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tags/tag2.xml" ContentType="application/vnd.openxmlformats-officedocument.presentationml.tags+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654" r:id="rId5"/>
  </p:sldMasterIdLst>
  <p:notesMasterIdLst>
    <p:notesMasterId r:id="rId115"/>
  </p:notesMasterIdLst>
  <p:handoutMasterIdLst>
    <p:handoutMasterId r:id="rId116"/>
  </p:handoutMasterIdLst>
  <p:sldIdLst>
    <p:sldId id="1747256468" r:id="rId6"/>
    <p:sldId id="308" r:id="rId7"/>
    <p:sldId id="294" r:id="rId8"/>
    <p:sldId id="3428" r:id="rId9"/>
    <p:sldId id="1747256443" r:id="rId10"/>
    <p:sldId id="1744" r:id="rId11"/>
    <p:sldId id="1747256444" r:id="rId12"/>
    <p:sldId id="3430" r:id="rId13"/>
    <p:sldId id="1747256413" r:id="rId14"/>
    <p:sldId id="337" r:id="rId15"/>
    <p:sldId id="1074" r:id="rId16"/>
    <p:sldId id="1091" r:id="rId17"/>
    <p:sldId id="2309" r:id="rId18"/>
    <p:sldId id="346" r:id="rId19"/>
    <p:sldId id="1095" r:id="rId20"/>
    <p:sldId id="1024" r:id="rId21"/>
    <p:sldId id="1100" r:id="rId22"/>
    <p:sldId id="1747256414" r:id="rId23"/>
    <p:sldId id="1747256469" r:id="rId24"/>
    <p:sldId id="343" r:id="rId25"/>
    <p:sldId id="1747256417" r:id="rId26"/>
    <p:sldId id="287" r:id="rId27"/>
    <p:sldId id="1739" r:id="rId28"/>
    <p:sldId id="3136" r:id="rId29"/>
    <p:sldId id="1332" r:id="rId30"/>
    <p:sldId id="1747256412" r:id="rId31"/>
    <p:sldId id="327" r:id="rId32"/>
    <p:sldId id="1747256430" r:id="rId33"/>
    <p:sldId id="266" r:id="rId34"/>
    <p:sldId id="1747256416" r:id="rId35"/>
    <p:sldId id="2162" r:id="rId36"/>
    <p:sldId id="1747256466" r:id="rId37"/>
    <p:sldId id="1747256467" r:id="rId38"/>
    <p:sldId id="330" r:id="rId39"/>
    <p:sldId id="1747256415" r:id="rId40"/>
    <p:sldId id="1807" r:id="rId41"/>
    <p:sldId id="1799" r:id="rId42"/>
    <p:sldId id="1747256470" r:id="rId43"/>
    <p:sldId id="3453" r:id="rId44"/>
    <p:sldId id="1747256451" r:id="rId45"/>
    <p:sldId id="1747256452" r:id="rId46"/>
    <p:sldId id="256" r:id="rId47"/>
    <p:sldId id="1747256453" r:id="rId48"/>
    <p:sldId id="1747256474" r:id="rId49"/>
    <p:sldId id="1747256475" r:id="rId50"/>
    <p:sldId id="3438" r:id="rId51"/>
    <p:sldId id="1747256448" r:id="rId52"/>
    <p:sldId id="400" r:id="rId53"/>
    <p:sldId id="444" r:id="rId54"/>
    <p:sldId id="1747256449" r:id="rId55"/>
    <p:sldId id="1747256450" r:id="rId56"/>
    <p:sldId id="3443" r:id="rId57"/>
    <p:sldId id="1747256463" r:id="rId58"/>
    <p:sldId id="3452" r:id="rId59"/>
    <p:sldId id="1747256458" r:id="rId60"/>
    <p:sldId id="1747256372" r:id="rId61"/>
    <p:sldId id="3454" r:id="rId62"/>
    <p:sldId id="1747256465" r:id="rId63"/>
    <p:sldId id="356" r:id="rId64"/>
    <p:sldId id="1747256447" r:id="rId65"/>
    <p:sldId id="355" r:id="rId66"/>
    <p:sldId id="1747256354" r:id="rId67"/>
    <p:sldId id="3206" r:id="rId68"/>
    <p:sldId id="366" r:id="rId69"/>
    <p:sldId id="3382" r:id="rId70"/>
    <p:sldId id="3203" r:id="rId71"/>
    <p:sldId id="272" r:id="rId72"/>
    <p:sldId id="2183" r:id="rId73"/>
    <p:sldId id="3380" r:id="rId74"/>
    <p:sldId id="333" r:id="rId75"/>
    <p:sldId id="336" r:id="rId76"/>
    <p:sldId id="3230" r:id="rId77"/>
    <p:sldId id="3213" r:id="rId78"/>
    <p:sldId id="3383" r:id="rId79"/>
    <p:sldId id="3381" r:id="rId80"/>
    <p:sldId id="3224" r:id="rId81"/>
    <p:sldId id="564" r:id="rId82"/>
    <p:sldId id="3384" r:id="rId83"/>
    <p:sldId id="1650" r:id="rId84"/>
    <p:sldId id="3266" r:id="rId85"/>
    <p:sldId id="1673" r:id="rId86"/>
    <p:sldId id="339" r:id="rId87"/>
    <p:sldId id="3221" r:id="rId88"/>
    <p:sldId id="981" r:id="rId89"/>
    <p:sldId id="3280" r:id="rId90"/>
    <p:sldId id="3388" r:id="rId91"/>
    <p:sldId id="2161" r:id="rId92"/>
    <p:sldId id="1747256471" r:id="rId93"/>
    <p:sldId id="764" r:id="rId94"/>
    <p:sldId id="3262" r:id="rId95"/>
    <p:sldId id="3423" r:id="rId96"/>
    <p:sldId id="3263" r:id="rId97"/>
    <p:sldId id="2174" r:id="rId98"/>
    <p:sldId id="3214" r:id="rId99"/>
    <p:sldId id="3150" r:id="rId100"/>
    <p:sldId id="3387" r:id="rId101"/>
    <p:sldId id="281" r:id="rId102"/>
    <p:sldId id="1398" r:id="rId103"/>
    <p:sldId id="1407" r:id="rId104"/>
    <p:sldId id="1747256472" r:id="rId105"/>
    <p:sldId id="3207" r:id="rId106"/>
    <p:sldId id="271" r:id="rId107"/>
    <p:sldId id="280" r:id="rId108"/>
    <p:sldId id="292" r:id="rId109"/>
    <p:sldId id="3205" r:id="rId110"/>
    <p:sldId id="312" r:id="rId111"/>
    <p:sldId id="3424" r:id="rId112"/>
    <p:sldId id="1747256410" r:id="rId113"/>
    <p:sldId id="1747256473" r:id="rId114"/>
  </p:sldIdLst>
  <p:sldSz cx="12192000" cy="6858000"/>
  <p:notesSz cx="7315200" cy="9601200"/>
  <p:custDataLst>
    <p:tags r:id="rId117"/>
  </p:custDataLst>
  <p:defaultTextStyle>
    <a:defPPr>
      <a:defRPr lang="en-US"/>
    </a:defPPr>
    <a:lvl1pPr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b="1"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b="1"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4128" userDrawn="1">
          <p15:clr>
            <a:srgbClr val="A4A3A4"/>
          </p15:clr>
        </p15:guide>
        <p15:guide id="2" orient="horz" pos="1008" userDrawn="1">
          <p15:clr>
            <a:srgbClr val="A4A3A4"/>
          </p15:clr>
        </p15:guide>
        <p15:guide id="3" orient="horz" pos="4032" userDrawn="1">
          <p15:clr>
            <a:srgbClr val="A4A3A4"/>
          </p15:clr>
        </p15:guide>
        <p15:guide id="4" orient="horz" pos="151" userDrawn="1">
          <p15:clr>
            <a:srgbClr val="A4A3A4"/>
          </p15:clr>
        </p15:guide>
        <p15:guide id="5" orient="horz" pos="258" userDrawn="1">
          <p15:clr>
            <a:srgbClr val="A4A3A4"/>
          </p15:clr>
        </p15:guide>
        <p15:guide id="6" orient="horz" pos="3894" userDrawn="1">
          <p15:clr>
            <a:srgbClr val="A4A3A4"/>
          </p15:clr>
        </p15:guide>
        <p15:guide id="8" pos="329" userDrawn="1">
          <p15:clr>
            <a:srgbClr val="A4A3A4"/>
          </p15:clr>
        </p15:guide>
        <p15:guide id="9" pos="7407" userDrawn="1">
          <p15:clr>
            <a:srgbClr val="A4A3A4"/>
          </p15:clr>
        </p15:guide>
        <p15:guide id="10" pos="3843" userDrawn="1">
          <p15:clr>
            <a:srgbClr val="A4A3A4"/>
          </p15:clr>
        </p15:guide>
        <p15:guide id="11" pos="453" userDrawn="1">
          <p15:clr>
            <a:srgbClr val="A4A3A4"/>
          </p15:clr>
        </p15:guide>
        <p15:guide id="12" pos="5112" userDrawn="1">
          <p15:clr>
            <a:srgbClr val="A4A3A4"/>
          </p15:clr>
        </p15:guide>
        <p15:guide id="13" pos="7233" userDrawn="1">
          <p15:clr>
            <a:srgbClr val="A4A3A4"/>
          </p15:clr>
        </p15:guide>
      </p15:sldGuideLst>
    </p:ext>
    <p:ext uri="{2D200454-40CA-4A62-9FC3-DE9A4176ACB9}">
      <p15:notesGuideLst xmlns:p15="http://schemas.microsoft.com/office/powerpoint/2012/main">
        <p15:guide id="1" orient="horz" pos="3024">
          <p15:clr>
            <a:srgbClr val="A4A3A4"/>
          </p15:clr>
        </p15:guide>
        <p15:guide id="2" pos="2304">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Taryn Gross" initials="TG" lastIdx="2" clrIdx="6"/>
  <p:cmAuthor id="2" name="Melanie Couton" initials="MAC" lastIdx="4" clrIdx="3"/>
  <p:cmAuthor id="3" name="ralfieri" initials="ra" lastIdx="2" clrIdx="8"/>
  <p:cmAuthor id="4" name="Megan Capel" initials="MC" lastIdx="12" clrIdx="0"/>
  <p:cmAuthor id="5" name="Andrew Bowser" initials="AB" lastIdx="8" clrIdx="2"/>
  <p:cmAuthor id="6" name="mcalloway" initials="mc" lastIdx="1" clrIdx="4"/>
  <p:cmAuthor id="7" name="agoldman" initials="a" lastIdx="4" clrIdx="9"/>
  <p:cmAuthor id="8" name="Devin Overbey" initials="DO" lastIdx="6" clrIdx="7"/>
  <p:cmAuthor id="9" name="Erik Brady" initials="EB" lastIdx="2" clrIdx="5"/>
  <p:cmAuthor id="10" name=" " initials="MAC" lastIdx="21" clrIdx="1"/>
  <p:cmAuthor id="11" name="alison.heintz@gmail.com" initials="a" lastIdx="3" clrIdx="10"/>
  <p:cmAuthor id="12" name="Tara Cunningham" initials="TC" lastIdx="1" clrIdx="11"/>
  <p:cmAuthor id="13" name="Sophia Kelley" initials="SK" lastIdx="2" clrIdx="12"/>
  <p:cmAuthor id="14" name="Rachael Andrie" initials="RA" lastIdx="596" clrIdx="13"/>
  <p:cmAuthor id="15" name="CLINICALOPTIONS\krosenthal" initials="C" lastIdx="1" clrIdx="14"/>
  <p:cmAuthor id="16" name="Microsoft Office User" initials="Office" lastIdx="45" clrIdx="15"/>
  <p:cmAuthor id="17" name="Microsoft Office User" initials="Office [2]" lastIdx="1" clrIdx="16"/>
  <p:cmAuthor id="18" name="Microsoft Office User" initials="Office [3]" lastIdx="1" clrIdx="17"/>
  <p:cmAuthor id="19" name="Microsoft Office User" initials="Office [4]" lastIdx="1" clrIdx="18"/>
  <p:cmAuthor id="20" name="Microsoft Office User" initials="Office [5]" lastIdx="1" clrIdx="19"/>
  <p:cmAuthor id="21" name="Microsoft Office User" initials="Office [6]" lastIdx="1" clrIdx="20"/>
  <p:cmAuthor id="22" name="Microsoft Office User" initials="Office [7]" lastIdx="1" clrIdx="21"/>
  <p:cmAuthor id="23" name="Timothy Quill" initials="TQ" lastIdx="30" clrIdx="22">
    <p:extLst>
      <p:ext uri="{19B8F6BF-5375-455C-9EA6-DF929625EA0E}">
        <p15:presenceInfo xmlns:p15="http://schemas.microsoft.com/office/powerpoint/2012/main" userId="S::tquill@clinicaloptions.com::b1dc6efb-2995-45e7-a306-57a2c67aa886" providerId="AD"/>
      </p:ext>
    </p:extLst>
  </p:cmAuthor>
  <p:cmAuthor id="24" name="Gordon Kelley" initials="GK" lastIdx="32" clrIdx="23">
    <p:extLst>
      <p:ext uri="{19B8F6BF-5375-455C-9EA6-DF929625EA0E}">
        <p15:presenceInfo xmlns:p15="http://schemas.microsoft.com/office/powerpoint/2012/main" userId="S::gkelley@clinicaloptions.com::7e3d11cf-7436-4611-80d7-51121a63678e" providerId="AD"/>
      </p:ext>
    </p:extLst>
  </p:cmAuthor>
  <p:cmAuthor id="25" name="Bing Xu" initials="BX" lastIdx="1" clrIdx="24">
    <p:extLst>
      <p:ext uri="{19B8F6BF-5375-455C-9EA6-DF929625EA0E}">
        <p15:presenceInfo xmlns:p15="http://schemas.microsoft.com/office/powerpoint/2012/main" userId="S::bxu@clinicaloptions.com::c522630d-a4f9-48c8-be09-b776e64bfa5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1471D"/>
    <a:srgbClr val="015873"/>
    <a:srgbClr val="00823B"/>
    <a:srgbClr val="046376"/>
    <a:srgbClr val="013763"/>
    <a:srgbClr val="033453"/>
    <a:srgbClr val="006264"/>
    <a:srgbClr val="FDB338"/>
    <a:srgbClr val="682E74"/>
    <a:srgbClr val="05275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DD89BDE-C5E7-4033-8E66-EC812CE5D993}" v="6" dt="2020-06-23T18:57:00.324"/>
  </p1510:revLst>
</p1510:revInfo>
</file>

<file path=ppt/tableStyles.xml><?xml version="1.0" encoding="utf-8"?>
<a:tblStyleLst xmlns:a="http://schemas.openxmlformats.org/drawingml/2006/main" def="{93296810-A885-4BE3-A3E7-6D5BEEA58F35}">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8495" autoAdjust="0"/>
    <p:restoredTop sz="77619" autoAdjust="0"/>
  </p:normalViewPr>
  <p:slideViewPr>
    <p:cSldViewPr snapToGrid="0" showGuides="1">
      <p:cViewPr varScale="1">
        <p:scale>
          <a:sx n="52" d="100"/>
          <a:sy n="52" d="100"/>
        </p:scale>
        <p:origin x="1096" y="40"/>
      </p:cViewPr>
      <p:guideLst>
        <p:guide orient="horz" pos="4128"/>
        <p:guide orient="horz" pos="1008"/>
        <p:guide orient="horz" pos="4032"/>
        <p:guide orient="horz" pos="151"/>
        <p:guide orient="horz" pos="258"/>
        <p:guide orient="horz" pos="3894"/>
        <p:guide pos="329"/>
        <p:guide pos="7407"/>
        <p:guide pos="3843"/>
        <p:guide pos="453"/>
        <p:guide pos="5112"/>
        <p:guide pos="7233"/>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 d="1"/>
        <a:sy n="1" d="1"/>
      </p:scale>
      <p:origin x="0" y="-11094"/>
    </p:cViewPr>
  </p:sorterViewPr>
  <p:notesViewPr>
    <p:cSldViewPr snapToGrid="0" showGuides="1">
      <p:cViewPr varScale="1">
        <p:scale>
          <a:sx n="88" d="100"/>
          <a:sy n="88" d="100"/>
        </p:scale>
        <p:origin x="-3750" y="-120"/>
      </p:cViewPr>
      <p:guideLst>
        <p:guide orient="horz" pos="3024"/>
        <p:guide pos="2304"/>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117" Type="http://schemas.openxmlformats.org/officeDocument/2006/relationships/tags" Target="tags/tag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slide" Target="slides/slide79.xml"/><Relationship Id="rId89" Type="http://schemas.openxmlformats.org/officeDocument/2006/relationships/slide" Target="slides/slide84.xml"/><Relationship Id="rId112" Type="http://schemas.openxmlformats.org/officeDocument/2006/relationships/slide" Target="slides/slide107.xml"/><Relationship Id="rId16" Type="http://schemas.openxmlformats.org/officeDocument/2006/relationships/slide" Target="slides/slide1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102" Type="http://schemas.openxmlformats.org/officeDocument/2006/relationships/slide" Target="slides/slide97.xml"/><Relationship Id="rId123" Type="http://schemas.microsoft.com/office/2016/11/relationships/changesInfo" Target="changesInfos/changesInfo1.xml"/><Relationship Id="rId5" Type="http://schemas.openxmlformats.org/officeDocument/2006/relationships/slideMaster" Target="slideMasters/slideMaster1.xml"/><Relationship Id="rId61" Type="http://schemas.openxmlformats.org/officeDocument/2006/relationships/slide" Target="slides/slide56.xml"/><Relationship Id="rId82" Type="http://schemas.openxmlformats.org/officeDocument/2006/relationships/slide" Target="slides/slide77.xml"/><Relationship Id="rId90" Type="http://schemas.openxmlformats.org/officeDocument/2006/relationships/slide" Target="slides/slide85.xml"/><Relationship Id="rId95" Type="http://schemas.openxmlformats.org/officeDocument/2006/relationships/slide" Target="slides/slide90.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13" Type="http://schemas.openxmlformats.org/officeDocument/2006/relationships/slide" Target="slides/slide108.xml"/><Relationship Id="rId118" Type="http://schemas.openxmlformats.org/officeDocument/2006/relationships/commentAuthors" Target="commentAuthor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slide" Target="slides/slide75.xml"/><Relationship Id="rId85" Type="http://schemas.openxmlformats.org/officeDocument/2006/relationships/slide" Target="slides/slide80.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theme" Target="theme/theme1.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103" Type="http://schemas.openxmlformats.org/officeDocument/2006/relationships/slide" Target="slides/slide98.xml"/><Relationship Id="rId108" Type="http://schemas.openxmlformats.org/officeDocument/2006/relationships/slide" Target="slides/slide103.xml"/><Relationship Id="rId116" Type="http://schemas.openxmlformats.org/officeDocument/2006/relationships/handoutMaster" Target="handoutMasters/handoutMaster1.xml"/><Relationship Id="rId124" Type="http://schemas.microsoft.com/office/2015/10/relationships/revisionInfo" Target="revisionInfo.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83" Type="http://schemas.openxmlformats.org/officeDocument/2006/relationships/slide" Target="slides/slide78.xml"/><Relationship Id="rId88" Type="http://schemas.openxmlformats.org/officeDocument/2006/relationships/slide" Target="slides/slide83.xml"/><Relationship Id="rId91" Type="http://schemas.openxmlformats.org/officeDocument/2006/relationships/slide" Target="slides/slide86.xml"/><Relationship Id="rId96" Type="http://schemas.openxmlformats.org/officeDocument/2006/relationships/slide" Target="slides/slide91.xml"/><Relationship Id="rId111" Type="http://schemas.openxmlformats.org/officeDocument/2006/relationships/slide" Target="slides/slide106.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6" Type="http://schemas.openxmlformats.org/officeDocument/2006/relationships/slide" Target="slides/slide101.xml"/><Relationship Id="rId114" Type="http://schemas.openxmlformats.org/officeDocument/2006/relationships/slide" Target="slides/slide109.xml"/><Relationship Id="rId119" Type="http://schemas.openxmlformats.org/officeDocument/2006/relationships/presProps" Target="presProps.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slide" Target="slides/slide73.xml"/><Relationship Id="rId81" Type="http://schemas.openxmlformats.org/officeDocument/2006/relationships/slide" Target="slides/slide76.xml"/><Relationship Id="rId86" Type="http://schemas.openxmlformats.org/officeDocument/2006/relationships/slide" Target="slides/slide81.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tableStyles" Target="tableStyles.xml"/><Relationship Id="rId4" Type="http://schemas.openxmlformats.org/officeDocument/2006/relationships/customXml" Target="../customXml/item4.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viewProps" Target="viewProps.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notesMaster" Target="notesMasters/notes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Jessica Buckley" userId="198f1f92-dcde-45fe-8deb-204ceb80a564" providerId="ADAL" clId="{EDD89BDE-C5E7-4033-8E66-EC812CE5D993}"/>
    <pc:docChg chg="modSld">
      <pc:chgData name="Jessica Buckley" userId="198f1f92-dcde-45fe-8deb-204ceb80a564" providerId="ADAL" clId="{EDD89BDE-C5E7-4033-8E66-EC812CE5D993}" dt="2020-06-23T18:56:17.762" v="0" actId="14100"/>
      <pc:docMkLst>
        <pc:docMk/>
      </pc:docMkLst>
      <pc:sldChg chg="modSp">
        <pc:chgData name="Jessica Buckley" userId="198f1f92-dcde-45fe-8deb-204ceb80a564" providerId="ADAL" clId="{EDD89BDE-C5E7-4033-8E66-EC812CE5D993}" dt="2020-06-23T18:56:17.762" v="0" actId="14100"/>
        <pc:sldMkLst>
          <pc:docMk/>
          <pc:sldMk cId="0" sldId="1747256473"/>
        </pc:sldMkLst>
        <pc:spChg chg="mod">
          <ac:chgData name="Jessica Buckley" userId="198f1f92-dcde-45fe-8deb-204ceb80a564" providerId="ADAL" clId="{EDD89BDE-C5E7-4033-8E66-EC812CE5D993}" dt="2020-06-23T18:56:17.762" v="0" actId="14100"/>
          <ac:spMkLst>
            <pc:docMk/>
            <pc:sldMk cId="0" sldId="1747256473"/>
            <ac:spMk id="5" creationId="{6DA93788-E77D-4CCE-84A4-6D74E9ED9D9E}"/>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7" name="Rectangle 5">
            <a:extLst>
              <a:ext uri="{FF2B5EF4-FFF2-40B4-BE49-F238E27FC236}">
                <a16:creationId xmlns:a16="http://schemas.microsoft.com/office/drawing/2014/main" id="{E716B656-43AE-41BF-A9E6-BDC9338EEE72}"/>
              </a:ext>
            </a:extLst>
          </p:cNvPr>
          <p:cNvSpPr>
            <a:spLocks noGrp="1" noChangeArrowheads="1"/>
          </p:cNvSpPr>
          <p:nvPr>
            <p:ph type="sldNum" sz="quarter" idx="3"/>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A101DA4B-1035-4FD7-BAE8-D36163A25DF6}" type="slidenum">
              <a:rPr lang="en-US" altLang="en-US"/>
              <a:pPr>
                <a:defRPr/>
              </a:pPr>
              <a:t>‹#›</a:t>
            </a:fld>
            <a:endParaRPr lang="en-US" altLang="en-US"/>
          </a:p>
        </p:txBody>
      </p:sp>
    </p:spTree>
    <p:extLst>
      <p:ext uri="{BB962C8B-B14F-4D97-AF65-F5344CB8AC3E}">
        <p14:creationId xmlns:p14="http://schemas.microsoft.com/office/powerpoint/2010/main" val="189797398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FCE45961-8EBC-4ABB-A06F-A2AB0FB72820}"/>
              </a:ext>
            </a:extLst>
          </p:cNvPr>
          <p:cNvSpPr>
            <a:spLocks noGrp="1" noChangeArrowheads="1"/>
          </p:cNvSpPr>
          <p:nvPr>
            <p:ph type="hdr" sz="quarter"/>
          </p:nvPr>
        </p:nvSpPr>
        <p:spPr bwMode="auto">
          <a:xfrm>
            <a:off x="0"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eaLnBrk="1" hangingPunct="1">
              <a:lnSpc>
                <a:spcPct val="100000"/>
              </a:lnSpc>
              <a:spcBef>
                <a:spcPct val="0"/>
              </a:spcBef>
              <a:spcAft>
                <a:spcPct val="0"/>
              </a:spcAft>
              <a:buClrTx/>
              <a:buFontTx/>
              <a:buNone/>
              <a:defRPr sz="1200" b="0">
                <a:latin typeface="Arial" charset="0"/>
                <a:cs typeface="+mn-cs"/>
              </a:defRPr>
            </a:lvl1pPr>
          </a:lstStyle>
          <a:p>
            <a:pPr>
              <a:defRPr/>
            </a:pPr>
            <a:endParaRPr lang="en-US"/>
          </a:p>
        </p:txBody>
      </p:sp>
      <p:sp>
        <p:nvSpPr>
          <p:cNvPr id="40963" name="Rectangle 3">
            <a:extLst>
              <a:ext uri="{FF2B5EF4-FFF2-40B4-BE49-F238E27FC236}">
                <a16:creationId xmlns:a16="http://schemas.microsoft.com/office/drawing/2014/main" id="{69A9B635-F3A6-4A6C-A2A7-3BE84F317E1C}"/>
              </a:ext>
            </a:extLst>
          </p:cNvPr>
          <p:cNvSpPr>
            <a:spLocks noGrp="1" noChangeArrowheads="1"/>
          </p:cNvSpPr>
          <p:nvPr>
            <p:ph type="dt" idx="1"/>
          </p:nvPr>
        </p:nvSpPr>
        <p:spPr bwMode="auto">
          <a:xfrm>
            <a:off x="4143375" y="0"/>
            <a:ext cx="3170238" cy="479425"/>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lvl1pPr algn="r" eaLnBrk="1" hangingPunct="1">
              <a:lnSpc>
                <a:spcPct val="100000"/>
              </a:lnSpc>
              <a:spcBef>
                <a:spcPct val="0"/>
              </a:spcBef>
              <a:spcAft>
                <a:spcPct val="0"/>
              </a:spcAft>
              <a:buClrTx/>
              <a:buFontTx/>
              <a:buNone/>
              <a:defRPr sz="1200" b="0">
                <a:latin typeface="Arial" charset="0"/>
                <a:cs typeface="+mn-cs"/>
              </a:defRPr>
            </a:lvl1pPr>
          </a:lstStyle>
          <a:p>
            <a:pPr>
              <a:defRPr/>
            </a:pPr>
            <a:endParaRPr lang="en-US"/>
          </a:p>
        </p:txBody>
      </p:sp>
      <p:sp>
        <p:nvSpPr>
          <p:cNvPr id="5124" name="Rectangle 4">
            <a:extLst>
              <a:ext uri="{FF2B5EF4-FFF2-40B4-BE49-F238E27FC236}">
                <a16:creationId xmlns:a16="http://schemas.microsoft.com/office/drawing/2014/main" id="{3F91814F-6E8B-4495-875C-BBC65746A25E}"/>
              </a:ext>
            </a:extLst>
          </p:cNvPr>
          <p:cNvSpPr>
            <a:spLocks noGrp="1" noRot="1" noChangeAspect="1" noChangeArrowheads="1" noTextEdit="1"/>
          </p:cNvSpPr>
          <p:nvPr>
            <p:ph type="sldImg" idx="2"/>
          </p:nvPr>
        </p:nvSpPr>
        <p:spPr bwMode="auto">
          <a:xfrm>
            <a:off x="457200" y="720725"/>
            <a:ext cx="6400800" cy="36004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a:extLst>
              <a:ext uri="{FF2B5EF4-FFF2-40B4-BE49-F238E27FC236}">
                <a16:creationId xmlns:a16="http://schemas.microsoft.com/office/drawing/2014/main" id="{3575FA76-5996-41B2-807C-74C521B1881C}"/>
              </a:ext>
            </a:extLst>
          </p:cNvPr>
          <p:cNvSpPr>
            <a:spLocks noGrp="1" noChangeArrowheads="1"/>
          </p:cNvSpPr>
          <p:nvPr>
            <p:ph type="body" sz="quarter" idx="3"/>
          </p:nvPr>
        </p:nvSpPr>
        <p:spPr bwMode="auto">
          <a:xfrm>
            <a:off x="731838" y="4560888"/>
            <a:ext cx="5851525" cy="4319587"/>
          </a:xfrm>
          <a:prstGeom prst="rect">
            <a:avLst/>
          </a:prstGeom>
          <a:noFill/>
          <a:ln w="9525">
            <a:noFill/>
            <a:miter lim="800000"/>
            <a:headEnd/>
            <a:tailEnd/>
          </a:ln>
          <a:effectLst/>
        </p:spPr>
        <p:txBody>
          <a:bodyPr vert="horz" wrap="square" lIns="96656" tIns="48328" rIns="96656" bIns="48328"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0966" name="Rectangle 6">
            <a:extLst>
              <a:ext uri="{FF2B5EF4-FFF2-40B4-BE49-F238E27FC236}">
                <a16:creationId xmlns:a16="http://schemas.microsoft.com/office/drawing/2014/main" id="{EE30801C-5D2D-4989-97AF-1BB6980EDA53}"/>
              </a:ext>
            </a:extLst>
          </p:cNvPr>
          <p:cNvSpPr>
            <a:spLocks noGrp="1" noChangeArrowheads="1"/>
          </p:cNvSpPr>
          <p:nvPr>
            <p:ph type="ftr" sz="quarter" idx="4"/>
          </p:nvPr>
        </p:nvSpPr>
        <p:spPr bwMode="auto">
          <a:xfrm>
            <a:off x="0" y="9120188"/>
            <a:ext cx="3503613"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eaLnBrk="1" hangingPunct="1">
              <a:lnSpc>
                <a:spcPct val="100000"/>
              </a:lnSpc>
              <a:spcBef>
                <a:spcPct val="0"/>
              </a:spcBef>
              <a:spcAft>
                <a:spcPct val="0"/>
              </a:spcAft>
              <a:buClrTx/>
              <a:buFontTx/>
              <a:buNone/>
              <a:defRPr sz="1000" b="0">
                <a:latin typeface="Arial" charset="0"/>
                <a:cs typeface="+mn-cs"/>
              </a:defRPr>
            </a:lvl1pPr>
          </a:lstStyle>
          <a:p>
            <a:pPr>
              <a:defRPr/>
            </a:pPr>
            <a:r>
              <a:rPr lang="en-US"/>
              <a:t>©2012 Clinical Care Options, LLC. All rights reserved</a:t>
            </a:r>
          </a:p>
        </p:txBody>
      </p:sp>
      <p:sp>
        <p:nvSpPr>
          <p:cNvPr id="40967" name="Rectangle 7">
            <a:extLst>
              <a:ext uri="{FF2B5EF4-FFF2-40B4-BE49-F238E27FC236}">
                <a16:creationId xmlns:a16="http://schemas.microsoft.com/office/drawing/2014/main" id="{83D8BBC4-4244-4B4D-899A-EE5002DAC7CD}"/>
              </a:ext>
            </a:extLst>
          </p:cNvPr>
          <p:cNvSpPr>
            <a:spLocks noGrp="1" noChangeArrowheads="1"/>
          </p:cNvSpPr>
          <p:nvPr>
            <p:ph type="sldNum" sz="quarter" idx="5"/>
          </p:nvPr>
        </p:nvSpPr>
        <p:spPr bwMode="auto">
          <a:xfrm>
            <a:off x="4143375" y="9120188"/>
            <a:ext cx="3170238" cy="479425"/>
          </a:xfrm>
          <a:prstGeom prst="rect">
            <a:avLst/>
          </a:prstGeom>
          <a:noFill/>
          <a:ln w="9525">
            <a:noFill/>
            <a:miter lim="800000"/>
            <a:headEnd/>
            <a:tailEnd/>
          </a:ln>
          <a:effectLst/>
        </p:spPr>
        <p:txBody>
          <a:bodyPr vert="horz" wrap="square" lIns="96656" tIns="48328" rIns="96656" bIns="48328" numCol="1" anchor="b" anchorCtr="0" compatLnSpc="1">
            <a:prstTxWarp prst="textNoShape">
              <a:avLst/>
            </a:prstTxWarp>
          </a:bodyPr>
          <a:lstStyle>
            <a:lvl1pPr algn="r" eaLnBrk="1" hangingPunct="1">
              <a:defRPr sz="1200" b="0"/>
            </a:lvl1pPr>
          </a:lstStyle>
          <a:p>
            <a:pPr>
              <a:defRPr/>
            </a:pPr>
            <a:fld id="{2FB72F01-6714-4A31-8C22-8E0F1B091B56}" type="slidenum">
              <a:rPr lang="en-US" altLang="en-US"/>
              <a:pPr>
                <a:defRPr/>
              </a:pPr>
              <a:t>‹#›</a:t>
            </a:fld>
            <a:endParaRPr lang="en-US" altLang="en-US"/>
          </a:p>
        </p:txBody>
      </p:sp>
    </p:spTree>
    <p:extLst>
      <p:ext uri="{BB962C8B-B14F-4D97-AF65-F5344CB8AC3E}">
        <p14:creationId xmlns:p14="http://schemas.microsoft.com/office/powerpoint/2010/main" val="131272488"/>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CE1430B1-CEB6-411F-8E94-BFC407C4EE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455C8260-42BC-4921-8D33-58809AC7BE3C}" type="slidenum">
              <a:rPr lang="en-US" altLang="en-US" smtClean="0"/>
              <a:pPr>
                <a:spcBef>
                  <a:spcPct val="0"/>
                </a:spcBef>
              </a:pPr>
              <a:t>2</a:t>
            </a:fld>
            <a:endParaRPr lang="en-US" altLang="en-US"/>
          </a:p>
        </p:txBody>
      </p:sp>
      <p:sp>
        <p:nvSpPr>
          <p:cNvPr id="37891" name="Rectangle 2">
            <a:extLst>
              <a:ext uri="{FF2B5EF4-FFF2-40B4-BE49-F238E27FC236}">
                <a16:creationId xmlns:a16="http://schemas.microsoft.com/office/drawing/2014/main" id="{63A693D7-D1F8-4EC5-A8E3-A7825DFC089B}"/>
              </a:ext>
            </a:extLst>
          </p:cNvPr>
          <p:cNvSpPr>
            <a:spLocks noGrp="1" noRot="1" noChangeAspect="1" noChangeArrowheads="1" noTextEdit="1"/>
          </p:cNvSpPr>
          <p:nvPr>
            <p:ph type="sldImg"/>
          </p:nvPr>
        </p:nvSpPr>
        <p:spPr>
          <a:xfrm>
            <a:off x="458788" y="720725"/>
            <a:ext cx="6400800" cy="3600450"/>
          </a:xfrm>
          <a:ln/>
        </p:spPr>
      </p:sp>
      <p:sp>
        <p:nvSpPr>
          <p:cNvPr id="37892" name="Rectangle 3">
            <a:extLst>
              <a:ext uri="{FF2B5EF4-FFF2-40B4-BE49-F238E27FC236}">
                <a16:creationId xmlns:a16="http://schemas.microsoft.com/office/drawing/2014/main" id="{ED738D61-216E-45D5-96FA-B18A5BC25295}"/>
              </a:ext>
            </a:extLst>
          </p:cNvPr>
          <p:cNvSpPr>
            <a:spLocks noGrp="1" noChangeArrowheads="1"/>
          </p:cNvSpPr>
          <p:nvPr>
            <p:ph type="body" idx="1"/>
          </p:nvPr>
        </p:nvSpPr>
        <p:spPr>
          <a:xfrm>
            <a:off x="976313" y="4560888"/>
            <a:ext cx="5362575" cy="431958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GB" altLang="en-US">
                <a:solidFill>
                  <a:srgbClr val="FEFDDE"/>
                </a:solidFill>
                <a:latin typeface="Arial" panose="020B0604020202020204" pitchFamily="34" charset="0"/>
              </a:rPr>
              <a:t>Disclaimer: The materials published on the Clinical Care Options Web site reflect the views of the authors of the CCO material, not those of Clinical Care Options, LLC, the CME providers, or the companies providing educational grants. The materials may discuss uses and dosages for therapeutic products that have not been approved by the United States Food and Drug Administration. A qualified healthcare professional should be consulted before using any therapeutic product discussed. Readers should verify all information and data before treating patients or using any therapies described in these materials.</a:t>
            </a:r>
            <a:endParaRPr lang="en-US" altLang="en-US">
              <a:solidFill>
                <a:srgbClr val="FEFDDE"/>
              </a:solidFill>
              <a:latin typeface="Arial" panose="020B0604020202020204" pitchFamily="34" charset="0"/>
            </a:endParaRPr>
          </a:p>
          <a:p>
            <a:endParaRPr lang="en-US" altLang="en-US">
              <a:latin typeface="Arial" panose="020B0604020202020204" pitchFamily="34" charset="0"/>
            </a:endParaRPr>
          </a:p>
        </p:txBody>
      </p:sp>
    </p:spTree>
    <p:extLst>
      <p:ext uri="{BB962C8B-B14F-4D97-AF65-F5344CB8AC3E}">
        <p14:creationId xmlns:p14="http://schemas.microsoft.com/office/powerpoint/2010/main" val="83100034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57C017C7-DD01-4F77-AB2E-C2B7D560993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B978B31-E2A9-42F9-87A7-58A14B1A990D}" type="slidenum">
              <a:rPr lang="en-US" altLang="en-US" smtClean="0"/>
              <a:pPr>
                <a:spcBef>
                  <a:spcPct val="0"/>
                </a:spcBef>
              </a:pPr>
              <a:t>3</a:t>
            </a:fld>
            <a:endParaRPr lang="en-US" altLang="en-US"/>
          </a:p>
        </p:txBody>
      </p:sp>
      <p:sp>
        <p:nvSpPr>
          <p:cNvPr id="39939" name="Rectangle 2">
            <a:extLst>
              <a:ext uri="{FF2B5EF4-FFF2-40B4-BE49-F238E27FC236}">
                <a16:creationId xmlns:a16="http://schemas.microsoft.com/office/drawing/2014/main" id="{E167D70B-CFD7-426A-A2D6-6BEF492415E3}"/>
              </a:ext>
            </a:extLst>
          </p:cNvPr>
          <p:cNvSpPr>
            <a:spLocks noGrp="1" noRot="1" noChangeAspect="1" noChangeArrowheads="1" noTextEdit="1"/>
          </p:cNvSpPr>
          <p:nvPr>
            <p:ph type="sldImg"/>
          </p:nvPr>
        </p:nvSpPr>
        <p:spPr>
          <a:xfrm>
            <a:off x="457200" y="720725"/>
            <a:ext cx="6400800" cy="3600450"/>
          </a:xfrm>
          <a:ln/>
        </p:spPr>
      </p:sp>
      <p:sp>
        <p:nvSpPr>
          <p:cNvPr id="39940" name="Rectangle 3">
            <a:extLst>
              <a:ext uri="{FF2B5EF4-FFF2-40B4-BE49-F238E27FC236}">
                <a16:creationId xmlns:a16="http://schemas.microsoft.com/office/drawing/2014/main" id="{3EDB4D75-9418-4DA4-9621-498D9ED4AA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a:latin typeface="Arial" panose="020B0604020202020204" pitchFamily="34" charset="0"/>
              </a:rPr>
              <a:t>This slide lists the faculty who were involved in the production of these slides.</a:t>
            </a:r>
          </a:p>
        </p:txBody>
      </p:sp>
    </p:spTree>
    <p:extLst>
      <p:ext uri="{BB962C8B-B14F-4D97-AF65-F5344CB8AC3E}">
        <p14:creationId xmlns:p14="http://schemas.microsoft.com/office/powerpoint/2010/main" val="153667558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a:t>
            </a:fld>
            <a:endParaRPr lang="en-US" altLang="en-US"/>
          </a:p>
        </p:txBody>
      </p:sp>
    </p:spTree>
    <p:extLst>
      <p:ext uri="{BB962C8B-B14F-4D97-AF65-F5344CB8AC3E}">
        <p14:creationId xmlns:p14="http://schemas.microsoft.com/office/powerpoint/2010/main" val="30882198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Adenoca, adenocarcinoma;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0081663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p:cNvSpPr>
            <a:spLocks noGrp="1" noRot="1" noChangeAspect="1" noChangeArrowheads="1" noTextEdit="1"/>
          </p:cNvSpPr>
          <p:nvPr>
            <p:ph type="sldImg"/>
          </p:nvPr>
        </p:nvSpPr>
        <p:spPr>
          <a:ln/>
        </p:spPr>
      </p:sp>
      <p:sp>
        <p:nvSpPr>
          <p:cNvPr id="38915"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ct val="0"/>
              </a:spcBef>
            </a:pPr>
            <a:r>
              <a:rPr lang="en-US" altLang="en-US" i="1" dirty="0">
                <a:latin typeface="Arial" panose="020B0604020202020204" pitchFamily="34" charset="0"/>
              </a:rPr>
              <a:t>NSCLC, non-small-cell lung cancer.</a:t>
            </a:r>
          </a:p>
        </p:txBody>
      </p:sp>
      <p:sp>
        <p:nvSpPr>
          <p:cNvPr id="389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54753F7-6CE9-4AA7-92AD-4F59E70C2CBE}"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Tree>
    <p:extLst>
      <p:ext uri="{BB962C8B-B14F-4D97-AF65-F5344CB8AC3E}">
        <p14:creationId xmlns:p14="http://schemas.microsoft.com/office/powerpoint/2010/main" val="39233966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cfDNA, cell-free DNA; CTC, circulating tumor cell.</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1014885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latin typeface="Arial" panose="020B0604020202020204" pitchFamily="34" charset="0"/>
              </a:rPr>
              <a:t>NSCLC, non-small-cell lung cancer.</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8</a:t>
            </a:fld>
            <a:endParaRPr lang="en-US" altLang="en-US"/>
          </a:p>
        </p:txBody>
      </p:sp>
    </p:spTree>
    <p:extLst>
      <p:ext uri="{BB962C8B-B14F-4D97-AF65-F5344CB8AC3E}">
        <p14:creationId xmlns:p14="http://schemas.microsoft.com/office/powerpoint/2010/main" val="143816713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latin typeface="Arial" panose="020B0604020202020204" pitchFamily="34" charset="0"/>
              </a:rPr>
              <a:t>NSCLC, non-small-cell lung cancer.</a:t>
            </a:r>
          </a:p>
          <a:p>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a:t>
            </a:fld>
            <a:endParaRPr lang="en-US" altLang="en-US"/>
          </a:p>
        </p:txBody>
      </p:sp>
    </p:spTree>
    <p:extLst>
      <p:ext uri="{BB962C8B-B14F-4D97-AF65-F5344CB8AC3E}">
        <p14:creationId xmlns:p14="http://schemas.microsoft.com/office/powerpoint/2010/main" val="205908987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i="1" kern="1200" dirty="0">
                <a:solidFill>
                  <a:schemeClr val="tx1"/>
                </a:solidFill>
                <a:latin typeface="Arial" panose="020B0604020202020204" pitchFamily="34" charset="0"/>
                <a:ea typeface="+mn-ea"/>
                <a:cs typeface="Arial" panose="020B0604020202020204" pitchFamily="34" charset="0"/>
              </a:rPr>
              <a:t>NSCLC, non-small-cell lung cancer; TKI, tyrosine kinase inhibitor.</a:t>
            </a:r>
          </a:p>
        </p:txBody>
      </p:sp>
    </p:spTree>
    <p:extLst>
      <p:ext uri="{BB962C8B-B14F-4D97-AF65-F5344CB8AC3E}">
        <p14:creationId xmlns:p14="http://schemas.microsoft.com/office/powerpoint/2010/main" val="221719295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a:extLst>
              <a:ext uri="{FF2B5EF4-FFF2-40B4-BE49-F238E27FC236}">
                <a16:creationId xmlns:a16="http://schemas.microsoft.com/office/drawing/2014/main" id="{6CEF55BC-07F0-4198-A382-D56B63E5E3C1}"/>
              </a:ext>
            </a:extLst>
          </p:cNvPr>
          <p:cNvSpPr>
            <a:spLocks noGrp="1" noRot="1" noChangeAspect="1" noChangeArrowheads="1" noTextEdit="1"/>
          </p:cNvSpPr>
          <p:nvPr>
            <p:ph type="sldImg"/>
          </p:nvPr>
        </p:nvSpPr>
        <p:spPr>
          <a:ln/>
        </p:spPr>
      </p:sp>
      <p:sp>
        <p:nvSpPr>
          <p:cNvPr id="28675" name="Notes Placeholder 2">
            <a:extLst>
              <a:ext uri="{FF2B5EF4-FFF2-40B4-BE49-F238E27FC236}">
                <a16:creationId xmlns:a16="http://schemas.microsoft.com/office/drawing/2014/main" id="{647254CB-6772-4EA1-A500-23649A7440EB}"/>
              </a:ext>
            </a:extLst>
          </p:cNvPr>
          <p:cNvSpPr>
            <a:spLocks noGrp="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en-US" i="1" dirty="0">
                <a:latin typeface="Arial" panose="020B0604020202020204" pitchFamily="34" charset="0"/>
              </a:rPr>
              <a:t>NSCLC, non-small-cell lung cancer; TKI, tyrosine kinase inhibitor.</a:t>
            </a:r>
          </a:p>
          <a:p>
            <a:pPr eaLnBrk="1" hangingPunct="1">
              <a:spcBef>
                <a:spcPct val="0"/>
              </a:spcBef>
            </a:pPr>
            <a:endParaRPr lang="en-US" altLang="en-US" i="1" dirty="0">
              <a:latin typeface="Arial" panose="020B0604020202020204" pitchFamily="34" charset="0"/>
            </a:endParaRPr>
          </a:p>
        </p:txBody>
      </p:sp>
      <p:sp>
        <p:nvSpPr>
          <p:cNvPr id="28676" name="Slide Number Placeholder 3">
            <a:extLst>
              <a:ext uri="{FF2B5EF4-FFF2-40B4-BE49-F238E27FC236}">
                <a16:creationId xmlns:a16="http://schemas.microsoft.com/office/drawing/2014/main" id="{C1314259-F22B-4E16-ABB4-E8C6DFAEDD18}"/>
              </a:ext>
            </a:extLst>
          </p:cNvPr>
          <p:cNvSpPr txBox="1">
            <a:spLocks noGrp="1"/>
          </p:cNvSpPr>
          <p:nvPr/>
        </p:nvSpPr>
        <p:spPr bwMode="auto">
          <a:xfrm>
            <a:off x="4435475" y="9602788"/>
            <a:ext cx="3394075" cy="50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102491" tIns="51246" rIns="102491" bIns="51246" anchor="b"/>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90000"/>
              </a:lnSpc>
              <a:spcBef>
                <a:spcPct val="35000"/>
              </a:spcBef>
              <a:spcAft>
                <a:spcPct val="25000"/>
              </a:spcAft>
              <a:buClr>
                <a:srgbClr val="800080"/>
              </a:buClr>
              <a:buSzTx/>
              <a:buFontTx/>
              <a:buChar char="•"/>
              <a:tabLst/>
              <a:defRPr/>
            </a:pPr>
            <a:fld id="{B02D3CDF-BA6D-42C4-95DF-ABD74ADB1F49}" type="slidenum">
              <a:rPr kumimoji="0" lang="en-US" altLang="en-US" sz="1200" b="1" i="0" u="none" strike="noStrike" kern="1200" cap="none" spc="0" normalizeH="0" baseline="0" noProof="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pPr marL="0" marR="0" lvl="0" indent="0" algn="r" defTabSz="914400" rtl="0" eaLnBrk="1" fontAlgn="base" latinLnBrk="0" hangingPunct="1">
                <a:lnSpc>
                  <a:spcPct val="90000"/>
                </a:lnSpc>
                <a:spcBef>
                  <a:spcPct val="35000"/>
                </a:spcBef>
                <a:spcAft>
                  <a:spcPct val="25000"/>
                </a:spcAft>
                <a:buClr>
                  <a:srgbClr val="800080"/>
                </a:buClr>
                <a:buSzTx/>
                <a:buFontTx/>
                <a:buChar char="•"/>
                <a:tabLst/>
                <a:defRPr/>
              </a:pPr>
              <a:t>11</a:t>
            </a:fld>
            <a:endPar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Tree>
    <p:extLst>
      <p:ext uri="{BB962C8B-B14F-4D97-AF65-F5344CB8AC3E}">
        <p14:creationId xmlns:p14="http://schemas.microsoft.com/office/powerpoint/2010/main" val="125898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a:extLst>
              <a:ext uri="{FF2B5EF4-FFF2-40B4-BE49-F238E27FC236}">
                <a16:creationId xmlns:a16="http://schemas.microsoft.com/office/drawing/2014/main" id="{B6EDC1C7-B849-49EF-A595-5267687EA863}"/>
              </a:ext>
            </a:extLst>
          </p:cNvPr>
          <p:cNvSpPr>
            <a:spLocks noGrp="1" noRot="1" noChangeAspect="1" noChangeArrowheads="1" noTextEdit="1"/>
          </p:cNvSpPr>
          <p:nvPr>
            <p:ph type="sldImg"/>
          </p:nvPr>
        </p:nvSpPr>
        <p:spPr>
          <a:xfrm>
            <a:off x="381000" y="685800"/>
            <a:ext cx="6096000" cy="3429000"/>
          </a:xfrm>
          <a:ln/>
        </p:spPr>
      </p:sp>
      <p:sp>
        <p:nvSpPr>
          <p:cNvPr id="66563" name="Notes Placeholder 2">
            <a:extLst>
              <a:ext uri="{FF2B5EF4-FFF2-40B4-BE49-F238E27FC236}">
                <a16:creationId xmlns:a16="http://schemas.microsoft.com/office/drawing/2014/main" id="{FB936C44-7280-485F-ADF3-6D05180714DF}"/>
              </a:ext>
            </a:extLst>
          </p:cNvPr>
          <p:cNvSpPr>
            <a:spLocks noGrp="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en-US" sz="1200" i="1" dirty="0">
                <a:latin typeface="Calibri" panose="020F0502020204030204" pitchFamily="34" charset="0"/>
                <a:cs typeface="Calibri" panose="020F0502020204030204" pitchFamily="34" charset="0"/>
              </a:rPr>
              <a:t>CNS, central nervous system; DCR, disease control rate; </a:t>
            </a:r>
            <a:r>
              <a:rPr lang="en-US" altLang="en-US" sz="1200" i="1" dirty="0" err="1">
                <a:latin typeface="Calibri" panose="020F0502020204030204" pitchFamily="34" charset="0"/>
                <a:cs typeface="Calibri" panose="020F0502020204030204" pitchFamily="34" charset="0"/>
              </a:rPr>
              <a:t>DoR</a:t>
            </a:r>
            <a:r>
              <a:rPr lang="en-US" altLang="en-US" sz="1200" i="1" dirty="0">
                <a:latin typeface="Calibri" panose="020F0502020204030204" pitchFamily="34" charset="0"/>
                <a:cs typeface="Calibri" panose="020F0502020204030204" pitchFamily="34" charset="0"/>
              </a:rPr>
              <a:t>, duration of response; mets, metastases; NSCLC, non-small-cell lung cancer; PD, progressive disease; PRO, patient-reported outcomes; PS, performance status; SoC, standard of care; WHO, World Health Organization.</a:t>
            </a:r>
          </a:p>
          <a:p>
            <a:endParaRPr lang="en-US" altLang="en-US" dirty="0">
              <a:latin typeface="Arial" panose="020B0604020202020204" pitchFamily="34" charset="0"/>
            </a:endParaRPr>
          </a:p>
        </p:txBody>
      </p:sp>
      <p:sp>
        <p:nvSpPr>
          <p:cNvPr id="197636" name="Slide Number Placeholder 3">
            <a:extLst>
              <a:ext uri="{FF2B5EF4-FFF2-40B4-BE49-F238E27FC236}">
                <a16:creationId xmlns:a16="http://schemas.microsoft.com/office/drawing/2014/main" id="{E60F32FE-3C10-41C5-A59F-8AA148966A3C}"/>
              </a:ext>
            </a:extLst>
          </p:cNvPr>
          <p:cNvSpPr>
            <a:spLocks noGrp="1"/>
          </p:cNvSpPr>
          <p:nvPr>
            <p:ph type="sldNum" sz="quarter" idx="4294967295"/>
          </p:nvPr>
        </p:nvSpPr>
        <p:spPr>
          <a:xfrm>
            <a:off x="0" y="0"/>
            <a:ext cx="0" cy="0"/>
          </a:xfrm>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3500" b="1" i="1">
                <a:solidFill>
                  <a:schemeClr val="tx1"/>
                </a:solidFill>
                <a:latin typeface="Times New Roman" pitchFamily="18" charset="0"/>
                <a:ea typeface="ＭＳ Ｐゴシック" pitchFamily="34" charset="-128"/>
              </a:defRPr>
            </a:lvl1pPr>
            <a:lvl2pPr marL="729057" indent="-280406">
              <a:defRPr sz="3500" b="1" i="1">
                <a:solidFill>
                  <a:schemeClr val="tx1"/>
                </a:solidFill>
                <a:latin typeface="Times New Roman" pitchFamily="18" charset="0"/>
                <a:ea typeface="ＭＳ Ｐゴシック" pitchFamily="34" charset="-128"/>
              </a:defRPr>
            </a:lvl2pPr>
            <a:lvl3pPr marL="1121626" indent="-224325">
              <a:defRPr sz="3500" b="1" i="1">
                <a:solidFill>
                  <a:schemeClr val="tx1"/>
                </a:solidFill>
                <a:latin typeface="Times New Roman" pitchFamily="18" charset="0"/>
                <a:ea typeface="ＭＳ Ｐゴシック" pitchFamily="34" charset="-128"/>
              </a:defRPr>
            </a:lvl3pPr>
            <a:lvl4pPr marL="1570276" indent="-224325">
              <a:defRPr sz="3500" b="1" i="1">
                <a:solidFill>
                  <a:schemeClr val="tx1"/>
                </a:solidFill>
                <a:latin typeface="Times New Roman" pitchFamily="18" charset="0"/>
                <a:ea typeface="ＭＳ Ｐゴシック" pitchFamily="34" charset="-128"/>
              </a:defRPr>
            </a:lvl4pPr>
            <a:lvl5pPr marL="2018927" indent="-224325">
              <a:defRPr sz="3500" b="1" i="1">
                <a:solidFill>
                  <a:schemeClr val="tx1"/>
                </a:solidFill>
                <a:latin typeface="Times New Roman" pitchFamily="18" charset="0"/>
                <a:ea typeface="ＭＳ Ｐゴシック" pitchFamily="34" charset="-128"/>
              </a:defRPr>
            </a:lvl5pPr>
            <a:lvl6pPr marL="2467577" indent="-224325" eaLnBrk="0" fontAlgn="base" hangingPunct="0">
              <a:spcBef>
                <a:spcPct val="0"/>
              </a:spcBef>
              <a:spcAft>
                <a:spcPct val="0"/>
              </a:spcAft>
              <a:defRPr sz="3500" b="1" i="1">
                <a:solidFill>
                  <a:schemeClr val="tx1"/>
                </a:solidFill>
                <a:latin typeface="Times New Roman" pitchFamily="18" charset="0"/>
                <a:ea typeface="ＭＳ Ｐゴシック" pitchFamily="34" charset="-128"/>
              </a:defRPr>
            </a:lvl6pPr>
            <a:lvl7pPr marL="2916227" indent="-224325" eaLnBrk="0" fontAlgn="base" hangingPunct="0">
              <a:spcBef>
                <a:spcPct val="0"/>
              </a:spcBef>
              <a:spcAft>
                <a:spcPct val="0"/>
              </a:spcAft>
              <a:defRPr sz="3500" b="1" i="1">
                <a:solidFill>
                  <a:schemeClr val="tx1"/>
                </a:solidFill>
                <a:latin typeface="Times New Roman" pitchFamily="18" charset="0"/>
                <a:ea typeface="ＭＳ Ｐゴシック" pitchFamily="34" charset="-128"/>
              </a:defRPr>
            </a:lvl7pPr>
            <a:lvl8pPr marL="3364878" indent="-224325" eaLnBrk="0" fontAlgn="base" hangingPunct="0">
              <a:spcBef>
                <a:spcPct val="0"/>
              </a:spcBef>
              <a:spcAft>
                <a:spcPct val="0"/>
              </a:spcAft>
              <a:defRPr sz="3500" b="1" i="1">
                <a:solidFill>
                  <a:schemeClr val="tx1"/>
                </a:solidFill>
                <a:latin typeface="Times New Roman" pitchFamily="18" charset="0"/>
                <a:ea typeface="ＭＳ Ｐゴシック" pitchFamily="34" charset="-128"/>
              </a:defRPr>
            </a:lvl8pPr>
            <a:lvl9pPr marL="3813528" indent="-224325" eaLnBrk="0" fontAlgn="base" hangingPunct="0">
              <a:spcBef>
                <a:spcPct val="0"/>
              </a:spcBef>
              <a:spcAft>
                <a:spcPct val="0"/>
              </a:spcAft>
              <a:defRPr sz="3500" b="1" i="1">
                <a:solidFill>
                  <a:schemeClr val="tx1"/>
                </a:solidFill>
                <a:latin typeface="Times New Roman" pitchFamily="18" charset="0"/>
                <a:ea typeface="ＭＳ Ｐゴシック"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60BBB3A-B3A8-476F-BAAE-8728ECBF28BC}" type="slidenum">
              <a:rPr kumimoji="0" lang="en-US" altLang="en-US" sz="1200" b="0" i="0" u="none" strike="noStrike" kern="1200" cap="none" spc="0" normalizeH="0" baseline="0" noProof="0">
                <a:ln>
                  <a:noFill/>
                </a:ln>
                <a:solidFill>
                  <a:srgbClr val="000000"/>
                </a:solidFill>
                <a:effectLst/>
                <a:uLnTx/>
                <a:uFillTx/>
                <a:latin typeface="Arial" pitchFamily="34" charset="0"/>
                <a:ea typeface="ＭＳ Ｐゴシック" pitchFamily="34" charset="-128"/>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altLang="en-US" sz="1200" b="0" i="0" u="none" strike="noStrike" kern="1200" cap="none" spc="0" normalizeH="0" baseline="0" noProof="0" dirty="0">
              <a:ln>
                <a:noFill/>
              </a:ln>
              <a:solidFill>
                <a:srgbClr val="000000"/>
              </a:solidFill>
              <a:effectLst/>
              <a:uLnTx/>
              <a:uFillTx/>
              <a:latin typeface="Arial" pitchFamily="34" charset="0"/>
              <a:ea typeface="ＭＳ Ｐゴシック" pitchFamily="34" charset="-128"/>
              <a:cs typeface="Arial" panose="020B0604020202020204" pitchFamily="34" charset="0"/>
            </a:endParaRPr>
          </a:p>
        </p:txBody>
      </p:sp>
    </p:spTree>
    <p:extLst>
      <p:ext uri="{BB962C8B-B14F-4D97-AF65-F5344CB8AC3E}">
        <p14:creationId xmlns:p14="http://schemas.microsoft.com/office/powerpoint/2010/main" val="23567953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Slide Image Placeholder 1">
            <a:extLst>
              <a:ext uri="{FF2B5EF4-FFF2-40B4-BE49-F238E27FC236}">
                <a16:creationId xmlns:a16="http://schemas.microsoft.com/office/drawing/2014/main" id="{CD4CF9A5-C4C3-4D86-B0F2-97EA0869D027}"/>
              </a:ext>
            </a:extLst>
          </p:cNvPr>
          <p:cNvSpPr>
            <a:spLocks noGrp="1" noRot="1" noChangeAspect="1" noChangeArrowheads="1" noTextEdit="1"/>
          </p:cNvSpPr>
          <p:nvPr>
            <p:ph type="sldImg"/>
          </p:nvPr>
        </p:nvSpPr>
        <p:spPr>
          <a:ln/>
        </p:spPr>
      </p:sp>
      <p:sp>
        <p:nvSpPr>
          <p:cNvPr id="68611" name="Notes Placeholder 2">
            <a:extLst>
              <a:ext uri="{FF2B5EF4-FFF2-40B4-BE49-F238E27FC236}">
                <a16:creationId xmlns:a16="http://schemas.microsoft.com/office/drawing/2014/main" id="{065FC1E0-BEE4-414F-9508-2E5DB28C0279}"/>
              </a:ext>
            </a:extLst>
          </p:cNvPr>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a:lstStyle/>
          <a:p>
            <a:r>
              <a:rPr lang="en-US" altLang="en-US" sz="1200" i="1" dirty="0">
                <a:latin typeface="Arial" panose="020B0604020202020204" pitchFamily="34" charset="0"/>
                <a:cs typeface="Arial" panose="020B0604020202020204" pitchFamily="34" charset="0"/>
              </a:rPr>
              <a:t>SoC, standard of care.</a:t>
            </a:r>
          </a:p>
        </p:txBody>
      </p:sp>
    </p:spTree>
    <p:extLst>
      <p:ext uri="{BB962C8B-B14F-4D97-AF65-F5344CB8AC3E}">
        <p14:creationId xmlns:p14="http://schemas.microsoft.com/office/powerpoint/2010/main" val="108730181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sz="1200" i="1" dirty="0">
                <a:latin typeface="Arial" panose="020B0604020202020204" pitchFamily="34" charset="0"/>
                <a:cs typeface="Arial" panose="020B0604020202020204" pitchFamily="34" charset="0"/>
              </a:rPr>
              <a:t>BL, baseline; CNS, central nervous system; SoC, standard of care; TKI, tyrosine kinase inhibitor.</a:t>
            </a:r>
          </a:p>
        </p:txBody>
      </p:sp>
    </p:spTree>
    <p:extLst>
      <p:ext uri="{BB962C8B-B14F-4D97-AF65-F5344CB8AC3E}">
        <p14:creationId xmlns:p14="http://schemas.microsoft.com/office/powerpoint/2010/main" val="77219942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Slide Image Placeholder 1">
            <a:extLst>
              <a:ext uri="{FF2B5EF4-FFF2-40B4-BE49-F238E27FC236}">
                <a16:creationId xmlns:a16="http://schemas.microsoft.com/office/drawing/2014/main" id="{C6682D5D-9E2E-4BDD-AA66-DE5E3A179942}"/>
              </a:ext>
            </a:extLst>
          </p:cNvPr>
          <p:cNvSpPr>
            <a:spLocks noGrp="1" noRot="1" noChangeAspect="1" noChangeArrowheads="1" noTextEdit="1"/>
          </p:cNvSpPr>
          <p:nvPr>
            <p:ph type="sldImg"/>
          </p:nvPr>
        </p:nvSpPr>
        <p:spPr>
          <a:ln/>
        </p:spPr>
      </p:sp>
      <p:sp>
        <p:nvSpPr>
          <p:cNvPr id="76803" name="Notes Placeholder 2">
            <a:extLst>
              <a:ext uri="{FF2B5EF4-FFF2-40B4-BE49-F238E27FC236}">
                <a16:creationId xmlns:a16="http://schemas.microsoft.com/office/drawing/2014/main" id="{AA9AB675-82C6-4A61-B623-D5225B0BA658}"/>
              </a:ext>
            </a:extLst>
          </p:cNvPr>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a:lstStyle/>
          <a:p>
            <a:r>
              <a:rPr lang="en-US" altLang="en-US" i="1" dirty="0"/>
              <a:t>AE, adverse event; ALT, alanine transaminase; AST, aspartate transaminase; SoC, standard of care.</a:t>
            </a:r>
          </a:p>
        </p:txBody>
      </p:sp>
    </p:spTree>
    <p:extLst>
      <p:ext uri="{BB962C8B-B14F-4D97-AF65-F5344CB8AC3E}">
        <p14:creationId xmlns:p14="http://schemas.microsoft.com/office/powerpoint/2010/main" val="111872333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Slide Image Placeholder 1">
            <a:extLst>
              <a:ext uri="{FF2B5EF4-FFF2-40B4-BE49-F238E27FC236}">
                <a16:creationId xmlns:a16="http://schemas.microsoft.com/office/drawing/2014/main" id="{C27C6222-ED0C-40E7-B798-549D1F2082CE}"/>
              </a:ext>
            </a:extLst>
          </p:cNvPr>
          <p:cNvSpPr>
            <a:spLocks noGrp="1" noRot="1" noChangeAspect="1" noChangeArrowheads="1" noTextEdit="1"/>
          </p:cNvSpPr>
          <p:nvPr>
            <p:ph type="sldImg"/>
          </p:nvPr>
        </p:nvSpPr>
        <p:spPr>
          <a:ln/>
        </p:spPr>
      </p:sp>
      <p:sp>
        <p:nvSpPr>
          <p:cNvPr id="79875" name="Notes Placeholder 2">
            <a:extLst>
              <a:ext uri="{FF2B5EF4-FFF2-40B4-BE49-F238E27FC236}">
                <a16:creationId xmlns:a16="http://schemas.microsoft.com/office/drawing/2014/main" id="{17900142-C26D-4436-962E-5FD0E6599CDB}"/>
              </a:ext>
            </a:extLst>
          </p:cNvPr>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a:lstStyle/>
          <a:p>
            <a:r>
              <a:rPr lang="en-US" altLang="en-US" i="1" dirty="0"/>
              <a:t>amp, amplification; SCLC, small-cell lung cancer; SoC, standard of care; TKI, tyrosine kinase inhibitor.</a:t>
            </a:r>
          </a:p>
        </p:txBody>
      </p:sp>
    </p:spTree>
    <p:extLst>
      <p:ext uri="{BB962C8B-B14F-4D97-AF65-F5344CB8AC3E}">
        <p14:creationId xmlns:p14="http://schemas.microsoft.com/office/powerpoint/2010/main" val="17976904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Slide Image Placeholder 1">
            <a:extLst>
              <a:ext uri="{FF2B5EF4-FFF2-40B4-BE49-F238E27FC236}">
                <a16:creationId xmlns:a16="http://schemas.microsoft.com/office/drawing/2014/main" id="{16088782-9DC0-41B5-BC28-8B063A7ADFE5}"/>
              </a:ext>
            </a:extLst>
          </p:cNvPr>
          <p:cNvSpPr>
            <a:spLocks noGrp="1" noRot="1" noChangeAspect="1" noChangeArrowheads="1" noTextEdit="1"/>
          </p:cNvSpPr>
          <p:nvPr>
            <p:ph type="sldImg"/>
          </p:nvPr>
        </p:nvSpPr>
        <p:spPr>
          <a:ln/>
        </p:spPr>
      </p:sp>
      <p:sp>
        <p:nvSpPr>
          <p:cNvPr id="86019" name="Notes Placeholder 2">
            <a:extLst>
              <a:ext uri="{FF2B5EF4-FFF2-40B4-BE49-F238E27FC236}">
                <a16:creationId xmlns:a16="http://schemas.microsoft.com/office/drawing/2014/main" id="{1BBF27FC-B3D2-4355-A134-2CD8583FAAF1}"/>
              </a:ext>
            </a:extLst>
          </p:cNvPr>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a:lstStyle/>
          <a:p>
            <a:pPr marL="0" indent="0">
              <a:buFontTx/>
              <a:buNone/>
            </a:pPr>
            <a:r>
              <a:rPr lang="en-US" altLang="en-US" b="0" i="1" dirty="0"/>
              <a:t>Est., estimated; gen, generation; </a:t>
            </a:r>
            <a:r>
              <a:rPr lang="en-US" altLang="en-US" b="0" i="1" dirty="0" err="1"/>
              <a:t>mets</a:t>
            </a:r>
            <a:r>
              <a:rPr lang="en-US" altLang="en-US" b="0" i="1" dirty="0"/>
              <a:t>, metastases; MoA, mechanism of action; Mut, mutation; NSCLC, non-small-cell lung cancer; </a:t>
            </a:r>
            <a:r>
              <a:rPr lang="en-US" altLang="en-US" i="1" dirty="0"/>
              <a:t>TKI, tyrosine kinase inhibitor.</a:t>
            </a:r>
            <a:endParaRPr lang="en-US" altLang="en-US" b="0" i="1" dirty="0"/>
          </a:p>
        </p:txBody>
      </p:sp>
    </p:spTree>
    <p:extLst>
      <p:ext uri="{BB962C8B-B14F-4D97-AF65-F5344CB8AC3E}">
        <p14:creationId xmlns:p14="http://schemas.microsoft.com/office/powerpoint/2010/main" val="195797214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18</a:t>
            </a:fld>
            <a:endParaRPr lang="en-US" altLang="en-US"/>
          </a:p>
        </p:txBody>
      </p:sp>
    </p:spTree>
    <p:extLst>
      <p:ext uri="{BB962C8B-B14F-4D97-AF65-F5344CB8AC3E}">
        <p14:creationId xmlns:p14="http://schemas.microsoft.com/office/powerpoint/2010/main" val="74203421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Slide Image Placeholder 1">
            <a:extLst>
              <a:ext uri="{FF2B5EF4-FFF2-40B4-BE49-F238E27FC236}">
                <a16:creationId xmlns:a16="http://schemas.microsoft.com/office/drawing/2014/main" id="{4B069999-BDCF-4DBB-B529-ED51FB4A15C9}"/>
              </a:ext>
            </a:extLst>
          </p:cNvPr>
          <p:cNvSpPr>
            <a:spLocks noGrp="1" noRot="1" noChangeAspect="1" noChangeArrowheads="1" noTextEdit="1"/>
          </p:cNvSpPr>
          <p:nvPr>
            <p:ph type="sldImg"/>
          </p:nvPr>
        </p:nvSpPr>
        <p:spPr>
          <a:xfrm>
            <a:off x="406400" y="696913"/>
            <a:ext cx="6197600" cy="3486150"/>
          </a:xfrm>
          <a:ln/>
        </p:spPr>
      </p:sp>
      <p:sp>
        <p:nvSpPr>
          <p:cNvPr id="96259" name="Notes Placeholder 2">
            <a:extLst>
              <a:ext uri="{FF2B5EF4-FFF2-40B4-BE49-F238E27FC236}">
                <a16:creationId xmlns:a16="http://schemas.microsoft.com/office/drawing/2014/main" id="{F1EB41F3-625F-4524-8D4F-DB4D14E253EB}"/>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defTabSz="465138" eaLnBrk="1" hangingPunct="1">
              <a:spcBef>
                <a:spcPct val="0"/>
              </a:spcBef>
            </a:pPr>
            <a:r>
              <a:rPr lang="en-US" altLang="en-US" i="1" dirty="0">
                <a:latin typeface="Arial" panose="020B0604020202020204" pitchFamily="34" charset="0"/>
              </a:rPr>
              <a:t>carbo, carboplatin; cis, cisplatin; NSCLC, non-small-cell lung cancer.</a:t>
            </a:r>
            <a:endParaRPr lang="en-US" altLang="en-US" dirty="0">
              <a:latin typeface="Arial" panose="020B0604020202020204" pitchFamily="34" charset="0"/>
            </a:endParaRPr>
          </a:p>
          <a:p>
            <a:pPr defTabSz="465138" eaLnBrk="1" hangingPunct="1">
              <a:spcBef>
                <a:spcPct val="0"/>
              </a:spcBef>
            </a:pPr>
            <a:endParaRPr lang="en-US" altLang="en-US" i="1" dirty="0">
              <a:latin typeface="Arial" panose="020B0604020202020204" pitchFamily="34" charset="0"/>
              <a:cs typeface="Arial" panose="020B0604020202020204" pitchFamily="34" charset="0"/>
            </a:endParaRPr>
          </a:p>
        </p:txBody>
      </p:sp>
      <p:sp>
        <p:nvSpPr>
          <p:cNvPr id="96260" name="Slide Number Placeholder 3">
            <a:extLst>
              <a:ext uri="{FF2B5EF4-FFF2-40B4-BE49-F238E27FC236}">
                <a16:creationId xmlns:a16="http://schemas.microsoft.com/office/drawing/2014/main" id="{C95AB36F-EE9B-4CA7-868B-638A20542ED6}"/>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1C26BB4-E525-4124-BAF5-C1704AD82BFA}" type="slidenum">
              <a:rPr kumimoji="0" lang="en-US" altLang="en-US" sz="1200" b="0" i="0" u="none" strike="noStrike" kern="1200" cap="none" spc="0" normalizeH="0" baseline="0" noProof="0" smtClean="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Tree>
    <p:extLst>
      <p:ext uri="{BB962C8B-B14F-4D97-AF65-F5344CB8AC3E}">
        <p14:creationId xmlns:p14="http://schemas.microsoft.com/office/powerpoint/2010/main" val="237233186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06400" y="696913"/>
            <a:ext cx="6197600" cy="3486150"/>
          </a:xfrm>
        </p:spPr>
      </p:sp>
      <p:sp>
        <p:nvSpPr>
          <p:cNvPr id="3" name="Notes Placeholder 2"/>
          <p:cNvSpPr>
            <a:spLocks noGrp="1"/>
          </p:cNvSpPr>
          <p:nvPr>
            <p:ph type="body" idx="1"/>
          </p:nvPr>
        </p:nvSpPr>
        <p:spPr/>
        <p:txBody>
          <a:bodyPr/>
          <a:lstStyle/>
          <a:p>
            <a:r>
              <a:rPr lang="en-US" sz="1200" i="1" dirty="0">
                <a:latin typeface="Arial" panose="020B0604020202020204" pitchFamily="34" charset="0"/>
                <a:cs typeface="Arial" panose="020B0604020202020204" pitchFamily="34" charset="0"/>
              </a:rPr>
              <a:t>CNS, central nervous system; </a:t>
            </a:r>
            <a:r>
              <a:rPr lang="en-US" sz="1200" i="1" dirty="0" err="1">
                <a:latin typeface="Arial" panose="020B0604020202020204" pitchFamily="34" charset="0"/>
                <a:cs typeface="Arial" panose="020B0604020202020204" pitchFamily="34" charset="0"/>
              </a:rPr>
              <a:t>DoR</a:t>
            </a:r>
            <a:r>
              <a:rPr lang="en-US" sz="1200" i="1" dirty="0">
                <a:latin typeface="Arial" panose="020B0604020202020204" pitchFamily="34" charset="0"/>
                <a:cs typeface="Arial" panose="020B0604020202020204" pitchFamily="34" charset="0"/>
              </a:rPr>
              <a:t>, duration of response; ECOG, Eastern Cooperative Oncology Group; IRC, independent review committee; mets, metastases; NSCLC, non-small-cell lung cancer; PD, progressive disease; PS, performance status; RT, radiation; tx, treatment.</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045295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BL, baseline; CIR, cumulative incidence rate; CNS, central nervous system.</a:t>
            </a:r>
            <a:endParaRPr lang="en-US" sz="1600" dirty="0"/>
          </a:p>
          <a:p>
            <a:endParaRPr lang="en-US" dirty="0"/>
          </a:p>
        </p:txBody>
      </p:sp>
      <p:sp>
        <p:nvSpPr>
          <p:cNvPr id="4" name="Slide Number Placeholder 3"/>
          <p:cNvSpPr>
            <a:spLocks noGrp="1"/>
          </p:cNvSpPr>
          <p:nvPr>
            <p:ph type="sldNum" sz="quarter" idx="5"/>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284C2CC1-34BF-9E47-BE3C-BF95055773E5}"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09493"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503057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06400" y="696913"/>
            <a:ext cx="6197600" cy="3486150"/>
          </a:xfrm>
        </p:spPr>
      </p:sp>
      <p:sp>
        <p:nvSpPr>
          <p:cNvPr id="3" name="Notes Placeholder 2"/>
          <p:cNvSpPr>
            <a:spLocks noGrp="1"/>
          </p:cNvSpPr>
          <p:nvPr>
            <p:ph type="body" idx="1"/>
          </p:nvPr>
        </p:nvSpPr>
        <p:spPr/>
        <p:txBody>
          <a:bodyPr/>
          <a:lstStyle/>
          <a:p>
            <a:pPr algn="l"/>
            <a:r>
              <a:rPr lang="en-US" sz="1200" i="1" dirty="0">
                <a:latin typeface="Arial" panose="020B0604020202020204" pitchFamily="34" charset="0"/>
                <a:cs typeface="Arial" panose="020B0604020202020204" pitchFamily="34" charset="0"/>
              </a:rPr>
              <a:t>BICR, blinded independent central review</a:t>
            </a:r>
            <a:r>
              <a:rPr lang="en-US" sz="1200" b="0" i="1" u="none" dirty="0">
                <a:solidFill>
                  <a:srgbClr val="222222"/>
                </a:solidFill>
                <a:effectLst/>
                <a:latin typeface="Arial" panose="020B0604020202020204" pitchFamily="34" charset="0"/>
                <a:cs typeface="Arial" panose="020B0604020202020204" pitchFamily="34" charset="0"/>
              </a:rPr>
              <a:t>; </a:t>
            </a:r>
            <a:r>
              <a:rPr lang="en-US" sz="1200" i="1" dirty="0">
                <a:latin typeface="Arial" panose="020B0604020202020204" pitchFamily="34" charset="0"/>
                <a:cs typeface="Arial" panose="020B0604020202020204" pitchFamily="34" charset="0"/>
              </a:rPr>
              <a:t>BL, baseline; CT, chemotherapy; d/c, discontinuation; NSCLC, non-small-cell lung cancer; PD, progressive disease; RECIST, Response Evaluation Criteria in Solid Tumors; tx, treatment.</a:t>
            </a:r>
          </a:p>
        </p:txBody>
      </p:sp>
      <p:sp>
        <p:nvSpPr>
          <p:cNvPr id="4" name="Slide Number Placeholder 3"/>
          <p:cNvSpPr>
            <a:spLocks noGrp="1"/>
          </p:cNvSpPr>
          <p:nvPr>
            <p:ph type="sldNum" sz="quarter" idx="5"/>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09493" rtl="0" eaLnBrk="1" fontAlgn="auto" latinLnBrk="0" hangingPunct="1">
                <a:lnSpc>
                  <a:spcPct val="100000"/>
                </a:lnSpc>
                <a:spcBef>
                  <a:spcPts val="0"/>
                </a:spcBef>
                <a:spcAft>
                  <a:spcPts val="0"/>
                </a:spcAft>
                <a:buClrTx/>
                <a:buSzTx/>
                <a:buFontTx/>
                <a:buNone/>
                <a:tabLst/>
                <a:defRPr/>
              </a:pPr>
              <a:t>23</a:t>
            </a:fld>
            <a:endParaRPr kumimoji="0" lang="en-US" alt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4246017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06400" y="696913"/>
            <a:ext cx="6197600" cy="3486150"/>
          </a:xfrm>
        </p:spPr>
      </p:sp>
      <p:sp>
        <p:nvSpPr>
          <p:cNvPr id="3" name="Notes Placeholder 2"/>
          <p:cNvSpPr>
            <a:spLocks noGrp="1"/>
          </p:cNvSpPr>
          <p:nvPr>
            <p:ph type="body" idx="1"/>
          </p:nvPr>
        </p:nvSpPr>
        <p:spPr/>
        <p:txBody>
          <a:bodyPr/>
          <a:lstStyle/>
          <a:p>
            <a:r>
              <a:rPr lang="en-US" sz="1200" i="1" dirty="0">
                <a:latin typeface="Arial" panose="020B0604020202020204" pitchFamily="34" charset="0"/>
                <a:cs typeface="Arial" panose="020B0604020202020204" pitchFamily="34" charset="0"/>
              </a:rPr>
              <a:t>BICR, blinded independent central review</a:t>
            </a:r>
            <a:r>
              <a:rPr lang="en-US" sz="1200" b="0" i="1" u="none" dirty="0">
                <a:solidFill>
                  <a:srgbClr val="222222"/>
                </a:solidFill>
                <a:effectLst/>
                <a:latin typeface="Arial" panose="020B0604020202020204" pitchFamily="34" charset="0"/>
                <a:cs typeface="Arial" panose="020B0604020202020204" pitchFamily="34" charset="0"/>
              </a:rPr>
              <a:t>; CNS, central nervous system; </a:t>
            </a:r>
            <a:r>
              <a:rPr lang="en-US" sz="1200" i="1" dirty="0">
                <a:latin typeface="Arial" panose="020B0604020202020204" pitchFamily="34" charset="0"/>
                <a:cs typeface="Arial" panose="020B0604020202020204" pitchFamily="34" charset="0"/>
              </a:rPr>
              <a:t>ICR, intracranial response; NR, not reached.</a:t>
            </a:r>
          </a:p>
        </p:txBody>
      </p:sp>
      <p:sp>
        <p:nvSpPr>
          <p:cNvPr id="4" name="Slide Number Placeholder 3"/>
          <p:cNvSpPr>
            <a:spLocks noGrp="1"/>
          </p:cNvSpPr>
          <p:nvPr>
            <p:ph type="sldNum" sz="quarter" idx="5"/>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09493" rtl="0" eaLnBrk="1" fontAlgn="auto" latinLnBrk="0" hangingPunct="1">
                <a:lnSpc>
                  <a:spcPct val="100000"/>
                </a:lnSpc>
                <a:spcBef>
                  <a:spcPts val="0"/>
                </a:spcBef>
                <a:spcAft>
                  <a:spcPts val="0"/>
                </a:spcAft>
                <a:buClrTx/>
                <a:buSzTx/>
                <a:buFontTx/>
                <a:buNone/>
                <a:tabLst/>
                <a:defRPr/>
              </a:pPr>
              <a:t>24</a:t>
            </a:fld>
            <a:endParaRPr kumimoji="0" lang="en-US" alt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944852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Slide Image Placeholder 1">
            <a:extLst>
              <a:ext uri="{FF2B5EF4-FFF2-40B4-BE49-F238E27FC236}">
                <a16:creationId xmlns:a16="http://schemas.microsoft.com/office/drawing/2014/main" id="{2508AB0C-8614-470D-A482-B8ED7B3639D8}"/>
              </a:ext>
            </a:extLst>
          </p:cNvPr>
          <p:cNvSpPr>
            <a:spLocks noGrp="1" noRot="1" noChangeAspect="1" noTextEdit="1"/>
          </p:cNvSpPr>
          <p:nvPr>
            <p:ph type="sldImg"/>
          </p:nvPr>
        </p:nvSpPr>
        <p:spPr bwMode="auto">
          <a:xfrm>
            <a:off x="406400" y="696913"/>
            <a:ext cx="6197600" cy="34861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3906" name="Notes Placeholder 2">
            <a:extLst>
              <a:ext uri="{FF2B5EF4-FFF2-40B4-BE49-F238E27FC236}">
                <a16:creationId xmlns:a16="http://schemas.microsoft.com/office/drawing/2014/main" id="{C652F22E-0CBC-4702-B016-3494925543A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z="1200" i="1" dirty="0">
                <a:latin typeface="Arial" panose="020B0604020202020204" pitchFamily="34" charset="0"/>
                <a:cs typeface="Arial" panose="020B0604020202020204" pitchFamily="34" charset="0"/>
              </a:rPr>
              <a:t>BICR, blinded independent central review</a:t>
            </a:r>
            <a:r>
              <a:rPr lang="en-US" sz="1200" b="0" i="1" u="none" dirty="0">
                <a:solidFill>
                  <a:srgbClr val="222222"/>
                </a:solidFill>
                <a:effectLst/>
                <a:latin typeface="Arial" panose="020B0604020202020204" pitchFamily="34" charset="0"/>
                <a:cs typeface="Arial" panose="020B0604020202020204" pitchFamily="34" charset="0"/>
              </a:rPr>
              <a:t>; </a:t>
            </a:r>
            <a:r>
              <a:rPr lang="en-US" altLang="en-US" sz="1200" i="1" dirty="0"/>
              <a:t>BL, baseline; CNS, central nervous system; </a:t>
            </a:r>
            <a:r>
              <a:rPr lang="en-US" altLang="en-US" sz="1200" i="1" dirty="0" err="1"/>
              <a:t>iPFS</a:t>
            </a:r>
            <a:r>
              <a:rPr lang="en-US" altLang="en-US" sz="1200" i="1" dirty="0"/>
              <a:t>, intracranial PFS; NR, not reached.</a:t>
            </a:r>
          </a:p>
        </p:txBody>
      </p:sp>
      <p:sp>
        <p:nvSpPr>
          <p:cNvPr id="123907" name="Slide Number Placeholder 3">
            <a:extLst>
              <a:ext uri="{FF2B5EF4-FFF2-40B4-BE49-F238E27FC236}">
                <a16:creationId xmlns:a16="http://schemas.microsoft.com/office/drawing/2014/main" id="{F8A06AD3-7901-48B6-BA12-7D3BC722D1F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609493" rtl="0" eaLnBrk="1" fontAlgn="auto" latinLnBrk="0" hangingPunct="1">
              <a:lnSpc>
                <a:spcPct val="100000"/>
              </a:lnSpc>
              <a:spcBef>
                <a:spcPts val="0"/>
              </a:spcBef>
              <a:spcAft>
                <a:spcPts val="0"/>
              </a:spcAft>
              <a:buClrTx/>
              <a:buSzTx/>
              <a:buFontTx/>
              <a:buNone/>
              <a:tabLst/>
              <a:defRPr/>
            </a:pPr>
            <a:fld id="{851D288C-562B-4EEF-A4C6-5678284B00C6}" type="slidenum">
              <a:rPr kumimoji="0" lang="en-US" altLang="en-US" sz="1200" b="0" i="0" u="none" strike="noStrike" kern="1200" cap="none" spc="0" normalizeH="0" baseline="0" noProof="0">
                <a:ln>
                  <a:noFill/>
                </a:ln>
                <a:solidFill>
                  <a:srgbClr val="000000"/>
                </a:solidFill>
                <a:effectLst/>
                <a:uLnTx/>
                <a:uFillTx/>
                <a:latin typeface="Calibri" panose="020F0502020204030204" pitchFamily="34" charset="0"/>
                <a:ea typeface="MS PGothic" panose="020B0600070205080204" pitchFamily="34" charset="-128"/>
                <a:cs typeface="+mn-cs"/>
              </a:rPr>
              <a:pPr marL="0" marR="0" lvl="0" indent="0" algn="r" defTabSz="609493" rtl="0" eaLnBrk="1" fontAlgn="auto" latinLnBrk="0" hangingPunct="1">
                <a:lnSpc>
                  <a:spcPct val="100000"/>
                </a:lnSpc>
                <a:spcBef>
                  <a:spcPts val="0"/>
                </a:spcBef>
                <a:spcAft>
                  <a:spcPts val="0"/>
                </a:spcAft>
                <a:buClrTx/>
                <a:buSzTx/>
                <a:buFontTx/>
                <a:buNone/>
                <a:tabLst/>
                <a:defRPr/>
              </a:pPr>
              <a:t>25</a:t>
            </a:fld>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mn-cs"/>
            </a:endParaRPr>
          </a:p>
        </p:txBody>
      </p:sp>
    </p:spTree>
    <p:extLst>
      <p:ext uri="{BB962C8B-B14F-4D97-AF65-F5344CB8AC3E}">
        <p14:creationId xmlns:p14="http://schemas.microsoft.com/office/powerpoint/2010/main" val="21051437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Slide Image Placeholder 1">
            <a:extLst>
              <a:ext uri="{FF2B5EF4-FFF2-40B4-BE49-F238E27FC236}">
                <a16:creationId xmlns:a16="http://schemas.microsoft.com/office/drawing/2014/main" id="{44BE13A4-039D-4468-95AA-C6E22ADC9CDB}"/>
              </a:ext>
            </a:extLst>
          </p:cNvPr>
          <p:cNvSpPr>
            <a:spLocks noGrp="1" noRot="1" noChangeAspect="1" noTextEdit="1"/>
          </p:cNvSpPr>
          <p:nvPr>
            <p:ph type="sldImg"/>
          </p:nvPr>
        </p:nvSpPr>
        <p:spPr>
          <a:ln/>
        </p:spPr>
      </p:sp>
      <p:sp>
        <p:nvSpPr>
          <p:cNvPr id="17411" name="Notes Placeholder 2">
            <a:extLst>
              <a:ext uri="{FF2B5EF4-FFF2-40B4-BE49-F238E27FC236}">
                <a16:creationId xmlns:a16="http://schemas.microsoft.com/office/drawing/2014/main" id="{749E6F57-64C0-4A42-9125-BF6D0C6F9B43}"/>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i="1" dirty="0">
                <a:latin typeface="Arial" panose="020B0604020202020204" pitchFamily="34" charset="0"/>
              </a:rPr>
              <a:t>CNS, central nervous system; CT, chemotherapy; </a:t>
            </a:r>
            <a:r>
              <a:rPr lang="en-US" altLang="en-US" i="1" dirty="0" err="1">
                <a:latin typeface="Arial" panose="020B0604020202020204" pitchFamily="34" charset="0"/>
              </a:rPr>
              <a:t>DoR</a:t>
            </a:r>
            <a:r>
              <a:rPr lang="en-US" altLang="en-US" i="1" dirty="0">
                <a:latin typeface="Arial" panose="020B0604020202020204" pitchFamily="34" charset="0"/>
              </a:rPr>
              <a:t>, duration of response; NSCLC, non-small-cell lung cancer; PD, progressive disease; TKI, tyrosine kinase inhibitor; Tx, treatment.</a:t>
            </a:r>
          </a:p>
        </p:txBody>
      </p:sp>
      <p:sp>
        <p:nvSpPr>
          <p:cNvPr id="17412" name="Slide Number Placeholder 3">
            <a:extLst>
              <a:ext uri="{FF2B5EF4-FFF2-40B4-BE49-F238E27FC236}">
                <a16:creationId xmlns:a16="http://schemas.microsoft.com/office/drawing/2014/main" id="{FB5576E7-C70F-4E00-81DE-A7FE2BFDB87C}"/>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54ACC1FF-F3CD-4945-8E27-9A8C5ACD9FAE}" type="slidenum">
              <a:rPr kumimoji="0" lang="en-US" altLang="en-US" sz="1200" b="0" i="0" u="none" strike="noStrike" kern="1200" cap="none" spc="0" normalizeH="0" baseline="0" noProof="0">
                <a:ln>
                  <a:noFill/>
                </a:ln>
                <a:solidFill>
                  <a:prstClr val="black"/>
                </a:solidFill>
                <a:effectLst/>
                <a:uLnTx/>
                <a:uFillTx/>
                <a:latin typeface="Arial" panose="020B0604020202020204" pitchFamily="34" charset="0"/>
                <a:ea typeface="MS PGothic"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mn-cs"/>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ct val="0"/>
              </a:spcBef>
            </a:pPr>
            <a:r>
              <a:rPr lang="en-US" i="1" dirty="0"/>
              <a:t>BL, baseline; CNS, central nervous system; CT, chemotherapy; DoR, duration of response; ICR, independent central review; NR, not reached; PD, progressive disease; SD, stable disease; TKI, tyrosine kinase inhibitor.</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3674AD2-118E-4DC3-A4A0-0EBC8144D62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637352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EE9131B-E19B-6A4C-8F8A-F277DCD4C062}"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752386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30</a:t>
            </a:fld>
            <a:endParaRPr lang="en-US" altLang="en-US"/>
          </a:p>
        </p:txBody>
      </p:sp>
    </p:spTree>
    <p:extLst>
      <p:ext uri="{BB962C8B-B14F-4D97-AF65-F5344CB8AC3E}">
        <p14:creationId xmlns:p14="http://schemas.microsoft.com/office/powerpoint/2010/main" val="106334815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C857B416-3D92-4E6C-ADCE-7E51A8927C86}"/>
              </a:ext>
            </a:extLst>
          </p:cNvPr>
          <p:cNvSpPr>
            <a:spLocks noGrp="1"/>
          </p:cNvSpPr>
          <p:nvPr>
            <p:ph type="body" idx="1"/>
          </p:nvPr>
        </p:nvSpPr>
        <p:spPr/>
        <p:txBody>
          <a:bodyPr/>
          <a:lstStyle/>
          <a:p>
            <a:r>
              <a:rPr lang="en-US" i="1" dirty="0"/>
              <a:t>NSCLC, non-small-cell lung cancer.</a:t>
            </a:r>
          </a:p>
        </p:txBody>
      </p:sp>
    </p:spTree>
    <p:extLst>
      <p:ext uri="{BB962C8B-B14F-4D97-AF65-F5344CB8AC3E}">
        <p14:creationId xmlns:p14="http://schemas.microsoft.com/office/powerpoint/2010/main" val="384427554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AST, aspartate aminotransferase;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1198028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35</a:t>
            </a:fld>
            <a:endParaRPr lang="en-US" altLang="en-US"/>
          </a:p>
        </p:txBody>
      </p:sp>
    </p:spTree>
    <p:extLst>
      <p:ext uri="{BB962C8B-B14F-4D97-AF65-F5344CB8AC3E}">
        <p14:creationId xmlns:p14="http://schemas.microsoft.com/office/powerpoint/2010/main" val="176544235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PD, progressive disease; NE, not evaluable; NSCLC, non-small-cell lung cancer; SD, stable disease.</a:t>
            </a:r>
            <a:endParaRPr lang="en-US" altLang="en-US" dirty="0">
              <a:latin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3FAE469-37E5-4031-B679-D4D94D96A2F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074066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ALT, alanine aminotransferase; HTN, hypertension;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3FAE469-37E5-4031-B679-D4D94D96A2F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262551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38</a:t>
            </a:fld>
            <a:endParaRPr lang="en-US" altLang="en-US"/>
          </a:p>
        </p:txBody>
      </p:sp>
    </p:spTree>
    <p:extLst>
      <p:ext uri="{BB962C8B-B14F-4D97-AF65-F5344CB8AC3E}">
        <p14:creationId xmlns:p14="http://schemas.microsoft.com/office/powerpoint/2010/main" val="4305222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endParaRPr lang="en-US" dirty="0"/>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39</a:t>
            </a:fld>
            <a:endParaRPr lang="en-US" altLang="en-US"/>
          </a:p>
        </p:txBody>
      </p:sp>
    </p:spTree>
    <p:extLst>
      <p:ext uri="{BB962C8B-B14F-4D97-AF65-F5344CB8AC3E}">
        <p14:creationId xmlns:p14="http://schemas.microsoft.com/office/powerpoint/2010/main" val="355440586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NGS, next-generation sequencing;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0742067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DoR, duration of response; NSCLC, non-small-cell lung cancer; PD, progressive disease; SD, stable disease; WT, wild type.</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8241032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BICR, blinded independent central review; </a:t>
            </a:r>
            <a:r>
              <a:rPr lang="en-US" i="1" dirty="0" err="1"/>
              <a:t>HRQoL</a:t>
            </a:r>
            <a:r>
              <a:rPr lang="en-US" i="1" dirty="0"/>
              <a:t>, health-related quality of life; IRC, independent review committee; MTD, maximum tolerated dose; NSCLC, non-small-cell lung cancer; RP2D, recommended phase II dose; TKI, tyrosine kinase inhibitor.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8B6C2E-FE82-4A8E-80C6-3FC4046DD38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104519595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1L, first line; 2L, second line; 3L, third line; BICR, blinded independent central review; DoR, duration of response; NSCLC, non-small-cell lung cancer.</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7028008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CNS, central nervous system; DoR, duration of response; ICR, independent central review; L, liquid biopsy; mets, metastases; NE, not evaluable; NSCLC, non-small-cell lung cancer; PD, progressive disease; SD, stable disease; T, tissue biopsy.</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44</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9559101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lang="en-US" sz="800" b="0" i="1" dirty="0">
                <a:latin typeface="Arial" panose="020B0604020202020204" pitchFamily="34" charset="0"/>
                <a:cs typeface="Arial" panose="020B0604020202020204" pitchFamily="34" charset="0"/>
              </a:rPr>
              <a:t>ALT, alanine aminotransferase; AST, aspartate aminotransferase; TRAE, treatment-related adverse event.</a:t>
            </a:r>
          </a:p>
        </p:txBody>
      </p:sp>
      <p:sp>
        <p:nvSpPr>
          <p:cNvPr id="4" name="Slide Number Placeholder 3"/>
          <p:cNvSpPr>
            <a:spLocks noGrp="1"/>
          </p:cNvSpPr>
          <p:nvPr>
            <p:ph type="sldNum" sz="quarter" idx="10"/>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A106E77A-D234-EB43-88F7-F531D124F96F}"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sym typeface="Arial"/>
              </a:rPr>
              <a:pPr marL="0" marR="0" lvl="0" indent="0" algn="r" defTabSz="609493"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sym typeface="Arial"/>
            </a:endParaRPr>
          </a:p>
        </p:txBody>
      </p:sp>
    </p:spTree>
    <p:extLst>
      <p:ext uri="{BB962C8B-B14F-4D97-AF65-F5344CB8AC3E}">
        <p14:creationId xmlns:p14="http://schemas.microsoft.com/office/powerpoint/2010/main" val="236839920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NGS</a:t>
            </a:r>
            <a:r>
              <a:rPr lang="en-US" i="1"/>
              <a:t>, next-generation </a:t>
            </a:r>
            <a:r>
              <a:rPr lang="en-US" i="1" dirty="0"/>
              <a:t>sequencing;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9797627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NSCLC, non-small-cell lung cancer.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81412226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DCR, disease-control rate; MTD, maximum tolerated dose; NSCLC, non-small-cell lung cancer; PK, pharmacokinetics.</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49</a:t>
            </a:fld>
            <a:endParaRPr lang="en-US" altLang="en-US"/>
          </a:p>
        </p:txBody>
      </p:sp>
    </p:spTree>
    <p:extLst>
      <p:ext uri="{BB962C8B-B14F-4D97-AF65-F5344CB8AC3E}">
        <p14:creationId xmlns:p14="http://schemas.microsoft.com/office/powerpoint/2010/main" val="272692949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DoR, duration of response; ICI, immune checkpoint inhibitor; MKI, multikinase inhibitors; NE, not evaluable; NSCLC, non-small-cell lung cancer; PD, progressive disease; SD, stable disease.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81313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CNS, central nervous system; DCR, disease control rate; ICI, immune checkpoint inhibitor; NSCLC, non-small-cell lung cancer; PD, progressive disease; Plt, platinum; RECIST, Response Evaluation Criteria in Solid Tumors; SD, stable disease.</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1651706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CNS, central nervous system; Tx, treatment.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3066665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lang="en-US" sz="800" b="0" i="1" dirty="0">
                <a:latin typeface="Arial" panose="020B0604020202020204" pitchFamily="34" charset="0"/>
                <a:cs typeface="Arial" panose="020B0604020202020204" pitchFamily="34" charset="0"/>
              </a:rPr>
              <a:t>ALT, alanine aminotransferase; AST, aspartate aminotransferase; TRAE, treatment-related adverse event.</a:t>
            </a:r>
          </a:p>
        </p:txBody>
      </p:sp>
      <p:sp>
        <p:nvSpPr>
          <p:cNvPr id="4" name="Slide Number Placeholder 3"/>
          <p:cNvSpPr>
            <a:spLocks noGrp="1"/>
          </p:cNvSpPr>
          <p:nvPr>
            <p:ph type="sldNum" sz="quarter" idx="10"/>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A106E77A-D234-EB43-88F7-F531D124F96F}"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sym typeface="Arial"/>
              </a:rPr>
              <a:pPr marL="0" marR="0" lvl="0" indent="0" algn="r" defTabSz="609493"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sym typeface="Arial"/>
            </a:endParaRPr>
          </a:p>
        </p:txBody>
      </p:sp>
    </p:spTree>
    <p:extLst>
      <p:ext uri="{BB962C8B-B14F-4D97-AF65-F5344CB8AC3E}">
        <p14:creationId xmlns:p14="http://schemas.microsoft.com/office/powerpoint/2010/main" val="390830023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54</a:t>
            </a:fld>
            <a:endParaRPr lang="en-US" altLang="en-US"/>
          </a:p>
        </p:txBody>
      </p:sp>
    </p:spTree>
    <p:extLst>
      <p:ext uri="{BB962C8B-B14F-4D97-AF65-F5344CB8AC3E}">
        <p14:creationId xmlns:p14="http://schemas.microsoft.com/office/powerpoint/2010/main" val="393715428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0940720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DCR, disease-control rate; DLT, dose-limiting toxicity; MTD, maximum tolerated dose; 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56</a:t>
            </a:fld>
            <a:endParaRPr lang="en-US" altLang="en-US"/>
          </a:p>
        </p:txBody>
      </p:sp>
    </p:spTree>
    <p:extLst>
      <p:ext uri="{BB962C8B-B14F-4D97-AF65-F5344CB8AC3E}">
        <p14:creationId xmlns:p14="http://schemas.microsoft.com/office/powerpoint/2010/main" val="97620185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 </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57</a:t>
            </a:fld>
            <a:endParaRPr lang="en-US" altLang="en-US"/>
          </a:p>
        </p:txBody>
      </p:sp>
    </p:spTree>
    <p:extLst>
      <p:ext uri="{BB962C8B-B14F-4D97-AF65-F5344CB8AC3E}">
        <p14:creationId xmlns:p14="http://schemas.microsoft.com/office/powerpoint/2010/main" val="389312842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CNS, central nervous system; GBM, </a:t>
            </a:r>
            <a:r>
              <a:rPr lang="en-US" sz="1200" b="0" i="1" kern="1200" dirty="0">
                <a:solidFill>
                  <a:schemeClr val="tx1"/>
                </a:solidFill>
                <a:effectLst/>
                <a:latin typeface="Arial" charset="0"/>
                <a:ea typeface="+mn-ea"/>
                <a:cs typeface="+mn-cs"/>
              </a:rPr>
              <a:t>glioblastoma; GIST, gastrointestinal stromal tumor; </a:t>
            </a:r>
            <a:r>
              <a:rPr lang="en-US" i="1" dirty="0"/>
              <a:t>LBD, </a:t>
            </a:r>
            <a:r>
              <a:rPr lang="en-US" sz="1200" i="1" dirty="0"/>
              <a:t>ligand binding domain; MASC, </a:t>
            </a:r>
            <a:r>
              <a:rPr lang="en-US" sz="1200" b="0" i="1" kern="1200" dirty="0">
                <a:solidFill>
                  <a:schemeClr val="tx1"/>
                </a:solidFill>
                <a:effectLst/>
                <a:latin typeface="Arial" charset="0"/>
                <a:ea typeface="+mn-ea"/>
                <a:cs typeface="+mn-cs"/>
              </a:rPr>
              <a:t>mammary analogue secretory carcinoma; </a:t>
            </a:r>
            <a:r>
              <a:rPr lang="en-US" sz="1200" i="1" dirty="0"/>
              <a:t>TK, tyrosine kinase.</a:t>
            </a:r>
          </a:p>
        </p:txBody>
      </p:sp>
      <p:sp>
        <p:nvSpPr>
          <p:cNvPr id="4" name="Slide Number Placeholder 3"/>
          <p:cNvSpPr>
            <a:spLocks noGrp="1"/>
          </p:cNvSpPr>
          <p:nvPr>
            <p:ph type="sldNum" sz="quarter" idx="10"/>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A106E77A-D234-EB43-88F7-F531D124F96F}" type="slidenum">
              <a:rPr kumimoji="0" lang="en-US" sz="1200" b="0" i="0" u="none" strike="noStrike" kern="1200" cap="none" spc="0" normalizeH="0" baseline="0" noProof="0" smtClean="0">
                <a:ln>
                  <a:noFill/>
                </a:ln>
                <a:solidFill>
                  <a:prstClr val="black"/>
                </a:solidFill>
                <a:effectLst/>
                <a:uLnTx/>
                <a:uFillTx/>
                <a:latin typeface="Calibri"/>
                <a:ea typeface="+mn-ea"/>
                <a:cs typeface="Arial"/>
                <a:sym typeface="Arial"/>
              </a:rPr>
              <a:pPr marL="0" marR="0" lvl="0" indent="0" algn="r" defTabSz="609493"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a:ea typeface="+mn-ea"/>
              <a:cs typeface="Arial"/>
              <a:sym typeface="Arial"/>
            </a:endParaRPr>
          </a:p>
        </p:txBody>
      </p:sp>
    </p:spTree>
    <p:extLst>
      <p:ext uri="{BB962C8B-B14F-4D97-AF65-F5344CB8AC3E}">
        <p14:creationId xmlns:p14="http://schemas.microsoft.com/office/powerpoint/2010/main" val="303610630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59</a:t>
            </a:fld>
            <a:endParaRPr lang="en-US" altLang="en-US"/>
          </a:p>
        </p:txBody>
      </p:sp>
    </p:spTree>
    <p:extLst>
      <p:ext uri="{BB962C8B-B14F-4D97-AF65-F5344CB8AC3E}">
        <p14:creationId xmlns:p14="http://schemas.microsoft.com/office/powerpoint/2010/main" val="233431047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lang="en-US" sz="800" i="1" dirty="0">
                <a:latin typeface="Arial" panose="020B0604020202020204" pitchFamily="34" charset="0"/>
                <a:cs typeface="Arial" panose="020B0604020202020204" pitchFamily="34" charset="0"/>
              </a:rPr>
              <a:t>BL, baseline; CRC, colorectal cancer; DoR, duration of response; GIST, gastrointestinal stromal tumors; IFS, infantile fibrosarcoma; MASC, mammary analogue secretory carcinoma; mets, metastases; pathCR, pathologic </a:t>
            </a:r>
            <a:r>
              <a:rPr lang="en-US" sz="800" b="0" i="1" dirty="0">
                <a:latin typeface="Arial" panose="020B0604020202020204" pitchFamily="34" charset="0"/>
                <a:cs typeface="Arial" panose="020B0604020202020204" pitchFamily="34" charset="0"/>
              </a:rPr>
              <a:t>SLD, sum of the longest diameters.</a:t>
            </a:r>
          </a:p>
        </p:txBody>
      </p:sp>
      <p:sp>
        <p:nvSpPr>
          <p:cNvPr id="4" name="Slide Number Placeholder 3"/>
          <p:cNvSpPr>
            <a:spLocks noGrp="1"/>
          </p:cNvSpPr>
          <p:nvPr>
            <p:ph type="sldNum" sz="quarter" idx="10"/>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A106E77A-D234-EB43-88F7-F531D124F96F}"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sym typeface="Arial"/>
              </a:rPr>
              <a:pPr marL="0" marR="0" lvl="0" indent="0" algn="r" defTabSz="609493"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sym typeface="Arial"/>
            </a:endParaRPr>
          </a:p>
        </p:txBody>
      </p:sp>
    </p:spTree>
    <p:extLst>
      <p:ext uri="{BB962C8B-B14F-4D97-AF65-F5344CB8AC3E}">
        <p14:creationId xmlns:p14="http://schemas.microsoft.com/office/powerpoint/2010/main" val="65434394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BICR, blinded independent central review; CNS, central nervous system; NE, not evaluable; PD, progressive disease; SD, stable disease.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6652A8-306D-4BC0-BB2A-F2423A5474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a:sym typeface="Arial"/>
            </a:endParaRPr>
          </a:p>
        </p:txBody>
      </p:sp>
    </p:spTree>
    <p:extLst>
      <p:ext uri="{BB962C8B-B14F-4D97-AF65-F5344CB8AC3E}">
        <p14:creationId xmlns:p14="http://schemas.microsoft.com/office/powerpoint/2010/main" val="26263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lang="en-US" sz="800" i="1" dirty="0">
                <a:latin typeface="Arial" panose="020B0604020202020204" pitchFamily="34" charset="0"/>
                <a:cs typeface="Arial" panose="020B0604020202020204" pitchFamily="34" charset="0"/>
              </a:rPr>
              <a:t>ALT, alanine aminotransferase; AST, aspartate aminotransferase; BL, baseline; GIST, gastrointestinal stromal tumors; IFS, infantile fibrosarcoma; PD, progressive disease; TRAE, treatment-related adverse event.</a:t>
            </a:r>
            <a:endParaRPr lang="en-US" sz="800" b="0" i="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609493" rtl="0" eaLnBrk="1" fontAlgn="auto" latinLnBrk="0" hangingPunct="1">
              <a:lnSpc>
                <a:spcPct val="100000"/>
              </a:lnSpc>
              <a:spcBef>
                <a:spcPts val="0"/>
              </a:spcBef>
              <a:spcAft>
                <a:spcPts val="0"/>
              </a:spcAft>
              <a:buClrTx/>
              <a:buSzTx/>
              <a:buFontTx/>
              <a:buNone/>
              <a:tabLst/>
              <a:defRPr/>
            </a:pPr>
            <a:fld id="{A106E77A-D234-EB43-88F7-F531D124F96F}"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sym typeface="Arial"/>
              </a:rPr>
              <a:pPr marL="0" marR="0" lvl="0" indent="0" algn="r" defTabSz="609493"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sym typeface="Arial"/>
            </a:endParaRPr>
          </a:p>
        </p:txBody>
      </p:sp>
    </p:spTree>
    <p:extLst>
      <p:ext uri="{BB962C8B-B14F-4D97-AF65-F5344CB8AC3E}">
        <p14:creationId xmlns:p14="http://schemas.microsoft.com/office/powerpoint/2010/main" val="71565887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ICI, immune checkpoint inhibitor; 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63</a:t>
            </a:fld>
            <a:endParaRPr lang="en-US" altLang="en-US"/>
          </a:p>
        </p:txBody>
      </p:sp>
    </p:spTree>
    <p:extLst>
      <p:ext uri="{BB962C8B-B14F-4D97-AF65-F5344CB8AC3E}">
        <p14:creationId xmlns:p14="http://schemas.microsoft.com/office/powerpoint/2010/main" val="228855106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NC, not calculated; NR, not reached; NSCLC, non-small-cell lung cancer; TPS, tumor proportion score.</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7314FEA-3D9C-1842-9C86-F6A9446500C9}"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261329699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65</a:t>
            </a:fld>
            <a:endParaRPr lang="en-US" altLang="en-US"/>
          </a:p>
        </p:txBody>
      </p:sp>
    </p:spTree>
    <p:extLst>
      <p:ext uri="{BB962C8B-B14F-4D97-AF65-F5344CB8AC3E}">
        <p14:creationId xmlns:p14="http://schemas.microsoft.com/office/powerpoint/2010/main" val="26427288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C2FFEED8-EA28-40E7-A5BF-85110DFDB8FC}"/>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i="1" dirty="0"/>
              <a:t>AUC, area under the concentration curve; </a:t>
            </a:r>
            <a:r>
              <a:rPr lang="en-US" altLang="en-US" i="1" dirty="0">
                <a:latin typeface="Arial" panose="020B0604020202020204" pitchFamily="34" charset="0"/>
              </a:rPr>
              <a:t>BICR, blinded independent central review; CNS, central nervous system; CT, chemotherapy; ECOG, Eastern Cooperative Oncology Group; </a:t>
            </a:r>
            <a:r>
              <a:rPr lang="en-US" altLang="en-US" i="1" dirty="0" err="1">
                <a:latin typeface="Arial" panose="020B0604020202020204" pitchFamily="34" charset="0"/>
              </a:rPr>
              <a:t>mets</a:t>
            </a:r>
            <a:r>
              <a:rPr lang="en-US" altLang="en-US" i="1" dirty="0">
                <a:latin typeface="Arial" panose="020B0604020202020204" pitchFamily="34" charset="0"/>
              </a:rPr>
              <a:t>, metastases; NSCLC, non-small-cell lung cancer; PD, progressive disease; plt, platinum; PS, performance status; TPS, tumor proportion score; tx, treatment.</a:t>
            </a:r>
          </a:p>
        </p:txBody>
      </p:sp>
    </p:spTree>
    <p:extLst>
      <p:ext uri="{BB962C8B-B14F-4D97-AF65-F5344CB8AC3E}">
        <p14:creationId xmlns:p14="http://schemas.microsoft.com/office/powerpoint/2010/main" val="110910986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
        <p:cNvGrpSpPr/>
        <p:nvPr/>
      </p:nvGrpSpPr>
      <p:grpSpPr>
        <a:xfrm>
          <a:off x="0" y="0"/>
          <a:ext cx="0" cy="0"/>
          <a:chOff x="0" y="0"/>
          <a:chExt cx="0" cy="0"/>
        </a:xfrm>
      </p:grpSpPr>
      <p:sp>
        <p:nvSpPr>
          <p:cNvPr id="495" name="Shape 495"/>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r>
              <a:rPr lang="en-US" i="1" dirty="0"/>
              <a:t>CT, chemotherapy; ITT, intention-to-treat; Pbo, placebo; Pembro, pembrolizumab.</a:t>
            </a:r>
            <a:endParaRPr i="1" dirty="0"/>
          </a:p>
        </p:txBody>
      </p:sp>
      <p:sp>
        <p:nvSpPr>
          <p:cNvPr id="496" name="Shape 496"/>
          <p:cNvSpPr>
            <a:spLocks noGrp="1" noRot="1" noChangeAspect="1"/>
          </p:cNvSpPr>
          <p:nvPr>
            <p:ph type="sldImg" idx="2"/>
          </p:nvPr>
        </p:nvSpPr>
        <p:spPr>
          <a:xfrm>
            <a:off x="685800" y="1143000"/>
            <a:ext cx="5486400" cy="30861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51219225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0"/>
        <p:cNvGrpSpPr/>
        <p:nvPr/>
      </p:nvGrpSpPr>
      <p:grpSpPr>
        <a:xfrm>
          <a:off x="0" y="0"/>
          <a:ext cx="0" cy="0"/>
          <a:chOff x="0" y="0"/>
          <a:chExt cx="0" cy="0"/>
        </a:xfrm>
      </p:grpSpPr>
      <p:sp>
        <p:nvSpPr>
          <p:cNvPr id="551" name="Shape 551"/>
          <p:cNvSpPr>
            <a:spLocks noGrp="1" noRot="1" noChangeAspect="1"/>
          </p:cNvSpPr>
          <p:nvPr>
            <p:ph type="sldImg" idx="2"/>
          </p:nvPr>
        </p:nvSpPr>
        <p:spPr>
          <a:xfrm>
            <a:off x="403225" y="681038"/>
            <a:ext cx="6051550" cy="3405187"/>
          </a:xfrm>
          <a:custGeom>
            <a:avLst/>
            <a:gdLst/>
            <a:ahLst/>
            <a:cxnLst/>
            <a:rect l="0" t="0" r="0" b="0"/>
            <a:pathLst>
              <a:path w="120000" h="120000" extrusionOk="0">
                <a:moveTo>
                  <a:pt x="0" y="0"/>
                </a:moveTo>
                <a:lnTo>
                  <a:pt x="120000" y="0"/>
                </a:lnTo>
                <a:lnTo>
                  <a:pt x="120000" y="120000"/>
                </a:lnTo>
                <a:lnTo>
                  <a:pt x="0" y="120000"/>
                </a:lnTo>
                <a:close/>
              </a:path>
            </a:pathLst>
          </a:custGeom>
          <a:noFill/>
          <a:ln>
            <a:noFill/>
          </a:ln>
        </p:spPr>
      </p:sp>
      <p:sp>
        <p:nvSpPr>
          <p:cNvPr id="552" name="Shape 552"/>
          <p:cNvSpPr txBox="1">
            <a:spLocks noGrp="1"/>
          </p:cNvSpPr>
          <p:nvPr>
            <p:ph type="body" idx="1"/>
          </p:nvPr>
        </p:nvSpPr>
        <p:spPr>
          <a:xfrm>
            <a:off x="914400" y="4313238"/>
            <a:ext cx="5029200" cy="4162500"/>
          </a:xfrm>
          <a:prstGeom prst="rect">
            <a:avLst/>
          </a:prstGeom>
          <a:noFill/>
          <a:ln>
            <a:noFill/>
          </a:ln>
        </p:spPr>
        <p:txBody>
          <a:bodyPr spcFirstLastPara="1" wrap="square" lIns="90475" tIns="44450" rIns="90475" bIns="44450" anchor="t" anchorCtr="0">
            <a:noAutofit/>
          </a:bodyPr>
          <a:lstStyle/>
          <a:p>
            <a:pPr marL="0" marR="0" lvl="0" indent="0" algn="l" rtl="0">
              <a:spcBef>
                <a:spcPts val="0"/>
              </a:spcBef>
              <a:spcAft>
                <a:spcPts val="0"/>
              </a:spcAft>
              <a:buNone/>
            </a:pPr>
            <a:r>
              <a:rPr lang="en-US" sz="1200" b="0" i="1" u="none" strike="noStrike" cap="none" dirty="0">
                <a:solidFill>
                  <a:schemeClr val="dk1"/>
                </a:solidFill>
                <a:latin typeface="Times New Roman"/>
                <a:ea typeface="Times New Roman"/>
                <a:cs typeface="Times New Roman"/>
                <a:sym typeface="Times New Roman"/>
              </a:rPr>
              <a:t>Carbo, carboplatin; IRF, Independent Review Facility; NSCLC, non-small-cell lung cancer; Pac, paclitaxel; PD, progressive disease; PK, pharmacokinetics; QoL, quality of life.</a:t>
            </a:r>
            <a:endParaRPr dirty="0"/>
          </a:p>
        </p:txBody>
      </p:sp>
    </p:spTree>
    <p:extLst>
      <p:ext uri="{BB962C8B-B14F-4D97-AF65-F5344CB8AC3E}">
        <p14:creationId xmlns:p14="http://schemas.microsoft.com/office/powerpoint/2010/main" val="198308187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1D69E49F-6DC4-45CC-9CEE-2723D11D1BBB}"/>
              </a:ext>
            </a:extLst>
          </p:cNvPr>
          <p:cNvSpPr>
            <a:spLocks noGrp="1"/>
          </p:cNvSpPr>
          <p:nvPr>
            <p:ph type="body" idx="1"/>
          </p:nvPr>
        </p:nvSpPr>
        <p:spPr/>
        <p:txBody>
          <a:bodyPr/>
          <a:lstStyle/>
          <a:p>
            <a:r>
              <a:rPr lang="en-US" i="1" dirty="0"/>
              <a:t>Bev, bevacizumab; Carbo, carboplatin; f/u, follow up; ITT, intention-to-treat; Pac, paclitaxel; WT, wild type.</a:t>
            </a:r>
          </a:p>
        </p:txBody>
      </p:sp>
    </p:spTree>
    <p:extLst>
      <p:ext uri="{BB962C8B-B14F-4D97-AF65-F5344CB8AC3E}">
        <p14:creationId xmlns:p14="http://schemas.microsoft.com/office/powerpoint/2010/main" val="152415061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685DEB4F-CA0C-4D5A-8314-C8D6C95B3531}"/>
              </a:ext>
            </a:extLst>
          </p:cNvPr>
          <p:cNvSpPr>
            <a:spLocks noGrp="1"/>
          </p:cNvSpPr>
          <p:nvPr>
            <p:ph type="body" idx="1"/>
          </p:nvPr>
        </p:nvSpPr>
        <p:spPr/>
        <p:txBody>
          <a:bodyPr/>
          <a:lstStyle/>
          <a:p>
            <a:r>
              <a:rPr lang="en-US" i="1" dirty="0"/>
              <a:t>ABCP, </a:t>
            </a:r>
            <a:r>
              <a:rPr lang="en-US" i="1" dirty="0" err="1"/>
              <a:t>atezolizumab</a:t>
            </a:r>
            <a:r>
              <a:rPr lang="en-US" i="1" dirty="0"/>
              <a:t>/bevacizumab/carboplatin/paclitaxel; BCP, bevacizumab/carboplatin/paclitaxel; Bev, bevacizumab; Carbo, carboplatin; IC, immune cell; ITT, intent to treat; Pac, paclitaxel; TC, tumor cell; WT, wild type.</a:t>
            </a:r>
          </a:p>
          <a:p>
            <a:endParaRPr lang="en-US" i="1" dirty="0"/>
          </a:p>
        </p:txBody>
      </p:sp>
    </p:spTree>
    <p:extLst>
      <p:ext uri="{BB962C8B-B14F-4D97-AF65-F5344CB8AC3E}">
        <p14:creationId xmlns:p14="http://schemas.microsoft.com/office/powerpoint/2010/main" val="134216312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sz="1200" i="1" dirty="0"/>
              <a:t>ABCP, atezolizumab + bevacizumab + carboplatin/paclitaxel; Atezo, atezolizumab; BCP, bevacizumab + carboplatin/paclitaxel; </a:t>
            </a:r>
            <a:r>
              <a:rPr lang="en-US" i="1" dirty="0"/>
              <a:t>Bev, bevacizumab; CP, carboplatin/paclitaxel; </a:t>
            </a:r>
            <a:r>
              <a:rPr lang="en-US" altLang="en-US" sz="1200" i="1" dirty="0"/>
              <a:t>CT, chemotherapy; ITT, intent to treat; NE, not estimable; WT, wild type.</a:t>
            </a:r>
            <a:endParaRPr lang="en-US" i="1"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9664914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AUC, area under the concentration curve; BICR, blinded independent central review; DoR, duration of response; ECOG, Eastern Cooperative Oncology Group; </a:t>
            </a:r>
            <a:r>
              <a:rPr lang="en-US" i="1" dirty="0" err="1"/>
              <a:t>mets</a:t>
            </a:r>
            <a:r>
              <a:rPr lang="en-US" i="1" dirty="0"/>
              <a:t>, metastases; NSCLC, non-small-cell lung cancer; PD, progressive disease; PS, performance status; RECIST, Response Evaluation Criteria in Solid Tumors; TPS, </a:t>
            </a:r>
            <a:r>
              <a:rPr lang="en-US" sz="1200" b="0" i="1" kern="1200" dirty="0">
                <a:solidFill>
                  <a:schemeClr val="tx1"/>
                </a:solidFill>
                <a:effectLst/>
                <a:latin typeface="Arial" charset="0"/>
                <a:ea typeface="+mn-ea"/>
                <a:cs typeface="+mn-cs"/>
              </a:rPr>
              <a:t>tumor proportion score.</a:t>
            </a:r>
            <a:endParaRPr lang="en-US" i="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150239486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09468" rtl="0" eaLnBrk="1" fontAlgn="auto" latinLnBrk="0" hangingPunct="1">
              <a:lnSpc>
                <a:spcPct val="100000"/>
              </a:lnSpc>
              <a:spcBef>
                <a:spcPts val="0"/>
              </a:spcBef>
              <a:spcAft>
                <a:spcPts val="0"/>
              </a:spcAft>
              <a:buClrTx/>
              <a:buSzTx/>
              <a:buFontTx/>
              <a:buNone/>
              <a:tabLst/>
              <a:defRPr/>
            </a:pPr>
            <a:r>
              <a:rPr lang="en-US" i="1" dirty="0"/>
              <a:t>Atezo, atezolizumab; Carbo, carboplatin; CT, chemotherapy; ITT, intention-to-treat; nab-pac, nab-Paclitaxel; NSCLC, non-small-cell lung cancer; WT, wild type.</a:t>
            </a:r>
          </a:p>
        </p:txBody>
      </p:sp>
      <p:sp>
        <p:nvSpPr>
          <p:cNvPr id="4" name="Slide Number Placeholder 3"/>
          <p:cNvSpPr>
            <a:spLocks noGrp="1"/>
          </p:cNvSpPr>
          <p:nvPr>
            <p:ph type="sldNum" sz="quarter" idx="5"/>
          </p:nvPr>
        </p:nvSpPr>
        <p:spPr/>
        <p:txBody>
          <a:bodyPr/>
          <a:lstStyle/>
          <a:p>
            <a:pPr marL="0" marR="0" lvl="0" indent="0" algn="r" defTabSz="609468" rtl="0" eaLnBrk="1" fontAlgn="auto" latinLnBrk="0" hangingPunct="1">
              <a:lnSpc>
                <a:spcPct val="100000"/>
              </a:lnSpc>
              <a:spcBef>
                <a:spcPts val="0"/>
              </a:spcBef>
              <a:spcAft>
                <a:spcPts val="0"/>
              </a:spcAft>
              <a:buClrTx/>
              <a:buSzTx/>
              <a:buFontTx/>
              <a:buNone/>
              <a:tabLst/>
              <a:defRPr/>
            </a:pPr>
            <a:fld id="{284C2CC1-34BF-9E47-BE3C-BF95055773E5}"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rPr>
              <a:pPr marL="0" marR="0" lvl="0" indent="0" algn="r" defTabSz="609468"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302171288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AUC, area under the concentration curve; BICR, blinded independent central review; DoR, duration of response; ECOG, Eastern Cooperative Oncology Group; </a:t>
            </a:r>
            <a:r>
              <a:rPr lang="en-US" i="1" dirty="0" err="1"/>
              <a:t>mets</a:t>
            </a:r>
            <a:r>
              <a:rPr lang="en-US" i="1" dirty="0"/>
              <a:t>, metastases; NSCLC, non-small-cell lung cancer; PD, progressive disease; PS, performance status; RECIST, Response Evaluation Criteria in Solid Tumors; TPS, </a:t>
            </a:r>
            <a:r>
              <a:rPr lang="en-US" sz="1200" b="0" i="1" kern="1200" dirty="0">
                <a:solidFill>
                  <a:schemeClr val="tx1"/>
                </a:solidFill>
                <a:effectLst/>
                <a:latin typeface="Arial" charset="0"/>
                <a:ea typeface="+mn-ea"/>
                <a:cs typeface="+mn-cs"/>
              </a:rPr>
              <a:t>tumor proportion score.</a:t>
            </a:r>
            <a:endParaRPr lang="en-US" i="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299032275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ITT, intention-to-treat; </a:t>
            </a:r>
            <a:r>
              <a:rPr lang="en-US" i="1" dirty="0" err="1"/>
              <a:t>Pbo</a:t>
            </a:r>
            <a:r>
              <a:rPr lang="en-US" i="1" dirty="0"/>
              <a:t>, placebo; Pembro, pembrolizumab.</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alt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259926898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ITT, intention-to-treat; NE, not estimable; NR, not reached; Pembro, pembrolizumab; Pbo, placebo.</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F8F6563-D069-C14B-8CCB-D96561CDFEB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289687019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ICI, immune checkpoint inhibitor; 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78</a:t>
            </a:fld>
            <a:endParaRPr lang="en-US" altLang="en-US"/>
          </a:p>
        </p:txBody>
      </p:sp>
    </p:spTree>
    <p:extLst>
      <p:ext uri="{BB962C8B-B14F-4D97-AF65-F5344CB8AC3E}">
        <p14:creationId xmlns:p14="http://schemas.microsoft.com/office/powerpoint/2010/main" val="170654331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Slide Image Placeholder 1">
            <a:extLst>
              <a:ext uri="{FF2B5EF4-FFF2-40B4-BE49-F238E27FC236}">
                <a16:creationId xmlns:a16="http://schemas.microsoft.com/office/drawing/2014/main" id="{68CEFDC5-EA11-414F-A0A6-C70442FF352F}"/>
              </a:ext>
            </a:extLst>
          </p:cNvPr>
          <p:cNvSpPr>
            <a:spLocks noGrp="1" noRot="1" noChangeAspect="1" noChangeArrowheads="1" noTextEdit="1"/>
          </p:cNvSpPr>
          <p:nvPr>
            <p:ph type="sldImg"/>
          </p:nvPr>
        </p:nvSpPr>
        <p:spPr>
          <a:ln/>
        </p:spPr>
      </p:sp>
      <p:sp>
        <p:nvSpPr>
          <p:cNvPr id="92163" name="Notes Placeholder 2">
            <a:extLst>
              <a:ext uri="{FF2B5EF4-FFF2-40B4-BE49-F238E27FC236}">
                <a16:creationId xmlns:a16="http://schemas.microsoft.com/office/drawing/2014/main" id="{37A8CC38-6BF2-43A4-88E6-229D0703F63F}"/>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indent="0" eaLnBrk="1" hangingPunct="1">
              <a:spcBef>
                <a:spcPct val="0"/>
              </a:spcBef>
              <a:buFont typeface="Wingdings" panose="05000000000000000000" pitchFamily="2" charset="2"/>
              <a:buNone/>
            </a:pPr>
            <a:r>
              <a:rPr lang="en-US" altLang="en-US" i="1" dirty="0">
                <a:latin typeface="Arial" panose="020B0604020202020204" pitchFamily="34" charset="0"/>
              </a:rPr>
              <a:t>BICR, blinded independent central review; CNS, central nervous system; CT, chemotherapy; ECOG, Eastern Cooperative Oncology Group; NSCLC, non-small-cell lung cancer; PD, progressive disease; </a:t>
            </a:r>
            <a:r>
              <a:rPr lang="en-US" altLang="en-US" i="1" dirty="0" err="1">
                <a:latin typeface="Arial" panose="020B0604020202020204" pitchFamily="34" charset="0"/>
              </a:rPr>
              <a:t>plt</a:t>
            </a:r>
            <a:r>
              <a:rPr lang="en-US" altLang="en-US" i="1" dirty="0">
                <a:latin typeface="Arial" panose="020B0604020202020204" pitchFamily="34" charset="0"/>
              </a:rPr>
              <a:t>, platinum; PS, performance status; TPS, tumor proportion score; </a:t>
            </a:r>
            <a:r>
              <a:rPr lang="en-US" altLang="en-US" i="1" dirty="0" err="1">
                <a:latin typeface="Arial" panose="020B0604020202020204" pitchFamily="34" charset="0"/>
              </a:rPr>
              <a:t>tx</a:t>
            </a:r>
            <a:r>
              <a:rPr lang="en-US" altLang="en-US" i="1" dirty="0">
                <a:latin typeface="Arial" panose="020B0604020202020204" pitchFamily="34" charset="0"/>
              </a:rPr>
              <a:t>, treatment.</a:t>
            </a:r>
          </a:p>
        </p:txBody>
      </p:sp>
      <p:sp>
        <p:nvSpPr>
          <p:cNvPr id="126980" name="Slide Number Placeholder 3">
            <a:extLst>
              <a:ext uri="{FF2B5EF4-FFF2-40B4-BE49-F238E27FC236}">
                <a16:creationId xmlns:a16="http://schemas.microsoft.com/office/drawing/2014/main" id="{9BAB11CD-9A23-4B22-AB7A-DEC1131411D8}"/>
              </a:ext>
            </a:extLst>
          </p:cNvPr>
          <p:cNvSpPr>
            <a:spLocks noGrp="1"/>
          </p:cNvSpPr>
          <p:nvPr>
            <p:ph type="sldNum" sz="quarter" idx="4294967295"/>
          </p:nvPr>
        </p:nvSpPr>
        <p:spPr bwMode="auto">
          <a:xfrm>
            <a:off x="0" y="0"/>
            <a:ext cx="0" cy="0"/>
          </a:xfr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30250" indent="-280988">
              <a:defRPr>
                <a:solidFill>
                  <a:schemeClr val="tx1"/>
                </a:solidFill>
                <a:latin typeface="Arial" panose="020B0604020202020204" pitchFamily="34" charset="0"/>
              </a:defRPr>
            </a:lvl2pPr>
            <a:lvl3pPr marL="1123950" indent="-223838">
              <a:defRPr>
                <a:solidFill>
                  <a:schemeClr val="tx1"/>
                </a:solidFill>
                <a:latin typeface="Arial" panose="020B0604020202020204" pitchFamily="34" charset="0"/>
              </a:defRPr>
            </a:lvl3pPr>
            <a:lvl4pPr marL="1574800" indent="-223838">
              <a:defRPr>
                <a:solidFill>
                  <a:schemeClr val="tx1"/>
                </a:solidFill>
                <a:latin typeface="Arial" panose="020B0604020202020204" pitchFamily="34" charset="0"/>
              </a:defRPr>
            </a:lvl4pPr>
            <a:lvl5pPr marL="2024063" indent="-223838">
              <a:defRPr>
                <a:solidFill>
                  <a:schemeClr val="tx1"/>
                </a:solidFill>
                <a:latin typeface="Arial" panose="020B0604020202020204" pitchFamily="34" charset="0"/>
              </a:defRPr>
            </a:lvl5pPr>
            <a:lvl6pPr marL="2481263" indent="-223838" defTabSz="457200" eaLnBrk="0" fontAlgn="base" hangingPunct="0">
              <a:spcBef>
                <a:spcPct val="0"/>
              </a:spcBef>
              <a:spcAft>
                <a:spcPct val="0"/>
              </a:spcAft>
              <a:defRPr>
                <a:solidFill>
                  <a:schemeClr val="tx1"/>
                </a:solidFill>
                <a:latin typeface="Arial" panose="020B0604020202020204" pitchFamily="34" charset="0"/>
              </a:defRPr>
            </a:lvl6pPr>
            <a:lvl7pPr marL="2938463" indent="-223838" defTabSz="457200" eaLnBrk="0" fontAlgn="base" hangingPunct="0">
              <a:spcBef>
                <a:spcPct val="0"/>
              </a:spcBef>
              <a:spcAft>
                <a:spcPct val="0"/>
              </a:spcAft>
              <a:defRPr>
                <a:solidFill>
                  <a:schemeClr val="tx1"/>
                </a:solidFill>
                <a:latin typeface="Arial" panose="020B0604020202020204" pitchFamily="34" charset="0"/>
              </a:defRPr>
            </a:lvl7pPr>
            <a:lvl8pPr marL="3395663" indent="-223838" defTabSz="457200" eaLnBrk="0" fontAlgn="base" hangingPunct="0">
              <a:spcBef>
                <a:spcPct val="0"/>
              </a:spcBef>
              <a:spcAft>
                <a:spcPct val="0"/>
              </a:spcAft>
              <a:defRPr>
                <a:solidFill>
                  <a:schemeClr val="tx1"/>
                </a:solidFill>
                <a:latin typeface="Arial" panose="020B0604020202020204" pitchFamily="34" charset="0"/>
              </a:defRPr>
            </a:lvl8pPr>
            <a:lvl9pPr marL="3852863" indent="-223838" defTabSz="4572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6B829FAC-692A-4B6E-89DC-A38E5BC1E65C}" type="slidenum">
              <a:rPr kumimoji="0" lang="en-US" altLang="en-US" sz="1800" b="0" i="0" u="none" strike="noStrike" kern="0" cap="none" spc="0" normalizeH="0" baseline="0" noProof="0" smtClean="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pPr marL="0" marR="0" lvl="0" indent="0" algn="l" defTabSz="914400" rtl="0" eaLnBrk="1" fontAlgn="auto" latinLnBrk="0" hangingPunct="1">
                <a:lnSpc>
                  <a:spcPct val="100000"/>
                </a:lnSpc>
                <a:spcBef>
                  <a:spcPts val="0"/>
                </a:spcBef>
                <a:spcAft>
                  <a:spcPts val="0"/>
                </a:spcAft>
                <a:buClrTx/>
                <a:buSzTx/>
                <a:buFontTx/>
                <a:buNone/>
                <a:tabLst/>
                <a:defRPr/>
              </a:pPr>
              <a:t>79</a:t>
            </a:fld>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212786417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NR, not reached; Pembro, pembrolizumab.</a:t>
            </a:r>
          </a:p>
        </p:txBody>
      </p:sp>
    </p:spTree>
    <p:extLst>
      <p:ext uri="{BB962C8B-B14F-4D97-AF65-F5344CB8AC3E}">
        <p14:creationId xmlns:p14="http://schemas.microsoft.com/office/powerpoint/2010/main" val="367808531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Slide Image Placeholder 1">
            <a:extLst>
              <a:ext uri="{FF2B5EF4-FFF2-40B4-BE49-F238E27FC236}">
                <a16:creationId xmlns:a16="http://schemas.microsoft.com/office/drawing/2014/main" id="{68CEFDC5-EA11-414F-A0A6-C70442FF352F}"/>
              </a:ext>
            </a:extLst>
          </p:cNvPr>
          <p:cNvSpPr>
            <a:spLocks noGrp="1" noRot="1" noChangeAspect="1" noChangeArrowheads="1" noTextEdit="1"/>
          </p:cNvSpPr>
          <p:nvPr>
            <p:ph type="sldImg"/>
          </p:nvPr>
        </p:nvSpPr>
        <p:spPr>
          <a:ln/>
        </p:spPr>
      </p:sp>
      <p:sp>
        <p:nvSpPr>
          <p:cNvPr id="92163" name="Notes Placeholder 2">
            <a:extLst>
              <a:ext uri="{FF2B5EF4-FFF2-40B4-BE49-F238E27FC236}">
                <a16:creationId xmlns:a16="http://schemas.microsoft.com/office/drawing/2014/main" id="{37A8CC38-6BF2-43A4-88E6-229D0703F63F}"/>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indent="0" eaLnBrk="1" hangingPunct="1">
              <a:spcBef>
                <a:spcPct val="0"/>
              </a:spcBef>
              <a:buFont typeface="Wingdings" panose="05000000000000000000" pitchFamily="2" charset="2"/>
              <a:buNone/>
            </a:pPr>
            <a:r>
              <a:rPr lang="en-US" altLang="en-US" i="1" dirty="0">
                <a:latin typeface="Arial" panose="020B0604020202020204" pitchFamily="34" charset="0"/>
              </a:rPr>
              <a:t>BICR, blinded independent central review; CT, chemotherapy; ECOG, Eastern Cooperative Oncology Group; NSCLC, non-small-cell lung cancer; PD, progressive disease; PS, performance status; TPS, tumor proportion score.</a:t>
            </a:r>
          </a:p>
        </p:txBody>
      </p:sp>
      <p:sp>
        <p:nvSpPr>
          <p:cNvPr id="126980" name="Slide Number Placeholder 3">
            <a:extLst>
              <a:ext uri="{FF2B5EF4-FFF2-40B4-BE49-F238E27FC236}">
                <a16:creationId xmlns:a16="http://schemas.microsoft.com/office/drawing/2014/main" id="{9BAB11CD-9A23-4B22-AB7A-DEC1131411D8}"/>
              </a:ext>
            </a:extLst>
          </p:cNvPr>
          <p:cNvSpPr>
            <a:spLocks noGrp="1"/>
          </p:cNvSpPr>
          <p:nvPr>
            <p:ph type="sldNum" sz="quarter" idx="4294967295"/>
          </p:nvPr>
        </p:nvSpPr>
        <p:spPr bwMode="auto">
          <a:xfrm>
            <a:off x="0" y="0"/>
            <a:ext cx="0" cy="0"/>
          </a:xfr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30250" indent="-280988">
              <a:defRPr>
                <a:solidFill>
                  <a:schemeClr val="tx1"/>
                </a:solidFill>
                <a:latin typeface="Arial" panose="020B0604020202020204" pitchFamily="34" charset="0"/>
              </a:defRPr>
            </a:lvl2pPr>
            <a:lvl3pPr marL="1123950" indent="-223838">
              <a:defRPr>
                <a:solidFill>
                  <a:schemeClr val="tx1"/>
                </a:solidFill>
                <a:latin typeface="Arial" panose="020B0604020202020204" pitchFamily="34" charset="0"/>
              </a:defRPr>
            </a:lvl3pPr>
            <a:lvl4pPr marL="1574800" indent="-223838">
              <a:defRPr>
                <a:solidFill>
                  <a:schemeClr val="tx1"/>
                </a:solidFill>
                <a:latin typeface="Arial" panose="020B0604020202020204" pitchFamily="34" charset="0"/>
              </a:defRPr>
            </a:lvl4pPr>
            <a:lvl5pPr marL="2024063" indent="-223838">
              <a:defRPr>
                <a:solidFill>
                  <a:schemeClr val="tx1"/>
                </a:solidFill>
                <a:latin typeface="Arial" panose="020B0604020202020204" pitchFamily="34" charset="0"/>
              </a:defRPr>
            </a:lvl5pPr>
            <a:lvl6pPr marL="2481263" indent="-223838" defTabSz="457200" eaLnBrk="0" fontAlgn="base" hangingPunct="0">
              <a:spcBef>
                <a:spcPct val="0"/>
              </a:spcBef>
              <a:spcAft>
                <a:spcPct val="0"/>
              </a:spcAft>
              <a:defRPr>
                <a:solidFill>
                  <a:schemeClr val="tx1"/>
                </a:solidFill>
                <a:latin typeface="Arial" panose="020B0604020202020204" pitchFamily="34" charset="0"/>
              </a:defRPr>
            </a:lvl6pPr>
            <a:lvl7pPr marL="2938463" indent="-223838" defTabSz="457200" eaLnBrk="0" fontAlgn="base" hangingPunct="0">
              <a:spcBef>
                <a:spcPct val="0"/>
              </a:spcBef>
              <a:spcAft>
                <a:spcPct val="0"/>
              </a:spcAft>
              <a:defRPr>
                <a:solidFill>
                  <a:schemeClr val="tx1"/>
                </a:solidFill>
                <a:latin typeface="Arial" panose="020B0604020202020204" pitchFamily="34" charset="0"/>
              </a:defRPr>
            </a:lvl7pPr>
            <a:lvl8pPr marL="3395663" indent="-223838" defTabSz="457200" eaLnBrk="0" fontAlgn="base" hangingPunct="0">
              <a:spcBef>
                <a:spcPct val="0"/>
              </a:spcBef>
              <a:spcAft>
                <a:spcPct val="0"/>
              </a:spcAft>
              <a:defRPr>
                <a:solidFill>
                  <a:schemeClr val="tx1"/>
                </a:solidFill>
                <a:latin typeface="Arial" panose="020B0604020202020204" pitchFamily="34" charset="0"/>
              </a:defRPr>
            </a:lvl8pPr>
            <a:lvl9pPr marL="3852863" indent="-223838" defTabSz="4572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fld id="{6B829FAC-692A-4B6E-89DC-A38E5BC1E65C}" type="slidenum">
              <a:rPr kumimoji="0" lang="en-US" altLang="en-US" sz="1800" b="0" i="0" u="none" strike="noStrike" kern="0" cap="none" spc="0" normalizeH="0" baseline="0" noProof="0" smtClean="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pPr marL="0" marR="0" lvl="0" indent="0" algn="l" defTabSz="914400" rtl="0" eaLnBrk="1" fontAlgn="auto" latinLnBrk="0" hangingPunct="1">
                <a:lnSpc>
                  <a:spcPct val="100000"/>
                </a:lnSpc>
                <a:spcBef>
                  <a:spcPts val="0"/>
                </a:spcBef>
                <a:spcAft>
                  <a:spcPts val="0"/>
                </a:spcAft>
                <a:buClrTx/>
                <a:buSzTx/>
                <a:buFontTx/>
                <a:buNone/>
                <a:tabLst/>
                <a:defRPr/>
              </a:pPr>
              <a:t>81</a:t>
            </a:fld>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Tree>
    <p:extLst>
      <p:ext uri="{BB962C8B-B14F-4D97-AF65-F5344CB8AC3E}">
        <p14:creationId xmlns:p14="http://schemas.microsoft.com/office/powerpoint/2010/main" val="341950921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t>CT, chemotherapy; NSCLC, non-small-cell lung cancer; TPS, tumor proportion score.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3788951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1" dirty="0"/>
              <a:t>CT, chemotherapy; TPS, tumor proportion score.</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6009800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Slide Image Placeholder 1">
            <a:extLst>
              <a:ext uri="{FF2B5EF4-FFF2-40B4-BE49-F238E27FC236}">
                <a16:creationId xmlns:a16="http://schemas.microsoft.com/office/drawing/2014/main" id="{B6AA4EF2-AF2B-4641-AF13-96A1406EA998}"/>
              </a:ext>
            </a:extLst>
          </p:cNvPr>
          <p:cNvSpPr>
            <a:spLocks noGrp="1" noRot="1" noChangeAspect="1" noChangeArrowheads="1" noTextEdit="1"/>
          </p:cNvSpPr>
          <p:nvPr>
            <p:ph type="sldImg"/>
          </p:nvPr>
        </p:nvSpPr>
        <p:spPr>
          <a:ln/>
        </p:spPr>
      </p:sp>
      <p:sp>
        <p:nvSpPr>
          <p:cNvPr id="90115" name="Notes Placeholder 2">
            <a:extLst>
              <a:ext uri="{FF2B5EF4-FFF2-40B4-BE49-F238E27FC236}">
                <a16:creationId xmlns:a16="http://schemas.microsoft.com/office/drawing/2014/main" id="{A14EB7A0-8DF0-4F27-B441-FE4362D119A3}"/>
              </a:ext>
            </a:extLst>
          </p:cNvPr>
          <p:cNvSpPr>
            <a:spLocks noGrp="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a:lstStyle/>
          <a:p>
            <a:pPr defTabSz="895350"/>
            <a:r>
              <a:rPr lang="en-US" altLang="en-US" i="1" dirty="0">
                <a:solidFill>
                  <a:schemeClr val="tx2"/>
                </a:solidFill>
              </a:rPr>
              <a:t>NSCLC, non-small-cell lung cancer.</a:t>
            </a:r>
          </a:p>
        </p:txBody>
      </p:sp>
      <p:sp>
        <p:nvSpPr>
          <p:cNvPr id="90116" name="Slide Number Placeholder 3">
            <a:extLst>
              <a:ext uri="{FF2B5EF4-FFF2-40B4-BE49-F238E27FC236}">
                <a16:creationId xmlns:a16="http://schemas.microsoft.com/office/drawing/2014/main" id="{F050EA22-022C-4A0F-B06F-EB966FAFE875}"/>
              </a:ext>
            </a:extLst>
          </p:cNvPr>
          <p:cNvSpPr>
            <a:spLocks noGrp="1"/>
          </p:cNvSpPr>
          <p:nvPr>
            <p:ph type="sldNum" sz="quarter" idx="4294967295"/>
          </p:nvPr>
        </p:nvSpPr>
        <p:spPr bwMode="auto">
          <a:xfrm>
            <a:off x="3884613" y="8685213"/>
            <a:ext cx="2971800" cy="457200"/>
          </a:xfrm>
          <a:prstGeom prst="rect">
            <a:avLst/>
          </a:prstGeo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9038323-F883-4A38-AAAD-2AD428A1F0C2}" type="slidenum">
              <a:rPr kumimoji="0" lang="en-US" alt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84</a:t>
            </a:fld>
            <a:endParaRPr kumimoji="0" lang="en-US" altLang="en-US" sz="2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274170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irAE, immune-related adverse event; NSCLC, non-small-cell lung cancer; TKI, tyrosine kinase inhibitor.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85</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2796065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627253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err="1"/>
              <a:t>MMRd</a:t>
            </a:r>
            <a:r>
              <a:rPr lang="en-US" i="1" dirty="0"/>
              <a:t>, mismatch repair deficient; </a:t>
            </a:r>
            <a:r>
              <a:rPr lang="en-US" i="1" dirty="0" err="1"/>
              <a:t>MMRp</a:t>
            </a:r>
            <a:r>
              <a:rPr lang="en-US" i="1" dirty="0"/>
              <a:t>, mismatch repair proficient; Mut, mutation; NSCLC, non-small-cell lung cancer; TMB, tumor mutational burden.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27272562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i="1" dirty="0"/>
              <a:t>CT, chemotherapy; ECOG, Eastern Cooperative Oncology Group; Ipi, ipilimumab; Nivo, nivolumab; NSCLC, non–small-cell lung cancer; PS, performance status; TMB, </a:t>
            </a:r>
            <a:r>
              <a:rPr lang="en-US" sz="1200" i="1" dirty="0"/>
              <a:t>tumor mutational burden.</a:t>
            </a:r>
            <a:endParaRPr lang="en-US" b="0" i="1"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88</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3663572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465887">
              <a:defRPr/>
            </a:pPr>
            <a:r>
              <a:rPr lang="en-US" i="1" dirty="0"/>
              <a:t>CT, chemotherapy; ipi, ipilimumab; nivo, nivolumab; Mut, mutation; PD, progressive disease; TMB, tumor mutational burden.</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8E3ED14-1C06-B149-8A7D-CC5362078B58}"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12240374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CT, chemotherapy; </a:t>
            </a:r>
            <a:r>
              <a:rPr lang="en-US" i="1" dirty="0" err="1"/>
              <a:t>ipi</a:t>
            </a:r>
            <a:r>
              <a:rPr lang="en-US" i="1" dirty="0"/>
              <a:t>, ipilimumab; </a:t>
            </a:r>
            <a:r>
              <a:rPr lang="en-US" i="1" dirty="0" err="1"/>
              <a:t>nivo</a:t>
            </a:r>
            <a:r>
              <a:rPr lang="en-US" i="1" dirty="0"/>
              <a:t>, nivolumab.</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90</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887868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AE, adverse event; CT, chemotherapy; d/c, discontinuation; Ipi, ipilimumab; Nivo, nivolumab.</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91</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9561947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CT, chemotherapy; NSCLC, non-small-cell lung cancer; SoC, standard of care; TMB, tumor mutational burden.</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0359074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ICI, immune checkpoint inhibitor; 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93</a:t>
            </a:fld>
            <a:endParaRPr lang="en-US" altLang="en-US"/>
          </a:p>
        </p:txBody>
      </p:sp>
    </p:spTree>
    <p:extLst>
      <p:ext uri="{BB962C8B-B14F-4D97-AF65-F5344CB8AC3E}">
        <p14:creationId xmlns:p14="http://schemas.microsoft.com/office/powerpoint/2010/main" val="228518207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09468" rtl="0" eaLnBrk="1" fontAlgn="auto" latinLnBrk="0" hangingPunct="1">
              <a:lnSpc>
                <a:spcPct val="100000"/>
              </a:lnSpc>
              <a:spcBef>
                <a:spcPts val="0"/>
              </a:spcBef>
              <a:spcAft>
                <a:spcPts val="0"/>
              </a:spcAft>
              <a:buClrTx/>
              <a:buSzTx/>
              <a:buFontTx/>
              <a:buNone/>
              <a:tabLst/>
              <a:defRPr/>
            </a:pPr>
            <a:r>
              <a:rPr lang="en-US" sz="1200" i="1" dirty="0">
                <a:latin typeface="Arial" panose="020B0604020202020204" pitchFamily="34" charset="0"/>
                <a:cs typeface="Arial" panose="020B0604020202020204" pitchFamily="34" charset="0"/>
              </a:rPr>
              <a:t>irAE, immune-related adverse event.</a:t>
            </a:r>
          </a:p>
          <a:p>
            <a:endParaRPr lang="en-US" dirty="0"/>
          </a:p>
        </p:txBody>
      </p:sp>
      <p:sp>
        <p:nvSpPr>
          <p:cNvPr id="4" name="Slide Number Placeholder 3"/>
          <p:cNvSpPr>
            <a:spLocks noGrp="1"/>
          </p:cNvSpPr>
          <p:nvPr>
            <p:ph type="sldNum" sz="quarter" idx="5"/>
          </p:nvPr>
        </p:nvSpPr>
        <p:spPr/>
        <p:txBody>
          <a:bodyPr/>
          <a:lstStyle/>
          <a:p>
            <a:pPr marL="0" marR="0" lvl="0" indent="0" algn="r" defTabSz="609468" rtl="0" eaLnBrk="1" fontAlgn="auto" latinLnBrk="0" hangingPunct="1">
              <a:lnSpc>
                <a:spcPct val="100000"/>
              </a:lnSpc>
              <a:spcBef>
                <a:spcPts val="0"/>
              </a:spcBef>
              <a:spcAft>
                <a:spcPts val="0"/>
              </a:spcAft>
              <a:buClrTx/>
              <a:buSzTx/>
              <a:buFontTx/>
              <a:buNone/>
              <a:tabLst/>
              <a:defRPr/>
            </a:pPr>
            <a:fld id="{284C2CC1-34BF-9E47-BE3C-BF95055773E5}" type="slidenum">
              <a:rPr kumimoji="0" lang="en-US" sz="1200" b="0" i="0" u="none" strike="noStrike" kern="1200" cap="none" spc="0" normalizeH="0" baseline="0" noProof="0" smtClean="0">
                <a:ln>
                  <a:noFill/>
                </a:ln>
                <a:solidFill>
                  <a:prstClr val="black"/>
                </a:solidFill>
                <a:effectLst/>
                <a:uLnTx/>
                <a:uFillTx/>
                <a:latin typeface="Calibri"/>
                <a:ea typeface="+mn-ea"/>
                <a:cs typeface="Arial" panose="020B0604020202020204" pitchFamily="34" charset="0"/>
              </a:rPr>
              <a:pPr marL="0" marR="0" lvl="0" indent="0" algn="r" defTabSz="609468"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129251299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AE, adverse event; GI, gastrointestinal; NSCLC, non-small-cell lung cancer.</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8013150-B113-4955-A392-2411B0D74D25}"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US" altLang="en-US" sz="1200" b="0" i="0" u="none" strike="noStrike" kern="1200" cap="none" spc="0" normalizeH="0" baseline="0" noProof="0" dirty="0">
              <a:ln>
                <a:noFill/>
              </a:ln>
              <a:solidFill>
                <a:srgbClr val="000000"/>
              </a:solidFill>
              <a:effectLst/>
              <a:uLnTx/>
              <a:uFillTx/>
              <a:latin typeface="Times New Roman" panose="02020603050405020304" pitchFamily="18" charset="0"/>
              <a:ea typeface="+mn-ea"/>
              <a:cs typeface="Arial" panose="020B0604020202020204" pitchFamily="34" charset="0"/>
            </a:endParaRPr>
          </a:p>
        </p:txBody>
      </p:sp>
    </p:spTree>
    <p:extLst>
      <p:ext uri="{BB962C8B-B14F-4D97-AF65-F5344CB8AC3E}">
        <p14:creationId xmlns:p14="http://schemas.microsoft.com/office/powerpoint/2010/main" val="163152396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Slide Image Placeholder 1"/>
          <p:cNvSpPr>
            <a:spLocks noGrp="1" noRot="1" noChangeAspect="1" noTextEdit="1"/>
          </p:cNvSpPr>
          <p:nvPr>
            <p:ph type="sldImg"/>
          </p:nvPr>
        </p:nvSpPr>
        <p:spPr>
          <a:xfrm>
            <a:off x="373063" y="682625"/>
            <a:ext cx="5959475" cy="3352800"/>
          </a:xfrm>
          <a:ln/>
        </p:spPr>
      </p:sp>
      <p:sp>
        <p:nvSpPr>
          <p:cNvPr id="147459"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i="1" dirty="0">
                <a:latin typeface="Arial" panose="020B0604020202020204" pitchFamily="34" charset="0"/>
              </a:rPr>
              <a:t>AE, adverse event; </a:t>
            </a:r>
            <a:r>
              <a:rPr lang="en-US" altLang="en-US" i="1" dirty="0" err="1">
                <a:latin typeface="Arial" panose="020B0604020202020204" pitchFamily="34" charset="0"/>
              </a:rPr>
              <a:t>irAE</a:t>
            </a:r>
            <a:r>
              <a:rPr lang="en-US" altLang="en-US" i="1" dirty="0">
                <a:latin typeface="Arial" panose="020B0604020202020204" pitchFamily="34" charset="0"/>
              </a:rPr>
              <a:t>, immune-related adverse event.</a:t>
            </a:r>
          </a:p>
        </p:txBody>
      </p:sp>
      <p:sp>
        <p:nvSpPr>
          <p:cNvPr id="1474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1"/>
                </a:solidFill>
                <a:latin typeface="Arial" panose="020B0604020202020204" pitchFamily="34" charset="0"/>
                <a:cs typeface="Arial" panose="020B0604020202020204" pitchFamily="34" charset="0"/>
              </a:defRPr>
            </a:lvl1pPr>
            <a:lvl2pPr marL="717244" indent="-275863">
              <a:defRPr b="1">
                <a:solidFill>
                  <a:schemeClr val="tx1"/>
                </a:solidFill>
                <a:latin typeface="Arial" panose="020B0604020202020204" pitchFamily="34" charset="0"/>
                <a:cs typeface="Arial" panose="020B0604020202020204" pitchFamily="34" charset="0"/>
              </a:defRPr>
            </a:lvl2pPr>
            <a:lvl3pPr marL="1103452" indent="-220690">
              <a:defRPr b="1">
                <a:solidFill>
                  <a:schemeClr val="tx1"/>
                </a:solidFill>
                <a:latin typeface="Arial" panose="020B0604020202020204" pitchFamily="34" charset="0"/>
                <a:cs typeface="Arial" panose="020B0604020202020204" pitchFamily="34" charset="0"/>
              </a:defRPr>
            </a:lvl3pPr>
            <a:lvl4pPr marL="1544833" indent="-220690">
              <a:defRPr b="1">
                <a:solidFill>
                  <a:schemeClr val="tx1"/>
                </a:solidFill>
                <a:latin typeface="Arial" panose="020B0604020202020204" pitchFamily="34" charset="0"/>
                <a:cs typeface="Arial" panose="020B0604020202020204" pitchFamily="34" charset="0"/>
              </a:defRPr>
            </a:lvl4pPr>
            <a:lvl5pPr marL="1986214" indent="-220690">
              <a:defRPr b="1">
                <a:solidFill>
                  <a:schemeClr val="tx1"/>
                </a:solidFill>
                <a:latin typeface="Arial" panose="020B0604020202020204" pitchFamily="34" charset="0"/>
                <a:cs typeface="Arial" panose="020B0604020202020204" pitchFamily="34" charset="0"/>
              </a:defRPr>
            </a:lvl5pPr>
            <a:lvl6pPr marL="2427595" indent="-22069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868976" indent="-22069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310357" indent="-22069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751737" indent="-22069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4DD67A8-8CD7-41CC-8366-80256D26B41C}"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97</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40246691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i="1" dirty="0"/>
              <a:t>ED, emergency department; HCP, health care provider; irAE, immune-related adverse event; ONS, Oncology Nursing Society.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i="1" dirty="0"/>
          </a:p>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625FC3D7-DD5D-40AF-83AD-07A97F76467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120124193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1" dirty="0"/>
              <a:t>BAL, bronchoalveolar lavage; CCO, clinical care options; </a:t>
            </a:r>
            <a:r>
              <a:rPr lang="en-US" b="0" i="1" dirty="0" err="1"/>
              <a:t>irAE</a:t>
            </a:r>
            <a:r>
              <a:rPr lang="en-US" b="0" i="1" dirty="0"/>
              <a:t>, immune-related adverse events; NCCN, National Comprehensive Cancer Network; PFT, pulmonary function tests.</a:t>
            </a:r>
            <a:endParaRPr lang="en-US" dirty="0"/>
          </a:p>
        </p:txBody>
      </p:sp>
      <p:sp>
        <p:nvSpPr>
          <p:cNvPr id="4" name="Slide Number Placeholder 3"/>
          <p:cNvSpPr>
            <a:spLocks noGrp="1"/>
          </p:cNvSpPr>
          <p:nvPr>
            <p:ph type="sldNum" sz="quarter" idx="10"/>
          </p:nvPr>
        </p:nvSpPr>
        <p:spPr/>
        <p:txBody>
          <a:bodyPr/>
          <a:lstStyle/>
          <a:p>
            <a:pPr marL="0" marR="0" lvl="0" indent="0" algn="r" defTabSz="931774" rtl="0" eaLnBrk="1" fontAlgn="base" latinLnBrk="0" hangingPunct="1">
              <a:lnSpc>
                <a:spcPct val="100000"/>
              </a:lnSpc>
              <a:spcBef>
                <a:spcPct val="0"/>
              </a:spcBef>
              <a:spcAft>
                <a:spcPct val="0"/>
              </a:spcAft>
              <a:buClrTx/>
              <a:buSzTx/>
              <a:buFontTx/>
              <a:buNone/>
              <a:tabLst/>
              <a:defRPr/>
            </a:pPr>
            <a:fld id="{8266FB2B-8416-4209-A779-32F6F4DDB777}" type="slidenum">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31774" rtl="0" eaLnBrk="1" fontAlgn="base" latinLnBrk="0" hangingPunct="1">
                <a:lnSpc>
                  <a:spcPct val="100000"/>
                </a:lnSpc>
                <a:spcBef>
                  <a:spcPct val="0"/>
                </a:spcBef>
                <a:spcAft>
                  <a:spcPct val="0"/>
                </a:spcAft>
                <a:buClrTx/>
                <a:buSzTx/>
                <a:buFontTx/>
                <a:buNone/>
                <a:tabLst/>
                <a:defRPr/>
              </a:pPr>
              <a:t>100</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6159642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i="1" dirty="0"/>
              <a:t>NSCLC, non-small-cell lung cancer.</a:t>
            </a:r>
          </a:p>
        </p:txBody>
      </p:sp>
      <p:sp>
        <p:nvSpPr>
          <p:cNvPr id="4" name="Slide Number Placeholder 3"/>
          <p:cNvSpPr>
            <a:spLocks noGrp="1"/>
          </p:cNvSpPr>
          <p:nvPr>
            <p:ph type="sldNum" sz="quarter" idx="5"/>
          </p:nvPr>
        </p:nvSpPr>
        <p:spPr/>
        <p:txBody>
          <a:bodyPr/>
          <a:lstStyle/>
          <a:p>
            <a:pPr>
              <a:defRPr/>
            </a:pPr>
            <a:fld id="{2FB72F01-6714-4A31-8C22-8E0F1B091B56}" type="slidenum">
              <a:rPr lang="en-US" altLang="en-US" smtClean="0"/>
              <a:pPr>
                <a:defRPr/>
              </a:pPr>
              <a:t>101</a:t>
            </a:fld>
            <a:endParaRPr lang="en-US" altLang="en-US"/>
          </a:p>
        </p:txBody>
      </p:sp>
    </p:spTree>
    <p:extLst>
      <p:ext uri="{BB962C8B-B14F-4D97-AF65-F5344CB8AC3E}">
        <p14:creationId xmlns:p14="http://schemas.microsoft.com/office/powerpoint/2010/main" val="89250525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i="1" dirty="0">
                <a:latin typeface="Arial" panose="020B0604020202020204" pitchFamily="34" charset="0"/>
              </a:rPr>
              <a:t>BICR, blinded independent central review; CRT, chemoradiotherapy; CT, chemotherapy; </a:t>
            </a:r>
            <a:r>
              <a:rPr lang="en-US" altLang="en-US" i="1" dirty="0" err="1">
                <a:latin typeface="Arial" panose="020B0604020202020204" pitchFamily="34" charset="0"/>
              </a:rPr>
              <a:t>DoR</a:t>
            </a:r>
            <a:r>
              <a:rPr lang="en-US" altLang="en-US" i="1" dirty="0">
                <a:latin typeface="Arial" panose="020B0604020202020204" pitchFamily="34" charset="0"/>
              </a:rPr>
              <a:t>, duration of response; NSCLC, non-small-cell lung cancer; PS, performance status; PRO, patient reported outcomes; RT, radiotherapy; </a:t>
            </a:r>
            <a:r>
              <a:rPr lang="en-US" i="1" dirty="0"/>
              <a:t>TTDM, time to death or distant metastasis; </a:t>
            </a:r>
            <a:r>
              <a:rPr lang="en-US" altLang="en-US" i="1" dirty="0">
                <a:latin typeface="Arial" panose="020B0604020202020204" pitchFamily="34" charset="0"/>
              </a:rPr>
              <a:t>WHO, World Health Organization.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8013150-B113-4955-A392-2411B0D74D25}"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n-ea"/>
              <a:cs typeface="Arial" panose="020B0604020202020204" pitchFamily="34" charset="0"/>
            </a:endParaRPr>
          </a:p>
        </p:txBody>
      </p:sp>
    </p:spTree>
    <p:extLst>
      <p:ext uri="{BB962C8B-B14F-4D97-AF65-F5344CB8AC3E}">
        <p14:creationId xmlns:p14="http://schemas.microsoft.com/office/powerpoint/2010/main" val="410115834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632969">
              <a:defRPr/>
            </a:pPr>
            <a:r>
              <a:rPr lang="en-US" altLang="en-US" sz="1200" i="1" dirty="0">
                <a:latin typeface="Arial" panose="020B0604020202020204" pitchFamily="34" charset="0"/>
              </a:rPr>
              <a:t>BICR, blinded independent central review; </a:t>
            </a:r>
            <a:r>
              <a:rPr lang="en-US" sz="1200" i="1" dirty="0"/>
              <a:t>ITT, intention to treat; NR, not reached.</a:t>
            </a:r>
            <a:endParaRPr lang="en-US" sz="1050" i="1" dirty="0"/>
          </a:p>
        </p:txBody>
      </p:sp>
      <p:sp>
        <p:nvSpPr>
          <p:cNvPr id="4" name="Slide Number Placeholder 3"/>
          <p:cNvSpPr>
            <a:spLocks noGrp="1"/>
          </p:cNvSpPr>
          <p:nvPr>
            <p:ph type="sldNum" sz="quarter" idx="10"/>
          </p:nvPr>
        </p:nvSpPr>
        <p:spPr/>
        <p:txBody>
          <a:bodyPr lIns="93177" tIns="46589" rIns="93177" bIns="46589"/>
          <a:lstStyle/>
          <a:p>
            <a:pPr marL="0" marR="0" lvl="0" indent="0" algn="r" defTabSz="949478" rtl="0" eaLnBrk="1" fontAlgn="base" latinLnBrk="0" hangingPunct="1">
              <a:lnSpc>
                <a:spcPct val="100000"/>
              </a:lnSpc>
              <a:spcBef>
                <a:spcPct val="0"/>
              </a:spcBef>
              <a:spcAft>
                <a:spcPct val="0"/>
              </a:spcAft>
              <a:buClrTx/>
              <a:buSzTx/>
              <a:buFontTx/>
              <a:buNone/>
              <a:tabLst/>
              <a:defRPr/>
            </a:pPr>
            <a:fld id="{1BCE411B-7C20-C940-8523-0F0AE6778B4F}" type="slidenum">
              <a:rPr kumimoji="0" lang="en-U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49478" rtl="0" eaLnBrk="1" fontAlgn="base" latinLnBrk="0" hangingPunct="1">
                <a:lnSpc>
                  <a:spcPct val="100000"/>
                </a:lnSpc>
                <a:spcBef>
                  <a:spcPct val="0"/>
                </a:spcBef>
                <a:spcAft>
                  <a:spcPct val="0"/>
                </a:spcAft>
                <a:buClrTx/>
                <a:buSzTx/>
                <a:buFontTx/>
                <a:buNone/>
                <a:tabLst/>
                <a:defRPr/>
              </a:pPr>
              <a:t>103</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4943615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09575" y="1233488"/>
            <a:ext cx="5916613" cy="3328987"/>
          </a:xfrm>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i="1" kern="1200" dirty="0">
                <a:solidFill>
                  <a:schemeClr val="tx1"/>
                </a:solidFill>
                <a:effectLst/>
                <a:latin typeface="Arial" charset="0"/>
                <a:ea typeface="+mn-ea"/>
                <a:cs typeface="+mn-cs"/>
              </a:rPr>
              <a:t>ITT, intention to treat; NA, not applicable; SD, stable disease.</a:t>
            </a:r>
            <a:endParaRPr lang="en-US" i="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559A5BC-8777-47DE-BCAA-2E039572B73D}"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281306771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Slide Image Placeholder 1">
            <a:extLst>
              <a:ext uri="{FF2B5EF4-FFF2-40B4-BE49-F238E27FC236}">
                <a16:creationId xmlns:a16="http://schemas.microsoft.com/office/drawing/2014/main" id="{48AEDD3B-C36F-4FF3-A2C4-7A2A1B411ABC}"/>
              </a:ext>
            </a:extLst>
          </p:cNvPr>
          <p:cNvSpPr>
            <a:spLocks noGrp="1" noRot="1" noChangeAspect="1" noChangeArrowheads="1" noTextEdit="1"/>
          </p:cNvSpPr>
          <p:nvPr>
            <p:ph type="sldImg"/>
          </p:nvPr>
        </p:nvSpPr>
        <p:spPr>
          <a:xfrm>
            <a:off x="949325" y="922338"/>
            <a:ext cx="5384800" cy="3028950"/>
          </a:xfrm>
          <a:ln/>
        </p:spPr>
      </p:sp>
      <p:sp>
        <p:nvSpPr>
          <p:cNvPr id="3" name="Notes Placeholder 2">
            <a:extLst>
              <a:ext uri="{FF2B5EF4-FFF2-40B4-BE49-F238E27FC236}">
                <a16:creationId xmlns:a16="http://schemas.microsoft.com/office/drawing/2014/main" id="{3C18CCD5-7C38-4B5B-BDD7-1C32A7A0EFF2}"/>
              </a:ext>
            </a:extLst>
          </p:cNvPr>
          <p:cNvSpPr>
            <a:spLocks noGrp="1"/>
          </p:cNvSpPr>
          <p:nvPr>
            <p:ph type="body" idx="1"/>
          </p:nvPr>
        </p:nvSpPr>
        <p:spPr>
          <a:xfrm>
            <a:off x="709613" y="4518025"/>
            <a:ext cx="5683250" cy="3976688"/>
          </a:xfrm>
        </p:spPr>
        <p:txBody>
          <a:bodyPr/>
          <a:lstStyle/>
          <a:p>
            <a:pPr>
              <a:defRPr/>
            </a:pPr>
            <a:r>
              <a:rPr lang="en-US" sz="1200" i="1" dirty="0"/>
              <a:t>f/u, follow-up; NR, not reached.</a:t>
            </a:r>
          </a:p>
        </p:txBody>
      </p:sp>
      <p:sp>
        <p:nvSpPr>
          <p:cNvPr id="74756" name="Slide Number Placeholder 3">
            <a:extLst>
              <a:ext uri="{FF2B5EF4-FFF2-40B4-BE49-F238E27FC236}">
                <a16:creationId xmlns:a16="http://schemas.microsoft.com/office/drawing/2014/main" id="{4A6B117D-17CC-4488-9223-20FF8D030E02}"/>
              </a:ext>
            </a:extLst>
          </p:cNvPr>
          <p:cNvSpPr txBox="1">
            <a:spLocks noChangeArrowheads="1"/>
          </p:cNvSpPr>
          <p:nvPr/>
        </p:nvSpPr>
        <p:spPr bwMode="auto">
          <a:xfrm>
            <a:off x="3819525" y="8888413"/>
            <a:ext cx="3282950"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9579" tIns="49791" rIns="99579" bIns="49791" anchor="b"/>
          <a:lstStyle>
            <a:lvl1pPr defTabSz="1120775">
              <a:spcBef>
                <a:spcPct val="30000"/>
              </a:spcBef>
              <a:defRPr sz="1200">
                <a:solidFill>
                  <a:schemeClr val="tx1"/>
                </a:solidFill>
                <a:latin typeface="Times New Roman" panose="02020603050405020304" pitchFamily="18" charset="0"/>
              </a:defRPr>
            </a:lvl1pPr>
            <a:lvl2pPr marL="742950" indent="-285750" defTabSz="1120775">
              <a:spcBef>
                <a:spcPct val="30000"/>
              </a:spcBef>
              <a:defRPr sz="1200">
                <a:solidFill>
                  <a:schemeClr val="tx1"/>
                </a:solidFill>
                <a:latin typeface="Times New Roman" panose="02020603050405020304" pitchFamily="18" charset="0"/>
              </a:defRPr>
            </a:lvl2pPr>
            <a:lvl3pPr marL="1143000" indent="-228600" defTabSz="1120775">
              <a:spcBef>
                <a:spcPct val="30000"/>
              </a:spcBef>
              <a:defRPr sz="1200">
                <a:solidFill>
                  <a:schemeClr val="tx1"/>
                </a:solidFill>
                <a:latin typeface="Times New Roman" panose="02020603050405020304" pitchFamily="18" charset="0"/>
              </a:defRPr>
            </a:lvl3pPr>
            <a:lvl4pPr marL="1600200" indent="-228600" defTabSz="1120775">
              <a:spcBef>
                <a:spcPct val="30000"/>
              </a:spcBef>
              <a:defRPr sz="1200">
                <a:solidFill>
                  <a:schemeClr val="tx1"/>
                </a:solidFill>
                <a:latin typeface="Times New Roman" panose="02020603050405020304" pitchFamily="18" charset="0"/>
              </a:defRPr>
            </a:lvl4pPr>
            <a:lvl5pPr marL="2057400" indent="-228600" defTabSz="1120775">
              <a:spcBef>
                <a:spcPct val="30000"/>
              </a:spcBef>
              <a:defRPr sz="1200">
                <a:solidFill>
                  <a:schemeClr val="tx1"/>
                </a:solidFill>
                <a:latin typeface="Times New Roman" panose="02020603050405020304" pitchFamily="18" charset="0"/>
              </a:defRPr>
            </a:lvl5pPr>
            <a:lvl6pPr marL="2514600" indent="-228600" defTabSz="1120775"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1120775"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1120775"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1120775"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r" defTabSz="1120775" rtl="0" eaLnBrk="1" fontAlgn="base" latinLnBrk="0" hangingPunct="1">
              <a:lnSpc>
                <a:spcPct val="100000"/>
              </a:lnSpc>
              <a:spcBef>
                <a:spcPct val="0"/>
              </a:spcBef>
              <a:spcAft>
                <a:spcPct val="0"/>
              </a:spcAft>
              <a:buClrTx/>
              <a:buSzTx/>
              <a:buFontTx/>
              <a:buNone/>
              <a:tabLst/>
              <a:defRPr/>
            </a:pPr>
            <a:fld id="{722AC0B5-EA34-49DC-9422-3B57B0F89AA1}" type="slidenum">
              <a:rPr kumimoji="0" lang="en-US" altLang="en-US" sz="13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pPr marL="0" marR="0" lvl="0" indent="0" algn="r" defTabSz="1120775" rtl="0" eaLnBrk="1" fontAlgn="base" latinLnBrk="0" hangingPunct="1">
                <a:lnSpc>
                  <a:spcPct val="100000"/>
                </a:lnSpc>
                <a:spcBef>
                  <a:spcPct val="0"/>
                </a:spcBef>
                <a:spcAft>
                  <a:spcPct val="0"/>
                </a:spcAft>
                <a:buClrTx/>
                <a:buSzTx/>
                <a:buFontTx/>
                <a:buNone/>
                <a:tabLst/>
                <a:defRPr/>
              </a:pPr>
              <a:t>105</a:t>
            </a:fld>
            <a:endParaRPr kumimoji="0" lang="en-US" altLang="en-US" sz="13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74757" name="Footer Placeholder 5">
            <a:extLst>
              <a:ext uri="{FF2B5EF4-FFF2-40B4-BE49-F238E27FC236}">
                <a16:creationId xmlns:a16="http://schemas.microsoft.com/office/drawing/2014/main" id="{EBA1FDCF-98B8-4156-B0BE-AF94C3B8BD73}"/>
              </a:ext>
            </a:extLst>
          </p:cNvPr>
          <p:cNvSpPr txBox="1">
            <a:spLocks noChangeArrowheads="1"/>
          </p:cNvSpPr>
          <p:nvPr/>
        </p:nvSpPr>
        <p:spPr bwMode="auto">
          <a:xfrm>
            <a:off x="0" y="8883650"/>
            <a:ext cx="7575550" cy="493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9579" tIns="49791" rIns="99579" bIns="49791" anchor="b"/>
          <a:lstStyle>
            <a:lvl1pPr defTabSz="1120775">
              <a:spcBef>
                <a:spcPct val="30000"/>
              </a:spcBef>
              <a:defRPr sz="1200">
                <a:solidFill>
                  <a:schemeClr val="tx1"/>
                </a:solidFill>
                <a:latin typeface="Times New Roman" panose="02020603050405020304" pitchFamily="18" charset="0"/>
              </a:defRPr>
            </a:lvl1pPr>
            <a:lvl2pPr marL="742950" indent="-285750" defTabSz="1120775">
              <a:spcBef>
                <a:spcPct val="30000"/>
              </a:spcBef>
              <a:defRPr sz="1200">
                <a:solidFill>
                  <a:schemeClr val="tx1"/>
                </a:solidFill>
                <a:latin typeface="Times New Roman" panose="02020603050405020304" pitchFamily="18" charset="0"/>
              </a:defRPr>
            </a:lvl2pPr>
            <a:lvl3pPr marL="1143000" indent="-228600" defTabSz="1120775">
              <a:spcBef>
                <a:spcPct val="30000"/>
              </a:spcBef>
              <a:defRPr sz="1200">
                <a:solidFill>
                  <a:schemeClr val="tx1"/>
                </a:solidFill>
                <a:latin typeface="Times New Roman" panose="02020603050405020304" pitchFamily="18" charset="0"/>
              </a:defRPr>
            </a:lvl3pPr>
            <a:lvl4pPr marL="1600200" indent="-228600" defTabSz="1120775">
              <a:spcBef>
                <a:spcPct val="30000"/>
              </a:spcBef>
              <a:defRPr sz="1200">
                <a:solidFill>
                  <a:schemeClr val="tx1"/>
                </a:solidFill>
                <a:latin typeface="Times New Roman" panose="02020603050405020304" pitchFamily="18" charset="0"/>
              </a:defRPr>
            </a:lvl4pPr>
            <a:lvl5pPr marL="2057400" indent="-228600" defTabSz="1120775">
              <a:spcBef>
                <a:spcPct val="30000"/>
              </a:spcBef>
              <a:defRPr sz="1200">
                <a:solidFill>
                  <a:schemeClr val="tx1"/>
                </a:solidFill>
                <a:latin typeface="Times New Roman" panose="02020603050405020304" pitchFamily="18" charset="0"/>
              </a:defRPr>
            </a:lvl5pPr>
            <a:lvl6pPr marL="2514600" indent="-228600" defTabSz="1120775"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defTabSz="1120775"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defTabSz="1120775"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defTabSz="1120775" eaLnBrk="0" fontAlgn="base" hangingPunct="0">
              <a:spcBef>
                <a:spcPct val="30000"/>
              </a:spcBef>
              <a:spcAft>
                <a:spcPct val="0"/>
              </a:spcAft>
              <a:defRPr sz="1200">
                <a:solidFill>
                  <a:schemeClr val="tx1"/>
                </a:solidFill>
                <a:latin typeface="Times New Roman" panose="02020603050405020304" pitchFamily="18" charset="0"/>
              </a:defRPr>
            </a:lvl9pPr>
          </a:lstStyle>
          <a:p>
            <a:pPr marL="0" marR="0" lvl="0" indent="0" algn="l" defTabSz="1120775" rtl="0" eaLnBrk="1" fontAlgn="base" latinLnBrk="0" hangingPunct="1">
              <a:lnSpc>
                <a:spcPct val="100000"/>
              </a:lnSpc>
              <a:spcBef>
                <a:spcPct val="0"/>
              </a:spcBef>
              <a:spcAft>
                <a:spcPct val="0"/>
              </a:spcAft>
              <a:buClrTx/>
              <a:buSzTx/>
              <a:buFontTx/>
              <a:buNone/>
              <a:tabLst/>
              <a:defRPr/>
            </a:pPr>
            <a:r>
              <a:rPr kumimoji="0" lang="en-US" altLang="en-US" sz="1100" b="1"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Speaker notes are for internal use only and are not to be shown or disseminated outside of AstraZeneca.</a:t>
            </a:r>
          </a:p>
        </p:txBody>
      </p:sp>
    </p:spTree>
    <p:extLst>
      <p:ext uri="{BB962C8B-B14F-4D97-AF65-F5344CB8AC3E}">
        <p14:creationId xmlns:p14="http://schemas.microsoft.com/office/powerpoint/2010/main" val="151440675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7">
            <a:extLst>
              <a:ext uri="{FF2B5EF4-FFF2-40B4-BE49-F238E27FC236}">
                <a16:creationId xmlns:a16="http://schemas.microsoft.com/office/drawing/2014/main" id="{51A76DDD-270A-46AF-8DD3-48D17FD1A46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0A32CB7-E0BC-4F61-A441-E83413F2A642}"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106</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3555" name="Rectangle 2">
            <a:extLst>
              <a:ext uri="{FF2B5EF4-FFF2-40B4-BE49-F238E27FC236}">
                <a16:creationId xmlns:a16="http://schemas.microsoft.com/office/drawing/2014/main" id="{649E6215-1BF5-4AFE-87D1-05FD6D24D62A}"/>
              </a:ext>
            </a:extLst>
          </p:cNvPr>
          <p:cNvSpPr>
            <a:spLocks noGrp="1" noRot="1" noChangeAspect="1" noChangeArrowheads="1" noTextEdit="1"/>
          </p:cNvSpPr>
          <p:nvPr>
            <p:ph type="sldImg"/>
          </p:nvPr>
        </p:nvSpPr>
        <p:spPr>
          <a:xfrm>
            <a:off x="457200" y="720725"/>
            <a:ext cx="6400800" cy="3600450"/>
          </a:xfrm>
          <a:ln/>
        </p:spPr>
      </p:sp>
      <p:sp>
        <p:nvSpPr>
          <p:cNvPr id="23556" name="Rectangle 3">
            <a:extLst>
              <a:ext uri="{FF2B5EF4-FFF2-40B4-BE49-F238E27FC236}">
                <a16:creationId xmlns:a16="http://schemas.microsoft.com/office/drawing/2014/main" id="{53A036E2-E94E-4909-9FE7-95AECD65E7F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GB" altLang="en-US" i="1" dirty="0">
                <a:latin typeface="Arial" panose="020B0604020202020204" pitchFamily="34" charset="0"/>
              </a:rPr>
              <a:t>AE, adverse event; PRO, patient-reported outcomes.</a:t>
            </a:r>
          </a:p>
        </p:txBody>
      </p:sp>
    </p:spTree>
    <p:extLst>
      <p:ext uri="{BB962C8B-B14F-4D97-AF65-F5344CB8AC3E}">
        <p14:creationId xmlns:p14="http://schemas.microsoft.com/office/powerpoint/2010/main" val="35400288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F534A179-E39B-41F6-A134-70AD6437456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2293E11-97E1-4AFF-B992-260501D5E438}" type="slidenum">
              <a:rPr lang="en-US" altLang="en-US" smtClean="0"/>
              <a:pPr>
                <a:spcBef>
                  <a:spcPct val="0"/>
                </a:spcBef>
              </a:pPr>
              <a:t>109</a:t>
            </a:fld>
            <a:endParaRPr lang="en-US" altLang="en-US" dirty="0"/>
          </a:p>
        </p:txBody>
      </p:sp>
      <p:sp>
        <p:nvSpPr>
          <p:cNvPr id="63491" name="Rectangle 2">
            <a:extLst>
              <a:ext uri="{FF2B5EF4-FFF2-40B4-BE49-F238E27FC236}">
                <a16:creationId xmlns:a16="http://schemas.microsoft.com/office/drawing/2014/main" id="{3671BDAA-FAED-47D2-81E5-5DBE3E10D80F}"/>
              </a:ext>
            </a:extLst>
          </p:cNvPr>
          <p:cNvSpPr>
            <a:spLocks noGrp="1" noRot="1" noChangeAspect="1" noChangeArrowheads="1" noTextEdit="1"/>
          </p:cNvSpPr>
          <p:nvPr>
            <p:ph type="sldImg"/>
          </p:nvPr>
        </p:nvSpPr>
        <p:spPr>
          <a:xfrm>
            <a:off x="458788" y="720725"/>
            <a:ext cx="6400800" cy="3600450"/>
          </a:xfrm>
          <a:ln/>
        </p:spPr>
      </p:sp>
      <p:sp>
        <p:nvSpPr>
          <p:cNvPr id="63492" name="Rectangle 3">
            <a:extLst>
              <a:ext uri="{FF2B5EF4-FFF2-40B4-BE49-F238E27FC236}">
                <a16:creationId xmlns:a16="http://schemas.microsoft.com/office/drawing/2014/main" id="{6D7C1693-38A2-462F-B2C4-8F8BC62505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GB" altLang="en-US" dirty="0">
              <a:latin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6092825"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4000">
                <a:solidFill>
                  <a:srgbClr val="455560"/>
                </a:solidFill>
              </a:defRPr>
            </a:lvl1pPr>
          </a:lstStyle>
          <a:p>
            <a:r>
              <a:rPr lang="en-US"/>
              <a:t>Click to edit Master title style</a:t>
            </a:r>
            <a:endParaRPr lang="en-US" dirty="0"/>
          </a:p>
        </p:txBody>
      </p:sp>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980EB246-0392-4BB5-B5BD-C999CA9A71E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bwMode="auto">
          <a:xfrm>
            <a:off x="9053513" y="328761"/>
            <a:ext cx="2673350" cy="945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a:extLst>
              <a:ext uri="{FF2B5EF4-FFF2-40B4-BE49-F238E27FC236}">
                <a16:creationId xmlns:a16="http://schemas.microsoft.com/office/drawing/2014/main" id="{7E80C5BE-1F71-409C-B0C2-0544F3724BE5}"/>
              </a:ext>
            </a:extLst>
          </p:cNvPr>
          <p:cNvSpPr>
            <a:spLocks noChangeArrowheads="1"/>
          </p:cNvSpPr>
          <p:nvPr userDrawn="1"/>
        </p:nvSpPr>
        <p:spPr bwMode="auto">
          <a:xfrm>
            <a:off x="6092456" y="3952875"/>
            <a:ext cx="6099544" cy="1265238"/>
          </a:xfrm>
          <a:prstGeom prst="rect">
            <a:avLst/>
          </a:prstGeom>
          <a:solidFill>
            <a:srgbClr val="461E64">
              <a:alpha val="80000"/>
            </a:srgbClr>
          </a:solidFill>
          <a:ln>
            <a:noFill/>
          </a:ln>
        </p:spPr>
        <p:txBody>
          <a:bodyPr anchor="ctr"/>
          <a:lstStyle>
            <a:lvl1pPr>
              <a:defRPr b="1">
                <a:solidFill>
                  <a:schemeClr val="tx1"/>
                </a:solidFill>
                <a:latin typeface="Arial" panose="020B0604020202020204" pitchFamily="34" charset="0"/>
                <a:cs typeface="Arial" panose="020B0604020202020204" pitchFamily="34" charset="0"/>
              </a:defRPr>
            </a:lvl1pPr>
            <a:lvl2pPr marL="742950" indent="-285750">
              <a:defRPr b="1">
                <a:solidFill>
                  <a:schemeClr val="tx1"/>
                </a:solidFill>
                <a:latin typeface="Arial" panose="020B0604020202020204" pitchFamily="34" charset="0"/>
                <a:cs typeface="Arial" panose="020B0604020202020204" pitchFamily="34" charset="0"/>
              </a:defRPr>
            </a:lvl2pPr>
            <a:lvl3pPr marL="1143000" indent="-228600">
              <a:defRPr b="1">
                <a:solidFill>
                  <a:schemeClr val="tx1"/>
                </a:solidFill>
                <a:latin typeface="Arial" panose="020B0604020202020204" pitchFamily="34" charset="0"/>
                <a:cs typeface="Arial" panose="020B0604020202020204" pitchFamily="34" charset="0"/>
              </a:defRPr>
            </a:lvl3pPr>
            <a:lvl4pPr marL="1600200" indent="-228600">
              <a:defRPr b="1">
                <a:solidFill>
                  <a:schemeClr val="tx1"/>
                </a:solidFill>
                <a:latin typeface="Arial" panose="020B0604020202020204" pitchFamily="34" charset="0"/>
                <a:cs typeface="Arial" panose="020B0604020202020204" pitchFamily="34" charset="0"/>
              </a:defRPr>
            </a:lvl4pPr>
            <a:lvl5pPr marL="2057400" indent="-228600">
              <a:defRPr b="1">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b="1">
                <a:solidFill>
                  <a:schemeClr val="tx1"/>
                </a:solidFill>
                <a:latin typeface="Arial" panose="020B0604020202020204" pitchFamily="34" charset="0"/>
                <a:cs typeface="Arial" panose="020B0604020202020204" pitchFamily="34" charset="0"/>
              </a:defRPr>
            </a:lvl9pPr>
          </a:lstStyle>
          <a:p>
            <a:pPr algn="ctr" eaLnBrk="1" hangingPunct="1"/>
            <a:endParaRPr lang="en-US" altLang="en-US" sz="1400" b="0" dirty="0">
              <a:solidFill>
                <a:schemeClr val="bg2"/>
              </a:solidFill>
            </a:endParaRPr>
          </a:p>
        </p:txBody>
      </p:sp>
      <p:pic>
        <p:nvPicPr>
          <p:cNvPr id="18" name="Picture 17">
            <a:extLst>
              <a:ext uri="{FF2B5EF4-FFF2-40B4-BE49-F238E27FC236}">
                <a16:creationId xmlns:a16="http://schemas.microsoft.com/office/drawing/2014/main" id="{22576BE0-BABA-464E-A4F7-26070510E2C8}"/>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6400803" y="4249688"/>
            <a:ext cx="2706835" cy="766214"/>
          </a:xfrm>
          <a:prstGeom prst="rect">
            <a:avLst/>
          </a:prstGeom>
        </p:spPr>
      </p:pic>
    </p:spTree>
    <p:extLst>
      <p:ext uri="{BB962C8B-B14F-4D97-AF65-F5344CB8AC3E}">
        <p14:creationId xmlns:p14="http://schemas.microsoft.com/office/powerpoint/2010/main" val="257890141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0955099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170075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99092829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7967234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50055454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563775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3058027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solidFill>
                  <a:schemeClr val="tx1"/>
                </a:solidFill>
              </a:defRPr>
            </a:lvl1pPr>
          </a:lstStyle>
          <a:p>
            <a:r>
              <a:rPr lang="en-US" dirty="0"/>
              <a:t>Click to edit Master title style</a:t>
            </a:r>
            <a:endParaRPr lang="en-GB" dirty="0"/>
          </a:p>
        </p:txBody>
      </p:sp>
      <p:sp>
        <p:nvSpPr>
          <p:cNvPr id="3" name="Content Placeholder 2"/>
          <p:cNvSpPr>
            <a:spLocks noGrp="1"/>
          </p:cNvSpPr>
          <p:nvPr>
            <p:ph idx="1"/>
          </p:nvPr>
        </p:nvSpPr>
        <p:spPr>
          <a:xfrm>
            <a:off x="431800" y="1495721"/>
            <a:ext cx="11328400" cy="4198069"/>
          </a:xfrm>
        </p:spPr>
        <p:txBody>
          <a:bodyPr/>
          <a:lstStyle>
            <a:lvl1pPr marL="177800" indent="-177800">
              <a:buClr>
                <a:schemeClr val="accent3"/>
              </a:buClr>
              <a:buFont typeface="Wingdings" panose="05000000000000000000" pitchFamily="2" charset="2"/>
              <a:buChar char="§"/>
              <a:defRPr>
                <a:solidFill>
                  <a:schemeClr val="tx1"/>
                </a:solidFill>
              </a:defRPr>
            </a:lvl1pPr>
            <a:lvl2pPr>
              <a:buClr>
                <a:schemeClr val="accent3"/>
              </a:buClr>
              <a:defRPr>
                <a:solidFill>
                  <a:schemeClr val="tx1"/>
                </a:solidFill>
              </a:defRPr>
            </a:lvl2pPr>
            <a:lvl3pPr>
              <a:buClr>
                <a:schemeClr val="accent3"/>
              </a:buClr>
              <a:defRPr>
                <a:solidFill>
                  <a:schemeClr val="tx1"/>
                </a:solidFill>
              </a:defRPr>
            </a:lvl3pPr>
          </a:lstStyle>
          <a:p>
            <a:pPr lvl="0"/>
            <a:r>
              <a:rPr lang="en-US" dirty="0"/>
              <a:t>Click to edit Master text styles</a:t>
            </a:r>
          </a:p>
          <a:p>
            <a:pPr lvl="1"/>
            <a:r>
              <a:rPr lang="en-US" dirty="0"/>
              <a:t>Second level</a:t>
            </a:r>
          </a:p>
          <a:p>
            <a:pPr lvl="2"/>
            <a:r>
              <a:rPr lang="en-US" dirty="0"/>
              <a:t>Third level</a:t>
            </a:r>
          </a:p>
        </p:txBody>
      </p:sp>
      <p:sp>
        <p:nvSpPr>
          <p:cNvPr id="10" name="Text Placeholder 15"/>
          <p:cNvSpPr>
            <a:spLocks noGrp="1"/>
          </p:cNvSpPr>
          <p:nvPr>
            <p:ph type="body" sz="quarter" idx="13"/>
          </p:nvPr>
        </p:nvSpPr>
        <p:spPr>
          <a:xfrm>
            <a:off x="431799" y="5805086"/>
            <a:ext cx="5111164" cy="536555"/>
          </a:xfrm>
        </p:spPr>
        <p:txBody>
          <a:bodyPr rIns="0" bIns="0" anchor="b"/>
          <a:lstStyle>
            <a:lvl1pPr marL="0" indent="0">
              <a:spcAft>
                <a:spcPts val="0"/>
              </a:spcAft>
              <a:buNone/>
              <a:defRPr sz="800">
                <a:solidFill>
                  <a:schemeClr val="tx1"/>
                </a:solidFill>
              </a:defRPr>
            </a:lvl1pPr>
            <a:lvl2pPr marL="177800" indent="0">
              <a:buNone/>
              <a:defRPr sz="1200"/>
            </a:lvl2pPr>
            <a:lvl3pPr marL="360362" indent="0">
              <a:buNone/>
              <a:defRPr sz="1200"/>
            </a:lvl3pPr>
            <a:lvl4pPr marL="1371600" indent="0">
              <a:buNone/>
              <a:defRPr sz="1200"/>
            </a:lvl4pPr>
            <a:lvl5pPr marL="1828800" indent="0">
              <a:buNone/>
              <a:defRPr sz="1200"/>
            </a:lvl5pPr>
          </a:lstStyle>
          <a:p>
            <a:pPr lvl="0"/>
            <a:r>
              <a:rPr lang="en-US" dirty="0"/>
              <a:t>Click to edit Master text styles</a:t>
            </a:r>
          </a:p>
        </p:txBody>
      </p:sp>
      <p:sp>
        <p:nvSpPr>
          <p:cNvPr id="11" name="Text Placeholder 15"/>
          <p:cNvSpPr>
            <a:spLocks noGrp="1"/>
          </p:cNvSpPr>
          <p:nvPr>
            <p:ph type="body" sz="quarter" idx="14"/>
          </p:nvPr>
        </p:nvSpPr>
        <p:spPr>
          <a:xfrm>
            <a:off x="5656084" y="5805086"/>
            <a:ext cx="4759229" cy="536555"/>
          </a:xfrm>
        </p:spPr>
        <p:txBody>
          <a:bodyPr rIns="0" bIns="0" anchor="b"/>
          <a:lstStyle>
            <a:lvl1pPr marL="0" indent="0" algn="r">
              <a:spcAft>
                <a:spcPts val="0"/>
              </a:spcAft>
              <a:buNone/>
              <a:defRPr sz="800">
                <a:solidFill>
                  <a:schemeClr val="tx1"/>
                </a:solidFill>
              </a:defRPr>
            </a:lvl1pPr>
            <a:lvl2pPr marL="177800" indent="0">
              <a:buNone/>
              <a:defRPr sz="1200"/>
            </a:lvl2pPr>
            <a:lvl3pPr marL="360362" indent="0">
              <a:buNone/>
              <a:defRPr sz="1200"/>
            </a:lvl3pPr>
            <a:lvl4pPr marL="1371600" indent="0">
              <a:buNone/>
              <a:defRPr sz="1200"/>
            </a:lvl4pPr>
            <a:lvl5pPr marL="1828800" indent="0">
              <a:buNone/>
              <a:defRPr sz="1200"/>
            </a:lvl5pPr>
          </a:lstStyle>
          <a:p>
            <a:pPr lvl="0"/>
            <a:r>
              <a:rPr lang="en-US" dirty="0"/>
              <a:t>Click to edit Master text styles</a:t>
            </a:r>
          </a:p>
        </p:txBody>
      </p:sp>
    </p:spTree>
    <p:extLst>
      <p:ext uri="{BB962C8B-B14F-4D97-AF65-F5344CB8AC3E}">
        <p14:creationId xmlns:p14="http://schemas.microsoft.com/office/powerpoint/2010/main" val="4294214993"/>
      </p:ext>
    </p:extLst>
  </p:cSld>
  <p:clrMapOvr>
    <a:masterClrMapping/>
  </p:clrMapOvr>
  <p:transition spd="med">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a:p>
        </p:txBody>
      </p:sp>
    </p:spTree>
    <p:extLst>
      <p:ext uri="{BB962C8B-B14F-4D97-AF65-F5344CB8AC3E}">
        <p14:creationId xmlns:p14="http://schemas.microsoft.com/office/powerpoint/2010/main" val="445712330"/>
      </p:ext>
    </p:extLst>
  </p:cSld>
  <p:clrMap bg1="dk2" tx1="lt1" bg2="dk1" tx2="lt2" accent1="accent1" accent2="accent2" accent3="accent3" accent4="accent4" accent5="accent5" accent6="accent6" hlink="hlink" folHlink="folHlink"/>
  <p:sldLayoutIdLst>
    <p:sldLayoutId id="2147484655" r:id="rId1"/>
    <p:sldLayoutId id="2147484656" r:id="rId2"/>
    <p:sldLayoutId id="2147484657" r:id="rId3"/>
    <p:sldLayoutId id="2147484658" r:id="rId4"/>
    <p:sldLayoutId id="2147484659" r:id="rId5"/>
    <p:sldLayoutId id="2147484660" r:id="rId6"/>
    <p:sldLayoutId id="2147484661" r:id="rId7"/>
    <p:sldLayoutId id="2147484662" r:id="rId8"/>
    <p:sldLayoutId id="2147484800" r:id="rId9"/>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hyperlink" Target="mailto:permissions@clinicaloptions.com" TargetMode="External"/><Relationship Id="rId2" Type="http://schemas.openxmlformats.org/officeDocument/2006/relationships/notesSlide" Target="../notesSlides/notesSlide1.xml"/><Relationship Id="rId1"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hyperlink" Target="http://www.clinicaloptions.com/"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7.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6.xml"/><Relationship Id="rId1" Type="http://schemas.openxmlformats.org/officeDocument/2006/relationships/slideLayout" Target="../slideLayouts/slideLayout4.xml"/><Relationship Id="rId5" Type="http://schemas.openxmlformats.org/officeDocument/2006/relationships/image" Target="../media/image11.png"/><Relationship Id="rId4" Type="http://schemas.openxmlformats.org/officeDocument/2006/relationships/hyperlink" Target="http://www.clinicaloptions.com/" TargetMode="Externa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2.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3.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2.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14.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12.png"/><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hyperlink" Target="http://www.clinicaloptions.com/" TargetMode="External"/></Relationships>
</file>

<file path=ppt/slides/_rels/slide2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3.xml"/><Relationship Id="rId1" Type="http://schemas.openxmlformats.org/officeDocument/2006/relationships/slideLayout" Target="../slideLayouts/slideLayout5.xml"/><Relationship Id="rId4" Type="http://schemas.openxmlformats.org/officeDocument/2006/relationships/hyperlink" Target="http://www.clinicaloptions.com/" TargetMode="External"/></Relationships>
</file>

<file path=ppt/slides/_rels/slide26.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4.jpeg"/><Relationship Id="rId1" Type="http://schemas.openxmlformats.org/officeDocument/2006/relationships/slideLayout" Target="../slideLayouts/slideLayout6.xml"/><Relationship Id="rId5" Type="http://schemas.openxmlformats.org/officeDocument/2006/relationships/image" Target="../media/image16.jpeg"/><Relationship Id="rId4" Type="http://schemas.openxmlformats.org/officeDocument/2006/relationships/image" Target="../media/image15.jpeg"/></Relationships>
</file>

<file path=ppt/slides/_rels/slide2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6.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2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1.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3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7.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4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4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9.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4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0.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1.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48.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image" Target="../media/image17.jpeg"/><Relationship Id="rId7" Type="http://schemas.openxmlformats.org/officeDocument/2006/relationships/image" Target="../media/image20.png"/><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hyperlink" Target="http://www.clinicaloptions.com/" TargetMode="External"/></Relationships>
</file>

<file path=ppt/slides/_rels/slide4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5.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52.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4.jpeg"/><Relationship Id="rId2" Type="http://schemas.openxmlformats.org/officeDocument/2006/relationships/notesSlide" Target="../notesSlides/notesSlide46.xml"/><Relationship Id="rId1" Type="http://schemas.openxmlformats.org/officeDocument/2006/relationships/slideLayout" Target="../slideLayouts/slideLayout4.xml"/><Relationship Id="rId6" Type="http://schemas.openxmlformats.org/officeDocument/2006/relationships/hyperlink" Target="http://www.clinicaloptions.com/" TargetMode="External"/><Relationship Id="rId5" Type="http://schemas.openxmlformats.org/officeDocument/2006/relationships/image" Target="../media/image9.jpeg"/><Relationship Id="rId4" Type="http://schemas.openxmlformats.org/officeDocument/2006/relationships/image" Target="../media/image23.jpeg"/></Relationships>
</file>

<file path=ppt/slides/_rels/slide5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49.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5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0.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3" Type="http://schemas.openxmlformats.org/officeDocument/2006/relationships/image" Target="../media/image25.wmf"/><Relationship Id="rId2" Type="http://schemas.openxmlformats.org/officeDocument/2006/relationships/notesSlide" Target="../notesSlides/notesSlide52.xml"/><Relationship Id="rId1" Type="http://schemas.openxmlformats.org/officeDocument/2006/relationships/slideLayout" Target="../slideLayouts/slideLayout4.xml"/><Relationship Id="rId6" Type="http://schemas.openxmlformats.org/officeDocument/2006/relationships/hyperlink" Target="http://www.clinicaloptions.com/" TargetMode="External"/><Relationship Id="rId5" Type="http://schemas.openxmlformats.org/officeDocument/2006/relationships/image" Target="../media/image9.jpeg"/><Relationship Id="rId4" Type="http://schemas.openxmlformats.org/officeDocument/2006/relationships/image" Target="../media/image26.wmf"/></Relationships>
</file>

<file path=ppt/slides/_rels/slide5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5.xml"/><Relationship Id="rId1" Type="http://schemas.openxmlformats.org/officeDocument/2006/relationships/slideLayout" Target="../slideLayouts/slideLayout2.xml"/><Relationship Id="rId5" Type="http://schemas.openxmlformats.org/officeDocument/2006/relationships/image" Target="../media/image27.jpeg"/><Relationship Id="rId4" Type="http://schemas.openxmlformats.org/officeDocument/2006/relationships/hyperlink" Target="http://www.clinicaloptions.com/" TargetMode="External"/></Relationships>
</file>

<file path=ppt/slides/_rels/slide6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6.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58.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6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3.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7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4.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7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9.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7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0.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2.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73.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6.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4.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7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78.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0.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88.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81.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89.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82.xml"/><Relationship Id="rId1" Type="http://schemas.openxmlformats.org/officeDocument/2006/relationships/slideLayout" Target="../slideLayouts/slideLayout4.xml"/><Relationship Id="rId4" Type="http://schemas.openxmlformats.org/officeDocument/2006/relationships/hyperlink" Target="http://www.clinicaloptions.com/" TargetMode="External"/></Relationships>
</file>

<file path=ppt/slides/_rels/slide9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3.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9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92.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87.xml"/><Relationship Id="rId1" Type="http://schemas.openxmlformats.org/officeDocument/2006/relationships/slideLayout" Target="../slideLayouts/slideLayout4.xml"/><Relationship Id="rId6" Type="http://schemas.openxmlformats.org/officeDocument/2006/relationships/hyperlink" Target="http://www.clinicaloptions.com/" TargetMode="External"/><Relationship Id="rId5" Type="http://schemas.openxmlformats.org/officeDocument/2006/relationships/image" Target="../media/image9.jpeg"/><Relationship Id="rId4" Type="http://schemas.openxmlformats.org/officeDocument/2006/relationships/image" Target="../media/image30.png"/></Relationships>
</file>

<file path=ppt/slides/_rels/slide9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8.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97.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89.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98.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90.xml"/><Relationship Id="rId1" Type="http://schemas.openxmlformats.org/officeDocument/2006/relationships/slideLayout" Target="../slideLayouts/slideLayout4.xml"/><Relationship Id="rId5" Type="http://schemas.openxmlformats.org/officeDocument/2006/relationships/hyperlink" Target="http://www.clinicaloptions.com/" TargetMode="External"/><Relationship Id="rId4" Type="http://schemas.openxmlformats.org/officeDocument/2006/relationships/image" Target="../media/image17.jpeg"/></Relationships>
</file>

<file path=ppt/slides/_rels/slide99.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17.jpeg"/><Relationship Id="rId1" Type="http://schemas.openxmlformats.org/officeDocument/2006/relationships/slideLayout" Target="../slideLayouts/slideLayout2.xml"/><Relationship Id="rId4" Type="http://schemas.openxmlformats.org/officeDocument/2006/relationships/image" Target="../media/image32.png"/></Relationships>
</file>

<file path=ppt/slides/_rels/slide100.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91.xml"/><Relationship Id="rId1" Type="http://schemas.openxmlformats.org/officeDocument/2006/relationships/slideLayout" Target="../slideLayouts/slideLayout2.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hyperlink" Target="http://www.clinicaloptions.com/" TargetMode="Externa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93.xml"/><Relationship Id="rId1" Type="http://schemas.openxmlformats.org/officeDocument/2006/relationships/slideLayout" Target="../slideLayouts/slideLayout9.xml"/><Relationship Id="rId4" Type="http://schemas.openxmlformats.org/officeDocument/2006/relationships/hyperlink" Target="http://www.clinicaloptions.com/" TargetMode="External"/></Relationships>
</file>

<file path=ppt/slides/_rels/slide103.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94.xml"/><Relationship Id="rId1" Type="http://schemas.openxmlformats.org/officeDocument/2006/relationships/slideLayout" Target="../slideLayouts/slideLayout6.xml"/><Relationship Id="rId4" Type="http://schemas.openxmlformats.org/officeDocument/2006/relationships/hyperlink" Target="http://www.clinicaloptions.com/" TargetMode="External"/></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6.xml"/><Relationship Id="rId1" Type="http://schemas.openxmlformats.org/officeDocument/2006/relationships/tags" Target="../tags/tag2.xml"/><Relationship Id="rId5" Type="http://schemas.openxmlformats.org/officeDocument/2006/relationships/hyperlink" Target="http://www.clinicaloptions.com/" TargetMode="External"/><Relationship Id="rId4" Type="http://schemas.openxmlformats.org/officeDocument/2006/relationships/image" Target="../media/image17.jpeg"/></Relationships>
</file>

<file path=ppt/slides/_rels/slide10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hyperlink" Target="http://www.clinicaloptions.com/" TargetMode="External"/><Relationship Id="rId5" Type="http://schemas.openxmlformats.org/officeDocument/2006/relationships/image" Target="../media/image9.jpeg"/><Relationship Id="rId4" Type="http://schemas.openxmlformats.org/officeDocument/2006/relationships/image" Target="../media/image36.png"/></Relationships>
</file>

<file path=ppt/slides/_rels/slide10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97.xml"/><Relationship Id="rId1" Type="http://schemas.openxmlformats.org/officeDocument/2006/relationships/slideLayout" Target="../slideLayouts/slideLayout2.xml"/><Relationship Id="rId4" Type="http://schemas.openxmlformats.org/officeDocument/2006/relationships/hyperlink" Target="http://www.clinicaloptions.com/" TargetMode="External"/></Relationships>
</file>

<file path=ppt/slides/_rels/slide107.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9.jpe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hyperlink" Target="http://www.clinicaloptions.com/" TargetMode="External"/><Relationship Id="rId2" Type="http://schemas.openxmlformats.org/officeDocument/2006/relationships/image" Target="../media/image9.jpeg"/><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hyperlink" Target="https://www.clinicaloptions.com/oncology" TargetMode="External"/><Relationship Id="rId2" Type="http://schemas.openxmlformats.org/officeDocument/2006/relationships/notesSlide" Target="../notesSlides/notesSlide98.xml"/><Relationship Id="rId1" Type="http://schemas.openxmlformats.org/officeDocument/2006/relationships/slideLayout" Target="../slideLayouts/slideLayout8.xml"/><Relationship Id="rId5" Type="http://schemas.openxmlformats.org/officeDocument/2006/relationships/hyperlink" Target="http://www.clinicaloptions.com/immuneAETool" TargetMode="External"/><Relationship Id="rId4" Type="http://schemas.openxmlformats.org/officeDocument/2006/relationships/hyperlink" Target="http://www.clinicaloptions.com/LungTool"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Rectangle 15">
            <a:extLst>
              <a:ext uri="{FF2B5EF4-FFF2-40B4-BE49-F238E27FC236}">
                <a16:creationId xmlns:a16="http://schemas.microsoft.com/office/drawing/2014/main" id="{4D67E167-2F37-481F-AB26-A6E236679EF3}"/>
              </a:ext>
            </a:extLst>
          </p:cNvPr>
          <p:cNvSpPr>
            <a:spLocks noGrp="1" noChangeArrowheads="1"/>
          </p:cNvSpPr>
          <p:nvPr>
            <p:ph type="ctrTitle"/>
          </p:nvPr>
        </p:nvSpPr>
        <p:spPr>
          <a:xfrm>
            <a:off x="598489" y="1600200"/>
            <a:ext cx="10882313" cy="2057400"/>
          </a:xfrm>
        </p:spPr>
        <p:txBody>
          <a:bodyPr>
            <a:normAutofit/>
          </a:bodyPr>
          <a:lstStyle/>
          <a:p>
            <a:r>
              <a:rPr lang="en-US" dirty="0"/>
              <a:t>Evolving Treatment Paradigm in Advanced Non-Small-Cell </a:t>
            </a:r>
            <a:r>
              <a:rPr lang="en-US" sz="4000" dirty="0"/>
              <a:t>Lung Cancer</a:t>
            </a:r>
            <a:endParaRPr lang="en-US" altLang="en-US" sz="4000" dirty="0"/>
          </a:p>
        </p:txBody>
      </p:sp>
      <p:sp>
        <p:nvSpPr>
          <p:cNvPr id="7173" name="Text Box 21">
            <a:extLst>
              <a:ext uri="{FF2B5EF4-FFF2-40B4-BE49-F238E27FC236}">
                <a16:creationId xmlns:a16="http://schemas.microsoft.com/office/drawing/2014/main" id="{F06524A7-0F4E-48E2-AB3D-6EB0F55D6C24}"/>
              </a:ext>
            </a:extLst>
          </p:cNvPr>
          <p:cNvSpPr txBox="1">
            <a:spLocks noChangeArrowheads="1"/>
          </p:cNvSpPr>
          <p:nvPr/>
        </p:nvSpPr>
        <p:spPr bwMode="auto">
          <a:xfrm>
            <a:off x="423865" y="6213422"/>
            <a:ext cx="5367336"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buNone/>
            </a:pPr>
            <a:r>
              <a:rPr lang="en-US" sz="1200" b="0" dirty="0">
                <a:solidFill>
                  <a:schemeClr val="bg1"/>
                </a:solidFill>
                <a:latin typeface="Calibri" panose="020F0502020204030204" pitchFamily="34" charset="0"/>
              </a:rPr>
              <a:t>Supported by educational grants from Bristol-Myers Squibb, Celgene Corporation and </a:t>
            </a:r>
            <a:r>
              <a:rPr lang="en-US" sz="1200" b="0" dirty="0" err="1">
                <a:solidFill>
                  <a:schemeClr val="bg1"/>
                </a:solidFill>
                <a:latin typeface="Calibri" panose="020F0502020204030204" pitchFamily="34" charset="0"/>
              </a:rPr>
              <a:t>Loxo</a:t>
            </a:r>
            <a:r>
              <a:rPr lang="en-US" sz="1200" b="0" dirty="0">
                <a:solidFill>
                  <a:schemeClr val="bg1"/>
                </a:solidFill>
                <a:latin typeface="Calibri" panose="020F0502020204030204" pitchFamily="34" charset="0"/>
              </a:rPr>
              <a:t> Oncology, Inc. a wholly owned subsidiary of Eli Lilly &amp; Company.</a:t>
            </a:r>
          </a:p>
        </p:txBody>
      </p:sp>
      <p:pic>
        <p:nvPicPr>
          <p:cNvPr id="8" name="Picture 4">
            <a:extLst>
              <a:ext uri="{FF2B5EF4-FFF2-40B4-BE49-F238E27FC236}">
                <a16:creationId xmlns:a16="http://schemas.microsoft.com/office/drawing/2014/main" id="{325F0429-3178-4D81-9B7D-AF2132F6A460}"/>
              </a:ext>
            </a:extLst>
          </p:cNvPr>
          <p:cNvPicPr>
            <a:picLocks noChangeAspect="1" noChangeArrowheads="1"/>
          </p:cNvPicPr>
          <p:nvPr/>
        </p:nvPicPr>
        <p:blipFill>
          <a:blip r:embed="rId2" cstate="email">
            <a:extLst>
              <a:ext uri="{28A0092B-C50C-407E-A947-70E740481C1C}">
                <a14:useLocalDpi xmlns:a14="http://schemas.microsoft.com/office/drawing/2010/main"/>
              </a:ext>
            </a:extLst>
          </a:blip>
          <a:stretch>
            <a:fillRect/>
          </a:stretch>
        </p:blipFill>
        <p:spPr bwMode="auto">
          <a:xfrm>
            <a:off x="522288" y="493155"/>
            <a:ext cx="3160713" cy="810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4C600A5B-5231-4193-B6BF-9BD9FD488F8D}"/>
              </a:ext>
            </a:extLst>
          </p:cNvPr>
          <p:cNvSpPr txBox="1"/>
          <p:nvPr/>
        </p:nvSpPr>
        <p:spPr bwMode="auto">
          <a:xfrm>
            <a:off x="4771845" y="154016"/>
            <a:ext cx="26483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a:spcBef>
                <a:spcPct val="50000"/>
              </a:spcBef>
            </a:pPr>
            <a:r>
              <a:rPr lang="en-US" sz="1200" b="0" dirty="0">
                <a:solidFill>
                  <a:schemeClr val="bg2"/>
                </a:solidFill>
                <a:latin typeface="Calibri" panose="020F0502020204030204" pitchFamily="34" charset="0"/>
              </a:rPr>
              <a:t>In partnership with the Global Resource for Advancing Cancer Education</a:t>
            </a:r>
          </a:p>
        </p:txBody>
      </p:sp>
      <p:pic>
        <p:nvPicPr>
          <p:cNvPr id="5" name="Picture 4">
            <a:extLst>
              <a:ext uri="{FF2B5EF4-FFF2-40B4-BE49-F238E27FC236}">
                <a16:creationId xmlns:a16="http://schemas.microsoft.com/office/drawing/2014/main" id="{B10ECC17-987B-4E81-92B5-D48EA609CC4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096190" y="623374"/>
            <a:ext cx="2009146" cy="814837"/>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FE1ADE93-F242-493E-A0A5-BCE8366B9801}"/>
              </a:ext>
            </a:extLst>
          </p:cNvPr>
          <p:cNvSpPr>
            <a:spLocks noGrp="1" noChangeArrowheads="1"/>
          </p:cNvSpPr>
          <p:nvPr>
            <p:ph type="title"/>
          </p:nvPr>
        </p:nvSpPr>
        <p:spPr/>
        <p:txBody>
          <a:bodyPr/>
          <a:lstStyle/>
          <a:p>
            <a:pPr eaLnBrk="1" hangingPunct="1"/>
            <a:r>
              <a:rPr lang="en-US" altLang="en-US"/>
              <a:t>About These Slides</a:t>
            </a:r>
          </a:p>
        </p:txBody>
      </p:sp>
      <p:sp>
        <p:nvSpPr>
          <p:cNvPr id="26627" name="Rectangle 4">
            <a:extLst>
              <a:ext uri="{FF2B5EF4-FFF2-40B4-BE49-F238E27FC236}">
                <a16:creationId xmlns:a16="http://schemas.microsoft.com/office/drawing/2014/main" id="{627830F4-E071-4AE8-8343-0B4C4AA4AAAE}"/>
              </a:ext>
            </a:extLst>
          </p:cNvPr>
          <p:cNvSpPr>
            <a:spLocks noGrp="1" noChangeArrowheads="1"/>
          </p:cNvSpPr>
          <p:nvPr>
            <p:ph idx="1"/>
          </p:nvPr>
        </p:nvSpPr>
        <p:spPr/>
        <p:txBody>
          <a:bodyPr/>
          <a:lstStyle/>
          <a:p>
            <a:pPr marL="346075" indent="-346075">
              <a:buSzPct val="100000"/>
              <a:defRPr/>
            </a:pPr>
            <a:r>
              <a:rPr lang="en-US" altLang="en-US" dirty="0"/>
              <a:t>Please feel free to use, update, and share some or all of these slides in your noncommercial presentations to colleagues or patients</a:t>
            </a:r>
          </a:p>
          <a:p>
            <a:pPr eaLnBrk="1" hangingPunct="1">
              <a:defRPr/>
            </a:pPr>
            <a:r>
              <a:rPr lang="en-US" altLang="en-US" dirty="0"/>
              <a:t>When using our slides, please retain the source attribution:</a:t>
            </a:r>
            <a:br>
              <a:rPr lang="en-US" altLang="en-US" dirty="0"/>
            </a:br>
            <a:br>
              <a:rPr lang="en-US" altLang="en-US" dirty="0"/>
            </a:br>
            <a:endParaRPr lang="en-US" altLang="en-US" dirty="0"/>
          </a:p>
          <a:p>
            <a:pPr eaLnBrk="1" hangingPunct="1">
              <a:defRPr/>
            </a:pPr>
            <a:endParaRPr lang="en-US" altLang="en-US" sz="2000" dirty="0"/>
          </a:p>
          <a:p>
            <a:pPr eaLnBrk="1" hangingPunct="1">
              <a:defRPr/>
            </a:pPr>
            <a:r>
              <a:rPr lang="en-GB" dirty="0"/>
              <a:t>These slides may not be published, posted online, or used in commercial presentations without permission. </a:t>
            </a:r>
            <a:r>
              <a:rPr lang="en-US" dirty="0"/>
              <a:t>Please contact </a:t>
            </a:r>
            <a:r>
              <a:rPr lang="en-US" dirty="0">
                <a:hlinkClick r:id="rId3"/>
              </a:rPr>
              <a:t>permissions@clinicaloptions.com</a:t>
            </a:r>
            <a:r>
              <a:rPr lang="en-US" dirty="0"/>
              <a:t> for details</a:t>
            </a:r>
          </a:p>
        </p:txBody>
      </p:sp>
      <p:grpSp>
        <p:nvGrpSpPr>
          <p:cNvPr id="7" name="Group 6">
            <a:extLst>
              <a:ext uri="{FF2B5EF4-FFF2-40B4-BE49-F238E27FC236}">
                <a16:creationId xmlns:a16="http://schemas.microsoft.com/office/drawing/2014/main" id="{F1B34D0C-85AC-42DA-AA9C-D27BA4DF4B98}"/>
              </a:ext>
            </a:extLst>
          </p:cNvPr>
          <p:cNvGrpSpPr>
            <a:grpSpLocks/>
          </p:cNvGrpSpPr>
          <p:nvPr/>
        </p:nvGrpSpPr>
        <p:grpSpPr bwMode="auto">
          <a:xfrm>
            <a:off x="4083019" y="3364806"/>
            <a:ext cx="3479671" cy="640573"/>
            <a:chOff x="6219799" y="6145018"/>
            <a:chExt cx="3479437" cy="641926"/>
          </a:xfrm>
        </p:grpSpPr>
        <p:sp>
          <p:nvSpPr>
            <p:cNvPr id="8" name="Rectangle 7">
              <a:extLst>
                <a:ext uri="{FF2B5EF4-FFF2-40B4-BE49-F238E27FC236}">
                  <a16:creationId xmlns:a16="http://schemas.microsoft.com/office/drawing/2014/main" id="{6E8CD8B9-FDA6-4CB2-9681-84E8B3BB057D}"/>
                </a:ext>
              </a:extLst>
            </p:cNvPr>
            <p:cNvSpPr>
              <a:spLocks noChangeArrowheads="1"/>
            </p:cNvSpPr>
            <p:nvPr/>
          </p:nvSpPr>
          <p:spPr bwMode="auto">
            <a:xfrm>
              <a:off x="6219799" y="6385989"/>
              <a:ext cx="3479437" cy="400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FontTx/>
                <a:buNone/>
              </a:pPr>
              <a:r>
                <a:rPr lang="en-US" altLang="en-US" sz="2000" b="0" dirty="0">
                  <a:solidFill>
                    <a:schemeClr val="bg2"/>
                  </a:solidFill>
                  <a:latin typeface="Calibri" panose="020F0502020204030204" pitchFamily="34" charset="0"/>
                </a:rPr>
                <a:t>Slide credit: </a:t>
              </a:r>
              <a:r>
                <a:rPr lang="en-US" altLang="en-US" sz="2000" b="0" dirty="0">
                  <a:solidFill>
                    <a:srgbClr val="E1471D"/>
                  </a:solidFill>
                  <a:latin typeface="Calibri" panose="020F0502020204030204" pitchFamily="34" charset="0"/>
                  <a:hlinkClick r:id="rId4"/>
                </a:rPr>
                <a:t>clinicaloptions.com</a:t>
              </a:r>
              <a:endParaRPr lang="en-US" altLang="en-US" sz="2000" b="0" dirty="0">
                <a:solidFill>
                  <a:srgbClr val="E1471D"/>
                </a:solidFill>
                <a:latin typeface="Calibri" panose="020F0502020204030204" pitchFamily="34" charset="0"/>
              </a:endParaRPr>
            </a:p>
          </p:txBody>
        </p:sp>
        <p:pic>
          <p:nvPicPr>
            <p:cNvPr id="9" name="Picture 8">
              <a:extLst>
                <a:ext uri="{FF2B5EF4-FFF2-40B4-BE49-F238E27FC236}">
                  <a16:creationId xmlns:a16="http://schemas.microsoft.com/office/drawing/2014/main" id="{1C42EA9D-67E0-416E-A2E1-6E8466EE240C}"/>
                </a:ext>
              </a:extLst>
            </p:cNvPr>
            <p:cNvPicPr>
              <a:picLocks noChangeAspect="1"/>
            </p:cNvPicPr>
            <p:nvPr/>
          </p:nvPicPr>
          <p:blipFill>
            <a:blip r:embed="rId5" cstate="email">
              <a:extLst>
                <a:ext uri="{28A0092B-C50C-407E-A947-70E740481C1C}">
                  <a14:useLocalDpi xmlns:a14="http://schemas.microsoft.com/office/drawing/2010/main"/>
                </a:ext>
              </a:extLst>
            </a:blip>
            <a:srcRect t="-1894" r="5573"/>
            <a:stretch>
              <a:fillRect/>
            </a:stretch>
          </p:blipFill>
          <p:spPr bwMode="auto">
            <a:xfrm>
              <a:off x="8773936" y="6145018"/>
              <a:ext cx="768527" cy="2526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658DFBB6-CC88-48B6-9C93-D0B82C392AEF}"/>
              </a:ext>
            </a:extLst>
          </p:cNvPr>
          <p:cNvSpPr>
            <a:spLocks noGrp="1" noChangeArrowheads="1"/>
          </p:cNvSpPr>
          <p:nvPr>
            <p:ph type="title"/>
          </p:nvPr>
        </p:nvSpPr>
        <p:spPr/>
        <p:txBody>
          <a:bodyPr/>
          <a:lstStyle/>
          <a:p>
            <a:pPr eaLnBrk="1" hangingPunct="1"/>
            <a:r>
              <a:rPr lang="en-US" altLang="en-US" dirty="0"/>
              <a:t>Faculty</a:t>
            </a:r>
          </a:p>
        </p:txBody>
      </p:sp>
      <p:sp>
        <p:nvSpPr>
          <p:cNvPr id="38915" name="Rectangle 3">
            <a:extLst>
              <a:ext uri="{FF2B5EF4-FFF2-40B4-BE49-F238E27FC236}">
                <a16:creationId xmlns:a16="http://schemas.microsoft.com/office/drawing/2014/main" id="{EA720D22-EB1C-493A-8B56-A0FAB8B53180}"/>
              </a:ext>
            </a:extLst>
          </p:cNvPr>
          <p:cNvSpPr>
            <a:spLocks noGrp="1" noChangeArrowheads="1"/>
          </p:cNvSpPr>
          <p:nvPr>
            <p:ph idx="1"/>
          </p:nvPr>
        </p:nvSpPr>
        <p:spPr/>
        <p:txBody>
          <a:bodyPr/>
          <a:lstStyle/>
          <a:p>
            <a:pPr marL="0" indent="0">
              <a:buNone/>
            </a:pPr>
            <a:r>
              <a:rPr lang="en-US" altLang="en-US" b="1" dirty="0">
                <a:solidFill>
                  <a:srgbClr val="E1471D"/>
                </a:solidFill>
              </a:rPr>
              <a:t>Matthew Gubens, MD, MS</a:t>
            </a:r>
            <a:br>
              <a:rPr lang="en-US" altLang="en-US" b="1" dirty="0">
                <a:solidFill>
                  <a:schemeClr val="accent3"/>
                </a:solidFill>
              </a:rPr>
            </a:br>
            <a:r>
              <a:rPr lang="en-US" altLang="en-US" sz="2600" i="1" dirty="0"/>
              <a:t>Associate Professor, </a:t>
            </a:r>
            <a:r>
              <a:rPr lang="en-US" altLang="en-US" sz="2600" dirty="0"/>
              <a:t>Thoracic Oncology</a:t>
            </a:r>
            <a:br>
              <a:rPr lang="en-US" altLang="en-US" sz="2600" i="1" dirty="0"/>
            </a:br>
            <a:r>
              <a:rPr lang="en-US" altLang="en-US" sz="2600" dirty="0"/>
              <a:t>University of California, San Francisco</a:t>
            </a:r>
            <a:br>
              <a:rPr lang="en-US" altLang="en-US" sz="2600" dirty="0"/>
            </a:br>
            <a:r>
              <a:rPr lang="en-US" altLang="en-US" sz="2600" dirty="0"/>
              <a:t>San Francisco, California</a:t>
            </a:r>
          </a:p>
          <a:p>
            <a:pPr marL="0" indent="0">
              <a:buNone/>
            </a:pPr>
            <a:endParaRPr lang="en-US" altLang="en-US" sz="2400" dirty="0"/>
          </a:p>
          <a:p>
            <a:pPr marL="0" indent="0">
              <a:buNone/>
            </a:pPr>
            <a:r>
              <a:rPr lang="en-US" altLang="en-US" b="1" dirty="0">
                <a:solidFill>
                  <a:srgbClr val="E1471D"/>
                </a:solidFill>
              </a:rPr>
              <a:t>Matthew Gubens, MD, MS, </a:t>
            </a:r>
            <a:r>
              <a:rPr lang="en-US" altLang="en-US" sz="2600" dirty="0"/>
              <a:t>has disclosed that he has received consulting fees from AstraZeneca, Boehringer Ingelheim, Bristol-Myers Squibb, </a:t>
            </a:r>
            <a:r>
              <a:rPr lang="en-US" altLang="en-US" sz="2600" dirty="0" err="1"/>
              <a:t>BeyondSpring</a:t>
            </a:r>
            <a:r>
              <a:rPr lang="en-US" altLang="en-US" sz="2600" dirty="0"/>
              <a:t>, </a:t>
            </a:r>
            <a:r>
              <a:rPr lang="en-US" altLang="en-US" sz="2600" dirty="0" err="1"/>
              <a:t>Inivata</a:t>
            </a:r>
            <a:r>
              <a:rPr lang="en-US" altLang="en-US" sz="2600" dirty="0"/>
              <a:t>, and Takeda and funds for research support from Celgene, Merck, Novartis, </a:t>
            </a:r>
            <a:r>
              <a:rPr lang="en-US" altLang="en-US" sz="2600" dirty="0" err="1"/>
              <a:t>OncoMed</a:t>
            </a:r>
            <a:r>
              <a:rPr lang="en-US" altLang="en-US" sz="2600" dirty="0"/>
              <a:t>, and Roche.</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dirty="0"/>
              <a:t>Biomarker Testing in Advanced NSCLC</a:t>
            </a:r>
          </a:p>
        </p:txBody>
      </p:sp>
    </p:spTree>
    <p:extLst>
      <p:ext uri="{BB962C8B-B14F-4D97-AF65-F5344CB8AC3E}">
        <p14:creationId xmlns:p14="http://schemas.microsoft.com/office/powerpoint/2010/main" val="210190383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6" name="Straight Connector 55">
            <a:extLst>
              <a:ext uri="{FF2B5EF4-FFF2-40B4-BE49-F238E27FC236}">
                <a16:creationId xmlns:a16="http://schemas.microsoft.com/office/drawing/2014/main" id="{D83F8E24-2730-4BC0-9C83-9859EE9329DF}"/>
              </a:ext>
            </a:extLst>
          </p:cNvPr>
          <p:cNvCxnSpPr>
            <a:cxnSpLocks/>
            <a:endCxn id="48" idx="1"/>
          </p:cNvCxnSpPr>
          <p:nvPr/>
        </p:nvCxnSpPr>
        <p:spPr bwMode="auto">
          <a:xfrm flipH="1" flipV="1">
            <a:off x="4941348" y="4245230"/>
            <a:ext cx="3662326" cy="657973"/>
          </a:xfrm>
          <a:prstGeom prst="line">
            <a:avLst/>
          </a:prstGeom>
          <a:solidFill>
            <a:schemeClr val="accent1"/>
          </a:solidFill>
          <a:ln w="19050" cap="flat" cmpd="sng" algn="ctr">
            <a:solidFill>
              <a:schemeClr val="bg1"/>
            </a:solidFill>
            <a:prstDash val="sysDash"/>
            <a:round/>
            <a:headEnd type="none" w="med" len="med"/>
            <a:tailEnd type="none" w="med" len="med"/>
          </a:ln>
          <a:effectLst/>
        </p:spPr>
      </p:cxnSp>
      <p:cxnSp>
        <p:nvCxnSpPr>
          <p:cNvPr id="57" name="Straight Connector 56">
            <a:extLst>
              <a:ext uri="{FF2B5EF4-FFF2-40B4-BE49-F238E27FC236}">
                <a16:creationId xmlns:a16="http://schemas.microsoft.com/office/drawing/2014/main" id="{BEF1EFBD-2759-497F-A353-2B8220B241EC}"/>
              </a:ext>
            </a:extLst>
          </p:cNvPr>
          <p:cNvCxnSpPr>
            <a:cxnSpLocks/>
            <a:endCxn id="48" idx="3"/>
          </p:cNvCxnSpPr>
          <p:nvPr/>
        </p:nvCxnSpPr>
        <p:spPr bwMode="auto">
          <a:xfrm flipH="1">
            <a:off x="4941348" y="2029477"/>
            <a:ext cx="3662326" cy="368665"/>
          </a:xfrm>
          <a:prstGeom prst="line">
            <a:avLst/>
          </a:prstGeom>
          <a:solidFill>
            <a:schemeClr val="accent1"/>
          </a:solidFill>
          <a:ln w="19050" cap="flat" cmpd="sng" algn="ctr">
            <a:solidFill>
              <a:schemeClr val="bg1"/>
            </a:solidFill>
            <a:prstDash val="sysDash"/>
            <a:round/>
            <a:headEnd type="none" w="med" len="med"/>
            <a:tailEnd type="none" w="med" len="med"/>
          </a:ln>
          <a:effectLst/>
        </p:spPr>
      </p:cxnSp>
      <p:sp>
        <p:nvSpPr>
          <p:cNvPr id="44" name="Oval 6">
            <a:extLst>
              <a:ext uri="{FF2B5EF4-FFF2-40B4-BE49-F238E27FC236}">
                <a16:creationId xmlns:a16="http://schemas.microsoft.com/office/drawing/2014/main" id="{B2D32EB8-C79F-4D1B-81B1-B11379E5F8B3}"/>
              </a:ext>
            </a:extLst>
          </p:cNvPr>
          <p:cNvSpPr>
            <a:spLocks noChangeArrowheads="1"/>
          </p:cNvSpPr>
          <p:nvPr/>
        </p:nvSpPr>
        <p:spPr bwMode="auto">
          <a:xfrm>
            <a:off x="913619" y="2398142"/>
            <a:ext cx="1879600" cy="1846263"/>
          </a:xfrm>
          <a:prstGeom prst="ellipse">
            <a:avLst/>
          </a:prstGeom>
          <a:solidFill>
            <a:schemeClr val="accent2"/>
          </a:solidFill>
          <a:ln w="19050">
            <a:solidFill>
              <a:schemeClr val="bg2">
                <a:lumMod val="10000"/>
              </a:schemeClr>
            </a:solidFill>
            <a:round/>
            <a:headEnd/>
            <a:tailEnd/>
          </a:ln>
        </p:spPr>
        <p:txBody>
          <a:bodyPr anchor="ct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a:t>
            </a:r>
            <a:r>
              <a:rPr kumimoji="0" lang="en-US" altLang="en-US" sz="20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NSCLC as one disease</a:t>
            </a:r>
          </a:p>
        </p:txBody>
      </p:sp>
      <p:sp>
        <p:nvSpPr>
          <p:cNvPr id="46" name="Pie 16">
            <a:extLst>
              <a:ext uri="{FF2B5EF4-FFF2-40B4-BE49-F238E27FC236}">
                <a16:creationId xmlns:a16="http://schemas.microsoft.com/office/drawing/2014/main" id="{56D6B66C-5B1F-4D37-AE4D-A7FC26C02787}"/>
              </a:ext>
            </a:extLst>
          </p:cNvPr>
          <p:cNvSpPr/>
          <p:nvPr/>
        </p:nvSpPr>
        <p:spPr bwMode="auto">
          <a:xfrm>
            <a:off x="3999516" y="2398142"/>
            <a:ext cx="1883664" cy="1847088"/>
          </a:xfrm>
          <a:prstGeom prst="pie">
            <a:avLst>
              <a:gd name="adj1" fmla="val 6291703"/>
              <a:gd name="adj2" fmla="val 13852511"/>
            </a:avLst>
          </a:prstGeom>
          <a:solidFill>
            <a:schemeClr val="accent1"/>
          </a:solidFill>
          <a:ln w="19050" cap="flat" cmpd="sng" algn="ctr">
            <a:solidFill>
              <a:schemeClr val="bg2">
                <a:lumMod val="10000"/>
              </a:schemeClr>
            </a:solidFill>
            <a:prstDash val="solid"/>
            <a:round/>
            <a:headEnd type="none" w="med" len="med"/>
            <a:tailEnd type="none" w="med" len="med"/>
          </a:ln>
          <a:effectLst/>
        </p:spPr>
        <p:txBody>
          <a:bodyPr/>
          <a:lstStyle/>
          <a:p>
            <a:pPr marL="0" marR="0" lvl="0" indent="0" algn="l" defTabSz="914400" rtl="0" eaLnBrk="1" fontAlgn="auto" latinLnBrk="0" hangingPunct="1">
              <a:lnSpc>
                <a:spcPct val="90000"/>
              </a:lnSpc>
              <a:spcBef>
                <a:spcPct val="35000"/>
              </a:spcBef>
              <a:spcAft>
                <a:spcPct val="25000"/>
              </a:spcAft>
              <a:buClr>
                <a:srgbClr val="8B3D9A"/>
              </a:buClr>
              <a:buSzTx/>
              <a:buFont typeface="Arial" charset="0"/>
              <a:buChar char="•"/>
              <a:tabLst/>
              <a:defRPr/>
            </a:pPr>
            <a:endParaRPr kumimoji="0" lang="en-US" sz="1800" b="1" i="0" u="none" strike="noStrike" kern="1200" cap="none" spc="0" normalizeH="0" baseline="0" noProof="0" dirty="0">
              <a:ln>
                <a:noFill/>
              </a:ln>
              <a:solidFill>
                <a:srgbClr val="FFFFFF"/>
              </a:solidFill>
              <a:effectLst/>
              <a:uLnTx/>
              <a:uFillTx/>
              <a:latin typeface="Arial" charset="0"/>
              <a:ea typeface="+mn-ea"/>
              <a:cs typeface="Arial" panose="020B0604020202020204" pitchFamily="34" charset="0"/>
            </a:endParaRPr>
          </a:p>
        </p:txBody>
      </p:sp>
      <p:sp>
        <p:nvSpPr>
          <p:cNvPr id="47" name="Pie 18">
            <a:extLst>
              <a:ext uri="{FF2B5EF4-FFF2-40B4-BE49-F238E27FC236}">
                <a16:creationId xmlns:a16="http://schemas.microsoft.com/office/drawing/2014/main" id="{2DA243AA-92CF-4478-A49E-BC515CCD577B}"/>
              </a:ext>
            </a:extLst>
          </p:cNvPr>
          <p:cNvSpPr/>
          <p:nvPr/>
        </p:nvSpPr>
        <p:spPr bwMode="auto">
          <a:xfrm>
            <a:off x="3999516" y="2398142"/>
            <a:ext cx="1883664" cy="1847088"/>
          </a:xfrm>
          <a:prstGeom prst="pie">
            <a:avLst>
              <a:gd name="adj1" fmla="val 13824763"/>
              <a:gd name="adj2" fmla="val 16224606"/>
            </a:avLst>
          </a:prstGeom>
          <a:solidFill>
            <a:schemeClr val="accent3"/>
          </a:solidFill>
          <a:ln w="19050" cap="flat" cmpd="sng" algn="ctr">
            <a:solidFill>
              <a:schemeClr val="bg2">
                <a:lumMod val="10000"/>
              </a:schemeClr>
            </a:solidFill>
            <a:prstDash val="solid"/>
            <a:round/>
            <a:headEnd type="none" w="med" len="med"/>
            <a:tailEnd type="none" w="med" len="med"/>
          </a:ln>
          <a:effectLst/>
        </p:spPr>
        <p:txBody>
          <a:bodyPr/>
          <a:lstStyle/>
          <a:p>
            <a:pPr marL="0" marR="0" lvl="0" indent="0" algn="l" defTabSz="914400" rtl="0" eaLnBrk="1" fontAlgn="auto" latinLnBrk="0" hangingPunct="1">
              <a:lnSpc>
                <a:spcPct val="90000"/>
              </a:lnSpc>
              <a:spcBef>
                <a:spcPct val="35000"/>
              </a:spcBef>
              <a:spcAft>
                <a:spcPct val="25000"/>
              </a:spcAft>
              <a:buClr>
                <a:srgbClr val="8B3D9A"/>
              </a:buClr>
              <a:buSzTx/>
              <a:buFont typeface="Arial" charset="0"/>
              <a:buChar char="•"/>
              <a:tabLst/>
              <a:defRPr/>
            </a:pPr>
            <a:endParaRPr kumimoji="0" lang="en-US" sz="1800" b="1" i="0" u="none" strike="noStrike" kern="1200" cap="none" spc="0" normalizeH="0" baseline="0" noProof="0" dirty="0">
              <a:ln>
                <a:noFill/>
              </a:ln>
              <a:solidFill>
                <a:srgbClr val="FFFFFF"/>
              </a:solidFill>
              <a:effectLst/>
              <a:uLnTx/>
              <a:uFillTx/>
              <a:latin typeface="Arial" charset="0"/>
              <a:ea typeface="+mn-ea"/>
              <a:cs typeface="Arial" panose="020B0604020202020204" pitchFamily="34" charset="0"/>
            </a:endParaRPr>
          </a:p>
        </p:txBody>
      </p:sp>
      <p:sp>
        <p:nvSpPr>
          <p:cNvPr id="48" name="Pie 19">
            <a:extLst>
              <a:ext uri="{FF2B5EF4-FFF2-40B4-BE49-F238E27FC236}">
                <a16:creationId xmlns:a16="http://schemas.microsoft.com/office/drawing/2014/main" id="{5E15A577-5059-4116-8AC9-C7FC432184C6}"/>
              </a:ext>
            </a:extLst>
          </p:cNvPr>
          <p:cNvSpPr/>
          <p:nvPr/>
        </p:nvSpPr>
        <p:spPr bwMode="auto">
          <a:xfrm>
            <a:off x="3999516" y="2398142"/>
            <a:ext cx="1883664" cy="1847088"/>
          </a:xfrm>
          <a:prstGeom prst="pie">
            <a:avLst>
              <a:gd name="adj1" fmla="val 16222757"/>
              <a:gd name="adj2" fmla="val 6280773"/>
            </a:avLst>
          </a:prstGeom>
          <a:solidFill>
            <a:schemeClr val="accent2"/>
          </a:solidFill>
          <a:ln w="19050" cap="flat" cmpd="sng" algn="ctr">
            <a:solidFill>
              <a:schemeClr val="bg2">
                <a:lumMod val="10000"/>
              </a:schemeClr>
            </a:solidFill>
            <a:prstDash val="solid"/>
            <a:round/>
            <a:headEnd type="none" w="med" len="med"/>
            <a:tailEnd type="none" w="med" len="med"/>
          </a:ln>
          <a:effectLst/>
        </p:spPr>
        <p:txBody>
          <a:bodyPr/>
          <a:lstStyle/>
          <a:p>
            <a:pPr marL="0" marR="0" lvl="0" indent="0" algn="l" defTabSz="914400" rtl="0" eaLnBrk="1" fontAlgn="auto" latinLnBrk="0" hangingPunct="1">
              <a:lnSpc>
                <a:spcPct val="90000"/>
              </a:lnSpc>
              <a:spcBef>
                <a:spcPct val="35000"/>
              </a:spcBef>
              <a:spcAft>
                <a:spcPct val="25000"/>
              </a:spcAft>
              <a:buClr>
                <a:srgbClr val="8B3D9A"/>
              </a:buClr>
              <a:buSzTx/>
              <a:buFont typeface="Arial" charset="0"/>
              <a:buChar char="•"/>
              <a:tabLst/>
              <a:defRPr/>
            </a:pPr>
            <a:endParaRPr kumimoji="0" lang="en-US" sz="1800" b="1" i="0" u="none" strike="noStrike" kern="1200" cap="none" spc="0" normalizeH="0" baseline="0" noProof="0" dirty="0">
              <a:ln>
                <a:noFill/>
              </a:ln>
              <a:solidFill>
                <a:srgbClr val="FFFFFF"/>
              </a:solidFill>
              <a:effectLst/>
              <a:uLnTx/>
              <a:uFillTx/>
              <a:latin typeface="Arial" charset="0"/>
              <a:ea typeface="+mn-ea"/>
              <a:cs typeface="Arial" panose="020B0604020202020204" pitchFamily="34" charset="0"/>
            </a:endParaRPr>
          </a:p>
        </p:txBody>
      </p:sp>
      <p:sp>
        <p:nvSpPr>
          <p:cNvPr id="49" name="TextBox 21">
            <a:extLst>
              <a:ext uri="{FF2B5EF4-FFF2-40B4-BE49-F238E27FC236}">
                <a16:creationId xmlns:a16="http://schemas.microsoft.com/office/drawing/2014/main" id="{E086EA1C-303E-4863-8B5F-F9D280143E9C}"/>
              </a:ext>
            </a:extLst>
          </p:cNvPr>
          <p:cNvSpPr txBox="1">
            <a:spLocks noChangeArrowheads="1"/>
          </p:cNvSpPr>
          <p:nvPr/>
        </p:nvSpPr>
        <p:spPr bwMode="auto">
          <a:xfrm>
            <a:off x="3762072" y="3171614"/>
            <a:ext cx="14382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Squamous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34%</a:t>
            </a:r>
          </a:p>
        </p:txBody>
      </p:sp>
      <p:sp>
        <p:nvSpPr>
          <p:cNvPr id="50" name="TextBox 22">
            <a:extLst>
              <a:ext uri="{FF2B5EF4-FFF2-40B4-BE49-F238E27FC236}">
                <a16:creationId xmlns:a16="http://schemas.microsoft.com/office/drawing/2014/main" id="{9783DD3E-A14C-4CAA-B9E8-4D3E72785FEA}"/>
              </a:ext>
            </a:extLst>
          </p:cNvPr>
          <p:cNvSpPr txBox="1">
            <a:spLocks noChangeArrowheads="1"/>
          </p:cNvSpPr>
          <p:nvPr/>
        </p:nvSpPr>
        <p:spPr bwMode="auto">
          <a:xfrm>
            <a:off x="4366463" y="2447577"/>
            <a:ext cx="7016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Other</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11%</a:t>
            </a:r>
          </a:p>
        </p:txBody>
      </p:sp>
      <p:sp>
        <p:nvSpPr>
          <p:cNvPr id="51" name="TextBox 23">
            <a:extLst>
              <a:ext uri="{FF2B5EF4-FFF2-40B4-BE49-F238E27FC236}">
                <a16:creationId xmlns:a16="http://schemas.microsoft.com/office/drawing/2014/main" id="{4747C9C9-6A8B-4157-BAFB-B43A31B700C2}"/>
              </a:ext>
            </a:extLst>
          </p:cNvPr>
          <p:cNvSpPr txBox="1">
            <a:spLocks noChangeArrowheads="1"/>
          </p:cNvSpPr>
          <p:nvPr/>
        </p:nvSpPr>
        <p:spPr bwMode="auto">
          <a:xfrm>
            <a:off x="4898514" y="3136234"/>
            <a:ext cx="10572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Adenoca</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55%</a:t>
            </a:r>
          </a:p>
        </p:txBody>
      </p:sp>
      <p:sp>
        <p:nvSpPr>
          <p:cNvPr id="78850" name="Rectangle 2"/>
          <p:cNvSpPr>
            <a:spLocks noGrp="1" noChangeArrowheads="1"/>
          </p:cNvSpPr>
          <p:nvPr>
            <p:ph type="title"/>
          </p:nvPr>
        </p:nvSpPr>
        <p:spPr>
          <a:xfrm>
            <a:off x="609759" y="238127"/>
            <a:ext cx="11022608" cy="1103313"/>
          </a:xfrm>
          <a:noFill/>
        </p:spPr>
        <p:txBody>
          <a:bodyPr>
            <a:normAutofit fontScale="90000"/>
          </a:bodyPr>
          <a:lstStyle/>
          <a:p>
            <a:r>
              <a:rPr lang="en-US" sz="4000" dirty="0"/>
              <a:t>Non-Small-Cell Lung Cancer: Not One Disease, but Many!</a:t>
            </a:r>
          </a:p>
        </p:txBody>
      </p:sp>
      <p:grpSp>
        <p:nvGrpSpPr>
          <p:cNvPr id="18" name="Group 7">
            <a:extLst>
              <a:ext uri="{FF2B5EF4-FFF2-40B4-BE49-F238E27FC236}">
                <a16:creationId xmlns:a16="http://schemas.microsoft.com/office/drawing/2014/main" id="{8BCC5F25-2E6E-49F1-9F3D-401A3BC1169B}"/>
              </a:ext>
            </a:extLst>
          </p:cNvPr>
          <p:cNvGrpSpPr>
            <a:grpSpLocks/>
          </p:cNvGrpSpPr>
          <p:nvPr/>
        </p:nvGrpSpPr>
        <p:grpSpPr bwMode="auto">
          <a:xfrm>
            <a:off x="9389569" y="6216652"/>
            <a:ext cx="2488502" cy="447822"/>
            <a:chOff x="9527309" y="3551529"/>
            <a:chExt cx="2488502" cy="448324"/>
          </a:xfrm>
        </p:grpSpPr>
        <p:pic>
          <p:nvPicPr>
            <p:cNvPr id="19" name="Picture 9">
              <a:extLst>
                <a:ext uri="{FF2B5EF4-FFF2-40B4-BE49-F238E27FC236}">
                  <a16:creationId xmlns:a16="http://schemas.microsoft.com/office/drawing/2014/main" id="{2190A77D-C2C2-4D71-831B-C58BF015D5F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0" name="Rectangle 8">
              <a:extLst>
                <a:ext uri="{FF2B5EF4-FFF2-40B4-BE49-F238E27FC236}">
                  <a16:creationId xmlns:a16="http://schemas.microsoft.com/office/drawing/2014/main" id="{3352BF61-BD45-4F7F-A70B-C39EFAF1403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21" name="Text Box 11">
            <a:extLst>
              <a:ext uri="{FF2B5EF4-FFF2-40B4-BE49-F238E27FC236}">
                <a16:creationId xmlns:a16="http://schemas.microsoft.com/office/drawing/2014/main" id="{7747AEC3-21F5-455C-BE5A-39B0ACE7117F}"/>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Li. JCO. 2013;31:1039. Tsao. J Thorac Oncol. 2016;11:613.</a:t>
            </a:r>
          </a:p>
        </p:txBody>
      </p:sp>
      <p:sp>
        <p:nvSpPr>
          <p:cNvPr id="73" name="Right Arrow 3">
            <a:extLst>
              <a:ext uri="{FF2B5EF4-FFF2-40B4-BE49-F238E27FC236}">
                <a16:creationId xmlns:a16="http://schemas.microsoft.com/office/drawing/2014/main" id="{23CD9363-9067-4E32-90E7-F8F14F9E7DC8}"/>
              </a:ext>
            </a:extLst>
          </p:cNvPr>
          <p:cNvSpPr/>
          <p:nvPr/>
        </p:nvSpPr>
        <p:spPr>
          <a:xfrm>
            <a:off x="719139" y="5200436"/>
            <a:ext cx="10091648" cy="731520"/>
          </a:xfrm>
          <a:prstGeom prst="rightArrow">
            <a:avLst/>
          </a:prstGeom>
          <a:solidFill>
            <a:schemeClr val="accent1"/>
          </a:solidFill>
          <a:effectLst/>
          <a:scene3d>
            <a:camera prst="orthographicFront"/>
            <a:lightRig rig="flat" dir="t"/>
          </a:scene3d>
          <a:sp3d z="-190500" extrusionH="12700" prstMaterial="plastic"/>
        </p:spPr>
        <p:style>
          <a:lnRef idx="0">
            <a:schemeClr val="accent2">
              <a:hueOff val="0"/>
              <a:satOff val="0"/>
              <a:lumOff val="0"/>
              <a:alphaOff val="0"/>
            </a:schemeClr>
          </a:lnRef>
          <a:fillRef idx="3">
            <a:scrgbClr r="0" g="0" b="0"/>
          </a:fillRef>
          <a:effectRef idx="0">
            <a:scrgbClr r="0" g="0" b="0"/>
          </a:effectRef>
          <a:fontRef idx="minor">
            <a:schemeClr val="dk1">
              <a:hueOff val="0"/>
              <a:satOff val="0"/>
              <a:lumOff val="0"/>
              <a:alphaOff val="0"/>
            </a:schemeClr>
          </a:fontRef>
        </p:style>
      </p:sp>
      <p:sp>
        <p:nvSpPr>
          <p:cNvPr id="74" name="Rounded Rectangle 5">
            <a:extLst>
              <a:ext uri="{FF2B5EF4-FFF2-40B4-BE49-F238E27FC236}">
                <a16:creationId xmlns:a16="http://schemas.microsoft.com/office/drawing/2014/main" id="{6EE57514-90DE-41D2-A269-70136EA9D880}"/>
              </a:ext>
            </a:extLst>
          </p:cNvPr>
          <p:cNvSpPr>
            <a:spLocks noChangeArrowheads="1"/>
          </p:cNvSpPr>
          <p:nvPr/>
        </p:nvSpPr>
        <p:spPr bwMode="auto">
          <a:xfrm>
            <a:off x="1381214" y="5310323"/>
            <a:ext cx="879521" cy="466725"/>
          </a:xfrm>
          <a:prstGeom prst="roundRect">
            <a:avLst>
              <a:gd name="adj" fmla="val 16667"/>
            </a:avLst>
          </a:prstGeom>
          <a:noFill/>
          <a:ln>
            <a:noFill/>
          </a:ln>
          <a:effectLst>
            <a:outerShdw blurRad="40000" dist="23000" dir="5400000" rotWithShape="0">
              <a:srgbClr val="808080">
                <a:alpha val="34998"/>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Then</a:t>
            </a:r>
          </a:p>
        </p:txBody>
      </p:sp>
      <p:sp>
        <p:nvSpPr>
          <p:cNvPr id="45" name="TextBox 20">
            <a:extLst>
              <a:ext uri="{FF2B5EF4-FFF2-40B4-BE49-F238E27FC236}">
                <a16:creationId xmlns:a16="http://schemas.microsoft.com/office/drawing/2014/main" id="{2741BEA4-9F6C-4764-8B09-E27BC293C169}"/>
              </a:ext>
            </a:extLst>
          </p:cNvPr>
          <p:cNvSpPr txBox="1">
            <a:spLocks noChangeArrowheads="1"/>
          </p:cNvSpPr>
          <p:nvPr/>
        </p:nvSpPr>
        <p:spPr bwMode="auto">
          <a:xfrm>
            <a:off x="2702717" y="5343630"/>
            <a:ext cx="5046234" cy="400110"/>
          </a:xfrm>
          <a:prstGeom prst="rect">
            <a:avLst/>
          </a:prstGeom>
          <a:noFill/>
          <a:ln>
            <a:noFill/>
          </a:ln>
          <a:effectLst>
            <a:outerShdw blurRad="40000" dist="23000" dir="5400000" rotWithShape="0">
              <a:srgbClr val="808080">
                <a:alpha val="34998"/>
              </a:srgbClr>
            </a:outerShdw>
          </a:effectLst>
        </p:spPr>
        <p:txBody>
          <a:bodyPr anchor="ctr"/>
          <a:lstStyle>
            <a:defPPr>
              <a:defRPr lang="en-US"/>
            </a:defPPr>
            <a:lvl1pPr marL="0" marR="0" lvl="0" indent="0" algn="ctr" defTabSz="914400" latinLnBrk="0">
              <a:lnSpc>
                <a:spcPct val="100000"/>
              </a:lnSpc>
              <a:buClrTx/>
              <a:buSzTx/>
              <a:buFontTx/>
              <a:buNone/>
              <a:tabLst/>
              <a:defRPr kumimoji="0" sz="2000" i="0" u="none" strike="noStrike" cap="none" spc="0" normalizeH="0" baseline="0">
                <a:ln>
                  <a:noFill/>
                </a:ln>
                <a:solidFill>
                  <a:srgbClr val="FFFFFF"/>
                </a:solidFill>
                <a:effectLst/>
                <a:uLnTx/>
                <a:uFillTx/>
                <a:latin typeface="Calibri" panose="020F0502020204030204" pitchFamily="34" charset="0"/>
                <a:cs typeface="Calibri" panose="020F0502020204030204" pitchFamily="34" charset="0"/>
              </a:defRPr>
            </a:lvl1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Histology-Based Subtyping</a:t>
            </a:r>
          </a:p>
        </p:txBody>
      </p:sp>
      <p:sp>
        <p:nvSpPr>
          <p:cNvPr id="75" name="Rounded Rectangle 5">
            <a:extLst>
              <a:ext uri="{FF2B5EF4-FFF2-40B4-BE49-F238E27FC236}">
                <a16:creationId xmlns:a16="http://schemas.microsoft.com/office/drawing/2014/main" id="{328C66D0-BC4D-4667-921B-06FCF786CD05}"/>
              </a:ext>
            </a:extLst>
          </p:cNvPr>
          <p:cNvSpPr>
            <a:spLocks noChangeArrowheads="1"/>
          </p:cNvSpPr>
          <p:nvPr/>
        </p:nvSpPr>
        <p:spPr bwMode="auto">
          <a:xfrm>
            <a:off x="8316228" y="5310323"/>
            <a:ext cx="879521" cy="466725"/>
          </a:xfrm>
          <a:prstGeom prst="roundRect">
            <a:avLst>
              <a:gd name="adj" fmla="val 16667"/>
            </a:avLst>
          </a:prstGeom>
          <a:noFill/>
          <a:ln>
            <a:noFill/>
          </a:ln>
          <a:effectLst>
            <a:outerShdw blurRad="40000" dist="23000" dir="5400000" rotWithShape="0">
              <a:srgbClr val="808080">
                <a:alpha val="34998"/>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Now</a:t>
            </a:r>
          </a:p>
        </p:txBody>
      </p:sp>
      <p:sp>
        <p:nvSpPr>
          <p:cNvPr id="82" name="Rounded Rectangle 5">
            <a:extLst>
              <a:ext uri="{FF2B5EF4-FFF2-40B4-BE49-F238E27FC236}">
                <a16:creationId xmlns:a16="http://schemas.microsoft.com/office/drawing/2014/main" id="{E5A8FA86-182E-4B2B-8D54-77066681B097}"/>
              </a:ext>
            </a:extLst>
          </p:cNvPr>
          <p:cNvSpPr>
            <a:spLocks noChangeArrowheads="1"/>
          </p:cNvSpPr>
          <p:nvPr/>
        </p:nvSpPr>
        <p:spPr bwMode="auto">
          <a:xfrm>
            <a:off x="7200900" y="1503447"/>
            <a:ext cx="2933579" cy="466725"/>
          </a:xfrm>
          <a:prstGeom prst="roundRect">
            <a:avLst>
              <a:gd name="adj" fmla="val 16667"/>
            </a:avLst>
          </a:prstGeom>
          <a:noFill/>
          <a:ln>
            <a:noFill/>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Adenocarcinoma</a:t>
            </a:r>
          </a:p>
        </p:txBody>
      </p:sp>
      <p:grpSp>
        <p:nvGrpSpPr>
          <p:cNvPr id="108" name="Group 107">
            <a:extLst>
              <a:ext uri="{FF2B5EF4-FFF2-40B4-BE49-F238E27FC236}">
                <a16:creationId xmlns:a16="http://schemas.microsoft.com/office/drawing/2014/main" id="{FAEFEB53-F071-48BF-806F-993E770E6A7B}"/>
              </a:ext>
            </a:extLst>
          </p:cNvPr>
          <p:cNvGrpSpPr/>
          <p:nvPr/>
        </p:nvGrpSpPr>
        <p:grpSpPr>
          <a:xfrm rot="7246993">
            <a:off x="7201826" y="2015050"/>
            <a:ext cx="2879468" cy="2881247"/>
            <a:chOff x="-5591718" y="855663"/>
            <a:chExt cx="5140325" cy="5143500"/>
          </a:xfrm>
        </p:grpSpPr>
        <p:sp>
          <p:nvSpPr>
            <p:cNvPr id="62" name="Freeform 67">
              <a:extLst>
                <a:ext uri="{FF2B5EF4-FFF2-40B4-BE49-F238E27FC236}">
                  <a16:creationId xmlns:a16="http://schemas.microsoft.com/office/drawing/2014/main" id="{6E82B971-C5E2-4B7C-9E78-08650DA8FEC4}"/>
                </a:ext>
              </a:extLst>
            </p:cNvPr>
            <p:cNvSpPr>
              <a:spLocks/>
            </p:cNvSpPr>
            <p:nvPr/>
          </p:nvSpPr>
          <p:spPr bwMode="auto">
            <a:xfrm>
              <a:off x="-3019968" y="855663"/>
              <a:ext cx="2568575" cy="3473450"/>
            </a:xfrm>
            <a:custGeom>
              <a:avLst/>
              <a:gdLst>
                <a:gd name="T0" fmla="*/ 0 w 1618"/>
                <a:gd name="T1" fmla="*/ 0 h 2188"/>
                <a:gd name="T2" fmla="*/ 83 w 1618"/>
                <a:gd name="T3" fmla="*/ 2 h 2188"/>
                <a:gd name="T4" fmla="*/ 164 w 1618"/>
                <a:gd name="T5" fmla="*/ 8 h 2188"/>
                <a:gd name="T6" fmla="*/ 246 w 1618"/>
                <a:gd name="T7" fmla="*/ 18 h 2188"/>
                <a:gd name="T8" fmla="*/ 325 w 1618"/>
                <a:gd name="T9" fmla="*/ 32 h 2188"/>
                <a:gd name="T10" fmla="*/ 403 w 1618"/>
                <a:gd name="T11" fmla="*/ 52 h 2188"/>
                <a:gd name="T12" fmla="*/ 480 w 1618"/>
                <a:gd name="T13" fmla="*/ 72 h 2188"/>
                <a:gd name="T14" fmla="*/ 555 w 1618"/>
                <a:gd name="T15" fmla="*/ 98 h 2188"/>
                <a:gd name="T16" fmla="*/ 629 w 1618"/>
                <a:gd name="T17" fmla="*/ 127 h 2188"/>
                <a:gd name="T18" fmla="*/ 701 w 1618"/>
                <a:gd name="T19" fmla="*/ 160 h 2188"/>
                <a:gd name="T20" fmla="*/ 771 w 1618"/>
                <a:gd name="T21" fmla="*/ 196 h 2188"/>
                <a:gd name="T22" fmla="*/ 838 w 1618"/>
                <a:gd name="T23" fmla="*/ 234 h 2188"/>
                <a:gd name="T24" fmla="*/ 904 w 1618"/>
                <a:gd name="T25" fmla="*/ 277 h 2188"/>
                <a:gd name="T26" fmla="*/ 968 w 1618"/>
                <a:gd name="T27" fmla="*/ 322 h 2188"/>
                <a:gd name="T28" fmla="*/ 1029 w 1618"/>
                <a:gd name="T29" fmla="*/ 370 h 2188"/>
                <a:gd name="T30" fmla="*/ 1088 w 1618"/>
                <a:gd name="T31" fmla="*/ 421 h 2188"/>
                <a:gd name="T32" fmla="*/ 1144 w 1618"/>
                <a:gd name="T33" fmla="*/ 474 h 2188"/>
                <a:gd name="T34" fmla="*/ 1197 w 1618"/>
                <a:gd name="T35" fmla="*/ 530 h 2188"/>
                <a:gd name="T36" fmla="*/ 1248 w 1618"/>
                <a:gd name="T37" fmla="*/ 590 h 2188"/>
                <a:gd name="T38" fmla="*/ 1296 w 1618"/>
                <a:gd name="T39" fmla="*/ 650 h 2188"/>
                <a:gd name="T40" fmla="*/ 1341 w 1618"/>
                <a:gd name="T41" fmla="*/ 715 h 2188"/>
                <a:gd name="T42" fmla="*/ 1384 w 1618"/>
                <a:gd name="T43" fmla="*/ 780 h 2188"/>
                <a:gd name="T44" fmla="*/ 1423 w 1618"/>
                <a:gd name="T45" fmla="*/ 847 h 2188"/>
                <a:gd name="T46" fmla="*/ 1458 w 1618"/>
                <a:gd name="T47" fmla="*/ 918 h 2188"/>
                <a:gd name="T48" fmla="*/ 1491 w 1618"/>
                <a:gd name="T49" fmla="*/ 990 h 2188"/>
                <a:gd name="T50" fmla="*/ 1520 w 1618"/>
                <a:gd name="T51" fmla="*/ 1064 h 2188"/>
                <a:gd name="T52" fmla="*/ 1546 w 1618"/>
                <a:gd name="T53" fmla="*/ 1139 h 2188"/>
                <a:gd name="T54" fmla="*/ 1567 w 1618"/>
                <a:gd name="T55" fmla="*/ 1216 h 2188"/>
                <a:gd name="T56" fmla="*/ 1586 w 1618"/>
                <a:gd name="T57" fmla="*/ 1294 h 2188"/>
                <a:gd name="T58" fmla="*/ 1600 w 1618"/>
                <a:gd name="T59" fmla="*/ 1373 h 2188"/>
                <a:gd name="T60" fmla="*/ 1610 w 1618"/>
                <a:gd name="T61" fmla="*/ 1454 h 2188"/>
                <a:gd name="T62" fmla="*/ 1616 w 1618"/>
                <a:gd name="T63" fmla="*/ 1536 h 2188"/>
                <a:gd name="T64" fmla="*/ 1618 w 1618"/>
                <a:gd name="T65" fmla="*/ 1619 h 2188"/>
                <a:gd name="T66" fmla="*/ 1618 w 1618"/>
                <a:gd name="T67" fmla="*/ 1656 h 2188"/>
                <a:gd name="T68" fmla="*/ 1616 w 1618"/>
                <a:gd name="T69" fmla="*/ 1693 h 2188"/>
                <a:gd name="T70" fmla="*/ 1615 w 1618"/>
                <a:gd name="T71" fmla="*/ 1728 h 2188"/>
                <a:gd name="T72" fmla="*/ 1611 w 1618"/>
                <a:gd name="T73" fmla="*/ 1765 h 2188"/>
                <a:gd name="T74" fmla="*/ 1608 w 1618"/>
                <a:gd name="T75" fmla="*/ 1800 h 2188"/>
                <a:gd name="T76" fmla="*/ 1603 w 1618"/>
                <a:gd name="T77" fmla="*/ 1837 h 2188"/>
                <a:gd name="T78" fmla="*/ 1599 w 1618"/>
                <a:gd name="T79" fmla="*/ 1872 h 2188"/>
                <a:gd name="T80" fmla="*/ 1592 w 1618"/>
                <a:gd name="T81" fmla="*/ 1908 h 2188"/>
                <a:gd name="T82" fmla="*/ 1586 w 1618"/>
                <a:gd name="T83" fmla="*/ 1945 h 2188"/>
                <a:gd name="T84" fmla="*/ 1578 w 1618"/>
                <a:gd name="T85" fmla="*/ 1980 h 2188"/>
                <a:gd name="T86" fmla="*/ 1570 w 1618"/>
                <a:gd name="T87" fmla="*/ 2015 h 2188"/>
                <a:gd name="T88" fmla="*/ 1560 w 1618"/>
                <a:gd name="T89" fmla="*/ 2050 h 2188"/>
                <a:gd name="T90" fmla="*/ 1551 w 1618"/>
                <a:gd name="T91" fmla="*/ 2084 h 2188"/>
                <a:gd name="T92" fmla="*/ 1539 w 1618"/>
                <a:gd name="T93" fmla="*/ 2119 h 2188"/>
                <a:gd name="T94" fmla="*/ 1528 w 1618"/>
                <a:gd name="T95" fmla="*/ 2153 h 2188"/>
                <a:gd name="T96" fmla="*/ 1515 w 1618"/>
                <a:gd name="T97" fmla="*/ 2188 h 2188"/>
                <a:gd name="T98" fmla="*/ 0 w 1618"/>
                <a:gd name="T99" fmla="*/ 1619 h 2188"/>
                <a:gd name="T100" fmla="*/ 0 w 1618"/>
                <a:gd name="T101" fmla="*/ 0 h 2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18" h="2188">
                  <a:moveTo>
                    <a:pt x="0" y="0"/>
                  </a:moveTo>
                  <a:lnTo>
                    <a:pt x="83" y="2"/>
                  </a:lnTo>
                  <a:lnTo>
                    <a:pt x="164" y="8"/>
                  </a:lnTo>
                  <a:lnTo>
                    <a:pt x="246" y="18"/>
                  </a:lnTo>
                  <a:lnTo>
                    <a:pt x="325" y="32"/>
                  </a:lnTo>
                  <a:lnTo>
                    <a:pt x="403" y="52"/>
                  </a:lnTo>
                  <a:lnTo>
                    <a:pt x="480" y="72"/>
                  </a:lnTo>
                  <a:lnTo>
                    <a:pt x="555" y="98"/>
                  </a:lnTo>
                  <a:lnTo>
                    <a:pt x="629" y="127"/>
                  </a:lnTo>
                  <a:lnTo>
                    <a:pt x="701" y="160"/>
                  </a:lnTo>
                  <a:lnTo>
                    <a:pt x="771" y="196"/>
                  </a:lnTo>
                  <a:lnTo>
                    <a:pt x="838" y="234"/>
                  </a:lnTo>
                  <a:lnTo>
                    <a:pt x="904" y="277"/>
                  </a:lnTo>
                  <a:lnTo>
                    <a:pt x="968" y="322"/>
                  </a:lnTo>
                  <a:lnTo>
                    <a:pt x="1029" y="370"/>
                  </a:lnTo>
                  <a:lnTo>
                    <a:pt x="1088" y="421"/>
                  </a:lnTo>
                  <a:lnTo>
                    <a:pt x="1144" y="474"/>
                  </a:lnTo>
                  <a:lnTo>
                    <a:pt x="1197" y="530"/>
                  </a:lnTo>
                  <a:lnTo>
                    <a:pt x="1248" y="590"/>
                  </a:lnTo>
                  <a:lnTo>
                    <a:pt x="1296" y="650"/>
                  </a:lnTo>
                  <a:lnTo>
                    <a:pt x="1341" y="715"/>
                  </a:lnTo>
                  <a:lnTo>
                    <a:pt x="1384" y="780"/>
                  </a:lnTo>
                  <a:lnTo>
                    <a:pt x="1423" y="847"/>
                  </a:lnTo>
                  <a:lnTo>
                    <a:pt x="1458" y="918"/>
                  </a:lnTo>
                  <a:lnTo>
                    <a:pt x="1491" y="990"/>
                  </a:lnTo>
                  <a:lnTo>
                    <a:pt x="1520" y="1064"/>
                  </a:lnTo>
                  <a:lnTo>
                    <a:pt x="1546" y="1139"/>
                  </a:lnTo>
                  <a:lnTo>
                    <a:pt x="1567" y="1216"/>
                  </a:lnTo>
                  <a:lnTo>
                    <a:pt x="1586" y="1294"/>
                  </a:lnTo>
                  <a:lnTo>
                    <a:pt x="1600" y="1373"/>
                  </a:lnTo>
                  <a:lnTo>
                    <a:pt x="1610" y="1454"/>
                  </a:lnTo>
                  <a:lnTo>
                    <a:pt x="1616" y="1536"/>
                  </a:lnTo>
                  <a:lnTo>
                    <a:pt x="1618" y="1619"/>
                  </a:lnTo>
                  <a:lnTo>
                    <a:pt x="1618" y="1656"/>
                  </a:lnTo>
                  <a:lnTo>
                    <a:pt x="1616" y="1693"/>
                  </a:lnTo>
                  <a:lnTo>
                    <a:pt x="1615" y="1728"/>
                  </a:lnTo>
                  <a:lnTo>
                    <a:pt x="1611" y="1765"/>
                  </a:lnTo>
                  <a:lnTo>
                    <a:pt x="1608" y="1800"/>
                  </a:lnTo>
                  <a:lnTo>
                    <a:pt x="1603" y="1837"/>
                  </a:lnTo>
                  <a:lnTo>
                    <a:pt x="1599" y="1872"/>
                  </a:lnTo>
                  <a:lnTo>
                    <a:pt x="1592" y="1908"/>
                  </a:lnTo>
                  <a:lnTo>
                    <a:pt x="1586" y="1945"/>
                  </a:lnTo>
                  <a:lnTo>
                    <a:pt x="1578" y="1980"/>
                  </a:lnTo>
                  <a:lnTo>
                    <a:pt x="1570" y="2015"/>
                  </a:lnTo>
                  <a:lnTo>
                    <a:pt x="1560" y="2050"/>
                  </a:lnTo>
                  <a:lnTo>
                    <a:pt x="1551" y="2084"/>
                  </a:lnTo>
                  <a:lnTo>
                    <a:pt x="1539" y="2119"/>
                  </a:lnTo>
                  <a:lnTo>
                    <a:pt x="1528" y="2153"/>
                  </a:lnTo>
                  <a:lnTo>
                    <a:pt x="1515" y="2188"/>
                  </a:lnTo>
                  <a:lnTo>
                    <a:pt x="0" y="1619"/>
                  </a:lnTo>
                  <a:lnTo>
                    <a:pt x="0" y="0"/>
                  </a:lnTo>
                  <a:close/>
                </a:path>
              </a:pathLst>
            </a:custGeom>
            <a:solidFill>
              <a:schemeClr val="accent1"/>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 name="Freeform 69">
              <a:extLst>
                <a:ext uri="{FF2B5EF4-FFF2-40B4-BE49-F238E27FC236}">
                  <a16:creationId xmlns:a16="http://schemas.microsoft.com/office/drawing/2014/main" id="{83C7A37C-38DB-4EB3-9624-2350BD16288D}"/>
                </a:ext>
              </a:extLst>
            </p:cNvPr>
            <p:cNvSpPr>
              <a:spLocks/>
            </p:cNvSpPr>
            <p:nvPr/>
          </p:nvSpPr>
          <p:spPr bwMode="auto">
            <a:xfrm>
              <a:off x="-3885156" y="3425825"/>
              <a:ext cx="3270250" cy="2573338"/>
            </a:xfrm>
            <a:custGeom>
              <a:avLst/>
              <a:gdLst>
                <a:gd name="T0" fmla="*/ 2060 w 2060"/>
                <a:gd name="T1" fmla="*/ 569 h 1621"/>
                <a:gd name="T2" fmla="*/ 2030 w 2060"/>
                <a:gd name="T3" fmla="*/ 644 h 1621"/>
                <a:gd name="T4" fmla="*/ 1996 w 2060"/>
                <a:gd name="T5" fmla="*/ 719 h 1621"/>
                <a:gd name="T6" fmla="*/ 1958 w 2060"/>
                <a:gd name="T7" fmla="*/ 790 h 1621"/>
                <a:gd name="T8" fmla="*/ 1918 w 2060"/>
                <a:gd name="T9" fmla="*/ 860 h 1621"/>
                <a:gd name="T10" fmla="*/ 1873 w 2060"/>
                <a:gd name="T11" fmla="*/ 926 h 1621"/>
                <a:gd name="T12" fmla="*/ 1827 w 2060"/>
                <a:gd name="T13" fmla="*/ 990 h 1621"/>
                <a:gd name="T14" fmla="*/ 1777 w 2060"/>
                <a:gd name="T15" fmla="*/ 1051 h 1621"/>
                <a:gd name="T16" fmla="*/ 1726 w 2060"/>
                <a:gd name="T17" fmla="*/ 1110 h 1621"/>
                <a:gd name="T18" fmla="*/ 1670 w 2060"/>
                <a:gd name="T19" fmla="*/ 1165 h 1621"/>
                <a:gd name="T20" fmla="*/ 1614 w 2060"/>
                <a:gd name="T21" fmla="*/ 1218 h 1621"/>
                <a:gd name="T22" fmla="*/ 1555 w 2060"/>
                <a:gd name="T23" fmla="*/ 1267 h 1621"/>
                <a:gd name="T24" fmla="*/ 1492 w 2060"/>
                <a:gd name="T25" fmla="*/ 1314 h 1621"/>
                <a:gd name="T26" fmla="*/ 1428 w 2060"/>
                <a:gd name="T27" fmla="*/ 1358 h 1621"/>
                <a:gd name="T28" fmla="*/ 1363 w 2060"/>
                <a:gd name="T29" fmla="*/ 1399 h 1621"/>
                <a:gd name="T30" fmla="*/ 1295 w 2060"/>
                <a:gd name="T31" fmla="*/ 1435 h 1621"/>
                <a:gd name="T32" fmla="*/ 1226 w 2060"/>
                <a:gd name="T33" fmla="*/ 1471 h 1621"/>
                <a:gd name="T34" fmla="*/ 1156 w 2060"/>
                <a:gd name="T35" fmla="*/ 1501 h 1621"/>
                <a:gd name="T36" fmla="*/ 1084 w 2060"/>
                <a:gd name="T37" fmla="*/ 1528 h 1621"/>
                <a:gd name="T38" fmla="*/ 1012 w 2060"/>
                <a:gd name="T39" fmla="*/ 1552 h 1621"/>
                <a:gd name="T40" fmla="*/ 937 w 2060"/>
                <a:gd name="T41" fmla="*/ 1573 h 1621"/>
                <a:gd name="T42" fmla="*/ 862 w 2060"/>
                <a:gd name="T43" fmla="*/ 1591 h 1621"/>
                <a:gd name="T44" fmla="*/ 785 w 2060"/>
                <a:gd name="T45" fmla="*/ 1603 h 1621"/>
                <a:gd name="T46" fmla="*/ 708 w 2060"/>
                <a:gd name="T47" fmla="*/ 1613 h 1621"/>
                <a:gd name="T48" fmla="*/ 631 w 2060"/>
                <a:gd name="T49" fmla="*/ 1620 h 1621"/>
                <a:gd name="T50" fmla="*/ 553 w 2060"/>
                <a:gd name="T51" fmla="*/ 1621 h 1621"/>
                <a:gd name="T52" fmla="*/ 474 w 2060"/>
                <a:gd name="T53" fmla="*/ 1620 h 1621"/>
                <a:gd name="T54" fmla="*/ 394 w 2060"/>
                <a:gd name="T55" fmla="*/ 1615 h 1621"/>
                <a:gd name="T56" fmla="*/ 316 w 2060"/>
                <a:gd name="T57" fmla="*/ 1605 h 1621"/>
                <a:gd name="T58" fmla="*/ 237 w 2060"/>
                <a:gd name="T59" fmla="*/ 1592 h 1621"/>
                <a:gd name="T60" fmla="*/ 157 w 2060"/>
                <a:gd name="T61" fmla="*/ 1575 h 1621"/>
                <a:gd name="T62" fmla="*/ 79 w 2060"/>
                <a:gd name="T63" fmla="*/ 1554 h 1621"/>
                <a:gd name="T64" fmla="*/ 0 w 2060"/>
                <a:gd name="T65" fmla="*/ 1528 h 1621"/>
                <a:gd name="T66" fmla="*/ 545 w 2060"/>
                <a:gd name="T67" fmla="*/ 0 h 1621"/>
                <a:gd name="T68" fmla="*/ 2060 w 2060"/>
                <a:gd name="T69" fmla="*/ 569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60" h="1621">
                  <a:moveTo>
                    <a:pt x="2060" y="569"/>
                  </a:moveTo>
                  <a:lnTo>
                    <a:pt x="2030" y="644"/>
                  </a:lnTo>
                  <a:lnTo>
                    <a:pt x="1996" y="719"/>
                  </a:lnTo>
                  <a:lnTo>
                    <a:pt x="1958" y="790"/>
                  </a:lnTo>
                  <a:lnTo>
                    <a:pt x="1918" y="860"/>
                  </a:lnTo>
                  <a:lnTo>
                    <a:pt x="1873" y="926"/>
                  </a:lnTo>
                  <a:lnTo>
                    <a:pt x="1827" y="990"/>
                  </a:lnTo>
                  <a:lnTo>
                    <a:pt x="1777" y="1051"/>
                  </a:lnTo>
                  <a:lnTo>
                    <a:pt x="1726" y="1110"/>
                  </a:lnTo>
                  <a:lnTo>
                    <a:pt x="1670" y="1165"/>
                  </a:lnTo>
                  <a:lnTo>
                    <a:pt x="1614" y="1218"/>
                  </a:lnTo>
                  <a:lnTo>
                    <a:pt x="1555" y="1267"/>
                  </a:lnTo>
                  <a:lnTo>
                    <a:pt x="1492" y="1314"/>
                  </a:lnTo>
                  <a:lnTo>
                    <a:pt x="1428" y="1358"/>
                  </a:lnTo>
                  <a:lnTo>
                    <a:pt x="1363" y="1399"/>
                  </a:lnTo>
                  <a:lnTo>
                    <a:pt x="1295" y="1435"/>
                  </a:lnTo>
                  <a:lnTo>
                    <a:pt x="1226" y="1471"/>
                  </a:lnTo>
                  <a:lnTo>
                    <a:pt x="1156" y="1501"/>
                  </a:lnTo>
                  <a:lnTo>
                    <a:pt x="1084" y="1528"/>
                  </a:lnTo>
                  <a:lnTo>
                    <a:pt x="1012" y="1552"/>
                  </a:lnTo>
                  <a:lnTo>
                    <a:pt x="937" y="1573"/>
                  </a:lnTo>
                  <a:lnTo>
                    <a:pt x="862" y="1591"/>
                  </a:lnTo>
                  <a:lnTo>
                    <a:pt x="785" y="1603"/>
                  </a:lnTo>
                  <a:lnTo>
                    <a:pt x="708" y="1613"/>
                  </a:lnTo>
                  <a:lnTo>
                    <a:pt x="631" y="1620"/>
                  </a:lnTo>
                  <a:lnTo>
                    <a:pt x="553" y="1621"/>
                  </a:lnTo>
                  <a:lnTo>
                    <a:pt x="474" y="1620"/>
                  </a:lnTo>
                  <a:lnTo>
                    <a:pt x="394" y="1615"/>
                  </a:lnTo>
                  <a:lnTo>
                    <a:pt x="316" y="1605"/>
                  </a:lnTo>
                  <a:lnTo>
                    <a:pt x="237" y="1592"/>
                  </a:lnTo>
                  <a:lnTo>
                    <a:pt x="157" y="1575"/>
                  </a:lnTo>
                  <a:lnTo>
                    <a:pt x="79" y="1554"/>
                  </a:lnTo>
                  <a:lnTo>
                    <a:pt x="0" y="1528"/>
                  </a:lnTo>
                  <a:lnTo>
                    <a:pt x="545" y="0"/>
                  </a:lnTo>
                  <a:lnTo>
                    <a:pt x="2060" y="569"/>
                  </a:lnTo>
                  <a:close/>
                </a:path>
              </a:pathLst>
            </a:custGeom>
            <a:solidFill>
              <a:schemeClr val="accent3"/>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 name="Freeform 71">
              <a:extLst>
                <a:ext uri="{FF2B5EF4-FFF2-40B4-BE49-F238E27FC236}">
                  <a16:creationId xmlns:a16="http://schemas.microsoft.com/office/drawing/2014/main" id="{5B5E4D56-938B-4260-B583-0B188348AB2B}"/>
                </a:ext>
              </a:extLst>
            </p:cNvPr>
            <p:cNvSpPr>
              <a:spLocks/>
            </p:cNvSpPr>
            <p:nvPr/>
          </p:nvSpPr>
          <p:spPr bwMode="auto">
            <a:xfrm>
              <a:off x="-5553618" y="3425825"/>
              <a:ext cx="2533650" cy="2425700"/>
            </a:xfrm>
            <a:custGeom>
              <a:avLst/>
              <a:gdLst>
                <a:gd name="T0" fmla="*/ 1051 w 1596"/>
                <a:gd name="T1" fmla="*/ 1528 h 1528"/>
                <a:gd name="T2" fmla="*/ 1000 w 1596"/>
                <a:gd name="T3" fmla="*/ 1509 h 1528"/>
                <a:gd name="T4" fmla="*/ 951 w 1596"/>
                <a:gd name="T5" fmla="*/ 1487 h 1528"/>
                <a:gd name="T6" fmla="*/ 901 w 1596"/>
                <a:gd name="T7" fmla="*/ 1464 h 1528"/>
                <a:gd name="T8" fmla="*/ 853 w 1596"/>
                <a:gd name="T9" fmla="*/ 1442 h 1528"/>
                <a:gd name="T10" fmla="*/ 805 w 1596"/>
                <a:gd name="T11" fmla="*/ 1416 h 1528"/>
                <a:gd name="T12" fmla="*/ 758 w 1596"/>
                <a:gd name="T13" fmla="*/ 1389 h 1528"/>
                <a:gd name="T14" fmla="*/ 714 w 1596"/>
                <a:gd name="T15" fmla="*/ 1360 h 1528"/>
                <a:gd name="T16" fmla="*/ 669 w 1596"/>
                <a:gd name="T17" fmla="*/ 1330 h 1528"/>
                <a:gd name="T18" fmla="*/ 626 w 1596"/>
                <a:gd name="T19" fmla="*/ 1299 h 1528"/>
                <a:gd name="T20" fmla="*/ 584 w 1596"/>
                <a:gd name="T21" fmla="*/ 1267 h 1528"/>
                <a:gd name="T22" fmla="*/ 542 w 1596"/>
                <a:gd name="T23" fmla="*/ 1232 h 1528"/>
                <a:gd name="T24" fmla="*/ 502 w 1596"/>
                <a:gd name="T25" fmla="*/ 1197 h 1528"/>
                <a:gd name="T26" fmla="*/ 464 w 1596"/>
                <a:gd name="T27" fmla="*/ 1161 h 1528"/>
                <a:gd name="T28" fmla="*/ 427 w 1596"/>
                <a:gd name="T29" fmla="*/ 1123 h 1528"/>
                <a:gd name="T30" fmla="*/ 390 w 1596"/>
                <a:gd name="T31" fmla="*/ 1085 h 1528"/>
                <a:gd name="T32" fmla="*/ 357 w 1596"/>
                <a:gd name="T33" fmla="*/ 1045 h 1528"/>
                <a:gd name="T34" fmla="*/ 323 w 1596"/>
                <a:gd name="T35" fmla="*/ 1003 h 1528"/>
                <a:gd name="T36" fmla="*/ 291 w 1596"/>
                <a:gd name="T37" fmla="*/ 961 h 1528"/>
                <a:gd name="T38" fmla="*/ 261 w 1596"/>
                <a:gd name="T39" fmla="*/ 918 h 1528"/>
                <a:gd name="T40" fmla="*/ 230 w 1596"/>
                <a:gd name="T41" fmla="*/ 875 h 1528"/>
                <a:gd name="T42" fmla="*/ 203 w 1596"/>
                <a:gd name="T43" fmla="*/ 828 h 1528"/>
                <a:gd name="T44" fmla="*/ 176 w 1596"/>
                <a:gd name="T45" fmla="*/ 784 h 1528"/>
                <a:gd name="T46" fmla="*/ 152 w 1596"/>
                <a:gd name="T47" fmla="*/ 735 h 1528"/>
                <a:gd name="T48" fmla="*/ 128 w 1596"/>
                <a:gd name="T49" fmla="*/ 687 h 1528"/>
                <a:gd name="T50" fmla="*/ 107 w 1596"/>
                <a:gd name="T51" fmla="*/ 639 h 1528"/>
                <a:gd name="T52" fmla="*/ 86 w 1596"/>
                <a:gd name="T53" fmla="*/ 590 h 1528"/>
                <a:gd name="T54" fmla="*/ 67 w 1596"/>
                <a:gd name="T55" fmla="*/ 539 h 1528"/>
                <a:gd name="T56" fmla="*/ 51 w 1596"/>
                <a:gd name="T57" fmla="*/ 487 h 1528"/>
                <a:gd name="T58" fmla="*/ 35 w 1596"/>
                <a:gd name="T59" fmla="*/ 436 h 1528"/>
                <a:gd name="T60" fmla="*/ 22 w 1596"/>
                <a:gd name="T61" fmla="*/ 383 h 1528"/>
                <a:gd name="T62" fmla="*/ 9 w 1596"/>
                <a:gd name="T63" fmla="*/ 330 h 1528"/>
                <a:gd name="T64" fmla="*/ 0 w 1596"/>
                <a:gd name="T65" fmla="*/ 277 h 1528"/>
                <a:gd name="T66" fmla="*/ 1596 w 1596"/>
                <a:gd name="T67" fmla="*/ 0 h 1528"/>
                <a:gd name="T68" fmla="*/ 1051 w 1596"/>
                <a:gd name="T69" fmla="*/ 1528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96" h="1528">
                  <a:moveTo>
                    <a:pt x="1051" y="1528"/>
                  </a:moveTo>
                  <a:lnTo>
                    <a:pt x="1000" y="1509"/>
                  </a:lnTo>
                  <a:lnTo>
                    <a:pt x="951" y="1487"/>
                  </a:lnTo>
                  <a:lnTo>
                    <a:pt x="901" y="1464"/>
                  </a:lnTo>
                  <a:lnTo>
                    <a:pt x="853" y="1442"/>
                  </a:lnTo>
                  <a:lnTo>
                    <a:pt x="805" y="1416"/>
                  </a:lnTo>
                  <a:lnTo>
                    <a:pt x="758" y="1389"/>
                  </a:lnTo>
                  <a:lnTo>
                    <a:pt x="714" y="1360"/>
                  </a:lnTo>
                  <a:lnTo>
                    <a:pt x="669" y="1330"/>
                  </a:lnTo>
                  <a:lnTo>
                    <a:pt x="626" y="1299"/>
                  </a:lnTo>
                  <a:lnTo>
                    <a:pt x="584" y="1267"/>
                  </a:lnTo>
                  <a:lnTo>
                    <a:pt x="542" y="1232"/>
                  </a:lnTo>
                  <a:lnTo>
                    <a:pt x="502" y="1197"/>
                  </a:lnTo>
                  <a:lnTo>
                    <a:pt x="464" y="1161"/>
                  </a:lnTo>
                  <a:lnTo>
                    <a:pt x="427" y="1123"/>
                  </a:lnTo>
                  <a:lnTo>
                    <a:pt x="390" y="1085"/>
                  </a:lnTo>
                  <a:lnTo>
                    <a:pt x="357" y="1045"/>
                  </a:lnTo>
                  <a:lnTo>
                    <a:pt x="323" y="1003"/>
                  </a:lnTo>
                  <a:lnTo>
                    <a:pt x="291" y="961"/>
                  </a:lnTo>
                  <a:lnTo>
                    <a:pt x="261" y="918"/>
                  </a:lnTo>
                  <a:lnTo>
                    <a:pt x="230" y="875"/>
                  </a:lnTo>
                  <a:lnTo>
                    <a:pt x="203" y="828"/>
                  </a:lnTo>
                  <a:lnTo>
                    <a:pt x="176" y="784"/>
                  </a:lnTo>
                  <a:lnTo>
                    <a:pt x="152" y="735"/>
                  </a:lnTo>
                  <a:lnTo>
                    <a:pt x="128" y="687"/>
                  </a:lnTo>
                  <a:lnTo>
                    <a:pt x="107" y="639"/>
                  </a:lnTo>
                  <a:lnTo>
                    <a:pt x="86" y="590"/>
                  </a:lnTo>
                  <a:lnTo>
                    <a:pt x="67" y="539"/>
                  </a:lnTo>
                  <a:lnTo>
                    <a:pt x="51" y="487"/>
                  </a:lnTo>
                  <a:lnTo>
                    <a:pt x="35" y="436"/>
                  </a:lnTo>
                  <a:lnTo>
                    <a:pt x="22" y="383"/>
                  </a:lnTo>
                  <a:lnTo>
                    <a:pt x="9" y="330"/>
                  </a:lnTo>
                  <a:lnTo>
                    <a:pt x="0" y="277"/>
                  </a:lnTo>
                  <a:lnTo>
                    <a:pt x="1596" y="0"/>
                  </a:lnTo>
                  <a:lnTo>
                    <a:pt x="1051" y="1528"/>
                  </a:lnTo>
                  <a:close/>
                </a:path>
              </a:pathLst>
            </a:custGeom>
            <a:solidFill>
              <a:schemeClr val="accent4"/>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Freeform 73">
              <a:extLst>
                <a:ext uri="{FF2B5EF4-FFF2-40B4-BE49-F238E27FC236}">
                  <a16:creationId xmlns:a16="http://schemas.microsoft.com/office/drawing/2014/main" id="{A83E1828-EFB2-455E-8A72-1610911465C6}"/>
                </a:ext>
              </a:extLst>
            </p:cNvPr>
            <p:cNvSpPr>
              <a:spLocks/>
            </p:cNvSpPr>
            <p:nvPr/>
          </p:nvSpPr>
          <p:spPr bwMode="auto">
            <a:xfrm>
              <a:off x="-5591718" y="2755900"/>
              <a:ext cx="2571750" cy="1109663"/>
            </a:xfrm>
            <a:custGeom>
              <a:avLst/>
              <a:gdLst>
                <a:gd name="T0" fmla="*/ 24 w 1620"/>
                <a:gd name="T1" fmla="*/ 699 h 699"/>
                <a:gd name="T2" fmla="*/ 16 w 1620"/>
                <a:gd name="T3" fmla="*/ 655 h 699"/>
                <a:gd name="T4" fmla="*/ 11 w 1620"/>
                <a:gd name="T5" fmla="*/ 611 h 699"/>
                <a:gd name="T6" fmla="*/ 6 w 1620"/>
                <a:gd name="T7" fmla="*/ 568 h 699"/>
                <a:gd name="T8" fmla="*/ 3 w 1620"/>
                <a:gd name="T9" fmla="*/ 523 h 699"/>
                <a:gd name="T10" fmla="*/ 0 w 1620"/>
                <a:gd name="T11" fmla="*/ 480 h 699"/>
                <a:gd name="T12" fmla="*/ 0 w 1620"/>
                <a:gd name="T13" fmla="*/ 435 h 699"/>
                <a:gd name="T14" fmla="*/ 0 w 1620"/>
                <a:gd name="T15" fmla="*/ 392 h 699"/>
                <a:gd name="T16" fmla="*/ 1 w 1620"/>
                <a:gd name="T17" fmla="*/ 347 h 699"/>
                <a:gd name="T18" fmla="*/ 5 w 1620"/>
                <a:gd name="T19" fmla="*/ 304 h 699"/>
                <a:gd name="T20" fmla="*/ 8 w 1620"/>
                <a:gd name="T21" fmla="*/ 259 h 699"/>
                <a:gd name="T22" fmla="*/ 13 w 1620"/>
                <a:gd name="T23" fmla="*/ 216 h 699"/>
                <a:gd name="T24" fmla="*/ 19 w 1620"/>
                <a:gd name="T25" fmla="*/ 173 h 699"/>
                <a:gd name="T26" fmla="*/ 27 w 1620"/>
                <a:gd name="T27" fmla="*/ 129 h 699"/>
                <a:gd name="T28" fmla="*/ 35 w 1620"/>
                <a:gd name="T29" fmla="*/ 86 h 699"/>
                <a:gd name="T30" fmla="*/ 45 w 1620"/>
                <a:gd name="T31" fmla="*/ 43 h 699"/>
                <a:gd name="T32" fmla="*/ 56 w 1620"/>
                <a:gd name="T33" fmla="*/ 0 h 699"/>
                <a:gd name="T34" fmla="*/ 1620 w 1620"/>
                <a:gd name="T35" fmla="*/ 422 h 699"/>
                <a:gd name="T36" fmla="*/ 24 w 1620"/>
                <a:gd name="T37" fmla="*/ 699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20" h="699">
                  <a:moveTo>
                    <a:pt x="24" y="699"/>
                  </a:moveTo>
                  <a:lnTo>
                    <a:pt x="16" y="655"/>
                  </a:lnTo>
                  <a:lnTo>
                    <a:pt x="11" y="611"/>
                  </a:lnTo>
                  <a:lnTo>
                    <a:pt x="6" y="568"/>
                  </a:lnTo>
                  <a:lnTo>
                    <a:pt x="3" y="523"/>
                  </a:lnTo>
                  <a:lnTo>
                    <a:pt x="0" y="480"/>
                  </a:lnTo>
                  <a:lnTo>
                    <a:pt x="0" y="435"/>
                  </a:lnTo>
                  <a:lnTo>
                    <a:pt x="0" y="392"/>
                  </a:lnTo>
                  <a:lnTo>
                    <a:pt x="1" y="347"/>
                  </a:lnTo>
                  <a:lnTo>
                    <a:pt x="5" y="304"/>
                  </a:lnTo>
                  <a:lnTo>
                    <a:pt x="8" y="259"/>
                  </a:lnTo>
                  <a:lnTo>
                    <a:pt x="13" y="216"/>
                  </a:lnTo>
                  <a:lnTo>
                    <a:pt x="19" y="173"/>
                  </a:lnTo>
                  <a:lnTo>
                    <a:pt x="27" y="129"/>
                  </a:lnTo>
                  <a:lnTo>
                    <a:pt x="35" y="86"/>
                  </a:lnTo>
                  <a:lnTo>
                    <a:pt x="45" y="43"/>
                  </a:lnTo>
                  <a:lnTo>
                    <a:pt x="56" y="0"/>
                  </a:lnTo>
                  <a:lnTo>
                    <a:pt x="1620" y="422"/>
                  </a:lnTo>
                  <a:lnTo>
                    <a:pt x="24" y="699"/>
                  </a:lnTo>
                  <a:close/>
                </a:path>
              </a:pathLst>
            </a:custGeom>
            <a:solidFill>
              <a:schemeClr val="accent5"/>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 name="Freeform 75">
              <a:extLst>
                <a:ext uri="{FF2B5EF4-FFF2-40B4-BE49-F238E27FC236}">
                  <a16:creationId xmlns:a16="http://schemas.microsoft.com/office/drawing/2014/main" id="{43B0A08E-2DC0-42EA-8FB7-298065D474A0}"/>
                </a:ext>
              </a:extLst>
            </p:cNvPr>
            <p:cNvSpPr>
              <a:spLocks/>
            </p:cNvSpPr>
            <p:nvPr/>
          </p:nvSpPr>
          <p:spPr bwMode="auto">
            <a:xfrm>
              <a:off x="-5502818" y="2165350"/>
              <a:ext cx="2482850" cy="1260475"/>
            </a:xfrm>
            <a:custGeom>
              <a:avLst/>
              <a:gdLst>
                <a:gd name="T0" fmla="*/ 0 w 1564"/>
                <a:gd name="T1" fmla="*/ 372 h 794"/>
                <a:gd name="T2" fmla="*/ 14 w 1564"/>
                <a:gd name="T3" fmla="*/ 324 h 794"/>
                <a:gd name="T4" fmla="*/ 29 w 1564"/>
                <a:gd name="T5" fmla="*/ 276 h 794"/>
                <a:gd name="T6" fmla="*/ 46 w 1564"/>
                <a:gd name="T7" fmla="*/ 227 h 794"/>
                <a:gd name="T8" fmla="*/ 64 w 1564"/>
                <a:gd name="T9" fmla="*/ 181 h 794"/>
                <a:gd name="T10" fmla="*/ 85 w 1564"/>
                <a:gd name="T11" fmla="*/ 135 h 794"/>
                <a:gd name="T12" fmla="*/ 105 w 1564"/>
                <a:gd name="T13" fmla="*/ 88 h 794"/>
                <a:gd name="T14" fmla="*/ 128 w 1564"/>
                <a:gd name="T15" fmla="*/ 43 h 794"/>
                <a:gd name="T16" fmla="*/ 152 w 1564"/>
                <a:gd name="T17" fmla="*/ 0 h 794"/>
                <a:gd name="T18" fmla="*/ 1564 w 1564"/>
                <a:gd name="T19" fmla="*/ 794 h 794"/>
                <a:gd name="T20" fmla="*/ 0 w 1564"/>
                <a:gd name="T21" fmla="*/ 372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4" h="794">
                  <a:moveTo>
                    <a:pt x="0" y="372"/>
                  </a:moveTo>
                  <a:lnTo>
                    <a:pt x="14" y="324"/>
                  </a:lnTo>
                  <a:lnTo>
                    <a:pt x="29" y="276"/>
                  </a:lnTo>
                  <a:lnTo>
                    <a:pt x="46" y="227"/>
                  </a:lnTo>
                  <a:lnTo>
                    <a:pt x="64" y="181"/>
                  </a:lnTo>
                  <a:lnTo>
                    <a:pt x="85" y="135"/>
                  </a:lnTo>
                  <a:lnTo>
                    <a:pt x="105" y="88"/>
                  </a:lnTo>
                  <a:lnTo>
                    <a:pt x="128" y="43"/>
                  </a:lnTo>
                  <a:lnTo>
                    <a:pt x="152" y="0"/>
                  </a:lnTo>
                  <a:lnTo>
                    <a:pt x="1564" y="794"/>
                  </a:lnTo>
                  <a:lnTo>
                    <a:pt x="0" y="372"/>
                  </a:lnTo>
                  <a:close/>
                </a:path>
              </a:pathLst>
            </a:custGeom>
            <a:solidFill>
              <a:schemeClr val="accent6"/>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 name="Freeform 77">
              <a:extLst>
                <a:ext uri="{FF2B5EF4-FFF2-40B4-BE49-F238E27FC236}">
                  <a16:creationId xmlns:a16="http://schemas.microsoft.com/office/drawing/2014/main" id="{F03917FD-087B-4565-B613-977B271BEF6D}"/>
                </a:ext>
              </a:extLst>
            </p:cNvPr>
            <p:cNvSpPr>
              <a:spLocks/>
            </p:cNvSpPr>
            <p:nvPr/>
          </p:nvSpPr>
          <p:spPr bwMode="auto">
            <a:xfrm>
              <a:off x="-5261518" y="1771650"/>
              <a:ext cx="2241550" cy="1654175"/>
            </a:xfrm>
            <a:custGeom>
              <a:avLst/>
              <a:gdLst>
                <a:gd name="T0" fmla="*/ 0 w 1412"/>
                <a:gd name="T1" fmla="*/ 248 h 1042"/>
                <a:gd name="T2" fmla="*/ 19 w 1412"/>
                <a:gd name="T3" fmla="*/ 214 h 1042"/>
                <a:gd name="T4" fmla="*/ 38 w 1412"/>
                <a:gd name="T5" fmla="*/ 182 h 1042"/>
                <a:gd name="T6" fmla="*/ 59 w 1412"/>
                <a:gd name="T7" fmla="*/ 150 h 1042"/>
                <a:gd name="T8" fmla="*/ 80 w 1412"/>
                <a:gd name="T9" fmla="*/ 120 h 1042"/>
                <a:gd name="T10" fmla="*/ 102 w 1412"/>
                <a:gd name="T11" fmla="*/ 90 h 1042"/>
                <a:gd name="T12" fmla="*/ 125 w 1412"/>
                <a:gd name="T13" fmla="*/ 59 h 1042"/>
                <a:gd name="T14" fmla="*/ 149 w 1412"/>
                <a:gd name="T15" fmla="*/ 29 h 1042"/>
                <a:gd name="T16" fmla="*/ 173 w 1412"/>
                <a:gd name="T17" fmla="*/ 0 h 1042"/>
                <a:gd name="T18" fmla="*/ 1412 w 1412"/>
                <a:gd name="T19" fmla="*/ 1042 h 1042"/>
                <a:gd name="T20" fmla="*/ 0 w 1412"/>
                <a:gd name="T21" fmla="*/ 248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12" h="1042">
                  <a:moveTo>
                    <a:pt x="0" y="248"/>
                  </a:moveTo>
                  <a:lnTo>
                    <a:pt x="19" y="214"/>
                  </a:lnTo>
                  <a:lnTo>
                    <a:pt x="38" y="182"/>
                  </a:lnTo>
                  <a:lnTo>
                    <a:pt x="59" y="150"/>
                  </a:lnTo>
                  <a:lnTo>
                    <a:pt x="80" y="120"/>
                  </a:lnTo>
                  <a:lnTo>
                    <a:pt x="102" y="90"/>
                  </a:lnTo>
                  <a:lnTo>
                    <a:pt x="125" y="59"/>
                  </a:lnTo>
                  <a:lnTo>
                    <a:pt x="149" y="29"/>
                  </a:lnTo>
                  <a:lnTo>
                    <a:pt x="173" y="0"/>
                  </a:lnTo>
                  <a:lnTo>
                    <a:pt x="1412" y="1042"/>
                  </a:lnTo>
                  <a:lnTo>
                    <a:pt x="0" y="248"/>
                  </a:lnTo>
                  <a:close/>
                </a:path>
              </a:pathLst>
            </a:custGeom>
            <a:solidFill>
              <a:schemeClr val="tx2"/>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Freeform 79">
              <a:extLst>
                <a:ext uri="{FF2B5EF4-FFF2-40B4-BE49-F238E27FC236}">
                  <a16:creationId xmlns:a16="http://schemas.microsoft.com/office/drawing/2014/main" id="{030FE920-5C5C-40C5-83AE-F609052723D2}"/>
                </a:ext>
              </a:extLst>
            </p:cNvPr>
            <p:cNvSpPr>
              <a:spLocks/>
            </p:cNvSpPr>
            <p:nvPr/>
          </p:nvSpPr>
          <p:spPr bwMode="auto">
            <a:xfrm>
              <a:off x="-4986881" y="1435100"/>
              <a:ext cx="1966913" cy="1990725"/>
            </a:xfrm>
            <a:custGeom>
              <a:avLst/>
              <a:gdLst>
                <a:gd name="T0" fmla="*/ 0 w 1239"/>
                <a:gd name="T1" fmla="*/ 212 h 1254"/>
                <a:gd name="T2" fmla="*/ 24 w 1239"/>
                <a:gd name="T3" fmla="*/ 183 h 1254"/>
                <a:gd name="T4" fmla="*/ 49 w 1239"/>
                <a:gd name="T5" fmla="*/ 154 h 1254"/>
                <a:gd name="T6" fmla="*/ 75 w 1239"/>
                <a:gd name="T7" fmla="*/ 127 h 1254"/>
                <a:gd name="T8" fmla="*/ 102 w 1239"/>
                <a:gd name="T9" fmla="*/ 101 h 1254"/>
                <a:gd name="T10" fmla="*/ 129 w 1239"/>
                <a:gd name="T11" fmla="*/ 74 h 1254"/>
                <a:gd name="T12" fmla="*/ 157 w 1239"/>
                <a:gd name="T13" fmla="*/ 48 h 1254"/>
                <a:gd name="T14" fmla="*/ 185 w 1239"/>
                <a:gd name="T15" fmla="*/ 24 h 1254"/>
                <a:gd name="T16" fmla="*/ 214 w 1239"/>
                <a:gd name="T17" fmla="*/ 0 h 1254"/>
                <a:gd name="T18" fmla="*/ 1239 w 1239"/>
                <a:gd name="T19" fmla="*/ 1254 h 1254"/>
                <a:gd name="T20" fmla="*/ 0 w 1239"/>
                <a:gd name="T21" fmla="*/ 212 h 1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9" h="1254">
                  <a:moveTo>
                    <a:pt x="0" y="212"/>
                  </a:moveTo>
                  <a:lnTo>
                    <a:pt x="24" y="183"/>
                  </a:lnTo>
                  <a:lnTo>
                    <a:pt x="49" y="154"/>
                  </a:lnTo>
                  <a:lnTo>
                    <a:pt x="75" y="127"/>
                  </a:lnTo>
                  <a:lnTo>
                    <a:pt x="102" y="101"/>
                  </a:lnTo>
                  <a:lnTo>
                    <a:pt x="129" y="74"/>
                  </a:lnTo>
                  <a:lnTo>
                    <a:pt x="157" y="48"/>
                  </a:lnTo>
                  <a:lnTo>
                    <a:pt x="185" y="24"/>
                  </a:lnTo>
                  <a:lnTo>
                    <a:pt x="214" y="0"/>
                  </a:lnTo>
                  <a:lnTo>
                    <a:pt x="1239" y="1254"/>
                  </a:lnTo>
                  <a:lnTo>
                    <a:pt x="0" y="212"/>
                  </a:lnTo>
                  <a:close/>
                </a:path>
              </a:pathLst>
            </a:custGeom>
            <a:solidFill>
              <a:schemeClr val="bg2"/>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9" name="Freeform 81">
              <a:extLst>
                <a:ext uri="{FF2B5EF4-FFF2-40B4-BE49-F238E27FC236}">
                  <a16:creationId xmlns:a16="http://schemas.microsoft.com/office/drawing/2014/main" id="{D24B2D47-E7BB-4BDC-B481-649470DBA77A}"/>
                </a:ext>
              </a:extLst>
            </p:cNvPr>
            <p:cNvSpPr>
              <a:spLocks/>
            </p:cNvSpPr>
            <p:nvPr/>
          </p:nvSpPr>
          <p:spPr bwMode="auto">
            <a:xfrm>
              <a:off x="-4647156" y="1247775"/>
              <a:ext cx="1627188" cy="2178050"/>
            </a:xfrm>
            <a:custGeom>
              <a:avLst/>
              <a:gdLst>
                <a:gd name="T0" fmla="*/ 0 w 1025"/>
                <a:gd name="T1" fmla="*/ 118 h 1372"/>
                <a:gd name="T2" fmla="*/ 40 w 1025"/>
                <a:gd name="T3" fmla="*/ 86 h 1372"/>
                <a:gd name="T4" fmla="*/ 80 w 1025"/>
                <a:gd name="T5" fmla="*/ 56 h 1372"/>
                <a:gd name="T6" fmla="*/ 122 w 1025"/>
                <a:gd name="T7" fmla="*/ 27 h 1372"/>
                <a:gd name="T8" fmla="*/ 163 w 1025"/>
                <a:gd name="T9" fmla="*/ 0 h 1372"/>
                <a:gd name="T10" fmla="*/ 1025 w 1025"/>
                <a:gd name="T11" fmla="*/ 1372 h 1372"/>
                <a:gd name="T12" fmla="*/ 0 w 1025"/>
                <a:gd name="T13" fmla="*/ 118 h 1372"/>
              </a:gdLst>
              <a:ahLst/>
              <a:cxnLst>
                <a:cxn ang="0">
                  <a:pos x="T0" y="T1"/>
                </a:cxn>
                <a:cxn ang="0">
                  <a:pos x="T2" y="T3"/>
                </a:cxn>
                <a:cxn ang="0">
                  <a:pos x="T4" y="T5"/>
                </a:cxn>
                <a:cxn ang="0">
                  <a:pos x="T6" y="T7"/>
                </a:cxn>
                <a:cxn ang="0">
                  <a:pos x="T8" y="T9"/>
                </a:cxn>
                <a:cxn ang="0">
                  <a:pos x="T10" y="T11"/>
                </a:cxn>
                <a:cxn ang="0">
                  <a:pos x="T12" y="T13"/>
                </a:cxn>
              </a:cxnLst>
              <a:rect l="0" t="0" r="r" b="b"/>
              <a:pathLst>
                <a:path w="1025" h="1372">
                  <a:moveTo>
                    <a:pt x="0" y="118"/>
                  </a:moveTo>
                  <a:lnTo>
                    <a:pt x="40" y="86"/>
                  </a:lnTo>
                  <a:lnTo>
                    <a:pt x="80" y="56"/>
                  </a:lnTo>
                  <a:lnTo>
                    <a:pt x="122" y="27"/>
                  </a:lnTo>
                  <a:lnTo>
                    <a:pt x="163" y="0"/>
                  </a:lnTo>
                  <a:lnTo>
                    <a:pt x="1025" y="1372"/>
                  </a:lnTo>
                  <a:lnTo>
                    <a:pt x="0" y="118"/>
                  </a:lnTo>
                  <a:close/>
                </a:path>
              </a:pathLst>
            </a:custGeom>
            <a:solidFill>
              <a:schemeClr val="accent2"/>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1" name="Freeform 83">
              <a:extLst>
                <a:ext uri="{FF2B5EF4-FFF2-40B4-BE49-F238E27FC236}">
                  <a16:creationId xmlns:a16="http://schemas.microsoft.com/office/drawing/2014/main" id="{4CC118E2-07C2-4F19-B634-93B5C36E9009}"/>
                </a:ext>
              </a:extLst>
            </p:cNvPr>
            <p:cNvSpPr>
              <a:spLocks/>
            </p:cNvSpPr>
            <p:nvPr/>
          </p:nvSpPr>
          <p:spPr bwMode="auto">
            <a:xfrm>
              <a:off x="-4388393" y="1095375"/>
              <a:ext cx="1368425" cy="2330450"/>
            </a:xfrm>
            <a:custGeom>
              <a:avLst/>
              <a:gdLst>
                <a:gd name="T0" fmla="*/ 0 w 862"/>
                <a:gd name="T1" fmla="*/ 96 h 1468"/>
                <a:gd name="T2" fmla="*/ 44 w 862"/>
                <a:gd name="T3" fmla="*/ 70 h 1468"/>
                <a:gd name="T4" fmla="*/ 88 w 862"/>
                <a:gd name="T5" fmla="*/ 45 h 1468"/>
                <a:gd name="T6" fmla="*/ 132 w 862"/>
                <a:gd name="T7" fmla="*/ 22 h 1468"/>
                <a:gd name="T8" fmla="*/ 178 w 862"/>
                <a:gd name="T9" fmla="*/ 0 h 1468"/>
                <a:gd name="T10" fmla="*/ 862 w 862"/>
                <a:gd name="T11" fmla="*/ 1468 h 1468"/>
                <a:gd name="T12" fmla="*/ 0 w 862"/>
                <a:gd name="T13" fmla="*/ 96 h 1468"/>
              </a:gdLst>
              <a:ahLst/>
              <a:cxnLst>
                <a:cxn ang="0">
                  <a:pos x="T0" y="T1"/>
                </a:cxn>
                <a:cxn ang="0">
                  <a:pos x="T2" y="T3"/>
                </a:cxn>
                <a:cxn ang="0">
                  <a:pos x="T4" y="T5"/>
                </a:cxn>
                <a:cxn ang="0">
                  <a:pos x="T6" y="T7"/>
                </a:cxn>
                <a:cxn ang="0">
                  <a:pos x="T8" y="T9"/>
                </a:cxn>
                <a:cxn ang="0">
                  <a:pos x="T10" y="T11"/>
                </a:cxn>
                <a:cxn ang="0">
                  <a:pos x="T12" y="T13"/>
                </a:cxn>
              </a:cxnLst>
              <a:rect l="0" t="0" r="r" b="b"/>
              <a:pathLst>
                <a:path w="862" h="1468">
                  <a:moveTo>
                    <a:pt x="0" y="96"/>
                  </a:moveTo>
                  <a:lnTo>
                    <a:pt x="44" y="70"/>
                  </a:lnTo>
                  <a:lnTo>
                    <a:pt x="88" y="45"/>
                  </a:lnTo>
                  <a:lnTo>
                    <a:pt x="132" y="22"/>
                  </a:lnTo>
                  <a:lnTo>
                    <a:pt x="178" y="0"/>
                  </a:lnTo>
                  <a:lnTo>
                    <a:pt x="862" y="1468"/>
                  </a:lnTo>
                  <a:lnTo>
                    <a:pt x="0" y="96"/>
                  </a:lnTo>
                  <a:close/>
                </a:path>
              </a:pathLst>
            </a:custGeom>
            <a:solidFill>
              <a:schemeClr val="accent3">
                <a:lumMod val="60000"/>
                <a:lumOff val="40000"/>
              </a:schemeClr>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 name="Freeform 85">
              <a:extLst>
                <a:ext uri="{FF2B5EF4-FFF2-40B4-BE49-F238E27FC236}">
                  <a16:creationId xmlns:a16="http://schemas.microsoft.com/office/drawing/2014/main" id="{B2C8A9D5-436E-4C95-8D4D-714D6F2F3BE8}"/>
                </a:ext>
              </a:extLst>
            </p:cNvPr>
            <p:cNvSpPr>
              <a:spLocks/>
            </p:cNvSpPr>
            <p:nvPr/>
          </p:nvSpPr>
          <p:spPr bwMode="auto">
            <a:xfrm>
              <a:off x="-4105818" y="977900"/>
              <a:ext cx="1085850" cy="2447925"/>
            </a:xfrm>
            <a:custGeom>
              <a:avLst/>
              <a:gdLst>
                <a:gd name="T0" fmla="*/ 0 w 684"/>
                <a:gd name="T1" fmla="*/ 74 h 1542"/>
                <a:gd name="T2" fmla="*/ 47 w 684"/>
                <a:gd name="T3" fmla="*/ 53 h 1542"/>
                <a:gd name="T4" fmla="*/ 93 w 684"/>
                <a:gd name="T5" fmla="*/ 34 h 1542"/>
                <a:gd name="T6" fmla="*/ 139 w 684"/>
                <a:gd name="T7" fmla="*/ 16 h 1542"/>
                <a:gd name="T8" fmla="*/ 187 w 684"/>
                <a:gd name="T9" fmla="*/ 0 h 1542"/>
                <a:gd name="T10" fmla="*/ 684 w 684"/>
                <a:gd name="T11" fmla="*/ 1542 h 1542"/>
                <a:gd name="T12" fmla="*/ 0 w 684"/>
                <a:gd name="T13" fmla="*/ 74 h 1542"/>
              </a:gdLst>
              <a:ahLst/>
              <a:cxnLst>
                <a:cxn ang="0">
                  <a:pos x="T0" y="T1"/>
                </a:cxn>
                <a:cxn ang="0">
                  <a:pos x="T2" y="T3"/>
                </a:cxn>
                <a:cxn ang="0">
                  <a:pos x="T4" y="T5"/>
                </a:cxn>
                <a:cxn ang="0">
                  <a:pos x="T6" y="T7"/>
                </a:cxn>
                <a:cxn ang="0">
                  <a:pos x="T8" y="T9"/>
                </a:cxn>
                <a:cxn ang="0">
                  <a:pos x="T10" y="T11"/>
                </a:cxn>
                <a:cxn ang="0">
                  <a:pos x="T12" y="T13"/>
                </a:cxn>
              </a:cxnLst>
              <a:rect l="0" t="0" r="r" b="b"/>
              <a:pathLst>
                <a:path w="684" h="1542">
                  <a:moveTo>
                    <a:pt x="0" y="74"/>
                  </a:moveTo>
                  <a:lnTo>
                    <a:pt x="47" y="53"/>
                  </a:lnTo>
                  <a:lnTo>
                    <a:pt x="93" y="34"/>
                  </a:lnTo>
                  <a:lnTo>
                    <a:pt x="139" y="16"/>
                  </a:lnTo>
                  <a:lnTo>
                    <a:pt x="187" y="0"/>
                  </a:lnTo>
                  <a:lnTo>
                    <a:pt x="684" y="1542"/>
                  </a:lnTo>
                  <a:lnTo>
                    <a:pt x="0" y="74"/>
                  </a:lnTo>
                  <a:close/>
                </a:path>
              </a:pathLst>
            </a:custGeom>
            <a:solidFill>
              <a:schemeClr val="accent4">
                <a:lumMod val="20000"/>
                <a:lumOff val="80000"/>
              </a:schemeClr>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 name="Freeform 87">
              <a:extLst>
                <a:ext uri="{FF2B5EF4-FFF2-40B4-BE49-F238E27FC236}">
                  <a16:creationId xmlns:a16="http://schemas.microsoft.com/office/drawing/2014/main" id="{699BBB93-67E2-4D8A-AEE2-D7C821D519FF}"/>
                </a:ext>
              </a:extLst>
            </p:cNvPr>
            <p:cNvSpPr>
              <a:spLocks/>
            </p:cNvSpPr>
            <p:nvPr/>
          </p:nvSpPr>
          <p:spPr bwMode="auto">
            <a:xfrm>
              <a:off x="-3808956" y="900113"/>
              <a:ext cx="788988" cy="2525713"/>
            </a:xfrm>
            <a:custGeom>
              <a:avLst/>
              <a:gdLst>
                <a:gd name="T0" fmla="*/ 0 w 497"/>
                <a:gd name="T1" fmla="*/ 49 h 1591"/>
                <a:gd name="T2" fmla="*/ 48 w 497"/>
                <a:gd name="T3" fmla="*/ 35 h 1591"/>
                <a:gd name="T4" fmla="*/ 96 w 497"/>
                <a:gd name="T5" fmla="*/ 22 h 1591"/>
                <a:gd name="T6" fmla="*/ 146 w 497"/>
                <a:gd name="T7" fmla="*/ 11 h 1591"/>
                <a:gd name="T8" fmla="*/ 196 w 497"/>
                <a:gd name="T9" fmla="*/ 0 h 1591"/>
                <a:gd name="T10" fmla="*/ 497 w 497"/>
                <a:gd name="T11" fmla="*/ 1591 h 1591"/>
                <a:gd name="T12" fmla="*/ 0 w 497"/>
                <a:gd name="T13" fmla="*/ 49 h 1591"/>
              </a:gdLst>
              <a:ahLst/>
              <a:cxnLst>
                <a:cxn ang="0">
                  <a:pos x="T0" y="T1"/>
                </a:cxn>
                <a:cxn ang="0">
                  <a:pos x="T2" y="T3"/>
                </a:cxn>
                <a:cxn ang="0">
                  <a:pos x="T4" y="T5"/>
                </a:cxn>
                <a:cxn ang="0">
                  <a:pos x="T6" y="T7"/>
                </a:cxn>
                <a:cxn ang="0">
                  <a:pos x="T8" y="T9"/>
                </a:cxn>
                <a:cxn ang="0">
                  <a:pos x="T10" y="T11"/>
                </a:cxn>
                <a:cxn ang="0">
                  <a:pos x="T12" y="T13"/>
                </a:cxn>
              </a:cxnLst>
              <a:rect l="0" t="0" r="r" b="b"/>
              <a:pathLst>
                <a:path w="497" h="1591">
                  <a:moveTo>
                    <a:pt x="0" y="49"/>
                  </a:moveTo>
                  <a:lnTo>
                    <a:pt x="48" y="35"/>
                  </a:lnTo>
                  <a:lnTo>
                    <a:pt x="96" y="22"/>
                  </a:lnTo>
                  <a:lnTo>
                    <a:pt x="146" y="11"/>
                  </a:lnTo>
                  <a:lnTo>
                    <a:pt x="196" y="0"/>
                  </a:lnTo>
                  <a:lnTo>
                    <a:pt x="497" y="1591"/>
                  </a:lnTo>
                  <a:lnTo>
                    <a:pt x="0" y="49"/>
                  </a:lnTo>
                  <a:close/>
                </a:path>
              </a:pathLst>
            </a:custGeom>
            <a:solidFill>
              <a:schemeClr val="accent5">
                <a:lumMod val="40000"/>
                <a:lumOff val="60000"/>
              </a:schemeClr>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 name="Freeform 89">
              <a:extLst>
                <a:ext uri="{FF2B5EF4-FFF2-40B4-BE49-F238E27FC236}">
                  <a16:creationId xmlns:a16="http://schemas.microsoft.com/office/drawing/2014/main" id="{FD3B4F17-F0BD-4EF7-91D5-2C99838A781F}"/>
                </a:ext>
              </a:extLst>
            </p:cNvPr>
            <p:cNvSpPr>
              <a:spLocks/>
            </p:cNvSpPr>
            <p:nvPr/>
          </p:nvSpPr>
          <p:spPr bwMode="auto">
            <a:xfrm>
              <a:off x="-3497806" y="876300"/>
              <a:ext cx="477838" cy="2549525"/>
            </a:xfrm>
            <a:custGeom>
              <a:avLst/>
              <a:gdLst>
                <a:gd name="T0" fmla="*/ 0 w 301"/>
                <a:gd name="T1" fmla="*/ 15 h 1606"/>
                <a:gd name="T2" fmla="*/ 24 w 301"/>
                <a:gd name="T3" fmla="*/ 11 h 1606"/>
                <a:gd name="T4" fmla="*/ 49 w 301"/>
                <a:gd name="T5" fmla="*/ 7 h 1606"/>
                <a:gd name="T6" fmla="*/ 73 w 301"/>
                <a:gd name="T7" fmla="*/ 3 h 1606"/>
                <a:gd name="T8" fmla="*/ 99 w 301"/>
                <a:gd name="T9" fmla="*/ 0 h 1606"/>
                <a:gd name="T10" fmla="*/ 301 w 301"/>
                <a:gd name="T11" fmla="*/ 1606 h 1606"/>
                <a:gd name="T12" fmla="*/ 0 w 301"/>
                <a:gd name="T13" fmla="*/ 15 h 1606"/>
              </a:gdLst>
              <a:ahLst/>
              <a:cxnLst>
                <a:cxn ang="0">
                  <a:pos x="T0" y="T1"/>
                </a:cxn>
                <a:cxn ang="0">
                  <a:pos x="T2" y="T3"/>
                </a:cxn>
                <a:cxn ang="0">
                  <a:pos x="T4" y="T5"/>
                </a:cxn>
                <a:cxn ang="0">
                  <a:pos x="T6" y="T7"/>
                </a:cxn>
                <a:cxn ang="0">
                  <a:pos x="T8" y="T9"/>
                </a:cxn>
                <a:cxn ang="0">
                  <a:pos x="T10" y="T11"/>
                </a:cxn>
                <a:cxn ang="0">
                  <a:pos x="T12" y="T13"/>
                </a:cxn>
              </a:cxnLst>
              <a:rect l="0" t="0" r="r" b="b"/>
              <a:pathLst>
                <a:path w="301" h="1606">
                  <a:moveTo>
                    <a:pt x="0" y="15"/>
                  </a:moveTo>
                  <a:lnTo>
                    <a:pt x="24" y="11"/>
                  </a:lnTo>
                  <a:lnTo>
                    <a:pt x="49" y="7"/>
                  </a:lnTo>
                  <a:lnTo>
                    <a:pt x="73" y="3"/>
                  </a:lnTo>
                  <a:lnTo>
                    <a:pt x="99" y="0"/>
                  </a:lnTo>
                  <a:lnTo>
                    <a:pt x="301" y="1606"/>
                  </a:lnTo>
                  <a:lnTo>
                    <a:pt x="0" y="15"/>
                  </a:lnTo>
                  <a:close/>
                </a:path>
              </a:pathLst>
            </a:custGeom>
            <a:solidFill>
              <a:schemeClr val="accent6">
                <a:lumMod val="40000"/>
                <a:lumOff val="60000"/>
              </a:schemeClr>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 name="Freeform 91">
              <a:extLst>
                <a:ext uri="{FF2B5EF4-FFF2-40B4-BE49-F238E27FC236}">
                  <a16:creationId xmlns:a16="http://schemas.microsoft.com/office/drawing/2014/main" id="{F67EC03F-DF52-4FC5-A08C-8B064E496211}"/>
                </a:ext>
              </a:extLst>
            </p:cNvPr>
            <p:cNvSpPr>
              <a:spLocks/>
            </p:cNvSpPr>
            <p:nvPr/>
          </p:nvSpPr>
          <p:spPr bwMode="auto">
            <a:xfrm>
              <a:off x="-3340643" y="860425"/>
              <a:ext cx="320675" cy="2565400"/>
            </a:xfrm>
            <a:custGeom>
              <a:avLst/>
              <a:gdLst>
                <a:gd name="T0" fmla="*/ 0 w 202"/>
                <a:gd name="T1" fmla="*/ 10 h 1616"/>
                <a:gd name="T2" fmla="*/ 50 w 202"/>
                <a:gd name="T3" fmla="*/ 4 h 1616"/>
                <a:gd name="T4" fmla="*/ 101 w 202"/>
                <a:gd name="T5" fmla="*/ 0 h 1616"/>
                <a:gd name="T6" fmla="*/ 202 w 202"/>
                <a:gd name="T7" fmla="*/ 1616 h 1616"/>
                <a:gd name="T8" fmla="*/ 0 w 202"/>
                <a:gd name="T9" fmla="*/ 10 h 1616"/>
              </a:gdLst>
              <a:ahLst/>
              <a:cxnLst>
                <a:cxn ang="0">
                  <a:pos x="T0" y="T1"/>
                </a:cxn>
                <a:cxn ang="0">
                  <a:pos x="T2" y="T3"/>
                </a:cxn>
                <a:cxn ang="0">
                  <a:pos x="T4" y="T5"/>
                </a:cxn>
                <a:cxn ang="0">
                  <a:pos x="T6" y="T7"/>
                </a:cxn>
                <a:cxn ang="0">
                  <a:pos x="T8" y="T9"/>
                </a:cxn>
              </a:cxnLst>
              <a:rect l="0" t="0" r="r" b="b"/>
              <a:pathLst>
                <a:path w="202" h="1616">
                  <a:moveTo>
                    <a:pt x="0" y="10"/>
                  </a:moveTo>
                  <a:lnTo>
                    <a:pt x="50" y="4"/>
                  </a:lnTo>
                  <a:lnTo>
                    <a:pt x="101" y="0"/>
                  </a:lnTo>
                  <a:lnTo>
                    <a:pt x="202" y="1616"/>
                  </a:lnTo>
                  <a:lnTo>
                    <a:pt x="0" y="10"/>
                  </a:lnTo>
                  <a:close/>
                </a:path>
              </a:pathLst>
            </a:custGeom>
            <a:solidFill>
              <a:schemeClr val="bg1"/>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 name="Freeform 93">
              <a:extLst>
                <a:ext uri="{FF2B5EF4-FFF2-40B4-BE49-F238E27FC236}">
                  <a16:creationId xmlns:a16="http://schemas.microsoft.com/office/drawing/2014/main" id="{D5C07938-99F2-4E7F-B452-047C89F34215}"/>
                </a:ext>
              </a:extLst>
            </p:cNvPr>
            <p:cNvSpPr>
              <a:spLocks/>
            </p:cNvSpPr>
            <p:nvPr/>
          </p:nvSpPr>
          <p:spPr bwMode="auto">
            <a:xfrm>
              <a:off x="-3180306" y="855663"/>
              <a:ext cx="160338" cy="2570163"/>
            </a:xfrm>
            <a:custGeom>
              <a:avLst/>
              <a:gdLst>
                <a:gd name="T0" fmla="*/ 0 w 101"/>
                <a:gd name="T1" fmla="*/ 3 h 1619"/>
                <a:gd name="T2" fmla="*/ 24 w 101"/>
                <a:gd name="T3" fmla="*/ 2 h 1619"/>
                <a:gd name="T4" fmla="*/ 49 w 101"/>
                <a:gd name="T5" fmla="*/ 0 h 1619"/>
                <a:gd name="T6" fmla="*/ 101 w 101"/>
                <a:gd name="T7" fmla="*/ 0 h 1619"/>
                <a:gd name="T8" fmla="*/ 101 w 101"/>
                <a:gd name="T9" fmla="*/ 1619 h 1619"/>
                <a:gd name="T10" fmla="*/ 0 w 101"/>
                <a:gd name="T11" fmla="*/ 3 h 1619"/>
              </a:gdLst>
              <a:ahLst/>
              <a:cxnLst>
                <a:cxn ang="0">
                  <a:pos x="T0" y="T1"/>
                </a:cxn>
                <a:cxn ang="0">
                  <a:pos x="T2" y="T3"/>
                </a:cxn>
                <a:cxn ang="0">
                  <a:pos x="T4" y="T5"/>
                </a:cxn>
                <a:cxn ang="0">
                  <a:pos x="T6" y="T7"/>
                </a:cxn>
                <a:cxn ang="0">
                  <a:pos x="T8" y="T9"/>
                </a:cxn>
                <a:cxn ang="0">
                  <a:pos x="T10" y="T11"/>
                </a:cxn>
              </a:cxnLst>
              <a:rect l="0" t="0" r="r" b="b"/>
              <a:pathLst>
                <a:path w="101" h="1619">
                  <a:moveTo>
                    <a:pt x="0" y="3"/>
                  </a:moveTo>
                  <a:lnTo>
                    <a:pt x="24" y="2"/>
                  </a:lnTo>
                  <a:lnTo>
                    <a:pt x="49" y="0"/>
                  </a:lnTo>
                  <a:lnTo>
                    <a:pt x="101" y="0"/>
                  </a:lnTo>
                  <a:lnTo>
                    <a:pt x="101" y="1619"/>
                  </a:lnTo>
                  <a:lnTo>
                    <a:pt x="0" y="3"/>
                  </a:lnTo>
                  <a:close/>
                </a:path>
              </a:pathLst>
            </a:custGeom>
            <a:solidFill>
              <a:schemeClr val="tx1"/>
            </a:solidFill>
            <a:ln w="19050">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41" name="TextBox 22">
            <a:extLst>
              <a:ext uri="{FF2B5EF4-FFF2-40B4-BE49-F238E27FC236}">
                <a16:creationId xmlns:a16="http://schemas.microsoft.com/office/drawing/2014/main" id="{B05DE9D3-72F7-432C-8362-030FFFE07C34}"/>
              </a:ext>
            </a:extLst>
          </p:cNvPr>
          <p:cNvSpPr txBox="1">
            <a:spLocks noChangeArrowheads="1"/>
          </p:cNvSpPr>
          <p:nvPr/>
        </p:nvSpPr>
        <p:spPr bwMode="auto">
          <a:xfrm>
            <a:off x="7441397" y="3115955"/>
            <a:ext cx="7016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KRAS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25%</a:t>
            </a:r>
          </a:p>
        </p:txBody>
      </p:sp>
      <p:sp>
        <p:nvSpPr>
          <p:cNvPr id="142" name="TextBox 22">
            <a:extLst>
              <a:ext uri="{FF2B5EF4-FFF2-40B4-BE49-F238E27FC236}">
                <a16:creationId xmlns:a16="http://schemas.microsoft.com/office/drawing/2014/main" id="{B3BCB058-D9A1-4FDB-99CE-1F4F56F5F52F}"/>
              </a:ext>
            </a:extLst>
          </p:cNvPr>
          <p:cNvSpPr txBox="1">
            <a:spLocks noChangeArrowheads="1"/>
          </p:cNvSpPr>
          <p:nvPr/>
        </p:nvSpPr>
        <p:spPr bwMode="auto">
          <a:xfrm>
            <a:off x="8933063" y="2266569"/>
            <a:ext cx="64159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ALK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7%</a:t>
            </a:r>
          </a:p>
        </p:txBody>
      </p:sp>
      <p:sp>
        <p:nvSpPr>
          <p:cNvPr id="143" name="TextBox 22">
            <a:extLst>
              <a:ext uri="{FF2B5EF4-FFF2-40B4-BE49-F238E27FC236}">
                <a16:creationId xmlns:a16="http://schemas.microsoft.com/office/drawing/2014/main" id="{B1076E7F-0C9D-4C66-89A1-5C48E7557E3E}"/>
              </a:ext>
            </a:extLst>
          </p:cNvPr>
          <p:cNvSpPr txBox="1">
            <a:spLocks noChangeArrowheads="1"/>
          </p:cNvSpPr>
          <p:nvPr/>
        </p:nvSpPr>
        <p:spPr bwMode="auto">
          <a:xfrm>
            <a:off x="7928053" y="2173363"/>
            <a:ext cx="112103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EGFR</a:t>
            </a: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 Sensitizing</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17%</a:t>
            </a:r>
          </a:p>
        </p:txBody>
      </p:sp>
      <p:sp>
        <p:nvSpPr>
          <p:cNvPr id="144" name="TextBox 22">
            <a:extLst>
              <a:ext uri="{FF2B5EF4-FFF2-40B4-BE49-F238E27FC236}">
                <a16:creationId xmlns:a16="http://schemas.microsoft.com/office/drawing/2014/main" id="{1A2433D2-E8E5-46EA-AB7C-243DDD024045}"/>
              </a:ext>
            </a:extLst>
          </p:cNvPr>
          <p:cNvSpPr txBox="1">
            <a:spLocks noChangeArrowheads="1"/>
          </p:cNvSpPr>
          <p:nvPr/>
        </p:nvSpPr>
        <p:spPr bwMode="auto">
          <a:xfrm>
            <a:off x="7846436" y="3813318"/>
            <a:ext cx="1642108"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No Known Oncogenic Driver Detected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Calibri" panose="020F0502020204030204" pitchFamily="34" charset="0"/>
              </a:rPr>
              <a:t>31%</a:t>
            </a:r>
          </a:p>
        </p:txBody>
      </p:sp>
      <p:sp>
        <p:nvSpPr>
          <p:cNvPr id="145" name="TextBox 22">
            <a:extLst>
              <a:ext uri="{FF2B5EF4-FFF2-40B4-BE49-F238E27FC236}">
                <a16:creationId xmlns:a16="http://schemas.microsoft.com/office/drawing/2014/main" id="{0E781120-CE49-408F-BF70-EBF731807751}"/>
              </a:ext>
            </a:extLst>
          </p:cNvPr>
          <p:cNvSpPr txBox="1">
            <a:spLocks noChangeArrowheads="1"/>
          </p:cNvSpPr>
          <p:nvPr/>
        </p:nvSpPr>
        <p:spPr bwMode="auto">
          <a:xfrm>
            <a:off x="10360613" y="2074140"/>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EGFR</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Other 4%</a:t>
            </a:r>
          </a:p>
        </p:txBody>
      </p:sp>
      <p:sp>
        <p:nvSpPr>
          <p:cNvPr id="146" name="TextBox 22">
            <a:extLst>
              <a:ext uri="{FF2B5EF4-FFF2-40B4-BE49-F238E27FC236}">
                <a16:creationId xmlns:a16="http://schemas.microsoft.com/office/drawing/2014/main" id="{270402C3-DA2A-464B-BFE1-192BC712F700}"/>
              </a:ext>
            </a:extLst>
          </p:cNvPr>
          <p:cNvSpPr txBox="1">
            <a:spLocks noChangeArrowheads="1"/>
          </p:cNvSpPr>
          <p:nvPr/>
        </p:nvSpPr>
        <p:spPr bwMode="auto">
          <a:xfrm>
            <a:off x="10360613" y="2341357"/>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MET</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3%</a:t>
            </a:r>
          </a:p>
        </p:txBody>
      </p:sp>
      <p:sp>
        <p:nvSpPr>
          <p:cNvPr id="147" name="TextBox 22">
            <a:extLst>
              <a:ext uri="{FF2B5EF4-FFF2-40B4-BE49-F238E27FC236}">
                <a16:creationId xmlns:a16="http://schemas.microsoft.com/office/drawing/2014/main" id="{D1E2636B-DD6A-4B3C-AA4C-65E0855C7713}"/>
              </a:ext>
            </a:extLst>
          </p:cNvPr>
          <p:cNvSpPr txBox="1">
            <a:spLocks noChangeArrowheads="1"/>
          </p:cNvSpPr>
          <p:nvPr/>
        </p:nvSpPr>
        <p:spPr bwMode="auto">
          <a:xfrm>
            <a:off x="10360613" y="2608574"/>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&gt; 1 Mutation 3%</a:t>
            </a:r>
          </a:p>
        </p:txBody>
      </p:sp>
      <p:sp>
        <p:nvSpPr>
          <p:cNvPr id="148" name="TextBox 22">
            <a:extLst>
              <a:ext uri="{FF2B5EF4-FFF2-40B4-BE49-F238E27FC236}">
                <a16:creationId xmlns:a16="http://schemas.microsoft.com/office/drawing/2014/main" id="{46B5146B-0F16-4794-8E72-68009E0D6E03}"/>
              </a:ext>
            </a:extLst>
          </p:cNvPr>
          <p:cNvSpPr txBox="1">
            <a:spLocks noChangeArrowheads="1"/>
          </p:cNvSpPr>
          <p:nvPr/>
        </p:nvSpPr>
        <p:spPr bwMode="auto">
          <a:xfrm>
            <a:off x="10360613" y="2875791"/>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HER2 </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2%</a:t>
            </a:r>
          </a:p>
        </p:txBody>
      </p:sp>
      <p:sp>
        <p:nvSpPr>
          <p:cNvPr id="149" name="TextBox 22">
            <a:extLst>
              <a:ext uri="{FF2B5EF4-FFF2-40B4-BE49-F238E27FC236}">
                <a16:creationId xmlns:a16="http://schemas.microsoft.com/office/drawing/2014/main" id="{AE294E6A-D7EB-417D-96FA-14F649D8DA80}"/>
              </a:ext>
            </a:extLst>
          </p:cNvPr>
          <p:cNvSpPr txBox="1">
            <a:spLocks noChangeArrowheads="1"/>
          </p:cNvSpPr>
          <p:nvPr/>
        </p:nvSpPr>
        <p:spPr bwMode="auto">
          <a:xfrm>
            <a:off x="10360613" y="3143008"/>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ROS1</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2%</a:t>
            </a:r>
          </a:p>
        </p:txBody>
      </p:sp>
      <p:sp>
        <p:nvSpPr>
          <p:cNvPr id="150" name="TextBox 22">
            <a:extLst>
              <a:ext uri="{FF2B5EF4-FFF2-40B4-BE49-F238E27FC236}">
                <a16:creationId xmlns:a16="http://schemas.microsoft.com/office/drawing/2014/main" id="{FA347431-0760-46C0-A544-1032ECC4CE28}"/>
              </a:ext>
            </a:extLst>
          </p:cNvPr>
          <p:cNvSpPr txBox="1">
            <a:spLocks noChangeArrowheads="1"/>
          </p:cNvSpPr>
          <p:nvPr/>
        </p:nvSpPr>
        <p:spPr bwMode="auto">
          <a:xfrm>
            <a:off x="10360613" y="3410225"/>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BRAF</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2%</a:t>
            </a:r>
          </a:p>
        </p:txBody>
      </p:sp>
      <p:sp>
        <p:nvSpPr>
          <p:cNvPr id="151" name="TextBox 22">
            <a:extLst>
              <a:ext uri="{FF2B5EF4-FFF2-40B4-BE49-F238E27FC236}">
                <a16:creationId xmlns:a16="http://schemas.microsoft.com/office/drawing/2014/main" id="{309083A4-6DF4-4DFB-A876-79F5129969D1}"/>
              </a:ext>
            </a:extLst>
          </p:cNvPr>
          <p:cNvSpPr txBox="1">
            <a:spLocks noChangeArrowheads="1"/>
          </p:cNvSpPr>
          <p:nvPr/>
        </p:nvSpPr>
        <p:spPr bwMode="auto">
          <a:xfrm>
            <a:off x="10360613" y="3677442"/>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RET</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2%</a:t>
            </a:r>
          </a:p>
        </p:txBody>
      </p:sp>
      <p:sp>
        <p:nvSpPr>
          <p:cNvPr id="152" name="TextBox 22">
            <a:extLst>
              <a:ext uri="{FF2B5EF4-FFF2-40B4-BE49-F238E27FC236}">
                <a16:creationId xmlns:a16="http://schemas.microsoft.com/office/drawing/2014/main" id="{3A63C734-8EB0-45E6-8C95-9421928B9566}"/>
              </a:ext>
            </a:extLst>
          </p:cNvPr>
          <p:cNvSpPr txBox="1">
            <a:spLocks noChangeArrowheads="1"/>
          </p:cNvSpPr>
          <p:nvPr/>
        </p:nvSpPr>
        <p:spPr bwMode="auto">
          <a:xfrm>
            <a:off x="10360613" y="3944659"/>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NTRK</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&lt; 1%</a:t>
            </a:r>
          </a:p>
        </p:txBody>
      </p:sp>
      <p:sp>
        <p:nvSpPr>
          <p:cNvPr id="153" name="TextBox 22">
            <a:extLst>
              <a:ext uri="{FF2B5EF4-FFF2-40B4-BE49-F238E27FC236}">
                <a16:creationId xmlns:a16="http://schemas.microsoft.com/office/drawing/2014/main" id="{6426D862-CAB5-4141-93AB-933FDBBF80B3}"/>
              </a:ext>
            </a:extLst>
          </p:cNvPr>
          <p:cNvSpPr txBox="1">
            <a:spLocks noChangeArrowheads="1"/>
          </p:cNvSpPr>
          <p:nvPr/>
        </p:nvSpPr>
        <p:spPr bwMode="auto">
          <a:xfrm>
            <a:off x="10360613" y="4211876"/>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PIK3CA</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1%</a:t>
            </a:r>
          </a:p>
        </p:txBody>
      </p:sp>
      <p:sp>
        <p:nvSpPr>
          <p:cNvPr id="154" name="TextBox 22">
            <a:extLst>
              <a:ext uri="{FF2B5EF4-FFF2-40B4-BE49-F238E27FC236}">
                <a16:creationId xmlns:a16="http://schemas.microsoft.com/office/drawing/2014/main" id="{15372B9C-9C44-4FB9-A091-F16BE6B4E7F1}"/>
              </a:ext>
            </a:extLst>
          </p:cNvPr>
          <p:cNvSpPr txBox="1">
            <a:spLocks noChangeArrowheads="1"/>
          </p:cNvSpPr>
          <p:nvPr/>
        </p:nvSpPr>
        <p:spPr bwMode="auto">
          <a:xfrm>
            <a:off x="10360613" y="4479090"/>
            <a:ext cx="14346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MEK1</a:t>
            </a: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Calibri" panose="020F0502020204030204" pitchFamily="34" charset="0"/>
              </a:rPr>
              <a:t> &lt; 1%</a:t>
            </a:r>
          </a:p>
        </p:txBody>
      </p:sp>
      <p:cxnSp>
        <p:nvCxnSpPr>
          <p:cNvPr id="110" name="Straight Connector 109">
            <a:extLst>
              <a:ext uri="{FF2B5EF4-FFF2-40B4-BE49-F238E27FC236}">
                <a16:creationId xmlns:a16="http://schemas.microsoft.com/office/drawing/2014/main" id="{B12C6C1E-A7C3-4017-AB6E-487B9942132F}"/>
              </a:ext>
            </a:extLst>
          </p:cNvPr>
          <p:cNvCxnSpPr>
            <a:cxnSpLocks/>
            <a:stCxn id="70" idx="4"/>
          </p:cNvCxnSpPr>
          <p:nvPr/>
        </p:nvCxnSpPr>
        <p:spPr bwMode="auto">
          <a:xfrm flipV="1">
            <a:off x="9792875" y="2225623"/>
            <a:ext cx="579112" cy="364284"/>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1DBBD217-7D33-4F45-9D98-D9B4460DAD76}"/>
              </a:ext>
            </a:extLst>
          </p:cNvPr>
          <p:cNvCxnSpPr>
            <a:cxnSpLocks/>
            <a:stCxn id="72" idx="3"/>
          </p:cNvCxnSpPr>
          <p:nvPr/>
        </p:nvCxnSpPr>
        <p:spPr bwMode="auto">
          <a:xfrm flipV="1">
            <a:off x="9939123" y="2486939"/>
            <a:ext cx="443180" cy="342252"/>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B435D72C-D9EC-449F-AFEC-F90845B9EB32}"/>
              </a:ext>
            </a:extLst>
          </p:cNvPr>
          <p:cNvCxnSpPr>
            <a:cxnSpLocks/>
            <a:stCxn id="77" idx="3"/>
          </p:cNvCxnSpPr>
          <p:nvPr/>
        </p:nvCxnSpPr>
        <p:spPr bwMode="auto">
          <a:xfrm flipV="1">
            <a:off x="10032641" y="2773151"/>
            <a:ext cx="344504" cy="307388"/>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BE69BA9F-DD35-4508-B00B-A379F33003F0}"/>
              </a:ext>
            </a:extLst>
          </p:cNvPr>
          <p:cNvCxnSpPr>
            <a:cxnSpLocks/>
            <a:stCxn id="79" idx="2"/>
            <a:endCxn id="148" idx="1"/>
          </p:cNvCxnSpPr>
          <p:nvPr/>
        </p:nvCxnSpPr>
        <p:spPr bwMode="auto">
          <a:xfrm flipV="1">
            <a:off x="10077363" y="3029680"/>
            <a:ext cx="283250" cy="304189"/>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6DA26D73-FD70-4CD9-846E-83777AD8452E}"/>
              </a:ext>
            </a:extLst>
          </p:cNvPr>
          <p:cNvCxnSpPr>
            <a:cxnSpLocks/>
          </p:cNvCxnSpPr>
          <p:nvPr/>
        </p:nvCxnSpPr>
        <p:spPr bwMode="auto">
          <a:xfrm flipV="1">
            <a:off x="10082923" y="3306961"/>
            <a:ext cx="294222" cy="188088"/>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CADF27A5-C687-4152-8F97-E3C9C3C9158D}"/>
              </a:ext>
            </a:extLst>
          </p:cNvPr>
          <p:cNvCxnSpPr>
            <a:cxnSpLocks/>
            <a:stCxn id="84" idx="2"/>
            <a:endCxn id="150" idx="1"/>
          </p:cNvCxnSpPr>
          <p:nvPr/>
        </p:nvCxnSpPr>
        <p:spPr bwMode="auto">
          <a:xfrm flipV="1">
            <a:off x="10062934" y="3564114"/>
            <a:ext cx="297679" cy="127589"/>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0696B41D-CB1F-4A30-93C3-A283C16C9CA2}"/>
              </a:ext>
            </a:extLst>
          </p:cNvPr>
          <p:cNvCxnSpPr>
            <a:cxnSpLocks/>
            <a:stCxn id="86" idx="2"/>
          </p:cNvCxnSpPr>
          <p:nvPr/>
        </p:nvCxnSpPr>
        <p:spPr bwMode="auto">
          <a:xfrm flipV="1">
            <a:off x="10023064" y="3818260"/>
            <a:ext cx="366501" cy="46362"/>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8022361B-97A2-477B-A953-C74E85362F67}"/>
              </a:ext>
            </a:extLst>
          </p:cNvPr>
          <p:cNvCxnSpPr>
            <a:cxnSpLocks/>
            <a:endCxn id="152" idx="1"/>
          </p:cNvCxnSpPr>
          <p:nvPr/>
        </p:nvCxnSpPr>
        <p:spPr bwMode="auto">
          <a:xfrm>
            <a:off x="9974567" y="3996199"/>
            <a:ext cx="386046" cy="102349"/>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BE953091-BCEA-4EA8-885B-EE36DF8674CC}"/>
              </a:ext>
            </a:extLst>
          </p:cNvPr>
          <p:cNvCxnSpPr>
            <a:cxnSpLocks/>
          </p:cNvCxnSpPr>
          <p:nvPr/>
        </p:nvCxnSpPr>
        <p:spPr bwMode="auto">
          <a:xfrm>
            <a:off x="9917263" y="4087135"/>
            <a:ext cx="472302" cy="260634"/>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ECC87769-60D1-4D12-A89C-4FFDB288ED3F}"/>
              </a:ext>
            </a:extLst>
          </p:cNvPr>
          <p:cNvCxnSpPr>
            <a:cxnSpLocks/>
          </p:cNvCxnSpPr>
          <p:nvPr/>
        </p:nvCxnSpPr>
        <p:spPr bwMode="auto">
          <a:xfrm>
            <a:off x="9888310" y="4162049"/>
            <a:ext cx="501255" cy="412167"/>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418873840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Title 2"/>
          <p:cNvSpPr>
            <a:spLocks noGrp="1"/>
          </p:cNvSpPr>
          <p:nvPr>
            <p:ph type="title"/>
          </p:nvPr>
        </p:nvSpPr>
        <p:spPr/>
        <p:txBody>
          <a:bodyPr/>
          <a:lstStyle/>
          <a:p>
            <a:r>
              <a:rPr lang="en-US" altLang="en-US" dirty="0"/>
              <a:t>Biopsy: Establish Diagnosis, Determine Histologic Subtype, Biomarker Testing</a:t>
            </a:r>
          </a:p>
        </p:txBody>
      </p:sp>
      <p:sp>
        <p:nvSpPr>
          <p:cNvPr id="37891" name="Content Placeholder 3"/>
          <p:cNvSpPr>
            <a:spLocks noGrp="1"/>
          </p:cNvSpPr>
          <p:nvPr>
            <p:ph sz="half" idx="1"/>
          </p:nvPr>
        </p:nvSpPr>
        <p:spPr/>
        <p:txBody>
          <a:bodyPr>
            <a:noAutofit/>
          </a:bodyPr>
          <a:lstStyle/>
          <a:p>
            <a:r>
              <a:rPr lang="en-US" altLang="en-US" sz="2200" dirty="0"/>
              <a:t>Histologic subtyping</a:t>
            </a:r>
          </a:p>
          <a:p>
            <a:pPr lvl="1"/>
            <a:r>
              <a:rPr lang="en-US" altLang="en-US" sz="2000" dirty="0"/>
              <a:t>Squamous or nonsquamous?</a:t>
            </a:r>
            <a:r>
              <a:rPr lang="en-US" altLang="en-US" sz="2000" baseline="30000" dirty="0"/>
              <a:t>[1]</a:t>
            </a:r>
            <a:r>
              <a:rPr lang="en-US" altLang="en-US" sz="2000" dirty="0"/>
              <a:t> </a:t>
            </a:r>
          </a:p>
          <a:p>
            <a:r>
              <a:rPr lang="en-US" altLang="en-US" sz="2200" dirty="0"/>
              <a:t>For molecular testing: </a:t>
            </a:r>
          </a:p>
          <a:p>
            <a:pPr lvl="1"/>
            <a:r>
              <a:rPr lang="en-US" altLang="en-US" sz="2000" dirty="0"/>
              <a:t>Primary tumors and metastatic lesions equally suitable</a:t>
            </a:r>
            <a:r>
              <a:rPr lang="en-US" altLang="en-US" sz="2000" baseline="30000" dirty="0"/>
              <a:t>[2]</a:t>
            </a:r>
          </a:p>
          <a:p>
            <a:pPr lvl="1"/>
            <a:r>
              <a:rPr lang="en-US" altLang="en-US" sz="2000" dirty="0"/>
              <a:t>Bone biopsy suboptimal due to decalcification and degradation of DNA</a:t>
            </a:r>
            <a:r>
              <a:rPr lang="en-US" altLang="en-US" sz="2000" baseline="30000" dirty="0"/>
              <a:t>[2]</a:t>
            </a:r>
            <a:endParaRPr lang="en-US" altLang="en-US" sz="2000" dirty="0"/>
          </a:p>
          <a:p>
            <a:pPr lvl="1"/>
            <a:r>
              <a:rPr lang="en-US" altLang="en-US" sz="2000" dirty="0"/>
              <a:t>Liquid biopsies (cell-free DNA in plasma) when tissue not available</a:t>
            </a:r>
            <a:r>
              <a:rPr lang="en-US" altLang="en-US" sz="2000" baseline="30000" dirty="0"/>
              <a:t>[3]</a:t>
            </a:r>
            <a:endParaRPr lang="en-US" altLang="en-US" sz="2000" dirty="0"/>
          </a:p>
        </p:txBody>
      </p:sp>
      <p:sp>
        <p:nvSpPr>
          <p:cNvPr id="2" name="Content Placeholder 1">
            <a:extLst>
              <a:ext uri="{FF2B5EF4-FFF2-40B4-BE49-F238E27FC236}">
                <a16:creationId xmlns:a16="http://schemas.microsoft.com/office/drawing/2014/main" id="{2F355AEE-3303-48EB-92D7-9536D3ECAB2F}"/>
              </a:ext>
            </a:extLst>
          </p:cNvPr>
          <p:cNvSpPr>
            <a:spLocks noGrp="1"/>
          </p:cNvSpPr>
          <p:nvPr>
            <p:ph sz="half" idx="2"/>
          </p:nvPr>
        </p:nvSpPr>
        <p:spPr/>
        <p:txBody>
          <a:bodyPr>
            <a:noAutofit/>
          </a:bodyPr>
          <a:lstStyle/>
          <a:p>
            <a:pPr>
              <a:spcBef>
                <a:spcPts val="800"/>
              </a:spcBef>
              <a:spcAft>
                <a:spcPts val="0"/>
              </a:spcAft>
              <a:defRPr/>
            </a:pPr>
            <a:r>
              <a:rPr lang="en-US" altLang="en-US" sz="2200" b="1" dirty="0" err="1"/>
              <a:t>Nonsquamous</a:t>
            </a:r>
            <a:endParaRPr lang="en-US" altLang="en-US" sz="2200" b="1" dirty="0"/>
          </a:p>
          <a:p>
            <a:pPr lvl="1">
              <a:spcBef>
                <a:spcPts val="800"/>
              </a:spcBef>
              <a:spcAft>
                <a:spcPts val="0"/>
              </a:spcAft>
              <a:defRPr/>
            </a:pPr>
            <a:r>
              <a:rPr lang="en-US" altLang="en-US" sz="2000" i="1" dirty="0"/>
              <a:t>EGFR/ALK/ROS1/BRAF </a:t>
            </a:r>
            <a:r>
              <a:rPr lang="en-US" altLang="en-US" sz="2000" dirty="0"/>
              <a:t>V600E</a:t>
            </a:r>
            <a:r>
              <a:rPr lang="en-US" altLang="en-US" sz="2000" baseline="30000" dirty="0"/>
              <a:t>[4]</a:t>
            </a:r>
          </a:p>
          <a:p>
            <a:pPr lvl="1">
              <a:spcBef>
                <a:spcPts val="800"/>
              </a:spcBef>
              <a:spcAft>
                <a:spcPts val="0"/>
              </a:spcAft>
              <a:defRPr/>
            </a:pPr>
            <a:r>
              <a:rPr lang="en-US" altLang="en-US" sz="2000" dirty="0"/>
              <a:t>Broad molecular testing by next-generation sequencing is preferred to detect a wider range of mutations</a:t>
            </a:r>
            <a:r>
              <a:rPr lang="en-US" altLang="en-US" sz="2000" baseline="30000" dirty="0"/>
              <a:t>[4,5]</a:t>
            </a:r>
          </a:p>
          <a:p>
            <a:pPr>
              <a:spcBef>
                <a:spcPts val="800"/>
              </a:spcBef>
              <a:spcAft>
                <a:spcPts val="0"/>
              </a:spcAft>
              <a:defRPr/>
            </a:pPr>
            <a:r>
              <a:rPr lang="en-US" altLang="en-US" sz="2200" b="1" dirty="0"/>
              <a:t>Squamous</a:t>
            </a:r>
          </a:p>
          <a:p>
            <a:pPr lvl="1">
              <a:spcBef>
                <a:spcPts val="800"/>
              </a:spcBef>
              <a:spcAft>
                <a:spcPts val="0"/>
              </a:spcAft>
              <a:defRPr/>
            </a:pPr>
            <a:r>
              <a:rPr lang="en-US" altLang="en-US" sz="2000" dirty="0"/>
              <a:t>Broad testing still recommended</a:t>
            </a:r>
          </a:p>
          <a:p>
            <a:pPr lvl="1">
              <a:spcBef>
                <a:spcPts val="800"/>
              </a:spcBef>
              <a:spcAft>
                <a:spcPts val="0"/>
              </a:spcAft>
              <a:defRPr/>
            </a:pPr>
            <a:r>
              <a:rPr lang="en-US" altLang="en-US" sz="2000" dirty="0"/>
              <a:t>At very least, consider molecular testing in young, never, or light smokers or if biopsy specimen is small or has mixed histology</a:t>
            </a:r>
            <a:r>
              <a:rPr lang="en-US" altLang="en-US" sz="2000" baseline="30000" dirty="0"/>
              <a:t>[2]</a:t>
            </a:r>
          </a:p>
          <a:p>
            <a:pPr>
              <a:spcBef>
                <a:spcPts val="800"/>
              </a:spcBef>
              <a:spcAft>
                <a:spcPts val="0"/>
              </a:spcAft>
              <a:defRPr/>
            </a:pPr>
            <a:r>
              <a:rPr lang="en-US" altLang="en-US" sz="2200" b="1" dirty="0"/>
              <a:t>Determination of PD-L1 expression indicated in all NSCLC</a:t>
            </a:r>
            <a:r>
              <a:rPr lang="en-US" altLang="en-US" sz="2200" b="1" baseline="30000" dirty="0"/>
              <a:t>[4]</a:t>
            </a:r>
          </a:p>
        </p:txBody>
      </p:sp>
      <p:grpSp>
        <p:nvGrpSpPr>
          <p:cNvPr id="8" name="Group 7">
            <a:extLst>
              <a:ext uri="{FF2B5EF4-FFF2-40B4-BE49-F238E27FC236}">
                <a16:creationId xmlns:a16="http://schemas.microsoft.com/office/drawing/2014/main" id="{67118AED-7802-4CD5-87F3-095C170E8DC3}"/>
              </a:ext>
            </a:extLst>
          </p:cNvPr>
          <p:cNvGrpSpPr>
            <a:grpSpLocks/>
          </p:cNvGrpSpPr>
          <p:nvPr/>
        </p:nvGrpSpPr>
        <p:grpSpPr bwMode="auto">
          <a:xfrm>
            <a:off x="9389569" y="6216652"/>
            <a:ext cx="2488502" cy="447822"/>
            <a:chOff x="9527309" y="3551529"/>
            <a:chExt cx="2488502" cy="448324"/>
          </a:xfrm>
        </p:grpSpPr>
        <p:pic>
          <p:nvPicPr>
            <p:cNvPr id="9" name="Picture 9">
              <a:extLst>
                <a:ext uri="{FF2B5EF4-FFF2-40B4-BE49-F238E27FC236}">
                  <a16:creationId xmlns:a16="http://schemas.microsoft.com/office/drawing/2014/main" id="{B415A32B-7846-46FC-9FE6-A106487E72B7}"/>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0" name="Rectangle 8">
              <a:extLst>
                <a:ext uri="{FF2B5EF4-FFF2-40B4-BE49-F238E27FC236}">
                  <a16:creationId xmlns:a16="http://schemas.microsoft.com/office/drawing/2014/main" id="{AE44843E-32CC-40BE-BA64-3DF319020A7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Text Box 11">
            <a:extLst>
              <a:ext uri="{FF2B5EF4-FFF2-40B4-BE49-F238E27FC236}">
                <a16:creationId xmlns:a16="http://schemas.microsoft.com/office/drawing/2014/main" id="{CCBCC90F-6B79-4161-9722-D114E5BB647B}"/>
              </a:ext>
            </a:extLst>
          </p:cNvPr>
          <p:cNvSpPr txBox="1">
            <a:spLocks noChangeArrowheads="1"/>
          </p:cNvSpPr>
          <p:nvPr/>
        </p:nvSpPr>
        <p:spPr bwMode="auto">
          <a:xfrm>
            <a:off x="414339" y="6201074"/>
            <a:ext cx="75841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Masters. J Clin Oncol. 2015;33:3488. 2. Lindeman. J Thorac Oncol. 2013;8:823. </a:t>
            </a:r>
            <a:r>
              <a:rPr lang="en-US" altLang="en-US" sz="1200" b="0" dirty="0">
                <a:solidFill>
                  <a:srgbClr val="455560"/>
                </a:solidFill>
                <a:latin typeface="Calibri" panose="020F0502020204030204" pitchFamily="34" charset="0"/>
              </a:rPr>
              <a:t>3. </a:t>
            </a:r>
            <a:r>
              <a:rPr lang="en-US" altLang="en-US" sz="1200" b="0" dirty="0" err="1">
                <a:solidFill>
                  <a:srgbClr val="455560"/>
                </a:solidFill>
                <a:latin typeface="Calibri" panose="020F0502020204030204" pitchFamily="34" charset="0"/>
              </a:rPr>
              <a:t>Bernabé</a:t>
            </a:r>
            <a:r>
              <a:rPr lang="en-US" altLang="en-US" sz="1200" b="0" dirty="0">
                <a:solidFill>
                  <a:srgbClr val="455560"/>
                </a:solidFill>
                <a:latin typeface="Calibri" panose="020F0502020204030204" pitchFamily="34" charset="0"/>
              </a:rPr>
              <a:t>. Eur J Cancer. 2017;81:66. 4</a:t>
            </a:r>
            <a:r>
              <a:rPr lang="de-DE" sz="1200" b="0" dirty="0">
                <a:solidFill>
                  <a:srgbClr val="455560"/>
                </a:solidFill>
                <a:latin typeface="Calibri" panose="020F0502020204030204" pitchFamily="34" charset="0"/>
              </a:rPr>
              <a:t>. </a:t>
            </a:r>
            <a:r>
              <a:rPr lang="en-US" sz="1200" b="0" dirty="0">
                <a:solidFill>
                  <a:srgbClr val="455560"/>
                </a:solidFill>
                <a:latin typeface="Calibri" panose="020F0502020204030204" pitchFamily="34" charset="0"/>
              </a:rPr>
              <a:t>Pennell. ASCO Educ Book. 2019;39:351. </a:t>
            </a:r>
            <a:r>
              <a:rPr lang="en-US" altLang="en-US" sz="1200" b="0" dirty="0">
                <a:solidFill>
                  <a:srgbClr val="455560"/>
                </a:solidFill>
                <a:latin typeface="Calibri" panose="020F0502020204030204" pitchFamily="34" charset="0"/>
              </a:rPr>
              <a:t>5. </a:t>
            </a:r>
            <a:r>
              <a:rPr lang="en-US" altLang="en-US" sz="1200" b="0" dirty="0" err="1">
                <a:solidFill>
                  <a:srgbClr val="455560"/>
                </a:solidFill>
                <a:latin typeface="Calibri" panose="020F0502020204030204" pitchFamily="34" charset="0"/>
              </a:rPr>
              <a:t>Kalemkerian</a:t>
            </a:r>
            <a:r>
              <a:rPr lang="en-US" altLang="en-US" sz="1200" b="0" dirty="0">
                <a:solidFill>
                  <a:srgbClr val="455560"/>
                </a:solidFill>
                <a:latin typeface="Calibri" panose="020F0502020204030204" pitchFamily="34" charset="0"/>
              </a:rPr>
              <a:t>. JCO. 2018;36:911. 6. </a:t>
            </a:r>
            <a:r>
              <a:rPr lang="de-DE" sz="1200" b="0" dirty="0">
                <a:solidFill>
                  <a:srgbClr val="455560"/>
                </a:solidFill>
                <a:latin typeface="Calibri" panose="020F0502020204030204" pitchFamily="34" charset="0"/>
              </a:rPr>
              <a:t>Bernicker. J Oncol Pract. 2017;13:221.</a:t>
            </a:r>
            <a:endParaRPr lang="en-US" altLang="en-US" sz="1200" b="0" dirty="0">
              <a:solidFill>
                <a:srgbClr val="455560"/>
              </a:solidFill>
              <a:latin typeface="Calibri" panose="020F0502020204030204" pitchFamily="34" charset="0"/>
            </a:endParaRPr>
          </a:p>
        </p:txBody>
      </p:sp>
    </p:spTree>
    <p:extLst>
      <p:ext uri="{BB962C8B-B14F-4D97-AF65-F5344CB8AC3E}">
        <p14:creationId xmlns:p14="http://schemas.microsoft.com/office/powerpoint/2010/main" val="3888436785"/>
      </p:ext>
    </p:extLst>
  </p:cSld>
  <p:clrMapOvr>
    <a:masterClrMapping/>
  </p:clrMapOvr>
  <p:transition spd="slow"/>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BE54BB-58D0-4C85-98DA-DE1B73DCB6A8}"/>
              </a:ext>
            </a:extLst>
          </p:cNvPr>
          <p:cNvSpPr>
            <a:spLocks noGrp="1"/>
          </p:cNvSpPr>
          <p:nvPr>
            <p:ph type="title"/>
          </p:nvPr>
        </p:nvSpPr>
        <p:spPr/>
        <p:txBody>
          <a:bodyPr/>
          <a:lstStyle/>
          <a:p>
            <a:r>
              <a:rPr lang="en-US" altLang="en-US" dirty="0"/>
              <a:t>Liquid Biopsy</a:t>
            </a:r>
            <a:endParaRPr lang="en-US" dirty="0"/>
          </a:p>
        </p:txBody>
      </p:sp>
      <p:sp>
        <p:nvSpPr>
          <p:cNvPr id="7" name="Content Placeholder 6">
            <a:extLst>
              <a:ext uri="{FF2B5EF4-FFF2-40B4-BE49-F238E27FC236}">
                <a16:creationId xmlns:a16="http://schemas.microsoft.com/office/drawing/2014/main" id="{796BBFC2-19CC-458B-8D45-C33BFADEFFBB}"/>
              </a:ext>
            </a:extLst>
          </p:cNvPr>
          <p:cNvSpPr>
            <a:spLocks noGrp="1"/>
          </p:cNvSpPr>
          <p:nvPr>
            <p:ph sz="half" idx="1"/>
          </p:nvPr>
        </p:nvSpPr>
        <p:spPr>
          <a:xfrm>
            <a:off x="601820" y="1510730"/>
            <a:ext cx="5309278" cy="1463815"/>
          </a:xfrm>
        </p:spPr>
        <p:txBody>
          <a:bodyPr/>
          <a:lstStyle/>
          <a:p>
            <a:r>
              <a:rPr lang="en-US" sz="2200" b="1" dirty="0"/>
              <a:t>What is liquid biopsy?</a:t>
            </a:r>
          </a:p>
          <a:p>
            <a:pPr lvl="1"/>
            <a:r>
              <a:rPr lang="en-US" sz="2000" dirty="0"/>
              <a:t>Blood sample containing cell-free DNA from multiple sources, including DNA shed from tumor</a:t>
            </a:r>
          </a:p>
        </p:txBody>
      </p:sp>
      <p:sp>
        <p:nvSpPr>
          <p:cNvPr id="10" name="Content Placeholder 9">
            <a:extLst>
              <a:ext uri="{FF2B5EF4-FFF2-40B4-BE49-F238E27FC236}">
                <a16:creationId xmlns:a16="http://schemas.microsoft.com/office/drawing/2014/main" id="{D1A3369A-BB05-4B8A-B649-09705E6F73CF}"/>
              </a:ext>
            </a:extLst>
          </p:cNvPr>
          <p:cNvSpPr>
            <a:spLocks noGrp="1"/>
          </p:cNvSpPr>
          <p:nvPr>
            <p:ph sz="half" idx="2"/>
          </p:nvPr>
        </p:nvSpPr>
        <p:spPr>
          <a:xfrm>
            <a:off x="6252634" y="1510730"/>
            <a:ext cx="5771044" cy="4679462"/>
          </a:xfrm>
        </p:spPr>
        <p:txBody>
          <a:bodyPr/>
          <a:lstStyle/>
          <a:p>
            <a:r>
              <a:rPr lang="en-US" sz="2200" b="1" dirty="0"/>
              <a:t>When do we use liquid biopsy?</a:t>
            </a:r>
          </a:p>
          <a:p>
            <a:pPr lvl="1"/>
            <a:r>
              <a:rPr lang="en-US" sz="2000" dirty="0"/>
              <a:t>Molecular testing is needed but amount </a:t>
            </a:r>
            <a:br>
              <a:rPr lang="en-US" sz="2000" dirty="0"/>
            </a:br>
            <a:r>
              <a:rPr lang="en-US" sz="2000" dirty="0"/>
              <a:t>of available biopsy tissue is inadequate or tissue biopsy not possible</a:t>
            </a:r>
          </a:p>
          <a:p>
            <a:pPr lvl="1"/>
            <a:r>
              <a:rPr lang="en-US" sz="2000" dirty="0"/>
              <a:t>Resistance to TKIs</a:t>
            </a:r>
          </a:p>
          <a:p>
            <a:r>
              <a:rPr lang="en-US" sz="2200" b="1" dirty="0"/>
              <a:t>Advantages</a:t>
            </a:r>
          </a:p>
          <a:p>
            <a:pPr lvl="1"/>
            <a:r>
              <a:rPr lang="en-US" sz="2000" dirty="0"/>
              <a:t>Minimally invasive</a:t>
            </a:r>
          </a:p>
          <a:p>
            <a:pPr lvl="1"/>
            <a:r>
              <a:rPr lang="en-US" sz="2000" dirty="0"/>
              <a:t>May overcome tumor heterogenicity</a:t>
            </a:r>
          </a:p>
          <a:p>
            <a:r>
              <a:rPr lang="en-US" sz="2200" b="1" dirty="0"/>
              <a:t>Limitations</a:t>
            </a:r>
          </a:p>
          <a:p>
            <a:pPr lvl="1"/>
            <a:r>
              <a:rPr lang="en-US" sz="2000" dirty="0"/>
              <a:t>Sensitivity: 70%-80%; specificity: near 100%</a:t>
            </a:r>
          </a:p>
          <a:p>
            <a:pPr lvl="1"/>
            <a:r>
              <a:rPr lang="en-US" sz="2000" dirty="0"/>
              <a:t>Negative result is noninformative</a:t>
            </a:r>
          </a:p>
        </p:txBody>
      </p:sp>
      <p:sp>
        <p:nvSpPr>
          <p:cNvPr id="3" name="Text Box 11">
            <a:extLst>
              <a:ext uri="{FF2B5EF4-FFF2-40B4-BE49-F238E27FC236}">
                <a16:creationId xmlns:a16="http://schemas.microsoft.com/office/drawing/2014/main" id="{AB94DE64-4833-4EA8-B4F7-C8182D6BCB4A}"/>
              </a:ext>
            </a:extLst>
          </p:cNvPr>
          <p:cNvSpPr txBox="1">
            <a:spLocks noChangeArrowheads="1"/>
          </p:cNvSpPr>
          <p:nvPr/>
        </p:nvSpPr>
        <p:spPr bwMode="auto">
          <a:xfrm>
            <a:off x="414339" y="5989840"/>
            <a:ext cx="6142325"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nchor="b">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2813"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da-DK"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t>Bauml. Clin Cancer Res. 2018;24:4352.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Lowes. Int J Mol Sci. 2016:17:E1505. Figure 1 of given citation is used in its original form under the terms and conditions of the Creative Commons Attribution 4.0 International license (CC BY 4.0: https://creativecommons.org/licenses/by/4.0/).</a:t>
            </a:r>
            <a:endPar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4" name="Group 7">
            <a:extLst>
              <a:ext uri="{FF2B5EF4-FFF2-40B4-BE49-F238E27FC236}">
                <a16:creationId xmlns:a16="http://schemas.microsoft.com/office/drawing/2014/main" id="{75EEA3A1-7E71-453D-9C56-6DFE19FF5432}"/>
              </a:ext>
            </a:extLst>
          </p:cNvPr>
          <p:cNvGrpSpPr>
            <a:grpSpLocks/>
          </p:cNvGrpSpPr>
          <p:nvPr/>
        </p:nvGrpSpPr>
        <p:grpSpPr bwMode="auto">
          <a:xfrm>
            <a:off x="9389569" y="6216652"/>
            <a:ext cx="2488502" cy="447822"/>
            <a:chOff x="9527309" y="3551529"/>
            <a:chExt cx="2488502" cy="448324"/>
          </a:xfrm>
        </p:grpSpPr>
        <p:pic>
          <p:nvPicPr>
            <p:cNvPr id="5" name="Picture 9">
              <a:extLst>
                <a:ext uri="{FF2B5EF4-FFF2-40B4-BE49-F238E27FC236}">
                  <a16:creationId xmlns:a16="http://schemas.microsoft.com/office/drawing/2014/main" id="{B8E2CCCA-425E-4E09-8EB5-BC686B17526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6" name="Rectangle 8">
              <a:extLst>
                <a:ext uri="{FF2B5EF4-FFF2-40B4-BE49-F238E27FC236}">
                  <a16:creationId xmlns:a16="http://schemas.microsoft.com/office/drawing/2014/main" id="{DC7BD5E0-8AEE-4029-887D-2AEAF420E28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pic>
        <p:nvPicPr>
          <p:cNvPr id="11" name="Picture 10">
            <a:extLst>
              <a:ext uri="{FF2B5EF4-FFF2-40B4-BE49-F238E27FC236}">
                <a16:creationId xmlns:a16="http://schemas.microsoft.com/office/drawing/2014/main" id="{62F15FD7-D647-4F1E-BDF6-6F14A62FC505}"/>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530369" y="3064244"/>
            <a:ext cx="5452179" cy="2835897"/>
          </a:xfrm>
          <a:prstGeom prst="rect">
            <a:avLst/>
          </a:prstGeom>
        </p:spPr>
      </p:pic>
    </p:spTree>
    <p:extLst>
      <p:ext uri="{BB962C8B-B14F-4D97-AF65-F5344CB8AC3E}">
        <p14:creationId xmlns:p14="http://schemas.microsoft.com/office/powerpoint/2010/main" val="174945880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dirty="0"/>
              <a:t>Management of Patients With </a:t>
            </a:r>
            <a:br>
              <a:rPr lang="en-US" dirty="0"/>
            </a:br>
            <a:r>
              <a:rPr lang="en-US" dirty="0"/>
              <a:t>Advanced NSCLC and an Actionable Alteration</a:t>
            </a:r>
          </a:p>
        </p:txBody>
      </p:sp>
    </p:spTree>
    <p:extLst>
      <p:ext uri="{BB962C8B-B14F-4D97-AF65-F5344CB8AC3E}">
        <p14:creationId xmlns:p14="http://schemas.microsoft.com/office/powerpoint/2010/main" val="247843135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i="1" dirty="0"/>
              <a:t>EGFR</a:t>
            </a:r>
            <a:r>
              <a:rPr lang="en-US" dirty="0"/>
              <a:t> Mutation–Positive NSCLC</a:t>
            </a:r>
          </a:p>
        </p:txBody>
      </p:sp>
    </p:spTree>
    <p:extLst>
      <p:ext uri="{BB962C8B-B14F-4D97-AF65-F5344CB8AC3E}">
        <p14:creationId xmlns:p14="http://schemas.microsoft.com/office/powerpoint/2010/main" val="142505206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b="1" dirty="0">
                <a:cs typeface="Calibri" panose="020F0502020204030204" pitchFamily="34" charset="0"/>
              </a:rPr>
              <a:t>EGFR Tyrosine Kinase Inhibitors</a:t>
            </a:r>
          </a:p>
        </p:txBody>
      </p:sp>
      <p:graphicFrame>
        <p:nvGraphicFramePr>
          <p:cNvPr id="4" name="Group 32">
            <a:extLst>
              <a:ext uri="{FF2B5EF4-FFF2-40B4-BE49-F238E27FC236}">
                <a16:creationId xmlns:a16="http://schemas.microsoft.com/office/drawing/2014/main" id="{2B5CE893-777F-4BE5-A9BC-867293CD7AB1}"/>
              </a:ext>
            </a:extLst>
          </p:cNvPr>
          <p:cNvGraphicFramePr>
            <a:graphicFrameLocks noGrp="1"/>
          </p:cNvGraphicFramePr>
          <p:nvPr/>
        </p:nvGraphicFramePr>
        <p:xfrm>
          <a:off x="745941" y="1600200"/>
          <a:ext cx="10736262" cy="2933716"/>
        </p:xfrm>
        <a:graphic>
          <a:graphicData uri="http://schemas.openxmlformats.org/drawingml/2006/table">
            <a:tbl>
              <a:tblPr/>
              <a:tblGrid>
                <a:gridCol w="2836875">
                  <a:extLst>
                    <a:ext uri="{9D8B030D-6E8A-4147-A177-3AD203B41FA5}">
                      <a16:colId xmlns:a16="http://schemas.microsoft.com/office/drawing/2014/main" val="20000"/>
                    </a:ext>
                  </a:extLst>
                </a:gridCol>
                <a:gridCol w="4315864">
                  <a:extLst>
                    <a:ext uri="{9D8B030D-6E8A-4147-A177-3AD203B41FA5}">
                      <a16:colId xmlns:a16="http://schemas.microsoft.com/office/drawing/2014/main" val="20001"/>
                    </a:ext>
                  </a:extLst>
                </a:gridCol>
                <a:gridCol w="3583523">
                  <a:extLst>
                    <a:ext uri="{9D8B030D-6E8A-4147-A177-3AD203B41FA5}">
                      <a16:colId xmlns:a16="http://schemas.microsoft.com/office/drawing/2014/main" val="20002"/>
                    </a:ext>
                  </a:extLst>
                </a:gridCol>
              </a:tblGrid>
              <a:tr h="167957">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Agent</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2000" b="1" i="0" u="none" strike="noStrike" cap="none" normalizeH="0" baseline="0" dirty="0">
                          <a:ln>
                            <a:noFill/>
                          </a:ln>
                          <a:solidFill>
                            <a:schemeClr val="tx1"/>
                          </a:solidFill>
                          <a:effectLst/>
                          <a:latin typeface="Calibri" panose="020F0502020204030204" pitchFamily="34" charset="0"/>
                        </a:rPr>
                        <a:t>Indication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2000" b="1" i="0" u="none" strike="noStrike" cap="none" normalizeH="0" baseline="0" dirty="0">
                          <a:ln>
                            <a:noFill/>
                          </a:ln>
                          <a:solidFill>
                            <a:schemeClr val="tx1"/>
                          </a:solidFill>
                          <a:effectLst/>
                          <a:latin typeface="Calibri" panose="020F0502020204030204" pitchFamily="34" charset="0"/>
                        </a:rPr>
                        <a:t>Inhibition</a:t>
                      </a:r>
                    </a:p>
                  </a:txBody>
                  <a:tcPr marL="121881" marR="121881"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0"/>
                  </a:ext>
                </a:extLst>
              </a:tr>
              <a:tr h="416646">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First-generation TKI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Gefitinib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Erlotinib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First-line therapy</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Reversible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87577">
                <a:tc>
                  <a:txBody>
                    <a:bodyPr/>
                    <a:lstStyle/>
                    <a:p>
                      <a:pPr marR="0" lvl="0" algn="l" defTabSz="914400" rtl="0" eaLnBrk="1" fontAlgn="base" latinLnBrk="0" hangingPunct="1">
                        <a:lnSpc>
                          <a:spcPct val="100000"/>
                        </a:lnSpc>
                        <a:buSzTx/>
                        <a:buFont typeface="Wingdings" pitchFamily="2" charset="2"/>
                        <a:tabLst/>
                      </a:pPr>
                      <a:r>
                        <a:rPr kumimoji="0" lang="en-US" sz="18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Second-generation TKI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Afatinib</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Dacomitinib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First-line therapy</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Irreversible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271304">
                <a:tc>
                  <a:txBody>
                    <a:bodyPr/>
                    <a:lstStyle/>
                    <a:p>
                      <a:pPr marR="0" lvl="0" algn="l" defTabSz="914400" rtl="0" eaLnBrk="1" fontAlgn="base" latinLnBrk="0" hangingPunct="1">
                        <a:lnSpc>
                          <a:spcPct val="100000"/>
                        </a:lnSpc>
                        <a:buSzTx/>
                        <a:buFont typeface="Wingdings" pitchFamily="2" charset="2"/>
                        <a:tabLst/>
                      </a:pPr>
                      <a:r>
                        <a:rPr kumimoji="0" lang="en-US" sz="1800" b="1"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Third-generation TKI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Osimertinib</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First-line therapy;</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Second-line therapy for T790M+ NSCLC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Irreversible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bl>
          </a:graphicData>
        </a:graphic>
      </p:graphicFrame>
      <p:sp>
        <p:nvSpPr>
          <p:cNvPr id="8" name="Text Box 15">
            <a:extLst>
              <a:ext uri="{FF2B5EF4-FFF2-40B4-BE49-F238E27FC236}">
                <a16:creationId xmlns:a16="http://schemas.microsoft.com/office/drawing/2014/main" id="{AA40E7CF-A21E-4461-8C8B-5025E350E1A1}"/>
              </a:ext>
            </a:extLst>
          </p:cNvPr>
          <p:cNvSpPr txBox="1">
            <a:spLocks noChangeArrowheads="1"/>
          </p:cNvSpPr>
          <p:nvPr/>
        </p:nvSpPr>
        <p:spPr bwMode="auto">
          <a:xfrm>
            <a:off x="402703"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Hirsh.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mn-cs"/>
              </a:rPr>
              <a:t>Ther</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 Adv Med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mn-cs"/>
              </a:rPr>
              <a:t>Onc</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 2018;10:1758834017753338.</a:t>
            </a:r>
          </a:p>
        </p:txBody>
      </p:sp>
      <p:grpSp>
        <p:nvGrpSpPr>
          <p:cNvPr id="9" name="Group 7">
            <a:extLst>
              <a:ext uri="{FF2B5EF4-FFF2-40B4-BE49-F238E27FC236}">
                <a16:creationId xmlns:a16="http://schemas.microsoft.com/office/drawing/2014/main" id="{A7CC79FC-C411-41BF-B071-F84E6150D87C}"/>
              </a:ext>
            </a:extLst>
          </p:cNvPr>
          <p:cNvGrpSpPr>
            <a:grpSpLocks/>
          </p:cNvGrpSpPr>
          <p:nvPr/>
        </p:nvGrpSpPr>
        <p:grpSpPr bwMode="auto">
          <a:xfrm>
            <a:off x="9389569" y="6216652"/>
            <a:ext cx="2488502" cy="447822"/>
            <a:chOff x="9527309" y="3551529"/>
            <a:chExt cx="2488502" cy="448324"/>
          </a:xfrm>
        </p:grpSpPr>
        <p:pic>
          <p:nvPicPr>
            <p:cNvPr id="10" name="Picture 9">
              <a:extLst>
                <a:ext uri="{FF2B5EF4-FFF2-40B4-BE49-F238E27FC236}">
                  <a16:creationId xmlns:a16="http://schemas.microsoft.com/office/drawing/2014/main" id="{B4D185A2-A1CA-4118-9D1F-27F93B3F736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1" name="Rectangle 8">
              <a:extLst>
                <a:ext uri="{FF2B5EF4-FFF2-40B4-BE49-F238E27FC236}">
                  <a16:creationId xmlns:a16="http://schemas.microsoft.com/office/drawing/2014/main" id="{1E4B7DD5-5E4C-44D4-B1CC-713F421A9A0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Tree>
    <p:extLst>
      <p:ext uri="{BB962C8B-B14F-4D97-AF65-F5344CB8AC3E}">
        <p14:creationId xmlns:p14="http://schemas.microsoft.com/office/powerpoint/2010/main" val="243523654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67">
            <a:extLst>
              <a:ext uri="{FF2B5EF4-FFF2-40B4-BE49-F238E27FC236}">
                <a16:creationId xmlns:a16="http://schemas.microsoft.com/office/drawing/2014/main" id="{331CA0BE-8EE4-47D0-B32E-DCF1D80DE1DB}"/>
              </a:ext>
            </a:extLst>
          </p:cNvPr>
          <p:cNvSpPr>
            <a:spLocks noGrp="1"/>
          </p:cNvSpPr>
          <p:nvPr>
            <p:ph type="title"/>
          </p:nvPr>
        </p:nvSpPr>
        <p:spPr>
          <a:xfrm>
            <a:off x="611189" y="238126"/>
            <a:ext cx="10869613" cy="1103313"/>
          </a:xfrm>
        </p:spPr>
        <p:txBody>
          <a:bodyPr/>
          <a:lstStyle/>
          <a:p>
            <a:r>
              <a:rPr lang="en-US" altLang="en-US" dirty="0"/>
              <a:t>First-line EGFR TKIs vs Chemotherapy in </a:t>
            </a:r>
            <a:br>
              <a:rPr lang="en-US" altLang="en-US" dirty="0"/>
            </a:br>
            <a:r>
              <a:rPr lang="en-US" altLang="en-US" i="1" dirty="0"/>
              <a:t>EGFR </a:t>
            </a:r>
            <a:r>
              <a:rPr lang="en-US" altLang="en-US" dirty="0"/>
              <a:t>Mutation–Positive NSCLC: A Clear Pattern</a:t>
            </a:r>
          </a:p>
        </p:txBody>
      </p:sp>
      <p:sp>
        <p:nvSpPr>
          <p:cNvPr id="27652" name="Text Box 11">
            <a:extLst>
              <a:ext uri="{FF2B5EF4-FFF2-40B4-BE49-F238E27FC236}">
                <a16:creationId xmlns:a16="http://schemas.microsoft.com/office/drawing/2014/main" id="{8607CC53-4744-4B43-9D95-F57F7EED001A}"/>
              </a:ext>
            </a:extLst>
          </p:cNvPr>
          <p:cNvSpPr txBox="1">
            <a:spLocks noChangeArrowheads="1"/>
          </p:cNvSpPr>
          <p:nvPr/>
        </p:nvSpPr>
        <p:spPr bwMode="auto">
          <a:xfrm>
            <a:off x="414339" y="6016408"/>
            <a:ext cx="8975230"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Maemondo. NEJM. 2010;362:2380. 2. Mitsudomi. Lancet Oncol. 2010;11:121. 3. Yoshioka. ASCO 2014. Abstr 8117. 4. Zhou. Lancet Oncol. 2011;12:735-. 5. Zhou. Ann Oncol. 2015;26:1877. 6. Rosell. Lancet Oncol. 2012;13:239. 7. Khozin. Oncologist. 2014;19:774. 8. Sequist. J Clin Oncol. 2013;31:3327. 9. Yang. Lancet Oncol. 2015;16:141. 10. Wu. Lancet Oncol. 2014;15:213.</a:t>
            </a:r>
          </a:p>
        </p:txBody>
      </p:sp>
      <p:graphicFrame>
        <p:nvGraphicFramePr>
          <p:cNvPr id="11" name="Group 3">
            <a:extLst>
              <a:ext uri="{FF2B5EF4-FFF2-40B4-BE49-F238E27FC236}">
                <a16:creationId xmlns:a16="http://schemas.microsoft.com/office/drawing/2014/main" id="{76FA78A6-CB92-48DF-9576-B68A67C50B0C}"/>
              </a:ext>
            </a:extLst>
          </p:cNvPr>
          <p:cNvGraphicFramePr>
            <a:graphicFrameLocks/>
          </p:cNvGraphicFramePr>
          <p:nvPr>
            <p:extLst>
              <p:ext uri="{D42A27DB-BD31-4B8C-83A1-F6EECF244321}">
                <p14:modId xmlns:p14="http://schemas.microsoft.com/office/powerpoint/2010/main" val="3771136160"/>
              </p:ext>
            </p:extLst>
          </p:nvPr>
        </p:nvGraphicFramePr>
        <p:xfrm>
          <a:off x="727074" y="1604963"/>
          <a:ext cx="10755312" cy="4205820"/>
        </p:xfrm>
        <a:graphic>
          <a:graphicData uri="http://schemas.openxmlformats.org/drawingml/2006/table">
            <a:tbl>
              <a:tblPr/>
              <a:tblGrid>
                <a:gridCol w="1638910">
                  <a:extLst>
                    <a:ext uri="{9D8B030D-6E8A-4147-A177-3AD203B41FA5}">
                      <a16:colId xmlns:a16="http://schemas.microsoft.com/office/drawing/2014/main" val="20000"/>
                    </a:ext>
                  </a:extLst>
                </a:gridCol>
                <a:gridCol w="662479">
                  <a:extLst>
                    <a:ext uri="{9D8B030D-6E8A-4147-A177-3AD203B41FA5}">
                      <a16:colId xmlns:a16="http://schemas.microsoft.com/office/drawing/2014/main" val="20001"/>
                    </a:ext>
                  </a:extLst>
                </a:gridCol>
                <a:gridCol w="2532615">
                  <a:extLst>
                    <a:ext uri="{9D8B030D-6E8A-4147-A177-3AD203B41FA5}">
                      <a16:colId xmlns:a16="http://schemas.microsoft.com/office/drawing/2014/main" val="20002"/>
                    </a:ext>
                  </a:extLst>
                </a:gridCol>
                <a:gridCol w="1633002">
                  <a:extLst>
                    <a:ext uri="{9D8B030D-6E8A-4147-A177-3AD203B41FA5}">
                      <a16:colId xmlns:a16="http://schemas.microsoft.com/office/drawing/2014/main" val="3160936285"/>
                    </a:ext>
                  </a:extLst>
                </a:gridCol>
                <a:gridCol w="2144153">
                  <a:extLst>
                    <a:ext uri="{9D8B030D-6E8A-4147-A177-3AD203B41FA5}">
                      <a16:colId xmlns:a16="http://schemas.microsoft.com/office/drawing/2014/main" val="848955602"/>
                    </a:ext>
                  </a:extLst>
                </a:gridCol>
                <a:gridCol w="2144153">
                  <a:extLst>
                    <a:ext uri="{9D8B030D-6E8A-4147-A177-3AD203B41FA5}">
                      <a16:colId xmlns:a16="http://schemas.microsoft.com/office/drawing/2014/main" val="20003"/>
                    </a:ext>
                  </a:extLst>
                </a:gridCol>
              </a:tblGrid>
              <a:tr h="33534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Study</a:t>
                      </a:r>
                    </a:p>
                  </a:txBody>
                  <a:tcPr marL="121694" marR="121694"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a:t>
                      </a:r>
                    </a:p>
                  </a:txBody>
                  <a:tcPr marL="121694" marR="121694"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Treatment</a:t>
                      </a:r>
                    </a:p>
                  </a:txBody>
                  <a:tcPr marL="121694" marR="121694"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ORR, %</a:t>
                      </a:r>
                    </a:p>
                  </a:txBody>
                  <a:tcPr marL="121694" marR="121694"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Median PFS, Mos</a:t>
                      </a:r>
                    </a:p>
                  </a:txBody>
                  <a:tcPr marL="121694" marR="121694"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Median OS, Mos</a:t>
                      </a:r>
                    </a:p>
                  </a:txBody>
                  <a:tcPr marL="121694" marR="121694"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579109">
                <a:tc>
                  <a:txBody>
                    <a:bodyPr/>
                    <a:lstStyle/>
                    <a:p>
                      <a:pPr marL="0" marR="0" lvl="0" indent="0" algn="l"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NEJ002</a:t>
                      </a:r>
                      <a:r>
                        <a:rPr kumimoji="0" lang="en-US" sz="1800" b="0" i="0" u="none" strike="noStrike" cap="none" normalizeH="0" baseline="30000" dirty="0">
                          <a:ln>
                            <a:noFill/>
                          </a:ln>
                          <a:solidFill>
                            <a:srgbClr val="000000"/>
                          </a:solidFill>
                          <a:effectLst/>
                          <a:latin typeface="Calibri" panose="020F0502020204030204" pitchFamily="34" charset="0"/>
                          <a:cs typeface="Arial" pitchFamily="34" charset="0"/>
                        </a:rPr>
                        <a:t>[1]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230</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Gefitinib vs </a:t>
                      </a:r>
                      <a:b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b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carboplatin/paclitaxel</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74 vs 31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10.8 vs 5.4</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t>
                      </a:r>
                      <a:r>
                        <a:rPr kumimoji="0" lang="en-US" sz="1800" b="0" i="1" u="none" strike="noStrike" cap="none" normalizeH="0" baseline="0" dirty="0">
                          <a:ln>
                            <a:noFill/>
                          </a:ln>
                          <a:solidFill>
                            <a:srgbClr val="000000"/>
                          </a:solidFill>
                          <a:effectLst/>
                          <a:latin typeface="Calibri" panose="020F0502020204030204" pitchFamily="34" charset="0"/>
                          <a:cs typeface="Arial" pitchFamily="34" charset="0"/>
                        </a:rPr>
                        <a:t>P</a:t>
                      </a: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 &lt; .001)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30.5 vs 23.6</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(HR: 0.89)</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579109">
                <a:tc>
                  <a:txBody>
                    <a:bodyPr/>
                    <a:lstStyle/>
                    <a:p>
                      <a:pPr marL="0" marR="0" lvl="0" indent="0" algn="l"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kern="1200" cap="none" normalizeH="0" baseline="0" dirty="0">
                          <a:ln>
                            <a:noFill/>
                          </a:ln>
                          <a:solidFill>
                            <a:srgbClr val="000000"/>
                          </a:solidFill>
                          <a:effectLst/>
                          <a:latin typeface="Calibri" panose="020F0502020204030204" pitchFamily="34" charset="0"/>
                          <a:ea typeface="+mn-ea"/>
                          <a:cs typeface="Arial" pitchFamily="34" charset="0"/>
                        </a:rPr>
                        <a:t>WJTOG 3405</a:t>
                      </a:r>
                      <a:r>
                        <a:rPr kumimoji="0" lang="en-US" sz="1800" b="0" i="0" u="none" strike="noStrike" cap="none" normalizeH="0" baseline="30000" dirty="0">
                          <a:ln>
                            <a:noFill/>
                          </a:ln>
                          <a:solidFill>
                            <a:srgbClr val="000000"/>
                          </a:solidFill>
                          <a:effectLst/>
                          <a:latin typeface="Calibri" panose="020F0502020204030204" pitchFamily="34" charset="0"/>
                          <a:cs typeface="Arial" pitchFamily="34" charset="0"/>
                        </a:rPr>
                        <a:t>[2,3]</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172</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Gefitinib vs</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cisplatin/docetaxel</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62 vs 32</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9.6 vs 6.6</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t>
                      </a:r>
                      <a:r>
                        <a:rPr kumimoji="0" lang="en-US" sz="1800" b="0" i="1" u="none" strike="noStrike" cap="none" normalizeH="0" baseline="0" dirty="0">
                          <a:ln>
                            <a:noFill/>
                          </a:ln>
                          <a:solidFill>
                            <a:srgbClr val="000000"/>
                          </a:solidFill>
                          <a:effectLst/>
                          <a:latin typeface="Calibri" panose="020F0502020204030204" pitchFamily="34" charset="0"/>
                          <a:cs typeface="Arial" pitchFamily="34" charset="0"/>
                        </a:rPr>
                        <a:t>P</a:t>
                      </a: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 &lt; .001)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342900" marR="0" lvl="0" indent="-34290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34.8 vs 37.3</a:t>
                      </a:r>
                    </a:p>
                    <a:p>
                      <a:pPr marL="342900" marR="0" lvl="0" indent="-34290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(HR: 1.25)</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71225503"/>
                  </a:ext>
                </a:extLst>
              </a:tr>
              <a:tr h="579109">
                <a:tc>
                  <a:txBody>
                    <a:bodyPr/>
                    <a:lstStyle/>
                    <a:p>
                      <a:pPr marL="0" marR="0" lvl="0" indent="0" algn="l"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OPTIMAL</a:t>
                      </a:r>
                      <a:r>
                        <a:rPr kumimoji="0" lang="en-US" sz="1800" b="0" i="0" u="none" strike="noStrike" cap="none" normalizeH="0" baseline="30000" dirty="0">
                          <a:ln>
                            <a:noFill/>
                          </a:ln>
                          <a:solidFill>
                            <a:srgbClr val="000000"/>
                          </a:solidFill>
                          <a:effectLst/>
                          <a:latin typeface="Calibri" panose="020F0502020204030204" pitchFamily="34" charset="0"/>
                          <a:cs typeface="Arial" pitchFamily="34" charset="0"/>
                        </a:rPr>
                        <a:t>[4,5]</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165</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Erlotinib vs</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carboplatin/gemcitabine</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83 vs 36</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13.1 vs 4.6</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t>
                      </a:r>
                      <a:r>
                        <a:rPr kumimoji="0" lang="en-US" sz="1800" b="0" i="1" u="none" strike="noStrike" cap="none" normalizeH="0" baseline="0" dirty="0">
                          <a:ln>
                            <a:noFill/>
                          </a:ln>
                          <a:solidFill>
                            <a:srgbClr val="000000"/>
                          </a:solidFill>
                          <a:effectLst/>
                          <a:latin typeface="Calibri" panose="020F0502020204030204" pitchFamily="34" charset="0"/>
                          <a:cs typeface="Arial" pitchFamily="34" charset="0"/>
                        </a:rPr>
                        <a:t>P</a:t>
                      </a: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 &lt; .0001)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22.8 vs 27.2</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(HR: 1.19)</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46125905"/>
                  </a:ext>
                </a:extLst>
              </a:tr>
              <a:tr h="579109">
                <a:tc>
                  <a:txBody>
                    <a:bodyPr/>
                    <a:lstStyle/>
                    <a:p>
                      <a:pPr marL="0" marR="0" lvl="0" indent="0" algn="l"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EURTAC</a:t>
                      </a:r>
                      <a:r>
                        <a:rPr kumimoji="0" lang="en-US" sz="1800" b="0" i="0" u="none" strike="noStrike" cap="none" normalizeH="0" baseline="30000" dirty="0">
                          <a:ln>
                            <a:noFill/>
                          </a:ln>
                          <a:solidFill>
                            <a:srgbClr val="000000"/>
                          </a:solidFill>
                          <a:effectLst/>
                          <a:latin typeface="Calibri" panose="020F0502020204030204" pitchFamily="34" charset="0"/>
                          <a:cs typeface="Arial" pitchFamily="34" charset="0"/>
                        </a:rPr>
                        <a:t>[6,7]</a:t>
                      </a:r>
                      <a:endParaRPr kumimoji="0" lang="en-US" sz="1800" b="0" i="0" u="none" strike="noStrike" cap="none" normalizeH="0" baseline="0" dirty="0">
                        <a:ln>
                          <a:noFill/>
                        </a:ln>
                        <a:solidFill>
                          <a:srgbClr val="000000"/>
                        </a:solidFill>
                        <a:effectLst/>
                        <a:latin typeface="Calibri" panose="020F0502020204030204" pitchFamily="34" charset="0"/>
                        <a:cs typeface="Arial" pitchFamily="34" charset="0"/>
                      </a:endParaRP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174</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Erlotinib vs platinum-based chemotherapy</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58 vs 15</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9.7 vs 5.2</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t>
                      </a:r>
                      <a:r>
                        <a:rPr kumimoji="0" lang="en-US" sz="1800" b="0" i="1" u="none" strike="noStrike" cap="none" normalizeH="0" baseline="0" dirty="0">
                          <a:ln>
                            <a:noFill/>
                          </a:ln>
                          <a:solidFill>
                            <a:srgbClr val="000000"/>
                          </a:solidFill>
                          <a:effectLst/>
                          <a:latin typeface="Calibri" panose="020F0502020204030204" pitchFamily="34" charset="0"/>
                          <a:cs typeface="Arial" pitchFamily="34" charset="0"/>
                        </a:rPr>
                        <a:t>P</a:t>
                      </a: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 &lt; .0001)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22.9 vs 19.5</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(HR: 0.93)</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38159373"/>
                  </a:ext>
                </a:extLst>
              </a:tr>
              <a:tr h="579109">
                <a:tc>
                  <a:txBody>
                    <a:bodyPr/>
                    <a:lstStyle/>
                    <a:p>
                      <a:pPr marL="0" marR="0" lvl="0" indent="0" algn="l"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LUX-Lung 3</a:t>
                      </a:r>
                      <a:r>
                        <a:rPr kumimoji="0" lang="en-US" sz="1800" b="0" i="0" u="none" strike="noStrike" cap="none" normalizeH="0" baseline="30000" dirty="0">
                          <a:ln>
                            <a:noFill/>
                          </a:ln>
                          <a:solidFill>
                            <a:srgbClr val="000000"/>
                          </a:solidFill>
                          <a:effectLst/>
                          <a:latin typeface="Calibri" panose="020F0502020204030204" pitchFamily="34" charset="0"/>
                          <a:cs typeface="Arial" pitchFamily="34" charset="0"/>
                        </a:rPr>
                        <a:t>[8,9]</a:t>
                      </a:r>
                      <a:endParaRPr kumimoji="0" lang="en-US" sz="1800" b="0" i="0" u="none" strike="noStrike" cap="none" normalizeH="0" baseline="0" dirty="0">
                        <a:ln>
                          <a:noFill/>
                        </a:ln>
                        <a:solidFill>
                          <a:srgbClr val="000000"/>
                        </a:solidFill>
                        <a:effectLst/>
                        <a:latin typeface="Calibri" panose="020F0502020204030204" pitchFamily="34" charset="0"/>
                        <a:cs typeface="Arial" pitchFamily="34" charset="0"/>
                      </a:endParaRP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345</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Afatanib vs</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cisplatin/pemetrexed</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56 vs 23</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11.1 vs 6.9</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t>
                      </a:r>
                      <a:r>
                        <a:rPr kumimoji="0" lang="en-US" sz="1800" b="0" i="1" u="none" strike="noStrike" cap="none" normalizeH="0" baseline="0" dirty="0">
                          <a:ln>
                            <a:noFill/>
                          </a:ln>
                          <a:solidFill>
                            <a:srgbClr val="000000"/>
                          </a:solidFill>
                          <a:effectLst/>
                          <a:latin typeface="Calibri" panose="020F0502020204030204" pitchFamily="34" charset="0"/>
                          <a:cs typeface="Arial" pitchFamily="34" charset="0"/>
                        </a:rPr>
                        <a:t>P</a:t>
                      </a: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 = .001)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28.2 vs 28.2</a:t>
                      </a:r>
                      <a:b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b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(HR: 0.88)</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761911258"/>
                  </a:ext>
                </a:extLst>
              </a:tr>
              <a:tr h="579109">
                <a:tc>
                  <a:txBody>
                    <a:bodyPr/>
                    <a:lstStyle/>
                    <a:p>
                      <a:pPr marL="0" marR="0" lvl="0" indent="0" algn="l"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LUX-Lung 6</a:t>
                      </a:r>
                      <a:r>
                        <a:rPr kumimoji="0" lang="en-US" sz="1800" b="0" i="0" u="none" strike="noStrike" cap="none" normalizeH="0" baseline="30000" dirty="0">
                          <a:ln>
                            <a:noFill/>
                          </a:ln>
                          <a:solidFill>
                            <a:srgbClr val="000000"/>
                          </a:solidFill>
                          <a:effectLst/>
                          <a:latin typeface="Calibri" panose="020F0502020204030204" pitchFamily="34" charset="0"/>
                          <a:cs typeface="Arial" pitchFamily="34" charset="0"/>
                        </a:rPr>
                        <a:t>[9,10]</a:t>
                      </a:r>
                      <a:endParaRPr kumimoji="0" lang="en-US" sz="1800" b="0" i="0" u="none" strike="noStrike" cap="none" normalizeH="0" baseline="0" dirty="0">
                        <a:ln>
                          <a:noFill/>
                        </a:ln>
                        <a:solidFill>
                          <a:srgbClr val="000000"/>
                        </a:solidFill>
                        <a:effectLst/>
                        <a:latin typeface="Calibri" panose="020F0502020204030204" pitchFamily="34" charset="0"/>
                        <a:cs typeface="Arial" pitchFamily="34" charset="0"/>
                      </a:endParaRP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364</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Afatinib vs cisplatin/gemcitabine</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67 vs 23</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11.0 vs 5.6</a:t>
                      </a:r>
                    </a:p>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a:t>
                      </a:r>
                      <a:r>
                        <a:rPr kumimoji="0" lang="en-US" sz="1800" b="0" i="1" u="none" strike="noStrike" cap="none" normalizeH="0" baseline="0" dirty="0">
                          <a:ln>
                            <a:noFill/>
                          </a:ln>
                          <a:solidFill>
                            <a:srgbClr val="000000"/>
                          </a:solidFill>
                          <a:effectLst/>
                          <a:latin typeface="Calibri" panose="020F0502020204030204" pitchFamily="34" charset="0"/>
                          <a:cs typeface="Arial" pitchFamily="34" charset="0"/>
                        </a:rPr>
                        <a:t>P</a:t>
                      </a: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 &lt; .0001)</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ct val="0"/>
                        </a:spcAft>
                        <a:buClrTx/>
                        <a:buSzTx/>
                        <a:buFont typeface="Arial" charset="0"/>
                        <a:buNone/>
                        <a:tabLst/>
                      </a:pP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23.1 vs 23.5 </a:t>
                      </a:r>
                      <a:b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br>
                      <a:r>
                        <a:rPr kumimoji="0" lang="en-US" sz="1800" b="0" i="0" u="none" strike="noStrike" cap="none" normalizeH="0" baseline="0" dirty="0">
                          <a:ln>
                            <a:noFill/>
                          </a:ln>
                          <a:solidFill>
                            <a:srgbClr val="000000"/>
                          </a:solidFill>
                          <a:effectLst/>
                          <a:latin typeface="Calibri" panose="020F0502020204030204" pitchFamily="34" charset="0"/>
                          <a:cs typeface="Arial" pitchFamily="34" charset="0"/>
                        </a:rPr>
                        <a:t>(HR: 0.93)</a:t>
                      </a:r>
                    </a:p>
                  </a:txBody>
                  <a:tcPr marL="93975" marR="93975" marT="45682" marB="45682"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391952525"/>
                  </a:ext>
                </a:extLst>
              </a:tr>
            </a:tbl>
          </a:graphicData>
        </a:graphic>
      </p:graphicFrame>
      <p:grpSp>
        <p:nvGrpSpPr>
          <p:cNvPr id="8" name="Group 7">
            <a:extLst>
              <a:ext uri="{FF2B5EF4-FFF2-40B4-BE49-F238E27FC236}">
                <a16:creationId xmlns:a16="http://schemas.microsoft.com/office/drawing/2014/main" id="{705D8F98-9185-4150-A56F-540BA615BB61}"/>
              </a:ext>
            </a:extLst>
          </p:cNvPr>
          <p:cNvGrpSpPr>
            <a:grpSpLocks/>
          </p:cNvGrpSpPr>
          <p:nvPr/>
        </p:nvGrpSpPr>
        <p:grpSpPr bwMode="auto">
          <a:xfrm>
            <a:off x="9389569" y="6216652"/>
            <a:ext cx="2488502" cy="447822"/>
            <a:chOff x="9527309" y="3551529"/>
            <a:chExt cx="2488502" cy="448324"/>
          </a:xfrm>
        </p:grpSpPr>
        <p:pic>
          <p:nvPicPr>
            <p:cNvPr id="9" name="Picture 9">
              <a:extLst>
                <a:ext uri="{FF2B5EF4-FFF2-40B4-BE49-F238E27FC236}">
                  <a16:creationId xmlns:a16="http://schemas.microsoft.com/office/drawing/2014/main" id="{E79F652F-2A5D-4048-B500-A0384829593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10" name="Rectangle 8">
              <a:extLst>
                <a:ext uri="{FF2B5EF4-FFF2-40B4-BE49-F238E27FC236}">
                  <a16:creationId xmlns:a16="http://schemas.microsoft.com/office/drawing/2014/main" id="{A7833366-96C8-42FE-A31E-6E1720307B87}"/>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a:extLst>
              <a:ext uri="{FF2B5EF4-FFF2-40B4-BE49-F238E27FC236}">
                <a16:creationId xmlns:a16="http://schemas.microsoft.com/office/drawing/2014/main" id="{2FA82797-95D8-42CF-B56C-6630DCAB3622}"/>
              </a:ext>
            </a:extLst>
          </p:cNvPr>
          <p:cNvSpPr>
            <a:spLocks noGrp="1"/>
          </p:cNvSpPr>
          <p:nvPr>
            <p:ph type="title"/>
          </p:nvPr>
        </p:nvSpPr>
        <p:spPr>
          <a:xfrm>
            <a:off x="611189" y="238126"/>
            <a:ext cx="10869613" cy="1103313"/>
          </a:xfrm>
        </p:spPr>
        <p:txBody>
          <a:bodyPr/>
          <a:lstStyle/>
          <a:p>
            <a:r>
              <a:rPr lang="en-US" altLang="en-US" dirty="0"/>
              <a:t>FLAURA: First-line Osimertinib vs Erlotinib or Gefitinib for </a:t>
            </a:r>
            <a:r>
              <a:rPr lang="en-US" altLang="en-US" i="1" dirty="0"/>
              <a:t>EGFR</a:t>
            </a:r>
            <a:r>
              <a:rPr lang="en-US" altLang="en-US" dirty="0"/>
              <a:t>-Mutated Advanced NSCLC</a:t>
            </a:r>
          </a:p>
        </p:txBody>
      </p:sp>
      <p:sp>
        <p:nvSpPr>
          <p:cNvPr id="63491" name="Content Placeholder 12">
            <a:extLst>
              <a:ext uri="{FF2B5EF4-FFF2-40B4-BE49-F238E27FC236}">
                <a16:creationId xmlns:a16="http://schemas.microsoft.com/office/drawing/2014/main" id="{0F77F5D4-C98B-4B52-BBAB-EAB420A87D28}"/>
              </a:ext>
            </a:extLst>
          </p:cNvPr>
          <p:cNvSpPr>
            <a:spLocks noGrp="1"/>
          </p:cNvSpPr>
          <p:nvPr>
            <p:ph idx="1"/>
          </p:nvPr>
        </p:nvSpPr>
        <p:spPr>
          <a:xfrm>
            <a:off x="606427" y="1512889"/>
            <a:ext cx="10874375" cy="4651375"/>
          </a:xfrm>
        </p:spPr>
        <p:txBody>
          <a:bodyPr/>
          <a:lstStyle/>
          <a:p>
            <a:pPr>
              <a:defRPr/>
            </a:pPr>
            <a:r>
              <a:rPr lang="en-US" altLang="en-US" sz="2400" dirty="0"/>
              <a:t>Double-blind phase III study</a:t>
            </a:r>
          </a:p>
          <a:p>
            <a:pPr marL="0" indent="0">
              <a:buNone/>
              <a:defRPr/>
            </a:pPr>
            <a:endParaRPr lang="en-US" altLang="en-US" sz="2400" dirty="0"/>
          </a:p>
          <a:p>
            <a:pPr marL="0" indent="0">
              <a:buNone/>
              <a:defRPr/>
            </a:pPr>
            <a:endParaRPr lang="en-US" altLang="en-US" sz="2400" dirty="0"/>
          </a:p>
          <a:p>
            <a:pPr marL="0" indent="0">
              <a:buNone/>
              <a:defRPr/>
            </a:pPr>
            <a:endParaRPr lang="en-US" altLang="en-US" sz="2400" dirty="0"/>
          </a:p>
          <a:p>
            <a:pPr marL="0" indent="0">
              <a:buNone/>
              <a:defRPr/>
            </a:pPr>
            <a:endParaRPr lang="en-US" altLang="en-US" sz="2400" dirty="0"/>
          </a:p>
          <a:p>
            <a:pPr marL="0" indent="0">
              <a:buNone/>
              <a:defRPr/>
            </a:pPr>
            <a:endParaRPr lang="en-US" altLang="en-US" sz="2400" dirty="0"/>
          </a:p>
          <a:p>
            <a:pPr marL="0" indent="0">
              <a:buNone/>
              <a:defRPr/>
            </a:pPr>
            <a:endParaRPr lang="en-US" altLang="en-US" sz="2400" dirty="0"/>
          </a:p>
          <a:p>
            <a:pPr>
              <a:defRPr/>
            </a:pPr>
            <a:r>
              <a:rPr lang="en-US" altLang="en-US" sz="2400" dirty="0"/>
              <a:t>Primary endpoint: investigator-assessed PFS (RECIST v1.1) </a:t>
            </a:r>
          </a:p>
          <a:p>
            <a:pPr>
              <a:defRPr/>
            </a:pPr>
            <a:r>
              <a:rPr lang="en-US" altLang="en-US" sz="2400" dirty="0"/>
              <a:t>Secondary endpoints including ORR, DoR, DCR, depth of response, OS, PRO, safety</a:t>
            </a:r>
          </a:p>
        </p:txBody>
      </p:sp>
      <p:sp>
        <p:nvSpPr>
          <p:cNvPr id="65540" name="Text Box 45">
            <a:extLst>
              <a:ext uri="{FF2B5EF4-FFF2-40B4-BE49-F238E27FC236}">
                <a16:creationId xmlns:a16="http://schemas.microsoft.com/office/drawing/2014/main" id="{FA6664A2-2882-4C1A-86B6-D43156EE0704}"/>
              </a:ext>
            </a:extLst>
          </p:cNvPr>
          <p:cNvSpPr txBox="1">
            <a:spLocks noChangeArrowheads="1"/>
          </p:cNvSpPr>
          <p:nvPr/>
        </p:nvSpPr>
        <p:spPr bwMode="auto">
          <a:xfrm>
            <a:off x="985839" y="2890839"/>
            <a:ext cx="3357563" cy="2031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Treatment-naive patients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with advanced NSCLC adenocarcinoma with </a:t>
            </a:r>
            <a:b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an </a:t>
            </a: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EGFR</a:t>
            </a: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 exon 19 or 21 mutation, WHO PS 0/1,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stable CNS mets permitted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(N = 556)</a:t>
            </a:r>
          </a:p>
        </p:txBody>
      </p:sp>
      <p:sp>
        <p:nvSpPr>
          <p:cNvPr id="65541" name="Rectangle 49">
            <a:extLst>
              <a:ext uri="{FF2B5EF4-FFF2-40B4-BE49-F238E27FC236}">
                <a16:creationId xmlns:a16="http://schemas.microsoft.com/office/drawing/2014/main" id="{082C3AFB-6656-492C-AC35-564CCDD07555}"/>
              </a:ext>
            </a:extLst>
          </p:cNvPr>
          <p:cNvSpPr>
            <a:spLocks noChangeArrowheads="1"/>
          </p:cNvSpPr>
          <p:nvPr/>
        </p:nvSpPr>
        <p:spPr bwMode="auto">
          <a:xfrm>
            <a:off x="4981577" y="2703513"/>
            <a:ext cx="4022725" cy="1097280"/>
          </a:xfrm>
          <a:prstGeom prst="rect">
            <a:avLst/>
          </a:prstGeom>
          <a:solidFill>
            <a:schemeClr val="accent1"/>
          </a:solidFill>
          <a:ln>
            <a:noFill/>
          </a:ln>
        </p:spPr>
        <p:txBody>
          <a:bodyPr wrap="none" anchor="ctr" anchorCtr="1"/>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Osimertinib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80 mg PO daily</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(n = 279)</a:t>
            </a:r>
          </a:p>
        </p:txBody>
      </p:sp>
      <p:sp>
        <p:nvSpPr>
          <p:cNvPr id="65542" name="Rectangle 50">
            <a:extLst>
              <a:ext uri="{FF2B5EF4-FFF2-40B4-BE49-F238E27FC236}">
                <a16:creationId xmlns:a16="http://schemas.microsoft.com/office/drawing/2014/main" id="{E7BE3D59-D0C1-4B3C-AFE5-3CB63270EF2A}"/>
              </a:ext>
            </a:extLst>
          </p:cNvPr>
          <p:cNvSpPr>
            <a:spLocks noChangeArrowheads="1"/>
          </p:cNvSpPr>
          <p:nvPr/>
        </p:nvSpPr>
        <p:spPr bwMode="auto">
          <a:xfrm>
            <a:off x="4981577" y="3930650"/>
            <a:ext cx="4022725" cy="1097280"/>
          </a:xfrm>
          <a:prstGeom prst="rect">
            <a:avLst/>
          </a:prstGeom>
          <a:solidFill>
            <a:schemeClr va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nchorCtr="1"/>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EGFR TKI SoC</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Erlotinib </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150 mg </a:t>
            </a:r>
            <a:r>
              <a:rPr kumimoji="0" lang="en-US" altLang="en-US" sz="1800" b="0" i="1"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or</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 </a:t>
            </a: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Gefitinib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 250 mg</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PO daily </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(n = 277)</a:t>
            </a:r>
          </a:p>
        </p:txBody>
      </p:sp>
      <p:sp>
        <p:nvSpPr>
          <p:cNvPr id="28" name="Line 53">
            <a:extLst>
              <a:ext uri="{FF2B5EF4-FFF2-40B4-BE49-F238E27FC236}">
                <a16:creationId xmlns:a16="http://schemas.microsoft.com/office/drawing/2014/main" id="{A88F60BC-BB79-4597-AC65-B9ED6D67CE33}"/>
              </a:ext>
            </a:extLst>
          </p:cNvPr>
          <p:cNvSpPr>
            <a:spLocks noChangeShapeType="1"/>
          </p:cNvSpPr>
          <p:nvPr/>
        </p:nvSpPr>
        <p:spPr bwMode="auto">
          <a:xfrm>
            <a:off x="4429127" y="4048125"/>
            <a:ext cx="466725" cy="350838"/>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999"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9" name="Line 54">
            <a:extLst>
              <a:ext uri="{FF2B5EF4-FFF2-40B4-BE49-F238E27FC236}">
                <a16:creationId xmlns:a16="http://schemas.microsoft.com/office/drawing/2014/main" id="{AB917FDE-A02E-4B78-ADAB-8C57790E5F0D}"/>
              </a:ext>
            </a:extLst>
          </p:cNvPr>
          <p:cNvSpPr>
            <a:spLocks noChangeShapeType="1"/>
          </p:cNvSpPr>
          <p:nvPr/>
        </p:nvSpPr>
        <p:spPr bwMode="auto">
          <a:xfrm flipV="1">
            <a:off x="4429127" y="3448051"/>
            <a:ext cx="466725" cy="347663"/>
          </a:xfrm>
          <a:prstGeom prst="line">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126" rtl="0" eaLnBrk="1" fontAlgn="auto" latinLnBrk="0" hangingPunct="1">
              <a:lnSpc>
                <a:spcPct val="100000"/>
              </a:lnSpc>
              <a:spcBef>
                <a:spcPts val="0"/>
              </a:spcBef>
              <a:spcAft>
                <a:spcPts val="0"/>
              </a:spcAft>
              <a:buClrTx/>
              <a:buSzTx/>
              <a:buFontTx/>
              <a:buNone/>
              <a:tabLst/>
              <a:defRPr/>
            </a:pPr>
            <a:endParaRPr kumimoji="0" lang="en-US" sz="1999"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65545" name="Rectangle 11">
            <a:extLst>
              <a:ext uri="{FF2B5EF4-FFF2-40B4-BE49-F238E27FC236}">
                <a16:creationId xmlns:a16="http://schemas.microsoft.com/office/drawing/2014/main" id="{0DF27CEA-2E25-4016-A6A3-E1C1892C5353}"/>
              </a:ext>
            </a:extLst>
          </p:cNvPr>
          <p:cNvSpPr>
            <a:spLocks noChangeArrowheads="1"/>
          </p:cNvSpPr>
          <p:nvPr/>
        </p:nvSpPr>
        <p:spPr bwMode="auto">
          <a:xfrm>
            <a:off x="9624041" y="2554648"/>
            <a:ext cx="2033587" cy="258532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spAutoFit/>
          </a:bodyPr>
          <a:lstStyle>
            <a:lvl1pPr defTabSz="912813">
              <a:lnSpc>
                <a:spcPct val="90000"/>
              </a:lnSpc>
              <a:spcBef>
                <a:spcPts val="1000"/>
              </a:spcBef>
              <a:spcAft>
                <a:spcPts val="700"/>
              </a:spcAft>
              <a:buClr>
                <a:srgbClr val="FEFDDE"/>
              </a:buClr>
              <a:buFont typeface="Wingdings" panose="05000000000000000000" pitchFamily="2" charset="2"/>
              <a:buChar char="§"/>
              <a:tabLst>
                <a:tab pos="227013" algn="l"/>
              </a:tabLst>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tabLst>
                <a:tab pos="227013" algn="l"/>
              </a:tabLst>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tabLst>
                <a:tab pos="227013" algn="l"/>
              </a:tabLst>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tabLst>
                <a:tab pos="227013" algn="l"/>
              </a:tabLst>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tabLst>
                <a:tab pos="227013" algn="l"/>
              </a:tabLst>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tabLst>
                <a:tab pos="227013" algn="l"/>
              </a:tabLst>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tabLst>
                <a:tab pos="227013" algn="l"/>
              </a:tabLst>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tabLst>
                <a:tab pos="227013" algn="l"/>
              </a:tabLst>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tabLst>
                <a:tab pos="227013" algn="l"/>
              </a:tabLst>
              <a:defRPr sz="2000">
                <a:solidFill>
                  <a:srgbClr val="FEFDDE"/>
                </a:solidFill>
                <a:latin typeface="Arial" panose="020B0604020202020204" pitchFamily="34" charset="0"/>
              </a:defRPr>
            </a:lvl9pPr>
          </a:lstStyle>
          <a:p>
            <a:pPr marL="0" marR="0" lvl="0" indent="0" algn="ctr" defTabSz="912813" rtl="0" eaLnBrk="1" fontAlgn="base" latinLnBrk="0" hangingPunct="1">
              <a:lnSpc>
                <a:spcPct val="90000"/>
              </a:lnSpc>
              <a:spcBef>
                <a:spcPts val="0"/>
              </a:spcBef>
              <a:spcAft>
                <a:spcPts val="0"/>
              </a:spcAft>
              <a:buClr>
                <a:srgbClr val="600030"/>
              </a:buClr>
              <a:buSzTx/>
              <a:buFontTx/>
              <a:buNone/>
              <a:tabLst>
                <a:tab pos="227013" algn="l"/>
              </a:tabLst>
              <a:defRPr/>
            </a:pPr>
            <a:r>
              <a:rPr kumimoji="0" lang="en-US" alt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PD or unacceptable toxicity</a:t>
            </a:r>
          </a:p>
          <a:p>
            <a:pPr marL="0" marR="0" lvl="0" indent="0" algn="ctr" defTabSz="912813" rtl="0" eaLnBrk="1" fontAlgn="base" latinLnBrk="0" hangingPunct="1">
              <a:lnSpc>
                <a:spcPct val="90000"/>
              </a:lnSpc>
              <a:spcBef>
                <a:spcPts val="0"/>
              </a:spcBef>
              <a:spcAft>
                <a:spcPts val="0"/>
              </a:spcAft>
              <a:buClr>
                <a:srgbClr val="600030"/>
              </a:buClr>
              <a:buSzTx/>
              <a:buFont typeface="Wingdings" panose="05000000000000000000" pitchFamily="2" charset="2"/>
              <a:buNone/>
              <a:tabLst>
                <a:tab pos="227013" algn="l"/>
              </a:tabLst>
              <a:defRPr/>
            </a:pPr>
            <a:endParaRPr kumimoji="0" lang="en-US" alt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2813" rtl="0" eaLnBrk="1" fontAlgn="base" latinLnBrk="0" hangingPunct="1">
              <a:lnSpc>
                <a:spcPct val="90000"/>
              </a:lnSpc>
              <a:spcBef>
                <a:spcPts val="0"/>
              </a:spcBef>
              <a:spcAft>
                <a:spcPts val="0"/>
              </a:spcAft>
              <a:buClr>
                <a:srgbClr val="600030"/>
              </a:buClr>
              <a:buSzTx/>
              <a:buFont typeface="Wingdings" panose="05000000000000000000" pitchFamily="2" charset="2"/>
              <a:buNone/>
              <a:tabLst>
                <a:tab pos="227013" algn="l"/>
              </a:tabLst>
              <a:defRPr/>
            </a:pPr>
            <a:r>
              <a:rPr kumimoji="0" lang="en-US" alt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Crossover to open-label osimertinib allowed upon progression and T790M+</a:t>
            </a:r>
          </a:p>
          <a:p>
            <a:pPr marL="0" marR="0" lvl="0" indent="0" algn="ctr" defTabSz="912813" rtl="0" eaLnBrk="1" fontAlgn="base" latinLnBrk="0" hangingPunct="1">
              <a:lnSpc>
                <a:spcPct val="90000"/>
              </a:lnSpc>
              <a:spcBef>
                <a:spcPts val="0"/>
              </a:spcBef>
              <a:spcAft>
                <a:spcPts val="0"/>
              </a:spcAft>
              <a:buClr>
                <a:srgbClr val="600030"/>
              </a:buClr>
              <a:buSzTx/>
              <a:buFont typeface="Wingdings" panose="05000000000000000000" pitchFamily="2" charset="2"/>
              <a:buNone/>
              <a:tabLst>
                <a:tab pos="227013" algn="l"/>
              </a:tabLst>
              <a:defRPr/>
            </a:pPr>
            <a:r>
              <a:rPr kumimoji="0" lang="en-US" alt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confirmation</a:t>
            </a:r>
          </a:p>
        </p:txBody>
      </p:sp>
      <p:cxnSp>
        <p:nvCxnSpPr>
          <p:cNvPr id="65546" name="Straight Arrow Connector 13">
            <a:extLst>
              <a:ext uri="{FF2B5EF4-FFF2-40B4-BE49-F238E27FC236}">
                <a16:creationId xmlns:a16="http://schemas.microsoft.com/office/drawing/2014/main" id="{91219694-5EB1-4634-A553-D50A93465A4D}"/>
              </a:ext>
            </a:extLst>
          </p:cNvPr>
          <p:cNvCxnSpPr>
            <a:cxnSpLocks noChangeShapeType="1"/>
          </p:cNvCxnSpPr>
          <p:nvPr/>
        </p:nvCxnSpPr>
        <p:spPr bwMode="auto">
          <a:xfrm>
            <a:off x="8997952" y="3836989"/>
            <a:ext cx="523875" cy="1587"/>
          </a:xfrm>
          <a:prstGeom prst="straightConnector1">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cxnSp>
      <p:sp>
        <p:nvSpPr>
          <p:cNvPr id="16" name="TextBox 2">
            <a:extLst>
              <a:ext uri="{FF2B5EF4-FFF2-40B4-BE49-F238E27FC236}">
                <a16:creationId xmlns:a16="http://schemas.microsoft.com/office/drawing/2014/main" id="{CD19DA4B-8945-446C-B774-7C07830C0B4F}"/>
              </a:ext>
            </a:extLst>
          </p:cNvPr>
          <p:cNvSpPr txBox="1">
            <a:spLocks noChangeArrowheads="1"/>
          </p:cNvSpPr>
          <p:nvPr/>
        </p:nvSpPr>
        <p:spPr bwMode="auto">
          <a:xfrm>
            <a:off x="2767014" y="2000251"/>
            <a:ext cx="3776663" cy="536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600" b="0"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Stratified by EGFR mutation (del[19] vs L858R) and race (Asian vs non-Asian)</a:t>
            </a:r>
          </a:p>
        </p:txBody>
      </p:sp>
      <p:cxnSp>
        <p:nvCxnSpPr>
          <p:cNvPr id="65548" name="Straight Arrow Connector 16">
            <a:extLst>
              <a:ext uri="{FF2B5EF4-FFF2-40B4-BE49-F238E27FC236}">
                <a16:creationId xmlns:a16="http://schemas.microsoft.com/office/drawing/2014/main" id="{44560705-6493-4EBF-8E9F-6797FBA37D1D}"/>
              </a:ext>
            </a:extLst>
          </p:cNvPr>
          <p:cNvCxnSpPr>
            <a:cxnSpLocks noChangeShapeType="1"/>
          </p:cNvCxnSpPr>
          <p:nvPr/>
        </p:nvCxnSpPr>
        <p:spPr bwMode="auto">
          <a:xfrm>
            <a:off x="4656138" y="2527300"/>
            <a:ext cx="0" cy="425450"/>
          </a:xfrm>
          <a:prstGeom prst="straightConnector1">
            <a:avLst/>
          </a:prstGeom>
          <a:noFill/>
          <a:ln w="28575">
            <a:solidFill>
              <a:schemeClr val="bg1"/>
            </a:solidFill>
            <a:round/>
            <a:headEnd/>
            <a:tailEnd type="triangle" w="med" len="med"/>
          </a:ln>
          <a:extLst>
            <a:ext uri="{909E8E84-426E-40dd-AFC4-6F175D3DCCD1}">
              <a14:hiddenFill xmlns="" xmlns:a14="http://schemas.microsoft.com/office/drawing/2010/main">
                <a:noFill/>
              </a14:hiddenFill>
            </a:ext>
          </a:extLst>
        </p:spPr>
      </p:cxnSp>
      <p:sp>
        <p:nvSpPr>
          <p:cNvPr id="65549" name="Text Box 11">
            <a:extLst>
              <a:ext uri="{FF2B5EF4-FFF2-40B4-BE49-F238E27FC236}">
                <a16:creationId xmlns:a16="http://schemas.microsoft.com/office/drawing/2014/main" id="{F35AA6C0-28FD-424F-9540-BD34EFA1AB07}"/>
              </a:ext>
            </a:extLst>
          </p:cNvPr>
          <p:cNvSpPr txBox="1">
            <a:spLocks noChangeArrowheads="1"/>
          </p:cNvSpPr>
          <p:nvPr/>
        </p:nvSpPr>
        <p:spPr bwMode="auto">
          <a:xfrm>
            <a:off x="404291" y="6363532"/>
            <a:ext cx="855662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b">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da-DK"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t>Ramalingam. ESMO 2017. Abstr LBA2_PR. Soria. NEJM. 2018;378:113.</a:t>
            </a:r>
            <a:endPar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17" name="Group 7">
            <a:extLst>
              <a:ext uri="{FF2B5EF4-FFF2-40B4-BE49-F238E27FC236}">
                <a16:creationId xmlns:a16="http://schemas.microsoft.com/office/drawing/2014/main" id="{E8337176-173C-48FA-A7F0-006F49C64293}"/>
              </a:ext>
            </a:extLst>
          </p:cNvPr>
          <p:cNvGrpSpPr>
            <a:grpSpLocks/>
          </p:cNvGrpSpPr>
          <p:nvPr/>
        </p:nvGrpSpPr>
        <p:grpSpPr bwMode="auto">
          <a:xfrm>
            <a:off x="9389569" y="6216652"/>
            <a:ext cx="2488502" cy="447822"/>
            <a:chOff x="9527309" y="3551529"/>
            <a:chExt cx="2488502" cy="448324"/>
          </a:xfrm>
        </p:grpSpPr>
        <p:pic>
          <p:nvPicPr>
            <p:cNvPr id="18" name="Picture 9">
              <a:extLst>
                <a:ext uri="{FF2B5EF4-FFF2-40B4-BE49-F238E27FC236}">
                  <a16:creationId xmlns:a16="http://schemas.microsoft.com/office/drawing/2014/main" id="{E9D3476E-FDF5-42FA-B28D-C5DCB67FBDCF}"/>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19" name="Rectangle 8">
              <a:extLst>
                <a:ext uri="{FF2B5EF4-FFF2-40B4-BE49-F238E27FC236}">
                  <a16:creationId xmlns:a16="http://schemas.microsoft.com/office/drawing/2014/main" id="{2F645E4E-A60D-4BA2-95B5-471A6CD9C04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cSld>
  <p:clrMapOvr>
    <a:masterClrMapping/>
  </p:clrMapOvr>
  <p:transition spd="slow"/>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7" name="Straight Connector 13">
            <a:extLst>
              <a:ext uri="{FF2B5EF4-FFF2-40B4-BE49-F238E27FC236}">
                <a16:creationId xmlns:a16="http://schemas.microsoft.com/office/drawing/2014/main" id="{1D194519-E0BE-45B3-A710-C4A372737B92}"/>
              </a:ext>
            </a:extLst>
          </p:cNvPr>
          <p:cNvCxnSpPr>
            <a:cxnSpLocks noChangeShapeType="1"/>
          </p:cNvCxnSpPr>
          <p:nvPr/>
        </p:nvCxnSpPr>
        <p:spPr bwMode="auto">
          <a:xfrm>
            <a:off x="1683643" y="2451962"/>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48" name="Straight Connector 15">
            <a:extLst>
              <a:ext uri="{FF2B5EF4-FFF2-40B4-BE49-F238E27FC236}">
                <a16:creationId xmlns:a16="http://schemas.microsoft.com/office/drawing/2014/main" id="{3C3AED94-FEAE-47A7-AC22-AA2E2747E6F0}"/>
              </a:ext>
            </a:extLst>
          </p:cNvPr>
          <p:cNvCxnSpPr>
            <a:cxnSpLocks noChangeShapeType="1"/>
          </p:cNvCxnSpPr>
          <p:nvPr/>
        </p:nvCxnSpPr>
        <p:spPr bwMode="auto">
          <a:xfrm>
            <a:off x="1683643" y="2903902"/>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49" name="Straight Connector 17">
            <a:extLst>
              <a:ext uri="{FF2B5EF4-FFF2-40B4-BE49-F238E27FC236}">
                <a16:creationId xmlns:a16="http://schemas.microsoft.com/office/drawing/2014/main" id="{160F3928-65FE-4FC6-AC91-808C4D9BF84F}"/>
              </a:ext>
            </a:extLst>
          </p:cNvPr>
          <p:cNvCxnSpPr>
            <a:cxnSpLocks noChangeShapeType="1"/>
          </p:cNvCxnSpPr>
          <p:nvPr/>
        </p:nvCxnSpPr>
        <p:spPr bwMode="auto">
          <a:xfrm>
            <a:off x="1683643" y="3359061"/>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51" name="Straight Connector 19">
            <a:extLst>
              <a:ext uri="{FF2B5EF4-FFF2-40B4-BE49-F238E27FC236}">
                <a16:creationId xmlns:a16="http://schemas.microsoft.com/office/drawing/2014/main" id="{C3F56C40-5073-4EBB-AF4E-96B3A978BE57}"/>
              </a:ext>
            </a:extLst>
          </p:cNvPr>
          <p:cNvCxnSpPr>
            <a:cxnSpLocks noChangeShapeType="1"/>
          </p:cNvCxnSpPr>
          <p:nvPr/>
        </p:nvCxnSpPr>
        <p:spPr bwMode="auto">
          <a:xfrm>
            <a:off x="1683643" y="3818515"/>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58" name="Straight Connector 21">
            <a:extLst>
              <a:ext uri="{FF2B5EF4-FFF2-40B4-BE49-F238E27FC236}">
                <a16:creationId xmlns:a16="http://schemas.microsoft.com/office/drawing/2014/main" id="{D9A65084-5B58-447C-8058-13BC3F139EA5}"/>
              </a:ext>
            </a:extLst>
          </p:cNvPr>
          <p:cNvCxnSpPr>
            <a:cxnSpLocks noChangeShapeType="1"/>
          </p:cNvCxnSpPr>
          <p:nvPr/>
        </p:nvCxnSpPr>
        <p:spPr bwMode="auto">
          <a:xfrm>
            <a:off x="1683643" y="427796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59" name="Straight Connector 23">
            <a:extLst>
              <a:ext uri="{FF2B5EF4-FFF2-40B4-BE49-F238E27FC236}">
                <a16:creationId xmlns:a16="http://schemas.microsoft.com/office/drawing/2014/main" id="{D693E164-7777-4587-8E38-2A93F7838F62}"/>
              </a:ext>
            </a:extLst>
          </p:cNvPr>
          <p:cNvCxnSpPr>
            <a:cxnSpLocks noChangeShapeType="1"/>
          </p:cNvCxnSpPr>
          <p:nvPr/>
        </p:nvCxnSpPr>
        <p:spPr bwMode="auto">
          <a:xfrm>
            <a:off x="1688494" y="4734202"/>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sp>
        <p:nvSpPr>
          <p:cNvPr id="60" name="TextBox 59">
            <a:extLst>
              <a:ext uri="{FF2B5EF4-FFF2-40B4-BE49-F238E27FC236}">
                <a16:creationId xmlns:a16="http://schemas.microsoft.com/office/drawing/2014/main" id="{382C7537-49FF-485D-BC25-329B98CDB2FF}"/>
              </a:ext>
            </a:extLst>
          </p:cNvPr>
          <p:cNvSpPr txBox="1"/>
          <p:nvPr/>
        </p:nvSpPr>
        <p:spPr>
          <a:xfrm>
            <a:off x="1093525" y="2263937"/>
            <a:ext cx="633844" cy="369332"/>
          </a:xfrm>
          <a:prstGeom prst="rect">
            <a:avLst/>
          </a:prstGeom>
          <a:noFill/>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a:t>
            </a:r>
          </a:p>
        </p:txBody>
      </p:sp>
      <p:sp>
        <p:nvSpPr>
          <p:cNvPr id="61" name="TextBox 60">
            <a:extLst>
              <a:ext uri="{FF2B5EF4-FFF2-40B4-BE49-F238E27FC236}">
                <a16:creationId xmlns:a16="http://schemas.microsoft.com/office/drawing/2014/main" id="{3BF4FA7C-6067-453B-9620-202010FDAED6}"/>
              </a:ext>
            </a:extLst>
          </p:cNvPr>
          <p:cNvSpPr txBox="1"/>
          <p:nvPr/>
        </p:nvSpPr>
        <p:spPr>
          <a:xfrm>
            <a:off x="1231764" y="2726611"/>
            <a:ext cx="495604" cy="369332"/>
          </a:xfrm>
          <a:prstGeom prst="rect">
            <a:avLst/>
          </a:prstGeom>
          <a:noFill/>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0.8</a:t>
            </a:r>
          </a:p>
        </p:txBody>
      </p:sp>
      <p:sp>
        <p:nvSpPr>
          <p:cNvPr id="62" name="TextBox 61">
            <a:extLst>
              <a:ext uri="{FF2B5EF4-FFF2-40B4-BE49-F238E27FC236}">
                <a16:creationId xmlns:a16="http://schemas.microsoft.com/office/drawing/2014/main" id="{E0C15996-F74C-49A8-A7AD-BEB54563F074}"/>
              </a:ext>
            </a:extLst>
          </p:cNvPr>
          <p:cNvSpPr txBox="1"/>
          <p:nvPr/>
        </p:nvSpPr>
        <p:spPr>
          <a:xfrm>
            <a:off x="1246470" y="3178550"/>
            <a:ext cx="480897" cy="369332"/>
          </a:xfrm>
          <a:prstGeom prst="rect">
            <a:avLst/>
          </a:prstGeom>
          <a:noFill/>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a:t>
            </a:r>
          </a:p>
        </p:txBody>
      </p:sp>
      <p:sp>
        <p:nvSpPr>
          <p:cNvPr id="63" name="TextBox 62">
            <a:extLst>
              <a:ext uri="{FF2B5EF4-FFF2-40B4-BE49-F238E27FC236}">
                <a16:creationId xmlns:a16="http://schemas.microsoft.com/office/drawing/2014/main" id="{7058D6F2-E9BD-424A-A5E6-CFDF6CC10848}"/>
              </a:ext>
            </a:extLst>
          </p:cNvPr>
          <p:cNvSpPr txBox="1"/>
          <p:nvPr/>
        </p:nvSpPr>
        <p:spPr>
          <a:xfrm>
            <a:off x="1167057" y="3636930"/>
            <a:ext cx="560312" cy="369332"/>
          </a:xfrm>
          <a:prstGeom prst="rect">
            <a:avLst/>
          </a:prstGeom>
          <a:noFill/>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0.4</a:t>
            </a:r>
          </a:p>
        </p:txBody>
      </p:sp>
      <p:sp>
        <p:nvSpPr>
          <p:cNvPr id="64" name="TextBox 63">
            <a:extLst>
              <a:ext uri="{FF2B5EF4-FFF2-40B4-BE49-F238E27FC236}">
                <a16:creationId xmlns:a16="http://schemas.microsoft.com/office/drawing/2014/main" id="{855AA520-705A-46EA-95A1-60448C17FAFF}"/>
              </a:ext>
            </a:extLst>
          </p:cNvPr>
          <p:cNvSpPr txBox="1"/>
          <p:nvPr/>
        </p:nvSpPr>
        <p:spPr>
          <a:xfrm>
            <a:off x="1246470" y="4095311"/>
            <a:ext cx="480897" cy="369332"/>
          </a:xfrm>
          <a:prstGeom prst="rect">
            <a:avLst/>
          </a:prstGeom>
          <a:noFill/>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0.2</a:t>
            </a:r>
          </a:p>
        </p:txBody>
      </p:sp>
      <p:sp>
        <p:nvSpPr>
          <p:cNvPr id="65" name="TextBox 64">
            <a:extLst>
              <a:ext uri="{FF2B5EF4-FFF2-40B4-BE49-F238E27FC236}">
                <a16:creationId xmlns:a16="http://schemas.microsoft.com/office/drawing/2014/main" id="{BE6972B4-3F42-4F51-84AB-389F17D71313}"/>
              </a:ext>
            </a:extLst>
          </p:cNvPr>
          <p:cNvSpPr txBox="1"/>
          <p:nvPr/>
        </p:nvSpPr>
        <p:spPr>
          <a:xfrm>
            <a:off x="1424417" y="4549397"/>
            <a:ext cx="302951" cy="369332"/>
          </a:xfrm>
          <a:prstGeom prst="rect">
            <a:avLst/>
          </a:prstGeom>
          <a:noFill/>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sp>
        <p:nvSpPr>
          <p:cNvPr id="66" name="TextBox 65">
            <a:extLst>
              <a:ext uri="{FF2B5EF4-FFF2-40B4-BE49-F238E27FC236}">
                <a16:creationId xmlns:a16="http://schemas.microsoft.com/office/drawing/2014/main" id="{1ED2E636-FB3F-49B1-8C1D-E312E015BE6C}"/>
              </a:ext>
            </a:extLst>
          </p:cNvPr>
          <p:cNvSpPr txBox="1"/>
          <p:nvPr/>
        </p:nvSpPr>
        <p:spPr>
          <a:xfrm>
            <a:off x="1603605" y="4767480"/>
            <a:ext cx="301686"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sp>
        <p:nvSpPr>
          <p:cNvPr id="67" name="Freeform: Shape 66">
            <a:extLst>
              <a:ext uri="{FF2B5EF4-FFF2-40B4-BE49-F238E27FC236}">
                <a16:creationId xmlns:a16="http://schemas.microsoft.com/office/drawing/2014/main" id="{35766E74-EB0A-4AA8-A7DA-B68CFD133408}"/>
              </a:ext>
            </a:extLst>
          </p:cNvPr>
          <p:cNvSpPr/>
          <p:nvPr/>
        </p:nvSpPr>
        <p:spPr bwMode="auto">
          <a:xfrm>
            <a:off x="1754048" y="2442302"/>
            <a:ext cx="4140205" cy="2291900"/>
          </a:xfrm>
          <a:custGeom>
            <a:avLst/>
            <a:gdLst>
              <a:gd name="connsiteX0" fmla="*/ 0 w 5881817"/>
              <a:gd name="connsiteY0" fmla="*/ 0 h 3393989"/>
              <a:gd name="connsiteX1" fmla="*/ 0 w 5881817"/>
              <a:gd name="connsiteY1" fmla="*/ 3393989 h 3393989"/>
              <a:gd name="connsiteX2" fmla="*/ 5881817 w 5881817"/>
              <a:gd name="connsiteY2" fmla="*/ 3393989 h 3393989"/>
            </a:gdLst>
            <a:ahLst/>
            <a:cxnLst>
              <a:cxn ang="0">
                <a:pos x="connsiteX0" y="connsiteY0"/>
              </a:cxn>
              <a:cxn ang="0">
                <a:pos x="connsiteX1" y="connsiteY1"/>
              </a:cxn>
              <a:cxn ang="0">
                <a:pos x="connsiteX2" y="connsiteY2"/>
              </a:cxn>
            </a:cxnLst>
            <a:rect l="l" t="t" r="r" b="b"/>
            <a:pathLst>
              <a:path w="5881817" h="3393989">
                <a:moveTo>
                  <a:pt x="0" y="0"/>
                </a:moveTo>
                <a:lnTo>
                  <a:pt x="0" y="3393989"/>
                </a:lnTo>
                <a:lnTo>
                  <a:pt x="5881817" y="3393989"/>
                </a:lnTo>
              </a:path>
            </a:pathLst>
          </a:custGeom>
          <a:noFill/>
          <a:ln w="28575">
            <a:solidFill>
              <a:schemeClr val="bg1"/>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cxnSp>
        <p:nvCxnSpPr>
          <p:cNvPr id="68" name="Straight Connector 38">
            <a:extLst>
              <a:ext uri="{FF2B5EF4-FFF2-40B4-BE49-F238E27FC236}">
                <a16:creationId xmlns:a16="http://schemas.microsoft.com/office/drawing/2014/main" id="{1E000041-2E9F-45D8-8474-8B9C45A9FD98}"/>
              </a:ext>
            </a:extLst>
          </p:cNvPr>
          <p:cNvCxnSpPr>
            <a:cxnSpLocks noChangeShapeType="1"/>
          </p:cNvCxnSpPr>
          <p:nvPr/>
        </p:nvCxnSpPr>
        <p:spPr bwMode="auto">
          <a:xfrm>
            <a:off x="4965315"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69" name="Straight Connector 39">
            <a:extLst>
              <a:ext uri="{FF2B5EF4-FFF2-40B4-BE49-F238E27FC236}">
                <a16:creationId xmlns:a16="http://schemas.microsoft.com/office/drawing/2014/main" id="{1FD51975-2D6F-4F7E-A8CE-8A7F40408360}"/>
              </a:ext>
            </a:extLst>
          </p:cNvPr>
          <p:cNvCxnSpPr>
            <a:cxnSpLocks noChangeShapeType="1"/>
          </p:cNvCxnSpPr>
          <p:nvPr/>
        </p:nvCxnSpPr>
        <p:spPr bwMode="auto">
          <a:xfrm>
            <a:off x="4506909"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70" name="Straight Connector 40">
            <a:extLst>
              <a:ext uri="{FF2B5EF4-FFF2-40B4-BE49-F238E27FC236}">
                <a16:creationId xmlns:a16="http://schemas.microsoft.com/office/drawing/2014/main" id="{47578783-54CC-4D46-8066-5E1A6127D7D9}"/>
              </a:ext>
            </a:extLst>
          </p:cNvPr>
          <p:cNvCxnSpPr>
            <a:cxnSpLocks noChangeShapeType="1"/>
          </p:cNvCxnSpPr>
          <p:nvPr/>
        </p:nvCxnSpPr>
        <p:spPr bwMode="auto">
          <a:xfrm>
            <a:off x="4048504"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71" name="Straight Connector 41">
            <a:extLst>
              <a:ext uri="{FF2B5EF4-FFF2-40B4-BE49-F238E27FC236}">
                <a16:creationId xmlns:a16="http://schemas.microsoft.com/office/drawing/2014/main" id="{B94A79E8-D48A-43E5-AA48-34FC74B90F00}"/>
              </a:ext>
            </a:extLst>
          </p:cNvPr>
          <p:cNvCxnSpPr>
            <a:cxnSpLocks noChangeShapeType="1"/>
          </p:cNvCxnSpPr>
          <p:nvPr/>
        </p:nvCxnSpPr>
        <p:spPr bwMode="auto">
          <a:xfrm>
            <a:off x="3590097"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72" name="Straight Connector 42">
            <a:extLst>
              <a:ext uri="{FF2B5EF4-FFF2-40B4-BE49-F238E27FC236}">
                <a16:creationId xmlns:a16="http://schemas.microsoft.com/office/drawing/2014/main" id="{A1440F9D-26C5-44D6-8350-E78EDB8E272C}"/>
              </a:ext>
            </a:extLst>
          </p:cNvPr>
          <p:cNvCxnSpPr>
            <a:cxnSpLocks noChangeShapeType="1"/>
          </p:cNvCxnSpPr>
          <p:nvPr/>
        </p:nvCxnSpPr>
        <p:spPr bwMode="auto">
          <a:xfrm>
            <a:off x="3131692"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73" name="Straight Connector 43">
            <a:extLst>
              <a:ext uri="{FF2B5EF4-FFF2-40B4-BE49-F238E27FC236}">
                <a16:creationId xmlns:a16="http://schemas.microsoft.com/office/drawing/2014/main" id="{18C9CC52-8451-49C3-8CDD-01150DAFCE66}"/>
              </a:ext>
            </a:extLst>
          </p:cNvPr>
          <p:cNvCxnSpPr>
            <a:cxnSpLocks noChangeShapeType="1"/>
          </p:cNvCxnSpPr>
          <p:nvPr/>
        </p:nvCxnSpPr>
        <p:spPr bwMode="auto">
          <a:xfrm>
            <a:off x="2673286"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74" name="Straight Connector 44">
            <a:extLst>
              <a:ext uri="{FF2B5EF4-FFF2-40B4-BE49-F238E27FC236}">
                <a16:creationId xmlns:a16="http://schemas.microsoft.com/office/drawing/2014/main" id="{8B2361A0-0768-4FDA-8946-5C471E5583D8}"/>
              </a:ext>
            </a:extLst>
          </p:cNvPr>
          <p:cNvCxnSpPr>
            <a:cxnSpLocks noChangeShapeType="1"/>
          </p:cNvCxnSpPr>
          <p:nvPr/>
        </p:nvCxnSpPr>
        <p:spPr bwMode="auto">
          <a:xfrm>
            <a:off x="2214880"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75" name="Straight Connector 45">
            <a:extLst>
              <a:ext uri="{FF2B5EF4-FFF2-40B4-BE49-F238E27FC236}">
                <a16:creationId xmlns:a16="http://schemas.microsoft.com/office/drawing/2014/main" id="{D49EE2C6-97A0-4B6F-B1B1-04AB8E7C794F}"/>
              </a:ext>
            </a:extLst>
          </p:cNvPr>
          <p:cNvCxnSpPr>
            <a:cxnSpLocks noChangeShapeType="1"/>
          </p:cNvCxnSpPr>
          <p:nvPr/>
        </p:nvCxnSpPr>
        <p:spPr bwMode="auto">
          <a:xfrm>
            <a:off x="1756473" y="4740641"/>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sp>
        <p:nvSpPr>
          <p:cNvPr id="76" name="TextBox 75">
            <a:extLst>
              <a:ext uri="{FF2B5EF4-FFF2-40B4-BE49-F238E27FC236}">
                <a16:creationId xmlns:a16="http://schemas.microsoft.com/office/drawing/2014/main" id="{20B62600-B2FD-4D5F-8A68-31F992875524}"/>
              </a:ext>
            </a:extLst>
          </p:cNvPr>
          <p:cNvSpPr txBox="1"/>
          <p:nvPr/>
        </p:nvSpPr>
        <p:spPr>
          <a:xfrm>
            <a:off x="2528814" y="4767480"/>
            <a:ext cx="301686"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a:t>
            </a:r>
          </a:p>
        </p:txBody>
      </p:sp>
      <p:sp>
        <p:nvSpPr>
          <p:cNvPr id="77" name="TextBox 76">
            <a:extLst>
              <a:ext uri="{FF2B5EF4-FFF2-40B4-BE49-F238E27FC236}">
                <a16:creationId xmlns:a16="http://schemas.microsoft.com/office/drawing/2014/main" id="{642E6153-1D14-4E48-A656-911B43947AE5}"/>
              </a:ext>
            </a:extLst>
          </p:cNvPr>
          <p:cNvSpPr txBox="1"/>
          <p:nvPr/>
        </p:nvSpPr>
        <p:spPr>
          <a:xfrm>
            <a:off x="2991552" y="4767480"/>
            <a:ext cx="301686"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a:t>
            </a:r>
          </a:p>
        </p:txBody>
      </p:sp>
      <p:sp>
        <p:nvSpPr>
          <p:cNvPr id="78" name="TextBox 77">
            <a:extLst>
              <a:ext uri="{FF2B5EF4-FFF2-40B4-BE49-F238E27FC236}">
                <a16:creationId xmlns:a16="http://schemas.microsoft.com/office/drawing/2014/main" id="{BFEA9E74-9F75-4B37-B695-4DD12B4E4A9D}"/>
              </a:ext>
            </a:extLst>
          </p:cNvPr>
          <p:cNvSpPr txBox="1"/>
          <p:nvPr/>
        </p:nvSpPr>
        <p:spPr>
          <a:xfrm>
            <a:off x="4773420" y="4767480"/>
            <a:ext cx="418704"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21</a:t>
            </a:r>
          </a:p>
        </p:txBody>
      </p:sp>
      <p:sp>
        <p:nvSpPr>
          <p:cNvPr id="79" name="TextBox 78">
            <a:extLst>
              <a:ext uri="{FF2B5EF4-FFF2-40B4-BE49-F238E27FC236}">
                <a16:creationId xmlns:a16="http://schemas.microsoft.com/office/drawing/2014/main" id="{BA8D95AA-762F-49D6-8518-FE449C13E49F}"/>
              </a:ext>
            </a:extLst>
          </p:cNvPr>
          <p:cNvSpPr txBox="1"/>
          <p:nvPr/>
        </p:nvSpPr>
        <p:spPr>
          <a:xfrm>
            <a:off x="3410601" y="4769627"/>
            <a:ext cx="418704"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12</a:t>
            </a:r>
          </a:p>
        </p:txBody>
      </p:sp>
      <p:sp>
        <p:nvSpPr>
          <p:cNvPr id="80" name="TextBox 79">
            <a:extLst>
              <a:ext uri="{FF2B5EF4-FFF2-40B4-BE49-F238E27FC236}">
                <a16:creationId xmlns:a16="http://schemas.microsoft.com/office/drawing/2014/main" id="{05A6FE5D-E23C-4FCE-8026-CFEC2ED13687}"/>
              </a:ext>
            </a:extLst>
          </p:cNvPr>
          <p:cNvSpPr txBox="1"/>
          <p:nvPr/>
        </p:nvSpPr>
        <p:spPr>
          <a:xfrm>
            <a:off x="4319147" y="4767480"/>
            <a:ext cx="418704"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18</a:t>
            </a:r>
          </a:p>
        </p:txBody>
      </p:sp>
      <p:sp>
        <p:nvSpPr>
          <p:cNvPr id="81" name="TextBox 80">
            <a:extLst>
              <a:ext uri="{FF2B5EF4-FFF2-40B4-BE49-F238E27FC236}">
                <a16:creationId xmlns:a16="http://schemas.microsoft.com/office/drawing/2014/main" id="{BF7C12E6-1B32-4550-B8BA-4A94E99F1DDA}"/>
              </a:ext>
            </a:extLst>
          </p:cNvPr>
          <p:cNvSpPr txBox="1"/>
          <p:nvPr/>
        </p:nvSpPr>
        <p:spPr>
          <a:xfrm>
            <a:off x="5227693" y="4764259"/>
            <a:ext cx="418704"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24</a:t>
            </a:r>
          </a:p>
        </p:txBody>
      </p:sp>
      <p:sp>
        <p:nvSpPr>
          <p:cNvPr id="82" name="TextBox 81">
            <a:extLst>
              <a:ext uri="{FF2B5EF4-FFF2-40B4-BE49-F238E27FC236}">
                <a16:creationId xmlns:a16="http://schemas.microsoft.com/office/drawing/2014/main" id="{7784A21E-0C37-4FAC-BAAC-B07A0224B27C}"/>
              </a:ext>
            </a:extLst>
          </p:cNvPr>
          <p:cNvSpPr txBox="1"/>
          <p:nvPr/>
        </p:nvSpPr>
        <p:spPr>
          <a:xfrm>
            <a:off x="5681965" y="4767480"/>
            <a:ext cx="418704"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27</a:t>
            </a:r>
          </a:p>
        </p:txBody>
      </p:sp>
      <p:cxnSp>
        <p:nvCxnSpPr>
          <p:cNvPr id="83" name="Straight Connector 63">
            <a:extLst>
              <a:ext uri="{FF2B5EF4-FFF2-40B4-BE49-F238E27FC236}">
                <a16:creationId xmlns:a16="http://schemas.microsoft.com/office/drawing/2014/main" id="{7CCF55B3-18E9-4A82-B4BD-959FA5E13D47}"/>
              </a:ext>
            </a:extLst>
          </p:cNvPr>
          <p:cNvCxnSpPr>
            <a:cxnSpLocks noChangeShapeType="1"/>
          </p:cNvCxnSpPr>
          <p:nvPr/>
        </p:nvCxnSpPr>
        <p:spPr bwMode="auto">
          <a:xfrm>
            <a:off x="5882935"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84" name="Straight Connector 64">
            <a:extLst>
              <a:ext uri="{FF2B5EF4-FFF2-40B4-BE49-F238E27FC236}">
                <a16:creationId xmlns:a16="http://schemas.microsoft.com/office/drawing/2014/main" id="{7EC7E858-5984-4802-BFBE-F3BE8BBD92F4}"/>
              </a:ext>
            </a:extLst>
          </p:cNvPr>
          <p:cNvCxnSpPr>
            <a:cxnSpLocks noChangeShapeType="1"/>
          </p:cNvCxnSpPr>
          <p:nvPr/>
        </p:nvCxnSpPr>
        <p:spPr bwMode="auto">
          <a:xfrm>
            <a:off x="5424530" y="4735274"/>
            <a:ext cx="0" cy="64008"/>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sp>
        <p:nvSpPr>
          <p:cNvPr id="85" name="TextBox 84">
            <a:extLst>
              <a:ext uri="{FF2B5EF4-FFF2-40B4-BE49-F238E27FC236}">
                <a16:creationId xmlns:a16="http://schemas.microsoft.com/office/drawing/2014/main" id="{200F80D1-FCD8-4D62-B2A6-CCC3D27ACF96}"/>
              </a:ext>
            </a:extLst>
          </p:cNvPr>
          <p:cNvSpPr txBox="1"/>
          <p:nvPr/>
        </p:nvSpPr>
        <p:spPr>
          <a:xfrm>
            <a:off x="3864874" y="4777141"/>
            <a:ext cx="418704"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15</a:t>
            </a:r>
          </a:p>
        </p:txBody>
      </p:sp>
      <p:sp>
        <p:nvSpPr>
          <p:cNvPr id="86" name="TextBox 85">
            <a:extLst>
              <a:ext uri="{FF2B5EF4-FFF2-40B4-BE49-F238E27FC236}">
                <a16:creationId xmlns:a16="http://schemas.microsoft.com/office/drawing/2014/main" id="{1FA08422-237F-4EF0-A14D-5CC0D6AC2045}"/>
              </a:ext>
            </a:extLst>
          </p:cNvPr>
          <p:cNvSpPr txBox="1"/>
          <p:nvPr/>
        </p:nvSpPr>
        <p:spPr>
          <a:xfrm>
            <a:off x="2066076" y="4767480"/>
            <a:ext cx="301686" cy="369332"/>
          </a:xfrm>
          <a:prstGeom prst="rect">
            <a:avLst/>
          </a:prstGeom>
          <a:noFill/>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a:t>
            </a:r>
          </a:p>
        </p:txBody>
      </p:sp>
      <p:sp>
        <p:nvSpPr>
          <p:cNvPr id="87" name="Freeform: Shape 86">
            <a:extLst>
              <a:ext uri="{FF2B5EF4-FFF2-40B4-BE49-F238E27FC236}">
                <a16:creationId xmlns:a16="http://schemas.microsoft.com/office/drawing/2014/main" id="{0C3A07FB-4392-4DE7-8EE1-00DB8E47F14D}"/>
              </a:ext>
            </a:extLst>
          </p:cNvPr>
          <p:cNvSpPr/>
          <p:nvPr/>
        </p:nvSpPr>
        <p:spPr bwMode="auto">
          <a:xfrm>
            <a:off x="1759707" y="2447669"/>
            <a:ext cx="2640482" cy="1098181"/>
          </a:xfrm>
          <a:custGeom>
            <a:avLst/>
            <a:gdLst>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24759 w 5185458"/>
              <a:gd name="connsiteY93" fmla="*/ 1373529 h 1624314"/>
              <a:gd name="connsiteX94" fmla="*/ 4224759 w 5185458"/>
              <a:gd name="connsiteY94" fmla="*/ 1373529 h 1624314"/>
              <a:gd name="connsiteX95" fmla="*/ 4244050 w 5185458"/>
              <a:gd name="connsiteY95" fmla="*/ 1392820 h 1624314"/>
              <a:gd name="connsiteX96" fmla="*/ 4483261 w 5185458"/>
              <a:gd name="connsiteY96" fmla="*/ 1392820 h 1624314"/>
              <a:gd name="connsiteX97" fmla="*/ 4483261 w 5185458"/>
              <a:gd name="connsiteY97" fmla="*/ 1446836 h 1624314"/>
              <a:gd name="connsiteX98" fmla="*/ 4521843 w 5185458"/>
              <a:gd name="connsiteY98" fmla="*/ 1446836 h 1624314"/>
              <a:gd name="connsiteX99" fmla="*/ 4521843 w 5185458"/>
              <a:gd name="connsiteY99" fmla="*/ 1477702 h 1624314"/>
              <a:gd name="connsiteX100" fmla="*/ 4548850 w 5185458"/>
              <a:gd name="connsiteY100" fmla="*/ 1477702 h 1624314"/>
              <a:gd name="connsiteX101" fmla="*/ 4548850 w 5185458"/>
              <a:gd name="connsiteY101" fmla="*/ 1527859 h 1624314"/>
              <a:gd name="connsiteX102" fmla="*/ 4737904 w 5185458"/>
              <a:gd name="connsiteY102" fmla="*/ 1527859 h 1624314"/>
              <a:gd name="connsiteX103" fmla="*/ 4737904 w 5185458"/>
              <a:gd name="connsiteY103" fmla="*/ 1535575 h 1624314"/>
              <a:gd name="connsiteX104" fmla="*/ 4857509 w 5185458"/>
              <a:gd name="connsiteY104" fmla="*/ 1535575 h 1624314"/>
              <a:gd name="connsiteX105" fmla="*/ 4857509 w 5185458"/>
              <a:gd name="connsiteY105" fmla="*/ 1535575 h 1624314"/>
              <a:gd name="connsiteX106" fmla="*/ 4923099 w 5185458"/>
              <a:gd name="connsiteY106" fmla="*/ 1535575 h 1624314"/>
              <a:gd name="connsiteX107" fmla="*/ 4923099 w 5185458"/>
              <a:gd name="connsiteY107" fmla="*/ 1624314 h 1624314"/>
              <a:gd name="connsiteX108" fmla="*/ 5185458 w 5185458"/>
              <a:gd name="connsiteY108" fmla="*/ 1624314 h 1624314"/>
              <a:gd name="connsiteX109" fmla="*/ 5185458 w 5185458"/>
              <a:gd name="connsiteY109"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24759 w 5185458"/>
              <a:gd name="connsiteY93" fmla="*/ 1373529 h 1624314"/>
              <a:gd name="connsiteX94" fmla="*/ 4232379 w 5185458"/>
              <a:gd name="connsiteY94" fmla="*/ 1371624 h 1624314"/>
              <a:gd name="connsiteX95" fmla="*/ 4244050 w 5185458"/>
              <a:gd name="connsiteY95" fmla="*/ 1392820 h 1624314"/>
              <a:gd name="connsiteX96" fmla="*/ 4483261 w 5185458"/>
              <a:gd name="connsiteY96" fmla="*/ 1392820 h 1624314"/>
              <a:gd name="connsiteX97" fmla="*/ 4483261 w 5185458"/>
              <a:gd name="connsiteY97" fmla="*/ 1446836 h 1624314"/>
              <a:gd name="connsiteX98" fmla="*/ 4521843 w 5185458"/>
              <a:gd name="connsiteY98" fmla="*/ 1446836 h 1624314"/>
              <a:gd name="connsiteX99" fmla="*/ 4521843 w 5185458"/>
              <a:gd name="connsiteY99" fmla="*/ 1477702 h 1624314"/>
              <a:gd name="connsiteX100" fmla="*/ 4548850 w 5185458"/>
              <a:gd name="connsiteY100" fmla="*/ 1477702 h 1624314"/>
              <a:gd name="connsiteX101" fmla="*/ 4548850 w 5185458"/>
              <a:gd name="connsiteY101" fmla="*/ 1527859 h 1624314"/>
              <a:gd name="connsiteX102" fmla="*/ 4737904 w 5185458"/>
              <a:gd name="connsiteY102" fmla="*/ 1527859 h 1624314"/>
              <a:gd name="connsiteX103" fmla="*/ 4737904 w 5185458"/>
              <a:gd name="connsiteY103" fmla="*/ 1535575 h 1624314"/>
              <a:gd name="connsiteX104" fmla="*/ 4857509 w 5185458"/>
              <a:gd name="connsiteY104" fmla="*/ 1535575 h 1624314"/>
              <a:gd name="connsiteX105" fmla="*/ 4857509 w 5185458"/>
              <a:gd name="connsiteY105" fmla="*/ 1535575 h 1624314"/>
              <a:gd name="connsiteX106" fmla="*/ 4923099 w 5185458"/>
              <a:gd name="connsiteY106" fmla="*/ 1535575 h 1624314"/>
              <a:gd name="connsiteX107" fmla="*/ 4923099 w 5185458"/>
              <a:gd name="connsiteY107" fmla="*/ 1624314 h 1624314"/>
              <a:gd name="connsiteX108" fmla="*/ 5185458 w 5185458"/>
              <a:gd name="connsiteY108" fmla="*/ 1624314 h 1624314"/>
              <a:gd name="connsiteX109" fmla="*/ 5185458 w 5185458"/>
              <a:gd name="connsiteY109"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24759 w 5185458"/>
              <a:gd name="connsiteY93" fmla="*/ 1373529 h 1624314"/>
              <a:gd name="connsiteX94" fmla="*/ 4241904 w 5185458"/>
              <a:gd name="connsiteY94" fmla="*/ 1373529 h 1624314"/>
              <a:gd name="connsiteX95" fmla="*/ 4244050 w 5185458"/>
              <a:gd name="connsiteY95" fmla="*/ 1392820 h 1624314"/>
              <a:gd name="connsiteX96" fmla="*/ 4483261 w 5185458"/>
              <a:gd name="connsiteY96" fmla="*/ 1392820 h 1624314"/>
              <a:gd name="connsiteX97" fmla="*/ 4483261 w 5185458"/>
              <a:gd name="connsiteY97" fmla="*/ 1446836 h 1624314"/>
              <a:gd name="connsiteX98" fmla="*/ 4521843 w 5185458"/>
              <a:gd name="connsiteY98" fmla="*/ 1446836 h 1624314"/>
              <a:gd name="connsiteX99" fmla="*/ 4521843 w 5185458"/>
              <a:gd name="connsiteY99" fmla="*/ 1477702 h 1624314"/>
              <a:gd name="connsiteX100" fmla="*/ 4548850 w 5185458"/>
              <a:gd name="connsiteY100" fmla="*/ 1477702 h 1624314"/>
              <a:gd name="connsiteX101" fmla="*/ 4548850 w 5185458"/>
              <a:gd name="connsiteY101" fmla="*/ 1527859 h 1624314"/>
              <a:gd name="connsiteX102" fmla="*/ 4737904 w 5185458"/>
              <a:gd name="connsiteY102" fmla="*/ 1527859 h 1624314"/>
              <a:gd name="connsiteX103" fmla="*/ 4737904 w 5185458"/>
              <a:gd name="connsiteY103" fmla="*/ 1535575 h 1624314"/>
              <a:gd name="connsiteX104" fmla="*/ 4857509 w 5185458"/>
              <a:gd name="connsiteY104" fmla="*/ 1535575 h 1624314"/>
              <a:gd name="connsiteX105" fmla="*/ 4857509 w 5185458"/>
              <a:gd name="connsiteY105" fmla="*/ 1535575 h 1624314"/>
              <a:gd name="connsiteX106" fmla="*/ 4923099 w 5185458"/>
              <a:gd name="connsiteY106" fmla="*/ 1535575 h 1624314"/>
              <a:gd name="connsiteX107" fmla="*/ 4923099 w 5185458"/>
              <a:gd name="connsiteY107" fmla="*/ 1624314 h 1624314"/>
              <a:gd name="connsiteX108" fmla="*/ 5185458 w 5185458"/>
              <a:gd name="connsiteY108" fmla="*/ 1624314 h 1624314"/>
              <a:gd name="connsiteX109" fmla="*/ 5185458 w 5185458"/>
              <a:gd name="connsiteY109"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24759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24759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24759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70521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4432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2146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80618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1765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5621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71093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1765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65738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71093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1765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7526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71093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1765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7526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71093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1765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75263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71093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1765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69548 w 5185458"/>
              <a:gd name="connsiteY6" fmla="*/ 30866 h 1624314"/>
              <a:gd name="connsiteX7" fmla="*/ 771646 w 5185458"/>
              <a:gd name="connsiteY7" fmla="*/ 46299 h 1624314"/>
              <a:gd name="connsiteX8" fmla="*/ 771646 w 5185458"/>
              <a:gd name="connsiteY8" fmla="*/ 73307 h 1624314"/>
              <a:gd name="connsiteX9" fmla="*/ 848810 w 5185458"/>
              <a:gd name="connsiteY9" fmla="*/ 73307 h 1624314"/>
              <a:gd name="connsiteX10" fmla="*/ 848810 w 5185458"/>
              <a:gd name="connsiteY10" fmla="*/ 84881 h 1624314"/>
              <a:gd name="connsiteX11" fmla="*/ 960699 w 5185458"/>
              <a:gd name="connsiteY11" fmla="*/ 84881 h 1624314"/>
              <a:gd name="connsiteX12" fmla="*/ 960699 w 5185458"/>
              <a:gd name="connsiteY12" fmla="*/ 108031 h 1624314"/>
              <a:gd name="connsiteX13" fmla="*/ 1169043 w 5185458"/>
              <a:gd name="connsiteY13" fmla="*/ 108031 h 1624314"/>
              <a:gd name="connsiteX14" fmla="*/ 1171093 w 5185458"/>
              <a:gd name="connsiteY14" fmla="*/ 119606 h 1624314"/>
              <a:gd name="connsiteX15" fmla="*/ 1219200 w 5185458"/>
              <a:gd name="connsiteY15" fmla="*/ 119606 h 1624314"/>
              <a:gd name="connsiteX16" fmla="*/ 1219200 w 5185458"/>
              <a:gd name="connsiteY16" fmla="*/ 181337 h 1624314"/>
              <a:gd name="connsiteX17" fmla="*/ 1253924 w 5185458"/>
              <a:gd name="connsiteY17" fmla="*/ 181337 h 1624314"/>
              <a:gd name="connsiteX18" fmla="*/ 1253924 w 5185458"/>
              <a:gd name="connsiteY18" fmla="*/ 208345 h 1624314"/>
              <a:gd name="connsiteX19" fmla="*/ 1539433 w 5185458"/>
              <a:gd name="connsiteY19" fmla="*/ 208345 h 1624314"/>
              <a:gd name="connsiteX20" fmla="*/ 1539433 w 5185458"/>
              <a:gd name="connsiteY20" fmla="*/ 227636 h 1624314"/>
              <a:gd name="connsiteX21" fmla="*/ 1608881 w 5185458"/>
              <a:gd name="connsiteY21" fmla="*/ 227636 h 1624314"/>
              <a:gd name="connsiteX22" fmla="*/ 1608881 w 5185458"/>
              <a:gd name="connsiteY22" fmla="*/ 293226 h 1624314"/>
              <a:gd name="connsiteX23" fmla="*/ 1643605 w 5185458"/>
              <a:gd name="connsiteY23" fmla="*/ 293226 h 1624314"/>
              <a:gd name="connsiteX24" fmla="*/ 1643605 w 5185458"/>
              <a:gd name="connsiteY24" fmla="*/ 335666 h 1624314"/>
              <a:gd name="connsiteX25" fmla="*/ 1693762 w 5185458"/>
              <a:gd name="connsiteY25" fmla="*/ 335666 h 1624314"/>
              <a:gd name="connsiteX26" fmla="*/ 1693762 w 5185458"/>
              <a:gd name="connsiteY26" fmla="*/ 366532 h 1624314"/>
              <a:gd name="connsiteX27" fmla="*/ 1716911 w 5185458"/>
              <a:gd name="connsiteY27" fmla="*/ 366532 h 1624314"/>
              <a:gd name="connsiteX28" fmla="*/ 1716911 w 5185458"/>
              <a:gd name="connsiteY28" fmla="*/ 389681 h 1624314"/>
              <a:gd name="connsiteX29" fmla="*/ 1932972 w 5185458"/>
              <a:gd name="connsiteY29" fmla="*/ 389681 h 1624314"/>
              <a:gd name="connsiteX30" fmla="*/ 1932972 w 5185458"/>
              <a:gd name="connsiteY30" fmla="*/ 412831 h 1624314"/>
              <a:gd name="connsiteX31" fmla="*/ 2021711 w 5185458"/>
              <a:gd name="connsiteY31" fmla="*/ 412831 h 1624314"/>
              <a:gd name="connsiteX32" fmla="*/ 2021711 w 5185458"/>
              <a:gd name="connsiteY32" fmla="*/ 455271 h 1624314"/>
              <a:gd name="connsiteX33" fmla="*/ 2060294 w 5185458"/>
              <a:gd name="connsiteY33" fmla="*/ 455271 h 1624314"/>
              <a:gd name="connsiteX34" fmla="*/ 2060294 w 5185458"/>
              <a:gd name="connsiteY34" fmla="*/ 505428 h 1624314"/>
              <a:gd name="connsiteX35" fmla="*/ 2091159 w 5185458"/>
              <a:gd name="connsiteY35" fmla="*/ 505428 h 1624314"/>
              <a:gd name="connsiteX36" fmla="*/ 2091159 w 5185458"/>
              <a:gd name="connsiteY36" fmla="*/ 528578 h 1624314"/>
              <a:gd name="connsiteX37" fmla="*/ 2110450 w 5185458"/>
              <a:gd name="connsiteY37" fmla="*/ 528578 h 1624314"/>
              <a:gd name="connsiteX38" fmla="*/ 2110450 w 5185458"/>
              <a:gd name="connsiteY38" fmla="*/ 551727 h 1624314"/>
              <a:gd name="connsiteX39" fmla="*/ 2156749 w 5185458"/>
              <a:gd name="connsiteY39" fmla="*/ 551727 h 1624314"/>
              <a:gd name="connsiteX40" fmla="*/ 2156749 w 5185458"/>
              <a:gd name="connsiteY40" fmla="*/ 551727 h 1624314"/>
              <a:gd name="connsiteX41" fmla="*/ 2156749 w 5185458"/>
              <a:gd name="connsiteY41" fmla="*/ 578734 h 1624314"/>
              <a:gd name="connsiteX42" fmla="*/ 2307220 w 5185458"/>
              <a:gd name="connsiteY42" fmla="*/ 578734 h 1624314"/>
              <a:gd name="connsiteX43" fmla="*/ 2307220 w 5185458"/>
              <a:gd name="connsiteY43" fmla="*/ 594167 h 1624314"/>
              <a:gd name="connsiteX44" fmla="*/ 2384385 w 5185458"/>
              <a:gd name="connsiteY44" fmla="*/ 594167 h 1624314"/>
              <a:gd name="connsiteX45" fmla="*/ 2384385 w 5185458"/>
              <a:gd name="connsiteY45" fmla="*/ 617317 h 1624314"/>
              <a:gd name="connsiteX46" fmla="*/ 2438400 w 5185458"/>
              <a:gd name="connsiteY46" fmla="*/ 617317 h 1624314"/>
              <a:gd name="connsiteX47" fmla="*/ 2438400 w 5185458"/>
              <a:gd name="connsiteY47" fmla="*/ 617317 h 1624314"/>
              <a:gd name="connsiteX48" fmla="*/ 2465407 w 5185458"/>
              <a:gd name="connsiteY48" fmla="*/ 617654 h 1624314"/>
              <a:gd name="connsiteX49" fmla="*/ 2465407 w 5185458"/>
              <a:gd name="connsiteY49" fmla="*/ 682907 h 1624314"/>
              <a:gd name="connsiteX50" fmla="*/ 2820364 w 5185458"/>
              <a:gd name="connsiteY50" fmla="*/ 682907 h 1624314"/>
              <a:gd name="connsiteX51" fmla="*/ 2820364 w 5185458"/>
              <a:gd name="connsiteY51" fmla="*/ 709914 h 1624314"/>
              <a:gd name="connsiteX52" fmla="*/ 2851230 w 5185458"/>
              <a:gd name="connsiteY52" fmla="*/ 709914 h 1624314"/>
              <a:gd name="connsiteX53" fmla="*/ 2851230 w 5185458"/>
              <a:gd name="connsiteY53" fmla="*/ 756213 h 1624314"/>
              <a:gd name="connsiteX54" fmla="*/ 2870521 w 5185458"/>
              <a:gd name="connsiteY54" fmla="*/ 756213 h 1624314"/>
              <a:gd name="connsiteX55" fmla="*/ 2899096 w 5185458"/>
              <a:gd name="connsiteY55" fmla="*/ 756213 h 1624314"/>
              <a:gd name="connsiteX56" fmla="*/ 2897529 w 5185458"/>
              <a:gd name="connsiteY56" fmla="*/ 783221 h 1624314"/>
              <a:gd name="connsiteX57" fmla="*/ 2897529 w 5185458"/>
              <a:gd name="connsiteY57" fmla="*/ 829519 h 1624314"/>
              <a:gd name="connsiteX58" fmla="*/ 3009418 w 5185458"/>
              <a:gd name="connsiteY58" fmla="*/ 829519 h 1624314"/>
              <a:gd name="connsiteX59" fmla="*/ 3078866 w 5185458"/>
              <a:gd name="connsiteY59" fmla="*/ 829519 h 1624314"/>
              <a:gd name="connsiteX60" fmla="*/ 3078866 w 5185458"/>
              <a:gd name="connsiteY60" fmla="*/ 844952 h 1624314"/>
              <a:gd name="connsiteX61" fmla="*/ 3225478 w 5185458"/>
              <a:gd name="connsiteY61" fmla="*/ 844952 h 1624314"/>
              <a:gd name="connsiteX62" fmla="*/ 3225478 w 5185458"/>
              <a:gd name="connsiteY62" fmla="*/ 906684 h 1624314"/>
              <a:gd name="connsiteX63" fmla="*/ 3264061 w 5185458"/>
              <a:gd name="connsiteY63" fmla="*/ 906684 h 1624314"/>
              <a:gd name="connsiteX64" fmla="*/ 3264061 w 5185458"/>
              <a:gd name="connsiteY64" fmla="*/ 956841 h 1624314"/>
              <a:gd name="connsiteX65" fmla="*/ 3298785 w 5185458"/>
              <a:gd name="connsiteY65" fmla="*/ 956841 h 1624314"/>
              <a:gd name="connsiteX66" fmla="*/ 3298785 w 5185458"/>
              <a:gd name="connsiteY66" fmla="*/ 1010856 h 1624314"/>
              <a:gd name="connsiteX67" fmla="*/ 3341225 w 5185458"/>
              <a:gd name="connsiteY67" fmla="*/ 1010856 h 1624314"/>
              <a:gd name="connsiteX68" fmla="*/ 3341225 w 5185458"/>
              <a:gd name="connsiteY68" fmla="*/ 1053296 h 1624314"/>
              <a:gd name="connsiteX69" fmla="*/ 3379807 w 5185458"/>
              <a:gd name="connsiteY69" fmla="*/ 1053296 h 1624314"/>
              <a:gd name="connsiteX70" fmla="*/ 3379807 w 5185458"/>
              <a:gd name="connsiteY70" fmla="*/ 1072588 h 1624314"/>
              <a:gd name="connsiteX71" fmla="*/ 3611301 w 5185458"/>
              <a:gd name="connsiteY71" fmla="*/ 1072588 h 1624314"/>
              <a:gd name="connsiteX72" fmla="*/ 3611301 w 5185458"/>
              <a:gd name="connsiteY72" fmla="*/ 1072588 h 1624314"/>
              <a:gd name="connsiteX73" fmla="*/ 3653742 w 5185458"/>
              <a:gd name="connsiteY73" fmla="*/ 1072588 h 1624314"/>
              <a:gd name="connsiteX74" fmla="*/ 3653742 w 5185458"/>
              <a:gd name="connsiteY74" fmla="*/ 1107312 h 1624314"/>
              <a:gd name="connsiteX75" fmla="*/ 3696182 w 5185458"/>
              <a:gd name="connsiteY75" fmla="*/ 1107312 h 1624314"/>
              <a:gd name="connsiteX76" fmla="*/ 3696182 w 5185458"/>
              <a:gd name="connsiteY76" fmla="*/ 1134319 h 1624314"/>
              <a:gd name="connsiteX77" fmla="*/ 3734764 w 5185458"/>
              <a:gd name="connsiteY77" fmla="*/ 1134319 h 1624314"/>
              <a:gd name="connsiteX78" fmla="*/ 3734764 w 5185458"/>
              <a:gd name="connsiteY78" fmla="*/ 1161327 h 1624314"/>
              <a:gd name="connsiteX79" fmla="*/ 3796496 w 5185458"/>
              <a:gd name="connsiteY79" fmla="*/ 1161327 h 1624314"/>
              <a:gd name="connsiteX80" fmla="*/ 3796496 w 5185458"/>
              <a:gd name="connsiteY80" fmla="*/ 1161327 h 1624314"/>
              <a:gd name="connsiteX81" fmla="*/ 3873661 w 5185458"/>
              <a:gd name="connsiteY81" fmla="*/ 1161327 h 1624314"/>
              <a:gd name="connsiteX82" fmla="*/ 3873661 w 5185458"/>
              <a:gd name="connsiteY82" fmla="*/ 1196051 h 1624314"/>
              <a:gd name="connsiteX83" fmla="*/ 3912243 w 5185458"/>
              <a:gd name="connsiteY83" fmla="*/ 1196051 h 1624314"/>
              <a:gd name="connsiteX84" fmla="*/ 3912243 w 5185458"/>
              <a:gd name="connsiteY84" fmla="*/ 1226917 h 1624314"/>
              <a:gd name="connsiteX85" fmla="*/ 4058856 w 5185458"/>
              <a:gd name="connsiteY85" fmla="*/ 1226917 h 1624314"/>
              <a:gd name="connsiteX86" fmla="*/ 4058856 w 5185458"/>
              <a:gd name="connsiteY86" fmla="*/ 1253924 h 1624314"/>
              <a:gd name="connsiteX87" fmla="*/ 4085863 w 5185458"/>
              <a:gd name="connsiteY87" fmla="*/ 1253924 h 1624314"/>
              <a:gd name="connsiteX88" fmla="*/ 4085863 w 5185458"/>
              <a:gd name="connsiteY88" fmla="*/ 1288648 h 1624314"/>
              <a:gd name="connsiteX89" fmla="*/ 4109013 w 5185458"/>
              <a:gd name="connsiteY89" fmla="*/ 1288648 h 1624314"/>
              <a:gd name="connsiteX90" fmla="*/ 4109013 w 5185458"/>
              <a:gd name="connsiteY90" fmla="*/ 1334947 h 1624314"/>
              <a:gd name="connsiteX91" fmla="*/ 4147595 w 5185458"/>
              <a:gd name="connsiteY91" fmla="*/ 1334947 h 1624314"/>
              <a:gd name="connsiteX92" fmla="*/ 4147595 w 5185458"/>
              <a:gd name="connsiteY92" fmla="*/ 1373529 h 1624314"/>
              <a:gd name="connsiteX93" fmla="*/ 4241904 w 5185458"/>
              <a:gd name="connsiteY93" fmla="*/ 1373529 h 1624314"/>
              <a:gd name="connsiteX94" fmla="*/ 4244050 w 5185458"/>
              <a:gd name="connsiteY94" fmla="*/ 1392820 h 1624314"/>
              <a:gd name="connsiteX95" fmla="*/ 4483261 w 5185458"/>
              <a:gd name="connsiteY95" fmla="*/ 1392820 h 1624314"/>
              <a:gd name="connsiteX96" fmla="*/ 4483261 w 5185458"/>
              <a:gd name="connsiteY96" fmla="*/ 1446836 h 1624314"/>
              <a:gd name="connsiteX97" fmla="*/ 4521843 w 5185458"/>
              <a:gd name="connsiteY97" fmla="*/ 1446836 h 1624314"/>
              <a:gd name="connsiteX98" fmla="*/ 4521843 w 5185458"/>
              <a:gd name="connsiteY98" fmla="*/ 1477702 h 1624314"/>
              <a:gd name="connsiteX99" fmla="*/ 4548850 w 5185458"/>
              <a:gd name="connsiteY99" fmla="*/ 1477702 h 1624314"/>
              <a:gd name="connsiteX100" fmla="*/ 4548850 w 5185458"/>
              <a:gd name="connsiteY100" fmla="*/ 1527859 h 1624314"/>
              <a:gd name="connsiteX101" fmla="*/ 4737904 w 5185458"/>
              <a:gd name="connsiteY101" fmla="*/ 1527859 h 1624314"/>
              <a:gd name="connsiteX102" fmla="*/ 4737904 w 5185458"/>
              <a:gd name="connsiteY102" fmla="*/ 1535575 h 1624314"/>
              <a:gd name="connsiteX103" fmla="*/ 4857509 w 5185458"/>
              <a:gd name="connsiteY103" fmla="*/ 1535575 h 1624314"/>
              <a:gd name="connsiteX104" fmla="*/ 4857509 w 5185458"/>
              <a:gd name="connsiteY104" fmla="*/ 1535575 h 1624314"/>
              <a:gd name="connsiteX105" fmla="*/ 4923099 w 5185458"/>
              <a:gd name="connsiteY105" fmla="*/ 1535575 h 1624314"/>
              <a:gd name="connsiteX106" fmla="*/ 4923099 w 5185458"/>
              <a:gd name="connsiteY106" fmla="*/ 1624314 h 1624314"/>
              <a:gd name="connsiteX107" fmla="*/ 5185458 w 5185458"/>
              <a:gd name="connsiteY107" fmla="*/ 1624314 h 1624314"/>
              <a:gd name="connsiteX108" fmla="*/ 5185458 w 5185458"/>
              <a:gd name="connsiteY108"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69548 w 5185458"/>
              <a:gd name="connsiteY6" fmla="*/ 30866 h 1624314"/>
              <a:gd name="connsiteX7" fmla="*/ 771646 w 5185458"/>
              <a:gd name="connsiteY7" fmla="*/ 73307 h 1624314"/>
              <a:gd name="connsiteX8" fmla="*/ 848810 w 5185458"/>
              <a:gd name="connsiteY8" fmla="*/ 73307 h 1624314"/>
              <a:gd name="connsiteX9" fmla="*/ 848810 w 5185458"/>
              <a:gd name="connsiteY9" fmla="*/ 84881 h 1624314"/>
              <a:gd name="connsiteX10" fmla="*/ 960699 w 5185458"/>
              <a:gd name="connsiteY10" fmla="*/ 84881 h 1624314"/>
              <a:gd name="connsiteX11" fmla="*/ 960699 w 5185458"/>
              <a:gd name="connsiteY11" fmla="*/ 108031 h 1624314"/>
              <a:gd name="connsiteX12" fmla="*/ 1169043 w 5185458"/>
              <a:gd name="connsiteY12" fmla="*/ 108031 h 1624314"/>
              <a:gd name="connsiteX13" fmla="*/ 1171093 w 5185458"/>
              <a:gd name="connsiteY13" fmla="*/ 119606 h 1624314"/>
              <a:gd name="connsiteX14" fmla="*/ 1219200 w 5185458"/>
              <a:gd name="connsiteY14" fmla="*/ 119606 h 1624314"/>
              <a:gd name="connsiteX15" fmla="*/ 1219200 w 5185458"/>
              <a:gd name="connsiteY15" fmla="*/ 181337 h 1624314"/>
              <a:gd name="connsiteX16" fmla="*/ 1253924 w 5185458"/>
              <a:gd name="connsiteY16" fmla="*/ 181337 h 1624314"/>
              <a:gd name="connsiteX17" fmla="*/ 1253924 w 5185458"/>
              <a:gd name="connsiteY17" fmla="*/ 208345 h 1624314"/>
              <a:gd name="connsiteX18" fmla="*/ 1539433 w 5185458"/>
              <a:gd name="connsiteY18" fmla="*/ 208345 h 1624314"/>
              <a:gd name="connsiteX19" fmla="*/ 1539433 w 5185458"/>
              <a:gd name="connsiteY19" fmla="*/ 227636 h 1624314"/>
              <a:gd name="connsiteX20" fmla="*/ 1608881 w 5185458"/>
              <a:gd name="connsiteY20" fmla="*/ 227636 h 1624314"/>
              <a:gd name="connsiteX21" fmla="*/ 1608881 w 5185458"/>
              <a:gd name="connsiteY21" fmla="*/ 293226 h 1624314"/>
              <a:gd name="connsiteX22" fmla="*/ 1643605 w 5185458"/>
              <a:gd name="connsiteY22" fmla="*/ 293226 h 1624314"/>
              <a:gd name="connsiteX23" fmla="*/ 1643605 w 5185458"/>
              <a:gd name="connsiteY23" fmla="*/ 335666 h 1624314"/>
              <a:gd name="connsiteX24" fmla="*/ 1693762 w 5185458"/>
              <a:gd name="connsiteY24" fmla="*/ 335666 h 1624314"/>
              <a:gd name="connsiteX25" fmla="*/ 1693762 w 5185458"/>
              <a:gd name="connsiteY25" fmla="*/ 366532 h 1624314"/>
              <a:gd name="connsiteX26" fmla="*/ 1716911 w 5185458"/>
              <a:gd name="connsiteY26" fmla="*/ 366532 h 1624314"/>
              <a:gd name="connsiteX27" fmla="*/ 1716911 w 5185458"/>
              <a:gd name="connsiteY27" fmla="*/ 389681 h 1624314"/>
              <a:gd name="connsiteX28" fmla="*/ 1932972 w 5185458"/>
              <a:gd name="connsiteY28" fmla="*/ 389681 h 1624314"/>
              <a:gd name="connsiteX29" fmla="*/ 1932972 w 5185458"/>
              <a:gd name="connsiteY29" fmla="*/ 412831 h 1624314"/>
              <a:gd name="connsiteX30" fmla="*/ 2021711 w 5185458"/>
              <a:gd name="connsiteY30" fmla="*/ 412831 h 1624314"/>
              <a:gd name="connsiteX31" fmla="*/ 2021711 w 5185458"/>
              <a:gd name="connsiteY31" fmla="*/ 455271 h 1624314"/>
              <a:gd name="connsiteX32" fmla="*/ 2060294 w 5185458"/>
              <a:gd name="connsiteY32" fmla="*/ 455271 h 1624314"/>
              <a:gd name="connsiteX33" fmla="*/ 2060294 w 5185458"/>
              <a:gd name="connsiteY33" fmla="*/ 505428 h 1624314"/>
              <a:gd name="connsiteX34" fmla="*/ 2091159 w 5185458"/>
              <a:gd name="connsiteY34" fmla="*/ 505428 h 1624314"/>
              <a:gd name="connsiteX35" fmla="*/ 2091159 w 5185458"/>
              <a:gd name="connsiteY35" fmla="*/ 528578 h 1624314"/>
              <a:gd name="connsiteX36" fmla="*/ 2110450 w 5185458"/>
              <a:gd name="connsiteY36" fmla="*/ 528578 h 1624314"/>
              <a:gd name="connsiteX37" fmla="*/ 2110450 w 5185458"/>
              <a:gd name="connsiteY37" fmla="*/ 551727 h 1624314"/>
              <a:gd name="connsiteX38" fmla="*/ 2156749 w 5185458"/>
              <a:gd name="connsiteY38" fmla="*/ 551727 h 1624314"/>
              <a:gd name="connsiteX39" fmla="*/ 2156749 w 5185458"/>
              <a:gd name="connsiteY39" fmla="*/ 551727 h 1624314"/>
              <a:gd name="connsiteX40" fmla="*/ 2156749 w 5185458"/>
              <a:gd name="connsiteY40" fmla="*/ 578734 h 1624314"/>
              <a:gd name="connsiteX41" fmla="*/ 2307220 w 5185458"/>
              <a:gd name="connsiteY41" fmla="*/ 578734 h 1624314"/>
              <a:gd name="connsiteX42" fmla="*/ 2307220 w 5185458"/>
              <a:gd name="connsiteY42" fmla="*/ 594167 h 1624314"/>
              <a:gd name="connsiteX43" fmla="*/ 2384385 w 5185458"/>
              <a:gd name="connsiteY43" fmla="*/ 594167 h 1624314"/>
              <a:gd name="connsiteX44" fmla="*/ 2384385 w 5185458"/>
              <a:gd name="connsiteY44" fmla="*/ 617317 h 1624314"/>
              <a:gd name="connsiteX45" fmla="*/ 2438400 w 5185458"/>
              <a:gd name="connsiteY45" fmla="*/ 617317 h 1624314"/>
              <a:gd name="connsiteX46" fmla="*/ 2438400 w 5185458"/>
              <a:gd name="connsiteY46" fmla="*/ 617317 h 1624314"/>
              <a:gd name="connsiteX47" fmla="*/ 2465407 w 5185458"/>
              <a:gd name="connsiteY47" fmla="*/ 617654 h 1624314"/>
              <a:gd name="connsiteX48" fmla="*/ 2465407 w 5185458"/>
              <a:gd name="connsiteY48" fmla="*/ 682907 h 1624314"/>
              <a:gd name="connsiteX49" fmla="*/ 2820364 w 5185458"/>
              <a:gd name="connsiteY49" fmla="*/ 682907 h 1624314"/>
              <a:gd name="connsiteX50" fmla="*/ 2820364 w 5185458"/>
              <a:gd name="connsiteY50" fmla="*/ 709914 h 1624314"/>
              <a:gd name="connsiteX51" fmla="*/ 2851230 w 5185458"/>
              <a:gd name="connsiteY51" fmla="*/ 709914 h 1624314"/>
              <a:gd name="connsiteX52" fmla="*/ 2851230 w 5185458"/>
              <a:gd name="connsiteY52" fmla="*/ 756213 h 1624314"/>
              <a:gd name="connsiteX53" fmla="*/ 2870521 w 5185458"/>
              <a:gd name="connsiteY53" fmla="*/ 756213 h 1624314"/>
              <a:gd name="connsiteX54" fmla="*/ 2899096 w 5185458"/>
              <a:gd name="connsiteY54" fmla="*/ 756213 h 1624314"/>
              <a:gd name="connsiteX55" fmla="*/ 2897529 w 5185458"/>
              <a:gd name="connsiteY55" fmla="*/ 783221 h 1624314"/>
              <a:gd name="connsiteX56" fmla="*/ 2897529 w 5185458"/>
              <a:gd name="connsiteY56" fmla="*/ 829519 h 1624314"/>
              <a:gd name="connsiteX57" fmla="*/ 3009418 w 5185458"/>
              <a:gd name="connsiteY57" fmla="*/ 829519 h 1624314"/>
              <a:gd name="connsiteX58" fmla="*/ 3078866 w 5185458"/>
              <a:gd name="connsiteY58" fmla="*/ 829519 h 1624314"/>
              <a:gd name="connsiteX59" fmla="*/ 3078866 w 5185458"/>
              <a:gd name="connsiteY59" fmla="*/ 844952 h 1624314"/>
              <a:gd name="connsiteX60" fmla="*/ 3225478 w 5185458"/>
              <a:gd name="connsiteY60" fmla="*/ 844952 h 1624314"/>
              <a:gd name="connsiteX61" fmla="*/ 3225478 w 5185458"/>
              <a:gd name="connsiteY61" fmla="*/ 906684 h 1624314"/>
              <a:gd name="connsiteX62" fmla="*/ 3264061 w 5185458"/>
              <a:gd name="connsiteY62" fmla="*/ 906684 h 1624314"/>
              <a:gd name="connsiteX63" fmla="*/ 3264061 w 5185458"/>
              <a:gd name="connsiteY63" fmla="*/ 956841 h 1624314"/>
              <a:gd name="connsiteX64" fmla="*/ 3298785 w 5185458"/>
              <a:gd name="connsiteY64" fmla="*/ 956841 h 1624314"/>
              <a:gd name="connsiteX65" fmla="*/ 3298785 w 5185458"/>
              <a:gd name="connsiteY65" fmla="*/ 1010856 h 1624314"/>
              <a:gd name="connsiteX66" fmla="*/ 3341225 w 5185458"/>
              <a:gd name="connsiteY66" fmla="*/ 1010856 h 1624314"/>
              <a:gd name="connsiteX67" fmla="*/ 3341225 w 5185458"/>
              <a:gd name="connsiteY67" fmla="*/ 1053296 h 1624314"/>
              <a:gd name="connsiteX68" fmla="*/ 3379807 w 5185458"/>
              <a:gd name="connsiteY68" fmla="*/ 1053296 h 1624314"/>
              <a:gd name="connsiteX69" fmla="*/ 3379807 w 5185458"/>
              <a:gd name="connsiteY69" fmla="*/ 1072588 h 1624314"/>
              <a:gd name="connsiteX70" fmla="*/ 3611301 w 5185458"/>
              <a:gd name="connsiteY70" fmla="*/ 1072588 h 1624314"/>
              <a:gd name="connsiteX71" fmla="*/ 3611301 w 5185458"/>
              <a:gd name="connsiteY71" fmla="*/ 1072588 h 1624314"/>
              <a:gd name="connsiteX72" fmla="*/ 3653742 w 5185458"/>
              <a:gd name="connsiteY72" fmla="*/ 1072588 h 1624314"/>
              <a:gd name="connsiteX73" fmla="*/ 3653742 w 5185458"/>
              <a:gd name="connsiteY73" fmla="*/ 1107312 h 1624314"/>
              <a:gd name="connsiteX74" fmla="*/ 3696182 w 5185458"/>
              <a:gd name="connsiteY74" fmla="*/ 1107312 h 1624314"/>
              <a:gd name="connsiteX75" fmla="*/ 3696182 w 5185458"/>
              <a:gd name="connsiteY75" fmla="*/ 1134319 h 1624314"/>
              <a:gd name="connsiteX76" fmla="*/ 3734764 w 5185458"/>
              <a:gd name="connsiteY76" fmla="*/ 1134319 h 1624314"/>
              <a:gd name="connsiteX77" fmla="*/ 3734764 w 5185458"/>
              <a:gd name="connsiteY77" fmla="*/ 1161327 h 1624314"/>
              <a:gd name="connsiteX78" fmla="*/ 3796496 w 5185458"/>
              <a:gd name="connsiteY78" fmla="*/ 1161327 h 1624314"/>
              <a:gd name="connsiteX79" fmla="*/ 3796496 w 5185458"/>
              <a:gd name="connsiteY79" fmla="*/ 1161327 h 1624314"/>
              <a:gd name="connsiteX80" fmla="*/ 3873661 w 5185458"/>
              <a:gd name="connsiteY80" fmla="*/ 1161327 h 1624314"/>
              <a:gd name="connsiteX81" fmla="*/ 3873661 w 5185458"/>
              <a:gd name="connsiteY81" fmla="*/ 1196051 h 1624314"/>
              <a:gd name="connsiteX82" fmla="*/ 3912243 w 5185458"/>
              <a:gd name="connsiteY82" fmla="*/ 1196051 h 1624314"/>
              <a:gd name="connsiteX83" fmla="*/ 3912243 w 5185458"/>
              <a:gd name="connsiteY83" fmla="*/ 1226917 h 1624314"/>
              <a:gd name="connsiteX84" fmla="*/ 4058856 w 5185458"/>
              <a:gd name="connsiteY84" fmla="*/ 1226917 h 1624314"/>
              <a:gd name="connsiteX85" fmla="*/ 4058856 w 5185458"/>
              <a:gd name="connsiteY85" fmla="*/ 1253924 h 1624314"/>
              <a:gd name="connsiteX86" fmla="*/ 4085863 w 5185458"/>
              <a:gd name="connsiteY86" fmla="*/ 1253924 h 1624314"/>
              <a:gd name="connsiteX87" fmla="*/ 4085863 w 5185458"/>
              <a:gd name="connsiteY87" fmla="*/ 1288648 h 1624314"/>
              <a:gd name="connsiteX88" fmla="*/ 4109013 w 5185458"/>
              <a:gd name="connsiteY88" fmla="*/ 1288648 h 1624314"/>
              <a:gd name="connsiteX89" fmla="*/ 4109013 w 5185458"/>
              <a:gd name="connsiteY89" fmla="*/ 1334947 h 1624314"/>
              <a:gd name="connsiteX90" fmla="*/ 4147595 w 5185458"/>
              <a:gd name="connsiteY90" fmla="*/ 1334947 h 1624314"/>
              <a:gd name="connsiteX91" fmla="*/ 4147595 w 5185458"/>
              <a:gd name="connsiteY91" fmla="*/ 1373529 h 1624314"/>
              <a:gd name="connsiteX92" fmla="*/ 4241904 w 5185458"/>
              <a:gd name="connsiteY92" fmla="*/ 1373529 h 1624314"/>
              <a:gd name="connsiteX93" fmla="*/ 4244050 w 5185458"/>
              <a:gd name="connsiteY93" fmla="*/ 1392820 h 1624314"/>
              <a:gd name="connsiteX94" fmla="*/ 4483261 w 5185458"/>
              <a:gd name="connsiteY94" fmla="*/ 1392820 h 1624314"/>
              <a:gd name="connsiteX95" fmla="*/ 4483261 w 5185458"/>
              <a:gd name="connsiteY95" fmla="*/ 1446836 h 1624314"/>
              <a:gd name="connsiteX96" fmla="*/ 4521843 w 5185458"/>
              <a:gd name="connsiteY96" fmla="*/ 1446836 h 1624314"/>
              <a:gd name="connsiteX97" fmla="*/ 4521843 w 5185458"/>
              <a:gd name="connsiteY97" fmla="*/ 1477702 h 1624314"/>
              <a:gd name="connsiteX98" fmla="*/ 4548850 w 5185458"/>
              <a:gd name="connsiteY98" fmla="*/ 1477702 h 1624314"/>
              <a:gd name="connsiteX99" fmla="*/ 4548850 w 5185458"/>
              <a:gd name="connsiteY99" fmla="*/ 1527859 h 1624314"/>
              <a:gd name="connsiteX100" fmla="*/ 4737904 w 5185458"/>
              <a:gd name="connsiteY100" fmla="*/ 1527859 h 1624314"/>
              <a:gd name="connsiteX101" fmla="*/ 4737904 w 5185458"/>
              <a:gd name="connsiteY101" fmla="*/ 1535575 h 1624314"/>
              <a:gd name="connsiteX102" fmla="*/ 4857509 w 5185458"/>
              <a:gd name="connsiteY102" fmla="*/ 1535575 h 1624314"/>
              <a:gd name="connsiteX103" fmla="*/ 4857509 w 5185458"/>
              <a:gd name="connsiteY103" fmla="*/ 1535575 h 1624314"/>
              <a:gd name="connsiteX104" fmla="*/ 4923099 w 5185458"/>
              <a:gd name="connsiteY104" fmla="*/ 1535575 h 1624314"/>
              <a:gd name="connsiteX105" fmla="*/ 4923099 w 5185458"/>
              <a:gd name="connsiteY105" fmla="*/ 1624314 h 1624314"/>
              <a:gd name="connsiteX106" fmla="*/ 5185458 w 5185458"/>
              <a:gd name="connsiteY106" fmla="*/ 1624314 h 1624314"/>
              <a:gd name="connsiteX107" fmla="*/ 5185458 w 5185458"/>
              <a:gd name="connsiteY107"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69548 w 5185458"/>
              <a:gd name="connsiteY6" fmla="*/ 30866 h 1624314"/>
              <a:gd name="connsiteX7" fmla="*/ 771646 w 5185458"/>
              <a:gd name="connsiteY7" fmla="*/ 73307 h 1624314"/>
              <a:gd name="connsiteX8" fmla="*/ 848810 w 5185458"/>
              <a:gd name="connsiteY8" fmla="*/ 73307 h 1624314"/>
              <a:gd name="connsiteX9" fmla="*/ 848810 w 5185458"/>
              <a:gd name="connsiteY9" fmla="*/ 84881 h 1624314"/>
              <a:gd name="connsiteX10" fmla="*/ 960699 w 5185458"/>
              <a:gd name="connsiteY10" fmla="*/ 84881 h 1624314"/>
              <a:gd name="connsiteX11" fmla="*/ 960699 w 5185458"/>
              <a:gd name="connsiteY11" fmla="*/ 108031 h 1624314"/>
              <a:gd name="connsiteX12" fmla="*/ 1169043 w 5185458"/>
              <a:gd name="connsiteY12" fmla="*/ 108031 h 1624314"/>
              <a:gd name="connsiteX13" fmla="*/ 1171093 w 5185458"/>
              <a:gd name="connsiteY13" fmla="*/ 119606 h 1624314"/>
              <a:gd name="connsiteX14" fmla="*/ 1219200 w 5185458"/>
              <a:gd name="connsiteY14" fmla="*/ 119606 h 1624314"/>
              <a:gd name="connsiteX15" fmla="*/ 1219200 w 5185458"/>
              <a:gd name="connsiteY15" fmla="*/ 181337 h 1624314"/>
              <a:gd name="connsiteX16" fmla="*/ 1253924 w 5185458"/>
              <a:gd name="connsiteY16" fmla="*/ 181337 h 1624314"/>
              <a:gd name="connsiteX17" fmla="*/ 1253924 w 5185458"/>
              <a:gd name="connsiteY17" fmla="*/ 208345 h 1624314"/>
              <a:gd name="connsiteX18" fmla="*/ 1539433 w 5185458"/>
              <a:gd name="connsiteY18" fmla="*/ 208345 h 1624314"/>
              <a:gd name="connsiteX19" fmla="*/ 1539433 w 5185458"/>
              <a:gd name="connsiteY19" fmla="*/ 227636 h 1624314"/>
              <a:gd name="connsiteX20" fmla="*/ 1608881 w 5185458"/>
              <a:gd name="connsiteY20" fmla="*/ 227636 h 1624314"/>
              <a:gd name="connsiteX21" fmla="*/ 1608881 w 5185458"/>
              <a:gd name="connsiteY21" fmla="*/ 293226 h 1624314"/>
              <a:gd name="connsiteX22" fmla="*/ 1643605 w 5185458"/>
              <a:gd name="connsiteY22" fmla="*/ 293226 h 1624314"/>
              <a:gd name="connsiteX23" fmla="*/ 1643605 w 5185458"/>
              <a:gd name="connsiteY23" fmla="*/ 335666 h 1624314"/>
              <a:gd name="connsiteX24" fmla="*/ 1693762 w 5185458"/>
              <a:gd name="connsiteY24" fmla="*/ 335666 h 1624314"/>
              <a:gd name="connsiteX25" fmla="*/ 1693762 w 5185458"/>
              <a:gd name="connsiteY25" fmla="*/ 366532 h 1624314"/>
              <a:gd name="connsiteX26" fmla="*/ 1716911 w 5185458"/>
              <a:gd name="connsiteY26" fmla="*/ 366532 h 1624314"/>
              <a:gd name="connsiteX27" fmla="*/ 1716911 w 5185458"/>
              <a:gd name="connsiteY27" fmla="*/ 389681 h 1624314"/>
              <a:gd name="connsiteX28" fmla="*/ 1932972 w 5185458"/>
              <a:gd name="connsiteY28" fmla="*/ 389681 h 1624314"/>
              <a:gd name="connsiteX29" fmla="*/ 1932972 w 5185458"/>
              <a:gd name="connsiteY29" fmla="*/ 412831 h 1624314"/>
              <a:gd name="connsiteX30" fmla="*/ 2021711 w 5185458"/>
              <a:gd name="connsiteY30" fmla="*/ 412831 h 1624314"/>
              <a:gd name="connsiteX31" fmla="*/ 2021711 w 5185458"/>
              <a:gd name="connsiteY31" fmla="*/ 455271 h 1624314"/>
              <a:gd name="connsiteX32" fmla="*/ 2060294 w 5185458"/>
              <a:gd name="connsiteY32" fmla="*/ 455271 h 1624314"/>
              <a:gd name="connsiteX33" fmla="*/ 2060294 w 5185458"/>
              <a:gd name="connsiteY33" fmla="*/ 505428 h 1624314"/>
              <a:gd name="connsiteX34" fmla="*/ 2091159 w 5185458"/>
              <a:gd name="connsiteY34" fmla="*/ 505428 h 1624314"/>
              <a:gd name="connsiteX35" fmla="*/ 2091159 w 5185458"/>
              <a:gd name="connsiteY35" fmla="*/ 528578 h 1624314"/>
              <a:gd name="connsiteX36" fmla="*/ 2110450 w 5185458"/>
              <a:gd name="connsiteY36" fmla="*/ 528578 h 1624314"/>
              <a:gd name="connsiteX37" fmla="*/ 2110450 w 5185458"/>
              <a:gd name="connsiteY37" fmla="*/ 551727 h 1624314"/>
              <a:gd name="connsiteX38" fmla="*/ 2156749 w 5185458"/>
              <a:gd name="connsiteY38" fmla="*/ 551727 h 1624314"/>
              <a:gd name="connsiteX39" fmla="*/ 2156749 w 5185458"/>
              <a:gd name="connsiteY39" fmla="*/ 551727 h 1624314"/>
              <a:gd name="connsiteX40" fmla="*/ 2156749 w 5185458"/>
              <a:gd name="connsiteY40" fmla="*/ 578734 h 1624314"/>
              <a:gd name="connsiteX41" fmla="*/ 2307220 w 5185458"/>
              <a:gd name="connsiteY41" fmla="*/ 578734 h 1624314"/>
              <a:gd name="connsiteX42" fmla="*/ 2307220 w 5185458"/>
              <a:gd name="connsiteY42" fmla="*/ 594167 h 1624314"/>
              <a:gd name="connsiteX43" fmla="*/ 2384385 w 5185458"/>
              <a:gd name="connsiteY43" fmla="*/ 594167 h 1624314"/>
              <a:gd name="connsiteX44" fmla="*/ 2384385 w 5185458"/>
              <a:gd name="connsiteY44" fmla="*/ 617317 h 1624314"/>
              <a:gd name="connsiteX45" fmla="*/ 2438400 w 5185458"/>
              <a:gd name="connsiteY45" fmla="*/ 617317 h 1624314"/>
              <a:gd name="connsiteX46" fmla="*/ 2438400 w 5185458"/>
              <a:gd name="connsiteY46" fmla="*/ 617317 h 1624314"/>
              <a:gd name="connsiteX47" fmla="*/ 2465407 w 5185458"/>
              <a:gd name="connsiteY47" fmla="*/ 617654 h 1624314"/>
              <a:gd name="connsiteX48" fmla="*/ 2465407 w 5185458"/>
              <a:gd name="connsiteY48" fmla="*/ 682907 h 1624314"/>
              <a:gd name="connsiteX49" fmla="*/ 2820364 w 5185458"/>
              <a:gd name="connsiteY49" fmla="*/ 682907 h 1624314"/>
              <a:gd name="connsiteX50" fmla="*/ 2820364 w 5185458"/>
              <a:gd name="connsiteY50" fmla="*/ 709914 h 1624314"/>
              <a:gd name="connsiteX51" fmla="*/ 2851230 w 5185458"/>
              <a:gd name="connsiteY51" fmla="*/ 709914 h 1624314"/>
              <a:gd name="connsiteX52" fmla="*/ 2851230 w 5185458"/>
              <a:gd name="connsiteY52" fmla="*/ 756213 h 1624314"/>
              <a:gd name="connsiteX53" fmla="*/ 2870521 w 5185458"/>
              <a:gd name="connsiteY53" fmla="*/ 756213 h 1624314"/>
              <a:gd name="connsiteX54" fmla="*/ 2899096 w 5185458"/>
              <a:gd name="connsiteY54" fmla="*/ 756213 h 1624314"/>
              <a:gd name="connsiteX55" fmla="*/ 2897529 w 5185458"/>
              <a:gd name="connsiteY55" fmla="*/ 783221 h 1624314"/>
              <a:gd name="connsiteX56" fmla="*/ 2897529 w 5185458"/>
              <a:gd name="connsiteY56" fmla="*/ 829519 h 1624314"/>
              <a:gd name="connsiteX57" fmla="*/ 3009418 w 5185458"/>
              <a:gd name="connsiteY57" fmla="*/ 829519 h 1624314"/>
              <a:gd name="connsiteX58" fmla="*/ 3078866 w 5185458"/>
              <a:gd name="connsiteY58" fmla="*/ 829519 h 1624314"/>
              <a:gd name="connsiteX59" fmla="*/ 3078866 w 5185458"/>
              <a:gd name="connsiteY59" fmla="*/ 844952 h 1624314"/>
              <a:gd name="connsiteX60" fmla="*/ 3225478 w 5185458"/>
              <a:gd name="connsiteY60" fmla="*/ 844952 h 1624314"/>
              <a:gd name="connsiteX61" fmla="*/ 3225478 w 5185458"/>
              <a:gd name="connsiteY61" fmla="*/ 906684 h 1624314"/>
              <a:gd name="connsiteX62" fmla="*/ 3264061 w 5185458"/>
              <a:gd name="connsiteY62" fmla="*/ 906684 h 1624314"/>
              <a:gd name="connsiteX63" fmla="*/ 3264061 w 5185458"/>
              <a:gd name="connsiteY63" fmla="*/ 956841 h 1624314"/>
              <a:gd name="connsiteX64" fmla="*/ 3298785 w 5185458"/>
              <a:gd name="connsiteY64" fmla="*/ 956841 h 1624314"/>
              <a:gd name="connsiteX65" fmla="*/ 3298785 w 5185458"/>
              <a:gd name="connsiteY65" fmla="*/ 1010856 h 1624314"/>
              <a:gd name="connsiteX66" fmla="*/ 3341225 w 5185458"/>
              <a:gd name="connsiteY66" fmla="*/ 1010856 h 1624314"/>
              <a:gd name="connsiteX67" fmla="*/ 3341225 w 5185458"/>
              <a:gd name="connsiteY67" fmla="*/ 1053296 h 1624314"/>
              <a:gd name="connsiteX68" fmla="*/ 3379807 w 5185458"/>
              <a:gd name="connsiteY68" fmla="*/ 1053296 h 1624314"/>
              <a:gd name="connsiteX69" fmla="*/ 3379807 w 5185458"/>
              <a:gd name="connsiteY69" fmla="*/ 1072588 h 1624314"/>
              <a:gd name="connsiteX70" fmla="*/ 3611301 w 5185458"/>
              <a:gd name="connsiteY70" fmla="*/ 1072588 h 1624314"/>
              <a:gd name="connsiteX71" fmla="*/ 3611301 w 5185458"/>
              <a:gd name="connsiteY71" fmla="*/ 1072588 h 1624314"/>
              <a:gd name="connsiteX72" fmla="*/ 3653742 w 5185458"/>
              <a:gd name="connsiteY72" fmla="*/ 1072588 h 1624314"/>
              <a:gd name="connsiteX73" fmla="*/ 3653742 w 5185458"/>
              <a:gd name="connsiteY73" fmla="*/ 1107312 h 1624314"/>
              <a:gd name="connsiteX74" fmla="*/ 3696182 w 5185458"/>
              <a:gd name="connsiteY74" fmla="*/ 1107312 h 1624314"/>
              <a:gd name="connsiteX75" fmla="*/ 3696182 w 5185458"/>
              <a:gd name="connsiteY75" fmla="*/ 1134319 h 1624314"/>
              <a:gd name="connsiteX76" fmla="*/ 3734764 w 5185458"/>
              <a:gd name="connsiteY76" fmla="*/ 1134319 h 1624314"/>
              <a:gd name="connsiteX77" fmla="*/ 3734764 w 5185458"/>
              <a:gd name="connsiteY77" fmla="*/ 1161327 h 1624314"/>
              <a:gd name="connsiteX78" fmla="*/ 3796496 w 5185458"/>
              <a:gd name="connsiteY78" fmla="*/ 1161327 h 1624314"/>
              <a:gd name="connsiteX79" fmla="*/ 3796496 w 5185458"/>
              <a:gd name="connsiteY79" fmla="*/ 1161327 h 1624314"/>
              <a:gd name="connsiteX80" fmla="*/ 3873661 w 5185458"/>
              <a:gd name="connsiteY80" fmla="*/ 1161327 h 1624314"/>
              <a:gd name="connsiteX81" fmla="*/ 3873661 w 5185458"/>
              <a:gd name="connsiteY81" fmla="*/ 1196051 h 1624314"/>
              <a:gd name="connsiteX82" fmla="*/ 3912243 w 5185458"/>
              <a:gd name="connsiteY82" fmla="*/ 1196051 h 1624314"/>
              <a:gd name="connsiteX83" fmla="*/ 3912243 w 5185458"/>
              <a:gd name="connsiteY83" fmla="*/ 1226917 h 1624314"/>
              <a:gd name="connsiteX84" fmla="*/ 4058856 w 5185458"/>
              <a:gd name="connsiteY84" fmla="*/ 1226917 h 1624314"/>
              <a:gd name="connsiteX85" fmla="*/ 4058856 w 5185458"/>
              <a:gd name="connsiteY85" fmla="*/ 1253924 h 1624314"/>
              <a:gd name="connsiteX86" fmla="*/ 4085863 w 5185458"/>
              <a:gd name="connsiteY86" fmla="*/ 1253924 h 1624314"/>
              <a:gd name="connsiteX87" fmla="*/ 4085863 w 5185458"/>
              <a:gd name="connsiteY87" fmla="*/ 1288648 h 1624314"/>
              <a:gd name="connsiteX88" fmla="*/ 4109013 w 5185458"/>
              <a:gd name="connsiteY88" fmla="*/ 1288648 h 1624314"/>
              <a:gd name="connsiteX89" fmla="*/ 4109013 w 5185458"/>
              <a:gd name="connsiteY89" fmla="*/ 1334947 h 1624314"/>
              <a:gd name="connsiteX90" fmla="*/ 4147595 w 5185458"/>
              <a:gd name="connsiteY90" fmla="*/ 1334947 h 1624314"/>
              <a:gd name="connsiteX91" fmla="*/ 4147595 w 5185458"/>
              <a:gd name="connsiteY91" fmla="*/ 1373529 h 1624314"/>
              <a:gd name="connsiteX92" fmla="*/ 4241904 w 5185458"/>
              <a:gd name="connsiteY92" fmla="*/ 1373529 h 1624314"/>
              <a:gd name="connsiteX93" fmla="*/ 4244050 w 5185458"/>
              <a:gd name="connsiteY93" fmla="*/ 1392820 h 1624314"/>
              <a:gd name="connsiteX94" fmla="*/ 4483261 w 5185458"/>
              <a:gd name="connsiteY94" fmla="*/ 1392820 h 1624314"/>
              <a:gd name="connsiteX95" fmla="*/ 4483261 w 5185458"/>
              <a:gd name="connsiteY95" fmla="*/ 1446836 h 1624314"/>
              <a:gd name="connsiteX96" fmla="*/ 4521843 w 5185458"/>
              <a:gd name="connsiteY96" fmla="*/ 1446836 h 1624314"/>
              <a:gd name="connsiteX97" fmla="*/ 4521843 w 5185458"/>
              <a:gd name="connsiteY97" fmla="*/ 1477702 h 1624314"/>
              <a:gd name="connsiteX98" fmla="*/ 4548850 w 5185458"/>
              <a:gd name="connsiteY98" fmla="*/ 1477702 h 1624314"/>
              <a:gd name="connsiteX99" fmla="*/ 4548850 w 5185458"/>
              <a:gd name="connsiteY99" fmla="*/ 1527859 h 1624314"/>
              <a:gd name="connsiteX100" fmla="*/ 4737904 w 5185458"/>
              <a:gd name="connsiteY100" fmla="*/ 1527859 h 1624314"/>
              <a:gd name="connsiteX101" fmla="*/ 4737904 w 5185458"/>
              <a:gd name="connsiteY101" fmla="*/ 1535575 h 1624314"/>
              <a:gd name="connsiteX102" fmla="*/ 4857509 w 5185458"/>
              <a:gd name="connsiteY102" fmla="*/ 1535575 h 1624314"/>
              <a:gd name="connsiteX103" fmla="*/ 4857509 w 5185458"/>
              <a:gd name="connsiteY103" fmla="*/ 1535575 h 1624314"/>
              <a:gd name="connsiteX104" fmla="*/ 4923099 w 5185458"/>
              <a:gd name="connsiteY104" fmla="*/ 1535575 h 1624314"/>
              <a:gd name="connsiteX105" fmla="*/ 4923099 w 5185458"/>
              <a:gd name="connsiteY105" fmla="*/ 1624314 h 1624314"/>
              <a:gd name="connsiteX106" fmla="*/ 5185458 w 5185458"/>
              <a:gd name="connsiteY106" fmla="*/ 1624314 h 1624314"/>
              <a:gd name="connsiteX107" fmla="*/ 5185458 w 5185458"/>
              <a:gd name="connsiteY107" fmla="*/ 1620456 h 1624314"/>
              <a:gd name="connsiteX0" fmla="*/ 0 w 5185458"/>
              <a:gd name="connsiteY0" fmla="*/ 0 h 1624314"/>
              <a:gd name="connsiteX1" fmla="*/ 416688 w 5185458"/>
              <a:gd name="connsiteY1" fmla="*/ 0 h 1624314"/>
              <a:gd name="connsiteX2" fmla="*/ 416688 w 5185458"/>
              <a:gd name="connsiteY2" fmla="*/ 15433 h 1624314"/>
              <a:gd name="connsiteX3" fmla="*/ 435980 w 5185458"/>
              <a:gd name="connsiteY3" fmla="*/ 15433 h 1624314"/>
              <a:gd name="connsiteX4" fmla="*/ 435980 w 5185458"/>
              <a:gd name="connsiteY4" fmla="*/ 30866 h 1624314"/>
              <a:gd name="connsiteX5" fmla="*/ 756213 w 5185458"/>
              <a:gd name="connsiteY5" fmla="*/ 30866 h 1624314"/>
              <a:gd name="connsiteX6" fmla="*/ 769548 w 5185458"/>
              <a:gd name="connsiteY6" fmla="*/ 30866 h 1624314"/>
              <a:gd name="connsiteX7" fmla="*/ 771646 w 5185458"/>
              <a:gd name="connsiteY7" fmla="*/ 73307 h 1624314"/>
              <a:gd name="connsiteX8" fmla="*/ 848810 w 5185458"/>
              <a:gd name="connsiteY8" fmla="*/ 73307 h 1624314"/>
              <a:gd name="connsiteX9" fmla="*/ 848810 w 5185458"/>
              <a:gd name="connsiteY9" fmla="*/ 84881 h 1624314"/>
              <a:gd name="connsiteX10" fmla="*/ 960699 w 5185458"/>
              <a:gd name="connsiteY10" fmla="*/ 84881 h 1624314"/>
              <a:gd name="connsiteX11" fmla="*/ 960699 w 5185458"/>
              <a:gd name="connsiteY11" fmla="*/ 108031 h 1624314"/>
              <a:gd name="connsiteX12" fmla="*/ 1169043 w 5185458"/>
              <a:gd name="connsiteY12" fmla="*/ 108031 h 1624314"/>
              <a:gd name="connsiteX13" fmla="*/ 1171093 w 5185458"/>
              <a:gd name="connsiteY13" fmla="*/ 119606 h 1624314"/>
              <a:gd name="connsiteX14" fmla="*/ 1219200 w 5185458"/>
              <a:gd name="connsiteY14" fmla="*/ 119606 h 1624314"/>
              <a:gd name="connsiteX15" fmla="*/ 1219200 w 5185458"/>
              <a:gd name="connsiteY15" fmla="*/ 181337 h 1624314"/>
              <a:gd name="connsiteX16" fmla="*/ 1253924 w 5185458"/>
              <a:gd name="connsiteY16" fmla="*/ 181337 h 1624314"/>
              <a:gd name="connsiteX17" fmla="*/ 1253924 w 5185458"/>
              <a:gd name="connsiteY17" fmla="*/ 208345 h 1624314"/>
              <a:gd name="connsiteX18" fmla="*/ 1539433 w 5185458"/>
              <a:gd name="connsiteY18" fmla="*/ 208345 h 1624314"/>
              <a:gd name="connsiteX19" fmla="*/ 1539433 w 5185458"/>
              <a:gd name="connsiteY19" fmla="*/ 227636 h 1624314"/>
              <a:gd name="connsiteX20" fmla="*/ 1608881 w 5185458"/>
              <a:gd name="connsiteY20" fmla="*/ 227636 h 1624314"/>
              <a:gd name="connsiteX21" fmla="*/ 1608881 w 5185458"/>
              <a:gd name="connsiteY21" fmla="*/ 293226 h 1624314"/>
              <a:gd name="connsiteX22" fmla="*/ 1643605 w 5185458"/>
              <a:gd name="connsiteY22" fmla="*/ 293226 h 1624314"/>
              <a:gd name="connsiteX23" fmla="*/ 1643605 w 5185458"/>
              <a:gd name="connsiteY23" fmla="*/ 335666 h 1624314"/>
              <a:gd name="connsiteX24" fmla="*/ 1693762 w 5185458"/>
              <a:gd name="connsiteY24" fmla="*/ 335666 h 1624314"/>
              <a:gd name="connsiteX25" fmla="*/ 1693762 w 5185458"/>
              <a:gd name="connsiteY25" fmla="*/ 366532 h 1624314"/>
              <a:gd name="connsiteX26" fmla="*/ 1716911 w 5185458"/>
              <a:gd name="connsiteY26" fmla="*/ 366532 h 1624314"/>
              <a:gd name="connsiteX27" fmla="*/ 1716911 w 5185458"/>
              <a:gd name="connsiteY27" fmla="*/ 389681 h 1624314"/>
              <a:gd name="connsiteX28" fmla="*/ 1932972 w 5185458"/>
              <a:gd name="connsiteY28" fmla="*/ 389681 h 1624314"/>
              <a:gd name="connsiteX29" fmla="*/ 1932972 w 5185458"/>
              <a:gd name="connsiteY29" fmla="*/ 412831 h 1624314"/>
              <a:gd name="connsiteX30" fmla="*/ 2021711 w 5185458"/>
              <a:gd name="connsiteY30" fmla="*/ 412831 h 1624314"/>
              <a:gd name="connsiteX31" fmla="*/ 2021711 w 5185458"/>
              <a:gd name="connsiteY31" fmla="*/ 455271 h 1624314"/>
              <a:gd name="connsiteX32" fmla="*/ 2060294 w 5185458"/>
              <a:gd name="connsiteY32" fmla="*/ 455271 h 1624314"/>
              <a:gd name="connsiteX33" fmla="*/ 2060294 w 5185458"/>
              <a:gd name="connsiteY33" fmla="*/ 505428 h 1624314"/>
              <a:gd name="connsiteX34" fmla="*/ 2091159 w 5185458"/>
              <a:gd name="connsiteY34" fmla="*/ 505428 h 1624314"/>
              <a:gd name="connsiteX35" fmla="*/ 2091159 w 5185458"/>
              <a:gd name="connsiteY35" fmla="*/ 528578 h 1624314"/>
              <a:gd name="connsiteX36" fmla="*/ 2110450 w 5185458"/>
              <a:gd name="connsiteY36" fmla="*/ 528578 h 1624314"/>
              <a:gd name="connsiteX37" fmla="*/ 2110450 w 5185458"/>
              <a:gd name="connsiteY37" fmla="*/ 551727 h 1624314"/>
              <a:gd name="connsiteX38" fmla="*/ 2156749 w 5185458"/>
              <a:gd name="connsiteY38" fmla="*/ 551727 h 1624314"/>
              <a:gd name="connsiteX39" fmla="*/ 2156749 w 5185458"/>
              <a:gd name="connsiteY39" fmla="*/ 551727 h 1624314"/>
              <a:gd name="connsiteX40" fmla="*/ 2156749 w 5185458"/>
              <a:gd name="connsiteY40" fmla="*/ 578734 h 1624314"/>
              <a:gd name="connsiteX41" fmla="*/ 2307220 w 5185458"/>
              <a:gd name="connsiteY41" fmla="*/ 578734 h 1624314"/>
              <a:gd name="connsiteX42" fmla="*/ 2307220 w 5185458"/>
              <a:gd name="connsiteY42" fmla="*/ 594167 h 1624314"/>
              <a:gd name="connsiteX43" fmla="*/ 2384385 w 5185458"/>
              <a:gd name="connsiteY43" fmla="*/ 594167 h 1624314"/>
              <a:gd name="connsiteX44" fmla="*/ 2384385 w 5185458"/>
              <a:gd name="connsiteY44" fmla="*/ 617317 h 1624314"/>
              <a:gd name="connsiteX45" fmla="*/ 2438400 w 5185458"/>
              <a:gd name="connsiteY45" fmla="*/ 617317 h 1624314"/>
              <a:gd name="connsiteX46" fmla="*/ 2438400 w 5185458"/>
              <a:gd name="connsiteY46" fmla="*/ 617317 h 1624314"/>
              <a:gd name="connsiteX47" fmla="*/ 2465407 w 5185458"/>
              <a:gd name="connsiteY47" fmla="*/ 617654 h 1624314"/>
              <a:gd name="connsiteX48" fmla="*/ 2465407 w 5185458"/>
              <a:gd name="connsiteY48" fmla="*/ 682907 h 1624314"/>
              <a:gd name="connsiteX49" fmla="*/ 2820364 w 5185458"/>
              <a:gd name="connsiteY49" fmla="*/ 682907 h 1624314"/>
              <a:gd name="connsiteX50" fmla="*/ 2820364 w 5185458"/>
              <a:gd name="connsiteY50" fmla="*/ 709914 h 1624314"/>
              <a:gd name="connsiteX51" fmla="*/ 2851230 w 5185458"/>
              <a:gd name="connsiteY51" fmla="*/ 709914 h 1624314"/>
              <a:gd name="connsiteX52" fmla="*/ 2851230 w 5185458"/>
              <a:gd name="connsiteY52" fmla="*/ 756213 h 1624314"/>
              <a:gd name="connsiteX53" fmla="*/ 2870521 w 5185458"/>
              <a:gd name="connsiteY53" fmla="*/ 756213 h 1624314"/>
              <a:gd name="connsiteX54" fmla="*/ 2899096 w 5185458"/>
              <a:gd name="connsiteY54" fmla="*/ 756213 h 1624314"/>
              <a:gd name="connsiteX55" fmla="*/ 2897529 w 5185458"/>
              <a:gd name="connsiteY55" fmla="*/ 783221 h 1624314"/>
              <a:gd name="connsiteX56" fmla="*/ 2897529 w 5185458"/>
              <a:gd name="connsiteY56" fmla="*/ 829519 h 1624314"/>
              <a:gd name="connsiteX57" fmla="*/ 3009418 w 5185458"/>
              <a:gd name="connsiteY57" fmla="*/ 829519 h 1624314"/>
              <a:gd name="connsiteX58" fmla="*/ 3078866 w 5185458"/>
              <a:gd name="connsiteY58" fmla="*/ 829519 h 1624314"/>
              <a:gd name="connsiteX59" fmla="*/ 3078866 w 5185458"/>
              <a:gd name="connsiteY59" fmla="*/ 844952 h 1624314"/>
              <a:gd name="connsiteX60" fmla="*/ 3225478 w 5185458"/>
              <a:gd name="connsiteY60" fmla="*/ 844952 h 1624314"/>
              <a:gd name="connsiteX61" fmla="*/ 3225478 w 5185458"/>
              <a:gd name="connsiteY61" fmla="*/ 906684 h 1624314"/>
              <a:gd name="connsiteX62" fmla="*/ 3264061 w 5185458"/>
              <a:gd name="connsiteY62" fmla="*/ 906684 h 1624314"/>
              <a:gd name="connsiteX63" fmla="*/ 3264061 w 5185458"/>
              <a:gd name="connsiteY63" fmla="*/ 956841 h 1624314"/>
              <a:gd name="connsiteX64" fmla="*/ 3298785 w 5185458"/>
              <a:gd name="connsiteY64" fmla="*/ 956841 h 1624314"/>
              <a:gd name="connsiteX65" fmla="*/ 3298785 w 5185458"/>
              <a:gd name="connsiteY65" fmla="*/ 1010856 h 1624314"/>
              <a:gd name="connsiteX66" fmla="*/ 3341225 w 5185458"/>
              <a:gd name="connsiteY66" fmla="*/ 1010856 h 1624314"/>
              <a:gd name="connsiteX67" fmla="*/ 3341225 w 5185458"/>
              <a:gd name="connsiteY67" fmla="*/ 1053296 h 1624314"/>
              <a:gd name="connsiteX68" fmla="*/ 3379807 w 5185458"/>
              <a:gd name="connsiteY68" fmla="*/ 1053296 h 1624314"/>
              <a:gd name="connsiteX69" fmla="*/ 3379807 w 5185458"/>
              <a:gd name="connsiteY69" fmla="*/ 1072588 h 1624314"/>
              <a:gd name="connsiteX70" fmla="*/ 3611301 w 5185458"/>
              <a:gd name="connsiteY70" fmla="*/ 1072588 h 1624314"/>
              <a:gd name="connsiteX71" fmla="*/ 3611301 w 5185458"/>
              <a:gd name="connsiteY71" fmla="*/ 1072588 h 1624314"/>
              <a:gd name="connsiteX72" fmla="*/ 3653742 w 5185458"/>
              <a:gd name="connsiteY72" fmla="*/ 1072588 h 1624314"/>
              <a:gd name="connsiteX73" fmla="*/ 3653742 w 5185458"/>
              <a:gd name="connsiteY73" fmla="*/ 1107312 h 1624314"/>
              <a:gd name="connsiteX74" fmla="*/ 3696182 w 5185458"/>
              <a:gd name="connsiteY74" fmla="*/ 1107312 h 1624314"/>
              <a:gd name="connsiteX75" fmla="*/ 3696182 w 5185458"/>
              <a:gd name="connsiteY75" fmla="*/ 1134319 h 1624314"/>
              <a:gd name="connsiteX76" fmla="*/ 3734764 w 5185458"/>
              <a:gd name="connsiteY76" fmla="*/ 1134319 h 1624314"/>
              <a:gd name="connsiteX77" fmla="*/ 3734764 w 5185458"/>
              <a:gd name="connsiteY77" fmla="*/ 1161327 h 1624314"/>
              <a:gd name="connsiteX78" fmla="*/ 3796496 w 5185458"/>
              <a:gd name="connsiteY78" fmla="*/ 1161327 h 1624314"/>
              <a:gd name="connsiteX79" fmla="*/ 3796496 w 5185458"/>
              <a:gd name="connsiteY79" fmla="*/ 1161327 h 1624314"/>
              <a:gd name="connsiteX80" fmla="*/ 3873661 w 5185458"/>
              <a:gd name="connsiteY80" fmla="*/ 1161327 h 1624314"/>
              <a:gd name="connsiteX81" fmla="*/ 3873661 w 5185458"/>
              <a:gd name="connsiteY81" fmla="*/ 1196051 h 1624314"/>
              <a:gd name="connsiteX82" fmla="*/ 3912243 w 5185458"/>
              <a:gd name="connsiteY82" fmla="*/ 1196051 h 1624314"/>
              <a:gd name="connsiteX83" fmla="*/ 3912243 w 5185458"/>
              <a:gd name="connsiteY83" fmla="*/ 1226917 h 1624314"/>
              <a:gd name="connsiteX84" fmla="*/ 4058856 w 5185458"/>
              <a:gd name="connsiteY84" fmla="*/ 1226917 h 1624314"/>
              <a:gd name="connsiteX85" fmla="*/ 4058856 w 5185458"/>
              <a:gd name="connsiteY85" fmla="*/ 1253924 h 1624314"/>
              <a:gd name="connsiteX86" fmla="*/ 4085863 w 5185458"/>
              <a:gd name="connsiteY86" fmla="*/ 1253924 h 1624314"/>
              <a:gd name="connsiteX87" fmla="*/ 4085863 w 5185458"/>
              <a:gd name="connsiteY87" fmla="*/ 1288648 h 1624314"/>
              <a:gd name="connsiteX88" fmla="*/ 4109013 w 5185458"/>
              <a:gd name="connsiteY88" fmla="*/ 1288648 h 1624314"/>
              <a:gd name="connsiteX89" fmla="*/ 4109013 w 5185458"/>
              <a:gd name="connsiteY89" fmla="*/ 1334947 h 1624314"/>
              <a:gd name="connsiteX90" fmla="*/ 4147595 w 5185458"/>
              <a:gd name="connsiteY90" fmla="*/ 1334947 h 1624314"/>
              <a:gd name="connsiteX91" fmla="*/ 4147595 w 5185458"/>
              <a:gd name="connsiteY91" fmla="*/ 1373529 h 1624314"/>
              <a:gd name="connsiteX92" fmla="*/ 4241904 w 5185458"/>
              <a:gd name="connsiteY92" fmla="*/ 1373529 h 1624314"/>
              <a:gd name="connsiteX93" fmla="*/ 4244050 w 5185458"/>
              <a:gd name="connsiteY93" fmla="*/ 1392820 h 1624314"/>
              <a:gd name="connsiteX94" fmla="*/ 4483261 w 5185458"/>
              <a:gd name="connsiteY94" fmla="*/ 1392820 h 1624314"/>
              <a:gd name="connsiteX95" fmla="*/ 4483261 w 5185458"/>
              <a:gd name="connsiteY95" fmla="*/ 1446836 h 1624314"/>
              <a:gd name="connsiteX96" fmla="*/ 4521843 w 5185458"/>
              <a:gd name="connsiteY96" fmla="*/ 1446836 h 1624314"/>
              <a:gd name="connsiteX97" fmla="*/ 4521843 w 5185458"/>
              <a:gd name="connsiteY97" fmla="*/ 1477702 h 1624314"/>
              <a:gd name="connsiteX98" fmla="*/ 4548850 w 5185458"/>
              <a:gd name="connsiteY98" fmla="*/ 1477702 h 1624314"/>
              <a:gd name="connsiteX99" fmla="*/ 4548850 w 5185458"/>
              <a:gd name="connsiteY99" fmla="*/ 1527859 h 1624314"/>
              <a:gd name="connsiteX100" fmla="*/ 4737904 w 5185458"/>
              <a:gd name="connsiteY100" fmla="*/ 1527859 h 1624314"/>
              <a:gd name="connsiteX101" fmla="*/ 4737904 w 5185458"/>
              <a:gd name="connsiteY101" fmla="*/ 1535575 h 1624314"/>
              <a:gd name="connsiteX102" fmla="*/ 4857509 w 5185458"/>
              <a:gd name="connsiteY102" fmla="*/ 1535575 h 1624314"/>
              <a:gd name="connsiteX103" fmla="*/ 4857509 w 5185458"/>
              <a:gd name="connsiteY103" fmla="*/ 1535575 h 1624314"/>
              <a:gd name="connsiteX104" fmla="*/ 4923099 w 5185458"/>
              <a:gd name="connsiteY104" fmla="*/ 1535575 h 1624314"/>
              <a:gd name="connsiteX105" fmla="*/ 4923099 w 5185458"/>
              <a:gd name="connsiteY105" fmla="*/ 1624314 h 1624314"/>
              <a:gd name="connsiteX106" fmla="*/ 5185458 w 5185458"/>
              <a:gd name="connsiteY106" fmla="*/ 1624314 h 1624314"/>
              <a:gd name="connsiteX107" fmla="*/ 5185458 w 5185458"/>
              <a:gd name="connsiteY107" fmla="*/ 1620456 h 162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185458" h="1624314">
                <a:moveTo>
                  <a:pt x="0" y="0"/>
                </a:moveTo>
                <a:lnTo>
                  <a:pt x="416688" y="0"/>
                </a:lnTo>
                <a:lnTo>
                  <a:pt x="416688" y="15433"/>
                </a:lnTo>
                <a:lnTo>
                  <a:pt x="435980" y="15433"/>
                </a:lnTo>
                <a:lnTo>
                  <a:pt x="435980" y="30866"/>
                </a:lnTo>
                <a:lnTo>
                  <a:pt x="756213" y="30866"/>
                </a:lnTo>
                <a:lnTo>
                  <a:pt x="769548" y="30866"/>
                </a:lnTo>
                <a:lnTo>
                  <a:pt x="771646" y="73307"/>
                </a:lnTo>
                <a:lnTo>
                  <a:pt x="848810" y="73307"/>
                </a:lnTo>
                <a:lnTo>
                  <a:pt x="848810" y="84881"/>
                </a:lnTo>
                <a:lnTo>
                  <a:pt x="960699" y="84881"/>
                </a:lnTo>
                <a:lnTo>
                  <a:pt x="960699" y="108031"/>
                </a:lnTo>
                <a:lnTo>
                  <a:pt x="1169043" y="108031"/>
                </a:lnTo>
                <a:lnTo>
                  <a:pt x="1171093" y="119606"/>
                </a:lnTo>
                <a:lnTo>
                  <a:pt x="1219200" y="119606"/>
                </a:lnTo>
                <a:lnTo>
                  <a:pt x="1219200" y="181337"/>
                </a:lnTo>
                <a:lnTo>
                  <a:pt x="1253924" y="181337"/>
                </a:lnTo>
                <a:lnTo>
                  <a:pt x="1253924" y="208345"/>
                </a:lnTo>
                <a:lnTo>
                  <a:pt x="1539433" y="208345"/>
                </a:lnTo>
                <a:lnTo>
                  <a:pt x="1539433" y="227636"/>
                </a:lnTo>
                <a:lnTo>
                  <a:pt x="1608881" y="227636"/>
                </a:lnTo>
                <a:lnTo>
                  <a:pt x="1608881" y="293226"/>
                </a:lnTo>
                <a:lnTo>
                  <a:pt x="1643605" y="293226"/>
                </a:lnTo>
                <a:lnTo>
                  <a:pt x="1643605" y="335666"/>
                </a:lnTo>
                <a:lnTo>
                  <a:pt x="1693762" y="335666"/>
                </a:lnTo>
                <a:lnTo>
                  <a:pt x="1693762" y="366532"/>
                </a:lnTo>
                <a:lnTo>
                  <a:pt x="1716911" y="366532"/>
                </a:lnTo>
                <a:lnTo>
                  <a:pt x="1716911" y="389681"/>
                </a:lnTo>
                <a:lnTo>
                  <a:pt x="1932972" y="389681"/>
                </a:lnTo>
                <a:lnTo>
                  <a:pt x="1932972" y="412831"/>
                </a:lnTo>
                <a:lnTo>
                  <a:pt x="2021711" y="412831"/>
                </a:lnTo>
                <a:lnTo>
                  <a:pt x="2021711" y="455271"/>
                </a:lnTo>
                <a:lnTo>
                  <a:pt x="2060294" y="455271"/>
                </a:lnTo>
                <a:lnTo>
                  <a:pt x="2060294" y="505428"/>
                </a:lnTo>
                <a:lnTo>
                  <a:pt x="2091159" y="505428"/>
                </a:lnTo>
                <a:lnTo>
                  <a:pt x="2091159" y="528578"/>
                </a:lnTo>
                <a:lnTo>
                  <a:pt x="2110450" y="528578"/>
                </a:lnTo>
                <a:lnTo>
                  <a:pt x="2110450" y="551727"/>
                </a:lnTo>
                <a:lnTo>
                  <a:pt x="2156749" y="551727"/>
                </a:lnTo>
                <a:lnTo>
                  <a:pt x="2156749" y="551727"/>
                </a:lnTo>
                <a:lnTo>
                  <a:pt x="2156749" y="578734"/>
                </a:lnTo>
                <a:lnTo>
                  <a:pt x="2307220" y="578734"/>
                </a:lnTo>
                <a:lnTo>
                  <a:pt x="2307220" y="594167"/>
                </a:lnTo>
                <a:lnTo>
                  <a:pt x="2384385" y="594167"/>
                </a:lnTo>
                <a:lnTo>
                  <a:pt x="2384385" y="617317"/>
                </a:lnTo>
                <a:lnTo>
                  <a:pt x="2438400" y="617317"/>
                </a:lnTo>
                <a:lnTo>
                  <a:pt x="2438400" y="617317"/>
                </a:lnTo>
                <a:lnTo>
                  <a:pt x="2465407" y="617654"/>
                </a:lnTo>
                <a:lnTo>
                  <a:pt x="2465407" y="682907"/>
                </a:lnTo>
                <a:lnTo>
                  <a:pt x="2820364" y="682907"/>
                </a:lnTo>
                <a:lnTo>
                  <a:pt x="2820364" y="709914"/>
                </a:lnTo>
                <a:lnTo>
                  <a:pt x="2851230" y="709914"/>
                </a:lnTo>
                <a:lnTo>
                  <a:pt x="2851230" y="756213"/>
                </a:lnTo>
                <a:lnTo>
                  <a:pt x="2870521" y="756213"/>
                </a:lnTo>
                <a:lnTo>
                  <a:pt x="2899096" y="756213"/>
                </a:lnTo>
                <a:cubicBezTo>
                  <a:pt x="2898574" y="765216"/>
                  <a:pt x="2898051" y="774218"/>
                  <a:pt x="2897529" y="783221"/>
                </a:cubicBezTo>
                <a:lnTo>
                  <a:pt x="2897529" y="829519"/>
                </a:lnTo>
                <a:lnTo>
                  <a:pt x="3009418" y="829519"/>
                </a:lnTo>
                <a:lnTo>
                  <a:pt x="3078866" y="829519"/>
                </a:lnTo>
                <a:lnTo>
                  <a:pt x="3078866" y="844952"/>
                </a:lnTo>
                <a:lnTo>
                  <a:pt x="3225478" y="844952"/>
                </a:lnTo>
                <a:lnTo>
                  <a:pt x="3225478" y="906684"/>
                </a:lnTo>
                <a:lnTo>
                  <a:pt x="3264061" y="906684"/>
                </a:lnTo>
                <a:lnTo>
                  <a:pt x="3264061" y="956841"/>
                </a:lnTo>
                <a:lnTo>
                  <a:pt x="3298785" y="956841"/>
                </a:lnTo>
                <a:lnTo>
                  <a:pt x="3298785" y="1010856"/>
                </a:lnTo>
                <a:lnTo>
                  <a:pt x="3341225" y="1010856"/>
                </a:lnTo>
                <a:lnTo>
                  <a:pt x="3341225" y="1053296"/>
                </a:lnTo>
                <a:lnTo>
                  <a:pt x="3379807" y="1053296"/>
                </a:lnTo>
                <a:lnTo>
                  <a:pt x="3379807" y="1072588"/>
                </a:lnTo>
                <a:lnTo>
                  <a:pt x="3611301" y="1072588"/>
                </a:lnTo>
                <a:lnTo>
                  <a:pt x="3611301" y="1072588"/>
                </a:lnTo>
                <a:lnTo>
                  <a:pt x="3653742" y="1072588"/>
                </a:lnTo>
                <a:lnTo>
                  <a:pt x="3653742" y="1107312"/>
                </a:lnTo>
                <a:lnTo>
                  <a:pt x="3696182" y="1107312"/>
                </a:lnTo>
                <a:lnTo>
                  <a:pt x="3696182" y="1134319"/>
                </a:lnTo>
                <a:lnTo>
                  <a:pt x="3734764" y="1134319"/>
                </a:lnTo>
                <a:lnTo>
                  <a:pt x="3734764" y="1161327"/>
                </a:lnTo>
                <a:lnTo>
                  <a:pt x="3796496" y="1161327"/>
                </a:lnTo>
                <a:lnTo>
                  <a:pt x="3796496" y="1161327"/>
                </a:lnTo>
                <a:lnTo>
                  <a:pt x="3873661" y="1161327"/>
                </a:lnTo>
                <a:lnTo>
                  <a:pt x="3873661" y="1196051"/>
                </a:lnTo>
                <a:lnTo>
                  <a:pt x="3912243" y="1196051"/>
                </a:lnTo>
                <a:lnTo>
                  <a:pt x="3912243" y="1226917"/>
                </a:lnTo>
                <a:lnTo>
                  <a:pt x="4058856" y="1226917"/>
                </a:lnTo>
                <a:lnTo>
                  <a:pt x="4058856" y="1253924"/>
                </a:lnTo>
                <a:lnTo>
                  <a:pt x="4085863" y="1253924"/>
                </a:lnTo>
                <a:lnTo>
                  <a:pt x="4085863" y="1288648"/>
                </a:lnTo>
                <a:lnTo>
                  <a:pt x="4109013" y="1288648"/>
                </a:lnTo>
                <a:lnTo>
                  <a:pt x="4109013" y="1334947"/>
                </a:lnTo>
                <a:lnTo>
                  <a:pt x="4147595" y="1334947"/>
                </a:lnTo>
                <a:lnTo>
                  <a:pt x="4147595" y="1373529"/>
                </a:lnTo>
                <a:lnTo>
                  <a:pt x="4241904" y="1373529"/>
                </a:lnTo>
                <a:lnTo>
                  <a:pt x="4244050" y="1392820"/>
                </a:lnTo>
                <a:lnTo>
                  <a:pt x="4483261" y="1392820"/>
                </a:lnTo>
                <a:lnTo>
                  <a:pt x="4483261" y="1446836"/>
                </a:lnTo>
                <a:lnTo>
                  <a:pt x="4521843" y="1446836"/>
                </a:lnTo>
                <a:lnTo>
                  <a:pt x="4521843" y="1477702"/>
                </a:lnTo>
                <a:lnTo>
                  <a:pt x="4548850" y="1477702"/>
                </a:lnTo>
                <a:lnTo>
                  <a:pt x="4548850" y="1527859"/>
                </a:lnTo>
                <a:lnTo>
                  <a:pt x="4737904" y="1527859"/>
                </a:lnTo>
                <a:lnTo>
                  <a:pt x="4737904" y="1535575"/>
                </a:lnTo>
                <a:lnTo>
                  <a:pt x="4857509" y="1535575"/>
                </a:lnTo>
                <a:lnTo>
                  <a:pt x="4857509" y="1535575"/>
                </a:lnTo>
                <a:lnTo>
                  <a:pt x="4923099" y="1535575"/>
                </a:lnTo>
                <a:lnTo>
                  <a:pt x="4923099" y="1624314"/>
                </a:lnTo>
                <a:lnTo>
                  <a:pt x="5185458" y="1624314"/>
                </a:lnTo>
                <a:lnTo>
                  <a:pt x="5185458" y="1620456"/>
                </a:lnTo>
              </a:path>
            </a:pathLst>
          </a:custGeom>
          <a:noFill/>
          <a:ln w="28575">
            <a:solidFill>
              <a:schemeClr val="accent1"/>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8" name="Freeform: Shape 87">
            <a:extLst>
              <a:ext uri="{FF2B5EF4-FFF2-40B4-BE49-F238E27FC236}">
                <a16:creationId xmlns:a16="http://schemas.microsoft.com/office/drawing/2014/main" id="{1571E0E3-7F4C-447D-BF09-22BDE878A550}"/>
              </a:ext>
            </a:extLst>
          </p:cNvPr>
          <p:cNvSpPr/>
          <p:nvPr/>
        </p:nvSpPr>
        <p:spPr bwMode="auto">
          <a:xfrm>
            <a:off x="4362999" y="3545849"/>
            <a:ext cx="1229692" cy="568950"/>
          </a:xfrm>
          <a:custGeom>
            <a:avLst/>
            <a:gdLst>
              <a:gd name="connsiteX0" fmla="*/ 0 w 2415250"/>
              <a:gd name="connsiteY0" fmla="*/ 0 h 841094"/>
              <a:gd name="connsiteX1" fmla="*/ 81023 w 2415250"/>
              <a:gd name="connsiteY1" fmla="*/ 0 h 841094"/>
              <a:gd name="connsiteX2" fmla="*/ 81023 w 2415250"/>
              <a:gd name="connsiteY2" fmla="*/ 15433 h 841094"/>
              <a:gd name="connsiteX3" fmla="*/ 200628 w 2415250"/>
              <a:gd name="connsiteY3" fmla="*/ 15433 h 841094"/>
              <a:gd name="connsiteX4" fmla="*/ 200628 w 2415250"/>
              <a:gd name="connsiteY4" fmla="*/ 38582 h 841094"/>
              <a:gd name="connsiteX5" fmla="*/ 405114 w 2415250"/>
              <a:gd name="connsiteY5" fmla="*/ 38582 h 841094"/>
              <a:gd name="connsiteX6" fmla="*/ 405114 w 2415250"/>
              <a:gd name="connsiteY6" fmla="*/ 77165 h 841094"/>
              <a:gd name="connsiteX7" fmla="*/ 551726 w 2415250"/>
              <a:gd name="connsiteY7" fmla="*/ 77165 h 841094"/>
              <a:gd name="connsiteX8" fmla="*/ 594167 w 2415250"/>
              <a:gd name="connsiteY8" fmla="*/ 77165 h 841094"/>
              <a:gd name="connsiteX9" fmla="*/ 594167 w 2415250"/>
              <a:gd name="connsiteY9" fmla="*/ 123464 h 841094"/>
              <a:gd name="connsiteX10" fmla="*/ 806369 w 2415250"/>
              <a:gd name="connsiteY10" fmla="*/ 123464 h 841094"/>
              <a:gd name="connsiteX11" fmla="*/ 806369 w 2415250"/>
              <a:gd name="connsiteY11" fmla="*/ 123464 h 841094"/>
              <a:gd name="connsiteX12" fmla="*/ 806369 w 2415250"/>
              <a:gd name="connsiteY12" fmla="*/ 123464 h 841094"/>
              <a:gd name="connsiteX13" fmla="*/ 806369 w 2415250"/>
              <a:gd name="connsiteY13" fmla="*/ 165904 h 841094"/>
              <a:gd name="connsiteX14" fmla="*/ 1014714 w 2415250"/>
              <a:gd name="connsiteY14" fmla="*/ 165904 h 841094"/>
              <a:gd name="connsiteX15" fmla="*/ 1014714 w 2415250"/>
              <a:gd name="connsiteY15" fmla="*/ 196770 h 841094"/>
              <a:gd name="connsiteX16" fmla="*/ 1103453 w 2415250"/>
              <a:gd name="connsiteY16" fmla="*/ 196770 h 841094"/>
              <a:gd name="connsiteX17" fmla="*/ 1103453 w 2415250"/>
              <a:gd name="connsiteY17" fmla="*/ 258501 h 841094"/>
              <a:gd name="connsiteX18" fmla="*/ 1296364 w 2415250"/>
              <a:gd name="connsiteY18" fmla="*/ 258501 h 841094"/>
              <a:gd name="connsiteX19" fmla="*/ 1296364 w 2415250"/>
              <a:gd name="connsiteY19" fmla="*/ 339524 h 841094"/>
              <a:gd name="connsiteX20" fmla="*/ 1851949 w 2415250"/>
              <a:gd name="connsiteY20" fmla="*/ 339524 h 841094"/>
              <a:gd name="connsiteX21" fmla="*/ 1851949 w 2415250"/>
              <a:gd name="connsiteY21" fmla="*/ 381965 h 841094"/>
              <a:gd name="connsiteX22" fmla="*/ 1890531 w 2415250"/>
              <a:gd name="connsiteY22" fmla="*/ 381965 h 841094"/>
              <a:gd name="connsiteX23" fmla="*/ 1890531 w 2415250"/>
              <a:gd name="connsiteY23" fmla="*/ 439838 h 841094"/>
              <a:gd name="connsiteX24" fmla="*/ 1909823 w 2415250"/>
              <a:gd name="connsiteY24" fmla="*/ 439838 h 841094"/>
              <a:gd name="connsiteX25" fmla="*/ 1909823 w 2415250"/>
              <a:gd name="connsiteY25" fmla="*/ 547869 h 841094"/>
              <a:gd name="connsiteX26" fmla="*/ 2172182 w 2415250"/>
              <a:gd name="connsiteY26" fmla="*/ 547869 h 841094"/>
              <a:gd name="connsiteX27" fmla="*/ 2172182 w 2415250"/>
              <a:gd name="connsiteY27" fmla="*/ 841094 h 841094"/>
              <a:gd name="connsiteX28" fmla="*/ 2415250 w 2415250"/>
              <a:gd name="connsiteY28" fmla="*/ 841094 h 841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5250" h="841094">
                <a:moveTo>
                  <a:pt x="0" y="0"/>
                </a:moveTo>
                <a:lnTo>
                  <a:pt x="81023" y="0"/>
                </a:lnTo>
                <a:lnTo>
                  <a:pt x="81023" y="15433"/>
                </a:lnTo>
                <a:lnTo>
                  <a:pt x="200628" y="15433"/>
                </a:lnTo>
                <a:lnTo>
                  <a:pt x="200628" y="38582"/>
                </a:lnTo>
                <a:lnTo>
                  <a:pt x="405114" y="38582"/>
                </a:lnTo>
                <a:lnTo>
                  <a:pt x="405114" y="77165"/>
                </a:lnTo>
                <a:lnTo>
                  <a:pt x="551726" y="77165"/>
                </a:lnTo>
                <a:lnTo>
                  <a:pt x="594167" y="77165"/>
                </a:lnTo>
                <a:lnTo>
                  <a:pt x="594167" y="123464"/>
                </a:lnTo>
                <a:lnTo>
                  <a:pt x="806369" y="123464"/>
                </a:lnTo>
                <a:lnTo>
                  <a:pt x="806369" y="123464"/>
                </a:lnTo>
                <a:lnTo>
                  <a:pt x="806369" y="123464"/>
                </a:lnTo>
                <a:lnTo>
                  <a:pt x="806369" y="165904"/>
                </a:lnTo>
                <a:lnTo>
                  <a:pt x="1014714" y="165904"/>
                </a:lnTo>
                <a:lnTo>
                  <a:pt x="1014714" y="196770"/>
                </a:lnTo>
                <a:lnTo>
                  <a:pt x="1103453" y="196770"/>
                </a:lnTo>
                <a:lnTo>
                  <a:pt x="1103453" y="258501"/>
                </a:lnTo>
                <a:lnTo>
                  <a:pt x="1296364" y="258501"/>
                </a:lnTo>
                <a:lnTo>
                  <a:pt x="1296364" y="339524"/>
                </a:lnTo>
                <a:lnTo>
                  <a:pt x="1851949" y="339524"/>
                </a:lnTo>
                <a:lnTo>
                  <a:pt x="1851949" y="381965"/>
                </a:lnTo>
                <a:lnTo>
                  <a:pt x="1890531" y="381965"/>
                </a:lnTo>
                <a:lnTo>
                  <a:pt x="1890531" y="439838"/>
                </a:lnTo>
                <a:lnTo>
                  <a:pt x="1909823" y="439838"/>
                </a:lnTo>
                <a:lnTo>
                  <a:pt x="1909823" y="547869"/>
                </a:lnTo>
                <a:lnTo>
                  <a:pt x="2172182" y="547869"/>
                </a:lnTo>
                <a:lnTo>
                  <a:pt x="2172182" y="841094"/>
                </a:lnTo>
                <a:lnTo>
                  <a:pt x="2415250" y="841094"/>
                </a:lnTo>
              </a:path>
            </a:pathLst>
          </a:custGeom>
          <a:noFill/>
          <a:ln w="28575">
            <a:solidFill>
              <a:schemeClr val="accent1"/>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9" name="Freeform: Shape 88">
            <a:extLst>
              <a:ext uri="{FF2B5EF4-FFF2-40B4-BE49-F238E27FC236}">
                <a16:creationId xmlns:a16="http://schemas.microsoft.com/office/drawing/2014/main" id="{ADD01D81-2E5C-4AEC-9D17-5174EDFA3534}"/>
              </a:ext>
            </a:extLst>
          </p:cNvPr>
          <p:cNvSpPr/>
          <p:nvPr/>
        </p:nvSpPr>
        <p:spPr bwMode="auto">
          <a:xfrm>
            <a:off x="1755665" y="2448742"/>
            <a:ext cx="2136802" cy="1477122"/>
          </a:xfrm>
          <a:custGeom>
            <a:avLst/>
            <a:gdLst>
              <a:gd name="connsiteX0" fmla="*/ 0 w 4311629"/>
              <a:gd name="connsiteY0" fmla="*/ 0 h 2206958"/>
              <a:gd name="connsiteX1" fmla="*/ 145684 w 4311629"/>
              <a:gd name="connsiteY1" fmla="*/ 0 h 2206958"/>
              <a:gd name="connsiteX2" fmla="*/ 145684 w 4311629"/>
              <a:gd name="connsiteY2" fmla="*/ 0 h 2206958"/>
              <a:gd name="connsiteX3" fmla="*/ 204578 w 4311629"/>
              <a:gd name="connsiteY3" fmla="*/ 0 h 2206958"/>
              <a:gd name="connsiteX4" fmla="*/ 204578 w 4311629"/>
              <a:gd name="connsiteY4" fmla="*/ 43395 h 2206958"/>
              <a:gd name="connsiteX5" fmla="*/ 347162 w 4311629"/>
              <a:gd name="connsiteY5" fmla="*/ 43395 h 2206958"/>
              <a:gd name="connsiteX6" fmla="*/ 347162 w 4311629"/>
              <a:gd name="connsiteY6" fmla="*/ 68192 h 2206958"/>
              <a:gd name="connsiteX7" fmla="*/ 390557 w 4311629"/>
              <a:gd name="connsiteY7" fmla="*/ 68192 h 2206958"/>
              <a:gd name="connsiteX8" fmla="*/ 390557 w 4311629"/>
              <a:gd name="connsiteY8" fmla="*/ 127086 h 2206958"/>
              <a:gd name="connsiteX9" fmla="*/ 421554 w 4311629"/>
              <a:gd name="connsiteY9" fmla="*/ 127086 h 2206958"/>
              <a:gd name="connsiteX10" fmla="*/ 421554 w 4311629"/>
              <a:gd name="connsiteY10" fmla="*/ 139484 h 2206958"/>
              <a:gd name="connsiteX11" fmla="*/ 483547 w 4311629"/>
              <a:gd name="connsiteY11" fmla="*/ 139484 h 2206958"/>
              <a:gd name="connsiteX12" fmla="*/ 483547 w 4311629"/>
              <a:gd name="connsiteY12" fmla="*/ 158082 h 2206958"/>
              <a:gd name="connsiteX13" fmla="*/ 539341 w 4311629"/>
              <a:gd name="connsiteY13" fmla="*/ 158082 h 2206958"/>
              <a:gd name="connsiteX14" fmla="*/ 539341 w 4311629"/>
              <a:gd name="connsiteY14" fmla="*/ 185979 h 2206958"/>
              <a:gd name="connsiteX15" fmla="*/ 604434 w 4311629"/>
              <a:gd name="connsiteY15" fmla="*/ 185979 h 2206958"/>
              <a:gd name="connsiteX16" fmla="*/ 604434 w 4311629"/>
              <a:gd name="connsiteY16" fmla="*/ 204577 h 2206958"/>
              <a:gd name="connsiteX17" fmla="*/ 762517 w 4311629"/>
              <a:gd name="connsiteY17" fmla="*/ 204577 h 2206958"/>
              <a:gd name="connsiteX18" fmla="*/ 762517 w 4311629"/>
              <a:gd name="connsiteY18" fmla="*/ 232474 h 2206958"/>
              <a:gd name="connsiteX19" fmla="*/ 796613 w 4311629"/>
              <a:gd name="connsiteY19" fmla="*/ 232474 h 2206958"/>
              <a:gd name="connsiteX20" fmla="*/ 796613 w 4311629"/>
              <a:gd name="connsiteY20" fmla="*/ 278969 h 2206958"/>
              <a:gd name="connsiteX21" fmla="*/ 824510 w 4311629"/>
              <a:gd name="connsiteY21" fmla="*/ 278969 h 2206958"/>
              <a:gd name="connsiteX22" fmla="*/ 824510 w 4311629"/>
              <a:gd name="connsiteY22" fmla="*/ 322364 h 2206958"/>
              <a:gd name="connsiteX23" fmla="*/ 883403 w 4311629"/>
              <a:gd name="connsiteY23" fmla="*/ 322364 h 2206958"/>
              <a:gd name="connsiteX24" fmla="*/ 883403 w 4311629"/>
              <a:gd name="connsiteY24" fmla="*/ 334763 h 2206958"/>
              <a:gd name="connsiteX25" fmla="*/ 951596 w 4311629"/>
              <a:gd name="connsiteY25" fmla="*/ 334763 h 2206958"/>
              <a:gd name="connsiteX26" fmla="*/ 951596 w 4311629"/>
              <a:gd name="connsiteY26" fmla="*/ 353361 h 2206958"/>
              <a:gd name="connsiteX27" fmla="*/ 1180971 w 4311629"/>
              <a:gd name="connsiteY27" fmla="*/ 353361 h 2206958"/>
              <a:gd name="connsiteX28" fmla="*/ 1180971 w 4311629"/>
              <a:gd name="connsiteY28" fmla="*/ 396756 h 2206958"/>
              <a:gd name="connsiteX29" fmla="*/ 1211968 w 4311629"/>
              <a:gd name="connsiteY29" fmla="*/ 396756 h 2206958"/>
              <a:gd name="connsiteX30" fmla="*/ 1211968 w 4311629"/>
              <a:gd name="connsiteY30" fmla="*/ 421554 h 2206958"/>
              <a:gd name="connsiteX31" fmla="*/ 1224366 w 4311629"/>
              <a:gd name="connsiteY31" fmla="*/ 421554 h 2206958"/>
              <a:gd name="connsiteX32" fmla="*/ 1224366 w 4311629"/>
              <a:gd name="connsiteY32" fmla="*/ 499045 h 2206958"/>
              <a:gd name="connsiteX33" fmla="*/ 1242964 w 4311629"/>
              <a:gd name="connsiteY33" fmla="*/ 499045 h 2206958"/>
              <a:gd name="connsiteX34" fmla="*/ 1242964 w 4311629"/>
              <a:gd name="connsiteY34" fmla="*/ 530042 h 2206958"/>
              <a:gd name="connsiteX35" fmla="*/ 1258462 w 4311629"/>
              <a:gd name="connsiteY35" fmla="*/ 530042 h 2206958"/>
              <a:gd name="connsiteX36" fmla="*/ 1258462 w 4311629"/>
              <a:gd name="connsiteY36" fmla="*/ 545540 h 2206958"/>
              <a:gd name="connsiteX37" fmla="*/ 1332854 w 4311629"/>
              <a:gd name="connsiteY37" fmla="*/ 545540 h 2206958"/>
              <a:gd name="connsiteX38" fmla="*/ 1332854 w 4311629"/>
              <a:gd name="connsiteY38" fmla="*/ 564138 h 2206958"/>
              <a:gd name="connsiteX39" fmla="*/ 1450641 w 4311629"/>
              <a:gd name="connsiteY39" fmla="*/ 564138 h 2206958"/>
              <a:gd name="connsiteX40" fmla="*/ 1450641 w 4311629"/>
              <a:gd name="connsiteY40" fmla="*/ 564138 h 2206958"/>
              <a:gd name="connsiteX41" fmla="*/ 1450641 w 4311629"/>
              <a:gd name="connsiteY41" fmla="*/ 564138 h 2206958"/>
              <a:gd name="connsiteX42" fmla="*/ 1500236 w 4311629"/>
              <a:gd name="connsiteY42" fmla="*/ 564138 h 2206958"/>
              <a:gd name="connsiteX43" fmla="*/ 1500236 w 4311629"/>
              <a:gd name="connsiteY43" fmla="*/ 601334 h 2206958"/>
              <a:gd name="connsiteX44" fmla="*/ 1574628 w 4311629"/>
              <a:gd name="connsiteY44" fmla="*/ 601334 h 2206958"/>
              <a:gd name="connsiteX45" fmla="*/ 1574628 w 4311629"/>
              <a:gd name="connsiteY45" fmla="*/ 623032 h 2206958"/>
              <a:gd name="connsiteX46" fmla="*/ 1608724 w 4311629"/>
              <a:gd name="connsiteY46" fmla="*/ 623032 h 2206958"/>
              <a:gd name="connsiteX47" fmla="*/ 1608724 w 4311629"/>
              <a:gd name="connsiteY47" fmla="*/ 685025 h 2206958"/>
              <a:gd name="connsiteX48" fmla="*/ 1621123 w 4311629"/>
              <a:gd name="connsiteY48" fmla="*/ 685025 h 2206958"/>
              <a:gd name="connsiteX49" fmla="*/ 1621123 w 4311629"/>
              <a:gd name="connsiteY49" fmla="*/ 750118 h 2206958"/>
              <a:gd name="connsiteX50" fmla="*/ 1664518 w 4311629"/>
              <a:gd name="connsiteY50" fmla="*/ 750118 h 2206958"/>
              <a:gd name="connsiteX51" fmla="*/ 1664518 w 4311629"/>
              <a:gd name="connsiteY51" fmla="*/ 824509 h 2206958"/>
              <a:gd name="connsiteX52" fmla="*/ 1714113 w 4311629"/>
              <a:gd name="connsiteY52" fmla="*/ 824509 h 2206958"/>
              <a:gd name="connsiteX53" fmla="*/ 1714113 w 4311629"/>
              <a:gd name="connsiteY53" fmla="*/ 840008 h 2206958"/>
              <a:gd name="connsiteX54" fmla="*/ 1971384 w 4311629"/>
              <a:gd name="connsiteY54" fmla="*/ 840008 h 2206958"/>
              <a:gd name="connsiteX55" fmla="*/ 1971384 w 4311629"/>
              <a:gd name="connsiteY55" fmla="*/ 877204 h 2206958"/>
              <a:gd name="connsiteX56" fmla="*/ 2017879 w 4311629"/>
              <a:gd name="connsiteY56" fmla="*/ 877204 h 2206958"/>
              <a:gd name="connsiteX57" fmla="*/ 2017879 w 4311629"/>
              <a:gd name="connsiteY57" fmla="*/ 954695 h 2206958"/>
              <a:gd name="connsiteX58" fmla="*/ 2076773 w 4311629"/>
              <a:gd name="connsiteY58" fmla="*/ 954695 h 2206958"/>
              <a:gd name="connsiteX59" fmla="*/ 2076773 w 4311629"/>
              <a:gd name="connsiteY59" fmla="*/ 1047685 h 2206958"/>
              <a:gd name="connsiteX60" fmla="*/ 2110869 w 4311629"/>
              <a:gd name="connsiteY60" fmla="*/ 1047685 h 2206958"/>
              <a:gd name="connsiteX61" fmla="*/ 2110869 w 4311629"/>
              <a:gd name="connsiteY61" fmla="*/ 1069383 h 2206958"/>
              <a:gd name="connsiteX62" fmla="*/ 2321646 w 4311629"/>
              <a:gd name="connsiteY62" fmla="*/ 1069383 h 2206958"/>
              <a:gd name="connsiteX63" fmla="*/ 2321646 w 4311629"/>
              <a:gd name="connsiteY63" fmla="*/ 1094180 h 2206958"/>
              <a:gd name="connsiteX64" fmla="*/ 2433234 w 4311629"/>
              <a:gd name="connsiteY64" fmla="*/ 1094180 h 2206958"/>
              <a:gd name="connsiteX65" fmla="*/ 2433234 w 4311629"/>
              <a:gd name="connsiteY65" fmla="*/ 1149974 h 2206958"/>
              <a:gd name="connsiteX66" fmla="*/ 2448732 w 4311629"/>
              <a:gd name="connsiteY66" fmla="*/ 1149974 h 2206958"/>
              <a:gd name="connsiteX67" fmla="*/ 2448732 w 4311629"/>
              <a:gd name="connsiteY67" fmla="*/ 1224366 h 2206958"/>
              <a:gd name="connsiteX68" fmla="*/ 2476629 w 4311629"/>
              <a:gd name="connsiteY68" fmla="*/ 1224366 h 2206958"/>
              <a:gd name="connsiteX69" fmla="*/ 2476629 w 4311629"/>
              <a:gd name="connsiteY69" fmla="*/ 1258462 h 2206958"/>
              <a:gd name="connsiteX70" fmla="*/ 2485928 w 4311629"/>
              <a:gd name="connsiteY70" fmla="*/ 1258462 h 2206958"/>
              <a:gd name="connsiteX71" fmla="*/ 2485928 w 4311629"/>
              <a:gd name="connsiteY71" fmla="*/ 1345253 h 2206958"/>
              <a:gd name="connsiteX72" fmla="*/ 2535523 w 4311629"/>
              <a:gd name="connsiteY72" fmla="*/ 1345253 h 2206958"/>
              <a:gd name="connsiteX73" fmla="*/ 2535523 w 4311629"/>
              <a:gd name="connsiteY73" fmla="*/ 1354552 h 2206958"/>
              <a:gd name="connsiteX74" fmla="*/ 2563420 w 4311629"/>
              <a:gd name="connsiteY74" fmla="*/ 1354552 h 2206958"/>
              <a:gd name="connsiteX75" fmla="*/ 2563420 w 4311629"/>
              <a:gd name="connsiteY75" fmla="*/ 1354552 h 2206958"/>
              <a:gd name="connsiteX76" fmla="*/ 2563420 w 4311629"/>
              <a:gd name="connsiteY76" fmla="*/ 1354552 h 2206958"/>
              <a:gd name="connsiteX77" fmla="*/ 2563420 w 4311629"/>
              <a:gd name="connsiteY77" fmla="*/ 1382448 h 2206958"/>
              <a:gd name="connsiteX78" fmla="*/ 2699805 w 4311629"/>
              <a:gd name="connsiteY78" fmla="*/ 1382448 h 2206958"/>
              <a:gd name="connsiteX79" fmla="*/ 2699805 w 4311629"/>
              <a:gd name="connsiteY79" fmla="*/ 1397947 h 2206958"/>
              <a:gd name="connsiteX80" fmla="*/ 2839290 w 4311629"/>
              <a:gd name="connsiteY80" fmla="*/ 1397947 h 2206958"/>
              <a:gd name="connsiteX81" fmla="*/ 2839290 w 4311629"/>
              <a:gd name="connsiteY81" fmla="*/ 1441342 h 2206958"/>
              <a:gd name="connsiteX82" fmla="*/ 2857888 w 4311629"/>
              <a:gd name="connsiteY82" fmla="*/ 1441342 h 2206958"/>
              <a:gd name="connsiteX83" fmla="*/ 2857888 w 4311629"/>
              <a:gd name="connsiteY83" fmla="*/ 1469239 h 2206958"/>
              <a:gd name="connsiteX84" fmla="*/ 2876485 w 4311629"/>
              <a:gd name="connsiteY84" fmla="*/ 1469239 h 2206958"/>
              <a:gd name="connsiteX85" fmla="*/ 2876485 w 4311629"/>
              <a:gd name="connsiteY85" fmla="*/ 1528133 h 2206958"/>
              <a:gd name="connsiteX86" fmla="*/ 2907482 w 4311629"/>
              <a:gd name="connsiteY86" fmla="*/ 1528133 h 2206958"/>
              <a:gd name="connsiteX87" fmla="*/ 2907482 w 4311629"/>
              <a:gd name="connsiteY87" fmla="*/ 1618023 h 2206958"/>
              <a:gd name="connsiteX88" fmla="*/ 2938479 w 4311629"/>
              <a:gd name="connsiteY88" fmla="*/ 1618023 h 2206958"/>
              <a:gd name="connsiteX89" fmla="*/ 2938479 w 4311629"/>
              <a:gd name="connsiteY89" fmla="*/ 1655219 h 2206958"/>
              <a:gd name="connsiteX90" fmla="*/ 2957077 w 4311629"/>
              <a:gd name="connsiteY90" fmla="*/ 1655219 h 2206958"/>
              <a:gd name="connsiteX91" fmla="*/ 2957077 w 4311629"/>
              <a:gd name="connsiteY91" fmla="*/ 1676916 h 2206958"/>
              <a:gd name="connsiteX92" fmla="*/ 3034568 w 4311629"/>
              <a:gd name="connsiteY92" fmla="*/ 1676916 h 2206958"/>
              <a:gd name="connsiteX93" fmla="*/ 3034568 w 4311629"/>
              <a:gd name="connsiteY93" fmla="*/ 1704813 h 2206958"/>
              <a:gd name="connsiteX94" fmla="*/ 3248445 w 4311629"/>
              <a:gd name="connsiteY94" fmla="*/ 1704813 h 2206958"/>
              <a:gd name="connsiteX95" fmla="*/ 3248445 w 4311629"/>
              <a:gd name="connsiteY95" fmla="*/ 1757507 h 2206958"/>
              <a:gd name="connsiteX96" fmla="*/ 3298039 w 4311629"/>
              <a:gd name="connsiteY96" fmla="*/ 1757507 h 2206958"/>
              <a:gd name="connsiteX97" fmla="*/ 3298039 w 4311629"/>
              <a:gd name="connsiteY97" fmla="*/ 1834999 h 2206958"/>
              <a:gd name="connsiteX98" fmla="*/ 3319737 w 4311629"/>
              <a:gd name="connsiteY98" fmla="*/ 1834999 h 2206958"/>
              <a:gd name="connsiteX99" fmla="*/ 3319737 w 4311629"/>
              <a:gd name="connsiteY99" fmla="*/ 1887693 h 2206958"/>
              <a:gd name="connsiteX100" fmla="*/ 3338335 w 4311629"/>
              <a:gd name="connsiteY100" fmla="*/ 1887693 h 2206958"/>
              <a:gd name="connsiteX101" fmla="*/ 3338335 w 4311629"/>
              <a:gd name="connsiteY101" fmla="*/ 1921789 h 2206958"/>
              <a:gd name="connsiteX102" fmla="*/ 3558411 w 4311629"/>
              <a:gd name="connsiteY102" fmla="*/ 1921789 h 2206958"/>
              <a:gd name="connsiteX103" fmla="*/ 3558411 w 4311629"/>
              <a:gd name="connsiteY103" fmla="*/ 1921789 h 2206958"/>
              <a:gd name="connsiteX104" fmla="*/ 3558411 w 4311629"/>
              <a:gd name="connsiteY104" fmla="*/ 1949686 h 2206958"/>
              <a:gd name="connsiteX105" fmla="*/ 3685497 w 4311629"/>
              <a:gd name="connsiteY105" fmla="*/ 1949686 h 2206958"/>
              <a:gd name="connsiteX106" fmla="*/ 3685497 w 4311629"/>
              <a:gd name="connsiteY106" fmla="*/ 1993082 h 2206958"/>
              <a:gd name="connsiteX107" fmla="*/ 3731992 w 4311629"/>
              <a:gd name="connsiteY107" fmla="*/ 1993082 h 2206958"/>
              <a:gd name="connsiteX108" fmla="*/ 3731992 w 4311629"/>
              <a:gd name="connsiteY108" fmla="*/ 2027178 h 2206958"/>
              <a:gd name="connsiteX109" fmla="*/ 3790885 w 4311629"/>
              <a:gd name="connsiteY109" fmla="*/ 2027178 h 2206958"/>
              <a:gd name="connsiteX110" fmla="*/ 3790885 w 4311629"/>
              <a:gd name="connsiteY110" fmla="*/ 2030278 h 2206958"/>
              <a:gd name="connsiteX111" fmla="*/ 3948968 w 4311629"/>
              <a:gd name="connsiteY111" fmla="*/ 2030278 h 2206958"/>
              <a:gd name="connsiteX112" fmla="*/ 3964466 w 4311629"/>
              <a:gd name="connsiteY112" fmla="*/ 2045776 h 2206958"/>
              <a:gd name="connsiteX113" fmla="*/ 4113250 w 4311629"/>
              <a:gd name="connsiteY113" fmla="*/ 2045776 h 2206958"/>
              <a:gd name="connsiteX114" fmla="*/ 4113250 w 4311629"/>
              <a:gd name="connsiteY114" fmla="*/ 2123267 h 2206958"/>
              <a:gd name="connsiteX115" fmla="*/ 4144247 w 4311629"/>
              <a:gd name="connsiteY115" fmla="*/ 2123267 h 2206958"/>
              <a:gd name="connsiteX116" fmla="*/ 4144247 w 4311629"/>
              <a:gd name="connsiteY116" fmla="*/ 2185261 h 2206958"/>
              <a:gd name="connsiteX117" fmla="*/ 4196941 w 4311629"/>
              <a:gd name="connsiteY117" fmla="*/ 2185261 h 2206958"/>
              <a:gd name="connsiteX118" fmla="*/ 4196941 w 4311629"/>
              <a:gd name="connsiteY118" fmla="*/ 2185261 h 2206958"/>
              <a:gd name="connsiteX119" fmla="*/ 4311629 w 4311629"/>
              <a:gd name="connsiteY119" fmla="*/ 2185261 h 2206958"/>
              <a:gd name="connsiteX120" fmla="*/ 4311629 w 4311629"/>
              <a:gd name="connsiteY120" fmla="*/ 2206958 h 2206958"/>
              <a:gd name="connsiteX0" fmla="*/ 0 w 4311629"/>
              <a:gd name="connsiteY0" fmla="*/ 0 h 2185261"/>
              <a:gd name="connsiteX1" fmla="*/ 145684 w 4311629"/>
              <a:gd name="connsiteY1" fmla="*/ 0 h 2185261"/>
              <a:gd name="connsiteX2" fmla="*/ 145684 w 4311629"/>
              <a:gd name="connsiteY2" fmla="*/ 0 h 2185261"/>
              <a:gd name="connsiteX3" fmla="*/ 204578 w 4311629"/>
              <a:gd name="connsiteY3" fmla="*/ 0 h 2185261"/>
              <a:gd name="connsiteX4" fmla="*/ 204578 w 4311629"/>
              <a:gd name="connsiteY4" fmla="*/ 43395 h 2185261"/>
              <a:gd name="connsiteX5" fmla="*/ 347162 w 4311629"/>
              <a:gd name="connsiteY5" fmla="*/ 43395 h 2185261"/>
              <a:gd name="connsiteX6" fmla="*/ 347162 w 4311629"/>
              <a:gd name="connsiteY6" fmla="*/ 68192 h 2185261"/>
              <a:gd name="connsiteX7" fmla="*/ 390557 w 4311629"/>
              <a:gd name="connsiteY7" fmla="*/ 68192 h 2185261"/>
              <a:gd name="connsiteX8" fmla="*/ 390557 w 4311629"/>
              <a:gd name="connsiteY8" fmla="*/ 127086 h 2185261"/>
              <a:gd name="connsiteX9" fmla="*/ 421554 w 4311629"/>
              <a:gd name="connsiteY9" fmla="*/ 127086 h 2185261"/>
              <a:gd name="connsiteX10" fmla="*/ 421554 w 4311629"/>
              <a:gd name="connsiteY10" fmla="*/ 139484 h 2185261"/>
              <a:gd name="connsiteX11" fmla="*/ 483547 w 4311629"/>
              <a:gd name="connsiteY11" fmla="*/ 139484 h 2185261"/>
              <a:gd name="connsiteX12" fmla="*/ 483547 w 4311629"/>
              <a:gd name="connsiteY12" fmla="*/ 158082 h 2185261"/>
              <a:gd name="connsiteX13" fmla="*/ 539341 w 4311629"/>
              <a:gd name="connsiteY13" fmla="*/ 158082 h 2185261"/>
              <a:gd name="connsiteX14" fmla="*/ 539341 w 4311629"/>
              <a:gd name="connsiteY14" fmla="*/ 185979 h 2185261"/>
              <a:gd name="connsiteX15" fmla="*/ 604434 w 4311629"/>
              <a:gd name="connsiteY15" fmla="*/ 185979 h 2185261"/>
              <a:gd name="connsiteX16" fmla="*/ 604434 w 4311629"/>
              <a:gd name="connsiteY16" fmla="*/ 204577 h 2185261"/>
              <a:gd name="connsiteX17" fmla="*/ 762517 w 4311629"/>
              <a:gd name="connsiteY17" fmla="*/ 204577 h 2185261"/>
              <a:gd name="connsiteX18" fmla="*/ 762517 w 4311629"/>
              <a:gd name="connsiteY18" fmla="*/ 232474 h 2185261"/>
              <a:gd name="connsiteX19" fmla="*/ 796613 w 4311629"/>
              <a:gd name="connsiteY19" fmla="*/ 232474 h 2185261"/>
              <a:gd name="connsiteX20" fmla="*/ 796613 w 4311629"/>
              <a:gd name="connsiteY20" fmla="*/ 278969 h 2185261"/>
              <a:gd name="connsiteX21" fmla="*/ 824510 w 4311629"/>
              <a:gd name="connsiteY21" fmla="*/ 278969 h 2185261"/>
              <a:gd name="connsiteX22" fmla="*/ 824510 w 4311629"/>
              <a:gd name="connsiteY22" fmla="*/ 322364 h 2185261"/>
              <a:gd name="connsiteX23" fmla="*/ 883403 w 4311629"/>
              <a:gd name="connsiteY23" fmla="*/ 322364 h 2185261"/>
              <a:gd name="connsiteX24" fmla="*/ 883403 w 4311629"/>
              <a:gd name="connsiteY24" fmla="*/ 334763 h 2185261"/>
              <a:gd name="connsiteX25" fmla="*/ 951596 w 4311629"/>
              <a:gd name="connsiteY25" fmla="*/ 334763 h 2185261"/>
              <a:gd name="connsiteX26" fmla="*/ 951596 w 4311629"/>
              <a:gd name="connsiteY26" fmla="*/ 353361 h 2185261"/>
              <a:gd name="connsiteX27" fmla="*/ 1180971 w 4311629"/>
              <a:gd name="connsiteY27" fmla="*/ 353361 h 2185261"/>
              <a:gd name="connsiteX28" fmla="*/ 1180971 w 4311629"/>
              <a:gd name="connsiteY28" fmla="*/ 396756 h 2185261"/>
              <a:gd name="connsiteX29" fmla="*/ 1211968 w 4311629"/>
              <a:gd name="connsiteY29" fmla="*/ 396756 h 2185261"/>
              <a:gd name="connsiteX30" fmla="*/ 1211968 w 4311629"/>
              <a:gd name="connsiteY30" fmla="*/ 421554 h 2185261"/>
              <a:gd name="connsiteX31" fmla="*/ 1224366 w 4311629"/>
              <a:gd name="connsiteY31" fmla="*/ 421554 h 2185261"/>
              <a:gd name="connsiteX32" fmla="*/ 1224366 w 4311629"/>
              <a:gd name="connsiteY32" fmla="*/ 499045 h 2185261"/>
              <a:gd name="connsiteX33" fmla="*/ 1242964 w 4311629"/>
              <a:gd name="connsiteY33" fmla="*/ 499045 h 2185261"/>
              <a:gd name="connsiteX34" fmla="*/ 1242964 w 4311629"/>
              <a:gd name="connsiteY34" fmla="*/ 530042 h 2185261"/>
              <a:gd name="connsiteX35" fmla="*/ 1258462 w 4311629"/>
              <a:gd name="connsiteY35" fmla="*/ 530042 h 2185261"/>
              <a:gd name="connsiteX36" fmla="*/ 1258462 w 4311629"/>
              <a:gd name="connsiteY36" fmla="*/ 545540 h 2185261"/>
              <a:gd name="connsiteX37" fmla="*/ 1332854 w 4311629"/>
              <a:gd name="connsiteY37" fmla="*/ 545540 h 2185261"/>
              <a:gd name="connsiteX38" fmla="*/ 1332854 w 4311629"/>
              <a:gd name="connsiteY38" fmla="*/ 564138 h 2185261"/>
              <a:gd name="connsiteX39" fmla="*/ 1450641 w 4311629"/>
              <a:gd name="connsiteY39" fmla="*/ 564138 h 2185261"/>
              <a:gd name="connsiteX40" fmla="*/ 1450641 w 4311629"/>
              <a:gd name="connsiteY40" fmla="*/ 564138 h 2185261"/>
              <a:gd name="connsiteX41" fmla="*/ 1450641 w 4311629"/>
              <a:gd name="connsiteY41" fmla="*/ 564138 h 2185261"/>
              <a:gd name="connsiteX42" fmla="*/ 1500236 w 4311629"/>
              <a:gd name="connsiteY42" fmla="*/ 564138 h 2185261"/>
              <a:gd name="connsiteX43" fmla="*/ 1500236 w 4311629"/>
              <a:gd name="connsiteY43" fmla="*/ 601334 h 2185261"/>
              <a:gd name="connsiteX44" fmla="*/ 1574628 w 4311629"/>
              <a:gd name="connsiteY44" fmla="*/ 601334 h 2185261"/>
              <a:gd name="connsiteX45" fmla="*/ 1574628 w 4311629"/>
              <a:gd name="connsiteY45" fmla="*/ 623032 h 2185261"/>
              <a:gd name="connsiteX46" fmla="*/ 1608724 w 4311629"/>
              <a:gd name="connsiteY46" fmla="*/ 623032 h 2185261"/>
              <a:gd name="connsiteX47" fmla="*/ 1608724 w 4311629"/>
              <a:gd name="connsiteY47" fmla="*/ 685025 h 2185261"/>
              <a:gd name="connsiteX48" fmla="*/ 1621123 w 4311629"/>
              <a:gd name="connsiteY48" fmla="*/ 685025 h 2185261"/>
              <a:gd name="connsiteX49" fmla="*/ 1621123 w 4311629"/>
              <a:gd name="connsiteY49" fmla="*/ 750118 h 2185261"/>
              <a:gd name="connsiteX50" fmla="*/ 1664518 w 4311629"/>
              <a:gd name="connsiteY50" fmla="*/ 750118 h 2185261"/>
              <a:gd name="connsiteX51" fmla="*/ 1664518 w 4311629"/>
              <a:gd name="connsiteY51" fmla="*/ 824509 h 2185261"/>
              <a:gd name="connsiteX52" fmla="*/ 1714113 w 4311629"/>
              <a:gd name="connsiteY52" fmla="*/ 824509 h 2185261"/>
              <a:gd name="connsiteX53" fmla="*/ 1714113 w 4311629"/>
              <a:gd name="connsiteY53" fmla="*/ 840008 h 2185261"/>
              <a:gd name="connsiteX54" fmla="*/ 1971384 w 4311629"/>
              <a:gd name="connsiteY54" fmla="*/ 840008 h 2185261"/>
              <a:gd name="connsiteX55" fmla="*/ 1971384 w 4311629"/>
              <a:gd name="connsiteY55" fmla="*/ 877204 h 2185261"/>
              <a:gd name="connsiteX56" fmla="*/ 2017879 w 4311629"/>
              <a:gd name="connsiteY56" fmla="*/ 877204 h 2185261"/>
              <a:gd name="connsiteX57" fmla="*/ 2017879 w 4311629"/>
              <a:gd name="connsiteY57" fmla="*/ 954695 h 2185261"/>
              <a:gd name="connsiteX58" fmla="*/ 2076773 w 4311629"/>
              <a:gd name="connsiteY58" fmla="*/ 954695 h 2185261"/>
              <a:gd name="connsiteX59" fmla="*/ 2076773 w 4311629"/>
              <a:gd name="connsiteY59" fmla="*/ 1047685 h 2185261"/>
              <a:gd name="connsiteX60" fmla="*/ 2110869 w 4311629"/>
              <a:gd name="connsiteY60" fmla="*/ 1047685 h 2185261"/>
              <a:gd name="connsiteX61" fmla="*/ 2110869 w 4311629"/>
              <a:gd name="connsiteY61" fmla="*/ 1069383 h 2185261"/>
              <a:gd name="connsiteX62" fmla="*/ 2321646 w 4311629"/>
              <a:gd name="connsiteY62" fmla="*/ 1069383 h 2185261"/>
              <a:gd name="connsiteX63" fmla="*/ 2321646 w 4311629"/>
              <a:gd name="connsiteY63" fmla="*/ 1094180 h 2185261"/>
              <a:gd name="connsiteX64" fmla="*/ 2433234 w 4311629"/>
              <a:gd name="connsiteY64" fmla="*/ 1094180 h 2185261"/>
              <a:gd name="connsiteX65" fmla="*/ 2433234 w 4311629"/>
              <a:gd name="connsiteY65" fmla="*/ 1149974 h 2185261"/>
              <a:gd name="connsiteX66" fmla="*/ 2448732 w 4311629"/>
              <a:gd name="connsiteY66" fmla="*/ 1149974 h 2185261"/>
              <a:gd name="connsiteX67" fmla="*/ 2448732 w 4311629"/>
              <a:gd name="connsiteY67" fmla="*/ 1224366 h 2185261"/>
              <a:gd name="connsiteX68" fmla="*/ 2476629 w 4311629"/>
              <a:gd name="connsiteY68" fmla="*/ 1224366 h 2185261"/>
              <a:gd name="connsiteX69" fmla="*/ 2476629 w 4311629"/>
              <a:gd name="connsiteY69" fmla="*/ 1258462 h 2185261"/>
              <a:gd name="connsiteX70" fmla="*/ 2485928 w 4311629"/>
              <a:gd name="connsiteY70" fmla="*/ 1258462 h 2185261"/>
              <a:gd name="connsiteX71" fmla="*/ 2485928 w 4311629"/>
              <a:gd name="connsiteY71" fmla="*/ 1345253 h 2185261"/>
              <a:gd name="connsiteX72" fmla="*/ 2535523 w 4311629"/>
              <a:gd name="connsiteY72" fmla="*/ 1345253 h 2185261"/>
              <a:gd name="connsiteX73" fmla="*/ 2535523 w 4311629"/>
              <a:gd name="connsiteY73" fmla="*/ 1354552 h 2185261"/>
              <a:gd name="connsiteX74" fmla="*/ 2563420 w 4311629"/>
              <a:gd name="connsiteY74" fmla="*/ 1354552 h 2185261"/>
              <a:gd name="connsiteX75" fmla="*/ 2563420 w 4311629"/>
              <a:gd name="connsiteY75" fmla="*/ 1354552 h 2185261"/>
              <a:gd name="connsiteX76" fmla="*/ 2563420 w 4311629"/>
              <a:gd name="connsiteY76" fmla="*/ 1354552 h 2185261"/>
              <a:gd name="connsiteX77" fmla="*/ 2563420 w 4311629"/>
              <a:gd name="connsiteY77" fmla="*/ 1382448 h 2185261"/>
              <a:gd name="connsiteX78" fmla="*/ 2699805 w 4311629"/>
              <a:gd name="connsiteY78" fmla="*/ 1382448 h 2185261"/>
              <a:gd name="connsiteX79" fmla="*/ 2699805 w 4311629"/>
              <a:gd name="connsiteY79" fmla="*/ 1397947 h 2185261"/>
              <a:gd name="connsiteX80" fmla="*/ 2839290 w 4311629"/>
              <a:gd name="connsiteY80" fmla="*/ 1397947 h 2185261"/>
              <a:gd name="connsiteX81" fmla="*/ 2839290 w 4311629"/>
              <a:gd name="connsiteY81" fmla="*/ 1441342 h 2185261"/>
              <a:gd name="connsiteX82" fmla="*/ 2857888 w 4311629"/>
              <a:gd name="connsiteY82" fmla="*/ 1441342 h 2185261"/>
              <a:gd name="connsiteX83" fmla="*/ 2857888 w 4311629"/>
              <a:gd name="connsiteY83" fmla="*/ 1469239 h 2185261"/>
              <a:gd name="connsiteX84" fmla="*/ 2876485 w 4311629"/>
              <a:gd name="connsiteY84" fmla="*/ 1469239 h 2185261"/>
              <a:gd name="connsiteX85" fmla="*/ 2876485 w 4311629"/>
              <a:gd name="connsiteY85" fmla="*/ 1528133 h 2185261"/>
              <a:gd name="connsiteX86" fmla="*/ 2907482 w 4311629"/>
              <a:gd name="connsiteY86" fmla="*/ 1528133 h 2185261"/>
              <a:gd name="connsiteX87" fmla="*/ 2907482 w 4311629"/>
              <a:gd name="connsiteY87" fmla="*/ 1618023 h 2185261"/>
              <a:gd name="connsiteX88" fmla="*/ 2938479 w 4311629"/>
              <a:gd name="connsiteY88" fmla="*/ 1618023 h 2185261"/>
              <a:gd name="connsiteX89" fmla="*/ 2938479 w 4311629"/>
              <a:gd name="connsiteY89" fmla="*/ 1655219 h 2185261"/>
              <a:gd name="connsiteX90" fmla="*/ 2957077 w 4311629"/>
              <a:gd name="connsiteY90" fmla="*/ 1655219 h 2185261"/>
              <a:gd name="connsiteX91" fmla="*/ 2957077 w 4311629"/>
              <a:gd name="connsiteY91" fmla="*/ 1676916 h 2185261"/>
              <a:gd name="connsiteX92" fmla="*/ 3034568 w 4311629"/>
              <a:gd name="connsiteY92" fmla="*/ 1676916 h 2185261"/>
              <a:gd name="connsiteX93" fmla="*/ 3034568 w 4311629"/>
              <a:gd name="connsiteY93" fmla="*/ 1704813 h 2185261"/>
              <a:gd name="connsiteX94" fmla="*/ 3248445 w 4311629"/>
              <a:gd name="connsiteY94" fmla="*/ 1704813 h 2185261"/>
              <a:gd name="connsiteX95" fmla="*/ 3248445 w 4311629"/>
              <a:gd name="connsiteY95" fmla="*/ 1757507 h 2185261"/>
              <a:gd name="connsiteX96" fmla="*/ 3298039 w 4311629"/>
              <a:gd name="connsiteY96" fmla="*/ 1757507 h 2185261"/>
              <a:gd name="connsiteX97" fmla="*/ 3298039 w 4311629"/>
              <a:gd name="connsiteY97" fmla="*/ 1834999 h 2185261"/>
              <a:gd name="connsiteX98" fmla="*/ 3319737 w 4311629"/>
              <a:gd name="connsiteY98" fmla="*/ 1834999 h 2185261"/>
              <a:gd name="connsiteX99" fmla="*/ 3319737 w 4311629"/>
              <a:gd name="connsiteY99" fmla="*/ 1887693 h 2185261"/>
              <a:gd name="connsiteX100" fmla="*/ 3338335 w 4311629"/>
              <a:gd name="connsiteY100" fmla="*/ 1887693 h 2185261"/>
              <a:gd name="connsiteX101" fmla="*/ 3338335 w 4311629"/>
              <a:gd name="connsiteY101" fmla="*/ 1921789 h 2185261"/>
              <a:gd name="connsiteX102" fmla="*/ 3558411 w 4311629"/>
              <a:gd name="connsiteY102" fmla="*/ 1921789 h 2185261"/>
              <a:gd name="connsiteX103" fmla="*/ 3558411 w 4311629"/>
              <a:gd name="connsiteY103" fmla="*/ 1921789 h 2185261"/>
              <a:gd name="connsiteX104" fmla="*/ 3558411 w 4311629"/>
              <a:gd name="connsiteY104" fmla="*/ 1949686 h 2185261"/>
              <a:gd name="connsiteX105" fmla="*/ 3685497 w 4311629"/>
              <a:gd name="connsiteY105" fmla="*/ 1949686 h 2185261"/>
              <a:gd name="connsiteX106" fmla="*/ 3685497 w 4311629"/>
              <a:gd name="connsiteY106" fmla="*/ 1993082 h 2185261"/>
              <a:gd name="connsiteX107" fmla="*/ 3731992 w 4311629"/>
              <a:gd name="connsiteY107" fmla="*/ 1993082 h 2185261"/>
              <a:gd name="connsiteX108" fmla="*/ 3731992 w 4311629"/>
              <a:gd name="connsiteY108" fmla="*/ 2027178 h 2185261"/>
              <a:gd name="connsiteX109" fmla="*/ 3790885 w 4311629"/>
              <a:gd name="connsiteY109" fmla="*/ 2027178 h 2185261"/>
              <a:gd name="connsiteX110" fmla="*/ 3790885 w 4311629"/>
              <a:gd name="connsiteY110" fmla="*/ 2030278 h 2185261"/>
              <a:gd name="connsiteX111" fmla="*/ 3948968 w 4311629"/>
              <a:gd name="connsiteY111" fmla="*/ 2030278 h 2185261"/>
              <a:gd name="connsiteX112" fmla="*/ 3964466 w 4311629"/>
              <a:gd name="connsiteY112" fmla="*/ 2045776 h 2185261"/>
              <a:gd name="connsiteX113" fmla="*/ 4113250 w 4311629"/>
              <a:gd name="connsiteY113" fmla="*/ 2045776 h 2185261"/>
              <a:gd name="connsiteX114" fmla="*/ 4113250 w 4311629"/>
              <a:gd name="connsiteY114" fmla="*/ 2123267 h 2185261"/>
              <a:gd name="connsiteX115" fmla="*/ 4144247 w 4311629"/>
              <a:gd name="connsiteY115" fmla="*/ 2123267 h 2185261"/>
              <a:gd name="connsiteX116" fmla="*/ 4144247 w 4311629"/>
              <a:gd name="connsiteY116" fmla="*/ 2185261 h 2185261"/>
              <a:gd name="connsiteX117" fmla="*/ 4196941 w 4311629"/>
              <a:gd name="connsiteY117" fmla="*/ 2185261 h 2185261"/>
              <a:gd name="connsiteX118" fmla="*/ 4196941 w 4311629"/>
              <a:gd name="connsiteY118" fmla="*/ 2185261 h 2185261"/>
              <a:gd name="connsiteX119" fmla="*/ 4311629 w 4311629"/>
              <a:gd name="connsiteY119" fmla="*/ 2185261 h 2185261"/>
              <a:gd name="connsiteX0" fmla="*/ 0 w 4196941"/>
              <a:gd name="connsiteY0" fmla="*/ 0 h 2185261"/>
              <a:gd name="connsiteX1" fmla="*/ 145684 w 4196941"/>
              <a:gd name="connsiteY1" fmla="*/ 0 h 2185261"/>
              <a:gd name="connsiteX2" fmla="*/ 145684 w 4196941"/>
              <a:gd name="connsiteY2" fmla="*/ 0 h 2185261"/>
              <a:gd name="connsiteX3" fmla="*/ 204578 w 4196941"/>
              <a:gd name="connsiteY3" fmla="*/ 0 h 2185261"/>
              <a:gd name="connsiteX4" fmla="*/ 204578 w 4196941"/>
              <a:gd name="connsiteY4" fmla="*/ 43395 h 2185261"/>
              <a:gd name="connsiteX5" fmla="*/ 347162 w 4196941"/>
              <a:gd name="connsiteY5" fmla="*/ 43395 h 2185261"/>
              <a:gd name="connsiteX6" fmla="*/ 347162 w 4196941"/>
              <a:gd name="connsiteY6" fmla="*/ 68192 h 2185261"/>
              <a:gd name="connsiteX7" fmla="*/ 390557 w 4196941"/>
              <a:gd name="connsiteY7" fmla="*/ 68192 h 2185261"/>
              <a:gd name="connsiteX8" fmla="*/ 390557 w 4196941"/>
              <a:gd name="connsiteY8" fmla="*/ 127086 h 2185261"/>
              <a:gd name="connsiteX9" fmla="*/ 421554 w 4196941"/>
              <a:gd name="connsiteY9" fmla="*/ 127086 h 2185261"/>
              <a:gd name="connsiteX10" fmla="*/ 421554 w 4196941"/>
              <a:gd name="connsiteY10" fmla="*/ 139484 h 2185261"/>
              <a:gd name="connsiteX11" fmla="*/ 483547 w 4196941"/>
              <a:gd name="connsiteY11" fmla="*/ 139484 h 2185261"/>
              <a:gd name="connsiteX12" fmla="*/ 483547 w 4196941"/>
              <a:gd name="connsiteY12" fmla="*/ 158082 h 2185261"/>
              <a:gd name="connsiteX13" fmla="*/ 539341 w 4196941"/>
              <a:gd name="connsiteY13" fmla="*/ 158082 h 2185261"/>
              <a:gd name="connsiteX14" fmla="*/ 539341 w 4196941"/>
              <a:gd name="connsiteY14" fmla="*/ 185979 h 2185261"/>
              <a:gd name="connsiteX15" fmla="*/ 604434 w 4196941"/>
              <a:gd name="connsiteY15" fmla="*/ 185979 h 2185261"/>
              <a:gd name="connsiteX16" fmla="*/ 604434 w 4196941"/>
              <a:gd name="connsiteY16" fmla="*/ 204577 h 2185261"/>
              <a:gd name="connsiteX17" fmla="*/ 762517 w 4196941"/>
              <a:gd name="connsiteY17" fmla="*/ 204577 h 2185261"/>
              <a:gd name="connsiteX18" fmla="*/ 762517 w 4196941"/>
              <a:gd name="connsiteY18" fmla="*/ 232474 h 2185261"/>
              <a:gd name="connsiteX19" fmla="*/ 796613 w 4196941"/>
              <a:gd name="connsiteY19" fmla="*/ 232474 h 2185261"/>
              <a:gd name="connsiteX20" fmla="*/ 796613 w 4196941"/>
              <a:gd name="connsiteY20" fmla="*/ 278969 h 2185261"/>
              <a:gd name="connsiteX21" fmla="*/ 824510 w 4196941"/>
              <a:gd name="connsiteY21" fmla="*/ 278969 h 2185261"/>
              <a:gd name="connsiteX22" fmla="*/ 824510 w 4196941"/>
              <a:gd name="connsiteY22" fmla="*/ 322364 h 2185261"/>
              <a:gd name="connsiteX23" fmla="*/ 883403 w 4196941"/>
              <a:gd name="connsiteY23" fmla="*/ 322364 h 2185261"/>
              <a:gd name="connsiteX24" fmla="*/ 883403 w 4196941"/>
              <a:gd name="connsiteY24" fmla="*/ 334763 h 2185261"/>
              <a:gd name="connsiteX25" fmla="*/ 951596 w 4196941"/>
              <a:gd name="connsiteY25" fmla="*/ 334763 h 2185261"/>
              <a:gd name="connsiteX26" fmla="*/ 951596 w 4196941"/>
              <a:gd name="connsiteY26" fmla="*/ 353361 h 2185261"/>
              <a:gd name="connsiteX27" fmla="*/ 1180971 w 4196941"/>
              <a:gd name="connsiteY27" fmla="*/ 353361 h 2185261"/>
              <a:gd name="connsiteX28" fmla="*/ 1180971 w 4196941"/>
              <a:gd name="connsiteY28" fmla="*/ 396756 h 2185261"/>
              <a:gd name="connsiteX29" fmla="*/ 1211968 w 4196941"/>
              <a:gd name="connsiteY29" fmla="*/ 396756 h 2185261"/>
              <a:gd name="connsiteX30" fmla="*/ 1211968 w 4196941"/>
              <a:gd name="connsiteY30" fmla="*/ 421554 h 2185261"/>
              <a:gd name="connsiteX31" fmla="*/ 1224366 w 4196941"/>
              <a:gd name="connsiteY31" fmla="*/ 421554 h 2185261"/>
              <a:gd name="connsiteX32" fmla="*/ 1224366 w 4196941"/>
              <a:gd name="connsiteY32" fmla="*/ 499045 h 2185261"/>
              <a:gd name="connsiteX33" fmla="*/ 1242964 w 4196941"/>
              <a:gd name="connsiteY33" fmla="*/ 499045 h 2185261"/>
              <a:gd name="connsiteX34" fmla="*/ 1242964 w 4196941"/>
              <a:gd name="connsiteY34" fmla="*/ 530042 h 2185261"/>
              <a:gd name="connsiteX35" fmla="*/ 1258462 w 4196941"/>
              <a:gd name="connsiteY35" fmla="*/ 530042 h 2185261"/>
              <a:gd name="connsiteX36" fmla="*/ 1258462 w 4196941"/>
              <a:gd name="connsiteY36" fmla="*/ 545540 h 2185261"/>
              <a:gd name="connsiteX37" fmla="*/ 1332854 w 4196941"/>
              <a:gd name="connsiteY37" fmla="*/ 545540 h 2185261"/>
              <a:gd name="connsiteX38" fmla="*/ 1332854 w 4196941"/>
              <a:gd name="connsiteY38" fmla="*/ 564138 h 2185261"/>
              <a:gd name="connsiteX39" fmla="*/ 1450641 w 4196941"/>
              <a:gd name="connsiteY39" fmla="*/ 564138 h 2185261"/>
              <a:gd name="connsiteX40" fmla="*/ 1450641 w 4196941"/>
              <a:gd name="connsiteY40" fmla="*/ 564138 h 2185261"/>
              <a:gd name="connsiteX41" fmla="*/ 1450641 w 4196941"/>
              <a:gd name="connsiteY41" fmla="*/ 564138 h 2185261"/>
              <a:gd name="connsiteX42" fmla="*/ 1500236 w 4196941"/>
              <a:gd name="connsiteY42" fmla="*/ 564138 h 2185261"/>
              <a:gd name="connsiteX43" fmla="*/ 1500236 w 4196941"/>
              <a:gd name="connsiteY43" fmla="*/ 601334 h 2185261"/>
              <a:gd name="connsiteX44" fmla="*/ 1574628 w 4196941"/>
              <a:gd name="connsiteY44" fmla="*/ 601334 h 2185261"/>
              <a:gd name="connsiteX45" fmla="*/ 1574628 w 4196941"/>
              <a:gd name="connsiteY45" fmla="*/ 623032 h 2185261"/>
              <a:gd name="connsiteX46" fmla="*/ 1608724 w 4196941"/>
              <a:gd name="connsiteY46" fmla="*/ 623032 h 2185261"/>
              <a:gd name="connsiteX47" fmla="*/ 1608724 w 4196941"/>
              <a:gd name="connsiteY47" fmla="*/ 685025 h 2185261"/>
              <a:gd name="connsiteX48" fmla="*/ 1621123 w 4196941"/>
              <a:gd name="connsiteY48" fmla="*/ 685025 h 2185261"/>
              <a:gd name="connsiteX49" fmla="*/ 1621123 w 4196941"/>
              <a:gd name="connsiteY49" fmla="*/ 750118 h 2185261"/>
              <a:gd name="connsiteX50" fmla="*/ 1664518 w 4196941"/>
              <a:gd name="connsiteY50" fmla="*/ 750118 h 2185261"/>
              <a:gd name="connsiteX51" fmla="*/ 1664518 w 4196941"/>
              <a:gd name="connsiteY51" fmla="*/ 824509 h 2185261"/>
              <a:gd name="connsiteX52" fmla="*/ 1714113 w 4196941"/>
              <a:gd name="connsiteY52" fmla="*/ 824509 h 2185261"/>
              <a:gd name="connsiteX53" fmla="*/ 1714113 w 4196941"/>
              <a:gd name="connsiteY53" fmla="*/ 840008 h 2185261"/>
              <a:gd name="connsiteX54" fmla="*/ 1971384 w 4196941"/>
              <a:gd name="connsiteY54" fmla="*/ 840008 h 2185261"/>
              <a:gd name="connsiteX55" fmla="*/ 1971384 w 4196941"/>
              <a:gd name="connsiteY55" fmla="*/ 877204 h 2185261"/>
              <a:gd name="connsiteX56" fmla="*/ 2017879 w 4196941"/>
              <a:gd name="connsiteY56" fmla="*/ 877204 h 2185261"/>
              <a:gd name="connsiteX57" fmla="*/ 2017879 w 4196941"/>
              <a:gd name="connsiteY57" fmla="*/ 954695 h 2185261"/>
              <a:gd name="connsiteX58" fmla="*/ 2076773 w 4196941"/>
              <a:gd name="connsiteY58" fmla="*/ 954695 h 2185261"/>
              <a:gd name="connsiteX59" fmla="*/ 2076773 w 4196941"/>
              <a:gd name="connsiteY59" fmla="*/ 1047685 h 2185261"/>
              <a:gd name="connsiteX60" fmla="*/ 2110869 w 4196941"/>
              <a:gd name="connsiteY60" fmla="*/ 1047685 h 2185261"/>
              <a:gd name="connsiteX61" fmla="*/ 2110869 w 4196941"/>
              <a:gd name="connsiteY61" fmla="*/ 1069383 h 2185261"/>
              <a:gd name="connsiteX62" fmla="*/ 2321646 w 4196941"/>
              <a:gd name="connsiteY62" fmla="*/ 1069383 h 2185261"/>
              <a:gd name="connsiteX63" fmla="*/ 2321646 w 4196941"/>
              <a:gd name="connsiteY63" fmla="*/ 1094180 h 2185261"/>
              <a:gd name="connsiteX64" fmla="*/ 2433234 w 4196941"/>
              <a:gd name="connsiteY64" fmla="*/ 1094180 h 2185261"/>
              <a:gd name="connsiteX65" fmla="*/ 2433234 w 4196941"/>
              <a:gd name="connsiteY65" fmla="*/ 1149974 h 2185261"/>
              <a:gd name="connsiteX66" fmla="*/ 2448732 w 4196941"/>
              <a:gd name="connsiteY66" fmla="*/ 1149974 h 2185261"/>
              <a:gd name="connsiteX67" fmla="*/ 2448732 w 4196941"/>
              <a:gd name="connsiteY67" fmla="*/ 1224366 h 2185261"/>
              <a:gd name="connsiteX68" fmla="*/ 2476629 w 4196941"/>
              <a:gd name="connsiteY68" fmla="*/ 1224366 h 2185261"/>
              <a:gd name="connsiteX69" fmla="*/ 2476629 w 4196941"/>
              <a:gd name="connsiteY69" fmla="*/ 1258462 h 2185261"/>
              <a:gd name="connsiteX70" fmla="*/ 2485928 w 4196941"/>
              <a:gd name="connsiteY70" fmla="*/ 1258462 h 2185261"/>
              <a:gd name="connsiteX71" fmla="*/ 2485928 w 4196941"/>
              <a:gd name="connsiteY71" fmla="*/ 1345253 h 2185261"/>
              <a:gd name="connsiteX72" fmla="*/ 2535523 w 4196941"/>
              <a:gd name="connsiteY72" fmla="*/ 1345253 h 2185261"/>
              <a:gd name="connsiteX73" fmla="*/ 2535523 w 4196941"/>
              <a:gd name="connsiteY73" fmla="*/ 1354552 h 2185261"/>
              <a:gd name="connsiteX74" fmla="*/ 2563420 w 4196941"/>
              <a:gd name="connsiteY74" fmla="*/ 1354552 h 2185261"/>
              <a:gd name="connsiteX75" fmla="*/ 2563420 w 4196941"/>
              <a:gd name="connsiteY75" fmla="*/ 1354552 h 2185261"/>
              <a:gd name="connsiteX76" fmla="*/ 2563420 w 4196941"/>
              <a:gd name="connsiteY76" fmla="*/ 1354552 h 2185261"/>
              <a:gd name="connsiteX77" fmla="*/ 2563420 w 4196941"/>
              <a:gd name="connsiteY77" fmla="*/ 1382448 h 2185261"/>
              <a:gd name="connsiteX78" fmla="*/ 2699805 w 4196941"/>
              <a:gd name="connsiteY78" fmla="*/ 1382448 h 2185261"/>
              <a:gd name="connsiteX79" fmla="*/ 2699805 w 4196941"/>
              <a:gd name="connsiteY79" fmla="*/ 1397947 h 2185261"/>
              <a:gd name="connsiteX80" fmla="*/ 2839290 w 4196941"/>
              <a:gd name="connsiteY80" fmla="*/ 1397947 h 2185261"/>
              <a:gd name="connsiteX81" fmla="*/ 2839290 w 4196941"/>
              <a:gd name="connsiteY81" fmla="*/ 1441342 h 2185261"/>
              <a:gd name="connsiteX82" fmla="*/ 2857888 w 4196941"/>
              <a:gd name="connsiteY82" fmla="*/ 1441342 h 2185261"/>
              <a:gd name="connsiteX83" fmla="*/ 2857888 w 4196941"/>
              <a:gd name="connsiteY83" fmla="*/ 1469239 h 2185261"/>
              <a:gd name="connsiteX84" fmla="*/ 2876485 w 4196941"/>
              <a:gd name="connsiteY84" fmla="*/ 1469239 h 2185261"/>
              <a:gd name="connsiteX85" fmla="*/ 2876485 w 4196941"/>
              <a:gd name="connsiteY85" fmla="*/ 1528133 h 2185261"/>
              <a:gd name="connsiteX86" fmla="*/ 2907482 w 4196941"/>
              <a:gd name="connsiteY86" fmla="*/ 1528133 h 2185261"/>
              <a:gd name="connsiteX87" fmla="*/ 2907482 w 4196941"/>
              <a:gd name="connsiteY87" fmla="*/ 1618023 h 2185261"/>
              <a:gd name="connsiteX88" fmla="*/ 2938479 w 4196941"/>
              <a:gd name="connsiteY88" fmla="*/ 1618023 h 2185261"/>
              <a:gd name="connsiteX89" fmla="*/ 2938479 w 4196941"/>
              <a:gd name="connsiteY89" fmla="*/ 1655219 h 2185261"/>
              <a:gd name="connsiteX90" fmla="*/ 2957077 w 4196941"/>
              <a:gd name="connsiteY90" fmla="*/ 1655219 h 2185261"/>
              <a:gd name="connsiteX91" fmla="*/ 2957077 w 4196941"/>
              <a:gd name="connsiteY91" fmla="*/ 1676916 h 2185261"/>
              <a:gd name="connsiteX92" fmla="*/ 3034568 w 4196941"/>
              <a:gd name="connsiteY92" fmla="*/ 1676916 h 2185261"/>
              <a:gd name="connsiteX93" fmla="*/ 3034568 w 4196941"/>
              <a:gd name="connsiteY93" fmla="*/ 1704813 h 2185261"/>
              <a:gd name="connsiteX94" fmla="*/ 3248445 w 4196941"/>
              <a:gd name="connsiteY94" fmla="*/ 1704813 h 2185261"/>
              <a:gd name="connsiteX95" fmla="*/ 3248445 w 4196941"/>
              <a:gd name="connsiteY95" fmla="*/ 1757507 h 2185261"/>
              <a:gd name="connsiteX96" fmla="*/ 3298039 w 4196941"/>
              <a:gd name="connsiteY96" fmla="*/ 1757507 h 2185261"/>
              <a:gd name="connsiteX97" fmla="*/ 3298039 w 4196941"/>
              <a:gd name="connsiteY97" fmla="*/ 1834999 h 2185261"/>
              <a:gd name="connsiteX98" fmla="*/ 3319737 w 4196941"/>
              <a:gd name="connsiteY98" fmla="*/ 1834999 h 2185261"/>
              <a:gd name="connsiteX99" fmla="*/ 3319737 w 4196941"/>
              <a:gd name="connsiteY99" fmla="*/ 1887693 h 2185261"/>
              <a:gd name="connsiteX100" fmla="*/ 3338335 w 4196941"/>
              <a:gd name="connsiteY100" fmla="*/ 1887693 h 2185261"/>
              <a:gd name="connsiteX101" fmla="*/ 3338335 w 4196941"/>
              <a:gd name="connsiteY101" fmla="*/ 1921789 h 2185261"/>
              <a:gd name="connsiteX102" fmla="*/ 3558411 w 4196941"/>
              <a:gd name="connsiteY102" fmla="*/ 1921789 h 2185261"/>
              <a:gd name="connsiteX103" fmla="*/ 3558411 w 4196941"/>
              <a:gd name="connsiteY103" fmla="*/ 1921789 h 2185261"/>
              <a:gd name="connsiteX104" fmla="*/ 3558411 w 4196941"/>
              <a:gd name="connsiteY104" fmla="*/ 1949686 h 2185261"/>
              <a:gd name="connsiteX105" fmla="*/ 3685497 w 4196941"/>
              <a:gd name="connsiteY105" fmla="*/ 1949686 h 2185261"/>
              <a:gd name="connsiteX106" fmla="*/ 3685497 w 4196941"/>
              <a:gd name="connsiteY106" fmla="*/ 1993082 h 2185261"/>
              <a:gd name="connsiteX107" fmla="*/ 3731992 w 4196941"/>
              <a:gd name="connsiteY107" fmla="*/ 1993082 h 2185261"/>
              <a:gd name="connsiteX108" fmla="*/ 3731992 w 4196941"/>
              <a:gd name="connsiteY108" fmla="*/ 2027178 h 2185261"/>
              <a:gd name="connsiteX109" fmla="*/ 3790885 w 4196941"/>
              <a:gd name="connsiteY109" fmla="*/ 2027178 h 2185261"/>
              <a:gd name="connsiteX110" fmla="*/ 3790885 w 4196941"/>
              <a:gd name="connsiteY110" fmla="*/ 2030278 h 2185261"/>
              <a:gd name="connsiteX111" fmla="*/ 3948968 w 4196941"/>
              <a:gd name="connsiteY111" fmla="*/ 2030278 h 2185261"/>
              <a:gd name="connsiteX112" fmla="*/ 3964466 w 4196941"/>
              <a:gd name="connsiteY112" fmla="*/ 2045776 h 2185261"/>
              <a:gd name="connsiteX113" fmla="*/ 4113250 w 4196941"/>
              <a:gd name="connsiteY113" fmla="*/ 2045776 h 2185261"/>
              <a:gd name="connsiteX114" fmla="*/ 4113250 w 4196941"/>
              <a:gd name="connsiteY114" fmla="*/ 2123267 h 2185261"/>
              <a:gd name="connsiteX115" fmla="*/ 4144247 w 4196941"/>
              <a:gd name="connsiteY115" fmla="*/ 2123267 h 2185261"/>
              <a:gd name="connsiteX116" fmla="*/ 4144247 w 4196941"/>
              <a:gd name="connsiteY116" fmla="*/ 2185261 h 2185261"/>
              <a:gd name="connsiteX117" fmla="*/ 4196941 w 4196941"/>
              <a:gd name="connsiteY117" fmla="*/ 2185261 h 2185261"/>
              <a:gd name="connsiteX118" fmla="*/ 4196941 w 4196941"/>
              <a:gd name="connsiteY118" fmla="*/ 2185261 h 2185261"/>
              <a:gd name="connsiteX0" fmla="*/ 0 w 4196941"/>
              <a:gd name="connsiteY0" fmla="*/ 0 h 2185261"/>
              <a:gd name="connsiteX1" fmla="*/ 145684 w 4196941"/>
              <a:gd name="connsiteY1" fmla="*/ 0 h 2185261"/>
              <a:gd name="connsiteX2" fmla="*/ 145684 w 4196941"/>
              <a:gd name="connsiteY2" fmla="*/ 0 h 2185261"/>
              <a:gd name="connsiteX3" fmla="*/ 204578 w 4196941"/>
              <a:gd name="connsiteY3" fmla="*/ 0 h 2185261"/>
              <a:gd name="connsiteX4" fmla="*/ 204578 w 4196941"/>
              <a:gd name="connsiteY4" fmla="*/ 43395 h 2185261"/>
              <a:gd name="connsiteX5" fmla="*/ 347162 w 4196941"/>
              <a:gd name="connsiteY5" fmla="*/ 43395 h 2185261"/>
              <a:gd name="connsiteX6" fmla="*/ 347162 w 4196941"/>
              <a:gd name="connsiteY6" fmla="*/ 68192 h 2185261"/>
              <a:gd name="connsiteX7" fmla="*/ 390557 w 4196941"/>
              <a:gd name="connsiteY7" fmla="*/ 68192 h 2185261"/>
              <a:gd name="connsiteX8" fmla="*/ 390557 w 4196941"/>
              <a:gd name="connsiteY8" fmla="*/ 127086 h 2185261"/>
              <a:gd name="connsiteX9" fmla="*/ 421554 w 4196941"/>
              <a:gd name="connsiteY9" fmla="*/ 127086 h 2185261"/>
              <a:gd name="connsiteX10" fmla="*/ 421554 w 4196941"/>
              <a:gd name="connsiteY10" fmla="*/ 139484 h 2185261"/>
              <a:gd name="connsiteX11" fmla="*/ 483547 w 4196941"/>
              <a:gd name="connsiteY11" fmla="*/ 139484 h 2185261"/>
              <a:gd name="connsiteX12" fmla="*/ 483547 w 4196941"/>
              <a:gd name="connsiteY12" fmla="*/ 158082 h 2185261"/>
              <a:gd name="connsiteX13" fmla="*/ 539341 w 4196941"/>
              <a:gd name="connsiteY13" fmla="*/ 158082 h 2185261"/>
              <a:gd name="connsiteX14" fmla="*/ 539341 w 4196941"/>
              <a:gd name="connsiteY14" fmla="*/ 185979 h 2185261"/>
              <a:gd name="connsiteX15" fmla="*/ 604434 w 4196941"/>
              <a:gd name="connsiteY15" fmla="*/ 185979 h 2185261"/>
              <a:gd name="connsiteX16" fmla="*/ 604434 w 4196941"/>
              <a:gd name="connsiteY16" fmla="*/ 204577 h 2185261"/>
              <a:gd name="connsiteX17" fmla="*/ 762517 w 4196941"/>
              <a:gd name="connsiteY17" fmla="*/ 204577 h 2185261"/>
              <a:gd name="connsiteX18" fmla="*/ 762517 w 4196941"/>
              <a:gd name="connsiteY18" fmla="*/ 232474 h 2185261"/>
              <a:gd name="connsiteX19" fmla="*/ 796613 w 4196941"/>
              <a:gd name="connsiteY19" fmla="*/ 232474 h 2185261"/>
              <a:gd name="connsiteX20" fmla="*/ 796613 w 4196941"/>
              <a:gd name="connsiteY20" fmla="*/ 278969 h 2185261"/>
              <a:gd name="connsiteX21" fmla="*/ 824510 w 4196941"/>
              <a:gd name="connsiteY21" fmla="*/ 278969 h 2185261"/>
              <a:gd name="connsiteX22" fmla="*/ 824510 w 4196941"/>
              <a:gd name="connsiteY22" fmla="*/ 322364 h 2185261"/>
              <a:gd name="connsiteX23" fmla="*/ 883403 w 4196941"/>
              <a:gd name="connsiteY23" fmla="*/ 322364 h 2185261"/>
              <a:gd name="connsiteX24" fmla="*/ 883403 w 4196941"/>
              <a:gd name="connsiteY24" fmla="*/ 334763 h 2185261"/>
              <a:gd name="connsiteX25" fmla="*/ 951596 w 4196941"/>
              <a:gd name="connsiteY25" fmla="*/ 334763 h 2185261"/>
              <a:gd name="connsiteX26" fmla="*/ 951596 w 4196941"/>
              <a:gd name="connsiteY26" fmla="*/ 353361 h 2185261"/>
              <a:gd name="connsiteX27" fmla="*/ 1180971 w 4196941"/>
              <a:gd name="connsiteY27" fmla="*/ 353361 h 2185261"/>
              <a:gd name="connsiteX28" fmla="*/ 1180971 w 4196941"/>
              <a:gd name="connsiteY28" fmla="*/ 396756 h 2185261"/>
              <a:gd name="connsiteX29" fmla="*/ 1211968 w 4196941"/>
              <a:gd name="connsiteY29" fmla="*/ 396756 h 2185261"/>
              <a:gd name="connsiteX30" fmla="*/ 1211968 w 4196941"/>
              <a:gd name="connsiteY30" fmla="*/ 421554 h 2185261"/>
              <a:gd name="connsiteX31" fmla="*/ 1224366 w 4196941"/>
              <a:gd name="connsiteY31" fmla="*/ 421554 h 2185261"/>
              <a:gd name="connsiteX32" fmla="*/ 1224366 w 4196941"/>
              <a:gd name="connsiteY32" fmla="*/ 499045 h 2185261"/>
              <a:gd name="connsiteX33" fmla="*/ 1242964 w 4196941"/>
              <a:gd name="connsiteY33" fmla="*/ 499045 h 2185261"/>
              <a:gd name="connsiteX34" fmla="*/ 1242964 w 4196941"/>
              <a:gd name="connsiteY34" fmla="*/ 530042 h 2185261"/>
              <a:gd name="connsiteX35" fmla="*/ 1258462 w 4196941"/>
              <a:gd name="connsiteY35" fmla="*/ 530042 h 2185261"/>
              <a:gd name="connsiteX36" fmla="*/ 1258462 w 4196941"/>
              <a:gd name="connsiteY36" fmla="*/ 545540 h 2185261"/>
              <a:gd name="connsiteX37" fmla="*/ 1332854 w 4196941"/>
              <a:gd name="connsiteY37" fmla="*/ 545540 h 2185261"/>
              <a:gd name="connsiteX38" fmla="*/ 1332854 w 4196941"/>
              <a:gd name="connsiteY38" fmla="*/ 564138 h 2185261"/>
              <a:gd name="connsiteX39" fmla="*/ 1450641 w 4196941"/>
              <a:gd name="connsiteY39" fmla="*/ 564138 h 2185261"/>
              <a:gd name="connsiteX40" fmla="*/ 1450641 w 4196941"/>
              <a:gd name="connsiteY40" fmla="*/ 564138 h 2185261"/>
              <a:gd name="connsiteX41" fmla="*/ 1450641 w 4196941"/>
              <a:gd name="connsiteY41" fmla="*/ 564138 h 2185261"/>
              <a:gd name="connsiteX42" fmla="*/ 1500236 w 4196941"/>
              <a:gd name="connsiteY42" fmla="*/ 564138 h 2185261"/>
              <a:gd name="connsiteX43" fmla="*/ 1500236 w 4196941"/>
              <a:gd name="connsiteY43" fmla="*/ 601334 h 2185261"/>
              <a:gd name="connsiteX44" fmla="*/ 1574628 w 4196941"/>
              <a:gd name="connsiteY44" fmla="*/ 601334 h 2185261"/>
              <a:gd name="connsiteX45" fmla="*/ 1574628 w 4196941"/>
              <a:gd name="connsiteY45" fmla="*/ 623032 h 2185261"/>
              <a:gd name="connsiteX46" fmla="*/ 1608724 w 4196941"/>
              <a:gd name="connsiteY46" fmla="*/ 623032 h 2185261"/>
              <a:gd name="connsiteX47" fmla="*/ 1608724 w 4196941"/>
              <a:gd name="connsiteY47" fmla="*/ 685025 h 2185261"/>
              <a:gd name="connsiteX48" fmla="*/ 1621123 w 4196941"/>
              <a:gd name="connsiteY48" fmla="*/ 685025 h 2185261"/>
              <a:gd name="connsiteX49" fmla="*/ 1621123 w 4196941"/>
              <a:gd name="connsiteY49" fmla="*/ 750118 h 2185261"/>
              <a:gd name="connsiteX50" fmla="*/ 1664518 w 4196941"/>
              <a:gd name="connsiteY50" fmla="*/ 750118 h 2185261"/>
              <a:gd name="connsiteX51" fmla="*/ 1664518 w 4196941"/>
              <a:gd name="connsiteY51" fmla="*/ 824509 h 2185261"/>
              <a:gd name="connsiteX52" fmla="*/ 1714113 w 4196941"/>
              <a:gd name="connsiteY52" fmla="*/ 824509 h 2185261"/>
              <a:gd name="connsiteX53" fmla="*/ 1714113 w 4196941"/>
              <a:gd name="connsiteY53" fmla="*/ 840008 h 2185261"/>
              <a:gd name="connsiteX54" fmla="*/ 1971384 w 4196941"/>
              <a:gd name="connsiteY54" fmla="*/ 840008 h 2185261"/>
              <a:gd name="connsiteX55" fmla="*/ 1971384 w 4196941"/>
              <a:gd name="connsiteY55" fmla="*/ 877204 h 2185261"/>
              <a:gd name="connsiteX56" fmla="*/ 2017879 w 4196941"/>
              <a:gd name="connsiteY56" fmla="*/ 877204 h 2185261"/>
              <a:gd name="connsiteX57" fmla="*/ 2017879 w 4196941"/>
              <a:gd name="connsiteY57" fmla="*/ 954695 h 2185261"/>
              <a:gd name="connsiteX58" fmla="*/ 2076773 w 4196941"/>
              <a:gd name="connsiteY58" fmla="*/ 954695 h 2185261"/>
              <a:gd name="connsiteX59" fmla="*/ 2076773 w 4196941"/>
              <a:gd name="connsiteY59" fmla="*/ 1047685 h 2185261"/>
              <a:gd name="connsiteX60" fmla="*/ 2110869 w 4196941"/>
              <a:gd name="connsiteY60" fmla="*/ 1047685 h 2185261"/>
              <a:gd name="connsiteX61" fmla="*/ 2110869 w 4196941"/>
              <a:gd name="connsiteY61" fmla="*/ 1069383 h 2185261"/>
              <a:gd name="connsiteX62" fmla="*/ 2321646 w 4196941"/>
              <a:gd name="connsiteY62" fmla="*/ 1069383 h 2185261"/>
              <a:gd name="connsiteX63" fmla="*/ 2321646 w 4196941"/>
              <a:gd name="connsiteY63" fmla="*/ 1094180 h 2185261"/>
              <a:gd name="connsiteX64" fmla="*/ 2433234 w 4196941"/>
              <a:gd name="connsiteY64" fmla="*/ 1094180 h 2185261"/>
              <a:gd name="connsiteX65" fmla="*/ 2433234 w 4196941"/>
              <a:gd name="connsiteY65" fmla="*/ 1149974 h 2185261"/>
              <a:gd name="connsiteX66" fmla="*/ 2448732 w 4196941"/>
              <a:gd name="connsiteY66" fmla="*/ 1149974 h 2185261"/>
              <a:gd name="connsiteX67" fmla="*/ 2448732 w 4196941"/>
              <a:gd name="connsiteY67" fmla="*/ 1224366 h 2185261"/>
              <a:gd name="connsiteX68" fmla="*/ 2476629 w 4196941"/>
              <a:gd name="connsiteY68" fmla="*/ 1224366 h 2185261"/>
              <a:gd name="connsiteX69" fmla="*/ 2476629 w 4196941"/>
              <a:gd name="connsiteY69" fmla="*/ 1258462 h 2185261"/>
              <a:gd name="connsiteX70" fmla="*/ 2485928 w 4196941"/>
              <a:gd name="connsiteY70" fmla="*/ 1258462 h 2185261"/>
              <a:gd name="connsiteX71" fmla="*/ 2485928 w 4196941"/>
              <a:gd name="connsiteY71" fmla="*/ 1345253 h 2185261"/>
              <a:gd name="connsiteX72" fmla="*/ 2535523 w 4196941"/>
              <a:gd name="connsiteY72" fmla="*/ 1345253 h 2185261"/>
              <a:gd name="connsiteX73" fmla="*/ 2535523 w 4196941"/>
              <a:gd name="connsiteY73" fmla="*/ 1354552 h 2185261"/>
              <a:gd name="connsiteX74" fmla="*/ 2563420 w 4196941"/>
              <a:gd name="connsiteY74" fmla="*/ 1354552 h 2185261"/>
              <a:gd name="connsiteX75" fmla="*/ 2563420 w 4196941"/>
              <a:gd name="connsiteY75" fmla="*/ 1354552 h 2185261"/>
              <a:gd name="connsiteX76" fmla="*/ 2563420 w 4196941"/>
              <a:gd name="connsiteY76" fmla="*/ 1354552 h 2185261"/>
              <a:gd name="connsiteX77" fmla="*/ 2563420 w 4196941"/>
              <a:gd name="connsiteY77" fmla="*/ 1382448 h 2185261"/>
              <a:gd name="connsiteX78" fmla="*/ 2699805 w 4196941"/>
              <a:gd name="connsiteY78" fmla="*/ 1382448 h 2185261"/>
              <a:gd name="connsiteX79" fmla="*/ 2699805 w 4196941"/>
              <a:gd name="connsiteY79" fmla="*/ 1397947 h 2185261"/>
              <a:gd name="connsiteX80" fmla="*/ 2839290 w 4196941"/>
              <a:gd name="connsiteY80" fmla="*/ 1397947 h 2185261"/>
              <a:gd name="connsiteX81" fmla="*/ 2839290 w 4196941"/>
              <a:gd name="connsiteY81" fmla="*/ 1441342 h 2185261"/>
              <a:gd name="connsiteX82" fmla="*/ 2857888 w 4196941"/>
              <a:gd name="connsiteY82" fmla="*/ 1441342 h 2185261"/>
              <a:gd name="connsiteX83" fmla="*/ 2857888 w 4196941"/>
              <a:gd name="connsiteY83" fmla="*/ 1469239 h 2185261"/>
              <a:gd name="connsiteX84" fmla="*/ 2876485 w 4196941"/>
              <a:gd name="connsiteY84" fmla="*/ 1469239 h 2185261"/>
              <a:gd name="connsiteX85" fmla="*/ 2876485 w 4196941"/>
              <a:gd name="connsiteY85" fmla="*/ 1528133 h 2185261"/>
              <a:gd name="connsiteX86" fmla="*/ 2907482 w 4196941"/>
              <a:gd name="connsiteY86" fmla="*/ 1528133 h 2185261"/>
              <a:gd name="connsiteX87" fmla="*/ 2907482 w 4196941"/>
              <a:gd name="connsiteY87" fmla="*/ 1618023 h 2185261"/>
              <a:gd name="connsiteX88" fmla="*/ 2938479 w 4196941"/>
              <a:gd name="connsiteY88" fmla="*/ 1618023 h 2185261"/>
              <a:gd name="connsiteX89" fmla="*/ 2938479 w 4196941"/>
              <a:gd name="connsiteY89" fmla="*/ 1655219 h 2185261"/>
              <a:gd name="connsiteX90" fmla="*/ 2957077 w 4196941"/>
              <a:gd name="connsiteY90" fmla="*/ 1655219 h 2185261"/>
              <a:gd name="connsiteX91" fmla="*/ 2957077 w 4196941"/>
              <a:gd name="connsiteY91" fmla="*/ 1676916 h 2185261"/>
              <a:gd name="connsiteX92" fmla="*/ 3034568 w 4196941"/>
              <a:gd name="connsiteY92" fmla="*/ 1676916 h 2185261"/>
              <a:gd name="connsiteX93" fmla="*/ 3034568 w 4196941"/>
              <a:gd name="connsiteY93" fmla="*/ 1704813 h 2185261"/>
              <a:gd name="connsiteX94" fmla="*/ 3248445 w 4196941"/>
              <a:gd name="connsiteY94" fmla="*/ 1704813 h 2185261"/>
              <a:gd name="connsiteX95" fmla="*/ 3248445 w 4196941"/>
              <a:gd name="connsiteY95" fmla="*/ 1757507 h 2185261"/>
              <a:gd name="connsiteX96" fmla="*/ 3298039 w 4196941"/>
              <a:gd name="connsiteY96" fmla="*/ 1757507 h 2185261"/>
              <a:gd name="connsiteX97" fmla="*/ 3298039 w 4196941"/>
              <a:gd name="connsiteY97" fmla="*/ 1834999 h 2185261"/>
              <a:gd name="connsiteX98" fmla="*/ 3319737 w 4196941"/>
              <a:gd name="connsiteY98" fmla="*/ 1834999 h 2185261"/>
              <a:gd name="connsiteX99" fmla="*/ 3319737 w 4196941"/>
              <a:gd name="connsiteY99" fmla="*/ 1887693 h 2185261"/>
              <a:gd name="connsiteX100" fmla="*/ 3338335 w 4196941"/>
              <a:gd name="connsiteY100" fmla="*/ 1887693 h 2185261"/>
              <a:gd name="connsiteX101" fmla="*/ 3338335 w 4196941"/>
              <a:gd name="connsiteY101" fmla="*/ 1921789 h 2185261"/>
              <a:gd name="connsiteX102" fmla="*/ 3558411 w 4196941"/>
              <a:gd name="connsiteY102" fmla="*/ 1921789 h 2185261"/>
              <a:gd name="connsiteX103" fmla="*/ 3558411 w 4196941"/>
              <a:gd name="connsiteY103" fmla="*/ 1921789 h 2185261"/>
              <a:gd name="connsiteX104" fmla="*/ 3558411 w 4196941"/>
              <a:gd name="connsiteY104" fmla="*/ 1949686 h 2185261"/>
              <a:gd name="connsiteX105" fmla="*/ 3685497 w 4196941"/>
              <a:gd name="connsiteY105" fmla="*/ 1949686 h 2185261"/>
              <a:gd name="connsiteX106" fmla="*/ 3685497 w 4196941"/>
              <a:gd name="connsiteY106" fmla="*/ 1993082 h 2185261"/>
              <a:gd name="connsiteX107" fmla="*/ 3731992 w 4196941"/>
              <a:gd name="connsiteY107" fmla="*/ 1993082 h 2185261"/>
              <a:gd name="connsiteX108" fmla="*/ 3731992 w 4196941"/>
              <a:gd name="connsiteY108" fmla="*/ 2027178 h 2185261"/>
              <a:gd name="connsiteX109" fmla="*/ 3790885 w 4196941"/>
              <a:gd name="connsiteY109" fmla="*/ 2027178 h 2185261"/>
              <a:gd name="connsiteX110" fmla="*/ 3790885 w 4196941"/>
              <a:gd name="connsiteY110" fmla="*/ 2030278 h 2185261"/>
              <a:gd name="connsiteX111" fmla="*/ 3948968 w 4196941"/>
              <a:gd name="connsiteY111" fmla="*/ 2030278 h 2185261"/>
              <a:gd name="connsiteX112" fmla="*/ 3952068 w 4196941"/>
              <a:gd name="connsiteY112" fmla="*/ 2045776 h 2185261"/>
              <a:gd name="connsiteX113" fmla="*/ 4113250 w 4196941"/>
              <a:gd name="connsiteY113" fmla="*/ 2045776 h 2185261"/>
              <a:gd name="connsiteX114" fmla="*/ 4113250 w 4196941"/>
              <a:gd name="connsiteY114" fmla="*/ 2123267 h 2185261"/>
              <a:gd name="connsiteX115" fmla="*/ 4144247 w 4196941"/>
              <a:gd name="connsiteY115" fmla="*/ 2123267 h 2185261"/>
              <a:gd name="connsiteX116" fmla="*/ 4144247 w 4196941"/>
              <a:gd name="connsiteY116" fmla="*/ 2185261 h 2185261"/>
              <a:gd name="connsiteX117" fmla="*/ 4196941 w 4196941"/>
              <a:gd name="connsiteY117" fmla="*/ 2185261 h 2185261"/>
              <a:gd name="connsiteX118" fmla="*/ 4196941 w 4196941"/>
              <a:gd name="connsiteY118" fmla="*/ 2185261 h 2185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4196941" h="2185261">
                <a:moveTo>
                  <a:pt x="0" y="0"/>
                </a:moveTo>
                <a:lnTo>
                  <a:pt x="145684" y="0"/>
                </a:lnTo>
                <a:lnTo>
                  <a:pt x="145684" y="0"/>
                </a:lnTo>
                <a:lnTo>
                  <a:pt x="204578" y="0"/>
                </a:lnTo>
                <a:lnTo>
                  <a:pt x="204578" y="43395"/>
                </a:lnTo>
                <a:lnTo>
                  <a:pt x="347162" y="43395"/>
                </a:lnTo>
                <a:lnTo>
                  <a:pt x="347162" y="68192"/>
                </a:lnTo>
                <a:lnTo>
                  <a:pt x="390557" y="68192"/>
                </a:lnTo>
                <a:lnTo>
                  <a:pt x="390557" y="127086"/>
                </a:lnTo>
                <a:lnTo>
                  <a:pt x="421554" y="127086"/>
                </a:lnTo>
                <a:lnTo>
                  <a:pt x="421554" y="139484"/>
                </a:lnTo>
                <a:lnTo>
                  <a:pt x="483547" y="139484"/>
                </a:lnTo>
                <a:lnTo>
                  <a:pt x="483547" y="158082"/>
                </a:lnTo>
                <a:lnTo>
                  <a:pt x="539341" y="158082"/>
                </a:lnTo>
                <a:lnTo>
                  <a:pt x="539341" y="185979"/>
                </a:lnTo>
                <a:lnTo>
                  <a:pt x="604434" y="185979"/>
                </a:lnTo>
                <a:lnTo>
                  <a:pt x="604434" y="204577"/>
                </a:lnTo>
                <a:lnTo>
                  <a:pt x="762517" y="204577"/>
                </a:lnTo>
                <a:lnTo>
                  <a:pt x="762517" y="232474"/>
                </a:lnTo>
                <a:lnTo>
                  <a:pt x="796613" y="232474"/>
                </a:lnTo>
                <a:lnTo>
                  <a:pt x="796613" y="278969"/>
                </a:lnTo>
                <a:lnTo>
                  <a:pt x="824510" y="278969"/>
                </a:lnTo>
                <a:lnTo>
                  <a:pt x="824510" y="322364"/>
                </a:lnTo>
                <a:lnTo>
                  <a:pt x="883403" y="322364"/>
                </a:lnTo>
                <a:lnTo>
                  <a:pt x="883403" y="334763"/>
                </a:lnTo>
                <a:lnTo>
                  <a:pt x="951596" y="334763"/>
                </a:lnTo>
                <a:lnTo>
                  <a:pt x="951596" y="353361"/>
                </a:lnTo>
                <a:lnTo>
                  <a:pt x="1180971" y="353361"/>
                </a:lnTo>
                <a:lnTo>
                  <a:pt x="1180971" y="396756"/>
                </a:lnTo>
                <a:lnTo>
                  <a:pt x="1211968" y="396756"/>
                </a:lnTo>
                <a:lnTo>
                  <a:pt x="1211968" y="421554"/>
                </a:lnTo>
                <a:lnTo>
                  <a:pt x="1224366" y="421554"/>
                </a:lnTo>
                <a:lnTo>
                  <a:pt x="1224366" y="499045"/>
                </a:lnTo>
                <a:lnTo>
                  <a:pt x="1242964" y="499045"/>
                </a:lnTo>
                <a:lnTo>
                  <a:pt x="1242964" y="530042"/>
                </a:lnTo>
                <a:lnTo>
                  <a:pt x="1258462" y="530042"/>
                </a:lnTo>
                <a:lnTo>
                  <a:pt x="1258462" y="545540"/>
                </a:lnTo>
                <a:lnTo>
                  <a:pt x="1332854" y="545540"/>
                </a:lnTo>
                <a:lnTo>
                  <a:pt x="1332854" y="564138"/>
                </a:lnTo>
                <a:lnTo>
                  <a:pt x="1450641" y="564138"/>
                </a:lnTo>
                <a:lnTo>
                  <a:pt x="1450641" y="564138"/>
                </a:lnTo>
                <a:lnTo>
                  <a:pt x="1450641" y="564138"/>
                </a:lnTo>
                <a:lnTo>
                  <a:pt x="1500236" y="564138"/>
                </a:lnTo>
                <a:lnTo>
                  <a:pt x="1500236" y="601334"/>
                </a:lnTo>
                <a:lnTo>
                  <a:pt x="1574628" y="601334"/>
                </a:lnTo>
                <a:lnTo>
                  <a:pt x="1574628" y="623032"/>
                </a:lnTo>
                <a:lnTo>
                  <a:pt x="1608724" y="623032"/>
                </a:lnTo>
                <a:lnTo>
                  <a:pt x="1608724" y="685025"/>
                </a:lnTo>
                <a:lnTo>
                  <a:pt x="1621123" y="685025"/>
                </a:lnTo>
                <a:lnTo>
                  <a:pt x="1621123" y="750118"/>
                </a:lnTo>
                <a:lnTo>
                  <a:pt x="1664518" y="750118"/>
                </a:lnTo>
                <a:lnTo>
                  <a:pt x="1664518" y="824509"/>
                </a:lnTo>
                <a:lnTo>
                  <a:pt x="1714113" y="824509"/>
                </a:lnTo>
                <a:lnTo>
                  <a:pt x="1714113" y="840008"/>
                </a:lnTo>
                <a:lnTo>
                  <a:pt x="1971384" y="840008"/>
                </a:lnTo>
                <a:lnTo>
                  <a:pt x="1971384" y="877204"/>
                </a:lnTo>
                <a:lnTo>
                  <a:pt x="2017879" y="877204"/>
                </a:lnTo>
                <a:lnTo>
                  <a:pt x="2017879" y="954695"/>
                </a:lnTo>
                <a:lnTo>
                  <a:pt x="2076773" y="954695"/>
                </a:lnTo>
                <a:lnTo>
                  <a:pt x="2076773" y="1047685"/>
                </a:lnTo>
                <a:lnTo>
                  <a:pt x="2110869" y="1047685"/>
                </a:lnTo>
                <a:lnTo>
                  <a:pt x="2110869" y="1069383"/>
                </a:lnTo>
                <a:lnTo>
                  <a:pt x="2321646" y="1069383"/>
                </a:lnTo>
                <a:lnTo>
                  <a:pt x="2321646" y="1094180"/>
                </a:lnTo>
                <a:lnTo>
                  <a:pt x="2433234" y="1094180"/>
                </a:lnTo>
                <a:lnTo>
                  <a:pt x="2433234" y="1149974"/>
                </a:lnTo>
                <a:lnTo>
                  <a:pt x="2448732" y="1149974"/>
                </a:lnTo>
                <a:lnTo>
                  <a:pt x="2448732" y="1224366"/>
                </a:lnTo>
                <a:lnTo>
                  <a:pt x="2476629" y="1224366"/>
                </a:lnTo>
                <a:lnTo>
                  <a:pt x="2476629" y="1258462"/>
                </a:lnTo>
                <a:lnTo>
                  <a:pt x="2485928" y="1258462"/>
                </a:lnTo>
                <a:lnTo>
                  <a:pt x="2485928" y="1345253"/>
                </a:lnTo>
                <a:lnTo>
                  <a:pt x="2535523" y="1345253"/>
                </a:lnTo>
                <a:lnTo>
                  <a:pt x="2535523" y="1354552"/>
                </a:lnTo>
                <a:lnTo>
                  <a:pt x="2563420" y="1354552"/>
                </a:lnTo>
                <a:lnTo>
                  <a:pt x="2563420" y="1354552"/>
                </a:lnTo>
                <a:lnTo>
                  <a:pt x="2563420" y="1354552"/>
                </a:lnTo>
                <a:lnTo>
                  <a:pt x="2563420" y="1382448"/>
                </a:lnTo>
                <a:lnTo>
                  <a:pt x="2699805" y="1382448"/>
                </a:lnTo>
                <a:lnTo>
                  <a:pt x="2699805" y="1397947"/>
                </a:lnTo>
                <a:lnTo>
                  <a:pt x="2839290" y="1397947"/>
                </a:lnTo>
                <a:lnTo>
                  <a:pt x="2839290" y="1441342"/>
                </a:lnTo>
                <a:lnTo>
                  <a:pt x="2857888" y="1441342"/>
                </a:lnTo>
                <a:lnTo>
                  <a:pt x="2857888" y="1469239"/>
                </a:lnTo>
                <a:lnTo>
                  <a:pt x="2876485" y="1469239"/>
                </a:lnTo>
                <a:lnTo>
                  <a:pt x="2876485" y="1528133"/>
                </a:lnTo>
                <a:lnTo>
                  <a:pt x="2907482" y="1528133"/>
                </a:lnTo>
                <a:lnTo>
                  <a:pt x="2907482" y="1618023"/>
                </a:lnTo>
                <a:lnTo>
                  <a:pt x="2938479" y="1618023"/>
                </a:lnTo>
                <a:lnTo>
                  <a:pt x="2938479" y="1655219"/>
                </a:lnTo>
                <a:lnTo>
                  <a:pt x="2957077" y="1655219"/>
                </a:lnTo>
                <a:lnTo>
                  <a:pt x="2957077" y="1676916"/>
                </a:lnTo>
                <a:lnTo>
                  <a:pt x="3034568" y="1676916"/>
                </a:lnTo>
                <a:lnTo>
                  <a:pt x="3034568" y="1704813"/>
                </a:lnTo>
                <a:lnTo>
                  <a:pt x="3248445" y="1704813"/>
                </a:lnTo>
                <a:lnTo>
                  <a:pt x="3248445" y="1757507"/>
                </a:lnTo>
                <a:lnTo>
                  <a:pt x="3298039" y="1757507"/>
                </a:lnTo>
                <a:lnTo>
                  <a:pt x="3298039" y="1834999"/>
                </a:lnTo>
                <a:lnTo>
                  <a:pt x="3319737" y="1834999"/>
                </a:lnTo>
                <a:lnTo>
                  <a:pt x="3319737" y="1887693"/>
                </a:lnTo>
                <a:lnTo>
                  <a:pt x="3338335" y="1887693"/>
                </a:lnTo>
                <a:lnTo>
                  <a:pt x="3338335" y="1921789"/>
                </a:lnTo>
                <a:lnTo>
                  <a:pt x="3558411" y="1921789"/>
                </a:lnTo>
                <a:lnTo>
                  <a:pt x="3558411" y="1921789"/>
                </a:lnTo>
                <a:lnTo>
                  <a:pt x="3558411" y="1949686"/>
                </a:lnTo>
                <a:lnTo>
                  <a:pt x="3685497" y="1949686"/>
                </a:lnTo>
                <a:lnTo>
                  <a:pt x="3685497" y="1993082"/>
                </a:lnTo>
                <a:lnTo>
                  <a:pt x="3731992" y="1993082"/>
                </a:lnTo>
                <a:lnTo>
                  <a:pt x="3731992" y="2027178"/>
                </a:lnTo>
                <a:lnTo>
                  <a:pt x="3790885" y="2027178"/>
                </a:lnTo>
                <a:lnTo>
                  <a:pt x="3790885" y="2030278"/>
                </a:lnTo>
                <a:lnTo>
                  <a:pt x="3948968" y="2030278"/>
                </a:lnTo>
                <a:lnTo>
                  <a:pt x="3952068" y="2045776"/>
                </a:lnTo>
                <a:lnTo>
                  <a:pt x="4113250" y="2045776"/>
                </a:lnTo>
                <a:lnTo>
                  <a:pt x="4113250" y="2123267"/>
                </a:lnTo>
                <a:lnTo>
                  <a:pt x="4144247" y="2123267"/>
                </a:lnTo>
                <a:lnTo>
                  <a:pt x="4144247" y="2185261"/>
                </a:lnTo>
                <a:lnTo>
                  <a:pt x="4196941" y="2185261"/>
                </a:lnTo>
                <a:lnTo>
                  <a:pt x="4196941" y="2185261"/>
                </a:lnTo>
              </a:path>
            </a:pathLst>
          </a:custGeom>
          <a:noFill/>
          <a:ln w="28575">
            <a:solidFill>
              <a:schemeClr val="accent3"/>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0" name="Freeform: Shape 89">
            <a:extLst>
              <a:ext uri="{FF2B5EF4-FFF2-40B4-BE49-F238E27FC236}">
                <a16:creationId xmlns:a16="http://schemas.microsoft.com/office/drawing/2014/main" id="{C0A6460E-FEE1-4D99-A276-4F1978B4DDC4}"/>
              </a:ext>
            </a:extLst>
          </p:cNvPr>
          <p:cNvSpPr/>
          <p:nvPr/>
        </p:nvSpPr>
        <p:spPr bwMode="auto">
          <a:xfrm>
            <a:off x="3865787" y="3925864"/>
            <a:ext cx="1868388" cy="614036"/>
          </a:xfrm>
          <a:custGeom>
            <a:avLst/>
            <a:gdLst>
              <a:gd name="connsiteX0" fmla="*/ 0 w 3669998"/>
              <a:gd name="connsiteY0" fmla="*/ 0 h 908200"/>
              <a:gd name="connsiteX1" fmla="*/ 58893 w 3669998"/>
              <a:gd name="connsiteY1" fmla="*/ 0 h 908200"/>
              <a:gd name="connsiteX2" fmla="*/ 58893 w 3669998"/>
              <a:gd name="connsiteY2" fmla="*/ 21697 h 908200"/>
              <a:gd name="connsiteX3" fmla="*/ 328564 w 3669998"/>
              <a:gd name="connsiteY3" fmla="*/ 21697 h 908200"/>
              <a:gd name="connsiteX4" fmla="*/ 328564 w 3669998"/>
              <a:gd name="connsiteY4" fmla="*/ 68192 h 908200"/>
              <a:gd name="connsiteX5" fmla="*/ 381258 w 3669998"/>
              <a:gd name="connsiteY5" fmla="*/ 68192 h 908200"/>
              <a:gd name="connsiteX6" fmla="*/ 381258 w 3669998"/>
              <a:gd name="connsiteY6" fmla="*/ 136385 h 908200"/>
              <a:gd name="connsiteX7" fmla="*/ 427753 w 3669998"/>
              <a:gd name="connsiteY7" fmla="*/ 136385 h 908200"/>
              <a:gd name="connsiteX8" fmla="*/ 427753 w 3669998"/>
              <a:gd name="connsiteY8" fmla="*/ 229375 h 908200"/>
              <a:gd name="connsiteX9" fmla="*/ 759417 w 3669998"/>
              <a:gd name="connsiteY9" fmla="*/ 229375 h 908200"/>
              <a:gd name="connsiteX10" fmla="*/ 759417 w 3669998"/>
              <a:gd name="connsiteY10" fmla="*/ 263471 h 908200"/>
              <a:gd name="connsiteX11" fmla="*/ 781114 w 3669998"/>
              <a:gd name="connsiteY11" fmla="*/ 263471 h 908200"/>
              <a:gd name="connsiteX12" fmla="*/ 781114 w 3669998"/>
              <a:gd name="connsiteY12" fmla="*/ 263471 h 908200"/>
              <a:gd name="connsiteX13" fmla="*/ 830709 w 3669998"/>
              <a:gd name="connsiteY13" fmla="*/ 263471 h 908200"/>
              <a:gd name="connsiteX14" fmla="*/ 830709 w 3669998"/>
              <a:gd name="connsiteY14" fmla="*/ 347162 h 908200"/>
              <a:gd name="connsiteX15" fmla="*/ 1233665 w 3669998"/>
              <a:gd name="connsiteY15" fmla="*/ 347162 h 908200"/>
              <a:gd name="connsiteX16" fmla="*/ 1233665 w 3669998"/>
              <a:gd name="connsiteY16" fmla="*/ 371959 h 908200"/>
              <a:gd name="connsiteX17" fmla="*/ 1317356 w 3669998"/>
              <a:gd name="connsiteY17" fmla="*/ 371959 h 908200"/>
              <a:gd name="connsiteX18" fmla="*/ 1317356 w 3669998"/>
              <a:gd name="connsiteY18" fmla="*/ 437052 h 908200"/>
              <a:gd name="connsiteX19" fmla="*/ 1624222 w 3669998"/>
              <a:gd name="connsiteY19" fmla="*/ 437052 h 908200"/>
              <a:gd name="connsiteX20" fmla="*/ 1624222 w 3669998"/>
              <a:gd name="connsiteY20" fmla="*/ 455650 h 908200"/>
              <a:gd name="connsiteX21" fmla="*/ 1720312 w 3669998"/>
              <a:gd name="connsiteY21" fmla="*/ 455650 h 908200"/>
              <a:gd name="connsiteX22" fmla="*/ 1720312 w 3669998"/>
              <a:gd name="connsiteY22" fmla="*/ 489746 h 908200"/>
              <a:gd name="connsiteX23" fmla="*/ 1850497 w 3669998"/>
              <a:gd name="connsiteY23" fmla="*/ 489746 h 908200"/>
              <a:gd name="connsiteX24" fmla="*/ 1850497 w 3669998"/>
              <a:gd name="connsiteY24" fmla="*/ 489746 h 908200"/>
              <a:gd name="connsiteX25" fmla="*/ 1850497 w 3669998"/>
              <a:gd name="connsiteY25" fmla="*/ 517643 h 908200"/>
              <a:gd name="connsiteX26" fmla="*/ 1999281 w 3669998"/>
              <a:gd name="connsiteY26" fmla="*/ 517643 h 908200"/>
              <a:gd name="connsiteX27" fmla="*/ 1999281 w 3669998"/>
              <a:gd name="connsiteY27" fmla="*/ 564138 h 908200"/>
              <a:gd name="connsiteX28" fmla="*/ 2086072 w 3669998"/>
              <a:gd name="connsiteY28" fmla="*/ 564138 h 908200"/>
              <a:gd name="connsiteX29" fmla="*/ 2086072 w 3669998"/>
              <a:gd name="connsiteY29" fmla="*/ 610633 h 908200"/>
              <a:gd name="connsiteX30" fmla="*/ 2138766 w 3669998"/>
              <a:gd name="connsiteY30" fmla="*/ 610633 h 908200"/>
              <a:gd name="connsiteX31" fmla="*/ 2138766 w 3669998"/>
              <a:gd name="connsiteY31" fmla="*/ 660227 h 908200"/>
              <a:gd name="connsiteX32" fmla="*/ 2414636 w 3669998"/>
              <a:gd name="connsiteY32" fmla="*/ 660227 h 908200"/>
              <a:gd name="connsiteX33" fmla="*/ 2414636 w 3669998"/>
              <a:gd name="connsiteY33" fmla="*/ 709822 h 908200"/>
              <a:gd name="connsiteX34" fmla="*/ 2743200 w 3669998"/>
              <a:gd name="connsiteY34" fmla="*/ 709822 h 908200"/>
              <a:gd name="connsiteX35" fmla="*/ 2743200 w 3669998"/>
              <a:gd name="connsiteY35" fmla="*/ 774915 h 908200"/>
              <a:gd name="connsiteX36" fmla="*/ 2857887 w 3669998"/>
              <a:gd name="connsiteY36" fmla="*/ 774915 h 908200"/>
              <a:gd name="connsiteX37" fmla="*/ 2857887 w 3669998"/>
              <a:gd name="connsiteY37" fmla="*/ 908200 h 908200"/>
              <a:gd name="connsiteX38" fmla="*/ 3669998 w 3669998"/>
              <a:gd name="connsiteY38" fmla="*/ 908200 h 90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669998" h="908200">
                <a:moveTo>
                  <a:pt x="0" y="0"/>
                </a:moveTo>
                <a:lnTo>
                  <a:pt x="58893" y="0"/>
                </a:lnTo>
                <a:lnTo>
                  <a:pt x="58893" y="21697"/>
                </a:lnTo>
                <a:lnTo>
                  <a:pt x="328564" y="21697"/>
                </a:lnTo>
                <a:lnTo>
                  <a:pt x="328564" y="68192"/>
                </a:lnTo>
                <a:lnTo>
                  <a:pt x="381258" y="68192"/>
                </a:lnTo>
                <a:lnTo>
                  <a:pt x="381258" y="136385"/>
                </a:lnTo>
                <a:lnTo>
                  <a:pt x="427753" y="136385"/>
                </a:lnTo>
                <a:lnTo>
                  <a:pt x="427753" y="229375"/>
                </a:lnTo>
                <a:lnTo>
                  <a:pt x="759417" y="229375"/>
                </a:lnTo>
                <a:lnTo>
                  <a:pt x="759417" y="263471"/>
                </a:lnTo>
                <a:lnTo>
                  <a:pt x="781114" y="263471"/>
                </a:lnTo>
                <a:lnTo>
                  <a:pt x="781114" y="263471"/>
                </a:lnTo>
                <a:lnTo>
                  <a:pt x="830709" y="263471"/>
                </a:lnTo>
                <a:lnTo>
                  <a:pt x="830709" y="347162"/>
                </a:lnTo>
                <a:lnTo>
                  <a:pt x="1233665" y="347162"/>
                </a:lnTo>
                <a:lnTo>
                  <a:pt x="1233665" y="371959"/>
                </a:lnTo>
                <a:lnTo>
                  <a:pt x="1317356" y="371959"/>
                </a:lnTo>
                <a:lnTo>
                  <a:pt x="1317356" y="437052"/>
                </a:lnTo>
                <a:lnTo>
                  <a:pt x="1624222" y="437052"/>
                </a:lnTo>
                <a:lnTo>
                  <a:pt x="1624222" y="455650"/>
                </a:lnTo>
                <a:lnTo>
                  <a:pt x="1720312" y="455650"/>
                </a:lnTo>
                <a:lnTo>
                  <a:pt x="1720312" y="489746"/>
                </a:lnTo>
                <a:lnTo>
                  <a:pt x="1850497" y="489746"/>
                </a:lnTo>
                <a:lnTo>
                  <a:pt x="1850497" y="489746"/>
                </a:lnTo>
                <a:lnTo>
                  <a:pt x="1850497" y="517643"/>
                </a:lnTo>
                <a:lnTo>
                  <a:pt x="1999281" y="517643"/>
                </a:lnTo>
                <a:lnTo>
                  <a:pt x="1999281" y="564138"/>
                </a:lnTo>
                <a:lnTo>
                  <a:pt x="2086072" y="564138"/>
                </a:lnTo>
                <a:lnTo>
                  <a:pt x="2086072" y="610633"/>
                </a:lnTo>
                <a:lnTo>
                  <a:pt x="2138766" y="610633"/>
                </a:lnTo>
                <a:lnTo>
                  <a:pt x="2138766" y="660227"/>
                </a:lnTo>
                <a:lnTo>
                  <a:pt x="2414636" y="660227"/>
                </a:lnTo>
                <a:lnTo>
                  <a:pt x="2414636" y="709822"/>
                </a:lnTo>
                <a:lnTo>
                  <a:pt x="2743200" y="709822"/>
                </a:lnTo>
                <a:lnTo>
                  <a:pt x="2743200" y="774915"/>
                </a:lnTo>
                <a:lnTo>
                  <a:pt x="2857887" y="774915"/>
                </a:lnTo>
                <a:lnTo>
                  <a:pt x="2857887" y="908200"/>
                </a:lnTo>
                <a:lnTo>
                  <a:pt x="3669998" y="908200"/>
                </a:lnTo>
              </a:path>
            </a:pathLst>
          </a:custGeom>
          <a:noFill/>
          <a:ln w="28575">
            <a:solidFill>
              <a:schemeClr val="accent3"/>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cxnSp>
        <p:nvCxnSpPr>
          <p:cNvPr id="91" name="Straight Connector 90">
            <a:extLst>
              <a:ext uri="{FF2B5EF4-FFF2-40B4-BE49-F238E27FC236}">
                <a16:creationId xmlns:a16="http://schemas.microsoft.com/office/drawing/2014/main" id="{E961DCFC-25A1-4FFF-8656-894A76A3A89E}"/>
              </a:ext>
            </a:extLst>
          </p:cNvPr>
          <p:cNvCxnSpPr>
            <a:cxnSpLocks/>
          </p:cNvCxnSpPr>
          <p:nvPr/>
        </p:nvCxnSpPr>
        <p:spPr bwMode="auto">
          <a:xfrm>
            <a:off x="1946465" y="2445521"/>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C78F68B8-09CB-4E7B-AF84-B055C1BA01BD}"/>
              </a:ext>
            </a:extLst>
          </p:cNvPr>
          <p:cNvCxnSpPr>
            <a:cxnSpLocks/>
          </p:cNvCxnSpPr>
          <p:nvPr/>
        </p:nvCxnSpPr>
        <p:spPr bwMode="auto">
          <a:xfrm>
            <a:off x="1962635" y="2497049"/>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04A7A097-5035-4A30-8120-A9A8EE3DCF0F}"/>
              </a:ext>
            </a:extLst>
          </p:cNvPr>
          <p:cNvCxnSpPr>
            <a:cxnSpLocks/>
          </p:cNvCxnSpPr>
          <p:nvPr/>
        </p:nvCxnSpPr>
        <p:spPr bwMode="auto">
          <a:xfrm>
            <a:off x="2141308" y="2561458"/>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F2DE0FC3-C8C2-4E45-AF58-087ADD7C3481}"/>
              </a:ext>
            </a:extLst>
          </p:cNvPr>
          <p:cNvCxnSpPr>
            <a:cxnSpLocks/>
          </p:cNvCxnSpPr>
          <p:nvPr/>
        </p:nvCxnSpPr>
        <p:spPr bwMode="auto">
          <a:xfrm>
            <a:off x="2402446" y="2770789"/>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67A078C4-65CA-435B-9664-DBB702719D19}"/>
              </a:ext>
            </a:extLst>
          </p:cNvPr>
          <p:cNvCxnSpPr>
            <a:cxnSpLocks/>
          </p:cNvCxnSpPr>
          <p:nvPr/>
        </p:nvCxnSpPr>
        <p:spPr bwMode="auto">
          <a:xfrm>
            <a:off x="2528568" y="2808361"/>
            <a:ext cx="0" cy="84806"/>
          </a:xfrm>
          <a:prstGeom prst="line">
            <a:avLst/>
          </a:prstGeom>
          <a:noFill/>
          <a:ln w="28575"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0903494F-6F68-46BD-AE1B-F390528F5A71}"/>
              </a:ext>
            </a:extLst>
          </p:cNvPr>
          <p:cNvCxnSpPr>
            <a:cxnSpLocks/>
          </p:cNvCxnSpPr>
          <p:nvPr/>
        </p:nvCxnSpPr>
        <p:spPr bwMode="auto">
          <a:xfrm>
            <a:off x="2773536" y="2994075"/>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F6BEC44F-9474-4BF7-B9EA-4984ED540963}"/>
              </a:ext>
            </a:extLst>
          </p:cNvPr>
          <p:cNvCxnSpPr>
            <a:cxnSpLocks/>
          </p:cNvCxnSpPr>
          <p:nvPr/>
        </p:nvCxnSpPr>
        <p:spPr bwMode="auto">
          <a:xfrm>
            <a:off x="2813151" y="3105718"/>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9F6ECE19-E9CE-4386-81FD-763D5DA26199}"/>
              </a:ext>
            </a:extLst>
          </p:cNvPr>
          <p:cNvCxnSpPr>
            <a:cxnSpLocks/>
          </p:cNvCxnSpPr>
          <p:nvPr/>
        </p:nvCxnSpPr>
        <p:spPr bwMode="auto">
          <a:xfrm>
            <a:off x="3235176" y="3493247"/>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D0A2C79E-7D7D-4160-8E81-54550327589B}"/>
              </a:ext>
            </a:extLst>
          </p:cNvPr>
          <p:cNvCxnSpPr>
            <a:cxnSpLocks/>
          </p:cNvCxnSpPr>
          <p:nvPr/>
        </p:nvCxnSpPr>
        <p:spPr bwMode="auto">
          <a:xfrm>
            <a:off x="3425167" y="3594156"/>
            <a:ext cx="0" cy="84806"/>
          </a:xfrm>
          <a:prstGeom prst="line">
            <a:avLst/>
          </a:prstGeom>
          <a:noFill/>
          <a:ln w="28575"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4EA18451-42E7-45E9-827C-23B11FB04842}"/>
              </a:ext>
            </a:extLst>
          </p:cNvPr>
          <p:cNvCxnSpPr>
            <a:cxnSpLocks/>
          </p:cNvCxnSpPr>
          <p:nvPr/>
        </p:nvCxnSpPr>
        <p:spPr bwMode="auto">
          <a:xfrm>
            <a:off x="3451039" y="3692916"/>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D810F9E-C263-4250-8B8B-B9E00F081760}"/>
              </a:ext>
            </a:extLst>
          </p:cNvPr>
          <p:cNvCxnSpPr>
            <a:cxnSpLocks/>
          </p:cNvCxnSpPr>
          <p:nvPr/>
        </p:nvCxnSpPr>
        <p:spPr bwMode="auto">
          <a:xfrm>
            <a:off x="3642648" y="3758400"/>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F6BD16D6-EA8E-40CC-AED7-023CDA54EC52}"/>
              </a:ext>
            </a:extLst>
          </p:cNvPr>
          <p:cNvCxnSpPr>
            <a:cxnSpLocks/>
          </p:cNvCxnSpPr>
          <p:nvPr/>
        </p:nvCxnSpPr>
        <p:spPr bwMode="auto">
          <a:xfrm>
            <a:off x="3679029" y="3778796"/>
            <a:ext cx="0" cy="84806"/>
          </a:xfrm>
          <a:prstGeom prst="line">
            <a:avLst/>
          </a:prstGeom>
          <a:noFill/>
          <a:ln w="28575" cap="flat" cmpd="sng" algn="ctr">
            <a:solidFill>
              <a:schemeClr val="accent3"/>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23459F25-1395-41CE-8F4A-7A0CEA8948E1}"/>
              </a:ext>
            </a:extLst>
          </p:cNvPr>
          <p:cNvCxnSpPr>
            <a:cxnSpLocks/>
          </p:cNvCxnSpPr>
          <p:nvPr/>
        </p:nvCxnSpPr>
        <p:spPr bwMode="auto">
          <a:xfrm>
            <a:off x="3823746" y="3788457"/>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E3F9FDF6-A998-4859-960C-D1B24011408F}"/>
              </a:ext>
            </a:extLst>
          </p:cNvPr>
          <p:cNvCxnSpPr>
            <a:cxnSpLocks/>
          </p:cNvCxnSpPr>
          <p:nvPr/>
        </p:nvCxnSpPr>
        <p:spPr bwMode="auto">
          <a:xfrm>
            <a:off x="3853660" y="3850720"/>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FFA1C94F-8CE0-4CBB-99AF-0CF97CD5DD02}"/>
              </a:ext>
            </a:extLst>
          </p:cNvPr>
          <p:cNvCxnSpPr>
            <a:cxnSpLocks/>
          </p:cNvCxnSpPr>
          <p:nvPr/>
        </p:nvCxnSpPr>
        <p:spPr bwMode="auto">
          <a:xfrm>
            <a:off x="4037992" y="3925864"/>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F1B8AE58-842E-4183-BD64-CEE7B9693061}"/>
              </a:ext>
            </a:extLst>
          </p:cNvPr>
          <p:cNvCxnSpPr>
            <a:cxnSpLocks/>
          </p:cNvCxnSpPr>
          <p:nvPr/>
        </p:nvCxnSpPr>
        <p:spPr bwMode="auto">
          <a:xfrm>
            <a:off x="4059821" y="3967730"/>
            <a:ext cx="0" cy="84806"/>
          </a:xfrm>
          <a:prstGeom prst="line">
            <a:avLst/>
          </a:prstGeom>
          <a:noFill/>
          <a:ln w="28575"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E1AB356B-1F5E-4092-B420-A01EC51F7A64}"/>
              </a:ext>
            </a:extLst>
          </p:cNvPr>
          <p:cNvCxnSpPr>
            <a:cxnSpLocks/>
          </p:cNvCxnSpPr>
          <p:nvPr/>
        </p:nvCxnSpPr>
        <p:spPr bwMode="auto">
          <a:xfrm>
            <a:off x="4244154" y="4051462"/>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3303E67C-F219-4DAE-B985-660E0F6B7739}"/>
              </a:ext>
            </a:extLst>
          </p:cNvPr>
          <p:cNvCxnSpPr>
            <a:cxnSpLocks/>
          </p:cNvCxnSpPr>
          <p:nvPr/>
        </p:nvCxnSpPr>
        <p:spPr bwMode="auto">
          <a:xfrm>
            <a:off x="4438188" y="4114798"/>
            <a:ext cx="0" cy="84805"/>
          </a:xfrm>
          <a:prstGeom prst="line">
            <a:avLst/>
          </a:prstGeom>
          <a:noFill/>
          <a:ln w="28575"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ED56BB58-460A-4698-8F7C-47D8781D0070}"/>
              </a:ext>
            </a:extLst>
          </p:cNvPr>
          <p:cNvCxnSpPr>
            <a:cxnSpLocks/>
          </p:cNvCxnSpPr>
          <p:nvPr/>
        </p:nvCxnSpPr>
        <p:spPr bwMode="auto">
          <a:xfrm>
            <a:off x="4260323" y="4051462"/>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C3497201-B8B2-48B0-9BA9-FF41D51395C9}"/>
              </a:ext>
            </a:extLst>
          </p:cNvPr>
          <p:cNvCxnSpPr>
            <a:cxnSpLocks/>
          </p:cNvCxnSpPr>
          <p:nvPr/>
        </p:nvCxnSpPr>
        <p:spPr bwMode="auto">
          <a:xfrm>
            <a:off x="4278110" y="4082594"/>
            <a:ext cx="0" cy="84805"/>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255E85A5-7011-4ABC-8E69-0E1DC3749F84}"/>
              </a:ext>
            </a:extLst>
          </p:cNvPr>
          <p:cNvCxnSpPr>
            <a:cxnSpLocks/>
          </p:cNvCxnSpPr>
          <p:nvPr/>
        </p:nvCxnSpPr>
        <p:spPr bwMode="auto">
          <a:xfrm>
            <a:off x="4456783" y="4114798"/>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979D8865-BEC2-4086-B7DF-961746B8AAB4}"/>
              </a:ext>
            </a:extLst>
          </p:cNvPr>
          <p:cNvCxnSpPr>
            <a:cxnSpLocks/>
          </p:cNvCxnSpPr>
          <p:nvPr/>
        </p:nvCxnSpPr>
        <p:spPr bwMode="auto">
          <a:xfrm>
            <a:off x="4487505" y="4115871"/>
            <a:ext cx="0" cy="85879"/>
          </a:xfrm>
          <a:prstGeom prst="line">
            <a:avLst/>
          </a:prstGeom>
          <a:noFill/>
          <a:ln w="38100"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FDD29F06-FE2C-4623-BF6D-7C90A6CB170E}"/>
              </a:ext>
            </a:extLst>
          </p:cNvPr>
          <p:cNvCxnSpPr>
            <a:cxnSpLocks/>
          </p:cNvCxnSpPr>
          <p:nvPr/>
        </p:nvCxnSpPr>
        <p:spPr bwMode="auto">
          <a:xfrm>
            <a:off x="4509334" y="4137342"/>
            <a:ext cx="0" cy="84806"/>
          </a:xfrm>
          <a:prstGeom prst="line">
            <a:avLst/>
          </a:prstGeom>
          <a:noFill/>
          <a:ln w="28575"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D0D5B336-7CAB-41FE-9C16-B748DD9C80B1}"/>
              </a:ext>
            </a:extLst>
          </p:cNvPr>
          <p:cNvCxnSpPr>
            <a:cxnSpLocks/>
          </p:cNvCxnSpPr>
          <p:nvPr/>
        </p:nvCxnSpPr>
        <p:spPr bwMode="auto">
          <a:xfrm>
            <a:off x="4692858" y="4192090"/>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98B46235-9309-47E3-A050-8CADAC573090}"/>
              </a:ext>
            </a:extLst>
          </p:cNvPr>
          <p:cNvCxnSpPr>
            <a:cxnSpLocks/>
          </p:cNvCxnSpPr>
          <p:nvPr/>
        </p:nvCxnSpPr>
        <p:spPr bwMode="auto">
          <a:xfrm>
            <a:off x="4711453" y="4192090"/>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F68A8EE5-14A7-4AAA-838F-51FCDCD53945}"/>
              </a:ext>
            </a:extLst>
          </p:cNvPr>
          <p:cNvCxnSpPr>
            <a:cxnSpLocks/>
          </p:cNvCxnSpPr>
          <p:nvPr/>
        </p:nvCxnSpPr>
        <p:spPr bwMode="auto">
          <a:xfrm>
            <a:off x="4883658" y="4258646"/>
            <a:ext cx="0" cy="84805"/>
          </a:xfrm>
          <a:prstGeom prst="line">
            <a:avLst/>
          </a:prstGeom>
          <a:noFill/>
          <a:ln w="28575"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F6CB38A0-B9DE-410B-B068-14262663A22F}"/>
              </a:ext>
            </a:extLst>
          </p:cNvPr>
          <p:cNvCxnSpPr>
            <a:cxnSpLocks/>
          </p:cNvCxnSpPr>
          <p:nvPr/>
        </p:nvCxnSpPr>
        <p:spPr bwMode="auto">
          <a:xfrm>
            <a:off x="4906295" y="4258646"/>
            <a:ext cx="0" cy="84805"/>
          </a:xfrm>
          <a:prstGeom prst="line">
            <a:avLst/>
          </a:prstGeom>
          <a:noFill/>
          <a:ln w="28575"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28636DDB-8CEE-4B80-BA6D-CEA339AF4E59}"/>
              </a:ext>
            </a:extLst>
          </p:cNvPr>
          <p:cNvCxnSpPr>
            <a:cxnSpLocks/>
          </p:cNvCxnSpPr>
          <p:nvPr/>
        </p:nvCxnSpPr>
        <p:spPr bwMode="auto">
          <a:xfrm>
            <a:off x="4921657" y="4300512"/>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FA5F825F-090E-4B18-A0D8-1ED0C5E10F53}"/>
              </a:ext>
            </a:extLst>
          </p:cNvPr>
          <p:cNvCxnSpPr>
            <a:cxnSpLocks/>
          </p:cNvCxnSpPr>
          <p:nvPr/>
        </p:nvCxnSpPr>
        <p:spPr bwMode="auto">
          <a:xfrm>
            <a:off x="4936209" y="4300512"/>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467A0B75-4F9A-49A6-AAFC-330917E64E61}"/>
              </a:ext>
            </a:extLst>
          </p:cNvPr>
          <p:cNvCxnSpPr>
            <a:cxnSpLocks/>
          </p:cNvCxnSpPr>
          <p:nvPr/>
        </p:nvCxnSpPr>
        <p:spPr bwMode="auto">
          <a:xfrm>
            <a:off x="4956421" y="4340231"/>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BA5FEEA0-E158-468A-BFEE-473A109D5AFB}"/>
              </a:ext>
            </a:extLst>
          </p:cNvPr>
          <p:cNvCxnSpPr>
            <a:cxnSpLocks/>
          </p:cNvCxnSpPr>
          <p:nvPr/>
        </p:nvCxnSpPr>
        <p:spPr bwMode="auto">
          <a:xfrm>
            <a:off x="5231303" y="4362774"/>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5834EDD0-4C50-40A2-83F0-9B4D42C502A1}"/>
              </a:ext>
            </a:extLst>
          </p:cNvPr>
          <p:cNvCxnSpPr>
            <a:cxnSpLocks/>
          </p:cNvCxnSpPr>
          <p:nvPr/>
        </p:nvCxnSpPr>
        <p:spPr bwMode="auto">
          <a:xfrm>
            <a:off x="5298406" y="4405714"/>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4021F76C-C4AD-4B91-950B-3A6FABEA34E1}"/>
              </a:ext>
            </a:extLst>
          </p:cNvPr>
          <p:cNvCxnSpPr>
            <a:cxnSpLocks/>
          </p:cNvCxnSpPr>
          <p:nvPr/>
        </p:nvCxnSpPr>
        <p:spPr bwMode="auto">
          <a:xfrm>
            <a:off x="5331554" y="4495888"/>
            <a:ext cx="0" cy="84806"/>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FD8AE0E6-3CE1-4D49-930C-E1E0FCADB432}"/>
              </a:ext>
            </a:extLst>
          </p:cNvPr>
          <p:cNvCxnSpPr>
            <a:cxnSpLocks/>
          </p:cNvCxnSpPr>
          <p:nvPr/>
        </p:nvCxnSpPr>
        <p:spPr bwMode="auto">
          <a:xfrm>
            <a:off x="5729324" y="4496961"/>
            <a:ext cx="0" cy="85879"/>
          </a:xfrm>
          <a:prstGeom prst="line">
            <a:avLst/>
          </a:prstGeom>
          <a:noFill/>
          <a:ln w="28575" cap="flat" cmpd="sng" algn="ctr">
            <a:solidFill>
              <a:schemeClr val="accent3"/>
            </a:solidFill>
            <a:prstDash val="solid"/>
            <a:round/>
            <a:headEnd type="none" w="med" len="med"/>
            <a:tailEnd type="none" w="med" len="med"/>
          </a:ln>
          <a:effectLst/>
        </p:spPr>
      </p:cxnSp>
      <p:cxnSp>
        <p:nvCxnSpPr>
          <p:cNvPr id="125" name="Straight Connector 110">
            <a:extLst>
              <a:ext uri="{FF2B5EF4-FFF2-40B4-BE49-F238E27FC236}">
                <a16:creationId xmlns:a16="http://schemas.microsoft.com/office/drawing/2014/main" id="{AB4A85A7-AF7E-49AC-9EDE-3C82DD2D79E7}"/>
              </a:ext>
            </a:extLst>
          </p:cNvPr>
          <p:cNvCxnSpPr>
            <a:cxnSpLocks/>
          </p:cNvCxnSpPr>
          <p:nvPr/>
        </p:nvCxnSpPr>
        <p:spPr bwMode="auto">
          <a:xfrm>
            <a:off x="1926253" y="2402581"/>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26" name="Straight Connector 111">
            <a:extLst>
              <a:ext uri="{FF2B5EF4-FFF2-40B4-BE49-F238E27FC236}">
                <a16:creationId xmlns:a16="http://schemas.microsoft.com/office/drawing/2014/main" id="{083897E0-DEFE-413F-B6BC-0C5308B50051}"/>
              </a:ext>
            </a:extLst>
          </p:cNvPr>
          <p:cNvCxnSpPr>
            <a:cxnSpLocks/>
          </p:cNvCxnSpPr>
          <p:nvPr/>
        </p:nvCxnSpPr>
        <p:spPr bwMode="auto">
          <a:xfrm>
            <a:off x="1946465" y="2402581"/>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27" name="Straight Connector 112">
            <a:extLst>
              <a:ext uri="{FF2B5EF4-FFF2-40B4-BE49-F238E27FC236}">
                <a16:creationId xmlns:a16="http://schemas.microsoft.com/office/drawing/2014/main" id="{1500522D-DA79-4C0B-8538-CB816D51C85F}"/>
              </a:ext>
            </a:extLst>
          </p:cNvPr>
          <p:cNvCxnSpPr>
            <a:cxnSpLocks/>
          </p:cNvCxnSpPr>
          <p:nvPr/>
        </p:nvCxnSpPr>
        <p:spPr bwMode="auto">
          <a:xfrm>
            <a:off x="1955358" y="2402581"/>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28" name="Straight Connector 113">
            <a:extLst>
              <a:ext uri="{FF2B5EF4-FFF2-40B4-BE49-F238E27FC236}">
                <a16:creationId xmlns:a16="http://schemas.microsoft.com/office/drawing/2014/main" id="{FF4F3B41-B693-4C68-AC67-4D14F7EDAD87}"/>
              </a:ext>
            </a:extLst>
          </p:cNvPr>
          <p:cNvCxnSpPr>
            <a:cxnSpLocks/>
          </p:cNvCxnSpPr>
          <p:nvPr/>
        </p:nvCxnSpPr>
        <p:spPr bwMode="auto">
          <a:xfrm>
            <a:off x="1973145" y="2402581"/>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29" name="Straight Connector 114">
            <a:extLst>
              <a:ext uri="{FF2B5EF4-FFF2-40B4-BE49-F238E27FC236}">
                <a16:creationId xmlns:a16="http://schemas.microsoft.com/office/drawing/2014/main" id="{741FE5AC-1D66-4ED6-B0DC-CB9836AC8734}"/>
              </a:ext>
            </a:extLst>
          </p:cNvPr>
          <p:cNvCxnSpPr>
            <a:cxnSpLocks/>
          </p:cNvCxnSpPr>
          <p:nvPr/>
        </p:nvCxnSpPr>
        <p:spPr bwMode="auto">
          <a:xfrm>
            <a:off x="2000633" y="2427272"/>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0" name="Straight Connector 115">
            <a:extLst>
              <a:ext uri="{FF2B5EF4-FFF2-40B4-BE49-F238E27FC236}">
                <a16:creationId xmlns:a16="http://schemas.microsoft.com/office/drawing/2014/main" id="{88CA08E1-5068-4DFB-94C9-B9A0145624E2}"/>
              </a:ext>
            </a:extLst>
          </p:cNvPr>
          <p:cNvCxnSpPr>
            <a:cxnSpLocks/>
          </p:cNvCxnSpPr>
          <p:nvPr/>
        </p:nvCxnSpPr>
        <p:spPr bwMode="auto">
          <a:xfrm>
            <a:off x="2374149" y="249704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1" name="Straight Connector 116">
            <a:extLst>
              <a:ext uri="{FF2B5EF4-FFF2-40B4-BE49-F238E27FC236}">
                <a16:creationId xmlns:a16="http://schemas.microsoft.com/office/drawing/2014/main" id="{9D7ADD93-9EA6-498E-AC64-0BE6FEA99BDF}"/>
              </a:ext>
            </a:extLst>
          </p:cNvPr>
          <p:cNvCxnSpPr>
            <a:cxnSpLocks/>
          </p:cNvCxnSpPr>
          <p:nvPr/>
        </p:nvCxnSpPr>
        <p:spPr bwMode="auto">
          <a:xfrm>
            <a:off x="2387893" y="2531401"/>
            <a:ext cx="0" cy="84806"/>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2" name="Straight Connector 117">
            <a:extLst>
              <a:ext uri="{FF2B5EF4-FFF2-40B4-BE49-F238E27FC236}">
                <a16:creationId xmlns:a16="http://schemas.microsoft.com/office/drawing/2014/main" id="{CDD9812D-E05F-4835-B9F6-03082603CD51}"/>
              </a:ext>
            </a:extLst>
          </p:cNvPr>
          <p:cNvCxnSpPr>
            <a:cxnSpLocks/>
          </p:cNvCxnSpPr>
          <p:nvPr/>
        </p:nvCxnSpPr>
        <p:spPr bwMode="auto">
          <a:xfrm>
            <a:off x="2420232" y="2544283"/>
            <a:ext cx="0" cy="84806"/>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3" name="Straight Connector 118">
            <a:extLst>
              <a:ext uri="{FF2B5EF4-FFF2-40B4-BE49-F238E27FC236}">
                <a16:creationId xmlns:a16="http://schemas.microsoft.com/office/drawing/2014/main" id="{E20EBF8A-2811-436E-BC21-E69294904FD1}"/>
              </a:ext>
            </a:extLst>
          </p:cNvPr>
          <p:cNvCxnSpPr>
            <a:cxnSpLocks/>
          </p:cNvCxnSpPr>
          <p:nvPr/>
        </p:nvCxnSpPr>
        <p:spPr bwMode="auto">
          <a:xfrm>
            <a:off x="2630436" y="2664514"/>
            <a:ext cx="0" cy="84806"/>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4" name="Straight Connector 119">
            <a:extLst>
              <a:ext uri="{FF2B5EF4-FFF2-40B4-BE49-F238E27FC236}">
                <a16:creationId xmlns:a16="http://schemas.microsoft.com/office/drawing/2014/main" id="{A4D0EFA0-37D5-4D8B-BEDE-18E0719E5E72}"/>
              </a:ext>
            </a:extLst>
          </p:cNvPr>
          <p:cNvCxnSpPr>
            <a:cxnSpLocks/>
          </p:cNvCxnSpPr>
          <p:nvPr/>
        </p:nvCxnSpPr>
        <p:spPr bwMode="auto">
          <a:xfrm>
            <a:off x="2575459" y="2561458"/>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5" name="Straight Connector 120">
            <a:extLst>
              <a:ext uri="{FF2B5EF4-FFF2-40B4-BE49-F238E27FC236}">
                <a16:creationId xmlns:a16="http://schemas.microsoft.com/office/drawing/2014/main" id="{042F14FB-F7A4-49D9-9178-A67100088529}"/>
              </a:ext>
            </a:extLst>
          </p:cNvPr>
          <p:cNvCxnSpPr>
            <a:cxnSpLocks/>
          </p:cNvCxnSpPr>
          <p:nvPr/>
        </p:nvCxnSpPr>
        <p:spPr bwMode="auto">
          <a:xfrm>
            <a:off x="3400913" y="3016618"/>
            <a:ext cx="0" cy="84806"/>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6" name="Straight Connector 121">
            <a:extLst>
              <a:ext uri="{FF2B5EF4-FFF2-40B4-BE49-F238E27FC236}">
                <a16:creationId xmlns:a16="http://schemas.microsoft.com/office/drawing/2014/main" id="{92D5B917-D79C-49E8-A9D1-B05F7F000437}"/>
              </a:ext>
            </a:extLst>
          </p:cNvPr>
          <p:cNvCxnSpPr>
            <a:cxnSpLocks/>
          </p:cNvCxnSpPr>
          <p:nvPr/>
        </p:nvCxnSpPr>
        <p:spPr bwMode="auto">
          <a:xfrm>
            <a:off x="3421933" y="3058484"/>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7" name="Straight Connector 122">
            <a:extLst>
              <a:ext uri="{FF2B5EF4-FFF2-40B4-BE49-F238E27FC236}">
                <a16:creationId xmlns:a16="http://schemas.microsoft.com/office/drawing/2014/main" id="{7F06E218-BF07-406A-A82E-971A562C28A7}"/>
              </a:ext>
            </a:extLst>
          </p:cNvPr>
          <p:cNvCxnSpPr>
            <a:cxnSpLocks/>
          </p:cNvCxnSpPr>
          <p:nvPr/>
        </p:nvCxnSpPr>
        <p:spPr bwMode="auto">
          <a:xfrm>
            <a:off x="3641839" y="3171200"/>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8" name="Straight Connector 123">
            <a:extLst>
              <a:ext uri="{FF2B5EF4-FFF2-40B4-BE49-F238E27FC236}">
                <a16:creationId xmlns:a16="http://schemas.microsoft.com/office/drawing/2014/main" id="{028CC036-B61B-48CC-9083-2B53764A4DEC}"/>
              </a:ext>
            </a:extLst>
          </p:cNvPr>
          <p:cNvCxnSpPr>
            <a:cxnSpLocks/>
          </p:cNvCxnSpPr>
          <p:nvPr/>
        </p:nvCxnSpPr>
        <p:spPr bwMode="auto">
          <a:xfrm>
            <a:off x="3788173" y="32323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39" name="Straight Connector 124">
            <a:extLst>
              <a:ext uri="{FF2B5EF4-FFF2-40B4-BE49-F238E27FC236}">
                <a16:creationId xmlns:a16="http://schemas.microsoft.com/office/drawing/2014/main" id="{5FEA1111-EDAB-48E1-8A70-6DF94FE89C0A}"/>
              </a:ext>
            </a:extLst>
          </p:cNvPr>
          <p:cNvCxnSpPr>
            <a:cxnSpLocks/>
          </p:cNvCxnSpPr>
          <p:nvPr/>
        </p:nvCxnSpPr>
        <p:spPr bwMode="auto">
          <a:xfrm>
            <a:off x="3825363" y="3234536"/>
            <a:ext cx="0" cy="84805"/>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0" name="Straight Connector 125">
            <a:extLst>
              <a:ext uri="{FF2B5EF4-FFF2-40B4-BE49-F238E27FC236}">
                <a16:creationId xmlns:a16="http://schemas.microsoft.com/office/drawing/2014/main" id="{61285B58-1953-4801-BC2E-C2B489B647CA}"/>
              </a:ext>
            </a:extLst>
          </p:cNvPr>
          <p:cNvCxnSpPr>
            <a:cxnSpLocks/>
          </p:cNvCxnSpPr>
          <p:nvPr/>
        </p:nvCxnSpPr>
        <p:spPr bwMode="auto">
          <a:xfrm>
            <a:off x="3860127" y="3311828"/>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1" name="Straight Connector 126">
            <a:extLst>
              <a:ext uri="{FF2B5EF4-FFF2-40B4-BE49-F238E27FC236}">
                <a16:creationId xmlns:a16="http://schemas.microsoft.com/office/drawing/2014/main" id="{405F7DD9-1249-478E-A171-2AF44B438F19}"/>
              </a:ext>
            </a:extLst>
          </p:cNvPr>
          <p:cNvCxnSpPr>
            <a:cxnSpLocks/>
          </p:cNvCxnSpPr>
          <p:nvPr/>
        </p:nvCxnSpPr>
        <p:spPr bwMode="auto">
          <a:xfrm>
            <a:off x="4022631" y="3347253"/>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2" name="Straight Connector 127">
            <a:extLst>
              <a:ext uri="{FF2B5EF4-FFF2-40B4-BE49-F238E27FC236}">
                <a16:creationId xmlns:a16="http://schemas.microsoft.com/office/drawing/2014/main" id="{6A0FD9C7-D40F-494B-B282-75C8C301F576}"/>
              </a:ext>
            </a:extLst>
          </p:cNvPr>
          <p:cNvCxnSpPr>
            <a:cxnSpLocks/>
          </p:cNvCxnSpPr>
          <p:nvPr/>
        </p:nvCxnSpPr>
        <p:spPr bwMode="auto">
          <a:xfrm>
            <a:off x="4040418" y="3353694"/>
            <a:ext cx="0" cy="84806"/>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3" name="Straight Connector 128">
            <a:extLst>
              <a:ext uri="{FF2B5EF4-FFF2-40B4-BE49-F238E27FC236}">
                <a16:creationId xmlns:a16="http://schemas.microsoft.com/office/drawing/2014/main" id="{B2B1D038-3B55-4C01-8E69-3637AA9A75F4}"/>
              </a:ext>
            </a:extLst>
          </p:cNvPr>
          <p:cNvCxnSpPr>
            <a:cxnSpLocks/>
          </p:cNvCxnSpPr>
          <p:nvPr/>
        </p:nvCxnSpPr>
        <p:spPr bwMode="auto">
          <a:xfrm>
            <a:off x="4057396" y="3371943"/>
            <a:ext cx="0" cy="84805"/>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4" name="Straight Connector 129">
            <a:extLst>
              <a:ext uri="{FF2B5EF4-FFF2-40B4-BE49-F238E27FC236}">
                <a16:creationId xmlns:a16="http://schemas.microsoft.com/office/drawing/2014/main" id="{605DBE80-AEBF-4428-B2E7-EC610AC3CCF3}"/>
              </a:ext>
            </a:extLst>
          </p:cNvPr>
          <p:cNvCxnSpPr>
            <a:cxnSpLocks/>
          </p:cNvCxnSpPr>
          <p:nvPr/>
        </p:nvCxnSpPr>
        <p:spPr bwMode="auto">
          <a:xfrm>
            <a:off x="4071140" y="3396633"/>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5" name="Straight Connector 130">
            <a:extLst>
              <a:ext uri="{FF2B5EF4-FFF2-40B4-BE49-F238E27FC236}">
                <a16:creationId xmlns:a16="http://schemas.microsoft.com/office/drawing/2014/main" id="{2BBEC469-21A8-4D0B-BA84-D63D202A3C87}"/>
              </a:ext>
            </a:extLst>
          </p:cNvPr>
          <p:cNvCxnSpPr>
            <a:cxnSpLocks/>
          </p:cNvCxnSpPr>
          <p:nvPr/>
        </p:nvCxnSpPr>
        <p:spPr bwMode="auto">
          <a:xfrm>
            <a:off x="4073565" y="3433132"/>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6" name="Straight Connector 131">
            <a:extLst>
              <a:ext uri="{FF2B5EF4-FFF2-40B4-BE49-F238E27FC236}">
                <a16:creationId xmlns:a16="http://schemas.microsoft.com/office/drawing/2014/main" id="{0A09BC5C-A978-445E-9A9F-44E114CF6514}"/>
              </a:ext>
            </a:extLst>
          </p:cNvPr>
          <p:cNvCxnSpPr>
            <a:cxnSpLocks/>
          </p:cNvCxnSpPr>
          <p:nvPr/>
        </p:nvCxnSpPr>
        <p:spPr bwMode="auto">
          <a:xfrm>
            <a:off x="4090543" y="3434206"/>
            <a:ext cx="0" cy="84805"/>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7" name="Straight Connector 132">
            <a:extLst>
              <a:ext uri="{FF2B5EF4-FFF2-40B4-BE49-F238E27FC236}">
                <a16:creationId xmlns:a16="http://schemas.microsoft.com/office/drawing/2014/main" id="{0B4413F4-A93F-445E-AAB3-8FF7A1516580}"/>
              </a:ext>
            </a:extLst>
          </p:cNvPr>
          <p:cNvCxnSpPr>
            <a:cxnSpLocks/>
          </p:cNvCxnSpPr>
          <p:nvPr/>
        </p:nvCxnSpPr>
        <p:spPr bwMode="auto">
          <a:xfrm>
            <a:off x="4249813" y="3450308"/>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8" name="Straight Connector 133">
            <a:extLst>
              <a:ext uri="{FF2B5EF4-FFF2-40B4-BE49-F238E27FC236}">
                <a16:creationId xmlns:a16="http://schemas.microsoft.com/office/drawing/2014/main" id="{B23D965D-E46E-451B-AF8B-133F916F2F85}"/>
              </a:ext>
            </a:extLst>
          </p:cNvPr>
          <p:cNvCxnSpPr>
            <a:cxnSpLocks/>
          </p:cNvCxnSpPr>
          <p:nvPr/>
        </p:nvCxnSpPr>
        <p:spPr bwMode="auto">
          <a:xfrm>
            <a:off x="4282961" y="350290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49" name="Straight Connector 134">
            <a:extLst>
              <a:ext uri="{FF2B5EF4-FFF2-40B4-BE49-F238E27FC236}">
                <a16:creationId xmlns:a16="http://schemas.microsoft.com/office/drawing/2014/main" id="{993A7AF4-D6AA-421D-B2DB-540357A1C9E8}"/>
              </a:ext>
            </a:extLst>
          </p:cNvPr>
          <p:cNvCxnSpPr>
            <a:cxnSpLocks/>
          </p:cNvCxnSpPr>
          <p:nvPr/>
        </p:nvCxnSpPr>
        <p:spPr bwMode="auto">
          <a:xfrm>
            <a:off x="4298321" y="350290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0" name="Straight Connector 135">
            <a:extLst>
              <a:ext uri="{FF2B5EF4-FFF2-40B4-BE49-F238E27FC236}">
                <a16:creationId xmlns:a16="http://schemas.microsoft.com/office/drawing/2014/main" id="{1FBCF688-D7AA-4CE7-86D0-C62A2FE609C1}"/>
              </a:ext>
            </a:extLst>
          </p:cNvPr>
          <p:cNvCxnSpPr>
            <a:cxnSpLocks/>
          </p:cNvCxnSpPr>
          <p:nvPr/>
        </p:nvCxnSpPr>
        <p:spPr bwMode="auto">
          <a:xfrm>
            <a:off x="4317725" y="3503983"/>
            <a:ext cx="0" cy="84806"/>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1" name="Straight Connector 136">
            <a:extLst>
              <a:ext uri="{FF2B5EF4-FFF2-40B4-BE49-F238E27FC236}">
                <a16:creationId xmlns:a16="http://schemas.microsoft.com/office/drawing/2014/main" id="{57F6072D-BDF5-4B27-B921-00BE05D3DB83}"/>
              </a:ext>
            </a:extLst>
          </p:cNvPr>
          <p:cNvCxnSpPr>
            <a:cxnSpLocks/>
          </p:cNvCxnSpPr>
          <p:nvPr/>
        </p:nvCxnSpPr>
        <p:spPr bwMode="auto">
          <a:xfrm>
            <a:off x="4350873" y="3505056"/>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2" name="Straight Connector 137">
            <a:extLst>
              <a:ext uri="{FF2B5EF4-FFF2-40B4-BE49-F238E27FC236}">
                <a16:creationId xmlns:a16="http://schemas.microsoft.com/office/drawing/2014/main" id="{A7219BC8-BA61-4A43-91E8-9DC15915DC08}"/>
              </a:ext>
            </a:extLst>
          </p:cNvPr>
          <p:cNvCxnSpPr>
            <a:cxnSpLocks/>
          </p:cNvCxnSpPr>
          <p:nvPr/>
        </p:nvCxnSpPr>
        <p:spPr bwMode="auto">
          <a:xfrm>
            <a:off x="4453549" y="351471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3" name="Straight Connector 138">
            <a:extLst>
              <a:ext uri="{FF2B5EF4-FFF2-40B4-BE49-F238E27FC236}">
                <a16:creationId xmlns:a16="http://schemas.microsoft.com/office/drawing/2014/main" id="{8BB887B9-AE3B-4178-B61E-EAA8BE13990A}"/>
              </a:ext>
            </a:extLst>
          </p:cNvPr>
          <p:cNvCxnSpPr>
            <a:cxnSpLocks/>
          </p:cNvCxnSpPr>
          <p:nvPr/>
        </p:nvCxnSpPr>
        <p:spPr bwMode="auto">
          <a:xfrm>
            <a:off x="4468101" y="353296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4" name="Straight Connector 139">
            <a:extLst>
              <a:ext uri="{FF2B5EF4-FFF2-40B4-BE49-F238E27FC236}">
                <a16:creationId xmlns:a16="http://schemas.microsoft.com/office/drawing/2014/main" id="{23E59C71-FA9F-4ECE-8FC8-9BEE6062BDB5}"/>
              </a:ext>
            </a:extLst>
          </p:cNvPr>
          <p:cNvCxnSpPr>
            <a:cxnSpLocks/>
          </p:cNvCxnSpPr>
          <p:nvPr/>
        </p:nvCxnSpPr>
        <p:spPr bwMode="auto">
          <a:xfrm>
            <a:off x="4487505" y="353296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6" name="Straight Connector 140">
            <a:extLst>
              <a:ext uri="{FF2B5EF4-FFF2-40B4-BE49-F238E27FC236}">
                <a16:creationId xmlns:a16="http://schemas.microsoft.com/office/drawing/2014/main" id="{77704254-009F-4C0F-B09E-5304D3A4D8CC}"/>
              </a:ext>
            </a:extLst>
          </p:cNvPr>
          <p:cNvCxnSpPr>
            <a:cxnSpLocks/>
          </p:cNvCxnSpPr>
          <p:nvPr/>
        </p:nvCxnSpPr>
        <p:spPr bwMode="auto">
          <a:xfrm>
            <a:off x="4502866" y="353296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8" name="Straight Connector 141">
            <a:extLst>
              <a:ext uri="{FF2B5EF4-FFF2-40B4-BE49-F238E27FC236}">
                <a16:creationId xmlns:a16="http://schemas.microsoft.com/office/drawing/2014/main" id="{428EB26F-3125-44E3-A77B-782F0F2B0300}"/>
              </a:ext>
            </a:extLst>
          </p:cNvPr>
          <p:cNvCxnSpPr>
            <a:cxnSpLocks/>
          </p:cNvCxnSpPr>
          <p:nvPr/>
        </p:nvCxnSpPr>
        <p:spPr bwMode="auto">
          <a:xfrm>
            <a:off x="4523078" y="353296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59" name="Straight Connector 142">
            <a:extLst>
              <a:ext uri="{FF2B5EF4-FFF2-40B4-BE49-F238E27FC236}">
                <a16:creationId xmlns:a16="http://schemas.microsoft.com/office/drawing/2014/main" id="{359F39FA-FCE8-434E-9043-B669BD47CD0E}"/>
              </a:ext>
            </a:extLst>
          </p:cNvPr>
          <p:cNvCxnSpPr>
            <a:cxnSpLocks/>
          </p:cNvCxnSpPr>
          <p:nvPr/>
        </p:nvCxnSpPr>
        <p:spPr bwMode="auto">
          <a:xfrm>
            <a:off x="4542481" y="353296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60" name="Straight Connector 143">
            <a:extLst>
              <a:ext uri="{FF2B5EF4-FFF2-40B4-BE49-F238E27FC236}">
                <a16:creationId xmlns:a16="http://schemas.microsoft.com/office/drawing/2014/main" id="{403AED4B-04EC-4942-B0DA-E959D34390E1}"/>
              </a:ext>
            </a:extLst>
          </p:cNvPr>
          <p:cNvCxnSpPr>
            <a:cxnSpLocks/>
          </p:cNvCxnSpPr>
          <p:nvPr/>
        </p:nvCxnSpPr>
        <p:spPr bwMode="auto">
          <a:xfrm>
            <a:off x="4560268" y="353296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61" name="Straight Connector 144">
            <a:extLst>
              <a:ext uri="{FF2B5EF4-FFF2-40B4-BE49-F238E27FC236}">
                <a16:creationId xmlns:a16="http://schemas.microsoft.com/office/drawing/2014/main" id="{6B9ED7F1-735B-4FA1-9A7D-0F029428EE7D}"/>
              </a:ext>
            </a:extLst>
          </p:cNvPr>
          <p:cNvCxnSpPr>
            <a:cxnSpLocks/>
          </p:cNvCxnSpPr>
          <p:nvPr/>
        </p:nvCxnSpPr>
        <p:spPr bwMode="auto">
          <a:xfrm>
            <a:off x="4700134" y="3587714"/>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62" name="Straight Connector 145">
            <a:extLst>
              <a:ext uri="{FF2B5EF4-FFF2-40B4-BE49-F238E27FC236}">
                <a16:creationId xmlns:a16="http://schemas.microsoft.com/office/drawing/2014/main" id="{92A439D4-4E58-4A8A-8F0A-39CA6DD4D927}"/>
              </a:ext>
            </a:extLst>
          </p:cNvPr>
          <p:cNvCxnSpPr>
            <a:cxnSpLocks/>
          </p:cNvCxnSpPr>
          <p:nvPr/>
        </p:nvCxnSpPr>
        <p:spPr bwMode="auto">
          <a:xfrm>
            <a:off x="4725197" y="3587714"/>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63" name="Straight Connector 146">
            <a:extLst>
              <a:ext uri="{FF2B5EF4-FFF2-40B4-BE49-F238E27FC236}">
                <a16:creationId xmlns:a16="http://schemas.microsoft.com/office/drawing/2014/main" id="{DB622555-8232-4F88-BC91-66CCC48D2B16}"/>
              </a:ext>
            </a:extLst>
          </p:cNvPr>
          <p:cNvCxnSpPr>
            <a:cxnSpLocks/>
          </p:cNvCxnSpPr>
          <p:nvPr/>
        </p:nvCxnSpPr>
        <p:spPr bwMode="auto">
          <a:xfrm>
            <a:off x="4747834" y="3587714"/>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64" name="Straight Connector 147">
            <a:extLst>
              <a:ext uri="{FF2B5EF4-FFF2-40B4-BE49-F238E27FC236}">
                <a16:creationId xmlns:a16="http://schemas.microsoft.com/office/drawing/2014/main" id="{3B654C17-6978-41B1-803E-8532C0CB2E37}"/>
              </a:ext>
            </a:extLst>
          </p:cNvPr>
          <p:cNvCxnSpPr>
            <a:cxnSpLocks/>
          </p:cNvCxnSpPr>
          <p:nvPr/>
        </p:nvCxnSpPr>
        <p:spPr bwMode="auto">
          <a:xfrm>
            <a:off x="4843234" y="3612405"/>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65" name="Straight Connector 148">
            <a:extLst>
              <a:ext uri="{FF2B5EF4-FFF2-40B4-BE49-F238E27FC236}">
                <a16:creationId xmlns:a16="http://schemas.microsoft.com/office/drawing/2014/main" id="{A6F275D7-C856-4E91-887B-3D971B9DF458}"/>
              </a:ext>
            </a:extLst>
          </p:cNvPr>
          <p:cNvCxnSpPr>
            <a:cxnSpLocks/>
          </p:cNvCxnSpPr>
          <p:nvPr/>
        </p:nvCxnSpPr>
        <p:spPr bwMode="auto">
          <a:xfrm>
            <a:off x="4872339" y="3614552"/>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74" name="Straight Connector 149">
            <a:extLst>
              <a:ext uri="{FF2B5EF4-FFF2-40B4-BE49-F238E27FC236}">
                <a16:creationId xmlns:a16="http://schemas.microsoft.com/office/drawing/2014/main" id="{35218CD4-66BF-42E8-93E5-0888752B528C}"/>
              </a:ext>
            </a:extLst>
          </p:cNvPr>
          <p:cNvCxnSpPr>
            <a:cxnSpLocks/>
          </p:cNvCxnSpPr>
          <p:nvPr/>
        </p:nvCxnSpPr>
        <p:spPr bwMode="auto">
          <a:xfrm>
            <a:off x="4886892" y="3623140"/>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75" name="Straight Connector 150">
            <a:extLst>
              <a:ext uri="{FF2B5EF4-FFF2-40B4-BE49-F238E27FC236}">
                <a16:creationId xmlns:a16="http://schemas.microsoft.com/office/drawing/2014/main" id="{7EA86BD8-7399-4A60-9DC0-C195D694D2FE}"/>
              </a:ext>
            </a:extLst>
          </p:cNvPr>
          <p:cNvCxnSpPr>
            <a:cxnSpLocks/>
          </p:cNvCxnSpPr>
          <p:nvPr/>
        </p:nvCxnSpPr>
        <p:spPr bwMode="auto">
          <a:xfrm>
            <a:off x="5072841" y="37304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78" name="Straight Connector 151">
            <a:extLst>
              <a:ext uri="{FF2B5EF4-FFF2-40B4-BE49-F238E27FC236}">
                <a16:creationId xmlns:a16="http://schemas.microsoft.com/office/drawing/2014/main" id="{6106295B-FA73-40C3-8C0A-AD1E70A48D5B}"/>
              </a:ext>
            </a:extLst>
          </p:cNvPr>
          <p:cNvCxnSpPr>
            <a:cxnSpLocks/>
          </p:cNvCxnSpPr>
          <p:nvPr/>
        </p:nvCxnSpPr>
        <p:spPr bwMode="auto">
          <a:xfrm>
            <a:off x="4906295" y="3630654"/>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79" name="Straight Connector 152">
            <a:extLst>
              <a:ext uri="{FF2B5EF4-FFF2-40B4-BE49-F238E27FC236}">
                <a16:creationId xmlns:a16="http://schemas.microsoft.com/office/drawing/2014/main" id="{2302F829-9DC2-4DAC-B6F4-17FF51913E5E}"/>
              </a:ext>
            </a:extLst>
          </p:cNvPr>
          <p:cNvCxnSpPr>
            <a:cxnSpLocks/>
          </p:cNvCxnSpPr>
          <p:nvPr/>
        </p:nvCxnSpPr>
        <p:spPr bwMode="auto">
          <a:xfrm>
            <a:off x="4918423" y="3673594"/>
            <a:ext cx="0" cy="84806"/>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0" name="Straight Connector 153">
            <a:extLst>
              <a:ext uri="{FF2B5EF4-FFF2-40B4-BE49-F238E27FC236}">
                <a16:creationId xmlns:a16="http://schemas.microsoft.com/office/drawing/2014/main" id="{9F85CFAB-795E-42BA-979F-3E85CD9C214F}"/>
              </a:ext>
            </a:extLst>
          </p:cNvPr>
          <p:cNvCxnSpPr>
            <a:cxnSpLocks/>
          </p:cNvCxnSpPr>
          <p:nvPr/>
        </p:nvCxnSpPr>
        <p:spPr bwMode="auto">
          <a:xfrm>
            <a:off x="4941060" y="3678961"/>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1" name="Straight Connector 154">
            <a:extLst>
              <a:ext uri="{FF2B5EF4-FFF2-40B4-BE49-F238E27FC236}">
                <a16:creationId xmlns:a16="http://schemas.microsoft.com/office/drawing/2014/main" id="{7AFEE6C4-AE1B-46F5-A702-5AA58319B983}"/>
              </a:ext>
            </a:extLst>
          </p:cNvPr>
          <p:cNvCxnSpPr>
            <a:cxnSpLocks/>
          </p:cNvCxnSpPr>
          <p:nvPr/>
        </p:nvCxnSpPr>
        <p:spPr bwMode="auto">
          <a:xfrm>
            <a:off x="5006546" y="3678961"/>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2" name="Straight Connector 155">
            <a:extLst>
              <a:ext uri="{FF2B5EF4-FFF2-40B4-BE49-F238E27FC236}">
                <a16:creationId xmlns:a16="http://schemas.microsoft.com/office/drawing/2014/main" id="{ED44102A-F723-4FD7-9A31-A750D45090AB}"/>
              </a:ext>
            </a:extLst>
          </p:cNvPr>
          <p:cNvCxnSpPr>
            <a:cxnSpLocks/>
          </p:cNvCxnSpPr>
          <p:nvPr/>
        </p:nvCxnSpPr>
        <p:spPr bwMode="auto">
          <a:xfrm>
            <a:off x="5093054" y="37304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3" name="Straight Connector 156">
            <a:extLst>
              <a:ext uri="{FF2B5EF4-FFF2-40B4-BE49-F238E27FC236}">
                <a16:creationId xmlns:a16="http://schemas.microsoft.com/office/drawing/2014/main" id="{2E826A4D-7D23-473B-B6FF-0C8231A092FC}"/>
              </a:ext>
            </a:extLst>
          </p:cNvPr>
          <p:cNvCxnSpPr>
            <a:cxnSpLocks/>
          </p:cNvCxnSpPr>
          <p:nvPr/>
        </p:nvCxnSpPr>
        <p:spPr bwMode="auto">
          <a:xfrm>
            <a:off x="5115691" y="37304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4" name="Straight Connector 157">
            <a:extLst>
              <a:ext uri="{FF2B5EF4-FFF2-40B4-BE49-F238E27FC236}">
                <a16:creationId xmlns:a16="http://schemas.microsoft.com/office/drawing/2014/main" id="{07E6013E-5CFE-4D5D-8888-A59E7E4CA8C3}"/>
              </a:ext>
            </a:extLst>
          </p:cNvPr>
          <p:cNvCxnSpPr>
            <a:cxnSpLocks/>
          </p:cNvCxnSpPr>
          <p:nvPr/>
        </p:nvCxnSpPr>
        <p:spPr bwMode="auto">
          <a:xfrm>
            <a:off x="5157732" y="37304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5" name="Straight Connector 158">
            <a:extLst>
              <a:ext uri="{FF2B5EF4-FFF2-40B4-BE49-F238E27FC236}">
                <a16:creationId xmlns:a16="http://schemas.microsoft.com/office/drawing/2014/main" id="{FD06064A-8B8B-4AF8-9730-B9E8021FA608}"/>
              </a:ext>
            </a:extLst>
          </p:cNvPr>
          <p:cNvCxnSpPr>
            <a:cxnSpLocks/>
          </p:cNvCxnSpPr>
          <p:nvPr/>
        </p:nvCxnSpPr>
        <p:spPr bwMode="auto">
          <a:xfrm>
            <a:off x="5215133" y="37304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6" name="Straight Connector 159">
            <a:extLst>
              <a:ext uri="{FF2B5EF4-FFF2-40B4-BE49-F238E27FC236}">
                <a16:creationId xmlns:a16="http://schemas.microsoft.com/office/drawing/2014/main" id="{23A0F42E-41F0-4CAE-9EB7-0BDDD1A412D3}"/>
              </a:ext>
            </a:extLst>
          </p:cNvPr>
          <p:cNvCxnSpPr>
            <a:cxnSpLocks/>
          </p:cNvCxnSpPr>
          <p:nvPr/>
        </p:nvCxnSpPr>
        <p:spPr bwMode="auto">
          <a:xfrm>
            <a:off x="5270918" y="37304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7" name="Straight Connector 160">
            <a:extLst>
              <a:ext uri="{FF2B5EF4-FFF2-40B4-BE49-F238E27FC236}">
                <a16:creationId xmlns:a16="http://schemas.microsoft.com/office/drawing/2014/main" id="{7F0537F3-E028-4F21-9F40-9C10239077B4}"/>
              </a:ext>
            </a:extLst>
          </p:cNvPr>
          <p:cNvCxnSpPr>
            <a:cxnSpLocks/>
          </p:cNvCxnSpPr>
          <p:nvPr/>
        </p:nvCxnSpPr>
        <p:spPr bwMode="auto">
          <a:xfrm>
            <a:off x="5308916" y="373048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8" name="Straight Connector 161">
            <a:extLst>
              <a:ext uri="{FF2B5EF4-FFF2-40B4-BE49-F238E27FC236}">
                <a16:creationId xmlns:a16="http://schemas.microsoft.com/office/drawing/2014/main" id="{C1066441-6BD1-4052-8BAF-997612DBFEB7}"/>
              </a:ext>
            </a:extLst>
          </p:cNvPr>
          <p:cNvCxnSpPr>
            <a:cxnSpLocks/>
          </p:cNvCxnSpPr>
          <p:nvPr/>
        </p:nvCxnSpPr>
        <p:spPr bwMode="auto">
          <a:xfrm>
            <a:off x="5322661" y="3760547"/>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89" name="Straight Connector 162">
            <a:extLst>
              <a:ext uri="{FF2B5EF4-FFF2-40B4-BE49-F238E27FC236}">
                <a16:creationId xmlns:a16="http://schemas.microsoft.com/office/drawing/2014/main" id="{AA406CF9-B53C-4E22-B4E4-1C36245A8CC0}"/>
              </a:ext>
            </a:extLst>
          </p:cNvPr>
          <p:cNvCxnSpPr>
            <a:cxnSpLocks/>
          </p:cNvCxnSpPr>
          <p:nvPr/>
        </p:nvCxnSpPr>
        <p:spPr bwMode="auto">
          <a:xfrm>
            <a:off x="5334788" y="3863602"/>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94" name="Straight Connector 163">
            <a:extLst>
              <a:ext uri="{FF2B5EF4-FFF2-40B4-BE49-F238E27FC236}">
                <a16:creationId xmlns:a16="http://schemas.microsoft.com/office/drawing/2014/main" id="{586C1FFD-CAB4-4A7B-9886-2E49A7C3A185}"/>
              </a:ext>
            </a:extLst>
          </p:cNvPr>
          <p:cNvCxnSpPr>
            <a:cxnSpLocks/>
          </p:cNvCxnSpPr>
          <p:nvPr/>
        </p:nvCxnSpPr>
        <p:spPr bwMode="auto">
          <a:xfrm>
            <a:off x="5530439" y="4069712"/>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95" name="Straight Connector 164">
            <a:extLst>
              <a:ext uri="{FF2B5EF4-FFF2-40B4-BE49-F238E27FC236}">
                <a16:creationId xmlns:a16="http://schemas.microsoft.com/office/drawing/2014/main" id="{077880D8-B3DF-44AC-95CB-05EAECD80C6F}"/>
              </a:ext>
            </a:extLst>
          </p:cNvPr>
          <p:cNvCxnSpPr>
            <a:cxnSpLocks/>
          </p:cNvCxnSpPr>
          <p:nvPr/>
        </p:nvCxnSpPr>
        <p:spPr bwMode="auto">
          <a:xfrm>
            <a:off x="5384105" y="386896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96" name="Straight Connector 165">
            <a:extLst>
              <a:ext uri="{FF2B5EF4-FFF2-40B4-BE49-F238E27FC236}">
                <a16:creationId xmlns:a16="http://schemas.microsoft.com/office/drawing/2014/main" id="{C22F52C8-4E3C-44A2-82AF-6163ABCD343E}"/>
              </a:ext>
            </a:extLst>
          </p:cNvPr>
          <p:cNvCxnSpPr>
            <a:cxnSpLocks/>
          </p:cNvCxnSpPr>
          <p:nvPr/>
        </p:nvCxnSpPr>
        <p:spPr bwMode="auto">
          <a:xfrm>
            <a:off x="5400274" y="3868969"/>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97" name="Straight Connector 166">
            <a:extLst>
              <a:ext uri="{FF2B5EF4-FFF2-40B4-BE49-F238E27FC236}">
                <a16:creationId xmlns:a16="http://schemas.microsoft.com/office/drawing/2014/main" id="{33D32DEF-0FB3-474E-A7A8-9582BA3703A4}"/>
              </a:ext>
            </a:extLst>
          </p:cNvPr>
          <p:cNvCxnSpPr>
            <a:cxnSpLocks/>
          </p:cNvCxnSpPr>
          <p:nvPr/>
        </p:nvCxnSpPr>
        <p:spPr bwMode="auto">
          <a:xfrm>
            <a:off x="5558736" y="4069712"/>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198" name="Straight Connector 167">
            <a:extLst>
              <a:ext uri="{FF2B5EF4-FFF2-40B4-BE49-F238E27FC236}">
                <a16:creationId xmlns:a16="http://schemas.microsoft.com/office/drawing/2014/main" id="{2573DBFC-3088-4687-9C3A-5D56D4F7102B}"/>
              </a:ext>
            </a:extLst>
          </p:cNvPr>
          <p:cNvCxnSpPr>
            <a:cxnSpLocks/>
          </p:cNvCxnSpPr>
          <p:nvPr/>
        </p:nvCxnSpPr>
        <p:spPr bwMode="auto">
          <a:xfrm>
            <a:off x="5585415" y="4069712"/>
            <a:ext cx="0" cy="85879"/>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sp>
        <p:nvSpPr>
          <p:cNvPr id="67586" name="Title 1">
            <a:extLst>
              <a:ext uri="{FF2B5EF4-FFF2-40B4-BE49-F238E27FC236}">
                <a16:creationId xmlns:a16="http://schemas.microsoft.com/office/drawing/2014/main" id="{4D1B132B-8822-4B5A-A124-B0B233962330}"/>
              </a:ext>
            </a:extLst>
          </p:cNvPr>
          <p:cNvSpPr>
            <a:spLocks noGrp="1"/>
          </p:cNvSpPr>
          <p:nvPr>
            <p:ph type="title"/>
          </p:nvPr>
        </p:nvSpPr>
        <p:spPr>
          <a:xfrm>
            <a:off x="611189" y="238126"/>
            <a:ext cx="10869613" cy="1103313"/>
          </a:xfrm>
        </p:spPr>
        <p:txBody>
          <a:bodyPr/>
          <a:lstStyle/>
          <a:p>
            <a:r>
              <a:rPr lang="en-US" altLang="en-US" dirty="0"/>
              <a:t>FLAURA: PFS and OS</a:t>
            </a:r>
          </a:p>
        </p:txBody>
      </p:sp>
      <p:sp>
        <p:nvSpPr>
          <p:cNvPr id="67737" name="Text Box 11">
            <a:extLst>
              <a:ext uri="{FF2B5EF4-FFF2-40B4-BE49-F238E27FC236}">
                <a16:creationId xmlns:a16="http://schemas.microsoft.com/office/drawing/2014/main" id="{24AB086E-F01C-492B-9BC6-9EF08BC0C19D}"/>
              </a:ext>
            </a:extLst>
          </p:cNvPr>
          <p:cNvSpPr txBox="1">
            <a:spLocks noChangeArrowheads="1"/>
          </p:cNvSpPr>
          <p:nvPr/>
        </p:nvSpPr>
        <p:spPr bwMode="auto">
          <a:xfrm>
            <a:off x="414339" y="6363532"/>
            <a:ext cx="855662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b">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2813"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da-DK"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t>Ramalingam. ESMO 2017. Abstr LBA2_PR. </a:t>
            </a:r>
            <a:r>
              <a:rPr kumimoji="0" lang="da-DK"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mn-cs"/>
              </a:rPr>
              <a:t>Soria. NEJM. 2018;378:113.</a:t>
            </a:r>
            <a:endPar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mn-cs"/>
            </a:endParaRPr>
          </a:p>
        </p:txBody>
      </p:sp>
      <p:sp>
        <p:nvSpPr>
          <p:cNvPr id="157" name="TextBox 156">
            <a:extLst>
              <a:ext uri="{FF2B5EF4-FFF2-40B4-BE49-F238E27FC236}">
                <a16:creationId xmlns:a16="http://schemas.microsoft.com/office/drawing/2014/main" id="{95663EA0-A9A8-4120-8AE7-7CD0F7A7C37D}"/>
              </a:ext>
            </a:extLst>
          </p:cNvPr>
          <p:cNvSpPr txBox="1"/>
          <p:nvPr/>
        </p:nvSpPr>
        <p:spPr>
          <a:xfrm>
            <a:off x="142380" y="5339571"/>
            <a:ext cx="1526297" cy="738664"/>
          </a:xfrm>
          <a:prstGeom prst="rect">
            <a:avLst/>
          </a:prstGeom>
          <a:noFill/>
        </p:spPr>
        <p:txBody>
          <a:bodyPr wrap="square">
            <a:spAutoFit/>
          </a:bodyPr>
          <a:lstStyle/>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Osimertinib</a:t>
            </a:r>
          </a:p>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SoC</a:t>
            </a:r>
          </a:p>
        </p:txBody>
      </p:sp>
      <p:sp>
        <p:nvSpPr>
          <p:cNvPr id="166" name="TextBox 165">
            <a:extLst>
              <a:ext uri="{FF2B5EF4-FFF2-40B4-BE49-F238E27FC236}">
                <a16:creationId xmlns:a16="http://schemas.microsoft.com/office/drawing/2014/main" id="{0C52378E-3B41-4D4F-9C02-EF3BDAA94D64}"/>
              </a:ext>
            </a:extLst>
          </p:cNvPr>
          <p:cNvSpPr txBox="1"/>
          <p:nvPr/>
        </p:nvSpPr>
        <p:spPr>
          <a:xfrm>
            <a:off x="1628633" y="5555015"/>
            <a:ext cx="458779"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279</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7" name="TextBox 166">
            <a:extLst>
              <a:ext uri="{FF2B5EF4-FFF2-40B4-BE49-F238E27FC236}">
                <a16:creationId xmlns:a16="http://schemas.microsoft.com/office/drawing/2014/main" id="{B6ECB707-A94A-4E7B-A63A-4CB368DCC6C2}"/>
              </a:ext>
            </a:extLst>
          </p:cNvPr>
          <p:cNvSpPr txBox="1"/>
          <p:nvPr/>
        </p:nvSpPr>
        <p:spPr>
          <a:xfrm>
            <a:off x="2087868" y="5555015"/>
            <a:ext cx="458779"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239</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8" name="TextBox 167">
            <a:extLst>
              <a:ext uri="{FF2B5EF4-FFF2-40B4-BE49-F238E27FC236}">
                <a16:creationId xmlns:a16="http://schemas.microsoft.com/office/drawing/2014/main" id="{5C7898F5-BDB9-4F57-8A02-B71492BD12F9}"/>
              </a:ext>
            </a:extLst>
          </p:cNvPr>
          <p:cNvSpPr txBox="1"/>
          <p:nvPr/>
        </p:nvSpPr>
        <p:spPr>
          <a:xfrm>
            <a:off x="2546647" y="5555015"/>
            <a:ext cx="458779"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9" name="TextBox 168">
            <a:extLst>
              <a:ext uri="{FF2B5EF4-FFF2-40B4-BE49-F238E27FC236}">
                <a16:creationId xmlns:a16="http://schemas.microsoft.com/office/drawing/2014/main" id="{52ED3AAE-525E-476C-BC75-B68B198E090F}"/>
              </a:ext>
            </a:extLst>
          </p:cNvPr>
          <p:cNvSpPr txBox="1"/>
          <p:nvPr/>
        </p:nvSpPr>
        <p:spPr>
          <a:xfrm>
            <a:off x="3072813" y="5555015"/>
            <a:ext cx="458779"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152</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0" name="TextBox 169">
            <a:extLst>
              <a:ext uri="{FF2B5EF4-FFF2-40B4-BE49-F238E27FC236}">
                <a16:creationId xmlns:a16="http://schemas.microsoft.com/office/drawing/2014/main" id="{C68CB009-4F40-49A0-821F-64FE76EC176F}"/>
              </a:ext>
            </a:extLst>
          </p:cNvPr>
          <p:cNvSpPr txBox="1"/>
          <p:nvPr/>
        </p:nvSpPr>
        <p:spPr>
          <a:xfrm>
            <a:off x="3991514" y="5555015"/>
            <a:ext cx="458779"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139</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78</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1" name="TextBox 170">
            <a:extLst>
              <a:ext uri="{FF2B5EF4-FFF2-40B4-BE49-F238E27FC236}">
                <a16:creationId xmlns:a16="http://schemas.microsoft.com/office/drawing/2014/main" id="{4347B328-5BE5-474F-9A7E-6926D3AD7FDF}"/>
              </a:ext>
            </a:extLst>
          </p:cNvPr>
          <p:cNvSpPr txBox="1"/>
          <p:nvPr/>
        </p:nvSpPr>
        <p:spPr>
          <a:xfrm>
            <a:off x="4449150" y="5555015"/>
            <a:ext cx="367408"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2" name="TextBox 171">
            <a:extLst>
              <a:ext uri="{FF2B5EF4-FFF2-40B4-BE49-F238E27FC236}">
                <a16:creationId xmlns:a16="http://schemas.microsoft.com/office/drawing/2014/main" id="{17D03132-BA9C-46A7-AAC7-A62FCB41B927}"/>
              </a:ext>
            </a:extLst>
          </p:cNvPr>
          <p:cNvSpPr txBox="1"/>
          <p:nvPr/>
        </p:nvSpPr>
        <p:spPr>
          <a:xfrm>
            <a:off x="4916072" y="5555015"/>
            <a:ext cx="367408"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3" name="TextBox 172">
            <a:extLst>
              <a:ext uri="{FF2B5EF4-FFF2-40B4-BE49-F238E27FC236}">
                <a16:creationId xmlns:a16="http://schemas.microsoft.com/office/drawing/2014/main" id="{70F46538-EA79-438A-BA2D-D1E2ECFD6713}"/>
              </a:ext>
            </a:extLst>
          </p:cNvPr>
          <p:cNvSpPr txBox="1"/>
          <p:nvPr/>
        </p:nvSpPr>
        <p:spPr>
          <a:xfrm>
            <a:off x="5960717" y="5555015"/>
            <a:ext cx="276038"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6" name="TextBox 175">
            <a:extLst>
              <a:ext uri="{FF2B5EF4-FFF2-40B4-BE49-F238E27FC236}">
                <a16:creationId xmlns:a16="http://schemas.microsoft.com/office/drawing/2014/main" id="{399859D3-0B46-48A0-924B-BEB77DB9167D}"/>
              </a:ext>
            </a:extLst>
          </p:cNvPr>
          <p:cNvSpPr txBox="1"/>
          <p:nvPr/>
        </p:nvSpPr>
        <p:spPr>
          <a:xfrm>
            <a:off x="3531592" y="5555015"/>
            <a:ext cx="458779"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7" name="TextBox 176">
            <a:extLst>
              <a:ext uri="{FF2B5EF4-FFF2-40B4-BE49-F238E27FC236}">
                <a16:creationId xmlns:a16="http://schemas.microsoft.com/office/drawing/2014/main" id="{D815C2A7-9A4C-46EE-9FD7-3E6930BDCE3E}"/>
              </a:ext>
            </a:extLst>
          </p:cNvPr>
          <p:cNvSpPr txBox="1"/>
          <p:nvPr/>
        </p:nvSpPr>
        <p:spPr>
          <a:xfrm>
            <a:off x="5446302" y="5555015"/>
            <a:ext cx="276038"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0" name="Rectangle 1">
            <a:extLst>
              <a:ext uri="{FF2B5EF4-FFF2-40B4-BE49-F238E27FC236}">
                <a16:creationId xmlns:a16="http://schemas.microsoft.com/office/drawing/2014/main" id="{06025619-9986-48EA-BCE1-162FF1EAF399}"/>
              </a:ext>
            </a:extLst>
          </p:cNvPr>
          <p:cNvSpPr>
            <a:spLocks noChangeArrowheads="1"/>
          </p:cNvSpPr>
          <p:nvPr/>
        </p:nvSpPr>
        <p:spPr bwMode="auto">
          <a:xfrm>
            <a:off x="1801934" y="4058908"/>
            <a:ext cx="2826415"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0.46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0.37-0.57; </a:t>
            </a: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 .001)</a:t>
            </a:r>
          </a:p>
        </p:txBody>
      </p:sp>
      <p:graphicFrame>
        <p:nvGraphicFramePr>
          <p:cNvPr id="191" name="Table 190">
            <a:extLst>
              <a:ext uri="{FF2B5EF4-FFF2-40B4-BE49-F238E27FC236}">
                <a16:creationId xmlns:a16="http://schemas.microsoft.com/office/drawing/2014/main" id="{93EAD158-5168-4449-BD3E-695A91EEE41D}"/>
              </a:ext>
            </a:extLst>
          </p:cNvPr>
          <p:cNvGraphicFramePr>
            <a:graphicFrameLocks noGrp="1"/>
          </p:cNvGraphicFramePr>
          <p:nvPr/>
        </p:nvGraphicFramePr>
        <p:xfrm>
          <a:off x="8107025" y="1414924"/>
          <a:ext cx="3737317" cy="1249590"/>
        </p:xfrm>
        <a:graphic>
          <a:graphicData uri="http://schemas.openxmlformats.org/drawingml/2006/table">
            <a:tbl>
              <a:tblPr firstRow="1" bandRow="1">
                <a:tableStyleId>{2D5ABB26-0587-4C30-8999-92F81FD0307C}</a:tableStyleId>
              </a:tblPr>
              <a:tblGrid>
                <a:gridCol w="2136616">
                  <a:extLst>
                    <a:ext uri="{9D8B030D-6E8A-4147-A177-3AD203B41FA5}">
                      <a16:colId xmlns:a16="http://schemas.microsoft.com/office/drawing/2014/main" val="4185193767"/>
                    </a:ext>
                  </a:extLst>
                </a:gridCol>
                <a:gridCol w="1600701">
                  <a:extLst>
                    <a:ext uri="{9D8B030D-6E8A-4147-A177-3AD203B41FA5}">
                      <a16:colId xmlns:a16="http://schemas.microsoft.com/office/drawing/2014/main" val="2637324182"/>
                    </a:ext>
                  </a:extLst>
                </a:gridCol>
              </a:tblGrid>
              <a:tr h="0">
                <a:tc>
                  <a:txBody>
                    <a:bodyPr/>
                    <a:lstStyle/>
                    <a:p>
                      <a:endParaRPr lang="en-US" sz="1600" dirty="0">
                        <a:solidFill>
                          <a:schemeClr val="bg1"/>
                        </a:solidFill>
                        <a:latin typeface="Calibri" panose="020F0502020204030204" pitchFamily="34" charset="0"/>
                      </a:endParaRPr>
                    </a:p>
                  </a:txBody>
                  <a:tcPr marL="91430" marR="91430" marT="45705" marB="45705">
                    <a:noFill/>
                  </a:tcPr>
                </a:tc>
                <a:tc>
                  <a:txBody>
                    <a:bodyPr/>
                    <a:lstStyle/>
                    <a:p>
                      <a:pPr algn="ctr"/>
                      <a:r>
                        <a:rPr lang="en-US" sz="1600" b="1" dirty="0">
                          <a:solidFill>
                            <a:schemeClr val="bg1"/>
                          </a:solidFill>
                          <a:latin typeface="Calibri" panose="020F0502020204030204" pitchFamily="34" charset="0"/>
                        </a:rPr>
                        <a:t>Median OS, Mos (95% CI)</a:t>
                      </a:r>
                    </a:p>
                  </a:txBody>
                  <a:tcPr marL="91430" marR="91430" marT="45705" marB="45705">
                    <a:noFill/>
                  </a:tcPr>
                </a:tc>
                <a:extLst>
                  <a:ext uri="{0D108BD9-81ED-4DB2-BD59-A6C34878D82A}">
                    <a16:rowId xmlns:a16="http://schemas.microsoft.com/office/drawing/2014/main" val="3708743923"/>
                  </a:ext>
                </a:extLst>
              </a:tr>
              <a:tr h="0">
                <a:tc>
                  <a:txBody>
                    <a:bodyPr/>
                    <a:lstStyle/>
                    <a:p>
                      <a:pPr algn="r"/>
                      <a:r>
                        <a:rPr lang="en-US" sz="1600" b="1" dirty="0">
                          <a:solidFill>
                            <a:schemeClr val="accent1"/>
                          </a:solidFill>
                          <a:latin typeface="Calibri" panose="020F0502020204030204" pitchFamily="34" charset="0"/>
                        </a:rPr>
                        <a:t>Osimertinib (n = 279)</a:t>
                      </a:r>
                    </a:p>
                  </a:txBody>
                  <a:tcPr marL="91430" marR="91430" marT="45705" marB="45705">
                    <a:noFill/>
                  </a:tcPr>
                </a:tc>
                <a:tc>
                  <a:txBody>
                    <a:bodyPr/>
                    <a:lstStyle/>
                    <a:p>
                      <a:pPr algn="ctr"/>
                      <a:r>
                        <a:rPr lang="en-US" sz="1600" dirty="0">
                          <a:solidFill>
                            <a:schemeClr val="bg1"/>
                          </a:solidFill>
                          <a:latin typeface="Calibri" panose="020F0502020204030204" pitchFamily="34" charset="0"/>
                        </a:rPr>
                        <a:t>NC (NC-NC)</a:t>
                      </a:r>
                    </a:p>
                  </a:txBody>
                  <a:tcPr marL="91430" marR="91430" marT="45705" marB="45705">
                    <a:noFill/>
                  </a:tcPr>
                </a:tc>
                <a:extLst>
                  <a:ext uri="{0D108BD9-81ED-4DB2-BD59-A6C34878D82A}">
                    <a16:rowId xmlns:a16="http://schemas.microsoft.com/office/drawing/2014/main" val="2250343858"/>
                  </a:ext>
                </a:extLst>
              </a:tr>
              <a:tr h="0">
                <a:tc>
                  <a:txBody>
                    <a:bodyPr/>
                    <a:lstStyle/>
                    <a:p>
                      <a:pPr algn="r"/>
                      <a:r>
                        <a:rPr lang="en-US" sz="1600" b="1" dirty="0">
                          <a:solidFill>
                            <a:schemeClr val="accent3"/>
                          </a:solidFill>
                          <a:latin typeface="Calibri" panose="020F0502020204030204" pitchFamily="34" charset="0"/>
                        </a:rPr>
                        <a:t>SoC (n = 277)</a:t>
                      </a:r>
                    </a:p>
                  </a:txBody>
                  <a:tcPr marL="91430" marR="91430" marT="45705" marB="45705">
                    <a:noFill/>
                  </a:tcPr>
                </a:tc>
                <a:tc>
                  <a:txBody>
                    <a:bodyPr/>
                    <a:lstStyle/>
                    <a:p>
                      <a:pPr algn="ctr"/>
                      <a:r>
                        <a:rPr lang="en-US" sz="1600" dirty="0">
                          <a:solidFill>
                            <a:schemeClr val="bg1"/>
                          </a:solidFill>
                          <a:latin typeface="Calibri" panose="020F0502020204030204" pitchFamily="34" charset="0"/>
                        </a:rPr>
                        <a:t>NC (NC-NC)</a:t>
                      </a:r>
                    </a:p>
                  </a:txBody>
                  <a:tcPr marL="91430" marR="91430" marT="45705" marB="45705">
                    <a:noFill/>
                  </a:tcPr>
                </a:tc>
                <a:extLst>
                  <a:ext uri="{0D108BD9-81ED-4DB2-BD59-A6C34878D82A}">
                    <a16:rowId xmlns:a16="http://schemas.microsoft.com/office/drawing/2014/main" val="2016011651"/>
                  </a:ext>
                </a:extLst>
              </a:tr>
            </a:tbl>
          </a:graphicData>
        </a:graphic>
      </p:graphicFrame>
      <p:sp>
        <p:nvSpPr>
          <p:cNvPr id="192" name="Rectangle 1">
            <a:extLst>
              <a:ext uri="{FF2B5EF4-FFF2-40B4-BE49-F238E27FC236}">
                <a16:creationId xmlns:a16="http://schemas.microsoft.com/office/drawing/2014/main" id="{DEB5CDAC-A6A3-4867-8794-B709AECCD0D6}"/>
              </a:ext>
            </a:extLst>
          </p:cNvPr>
          <p:cNvSpPr>
            <a:spLocks noChangeArrowheads="1"/>
          </p:cNvSpPr>
          <p:nvPr/>
        </p:nvSpPr>
        <p:spPr bwMode="auto">
          <a:xfrm>
            <a:off x="7194452" y="4080039"/>
            <a:ext cx="2941831" cy="6463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0.63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0.45-0.88; </a:t>
            </a:r>
            <a:r>
              <a:rPr kumimoji="0" lang="en-US"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.007*)</a:t>
            </a:r>
          </a:p>
        </p:txBody>
      </p:sp>
      <p:sp>
        <p:nvSpPr>
          <p:cNvPr id="193" name="TextBox 192">
            <a:extLst>
              <a:ext uri="{FF2B5EF4-FFF2-40B4-BE49-F238E27FC236}">
                <a16:creationId xmlns:a16="http://schemas.microsoft.com/office/drawing/2014/main" id="{FCA9DC49-7440-4011-8A6F-4401D01C7094}"/>
              </a:ext>
            </a:extLst>
          </p:cNvPr>
          <p:cNvSpPr txBox="1"/>
          <p:nvPr/>
        </p:nvSpPr>
        <p:spPr>
          <a:xfrm>
            <a:off x="3535640" y="6089482"/>
            <a:ext cx="6064189" cy="307777"/>
          </a:xfrm>
          <a:prstGeom prst="rect">
            <a:avLst/>
          </a:prstGeom>
          <a:noFill/>
          <a:ln w="28575">
            <a:noFill/>
          </a:ln>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 .0015 was required for statistical significance at current maturity.</a:t>
            </a:r>
          </a:p>
        </p:txBody>
      </p:sp>
      <p:sp>
        <p:nvSpPr>
          <p:cNvPr id="220" name="TextBox 58">
            <a:extLst>
              <a:ext uri="{FF2B5EF4-FFF2-40B4-BE49-F238E27FC236}">
                <a16:creationId xmlns:a16="http://schemas.microsoft.com/office/drawing/2014/main" id="{44B69FB7-C615-4952-87EC-601C82918F9A}"/>
              </a:ext>
            </a:extLst>
          </p:cNvPr>
          <p:cNvSpPr txBox="1">
            <a:spLocks noChangeArrowheads="1"/>
          </p:cNvSpPr>
          <p:nvPr/>
        </p:nvSpPr>
        <p:spPr bwMode="auto">
          <a:xfrm>
            <a:off x="6842389" y="5555015"/>
            <a:ext cx="623888"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279</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277</a:t>
            </a:r>
          </a:p>
        </p:txBody>
      </p:sp>
      <p:sp>
        <p:nvSpPr>
          <p:cNvPr id="221" name="TextBox 59">
            <a:extLst>
              <a:ext uri="{FF2B5EF4-FFF2-40B4-BE49-F238E27FC236}">
                <a16:creationId xmlns:a16="http://schemas.microsoft.com/office/drawing/2014/main" id="{449A4761-1549-403B-864F-745C869019F1}"/>
              </a:ext>
            </a:extLst>
          </p:cNvPr>
          <p:cNvSpPr txBox="1">
            <a:spLocks noChangeArrowheads="1"/>
          </p:cNvSpPr>
          <p:nvPr/>
        </p:nvSpPr>
        <p:spPr bwMode="auto">
          <a:xfrm>
            <a:off x="7228553" y="5555015"/>
            <a:ext cx="625475"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276</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263</a:t>
            </a:r>
          </a:p>
        </p:txBody>
      </p:sp>
      <p:sp>
        <p:nvSpPr>
          <p:cNvPr id="222" name="TextBox 60">
            <a:extLst>
              <a:ext uri="{FF2B5EF4-FFF2-40B4-BE49-F238E27FC236}">
                <a16:creationId xmlns:a16="http://schemas.microsoft.com/office/drawing/2014/main" id="{BDC1CBC7-4CCD-47CE-A8AD-4A2BDA6C49AD}"/>
              </a:ext>
            </a:extLst>
          </p:cNvPr>
          <p:cNvSpPr txBox="1">
            <a:spLocks noChangeArrowheads="1"/>
          </p:cNvSpPr>
          <p:nvPr/>
        </p:nvSpPr>
        <p:spPr bwMode="auto">
          <a:xfrm>
            <a:off x="7616304" y="5555015"/>
            <a:ext cx="62388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269</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252</a:t>
            </a:r>
          </a:p>
        </p:txBody>
      </p:sp>
      <p:sp>
        <p:nvSpPr>
          <p:cNvPr id="223" name="TextBox 61">
            <a:extLst>
              <a:ext uri="{FF2B5EF4-FFF2-40B4-BE49-F238E27FC236}">
                <a16:creationId xmlns:a16="http://schemas.microsoft.com/office/drawing/2014/main" id="{59109537-5315-4FA6-8C6E-621BB33D4496}"/>
              </a:ext>
            </a:extLst>
          </p:cNvPr>
          <p:cNvSpPr txBox="1">
            <a:spLocks noChangeArrowheads="1"/>
          </p:cNvSpPr>
          <p:nvPr/>
        </p:nvSpPr>
        <p:spPr bwMode="auto">
          <a:xfrm>
            <a:off x="8002467" y="5555015"/>
            <a:ext cx="62388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253</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237</a:t>
            </a:r>
          </a:p>
        </p:txBody>
      </p:sp>
      <p:sp>
        <p:nvSpPr>
          <p:cNvPr id="224" name="TextBox 62">
            <a:extLst>
              <a:ext uri="{FF2B5EF4-FFF2-40B4-BE49-F238E27FC236}">
                <a16:creationId xmlns:a16="http://schemas.microsoft.com/office/drawing/2014/main" id="{F0E0ED8B-A4DE-4185-A983-D5548CC9CBE6}"/>
              </a:ext>
            </a:extLst>
          </p:cNvPr>
          <p:cNvSpPr txBox="1">
            <a:spLocks noChangeArrowheads="1"/>
          </p:cNvSpPr>
          <p:nvPr/>
        </p:nvSpPr>
        <p:spPr bwMode="auto">
          <a:xfrm>
            <a:off x="8388630" y="5555015"/>
            <a:ext cx="623888"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243</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218</a:t>
            </a:r>
          </a:p>
        </p:txBody>
      </p:sp>
      <p:sp>
        <p:nvSpPr>
          <p:cNvPr id="225" name="TextBox 63">
            <a:extLst>
              <a:ext uri="{FF2B5EF4-FFF2-40B4-BE49-F238E27FC236}">
                <a16:creationId xmlns:a16="http://schemas.microsoft.com/office/drawing/2014/main" id="{1178AB60-EB2A-40D4-9C6A-C325546691C1}"/>
              </a:ext>
            </a:extLst>
          </p:cNvPr>
          <p:cNvSpPr txBox="1">
            <a:spLocks noChangeArrowheads="1"/>
          </p:cNvSpPr>
          <p:nvPr/>
        </p:nvSpPr>
        <p:spPr bwMode="auto">
          <a:xfrm>
            <a:off x="8774794" y="5555015"/>
            <a:ext cx="625475"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232</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200</a:t>
            </a:r>
          </a:p>
        </p:txBody>
      </p:sp>
      <p:sp>
        <p:nvSpPr>
          <p:cNvPr id="226" name="TextBox 64">
            <a:extLst>
              <a:ext uri="{FF2B5EF4-FFF2-40B4-BE49-F238E27FC236}">
                <a16:creationId xmlns:a16="http://schemas.microsoft.com/office/drawing/2014/main" id="{8960CCE7-202A-4CAC-ACE8-44E634C737BA}"/>
              </a:ext>
            </a:extLst>
          </p:cNvPr>
          <p:cNvSpPr txBox="1">
            <a:spLocks noChangeArrowheads="1"/>
          </p:cNvSpPr>
          <p:nvPr/>
        </p:nvSpPr>
        <p:spPr bwMode="auto">
          <a:xfrm>
            <a:off x="9162545" y="5555015"/>
            <a:ext cx="623888"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154</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126</a:t>
            </a:r>
          </a:p>
        </p:txBody>
      </p:sp>
      <p:sp>
        <p:nvSpPr>
          <p:cNvPr id="227" name="TextBox 65">
            <a:extLst>
              <a:ext uri="{FF2B5EF4-FFF2-40B4-BE49-F238E27FC236}">
                <a16:creationId xmlns:a16="http://schemas.microsoft.com/office/drawing/2014/main" id="{B9BE32A6-5F95-442A-8404-EE2A0D1BCDBE}"/>
              </a:ext>
            </a:extLst>
          </p:cNvPr>
          <p:cNvSpPr txBox="1">
            <a:spLocks noChangeArrowheads="1"/>
          </p:cNvSpPr>
          <p:nvPr/>
        </p:nvSpPr>
        <p:spPr bwMode="auto">
          <a:xfrm>
            <a:off x="9548709" y="5555015"/>
            <a:ext cx="625475"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87</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a:t>
            </a:r>
          </a:p>
        </p:txBody>
      </p:sp>
      <p:sp>
        <p:nvSpPr>
          <p:cNvPr id="228" name="TextBox 66">
            <a:extLst>
              <a:ext uri="{FF2B5EF4-FFF2-40B4-BE49-F238E27FC236}">
                <a16:creationId xmlns:a16="http://schemas.microsoft.com/office/drawing/2014/main" id="{19C25D02-B31A-474D-8C6F-A2B1B934211C}"/>
              </a:ext>
            </a:extLst>
          </p:cNvPr>
          <p:cNvSpPr txBox="1">
            <a:spLocks noChangeArrowheads="1"/>
          </p:cNvSpPr>
          <p:nvPr/>
        </p:nvSpPr>
        <p:spPr bwMode="auto">
          <a:xfrm>
            <a:off x="10324211" y="5555015"/>
            <a:ext cx="623887"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229" name="TextBox 67">
            <a:extLst>
              <a:ext uri="{FF2B5EF4-FFF2-40B4-BE49-F238E27FC236}">
                <a16:creationId xmlns:a16="http://schemas.microsoft.com/office/drawing/2014/main" id="{79B401EA-9340-4B75-9F42-F86B4DA9D712}"/>
              </a:ext>
            </a:extLst>
          </p:cNvPr>
          <p:cNvSpPr txBox="1">
            <a:spLocks noChangeArrowheads="1"/>
          </p:cNvSpPr>
          <p:nvPr/>
        </p:nvSpPr>
        <p:spPr bwMode="auto">
          <a:xfrm>
            <a:off x="11096541" y="5555015"/>
            <a:ext cx="623888"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30" name="TextBox 68">
            <a:extLst>
              <a:ext uri="{FF2B5EF4-FFF2-40B4-BE49-F238E27FC236}">
                <a16:creationId xmlns:a16="http://schemas.microsoft.com/office/drawing/2014/main" id="{EBA9AA5A-4E6D-424A-950A-83FE3FD8E0D8}"/>
              </a:ext>
            </a:extLst>
          </p:cNvPr>
          <p:cNvSpPr txBox="1">
            <a:spLocks noChangeArrowheads="1"/>
          </p:cNvSpPr>
          <p:nvPr/>
        </p:nvSpPr>
        <p:spPr bwMode="auto">
          <a:xfrm>
            <a:off x="10710374" y="5555015"/>
            <a:ext cx="623888"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31" name="TextBox 69">
            <a:extLst>
              <a:ext uri="{FF2B5EF4-FFF2-40B4-BE49-F238E27FC236}">
                <a16:creationId xmlns:a16="http://schemas.microsoft.com/office/drawing/2014/main" id="{AF55EEF1-AAB4-41C6-9E2E-D91FB6B8F997}"/>
              </a:ext>
            </a:extLst>
          </p:cNvPr>
          <p:cNvSpPr txBox="1">
            <a:spLocks noChangeArrowheads="1"/>
          </p:cNvSpPr>
          <p:nvPr/>
        </p:nvSpPr>
        <p:spPr bwMode="auto">
          <a:xfrm>
            <a:off x="9936460" y="5555015"/>
            <a:ext cx="625475" cy="5232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a:t>
            </a:r>
          </a:p>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32" name="TextBox 9">
            <a:extLst>
              <a:ext uri="{FF2B5EF4-FFF2-40B4-BE49-F238E27FC236}">
                <a16:creationId xmlns:a16="http://schemas.microsoft.com/office/drawing/2014/main" id="{F0565C9A-7A49-40C3-8EF3-34594D58AD77}"/>
              </a:ext>
            </a:extLst>
          </p:cNvPr>
          <p:cNvSpPr txBox="1">
            <a:spLocks noChangeArrowheads="1"/>
          </p:cNvSpPr>
          <p:nvPr/>
        </p:nvSpPr>
        <p:spPr bwMode="auto">
          <a:xfrm rot="-5400000">
            <a:off x="5287143" y="3431506"/>
            <a:ext cx="249237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Probability of OS</a:t>
            </a:r>
          </a:p>
        </p:txBody>
      </p:sp>
      <p:sp>
        <p:nvSpPr>
          <p:cNvPr id="233" name="TextBox 44">
            <a:extLst>
              <a:ext uri="{FF2B5EF4-FFF2-40B4-BE49-F238E27FC236}">
                <a16:creationId xmlns:a16="http://schemas.microsoft.com/office/drawing/2014/main" id="{765DF897-D309-4EAC-B8A3-E3E32805C257}"/>
              </a:ext>
            </a:extLst>
          </p:cNvPr>
          <p:cNvSpPr txBox="1">
            <a:spLocks noChangeArrowheads="1"/>
          </p:cNvSpPr>
          <p:nvPr/>
        </p:nvSpPr>
        <p:spPr bwMode="auto">
          <a:xfrm>
            <a:off x="7168716" y="5048693"/>
            <a:ext cx="4188195"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sp>
        <p:nvSpPr>
          <p:cNvPr id="234" name="TextBox 9">
            <a:extLst>
              <a:ext uri="{FF2B5EF4-FFF2-40B4-BE49-F238E27FC236}">
                <a16:creationId xmlns:a16="http://schemas.microsoft.com/office/drawing/2014/main" id="{0B52E07C-A374-4342-A3C6-1CC9D1C3F5FE}"/>
              </a:ext>
            </a:extLst>
          </p:cNvPr>
          <p:cNvSpPr txBox="1">
            <a:spLocks noChangeArrowheads="1"/>
          </p:cNvSpPr>
          <p:nvPr/>
        </p:nvSpPr>
        <p:spPr bwMode="auto">
          <a:xfrm rot="-5400000">
            <a:off x="9237" y="3406446"/>
            <a:ext cx="2315519"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Probability of PFS</a:t>
            </a:r>
          </a:p>
        </p:txBody>
      </p:sp>
      <p:sp>
        <p:nvSpPr>
          <p:cNvPr id="235" name="TextBox 44">
            <a:extLst>
              <a:ext uri="{FF2B5EF4-FFF2-40B4-BE49-F238E27FC236}">
                <a16:creationId xmlns:a16="http://schemas.microsoft.com/office/drawing/2014/main" id="{37D6EFE1-ED9D-410F-84D5-CF51FEEE152B}"/>
              </a:ext>
            </a:extLst>
          </p:cNvPr>
          <p:cNvSpPr txBox="1">
            <a:spLocks noChangeArrowheads="1"/>
          </p:cNvSpPr>
          <p:nvPr/>
        </p:nvSpPr>
        <p:spPr bwMode="auto">
          <a:xfrm>
            <a:off x="1762131" y="5079536"/>
            <a:ext cx="4132121"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graphicFrame>
        <p:nvGraphicFramePr>
          <p:cNvPr id="155" name="Table 154">
            <a:extLst>
              <a:ext uri="{FF2B5EF4-FFF2-40B4-BE49-F238E27FC236}">
                <a16:creationId xmlns:a16="http://schemas.microsoft.com/office/drawing/2014/main" id="{E955AFDC-532D-482B-B21D-7F5F0E5F8DF5}"/>
              </a:ext>
            </a:extLst>
          </p:cNvPr>
          <p:cNvGraphicFramePr>
            <a:graphicFrameLocks noGrp="1"/>
          </p:cNvGraphicFramePr>
          <p:nvPr/>
        </p:nvGraphicFramePr>
        <p:xfrm>
          <a:off x="2877213" y="1414924"/>
          <a:ext cx="3645842" cy="1249566"/>
        </p:xfrm>
        <a:graphic>
          <a:graphicData uri="http://schemas.openxmlformats.org/drawingml/2006/table">
            <a:tbl>
              <a:tblPr firstRow="1" bandRow="1">
                <a:tableStyleId>{2D5ABB26-0587-4C30-8999-92F81FD0307C}</a:tableStyleId>
              </a:tblPr>
              <a:tblGrid>
                <a:gridCol w="2133621">
                  <a:extLst>
                    <a:ext uri="{9D8B030D-6E8A-4147-A177-3AD203B41FA5}">
                      <a16:colId xmlns:a16="http://schemas.microsoft.com/office/drawing/2014/main" val="4185193767"/>
                    </a:ext>
                  </a:extLst>
                </a:gridCol>
                <a:gridCol w="1512221">
                  <a:extLst>
                    <a:ext uri="{9D8B030D-6E8A-4147-A177-3AD203B41FA5}">
                      <a16:colId xmlns:a16="http://schemas.microsoft.com/office/drawing/2014/main" val="2637324182"/>
                    </a:ext>
                  </a:extLst>
                </a:gridCol>
              </a:tblGrid>
              <a:tr h="0">
                <a:tc>
                  <a:txBody>
                    <a:bodyPr/>
                    <a:lstStyle/>
                    <a:p>
                      <a:endParaRPr lang="en-US" sz="1600" dirty="0">
                        <a:solidFill>
                          <a:schemeClr val="bg1"/>
                        </a:solidFill>
                      </a:endParaRPr>
                    </a:p>
                  </a:txBody>
                  <a:tcPr marL="91423" marR="91423" marT="45701" marB="45701">
                    <a:noFill/>
                  </a:tcPr>
                </a:tc>
                <a:tc>
                  <a:txBody>
                    <a:bodyPr/>
                    <a:lstStyle/>
                    <a:p>
                      <a:pPr algn="ctr"/>
                      <a:r>
                        <a:rPr lang="en-US" sz="1600" b="1" dirty="0">
                          <a:solidFill>
                            <a:schemeClr val="bg1"/>
                          </a:solidFill>
                          <a:latin typeface="Calibri" panose="020F0502020204030204" pitchFamily="34" charset="0"/>
                        </a:rPr>
                        <a:t>Median PFS, </a:t>
                      </a:r>
                    </a:p>
                    <a:p>
                      <a:pPr algn="ctr"/>
                      <a:r>
                        <a:rPr lang="en-US" sz="1600" b="1" dirty="0">
                          <a:solidFill>
                            <a:schemeClr val="bg1"/>
                          </a:solidFill>
                          <a:latin typeface="Calibri" panose="020F0502020204030204" pitchFamily="34" charset="0"/>
                        </a:rPr>
                        <a:t>Mos (95% CI)</a:t>
                      </a:r>
                    </a:p>
                  </a:txBody>
                  <a:tcPr marL="91423" marR="91423" marT="45701" marB="45701">
                    <a:noFill/>
                  </a:tcPr>
                </a:tc>
                <a:extLst>
                  <a:ext uri="{0D108BD9-81ED-4DB2-BD59-A6C34878D82A}">
                    <a16:rowId xmlns:a16="http://schemas.microsoft.com/office/drawing/2014/main" val="3708743923"/>
                  </a:ext>
                </a:extLst>
              </a:tr>
              <a:tr h="0">
                <a:tc>
                  <a:txBody>
                    <a:bodyPr/>
                    <a:lstStyle/>
                    <a:p>
                      <a:pPr algn="r"/>
                      <a:r>
                        <a:rPr lang="en-US" sz="1600" b="1" dirty="0">
                          <a:solidFill>
                            <a:schemeClr val="accent1"/>
                          </a:solidFill>
                          <a:latin typeface="Calibri" panose="020F0502020204030204" pitchFamily="34" charset="0"/>
                        </a:rPr>
                        <a:t>Osimertinib (n = 279)</a:t>
                      </a:r>
                    </a:p>
                  </a:txBody>
                  <a:tcPr marL="91423" marR="91423" marT="45701" marB="45701">
                    <a:noFill/>
                  </a:tcPr>
                </a:tc>
                <a:tc>
                  <a:txBody>
                    <a:bodyPr/>
                    <a:lstStyle/>
                    <a:p>
                      <a:pPr algn="ctr"/>
                      <a:r>
                        <a:rPr lang="en-US" sz="1600" dirty="0">
                          <a:solidFill>
                            <a:schemeClr val="bg1"/>
                          </a:solidFill>
                          <a:latin typeface="Calibri" panose="020F0502020204030204" pitchFamily="34" charset="0"/>
                        </a:rPr>
                        <a:t>18.9 (15.2-21.4)</a:t>
                      </a:r>
                    </a:p>
                  </a:txBody>
                  <a:tcPr marL="91423" marR="91423" marT="45701" marB="45701">
                    <a:noFill/>
                  </a:tcPr>
                </a:tc>
                <a:extLst>
                  <a:ext uri="{0D108BD9-81ED-4DB2-BD59-A6C34878D82A}">
                    <a16:rowId xmlns:a16="http://schemas.microsoft.com/office/drawing/2014/main" val="2250343858"/>
                  </a:ext>
                </a:extLst>
              </a:tr>
              <a:tr h="0">
                <a:tc>
                  <a:txBody>
                    <a:bodyPr/>
                    <a:lstStyle/>
                    <a:p>
                      <a:pPr algn="r"/>
                      <a:r>
                        <a:rPr lang="en-US" sz="1600" b="1" dirty="0">
                          <a:solidFill>
                            <a:schemeClr val="accent3"/>
                          </a:solidFill>
                          <a:latin typeface="Calibri" panose="020F0502020204030204" pitchFamily="34" charset="0"/>
                        </a:rPr>
                        <a:t>SoC (n = 277)</a:t>
                      </a:r>
                    </a:p>
                  </a:txBody>
                  <a:tcPr marL="91423" marR="91423" marT="45701" marB="45701">
                    <a:noFill/>
                  </a:tcPr>
                </a:tc>
                <a:tc>
                  <a:txBody>
                    <a:bodyPr/>
                    <a:lstStyle/>
                    <a:p>
                      <a:pPr algn="ctr"/>
                      <a:r>
                        <a:rPr lang="en-US" sz="1600" dirty="0">
                          <a:solidFill>
                            <a:schemeClr val="bg1"/>
                          </a:solidFill>
                          <a:latin typeface="Calibri" panose="020F0502020204030204" pitchFamily="34" charset="0"/>
                        </a:rPr>
                        <a:t>10.2 (9.6-11.1)</a:t>
                      </a:r>
                    </a:p>
                  </a:txBody>
                  <a:tcPr marL="91423" marR="91423" marT="45701" marB="45701">
                    <a:noFill/>
                  </a:tcPr>
                </a:tc>
                <a:extLst>
                  <a:ext uri="{0D108BD9-81ED-4DB2-BD59-A6C34878D82A}">
                    <a16:rowId xmlns:a16="http://schemas.microsoft.com/office/drawing/2014/main" val="2016011651"/>
                  </a:ext>
                </a:extLst>
              </a:tr>
            </a:tbl>
          </a:graphicData>
        </a:graphic>
      </p:graphicFrame>
      <p:grpSp>
        <p:nvGrpSpPr>
          <p:cNvPr id="52" name="Group 7">
            <a:extLst>
              <a:ext uri="{FF2B5EF4-FFF2-40B4-BE49-F238E27FC236}">
                <a16:creationId xmlns:a16="http://schemas.microsoft.com/office/drawing/2014/main" id="{153767AD-AB3D-4739-8F39-DA94DC41A5BB}"/>
              </a:ext>
            </a:extLst>
          </p:cNvPr>
          <p:cNvGrpSpPr>
            <a:grpSpLocks/>
          </p:cNvGrpSpPr>
          <p:nvPr/>
        </p:nvGrpSpPr>
        <p:grpSpPr bwMode="auto">
          <a:xfrm>
            <a:off x="9389569" y="6216652"/>
            <a:ext cx="2488502" cy="447822"/>
            <a:chOff x="9527309" y="3551529"/>
            <a:chExt cx="2488502" cy="448324"/>
          </a:xfrm>
        </p:grpSpPr>
        <p:pic>
          <p:nvPicPr>
            <p:cNvPr id="53" name="Picture 52">
              <a:extLst>
                <a:ext uri="{FF2B5EF4-FFF2-40B4-BE49-F238E27FC236}">
                  <a16:creationId xmlns:a16="http://schemas.microsoft.com/office/drawing/2014/main" id="{9D1E90A1-4F21-422E-BBB2-26F2009C2494}"/>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54" name="Rectangle 8">
              <a:extLst>
                <a:ext uri="{FF2B5EF4-FFF2-40B4-BE49-F238E27FC236}">
                  <a16:creationId xmlns:a16="http://schemas.microsoft.com/office/drawing/2014/main" id="{2DA7C2BE-4AED-415E-A959-1D22FAB22A20}"/>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56" name="TextBox 44">
            <a:extLst>
              <a:ext uri="{FF2B5EF4-FFF2-40B4-BE49-F238E27FC236}">
                <a16:creationId xmlns:a16="http://schemas.microsoft.com/office/drawing/2014/main" id="{E0618BB7-5187-48E9-9D98-970C613F66E7}"/>
              </a:ext>
            </a:extLst>
          </p:cNvPr>
          <p:cNvSpPr txBox="1">
            <a:spLocks noChangeArrowheads="1"/>
          </p:cNvSpPr>
          <p:nvPr/>
        </p:nvSpPr>
        <p:spPr bwMode="auto">
          <a:xfrm>
            <a:off x="7110475" y="1476922"/>
            <a:ext cx="4246436"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57" name="TextBox 44">
            <a:extLst>
              <a:ext uri="{FF2B5EF4-FFF2-40B4-BE49-F238E27FC236}">
                <a16:creationId xmlns:a16="http://schemas.microsoft.com/office/drawing/2014/main" id="{F671C406-0830-4EE6-B96A-B1C2770DCA02}"/>
              </a:ext>
            </a:extLst>
          </p:cNvPr>
          <p:cNvSpPr txBox="1">
            <a:spLocks noChangeArrowheads="1"/>
          </p:cNvSpPr>
          <p:nvPr/>
        </p:nvSpPr>
        <p:spPr bwMode="auto">
          <a:xfrm>
            <a:off x="1762131" y="1476922"/>
            <a:ext cx="3967193"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2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sp>
        <p:nvSpPr>
          <p:cNvPr id="200" name="Freeform: Shape 1">
            <a:extLst>
              <a:ext uri="{FF2B5EF4-FFF2-40B4-BE49-F238E27FC236}">
                <a16:creationId xmlns:a16="http://schemas.microsoft.com/office/drawing/2014/main" id="{1CA59D82-F1E2-4DDA-BCEC-9FDA30CC9887}"/>
              </a:ext>
            </a:extLst>
          </p:cNvPr>
          <p:cNvSpPr>
            <a:spLocks/>
          </p:cNvSpPr>
          <p:nvPr/>
        </p:nvSpPr>
        <p:spPr bwMode="auto">
          <a:xfrm>
            <a:off x="7166844" y="2362504"/>
            <a:ext cx="4268841" cy="2354130"/>
          </a:xfrm>
          <a:custGeom>
            <a:avLst/>
            <a:gdLst>
              <a:gd name="T0" fmla="*/ 0 w 5286703"/>
              <a:gd name="T1" fmla="*/ 0 h 2942896"/>
              <a:gd name="T2" fmla="*/ 0 w 5286703"/>
              <a:gd name="T3" fmla="*/ 2939121 h 2942896"/>
              <a:gd name="T4" fmla="*/ 5285719 w 5286703"/>
              <a:gd name="T5" fmla="*/ 2939121 h 2942896"/>
              <a:gd name="T6" fmla="*/ 0 60000 65536"/>
              <a:gd name="T7" fmla="*/ 0 60000 65536"/>
              <a:gd name="T8" fmla="*/ 0 60000 65536"/>
            </a:gdLst>
            <a:ahLst/>
            <a:cxnLst>
              <a:cxn ang="T6">
                <a:pos x="T0" y="T1"/>
              </a:cxn>
              <a:cxn ang="T7">
                <a:pos x="T2" y="T3"/>
              </a:cxn>
              <a:cxn ang="T8">
                <a:pos x="T4" y="T5"/>
              </a:cxn>
            </a:cxnLst>
            <a:rect l="0" t="0" r="r" b="b"/>
            <a:pathLst>
              <a:path w="5286703" h="2942896">
                <a:moveTo>
                  <a:pt x="0" y="0"/>
                </a:moveTo>
                <a:lnTo>
                  <a:pt x="0" y="2942896"/>
                </a:lnTo>
                <a:lnTo>
                  <a:pt x="5286703" y="2942896"/>
                </a:lnTo>
              </a:path>
            </a:pathLst>
          </a:custGeom>
          <a:noFill/>
          <a:ln w="28575">
            <a:solidFill>
              <a:schemeClr val="bg1"/>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01" name="Group 2">
            <a:extLst>
              <a:ext uri="{FF2B5EF4-FFF2-40B4-BE49-F238E27FC236}">
                <a16:creationId xmlns:a16="http://schemas.microsoft.com/office/drawing/2014/main" id="{E3CE2F95-D725-438C-9BF5-D9F997327079}"/>
              </a:ext>
            </a:extLst>
          </p:cNvPr>
          <p:cNvGrpSpPr>
            <a:grpSpLocks/>
          </p:cNvGrpSpPr>
          <p:nvPr/>
        </p:nvGrpSpPr>
        <p:grpSpPr bwMode="auto">
          <a:xfrm>
            <a:off x="6724513" y="2215133"/>
            <a:ext cx="396294" cy="2643955"/>
            <a:chOff x="1764932" y="1519751"/>
            <a:chExt cx="491186" cy="3139402"/>
          </a:xfrm>
        </p:grpSpPr>
        <p:sp>
          <p:nvSpPr>
            <p:cNvPr id="360" name="TextBox 11">
              <a:extLst>
                <a:ext uri="{FF2B5EF4-FFF2-40B4-BE49-F238E27FC236}">
                  <a16:creationId xmlns:a16="http://schemas.microsoft.com/office/drawing/2014/main" id="{8BCBA44F-CA6C-4B0C-92E4-8EAF82091674}"/>
                </a:ext>
              </a:extLst>
            </p:cNvPr>
            <p:cNvSpPr txBox="1">
              <a:spLocks noChangeArrowheads="1"/>
            </p:cNvSpPr>
            <p:nvPr/>
          </p:nvSpPr>
          <p:spPr bwMode="auto">
            <a:xfrm>
              <a:off x="1764933" y="1519751"/>
              <a:ext cx="476830" cy="3509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61" name="TextBox 12">
              <a:extLst>
                <a:ext uri="{FF2B5EF4-FFF2-40B4-BE49-F238E27FC236}">
                  <a16:creationId xmlns:a16="http://schemas.microsoft.com/office/drawing/2014/main" id="{AD55D69D-0AE9-43AA-BDDE-D1EBC88F955E}"/>
                </a:ext>
              </a:extLst>
            </p:cNvPr>
            <p:cNvSpPr txBox="1">
              <a:spLocks noChangeArrowheads="1"/>
            </p:cNvSpPr>
            <p:nvPr/>
          </p:nvSpPr>
          <p:spPr bwMode="auto">
            <a:xfrm>
              <a:off x="1764932" y="2081873"/>
              <a:ext cx="476830" cy="3509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362" name="TextBox 13">
              <a:extLst>
                <a:ext uri="{FF2B5EF4-FFF2-40B4-BE49-F238E27FC236}">
                  <a16:creationId xmlns:a16="http://schemas.microsoft.com/office/drawing/2014/main" id="{FBB3F9C5-A6AA-4FFD-A88D-E0772F60ED7F}"/>
                </a:ext>
              </a:extLst>
            </p:cNvPr>
            <p:cNvSpPr txBox="1">
              <a:spLocks noChangeArrowheads="1"/>
            </p:cNvSpPr>
            <p:nvPr/>
          </p:nvSpPr>
          <p:spPr bwMode="auto">
            <a:xfrm>
              <a:off x="1764932" y="2643995"/>
              <a:ext cx="476830" cy="3509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363" name="TextBox 14">
              <a:extLst>
                <a:ext uri="{FF2B5EF4-FFF2-40B4-BE49-F238E27FC236}">
                  <a16:creationId xmlns:a16="http://schemas.microsoft.com/office/drawing/2014/main" id="{5B963023-81B2-4D3F-AE81-7299CA672C64}"/>
                </a:ext>
              </a:extLst>
            </p:cNvPr>
            <p:cNvSpPr txBox="1">
              <a:spLocks noChangeArrowheads="1"/>
            </p:cNvSpPr>
            <p:nvPr/>
          </p:nvSpPr>
          <p:spPr bwMode="auto">
            <a:xfrm>
              <a:off x="1764932" y="3206117"/>
              <a:ext cx="476830" cy="3509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364" name="TextBox 15">
              <a:extLst>
                <a:ext uri="{FF2B5EF4-FFF2-40B4-BE49-F238E27FC236}">
                  <a16:creationId xmlns:a16="http://schemas.microsoft.com/office/drawing/2014/main" id="{68478B23-AA64-478A-B574-E9333AEB257B}"/>
                </a:ext>
              </a:extLst>
            </p:cNvPr>
            <p:cNvSpPr txBox="1">
              <a:spLocks noChangeArrowheads="1"/>
            </p:cNvSpPr>
            <p:nvPr/>
          </p:nvSpPr>
          <p:spPr bwMode="auto">
            <a:xfrm>
              <a:off x="1764932" y="3768239"/>
              <a:ext cx="476830" cy="3509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365" name="TextBox 16">
              <a:extLst>
                <a:ext uri="{FF2B5EF4-FFF2-40B4-BE49-F238E27FC236}">
                  <a16:creationId xmlns:a16="http://schemas.microsoft.com/office/drawing/2014/main" id="{04B85C0A-3F10-45F7-808C-C12DFECACFDC}"/>
                </a:ext>
              </a:extLst>
            </p:cNvPr>
            <p:cNvSpPr txBox="1">
              <a:spLocks noChangeArrowheads="1"/>
            </p:cNvSpPr>
            <p:nvPr/>
          </p:nvSpPr>
          <p:spPr bwMode="auto">
            <a:xfrm>
              <a:off x="1942938" y="4308198"/>
              <a:ext cx="313180" cy="35095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cxnSp>
        <p:nvCxnSpPr>
          <p:cNvPr id="202" name="Straight Connector 38">
            <a:extLst>
              <a:ext uri="{FF2B5EF4-FFF2-40B4-BE49-F238E27FC236}">
                <a16:creationId xmlns:a16="http://schemas.microsoft.com/office/drawing/2014/main" id="{445AB0B5-B454-49F5-8708-291541160F1F}"/>
              </a:ext>
            </a:extLst>
          </p:cNvPr>
          <p:cNvCxnSpPr>
            <a:cxnSpLocks noChangeShapeType="1"/>
          </p:cNvCxnSpPr>
          <p:nvPr/>
        </p:nvCxnSpPr>
        <p:spPr bwMode="auto">
          <a:xfrm rot="5400000">
            <a:off x="9833312"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03" name="Straight Connector 39">
            <a:extLst>
              <a:ext uri="{FF2B5EF4-FFF2-40B4-BE49-F238E27FC236}">
                <a16:creationId xmlns:a16="http://schemas.microsoft.com/office/drawing/2014/main" id="{23197021-23E9-4D48-9F3B-AF1B9B4BA65D}"/>
              </a:ext>
            </a:extLst>
          </p:cNvPr>
          <p:cNvCxnSpPr>
            <a:cxnSpLocks noChangeShapeType="1"/>
          </p:cNvCxnSpPr>
          <p:nvPr/>
        </p:nvCxnSpPr>
        <p:spPr bwMode="auto">
          <a:xfrm rot="5400000">
            <a:off x="9446168"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04" name="Straight Connector 40">
            <a:extLst>
              <a:ext uri="{FF2B5EF4-FFF2-40B4-BE49-F238E27FC236}">
                <a16:creationId xmlns:a16="http://schemas.microsoft.com/office/drawing/2014/main" id="{6B277704-2FA1-4C8D-9CFA-90E71621B361}"/>
              </a:ext>
            </a:extLst>
          </p:cNvPr>
          <p:cNvCxnSpPr>
            <a:cxnSpLocks noChangeShapeType="1"/>
          </p:cNvCxnSpPr>
          <p:nvPr/>
        </p:nvCxnSpPr>
        <p:spPr bwMode="auto">
          <a:xfrm rot="5400000">
            <a:off x="9060305"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05" name="Straight Connector 41">
            <a:extLst>
              <a:ext uri="{FF2B5EF4-FFF2-40B4-BE49-F238E27FC236}">
                <a16:creationId xmlns:a16="http://schemas.microsoft.com/office/drawing/2014/main" id="{1A64BD7E-F7AA-4EF3-A3B7-7415ADE83EF2}"/>
              </a:ext>
            </a:extLst>
          </p:cNvPr>
          <p:cNvCxnSpPr>
            <a:cxnSpLocks noChangeShapeType="1"/>
          </p:cNvCxnSpPr>
          <p:nvPr/>
        </p:nvCxnSpPr>
        <p:spPr bwMode="auto">
          <a:xfrm rot="5400000">
            <a:off x="8674443"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06" name="Straight Connector 42">
            <a:extLst>
              <a:ext uri="{FF2B5EF4-FFF2-40B4-BE49-F238E27FC236}">
                <a16:creationId xmlns:a16="http://schemas.microsoft.com/office/drawing/2014/main" id="{139BDC12-3AC4-4752-B2B9-4372DD2DD173}"/>
              </a:ext>
            </a:extLst>
          </p:cNvPr>
          <p:cNvCxnSpPr>
            <a:cxnSpLocks noChangeShapeType="1"/>
          </p:cNvCxnSpPr>
          <p:nvPr/>
        </p:nvCxnSpPr>
        <p:spPr bwMode="auto">
          <a:xfrm rot="5400000">
            <a:off x="8288581"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07" name="Straight Connector 43">
            <a:extLst>
              <a:ext uri="{FF2B5EF4-FFF2-40B4-BE49-F238E27FC236}">
                <a16:creationId xmlns:a16="http://schemas.microsoft.com/office/drawing/2014/main" id="{C9D270E1-621E-4AF2-A413-EECC0AE66AC1}"/>
              </a:ext>
            </a:extLst>
          </p:cNvPr>
          <p:cNvCxnSpPr>
            <a:cxnSpLocks noChangeShapeType="1"/>
          </p:cNvCxnSpPr>
          <p:nvPr/>
        </p:nvCxnSpPr>
        <p:spPr bwMode="auto">
          <a:xfrm rot="5400000">
            <a:off x="7902719"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08" name="Straight Connector 44">
            <a:extLst>
              <a:ext uri="{FF2B5EF4-FFF2-40B4-BE49-F238E27FC236}">
                <a16:creationId xmlns:a16="http://schemas.microsoft.com/office/drawing/2014/main" id="{FFA9C564-3DC7-494E-BE83-4251414B1381}"/>
              </a:ext>
            </a:extLst>
          </p:cNvPr>
          <p:cNvCxnSpPr>
            <a:cxnSpLocks noChangeShapeType="1"/>
          </p:cNvCxnSpPr>
          <p:nvPr/>
        </p:nvCxnSpPr>
        <p:spPr bwMode="auto">
          <a:xfrm rot="5400000">
            <a:off x="7516856"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09" name="Straight Connector 45">
            <a:extLst>
              <a:ext uri="{FF2B5EF4-FFF2-40B4-BE49-F238E27FC236}">
                <a16:creationId xmlns:a16="http://schemas.microsoft.com/office/drawing/2014/main" id="{78B0DC55-92D8-4F05-A5BD-47FDB89FD47E}"/>
              </a:ext>
            </a:extLst>
          </p:cNvPr>
          <p:cNvCxnSpPr>
            <a:cxnSpLocks noChangeShapeType="1"/>
          </p:cNvCxnSpPr>
          <p:nvPr/>
        </p:nvCxnSpPr>
        <p:spPr bwMode="auto">
          <a:xfrm rot="5400000">
            <a:off x="7130994" y="4760073"/>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10" name="Straight Connector 63">
            <a:extLst>
              <a:ext uri="{FF2B5EF4-FFF2-40B4-BE49-F238E27FC236}">
                <a16:creationId xmlns:a16="http://schemas.microsoft.com/office/drawing/2014/main" id="{28C49C8E-9D8A-4230-95F2-57117B30692E}"/>
              </a:ext>
            </a:extLst>
          </p:cNvPr>
          <p:cNvCxnSpPr>
            <a:cxnSpLocks noChangeShapeType="1"/>
          </p:cNvCxnSpPr>
          <p:nvPr/>
        </p:nvCxnSpPr>
        <p:spPr bwMode="auto">
          <a:xfrm rot="5400000">
            <a:off x="10605036"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11" name="Straight Connector 64">
            <a:extLst>
              <a:ext uri="{FF2B5EF4-FFF2-40B4-BE49-F238E27FC236}">
                <a16:creationId xmlns:a16="http://schemas.microsoft.com/office/drawing/2014/main" id="{A5D8E125-C4AB-4DE3-9786-01FECF14DA67}"/>
              </a:ext>
            </a:extLst>
          </p:cNvPr>
          <p:cNvCxnSpPr>
            <a:cxnSpLocks noChangeShapeType="1"/>
          </p:cNvCxnSpPr>
          <p:nvPr/>
        </p:nvCxnSpPr>
        <p:spPr bwMode="auto">
          <a:xfrm rot="5400000">
            <a:off x="10219174" y="475117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354" name="Straight Connector 40">
            <a:extLst>
              <a:ext uri="{FF2B5EF4-FFF2-40B4-BE49-F238E27FC236}">
                <a16:creationId xmlns:a16="http://schemas.microsoft.com/office/drawing/2014/main" id="{11E099FC-4670-4F52-9B33-BEEFA7828E87}"/>
              </a:ext>
            </a:extLst>
          </p:cNvPr>
          <p:cNvCxnSpPr>
            <a:cxnSpLocks noChangeShapeType="1"/>
          </p:cNvCxnSpPr>
          <p:nvPr/>
        </p:nvCxnSpPr>
        <p:spPr bwMode="auto">
          <a:xfrm rot="10800000">
            <a:off x="7107963" y="4725132"/>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355" name="Straight Connector 41">
            <a:extLst>
              <a:ext uri="{FF2B5EF4-FFF2-40B4-BE49-F238E27FC236}">
                <a16:creationId xmlns:a16="http://schemas.microsoft.com/office/drawing/2014/main" id="{37E9DFB1-3DB6-4F85-8C17-062F25322D03}"/>
              </a:ext>
            </a:extLst>
          </p:cNvPr>
          <p:cNvCxnSpPr>
            <a:cxnSpLocks noChangeShapeType="1"/>
          </p:cNvCxnSpPr>
          <p:nvPr/>
        </p:nvCxnSpPr>
        <p:spPr bwMode="auto">
          <a:xfrm rot="10800000">
            <a:off x="7107963" y="4257863"/>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356" name="Straight Connector 42">
            <a:extLst>
              <a:ext uri="{FF2B5EF4-FFF2-40B4-BE49-F238E27FC236}">
                <a16:creationId xmlns:a16="http://schemas.microsoft.com/office/drawing/2014/main" id="{084968E0-2F4D-4B17-BC2C-B41C875C32D8}"/>
              </a:ext>
            </a:extLst>
          </p:cNvPr>
          <p:cNvCxnSpPr>
            <a:cxnSpLocks noChangeShapeType="1"/>
          </p:cNvCxnSpPr>
          <p:nvPr/>
        </p:nvCxnSpPr>
        <p:spPr bwMode="auto">
          <a:xfrm rot="10800000">
            <a:off x="7107963" y="3790594"/>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357" name="Straight Connector 43">
            <a:extLst>
              <a:ext uri="{FF2B5EF4-FFF2-40B4-BE49-F238E27FC236}">
                <a16:creationId xmlns:a16="http://schemas.microsoft.com/office/drawing/2014/main" id="{3B114903-921E-4518-9A59-ADD4A4B9E9B9}"/>
              </a:ext>
            </a:extLst>
          </p:cNvPr>
          <p:cNvCxnSpPr>
            <a:cxnSpLocks noChangeShapeType="1"/>
          </p:cNvCxnSpPr>
          <p:nvPr/>
        </p:nvCxnSpPr>
        <p:spPr bwMode="auto">
          <a:xfrm rot="10800000">
            <a:off x="7107963" y="3323326"/>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358" name="Straight Connector 44">
            <a:extLst>
              <a:ext uri="{FF2B5EF4-FFF2-40B4-BE49-F238E27FC236}">
                <a16:creationId xmlns:a16="http://schemas.microsoft.com/office/drawing/2014/main" id="{52EEA2F5-9DED-451B-9B15-C244A3982965}"/>
              </a:ext>
            </a:extLst>
          </p:cNvPr>
          <p:cNvCxnSpPr>
            <a:cxnSpLocks noChangeShapeType="1"/>
          </p:cNvCxnSpPr>
          <p:nvPr/>
        </p:nvCxnSpPr>
        <p:spPr bwMode="auto">
          <a:xfrm rot="10800000">
            <a:off x="7107963" y="2856057"/>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359" name="Straight Connector 45">
            <a:extLst>
              <a:ext uri="{FF2B5EF4-FFF2-40B4-BE49-F238E27FC236}">
                <a16:creationId xmlns:a16="http://schemas.microsoft.com/office/drawing/2014/main" id="{CE2A3709-0C0C-4181-AC80-5430469C3B01}"/>
              </a:ext>
            </a:extLst>
          </p:cNvPr>
          <p:cNvCxnSpPr>
            <a:cxnSpLocks noChangeShapeType="1"/>
          </p:cNvCxnSpPr>
          <p:nvPr/>
        </p:nvCxnSpPr>
        <p:spPr bwMode="auto">
          <a:xfrm rot="10800000">
            <a:off x="7099455" y="2388789"/>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13" name="Straight Connector 63">
            <a:extLst>
              <a:ext uri="{FF2B5EF4-FFF2-40B4-BE49-F238E27FC236}">
                <a16:creationId xmlns:a16="http://schemas.microsoft.com/office/drawing/2014/main" id="{48232A35-3789-4B04-93E9-A748C24C0AC2}"/>
              </a:ext>
            </a:extLst>
          </p:cNvPr>
          <p:cNvCxnSpPr>
            <a:cxnSpLocks noChangeShapeType="1"/>
          </p:cNvCxnSpPr>
          <p:nvPr/>
        </p:nvCxnSpPr>
        <p:spPr bwMode="auto">
          <a:xfrm rot="5400000">
            <a:off x="11390860" y="4747368"/>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cxnSp>
        <p:nvCxnSpPr>
          <p:cNvPr id="214" name="Straight Connector 64">
            <a:extLst>
              <a:ext uri="{FF2B5EF4-FFF2-40B4-BE49-F238E27FC236}">
                <a16:creationId xmlns:a16="http://schemas.microsoft.com/office/drawing/2014/main" id="{3B71FE69-CD4E-4946-A788-5F39F7B218ED}"/>
              </a:ext>
            </a:extLst>
          </p:cNvPr>
          <p:cNvCxnSpPr>
            <a:cxnSpLocks noChangeShapeType="1"/>
          </p:cNvCxnSpPr>
          <p:nvPr/>
        </p:nvCxnSpPr>
        <p:spPr bwMode="auto">
          <a:xfrm rot="5400000">
            <a:off x="11004999" y="4747368"/>
            <a:ext cx="64008" cy="0"/>
          </a:xfrm>
          <a:prstGeom prst="line">
            <a:avLst/>
          </a:prstGeom>
          <a:noFill/>
          <a:ln w="28575" algn="ctr">
            <a:solidFill>
              <a:schemeClr val="bg1"/>
            </a:solidFill>
            <a:round/>
            <a:headEnd/>
            <a:tailEnd/>
          </a:ln>
          <a:extLst>
            <a:ext uri="{909E8E84-426E-40dd-AFC4-6F175D3DCCD1}">
              <a14:hiddenFill xmlns="" xmlns:a14="http://schemas.microsoft.com/office/drawing/2010/main">
                <a:noFill/>
              </a14:hiddenFill>
            </a:ext>
          </a:extLst>
        </p:spPr>
      </p:cxnSp>
      <p:sp>
        <p:nvSpPr>
          <p:cNvPr id="215" name="TextBox 45">
            <a:extLst>
              <a:ext uri="{FF2B5EF4-FFF2-40B4-BE49-F238E27FC236}">
                <a16:creationId xmlns:a16="http://schemas.microsoft.com/office/drawing/2014/main" id="{69CFDC0B-7FB1-415B-98A3-1E914C8F9514}"/>
              </a:ext>
            </a:extLst>
          </p:cNvPr>
          <p:cNvSpPr txBox="1">
            <a:spLocks noChangeArrowheads="1"/>
          </p:cNvSpPr>
          <p:nvPr/>
        </p:nvSpPr>
        <p:spPr bwMode="auto">
          <a:xfrm>
            <a:off x="7036086" y="4762370"/>
            <a:ext cx="252541" cy="2960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16" name="TextBox 46">
            <a:extLst>
              <a:ext uri="{FF2B5EF4-FFF2-40B4-BE49-F238E27FC236}">
                <a16:creationId xmlns:a16="http://schemas.microsoft.com/office/drawing/2014/main" id="{55D76FB8-C271-400B-A95A-46044304592E}"/>
              </a:ext>
            </a:extLst>
          </p:cNvPr>
          <p:cNvSpPr txBox="1">
            <a:spLocks noChangeArrowheads="1"/>
          </p:cNvSpPr>
          <p:nvPr/>
        </p:nvSpPr>
        <p:spPr bwMode="auto">
          <a:xfrm>
            <a:off x="7825758" y="4762370"/>
            <a:ext cx="252541" cy="2960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17" name="TextBox 47">
            <a:extLst>
              <a:ext uri="{FF2B5EF4-FFF2-40B4-BE49-F238E27FC236}">
                <a16:creationId xmlns:a16="http://schemas.microsoft.com/office/drawing/2014/main" id="{592963F2-4E06-4243-A075-1FAB94FA3D8B}"/>
              </a:ext>
            </a:extLst>
          </p:cNvPr>
          <p:cNvSpPr txBox="1">
            <a:spLocks noChangeArrowheads="1"/>
          </p:cNvSpPr>
          <p:nvPr/>
        </p:nvSpPr>
        <p:spPr bwMode="auto">
          <a:xfrm>
            <a:off x="8207774" y="4762370"/>
            <a:ext cx="252541" cy="2960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218" name="TextBox 48">
            <a:extLst>
              <a:ext uri="{FF2B5EF4-FFF2-40B4-BE49-F238E27FC236}">
                <a16:creationId xmlns:a16="http://schemas.microsoft.com/office/drawing/2014/main" id="{9CED45E2-4892-43BC-B45C-E65E7E252331}"/>
              </a:ext>
            </a:extLst>
          </p:cNvPr>
          <p:cNvSpPr txBox="1">
            <a:spLocks noChangeArrowheads="1"/>
          </p:cNvSpPr>
          <p:nvPr/>
        </p:nvSpPr>
        <p:spPr bwMode="auto">
          <a:xfrm>
            <a:off x="9712925" y="4762370"/>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36" name="TextBox 49">
            <a:extLst>
              <a:ext uri="{FF2B5EF4-FFF2-40B4-BE49-F238E27FC236}">
                <a16:creationId xmlns:a16="http://schemas.microsoft.com/office/drawing/2014/main" id="{AE316FE7-611B-4317-AB56-A8BDE9AF1D43}"/>
              </a:ext>
            </a:extLst>
          </p:cNvPr>
          <p:cNvSpPr txBox="1">
            <a:spLocks noChangeArrowheads="1"/>
          </p:cNvSpPr>
          <p:nvPr/>
        </p:nvSpPr>
        <p:spPr bwMode="auto">
          <a:xfrm>
            <a:off x="8540597" y="4764911"/>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37" name="TextBox 50">
            <a:extLst>
              <a:ext uri="{FF2B5EF4-FFF2-40B4-BE49-F238E27FC236}">
                <a16:creationId xmlns:a16="http://schemas.microsoft.com/office/drawing/2014/main" id="{F531769D-FBA0-49E4-B962-AD8D848D01C9}"/>
              </a:ext>
            </a:extLst>
          </p:cNvPr>
          <p:cNvSpPr txBox="1">
            <a:spLocks noChangeArrowheads="1"/>
          </p:cNvSpPr>
          <p:nvPr/>
        </p:nvSpPr>
        <p:spPr bwMode="auto">
          <a:xfrm>
            <a:off x="9309116" y="4762370"/>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38" name="TextBox 51">
            <a:extLst>
              <a:ext uri="{FF2B5EF4-FFF2-40B4-BE49-F238E27FC236}">
                <a16:creationId xmlns:a16="http://schemas.microsoft.com/office/drawing/2014/main" id="{0029986B-92F5-4AC0-96DD-9E13437FC68D}"/>
              </a:ext>
            </a:extLst>
          </p:cNvPr>
          <p:cNvSpPr txBox="1">
            <a:spLocks noChangeArrowheads="1"/>
          </p:cNvSpPr>
          <p:nvPr/>
        </p:nvSpPr>
        <p:spPr bwMode="auto">
          <a:xfrm>
            <a:off x="10101351" y="4758560"/>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39" name="TextBox 52">
            <a:extLst>
              <a:ext uri="{FF2B5EF4-FFF2-40B4-BE49-F238E27FC236}">
                <a16:creationId xmlns:a16="http://schemas.microsoft.com/office/drawing/2014/main" id="{19F55AED-BB40-41FB-80E7-5C3695985870}"/>
              </a:ext>
            </a:extLst>
          </p:cNvPr>
          <p:cNvSpPr txBox="1">
            <a:spLocks noChangeArrowheads="1"/>
          </p:cNvSpPr>
          <p:nvPr/>
        </p:nvSpPr>
        <p:spPr bwMode="auto">
          <a:xfrm>
            <a:off x="10488495" y="4762370"/>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240" name="TextBox 53">
            <a:extLst>
              <a:ext uri="{FF2B5EF4-FFF2-40B4-BE49-F238E27FC236}">
                <a16:creationId xmlns:a16="http://schemas.microsoft.com/office/drawing/2014/main" id="{91C2DB8B-9FF8-4D3D-8794-F5284B29776B}"/>
              </a:ext>
            </a:extLst>
          </p:cNvPr>
          <p:cNvSpPr txBox="1">
            <a:spLocks noChangeArrowheads="1"/>
          </p:cNvSpPr>
          <p:nvPr/>
        </p:nvSpPr>
        <p:spPr bwMode="auto">
          <a:xfrm>
            <a:off x="8934791" y="4773805"/>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41" name="TextBox 54">
            <a:extLst>
              <a:ext uri="{FF2B5EF4-FFF2-40B4-BE49-F238E27FC236}">
                <a16:creationId xmlns:a16="http://schemas.microsoft.com/office/drawing/2014/main" id="{659B4531-0AF2-4C32-B145-CEFAACF4FF73}"/>
              </a:ext>
            </a:extLst>
          </p:cNvPr>
          <p:cNvSpPr txBox="1">
            <a:spLocks noChangeArrowheads="1"/>
          </p:cNvSpPr>
          <p:nvPr/>
        </p:nvSpPr>
        <p:spPr bwMode="auto">
          <a:xfrm>
            <a:off x="7425794" y="4762370"/>
            <a:ext cx="252541" cy="29601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42" name="TextBox 55">
            <a:extLst>
              <a:ext uri="{FF2B5EF4-FFF2-40B4-BE49-F238E27FC236}">
                <a16:creationId xmlns:a16="http://schemas.microsoft.com/office/drawing/2014/main" id="{A0D43730-BEA9-4343-8ECD-96281C76DAF4}"/>
              </a:ext>
            </a:extLst>
          </p:cNvPr>
          <p:cNvSpPr txBox="1">
            <a:spLocks noChangeArrowheads="1"/>
          </p:cNvSpPr>
          <p:nvPr/>
        </p:nvSpPr>
        <p:spPr bwMode="auto">
          <a:xfrm>
            <a:off x="10861538" y="4780156"/>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43" name="TextBox 56">
            <a:extLst>
              <a:ext uri="{FF2B5EF4-FFF2-40B4-BE49-F238E27FC236}">
                <a16:creationId xmlns:a16="http://schemas.microsoft.com/office/drawing/2014/main" id="{FB4E6BA4-9F4A-4769-865A-4DD7E79324AF}"/>
              </a:ext>
            </a:extLst>
          </p:cNvPr>
          <p:cNvSpPr txBox="1">
            <a:spLocks noChangeArrowheads="1"/>
          </p:cNvSpPr>
          <p:nvPr/>
        </p:nvSpPr>
        <p:spPr bwMode="auto">
          <a:xfrm>
            <a:off x="11247400" y="4783968"/>
            <a:ext cx="338111" cy="29556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grpSp>
        <p:nvGrpSpPr>
          <p:cNvPr id="244" name="Group 6">
            <a:extLst>
              <a:ext uri="{FF2B5EF4-FFF2-40B4-BE49-F238E27FC236}">
                <a16:creationId xmlns:a16="http://schemas.microsoft.com/office/drawing/2014/main" id="{2DCBBCE7-5C86-4896-A272-73ADAF1CB758}"/>
              </a:ext>
            </a:extLst>
          </p:cNvPr>
          <p:cNvGrpSpPr>
            <a:grpSpLocks/>
          </p:cNvGrpSpPr>
          <p:nvPr/>
        </p:nvGrpSpPr>
        <p:grpSpPr bwMode="auto">
          <a:xfrm>
            <a:off x="7175818" y="2334554"/>
            <a:ext cx="3609926" cy="725422"/>
            <a:chOff x="2324485" y="1667908"/>
            <a:chExt cx="4470400" cy="906440"/>
          </a:xfrm>
        </p:grpSpPr>
        <p:sp>
          <p:nvSpPr>
            <p:cNvPr id="301" name="Freeform: Shape 4">
              <a:extLst>
                <a:ext uri="{FF2B5EF4-FFF2-40B4-BE49-F238E27FC236}">
                  <a16:creationId xmlns:a16="http://schemas.microsoft.com/office/drawing/2014/main" id="{802C33FB-5FDB-421C-92E6-6A0ED3FF04FA}"/>
                </a:ext>
              </a:extLst>
            </p:cNvPr>
            <p:cNvSpPr>
              <a:spLocks/>
            </p:cNvSpPr>
            <p:nvPr/>
          </p:nvSpPr>
          <p:spPr bwMode="auto">
            <a:xfrm>
              <a:off x="2324485" y="1727200"/>
              <a:ext cx="4470400" cy="772776"/>
            </a:xfrm>
            <a:custGeom>
              <a:avLst/>
              <a:gdLst>
                <a:gd name="T0" fmla="*/ 3602182 w 4470400"/>
                <a:gd name="T1" fmla="*/ 772776 h 772776"/>
                <a:gd name="T2" fmla="*/ 3439006 w 4470400"/>
                <a:gd name="T3" fmla="*/ 726594 h 772776"/>
                <a:gd name="T4" fmla="*/ 3309697 w 4470400"/>
                <a:gd name="T5" fmla="*/ 692727 h 772776"/>
                <a:gd name="T6" fmla="*/ 3112654 w 4470400"/>
                <a:gd name="T7" fmla="*/ 649624 h 772776"/>
                <a:gd name="T8" fmla="*/ 3048000 w 4470400"/>
                <a:gd name="T9" fmla="*/ 628073 h 772776"/>
                <a:gd name="T10" fmla="*/ 3007976 w 4470400"/>
                <a:gd name="T11" fmla="*/ 603442 h 772776"/>
                <a:gd name="T12" fmla="*/ 2952557 w 4470400"/>
                <a:gd name="T13" fmla="*/ 575733 h 772776"/>
                <a:gd name="T14" fmla="*/ 2887903 w 4470400"/>
                <a:gd name="T15" fmla="*/ 532630 h 772776"/>
                <a:gd name="T16" fmla="*/ 2681624 w 4470400"/>
                <a:gd name="T17" fmla="*/ 504921 h 772776"/>
                <a:gd name="T18" fmla="*/ 2610812 w 4470400"/>
                <a:gd name="T19" fmla="*/ 489527 h 772776"/>
                <a:gd name="T20" fmla="*/ 2527685 w 4470400"/>
                <a:gd name="T21" fmla="*/ 458739 h 772776"/>
                <a:gd name="T22" fmla="*/ 2407612 w 4470400"/>
                <a:gd name="T23" fmla="*/ 440267 h 772776"/>
                <a:gd name="T24" fmla="*/ 2284460 w 4470400"/>
                <a:gd name="T25" fmla="*/ 418715 h 772776"/>
                <a:gd name="T26" fmla="*/ 2185939 w 4470400"/>
                <a:gd name="T27" fmla="*/ 394085 h 772776"/>
                <a:gd name="T28" fmla="*/ 2145915 w 4470400"/>
                <a:gd name="T29" fmla="*/ 384849 h 772776"/>
                <a:gd name="T30" fmla="*/ 2072024 w 4470400"/>
                <a:gd name="T31" fmla="*/ 366376 h 772776"/>
                <a:gd name="T32" fmla="*/ 1865745 w 4470400"/>
                <a:gd name="T33" fmla="*/ 323273 h 772776"/>
                <a:gd name="T34" fmla="*/ 1739515 w 4470400"/>
                <a:gd name="T35" fmla="*/ 304800 h 772776"/>
                <a:gd name="T36" fmla="*/ 1634836 w 4470400"/>
                <a:gd name="T37" fmla="*/ 286327 h 772776"/>
                <a:gd name="T38" fmla="*/ 1570182 w 4470400"/>
                <a:gd name="T39" fmla="*/ 274012 h 772776"/>
                <a:gd name="T40" fmla="*/ 1505527 w 4470400"/>
                <a:gd name="T41" fmla="*/ 258618 h 772776"/>
                <a:gd name="T42" fmla="*/ 1474739 w 4470400"/>
                <a:gd name="T43" fmla="*/ 243224 h 772776"/>
                <a:gd name="T44" fmla="*/ 1416242 w 4470400"/>
                <a:gd name="T45" fmla="*/ 227830 h 772776"/>
                <a:gd name="T46" fmla="*/ 1382376 w 4470400"/>
                <a:gd name="T47" fmla="*/ 218594 h 772776"/>
                <a:gd name="T48" fmla="*/ 1302327 w 4470400"/>
                <a:gd name="T49" fmla="*/ 209358 h 772776"/>
                <a:gd name="T50" fmla="*/ 1225357 w 4470400"/>
                <a:gd name="T51" fmla="*/ 193964 h 772776"/>
                <a:gd name="T52" fmla="*/ 1185333 w 4470400"/>
                <a:gd name="T53" fmla="*/ 166255 h 772776"/>
                <a:gd name="T54" fmla="*/ 1129915 w 4470400"/>
                <a:gd name="T55" fmla="*/ 153939 h 772776"/>
                <a:gd name="T56" fmla="*/ 1043709 w 4470400"/>
                <a:gd name="T57" fmla="*/ 129309 h 772776"/>
                <a:gd name="T58" fmla="*/ 1006763 w 4470400"/>
                <a:gd name="T59" fmla="*/ 113915 h 772776"/>
                <a:gd name="T60" fmla="*/ 966739 w 4470400"/>
                <a:gd name="T61" fmla="*/ 92364 h 772776"/>
                <a:gd name="T62" fmla="*/ 828194 w 4470400"/>
                <a:gd name="T63" fmla="*/ 61576 h 772776"/>
                <a:gd name="T64" fmla="*/ 695806 w 4470400"/>
                <a:gd name="T65" fmla="*/ 46182 h 772776"/>
                <a:gd name="T66" fmla="*/ 628073 w 4470400"/>
                <a:gd name="T67" fmla="*/ 33867 h 772776"/>
                <a:gd name="T68" fmla="*/ 514157 w 4470400"/>
                <a:gd name="T69" fmla="*/ 27709 h 772776"/>
                <a:gd name="T70" fmla="*/ 274012 w 4470400"/>
                <a:gd name="T71" fmla="*/ 18473 h 772776"/>
                <a:gd name="T72" fmla="*/ 0 w 4470400"/>
                <a:gd name="T73" fmla="*/ 0 h 7727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470400" h="772776">
                  <a:moveTo>
                    <a:pt x="4470400" y="772776"/>
                  </a:moveTo>
                  <a:lnTo>
                    <a:pt x="3602182" y="772776"/>
                  </a:lnTo>
                  <a:lnTo>
                    <a:pt x="3602182" y="726594"/>
                  </a:lnTo>
                  <a:lnTo>
                    <a:pt x="3439006" y="726594"/>
                  </a:lnTo>
                  <a:lnTo>
                    <a:pt x="3439006" y="692727"/>
                  </a:lnTo>
                  <a:lnTo>
                    <a:pt x="3309697" y="692727"/>
                  </a:lnTo>
                  <a:lnTo>
                    <a:pt x="3309697" y="649624"/>
                  </a:lnTo>
                  <a:lnTo>
                    <a:pt x="3112654" y="649624"/>
                  </a:lnTo>
                  <a:lnTo>
                    <a:pt x="3112654" y="628073"/>
                  </a:lnTo>
                  <a:lnTo>
                    <a:pt x="3048000" y="628073"/>
                  </a:lnTo>
                  <a:lnTo>
                    <a:pt x="3048000" y="603442"/>
                  </a:lnTo>
                  <a:lnTo>
                    <a:pt x="3007976" y="603442"/>
                  </a:lnTo>
                  <a:lnTo>
                    <a:pt x="3007976" y="575733"/>
                  </a:lnTo>
                  <a:lnTo>
                    <a:pt x="2952557" y="575733"/>
                  </a:lnTo>
                  <a:lnTo>
                    <a:pt x="2952557" y="532630"/>
                  </a:lnTo>
                  <a:lnTo>
                    <a:pt x="2887903" y="532630"/>
                  </a:lnTo>
                  <a:lnTo>
                    <a:pt x="2887903" y="504921"/>
                  </a:lnTo>
                  <a:lnTo>
                    <a:pt x="2681624" y="504921"/>
                  </a:lnTo>
                  <a:lnTo>
                    <a:pt x="2681624" y="489527"/>
                  </a:lnTo>
                  <a:lnTo>
                    <a:pt x="2610812" y="489527"/>
                  </a:lnTo>
                  <a:lnTo>
                    <a:pt x="2610812" y="458739"/>
                  </a:lnTo>
                  <a:lnTo>
                    <a:pt x="2527685" y="458739"/>
                  </a:lnTo>
                  <a:lnTo>
                    <a:pt x="2527685" y="440267"/>
                  </a:lnTo>
                  <a:lnTo>
                    <a:pt x="2407612" y="440267"/>
                  </a:lnTo>
                  <a:lnTo>
                    <a:pt x="2407612" y="418715"/>
                  </a:lnTo>
                  <a:lnTo>
                    <a:pt x="2284460" y="418715"/>
                  </a:lnTo>
                  <a:lnTo>
                    <a:pt x="2284460" y="394085"/>
                  </a:lnTo>
                  <a:lnTo>
                    <a:pt x="2185939" y="394085"/>
                  </a:lnTo>
                  <a:lnTo>
                    <a:pt x="2176703" y="384849"/>
                  </a:lnTo>
                  <a:lnTo>
                    <a:pt x="2145915" y="384849"/>
                  </a:lnTo>
                  <a:lnTo>
                    <a:pt x="2145915" y="366376"/>
                  </a:lnTo>
                  <a:lnTo>
                    <a:pt x="2072024" y="366376"/>
                  </a:lnTo>
                  <a:lnTo>
                    <a:pt x="2072024" y="323273"/>
                  </a:lnTo>
                  <a:lnTo>
                    <a:pt x="1865745" y="323273"/>
                  </a:lnTo>
                  <a:lnTo>
                    <a:pt x="1865745" y="304800"/>
                  </a:lnTo>
                  <a:lnTo>
                    <a:pt x="1739515" y="304800"/>
                  </a:lnTo>
                  <a:lnTo>
                    <a:pt x="1739515" y="286327"/>
                  </a:lnTo>
                  <a:lnTo>
                    <a:pt x="1634836" y="286327"/>
                  </a:lnTo>
                  <a:lnTo>
                    <a:pt x="1634836" y="274012"/>
                  </a:lnTo>
                  <a:lnTo>
                    <a:pt x="1570182" y="274012"/>
                  </a:lnTo>
                  <a:lnTo>
                    <a:pt x="1570182" y="258618"/>
                  </a:lnTo>
                  <a:lnTo>
                    <a:pt x="1505527" y="258618"/>
                  </a:lnTo>
                  <a:lnTo>
                    <a:pt x="1505527" y="243224"/>
                  </a:lnTo>
                  <a:lnTo>
                    <a:pt x="1474739" y="243224"/>
                  </a:lnTo>
                  <a:lnTo>
                    <a:pt x="1474739" y="227830"/>
                  </a:lnTo>
                  <a:lnTo>
                    <a:pt x="1416242" y="227830"/>
                  </a:lnTo>
                  <a:lnTo>
                    <a:pt x="1416242" y="218594"/>
                  </a:lnTo>
                  <a:lnTo>
                    <a:pt x="1382376" y="218594"/>
                  </a:lnTo>
                  <a:lnTo>
                    <a:pt x="1382376" y="209358"/>
                  </a:lnTo>
                  <a:lnTo>
                    <a:pt x="1302327" y="209358"/>
                  </a:lnTo>
                  <a:lnTo>
                    <a:pt x="1302327" y="193964"/>
                  </a:lnTo>
                  <a:lnTo>
                    <a:pt x="1225357" y="193964"/>
                  </a:lnTo>
                  <a:lnTo>
                    <a:pt x="1225357" y="166255"/>
                  </a:lnTo>
                  <a:lnTo>
                    <a:pt x="1185333" y="166255"/>
                  </a:lnTo>
                  <a:lnTo>
                    <a:pt x="1185333" y="153939"/>
                  </a:lnTo>
                  <a:lnTo>
                    <a:pt x="1129915" y="153939"/>
                  </a:lnTo>
                  <a:lnTo>
                    <a:pt x="1129915" y="129309"/>
                  </a:lnTo>
                  <a:lnTo>
                    <a:pt x="1043709" y="129309"/>
                  </a:lnTo>
                  <a:lnTo>
                    <a:pt x="1043709" y="113915"/>
                  </a:lnTo>
                  <a:lnTo>
                    <a:pt x="1006763" y="113915"/>
                  </a:lnTo>
                  <a:lnTo>
                    <a:pt x="1006763" y="92364"/>
                  </a:lnTo>
                  <a:lnTo>
                    <a:pt x="966739" y="92364"/>
                  </a:lnTo>
                  <a:lnTo>
                    <a:pt x="966739" y="61576"/>
                  </a:lnTo>
                  <a:lnTo>
                    <a:pt x="828194" y="61576"/>
                  </a:lnTo>
                  <a:lnTo>
                    <a:pt x="828194" y="46182"/>
                  </a:lnTo>
                  <a:lnTo>
                    <a:pt x="695806" y="46182"/>
                  </a:lnTo>
                  <a:lnTo>
                    <a:pt x="695806" y="33867"/>
                  </a:lnTo>
                  <a:lnTo>
                    <a:pt x="628073" y="33867"/>
                  </a:lnTo>
                  <a:lnTo>
                    <a:pt x="628073" y="27709"/>
                  </a:lnTo>
                  <a:lnTo>
                    <a:pt x="514157" y="27709"/>
                  </a:lnTo>
                  <a:lnTo>
                    <a:pt x="514157" y="18473"/>
                  </a:lnTo>
                  <a:lnTo>
                    <a:pt x="274012" y="18473"/>
                  </a:lnTo>
                  <a:lnTo>
                    <a:pt x="274012" y="0"/>
                  </a:lnTo>
                  <a:lnTo>
                    <a:pt x="0" y="0"/>
                  </a:lnTo>
                </a:path>
              </a:pathLst>
            </a:custGeom>
            <a:noFill/>
            <a:ln w="28575">
              <a:solidFill>
                <a:schemeClr val="accent1"/>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02" name="Straight Connector 150">
              <a:extLst>
                <a:ext uri="{FF2B5EF4-FFF2-40B4-BE49-F238E27FC236}">
                  <a16:creationId xmlns:a16="http://schemas.microsoft.com/office/drawing/2014/main" id="{1427A9E6-807C-4E76-BC50-812B22902652}"/>
                </a:ext>
              </a:extLst>
            </p:cNvPr>
            <p:cNvCxnSpPr>
              <a:cxnSpLocks/>
            </p:cNvCxnSpPr>
            <p:nvPr/>
          </p:nvCxnSpPr>
          <p:spPr bwMode="auto">
            <a:xfrm>
              <a:off x="6126306" y="2436525"/>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03" name="Straight Connector 155">
              <a:extLst>
                <a:ext uri="{FF2B5EF4-FFF2-40B4-BE49-F238E27FC236}">
                  <a16:creationId xmlns:a16="http://schemas.microsoft.com/office/drawing/2014/main" id="{8BA928ED-B336-4489-808E-9AA0B0824F73}"/>
                </a:ext>
              </a:extLst>
            </p:cNvPr>
            <p:cNvCxnSpPr>
              <a:cxnSpLocks/>
            </p:cNvCxnSpPr>
            <p:nvPr/>
          </p:nvCxnSpPr>
          <p:spPr bwMode="auto">
            <a:xfrm>
              <a:off x="6165995" y="2445760"/>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04" name="Straight Connector 156">
              <a:extLst>
                <a:ext uri="{FF2B5EF4-FFF2-40B4-BE49-F238E27FC236}">
                  <a16:creationId xmlns:a16="http://schemas.microsoft.com/office/drawing/2014/main" id="{47A665AE-5EF9-46E8-AB6E-DF594B9487C7}"/>
                </a:ext>
              </a:extLst>
            </p:cNvPr>
            <p:cNvCxnSpPr>
              <a:cxnSpLocks/>
            </p:cNvCxnSpPr>
            <p:nvPr/>
          </p:nvCxnSpPr>
          <p:spPr bwMode="auto">
            <a:xfrm>
              <a:off x="6244312" y="2442682"/>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05" name="Straight Connector 157">
              <a:extLst>
                <a:ext uri="{FF2B5EF4-FFF2-40B4-BE49-F238E27FC236}">
                  <a16:creationId xmlns:a16="http://schemas.microsoft.com/office/drawing/2014/main" id="{383B099D-18E1-4452-8129-18DBE2CC3077}"/>
                </a:ext>
              </a:extLst>
            </p:cNvPr>
            <p:cNvCxnSpPr>
              <a:cxnSpLocks/>
            </p:cNvCxnSpPr>
            <p:nvPr/>
          </p:nvCxnSpPr>
          <p:spPr bwMode="auto">
            <a:xfrm>
              <a:off x="6268364" y="2445760"/>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06" name="Straight Connector 158">
              <a:extLst>
                <a:ext uri="{FF2B5EF4-FFF2-40B4-BE49-F238E27FC236}">
                  <a16:creationId xmlns:a16="http://schemas.microsoft.com/office/drawing/2014/main" id="{2CF353C2-8996-4FBB-8B02-25AD96D2BE7E}"/>
                </a:ext>
              </a:extLst>
            </p:cNvPr>
            <p:cNvCxnSpPr>
              <a:cxnSpLocks/>
            </p:cNvCxnSpPr>
            <p:nvPr/>
          </p:nvCxnSpPr>
          <p:spPr bwMode="auto">
            <a:xfrm>
              <a:off x="6418022" y="2442682"/>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07" name="Straight Connector 159">
              <a:extLst>
                <a:ext uri="{FF2B5EF4-FFF2-40B4-BE49-F238E27FC236}">
                  <a16:creationId xmlns:a16="http://schemas.microsoft.com/office/drawing/2014/main" id="{A6980502-3E7E-4800-9A61-C9937C262D58}"/>
                </a:ext>
              </a:extLst>
            </p:cNvPr>
            <p:cNvCxnSpPr>
              <a:cxnSpLocks/>
            </p:cNvCxnSpPr>
            <p:nvPr/>
          </p:nvCxnSpPr>
          <p:spPr bwMode="auto">
            <a:xfrm>
              <a:off x="6395171" y="2442682"/>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08" name="Straight Connector 160">
              <a:extLst>
                <a:ext uri="{FF2B5EF4-FFF2-40B4-BE49-F238E27FC236}">
                  <a16:creationId xmlns:a16="http://schemas.microsoft.com/office/drawing/2014/main" id="{8A416E73-A1F3-4201-9C0B-5CE58394E4E2}"/>
                </a:ext>
              </a:extLst>
            </p:cNvPr>
            <p:cNvCxnSpPr>
              <a:cxnSpLocks/>
            </p:cNvCxnSpPr>
            <p:nvPr/>
          </p:nvCxnSpPr>
          <p:spPr bwMode="auto">
            <a:xfrm>
              <a:off x="6371263" y="2442682"/>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09" name="Straight Connector 161">
              <a:extLst>
                <a:ext uri="{FF2B5EF4-FFF2-40B4-BE49-F238E27FC236}">
                  <a16:creationId xmlns:a16="http://schemas.microsoft.com/office/drawing/2014/main" id="{E945E6E3-6ED9-4C71-A431-26AA3E5B5063}"/>
                </a:ext>
              </a:extLst>
            </p:cNvPr>
            <p:cNvCxnSpPr>
              <a:cxnSpLocks/>
            </p:cNvCxnSpPr>
            <p:nvPr/>
          </p:nvCxnSpPr>
          <p:spPr bwMode="auto">
            <a:xfrm>
              <a:off x="6318202" y="2440950"/>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0" name="Straight Connector 162">
              <a:extLst>
                <a:ext uri="{FF2B5EF4-FFF2-40B4-BE49-F238E27FC236}">
                  <a16:creationId xmlns:a16="http://schemas.microsoft.com/office/drawing/2014/main" id="{00F4BBEF-4718-4204-8D37-D7DAE45A64E1}"/>
                </a:ext>
              </a:extLst>
            </p:cNvPr>
            <p:cNvCxnSpPr>
              <a:cxnSpLocks/>
            </p:cNvCxnSpPr>
            <p:nvPr/>
          </p:nvCxnSpPr>
          <p:spPr bwMode="auto">
            <a:xfrm>
              <a:off x="6462087" y="2442490"/>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1" name="Straight Connector 163">
              <a:extLst>
                <a:ext uri="{FF2B5EF4-FFF2-40B4-BE49-F238E27FC236}">
                  <a16:creationId xmlns:a16="http://schemas.microsoft.com/office/drawing/2014/main" id="{93D243DE-BFA3-4BD8-99FD-01E74F2BEC64}"/>
                </a:ext>
              </a:extLst>
            </p:cNvPr>
            <p:cNvCxnSpPr>
              <a:cxnSpLocks/>
            </p:cNvCxnSpPr>
            <p:nvPr/>
          </p:nvCxnSpPr>
          <p:spPr bwMode="auto">
            <a:xfrm>
              <a:off x="6606117" y="2433253"/>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2" name="Straight Connector 164">
              <a:extLst>
                <a:ext uri="{FF2B5EF4-FFF2-40B4-BE49-F238E27FC236}">
                  <a16:creationId xmlns:a16="http://schemas.microsoft.com/office/drawing/2014/main" id="{2558F3AD-BECD-4D23-B295-2D60DDE235AE}"/>
                </a:ext>
              </a:extLst>
            </p:cNvPr>
            <p:cNvCxnSpPr>
              <a:cxnSpLocks/>
            </p:cNvCxnSpPr>
            <p:nvPr/>
          </p:nvCxnSpPr>
          <p:spPr bwMode="auto">
            <a:xfrm>
              <a:off x="6515822" y="2441190"/>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3" name="Straight Connector 165">
              <a:extLst>
                <a:ext uri="{FF2B5EF4-FFF2-40B4-BE49-F238E27FC236}">
                  <a16:creationId xmlns:a16="http://schemas.microsoft.com/office/drawing/2014/main" id="{C325BF66-7D35-4F08-8EE3-3D68E0DBF300}"/>
                </a:ext>
              </a:extLst>
            </p:cNvPr>
            <p:cNvCxnSpPr>
              <a:cxnSpLocks/>
            </p:cNvCxnSpPr>
            <p:nvPr/>
          </p:nvCxnSpPr>
          <p:spPr bwMode="auto">
            <a:xfrm>
              <a:off x="6683038" y="2438111"/>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4" name="Straight Connector 166">
              <a:extLst>
                <a:ext uri="{FF2B5EF4-FFF2-40B4-BE49-F238E27FC236}">
                  <a16:creationId xmlns:a16="http://schemas.microsoft.com/office/drawing/2014/main" id="{F1229B51-A522-409A-A72D-66281D0A878D}"/>
                </a:ext>
              </a:extLst>
            </p:cNvPr>
            <p:cNvCxnSpPr>
              <a:cxnSpLocks/>
            </p:cNvCxnSpPr>
            <p:nvPr/>
          </p:nvCxnSpPr>
          <p:spPr bwMode="auto">
            <a:xfrm>
              <a:off x="6710940" y="2442490"/>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5" name="Straight Connector 167">
              <a:extLst>
                <a:ext uri="{FF2B5EF4-FFF2-40B4-BE49-F238E27FC236}">
                  <a16:creationId xmlns:a16="http://schemas.microsoft.com/office/drawing/2014/main" id="{0ABCDA43-DF22-4AF4-8F95-1F78BCB459D7}"/>
                </a:ext>
              </a:extLst>
            </p:cNvPr>
            <p:cNvCxnSpPr>
              <a:cxnSpLocks/>
            </p:cNvCxnSpPr>
            <p:nvPr/>
          </p:nvCxnSpPr>
          <p:spPr bwMode="auto">
            <a:xfrm>
              <a:off x="6757170" y="2439411"/>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6" name="Straight Connector 150">
              <a:extLst>
                <a:ext uri="{FF2B5EF4-FFF2-40B4-BE49-F238E27FC236}">
                  <a16:creationId xmlns:a16="http://schemas.microsoft.com/office/drawing/2014/main" id="{DC314D85-3BB9-4B44-9A53-C80E25B75998}"/>
                </a:ext>
              </a:extLst>
            </p:cNvPr>
            <p:cNvCxnSpPr>
              <a:cxnSpLocks/>
            </p:cNvCxnSpPr>
            <p:nvPr/>
          </p:nvCxnSpPr>
          <p:spPr bwMode="auto">
            <a:xfrm>
              <a:off x="4714682" y="2080926"/>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7" name="Straight Connector 155">
              <a:extLst>
                <a:ext uri="{FF2B5EF4-FFF2-40B4-BE49-F238E27FC236}">
                  <a16:creationId xmlns:a16="http://schemas.microsoft.com/office/drawing/2014/main" id="{F053B7DE-378F-4099-9333-3B60D6617435}"/>
                </a:ext>
              </a:extLst>
            </p:cNvPr>
            <p:cNvCxnSpPr>
              <a:cxnSpLocks/>
            </p:cNvCxnSpPr>
            <p:nvPr/>
          </p:nvCxnSpPr>
          <p:spPr bwMode="auto">
            <a:xfrm>
              <a:off x="4689716" y="2068609"/>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8" name="Straight Connector 156">
              <a:extLst>
                <a:ext uri="{FF2B5EF4-FFF2-40B4-BE49-F238E27FC236}">
                  <a16:creationId xmlns:a16="http://schemas.microsoft.com/office/drawing/2014/main" id="{D7681391-69F7-4AE2-80C6-BD76A46DF781}"/>
                </a:ext>
              </a:extLst>
            </p:cNvPr>
            <p:cNvCxnSpPr>
              <a:cxnSpLocks/>
            </p:cNvCxnSpPr>
            <p:nvPr/>
          </p:nvCxnSpPr>
          <p:spPr bwMode="auto">
            <a:xfrm>
              <a:off x="3145096" y="1721454"/>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19" name="Straight Connector 157">
              <a:extLst>
                <a:ext uri="{FF2B5EF4-FFF2-40B4-BE49-F238E27FC236}">
                  <a16:creationId xmlns:a16="http://schemas.microsoft.com/office/drawing/2014/main" id="{F4D8D50F-D6A3-4997-85AD-AC1DAA1D4D36}"/>
                </a:ext>
              </a:extLst>
            </p:cNvPr>
            <p:cNvCxnSpPr>
              <a:cxnSpLocks/>
            </p:cNvCxnSpPr>
            <p:nvPr/>
          </p:nvCxnSpPr>
          <p:spPr bwMode="auto">
            <a:xfrm>
              <a:off x="4758218" y="2102475"/>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0" name="Straight Connector 158">
              <a:extLst>
                <a:ext uri="{FF2B5EF4-FFF2-40B4-BE49-F238E27FC236}">
                  <a16:creationId xmlns:a16="http://schemas.microsoft.com/office/drawing/2014/main" id="{1AA9375F-70A6-40CE-905D-653F5B44FB50}"/>
                </a:ext>
              </a:extLst>
            </p:cNvPr>
            <p:cNvCxnSpPr>
              <a:cxnSpLocks/>
            </p:cNvCxnSpPr>
            <p:nvPr/>
          </p:nvCxnSpPr>
          <p:spPr bwMode="auto">
            <a:xfrm>
              <a:off x="5797646" y="2388804"/>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1" name="Straight Connector 159">
              <a:extLst>
                <a:ext uri="{FF2B5EF4-FFF2-40B4-BE49-F238E27FC236}">
                  <a16:creationId xmlns:a16="http://schemas.microsoft.com/office/drawing/2014/main" id="{E0906314-35E8-49BD-8BA9-A297D803180F}"/>
                </a:ext>
              </a:extLst>
            </p:cNvPr>
            <p:cNvCxnSpPr>
              <a:cxnSpLocks/>
            </p:cNvCxnSpPr>
            <p:nvPr/>
          </p:nvCxnSpPr>
          <p:spPr bwMode="auto">
            <a:xfrm>
              <a:off x="4946601" y="2148658"/>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2" name="Straight Connector 160">
              <a:extLst>
                <a:ext uri="{FF2B5EF4-FFF2-40B4-BE49-F238E27FC236}">
                  <a16:creationId xmlns:a16="http://schemas.microsoft.com/office/drawing/2014/main" id="{E0E65088-E549-467F-94D3-0E411DF3C9C2}"/>
                </a:ext>
              </a:extLst>
            </p:cNvPr>
            <p:cNvCxnSpPr>
              <a:cxnSpLocks/>
            </p:cNvCxnSpPr>
            <p:nvPr/>
          </p:nvCxnSpPr>
          <p:spPr bwMode="auto">
            <a:xfrm>
              <a:off x="4796463" y="2105556"/>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3" name="Straight Connector 161">
              <a:extLst>
                <a:ext uri="{FF2B5EF4-FFF2-40B4-BE49-F238E27FC236}">
                  <a16:creationId xmlns:a16="http://schemas.microsoft.com/office/drawing/2014/main" id="{17346190-4816-432F-8EC4-88B87393756E}"/>
                </a:ext>
              </a:extLst>
            </p:cNvPr>
            <p:cNvCxnSpPr>
              <a:cxnSpLocks/>
            </p:cNvCxnSpPr>
            <p:nvPr/>
          </p:nvCxnSpPr>
          <p:spPr bwMode="auto">
            <a:xfrm>
              <a:off x="4817292" y="2106901"/>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4" name="Straight Connector 162">
              <a:extLst>
                <a:ext uri="{FF2B5EF4-FFF2-40B4-BE49-F238E27FC236}">
                  <a16:creationId xmlns:a16="http://schemas.microsoft.com/office/drawing/2014/main" id="{BEA0603C-1D39-43AC-BE61-99FB66299AAC}"/>
                </a:ext>
              </a:extLst>
            </p:cNvPr>
            <p:cNvCxnSpPr>
              <a:cxnSpLocks/>
            </p:cNvCxnSpPr>
            <p:nvPr/>
          </p:nvCxnSpPr>
          <p:spPr bwMode="auto">
            <a:xfrm>
              <a:off x="4856498" y="2099205"/>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5" name="Straight Connector 163">
              <a:extLst>
                <a:ext uri="{FF2B5EF4-FFF2-40B4-BE49-F238E27FC236}">
                  <a16:creationId xmlns:a16="http://schemas.microsoft.com/office/drawing/2014/main" id="{A47C8777-6922-4615-9A11-82F00D5A09FE}"/>
                </a:ext>
              </a:extLst>
            </p:cNvPr>
            <p:cNvCxnSpPr>
              <a:cxnSpLocks/>
            </p:cNvCxnSpPr>
            <p:nvPr/>
          </p:nvCxnSpPr>
          <p:spPr bwMode="auto">
            <a:xfrm>
              <a:off x="5293014" y="2222357"/>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6" name="Straight Connector 164">
              <a:extLst>
                <a:ext uri="{FF2B5EF4-FFF2-40B4-BE49-F238E27FC236}">
                  <a16:creationId xmlns:a16="http://schemas.microsoft.com/office/drawing/2014/main" id="{6EF56AC3-0BB0-4700-9ED4-3ACC76156BDB}"/>
                </a:ext>
              </a:extLst>
            </p:cNvPr>
            <p:cNvCxnSpPr>
              <a:cxnSpLocks/>
            </p:cNvCxnSpPr>
            <p:nvPr/>
          </p:nvCxnSpPr>
          <p:spPr bwMode="auto">
            <a:xfrm>
              <a:off x="5215035" y="2193347"/>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7" name="Straight Connector 165">
              <a:extLst>
                <a:ext uri="{FF2B5EF4-FFF2-40B4-BE49-F238E27FC236}">
                  <a16:creationId xmlns:a16="http://schemas.microsoft.com/office/drawing/2014/main" id="{D4B1168E-953A-46DA-A53B-A447BC297FC7}"/>
                </a:ext>
              </a:extLst>
            </p:cNvPr>
            <p:cNvCxnSpPr>
              <a:cxnSpLocks/>
            </p:cNvCxnSpPr>
            <p:nvPr/>
          </p:nvCxnSpPr>
          <p:spPr bwMode="auto">
            <a:xfrm>
              <a:off x="5262178" y="2202584"/>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8" name="Straight Connector 166">
              <a:extLst>
                <a:ext uri="{FF2B5EF4-FFF2-40B4-BE49-F238E27FC236}">
                  <a16:creationId xmlns:a16="http://schemas.microsoft.com/office/drawing/2014/main" id="{59C8708C-CCAE-4FE0-8685-F64938A0FE5C}"/>
                </a:ext>
              </a:extLst>
            </p:cNvPr>
            <p:cNvCxnSpPr>
              <a:cxnSpLocks/>
            </p:cNvCxnSpPr>
            <p:nvPr/>
          </p:nvCxnSpPr>
          <p:spPr bwMode="auto">
            <a:xfrm>
              <a:off x="5333181" y="2259302"/>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29" name="Straight Connector 167">
              <a:extLst>
                <a:ext uri="{FF2B5EF4-FFF2-40B4-BE49-F238E27FC236}">
                  <a16:creationId xmlns:a16="http://schemas.microsoft.com/office/drawing/2014/main" id="{EA4EE5FE-A4AD-455A-8CFC-4B233B4CD3FB}"/>
                </a:ext>
              </a:extLst>
            </p:cNvPr>
            <p:cNvCxnSpPr>
              <a:cxnSpLocks/>
            </p:cNvCxnSpPr>
            <p:nvPr/>
          </p:nvCxnSpPr>
          <p:spPr bwMode="auto">
            <a:xfrm>
              <a:off x="4896043" y="2117678"/>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0" name="Straight Connector 150">
              <a:extLst>
                <a:ext uri="{FF2B5EF4-FFF2-40B4-BE49-F238E27FC236}">
                  <a16:creationId xmlns:a16="http://schemas.microsoft.com/office/drawing/2014/main" id="{AC7D3846-B732-404F-B250-BD2A9D97A240}"/>
                </a:ext>
              </a:extLst>
            </p:cNvPr>
            <p:cNvCxnSpPr>
              <a:cxnSpLocks/>
            </p:cNvCxnSpPr>
            <p:nvPr/>
          </p:nvCxnSpPr>
          <p:spPr bwMode="auto">
            <a:xfrm>
              <a:off x="5547494" y="2307215"/>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1" name="Straight Connector 155">
              <a:extLst>
                <a:ext uri="{FF2B5EF4-FFF2-40B4-BE49-F238E27FC236}">
                  <a16:creationId xmlns:a16="http://schemas.microsoft.com/office/drawing/2014/main" id="{EF6585B9-5E33-4CEA-9685-3683CA64118D}"/>
                </a:ext>
              </a:extLst>
            </p:cNvPr>
            <p:cNvCxnSpPr>
              <a:cxnSpLocks/>
            </p:cNvCxnSpPr>
            <p:nvPr/>
          </p:nvCxnSpPr>
          <p:spPr bwMode="auto">
            <a:xfrm>
              <a:off x="5584103" y="2304136"/>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2" name="Straight Connector 156">
              <a:extLst>
                <a:ext uri="{FF2B5EF4-FFF2-40B4-BE49-F238E27FC236}">
                  <a16:creationId xmlns:a16="http://schemas.microsoft.com/office/drawing/2014/main" id="{F73EDFA5-C5E2-4144-908C-98FE03845BE3}"/>
                </a:ext>
              </a:extLst>
            </p:cNvPr>
            <p:cNvCxnSpPr>
              <a:cxnSpLocks/>
            </p:cNvCxnSpPr>
            <p:nvPr/>
          </p:nvCxnSpPr>
          <p:spPr bwMode="auto">
            <a:xfrm>
              <a:off x="5625475" y="2331846"/>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3" name="Straight Connector 157">
              <a:extLst>
                <a:ext uri="{FF2B5EF4-FFF2-40B4-BE49-F238E27FC236}">
                  <a16:creationId xmlns:a16="http://schemas.microsoft.com/office/drawing/2014/main" id="{E7B429DF-AD47-4981-A175-7CF6A65A61D0}"/>
                </a:ext>
              </a:extLst>
            </p:cNvPr>
            <p:cNvCxnSpPr>
              <a:cxnSpLocks/>
            </p:cNvCxnSpPr>
            <p:nvPr/>
          </p:nvCxnSpPr>
          <p:spPr bwMode="auto">
            <a:xfrm>
              <a:off x="5772679" y="2387264"/>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4" name="Straight Connector 158">
              <a:extLst>
                <a:ext uri="{FF2B5EF4-FFF2-40B4-BE49-F238E27FC236}">
                  <a16:creationId xmlns:a16="http://schemas.microsoft.com/office/drawing/2014/main" id="{160A9900-EC80-4BBF-98C1-02894B17B363}"/>
                </a:ext>
              </a:extLst>
            </p:cNvPr>
            <p:cNvCxnSpPr>
              <a:cxnSpLocks/>
            </p:cNvCxnSpPr>
            <p:nvPr/>
          </p:nvCxnSpPr>
          <p:spPr bwMode="auto">
            <a:xfrm>
              <a:off x="5023330" y="2165591"/>
              <a:ext cx="0" cy="127000"/>
            </a:xfrm>
            <a:prstGeom prst="line">
              <a:avLst/>
            </a:prstGeom>
            <a:noFill/>
            <a:ln w="7620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5" name="Straight Connector 159">
              <a:extLst>
                <a:ext uri="{FF2B5EF4-FFF2-40B4-BE49-F238E27FC236}">
                  <a16:creationId xmlns:a16="http://schemas.microsoft.com/office/drawing/2014/main" id="{2D13B112-BAEB-4B6D-9361-A178686E584A}"/>
                </a:ext>
              </a:extLst>
            </p:cNvPr>
            <p:cNvCxnSpPr>
              <a:cxnSpLocks/>
            </p:cNvCxnSpPr>
            <p:nvPr/>
          </p:nvCxnSpPr>
          <p:spPr bwMode="auto">
            <a:xfrm>
              <a:off x="5095923" y="2168670"/>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6" name="Straight Connector 160">
              <a:extLst>
                <a:ext uri="{FF2B5EF4-FFF2-40B4-BE49-F238E27FC236}">
                  <a16:creationId xmlns:a16="http://schemas.microsoft.com/office/drawing/2014/main" id="{EA4266E5-E239-4005-90DF-E9D5CFDAFF28}"/>
                </a:ext>
              </a:extLst>
            </p:cNvPr>
            <p:cNvCxnSpPr>
              <a:cxnSpLocks/>
            </p:cNvCxnSpPr>
            <p:nvPr/>
          </p:nvCxnSpPr>
          <p:spPr bwMode="auto">
            <a:xfrm>
              <a:off x="5687770" y="2353397"/>
              <a:ext cx="0" cy="127000"/>
            </a:xfrm>
            <a:prstGeom prst="line">
              <a:avLst/>
            </a:prstGeom>
            <a:noFill/>
            <a:ln w="7620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7" name="Straight Connector 161">
              <a:extLst>
                <a:ext uri="{FF2B5EF4-FFF2-40B4-BE49-F238E27FC236}">
                  <a16:creationId xmlns:a16="http://schemas.microsoft.com/office/drawing/2014/main" id="{6CACF065-D559-4C05-8E58-A653961ED670}"/>
                </a:ext>
              </a:extLst>
            </p:cNvPr>
            <p:cNvCxnSpPr>
              <a:cxnSpLocks/>
            </p:cNvCxnSpPr>
            <p:nvPr/>
          </p:nvCxnSpPr>
          <p:spPr bwMode="auto">
            <a:xfrm>
              <a:off x="3855172" y="1911399"/>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8" name="Straight Connector 162">
              <a:extLst>
                <a:ext uri="{FF2B5EF4-FFF2-40B4-BE49-F238E27FC236}">
                  <a16:creationId xmlns:a16="http://schemas.microsoft.com/office/drawing/2014/main" id="{457263A5-D3B6-4097-B769-7AEE4A33AAAE}"/>
                </a:ext>
              </a:extLst>
            </p:cNvPr>
            <p:cNvCxnSpPr>
              <a:cxnSpLocks/>
            </p:cNvCxnSpPr>
            <p:nvPr/>
          </p:nvCxnSpPr>
          <p:spPr bwMode="auto">
            <a:xfrm>
              <a:off x="5935613" y="2433254"/>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39" name="Straight Connector 163">
              <a:extLst>
                <a:ext uri="{FF2B5EF4-FFF2-40B4-BE49-F238E27FC236}">
                  <a16:creationId xmlns:a16="http://schemas.microsoft.com/office/drawing/2014/main" id="{200801F8-DAAC-40C2-A6AF-E2A57E29DA01}"/>
                </a:ext>
              </a:extLst>
            </p:cNvPr>
            <p:cNvCxnSpPr>
              <a:cxnSpLocks/>
            </p:cNvCxnSpPr>
            <p:nvPr/>
          </p:nvCxnSpPr>
          <p:spPr bwMode="auto">
            <a:xfrm>
              <a:off x="6073487" y="2445569"/>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0" name="Straight Connector 164">
              <a:extLst>
                <a:ext uri="{FF2B5EF4-FFF2-40B4-BE49-F238E27FC236}">
                  <a16:creationId xmlns:a16="http://schemas.microsoft.com/office/drawing/2014/main" id="{6C99A6D8-83E6-47E1-B9AA-7E7189AC09AC}"/>
                </a:ext>
              </a:extLst>
            </p:cNvPr>
            <p:cNvCxnSpPr>
              <a:cxnSpLocks/>
            </p:cNvCxnSpPr>
            <p:nvPr/>
          </p:nvCxnSpPr>
          <p:spPr bwMode="auto">
            <a:xfrm>
              <a:off x="6096000" y="2441191"/>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1" name="Straight Connector 165">
              <a:extLst>
                <a:ext uri="{FF2B5EF4-FFF2-40B4-BE49-F238E27FC236}">
                  <a16:creationId xmlns:a16="http://schemas.microsoft.com/office/drawing/2014/main" id="{5BD306E9-2CA3-4DC4-B859-ADAF6F4903A4}"/>
                </a:ext>
              </a:extLst>
            </p:cNvPr>
            <p:cNvCxnSpPr>
              <a:cxnSpLocks/>
            </p:cNvCxnSpPr>
            <p:nvPr/>
          </p:nvCxnSpPr>
          <p:spPr bwMode="auto">
            <a:xfrm>
              <a:off x="6036493" y="2447348"/>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2" name="Straight Connector 166">
              <a:extLst>
                <a:ext uri="{FF2B5EF4-FFF2-40B4-BE49-F238E27FC236}">
                  <a16:creationId xmlns:a16="http://schemas.microsoft.com/office/drawing/2014/main" id="{A5386CF7-E380-487B-A35F-31E3A74206F4}"/>
                </a:ext>
              </a:extLst>
            </p:cNvPr>
            <p:cNvCxnSpPr>
              <a:cxnSpLocks/>
            </p:cNvCxnSpPr>
            <p:nvPr/>
          </p:nvCxnSpPr>
          <p:spPr bwMode="auto">
            <a:xfrm>
              <a:off x="5999739" y="2442491"/>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3" name="Straight Connector 167">
              <a:extLst>
                <a:ext uri="{FF2B5EF4-FFF2-40B4-BE49-F238E27FC236}">
                  <a16:creationId xmlns:a16="http://schemas.microsoft.com/office/drawing/2014/main" id="{4DFA793A-0407-422A-82A9-EC4B571266D4}"/>
                </a:ext>
              </a:extLst>
            </p:cNvPr>
            <p:cNvCxnSpPr>
              <a:cxnSpLocks/>
            </p:cNvCxnSpPr>
            <p:nvPr/>
          </p:nvCxnSpPr>
          <p:spPr bwMode="auto">
            <a:xfrm>
              <a:off x="5978236" y="2442490"/>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4" name="Straight Connector 159">
              <a:extLst>
                <a:ext uri="{FF2B5EF4-FFF2-40B4-BE49-F238E27FC236}">
                  <a16:creationId xmlns:a16="http://schemas.microsoft.com/office/drawing/2014/main" id="{78181054-8E79-433E-BFAA-C537A48CA463}"/>
                </a:ext>
              </a:extLst>
            </p:cNvPr>
            <p:cNvCxnSpPr>
              <a:cxnSpLocks/>
            </p:cNvCxnSpPr>
            <p:nvPr/>
          </p:nvCxnSpPr>
          <p:spPr bwMode="auto">
            <a:xfrm>
              <a:off x="5159038" y="2167130"/>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5" name="Straight Connector 159">
              <a:extLst>
                <a:ext uri="{FF2B5EF4-FFF2-40B4-BE49-F238E27FC236}">
                  <a16:creationId xmlns:a16="http://schemas.microsoft.com/office/drawing/2014/main" id="{4EF695AB-F848-4CE1-9DFB-C189CA515792}"/>
                </a:ext>
              </a:extLst>
            </p:cNvPr>
            <p:cNvCxnSpPr>
              <a:cxnSpLocks/>
            </p:cNvCxnSpPr>
            <p:nvPr/>
          </p:nvCxnSpPr>
          <p:spPr bwMode="auto">
            <a:xfrm>
              <a:off x="5388407" y="2291821"/>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6" name="Straight Connector 159">
              <a:extLst>
                <a:ext uri="{FF2B5EF4-FFF2-40B4-BE49-F238E27FC236}">
                  <a16:creationId xmlns:a16="http://schemas.microsoft.com/office/drawing/2014/main" id="{68FF33D1-61FE-405E-90F9-738AA1F9C073}"/>
                </a:ext>
              </a:extLst>
            </p:cNvPr>
            <p:cNvCxnSpPr>
              <a:cxnSpLocks/>
            </p:cNvCxnSpPr>
            <p:nvPr/>
          </p:nvCxnSpPr>
          <p:spPr bwMode="auto">
            <a:xfrm>
              <a:off x="5744007" y="2361093"/>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7" name="Straight Connector 159">
              <a:extLst>
                <a:ext uri="{FF2B5EF4-FFF2-40B4-BE49-F238E27FC236}">
                  <a16:creationId xmlns:a16="http://schemas.microsoft.com/office/drawing/2014/main" id="{2EB176D6-1832-4F96-A32D-C8A69CD75A34}"/>
                </a:ext>
              </a:extLst>
            </p:cNvPr>
            <p:cNvCxnSpPr>
              <a:cxnSpLocks/>
            </p:cNvCxnSpPr>
            <p:nvPr/>
          </p:nvCxnSpPr>
          <p:spPr bwMode="auto">
            <a:xfrm>
              <a:off x="5856383" y="2387263"/>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8" name="Straight Connector 159">
              <a:extLst>
                <a:ext uri="{FF2B5EF4-FFF2-40B4-BE49-F238E27FC236}">
                  <a16:creationId xmlns:a16="http://schemas.microsoft.com/office/drawing/2014/main" id="{71A777A7-88E4-4F0C-8184-866303E44B1C}"/>
                </a:ext>
              </a:extLst>
            </p:cNvPr>
            <p:cNvCxnSpPr>
              <a:cxnSpLocks/>
            </p:cNvCxnSpPr>
            <p:nvPr/>
          </p:nvCxnSpPr>
          <p:spPr bwMode="auto">
            <a:xfrm>
              <a:off x="5910262" y="2385724"/>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49" name="Straight Connector 159">
              <a:extLst>
                <a:ext uri="{FF2B5EF4-FFF2-40B4-BE49-F238E27FC236}">
                  <a16:creationId xmlns:a16="http://schemas.microsoft.com/office/drawing/2014/main" id="{E0912A12-B9FC-463F-82A3-456228379719}"/>
                </a:ext>
              </a:extLst>
            </p:cNvPr>
            <p:cNvCxnSpPr>
              <a:cxnSpLocks/>
            </p:cNvCxnSpPr>
            <p:nvPr/>
          </p:nvCxnSpPr>
          <p:spPr bwMode="auto">
            <a:xfrm>
              <a:off x="5434589" y="2304136"/>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50" name="Straight Connector 159">
              <a:extLst>
                <a:ext uri="{FF2B5EF4-FFF2-40B4-BE49-F238E27FC236}">
                  <a16:creationId xmlns:a16="http://schemas.microsoft.com/office/drawing/2014/main" id="{84E7E4BD-2875-4D29-BBA0-123715B4EE78}"/>
                </a:ext>
              </a:extLst>
            </p:cNvPr>
            <p:cNvCxnSpPr>
              <a:cxnSpLocks/>
            </p:cNvCxnSpPr>
            <p:nvPr/>
          </p:nvCxnSpPr>
          <p:spPr bwMode="auto">
            <a:xfrm>
              <a:off x="5485389" y="2308754"/>
              <a:ext cx="0" cy="127000"/>
            </a:xfrm>
            <a:prstGeom prst="line">
              <a:avLst/>
            </a:prstGeom>
            <a:noFill/>
            <a:ln w="57150"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51" name="Straight Connector 156">
              <a:extLst>
                <a:ext uri="{FF2B5EF4-FFF2-40B4-BE49-F238E27FC236}">
                  <a16:creationId xmlns:a16="http://schemas.microsoft.com/office/drawing/2014/main" id="{8E5B2694-9B89-43F9-B1E0-24E3F45DC17B}"/>
                </a:ext>
              </a:extLst>
            </p:cNvPr>
            <p:cNvCxnSpPr>
              <a:cxnSpLocks/>
            </p:cNvCxnSpPr>
            <p:nvPr/>
          </p:nvCxnSpPr>
          <p:spPr bwMode="auto">
            <a:xfrm>
              <a:off x="3223355" y="1717335"/>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52" name="Straight Connector 156">
              <a:extLst>
                <a:ext uri="{FF2B5EF4-FFF2-40B4-BE49-F238E27FC236}">
                  <a16:creationId xmlns:a16="http://schemas.microsoft.com/office/drawing/2014/main" id="{A4416522-2B18-4161-891E-089FA891F716}"/>
                </a:ext>
              </a:extLst>
            </p:cNvPr>
            <p:cNvCxnSpPr>
              <a:cxnSpLocks/>
            </p:cNvCxnSpPr>
            <p:nvPr/>
          </p:nvCxnSpPr>
          <p:spPr bwMode="auto">
            <a:xfrm>
              <a:off x="2877366" y="1692622"/>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cxnSp>
          <p:nvCxnSpPr>
            <p:cNvPr id="353" name="Straight Connector 156">
              <a:extLst>
                <a:ext uri="{FF2B5EF4-FFF2-40B4-BE49-F238E27FC236}">
                  <a16:creationId xmlns:a16="http://schemas.microsoft.com/office/drawing/2014/main" id="{49A1E74F-0DB6-465F-9FBE-B4A0DD00A775}"/>
                </a:ext>
              </a:extLst>
            </p:cNvPr>
            <p:cNvCxnSpPr>
              <a:cxnSpLocks/>
            </p:cNvCxnSpPr>
            <p:nvPr/>
          </p:nvCxnSpPr>
          <p:spPr bwMode="auto">
            <a:xfrm>
              <a:off x="2457236" y="1667908"/>
              <a:ext cx="0" cy="127000"/>
            </a:xfrm>
            <a:prstGeom prst="line">
              <a:avLst/>
            </a:prstGeom>
            <a:noFill/>
            <a:ln w="28575" algn="ctr">
              <a:solidFill>
                <a:schemeClr val="accent1"/>
              </a:solidFill>
              <a:round/>
              <a:headEnd/>
              <a:tailEnd/>
            </a:ln>
            <a:extLst>
              <a:ext uri="{909E8E84-426E-40dd-AFC4-6F175D3DCCD1}">
                <a14:hiddenFill xmlns="" xmlns:a14="http://schemas.microsoft.com/office/drawing/2010/main">
                  <a:noFill/>
                </a14:hiddenFill>
              </a:ext>
            </a:extLst>
          </p:spPr>
        </p:cxnSp>
      </p:grpSp>
      <p:grpSp>
        <p:nvGrpSpPr>
          <p:cNvPr id="245" name="Group 30">
            <a:extLst>
              <a:ext uri="{FF2B5EF4-FFF2-40B4-BE49-F238E27FC236}">
                <a16:creationId xmlns:a16="http://schemas.microsoft.com/office/drawing/2014/main" id="{FC51E4B3-8E5B-4827-B34E-1C26C543DDBD}"/>
              </a:ext>
            </a:extLst>
          </p:cNvPr>
          <p:cNvGrpSpPr>
            <a:grpSpLocks/>
          </p:cNvGrpSpPr>
          <p:nvPr/>
        </p:nvGrpSpPr>
        <p:grpSpPr bwMode="auto">
          <a:xfrm>
            <a:off x="7173255" y="2332014"/>
            <a:ext cx="3565058" cy="941398"/>
            <a:chOff x="2320705" y="1665629"/>
            <a:chExt cx="4415073" cy="1175522"/>
          </a:xfrm>
        </p:grpSpPr>
        <p:cxnSp>
          <p:nvCxnSpPr>
            <p:cNvPr id="246" name="Straight Connector 150">
              <a:extLst>
                <a:ext uri="{FF2B5EF4-FFF2-40B4-BE49-F238E27FC236}">
                  <a16:creationId xmlns:a16="http://schemas.microsoft.com/office/drawing/2014/main" id="{36B5BF32-8130-454D-9177-6255706652E4}"/>
                </a:ext>
              </a:extLst>
            </p:cNvPr>
            <p:cNvCxnSpPr>
              <a:cxnSpLocks/>
            </p:cNvCxnSpPr>
            <p:nvPr/>
          </p:nvCxnSpPr>
          <p:spPr bwMode="auto">
            <a:xfrm>
              <a:off x="6456363" y="270472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47" name="Straight Connector 155">
              <a:extLst>
                <a:ext uri="{FF2B5EF4-FFF2-40B4-BE49-F238E27FC236}">
                  <a16:creationId xmlns:a16="http://schemas.microsoft.com/office/drawing/2014/main" id="{75ACB083-AE24-481F-9FA5-47A80B36B695}"/>
                </a:ext>
              </a:extLst>
            </p:cNvPr>
            <p:cNvCxnSpPr>
              <a:cxnSpLocks/>
            </p:cNvCxnSpPr>
            <p:nvPr/>
          </p:nvCxnSpPr>
          <p:spPr bwMode="auto">
            <a:xfrm>
              <a:off x="6213463" y="270472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48" name="Straight Connector 156">
              <a:extLst>
                <a:ext uri="{FF2B5EF4-FFF2-40B4-BE49-F238E27FC236}">
                  <a16:creationId xmlns:a16="http://schemas.microsoft.com/office/drawing/2014/main" id="{9F6C6E33-3AC1-4773-BB84-FAE959CFF9D9}"/>
                </a:ext>
              </a:extLst>
            </p:cNvPr>
            <p:cNvCxnSpPr>
              <a:cxnSpLocks/>
            </p:cNvCxnSpPr>
            <p:nvPr/>
          </p:nvCxnSpPr>
          <p:spPr bwMode="auto">
            <a:xfrm>
              <a:off x="4298836" y="2193900"/>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49" name="Straight Connector 157">
              <a:extLst>
                <a:ext uri="{FF2B5EF4-FFF2-40B4-BE49-F238E27FC236}">
                  <a16:creationId xmlns:a16="http://schemas.microsoft.com/office/drawing/2014/main" id="{491C78DB-1B27-492A-AEF1-B968D6F1AD46}"/>
                </a:ext>
              </a:extLst>
            </p:cNvPr>
            <p:cNvCxnSpPr>
              <a:cxnSpLocks/>
            </p:cNvCxnSpPr>
            <p:nvPr/>
          </p:nvCxnSpPr>
          <p:spPr bwMode="auto">
            <a:xfrm>
              <a:off x="6418261" y="2707893"/>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0" name="Straight Connector 158">
              <a:extLst>
                <a:ext uri="{FF2B5EF4-FFF2-40B4-BE49-F238E27FC236}">
                  <a16:creationId xmlns:a16="http://schemas.microsoft.com/office/drawing/2014/main" id="{00ED27DB-721A-460D-8291-549E7235AC15}"/>
                </a:ext>
              </a:extLst>
            </p:cNvPr>
            <p:cNvCxnSpPr>
              <a:cxnSpLocks/>
            </p:cNvCxnSpPr>
            <p:nvPr/>
          </p:nvCxnSpPr>
          <p:spPr bwMode="auto">
            <a:xfrm>
              <a:off x="5757826" y="2714239"/>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1" name="Straight Connector 159">
              <a:extLst>
                <a:ext uri="{FF2B5EF4-FFF2-40B4-BE49-F238E27FC236}">
                  <a16:creationId xmlns:a16="http://schemas.microsoft.com/office/drawing/2014/main" id="{5E77CA49-A97E-4FFF-BE69-8E7225F01A52}"/>
                </a:ext>
              </a:extLst>
            </p:cNvPr>
            <p:cNvCxnSpPr>
              <a:cxnSpLocks/>
            </p:cNvCxnSpPr>
            <p:nvPr/>
          </p:nvCxnSpPr>
          <p:spPr bwMode="auto">
            <a:xfrm>
              <a:off x="5794341" y="270472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2" name="Straight Connector 160">
              <a:extLst>
                <a:ext uri="{FF2B5EF4-FFF2-40B4-BE49-F238E27FC236}">
                  <a16:creationId xmlns:a16="http://schemas.microsoft.com/office/drawing/2014/main" id="{174CF801-DDC0-40B2-9AB0-583A41EF8158}"/>
                </a:ext>
              </a:extLst>
            </p:cNvPr>
            <p:cNvCxnSpPr>
              <a:cxnSpLocks/>
            </p:cNvCxnSpPr>
            <p:nvPr/>
          </p:nvCxnSpPr>
          <p:spPr bwMode="auto">
            <a:xfrm>
              <a:off x="4794162" y="2357299"/>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3" name="Straight Connector 161">
              <a:extLst>
                <a:ext uri="{FF2B5EF4-FFF2-40B4-BE49-F238E27FC236}">
                  <a16:creationId xmlns:a16="http://schemas.microsoft.com/office/drawing/2014/main" id="{25263688-77F8-4E31-A200-514F176A10CD}"/>
                </a:ext>
              </a:extLst>
            </p:cNvPr>
            <p:cNvCxnSpPr>
              <a:cxnSpLocks/>
            </p:cNvCxnSpPr>
            <p:nvPr/>
          </p:nvCxnSpPr>
          <p:spPr bwMode="auto">
            <a:xfrm>
              <a:off x="4757647" y="2328744"/>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4" name="Straight Connector 162">
              <a:extLst>
                <a:ext uri="{FF2B5EF4-FFF2-40B4-BE49-F238E27FC236}">
                  <a16:creationId xmlns:a16="http://schemas.microsoft.com/office/drawing/2014/main" id="{080EDE55-1D02-40BA-B694-6269DA893701}"/>
                </a:ext>
              </a:extLst>
            </p:cNvPr>
            <p:cNvCxnSpPr>
              <a:cxnSpLocks/>
            </p:cNvCxnSpPr>
            <p:nvPr/>
          </p:nvCxnSpPr>
          <p:spPr bwMode="auto">
            <a:xfrm>
              <a:off x="5810217" y="270472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5" name="Straight Connector 163">
              <a:extLst>
                <a:ext uri="{FF2B5EF4-FFF2-40B4-BE49-F238E27FC236}">
                  <a16:creationId xmlns:a16="http://schemas.microsoft.com/office/drawing/2014/main" id="{574DBCB0-D8EF-4E07-9C9D-6065635C0573}"/>
                </a:ext>
              </a:extLst>
            </p:cNvPr>
            <p:cNvCxnSpPr>
              <a:cxnSpLocks/>
            </p:cNvCxnSpPr>
            <p:nvPr/>
          </p:nvCxnSpPr>
          <p:spPr bwMode="auto">
            <a:xfrm>
              <a:off x="4860841" y="2398546"/>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6" name="Straight Connector 164">
              <a:extLst>
                <a:ext uri="{FF2B5EF4-FFF2-40B4-BE49-F238E27FC236}">
                  <a16:creationId xmlns:a16="http://schemas.microsoft.com/office/drawing/2014/main" id="{7187CBBE-5D02-43F8-9ABA-728603998D39}"/>
                </a:ext>
              </a:extLst>
            </p:cNvPr>
            <p:cNvCxnSpPr>
              <a:cxnSpLocks/>
            </p:cNvCxnSpPr>
            <p:nvPr/>
          </p:nvCxnSpPr>
          <p:spPr bwMode="auto">
            <a:xfrm>
              <a:off x="4835439" y="2384268"/>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7" name="Straight Connector 165">
              <a:extLst>
                <a:ext uri="{FF2B5EF4-FFF2-40B4-BE49-F238E27FC236}">
                  <a16:creationId xmlns:a16="http://schemas.microsoft.com/office/drawing/2014/main" id="{B07DCD81-B05E-4A7A-846E-A065C80D2305}"/>
                </a:ext>
              </a:extLst>
            </p:cNvPr>
            <p:cNvCxnSpPr>
              <a:cxnSpLocks/>
            </p:cNvCxnSpPr>
            <p:nvPr/>
          </p:nvCxnSpPr>
          <p:spPr bwMode="auto">
            <a:xfrm>
              <a:off x="5079927" y="2522285"/>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8" name="Straight Connector 166">
              <a:extLst>
                <a:ext uri="{FF2B5EF4-FFF2-40B4-BE49-F238E27FC236}">
                  <a16:creationId xmlns:a16="http://schemas.microsoft.com/office/drawing/2014/main" id="{E0755D2A-01C7-4D8F-B3BD-B8601DE9F930}"/>
                </a:ext>
              </a:extLst>
            </p:cNvPr>
            <p:cNvCxnSpPr>
              <a:cxnSpLocks/>
            </p:cNvCxnSpPr>
            <p:nvPr/>
          </p:nvCxnSpPr>
          <p:spPr bwMode="auto">
            <a:xfrm>
              <a:off x="5483174" y="258574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59" name="Straight Connector 167">
              <a:extLst>
                <a:ext uri="{FF2B5EF4-FFF2-40B4-BE49-F238E27FC236}">
                  <a16:creationId xmlns:a16="http://schemas.microsoft.com/office/drawing/2014/main" id="{0D4E33C5-7BFA-4475-9326-A715F2876257}"/>
                </a:ext>
              </a:extLst>
            </p:cNvPr>
            <p:cNvCxnSpPr>
              <a:cxnSpLocks/>
            </p:cNvCxnSpPr>
            <p:nvPr/>
          </p:nvCxnSpPr>
          <p:spPr bwMode="auto">
            <a:xfrm>
              <a:off x="6130909" y="270472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0" name="Straight Connector 150">
              <a:extLst>
                <a:ext uri="{FF2B5EF4-FFF2-40B4-BE49-F238E27FC236}">
                  <a16:creationId xmlns:a16="http://schemas.microsoft.com/office/drawing/2014/main" id="{2E3D30AD-37DF-41C9-8328-174F5337DF4F}"/>
                </a:ext>
              </a:extLst>
            </p:cNvPr>
            <p:cNvCxnSpPr>
              <a:cxnSpLocks/>
            </p:cNvCxnSpPr>
            <p:nvPr/>
          </p:nvCxnSpPr>
          <p:spPr bwMode="auto">
            <a:xfrm>
              <a:off x="6613534" y="2706307"/>
              <a:ext cx="0" cy="128498"/>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1" name="Straight Connector 155">
              <a:extLst>
                <a:ext uri="{FF2B5EF4-FFF2-40B4-BE49-F238E27FC236}">
                  <a16:creationId xmlns:a16="http://schemas.microsoft.com/office/drawing/2014/main" id="{6DFC30A6-2978-4F74-BFC2-7DBBC5EBABF9}"/>
                </a:ext>
              </a:extLst>
            </p:cNvPr>
            <p:cNvCxnSpPr>
              <a:cxnSpLocks/>
            </p:cNvCxnSpPr>
            <p:nvPr/>
          </p:nvCxnSpPr>
          <p:spPr bwMode="auto">
            <a:xfrm>
              <a:off x="5027537" y="248421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2" name="Straight Connector 156">
              <a:extLst>
                <a:ext uri="{FF2B5EF4-FFF2-40B4-BE49-F238E27FC236}">
                  <a16:creationId xmlns:a16="http://schemas.microsoft.com/office/drawing/2014/main" id="{3C00E875-A2E2-4AF1-8280-8A48DB48F6F5}"/>
                </a:ext>
              </a:extLst>
            </p:cNvPr>
            <p:cNvCxnSpPr>
              <a:cxnSpLocks/>
            </p:cNvCxnSpPr>
            <p:nvPr/>
          </p:nvCxnSpPr>
          <p:spPr bwMode="auto">
            <a:xfrm>
              <a:off x="4948157" y="2428687"/>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3" name="Straight Connector 159">
              <a:extLst>
                <a:ext uri="{FF2B5EF4-FFF2-40B4-BE49-F238E27FC236}">
                  <a16:creationId xmlns:a16="http://schemas.microsoft.com/office/drawing/2014/main" id="{5C0D12BA-3C5E-4EEA-A622-42E2F1A7DA34}"/>
                </a:ext>
              </a:extLst>
            </p:cNvPr>
            <p:cNvCxnSpPr>
              <a:cxnSpLocks/>
            </p:cNvCxnSpPr>
            <p:nvPr/>
          </p:nvCxnSpPr>
          <p:spPr bwMode="auto">
            <a:xfrm>
              <a:off x="6538917" y="2706307"/>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4" name="Straight Connector 166">
              <a:extLst>
                <a:ext uri="{FF2B5EF4-FFF2-40B4-BE49-F238E27FC236}">
                  <a16:creationId xmlns:a16="http://schemas.microsoft.com/office/drawing/2014/main" id="{2E39AF07-F8E9-47B9-ADC6-9A662985E7E3}"/>
                </a:ext>
              </a:extLst>
            </p:cNvPr>
            <p:cNvCxnSpPr>
              <a:cxnSpLocks/>
            </p:cNvCxnSpPr>
            <p:nvPr/>
          </p:nvCxnSpPr>
          <p:spPr bwMode="auto">
            <a:xfrm>
              <a:off x="6699264" y="2703135"/>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5" name="Straight Connector 162">
              <a:extLst>
                <a:ext uri="{FF2B5EF4-FFF2-40B4-BE49-F238E27FC236}">
                  <a16:creationId xmlns:a16="http://schemas.microsoft.com/office/drawing/2014/main" id="{C69B7DB8-5141-46BC-BEA4-1A7DE1BBC6E8}"/>
                </a:ext>
              </a:extLst>
            </p:cNvPr>
            <p:cNvCxnSpPr>
              <a:cxnSpLocks/>
            </p:cNvCxnSpPr>
            <p:nvPr/>
          </p:nvCxnSpPr>
          <p:spPr bwMode="auto">
            <a:xfrm>
              <a:off x="6499228" y="2709480"/>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6" name="Straight Connector 163">
              <a:extLst>
                <a:ext uri="{FF2B5EF4-FFF2-40B4-BE49-F238E27FC236}">
                  <a16:creationId xmlns:a16="http://schemas.microsoft.com/office/drawing/2014/main" id="{98B5EE8B-124E-4CD0-B7D4-76B69BA3D1BD}"/>
                </a:ext>
              </a:extLst>
            </p:cNvPr>
            <p:cNvCxnSpPr>
              <a:cxnSpLocks/>
            </p:cNvCxnSpPr>
            <p:nvPr/>
          </p:nvCxnSpPr>
          <p:spPr bwMode="auto">
            <a:xfrm>
              <a:off x="4443305" y="2255770"/>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7" name="Straight Connector 164">
              <a:extLst>
                <a:ext uri="{FF2B5EF4-FFF2-40B4-BE49-F238E27FC236}">
                  <a16:creationId xmlns:a16="http://schemas.microsoft.com/office/drawing/2014/main" id="{D925460F-CD7F-4340-8593-29DE8955AB78}"/>
                </a:ext>
              </a:extLst>
            </p:cNvPr>
            <p:cNvCxnSpPr>
              <a:cxnSpLocks/>
            </p:cNvCxnSpPr>
            <p:nvPr/>
          </p:nvCxnSpPr>
          <p:spPr bwMode="auto">
            <a:xfrm>
              <a:off x="6249977" y="2701548"/>
              <a:ext cx="0" cy="128499"/>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8" name="Straight Connector 165">
              <a:extLst>
                <a:ext uri="{FF2B5EF4-FFF2-40B4-BE49-F238E27FC236}">
                  <a16:creationId xmlns:a16="http://schemas.microsoft.com/office/drawing/2014/main" id="{72ABE876-6329-40AC-9D57-4475C3B54DE8}"/>
                </a:ext>
              </a:extLst>
            </p:cNvPr>
            <p:cNvCxnSpPr>
              <a:cxnSpLocks/>
            </p:cNvCxnSpPr>
            <p:nvPr/>
          </p:nvCxnSpPr>
          <p:spPr bwMode="auto">
            <a:xfrm>
              <a:off x="4163891" y="2128858"/>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69" name="Straight Connector 166">
              <a:extLst>
                <a:ext uri="{FF2B5EF4-FFF2-40B4-BE49-F238E27FC236}">
                  <a16:creationId xmlns:a16="http://schemas.microsoft.com/office/drawing/2014/main" id="{B7AEE4CC-04B5-4700-9F98-AD75F907104C}"/>
                </a:ext>
              </a:extLst>
            </p:cNvPr>
            <p:cNvCxnSpPr>
              <a:cxnSpLocks/>
            </p:cNvCxnSpPr>
            <p:nvPr/>
          </p:nvCxnSpPr>
          <p:spPr bwMode="auto">
            <a:xfrm>
              <a:off x="5440309" y="2576223"/>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0" name="Straight Connector 167">
              <a:extLst>
                <a:ext uri="{FF2B5EF4-FFF2-40B4-BE49-F238E27FC236}">
                  <a16:creationId xmlns:a16="http://schemas.microsoft.com/office/drawing/2014/main" id="{82E79763-51FA-4ECD-A99B-E5672A942DA8}"/>
                </a:ext>
              </a:extLst>
            </p:cNvPr>
            <p:cNvCxnSpPr>
              <a:cxnSpLocks/>
            </p:cNvCxnSpPr>
            <p:nvPr/>
          </p:nvCxnSpPr>
          <p:spPr bwMode="auto">
            <a:xfrm>
              <a:off x="5516513" y="2626987"/>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sp>
          <p:nvSpPr>
            <p:cNvPr id="271" name="Freeform: Shape 270">
              <a:extLst>
                <a:ext uri="{FF2B5EF4-FFF2-40B4-BE49-F238E27FC236}">
                  <a16:creationId xmlns:a16="http://schemas.microsoft.com/office/drawing/2014/main" id="{72A2AFDB-509A-4E50-AC76-0721C8654F1A}"/>
                </a:ext>
              </a:extLst>
            </p:cNvPr>
            <p:cNvSpPr/>
            <p:nvPr/>
          </p:nvSpPr>
          <p:spPr bwMode="auto">
            <a:xfrm>
              <a:off x="2320705" y="1732258"/>
              <a:ext cx="4415073" cy="1040678"/>
            </a:xfrm>
            <a:custGeom>
              <a:avLst/>
              <a:gdLst>
                <a:gd name="connsiteX0" fmla="*/ 4415073 w 4415073"/>
                <a:gd name="connsiteY0" fmla="*/ 1041148 h 1041148"/>
                <a:gd name="connsiteX1" fmla="*/ 3379960 w 4415073"/>
                <a:gd name="connsiteY1" fmla="*/ 1041148 h 1041148"/>
                <a:gd name="connsiteX2" fmla="*/ 3379960 w 4415073"/>
                <a:gd name="connsiteY2" fmla="*/ 1004934 h 1041148"/>
                <a:gd name="connsiteX3" fmla="*/ 3220016 w 4415073"/>
                <a:gd name="connsiteY3" fmla="*/ 1004934 h 1041148"/>
                <a:gd name="connsiteX4" fmla="*/ 3220016 w 4415073"/>
                <a:gd name="connsiteY4" fmla="*/ 971738 h 1041148"/>
                <a:gd name="connsiteX5" fmla="*/ 3180784 w 4415073"/>
                <a:gd name="connsiteY5" fmla="*/ 971738 h 1041148"/>
                <a:gd name="connsiteX6" fmla="*/ 3180784 w 4415073"/>
                <a:gd name="connsiteY6" fmla="*/ 914400 h 1041148"/>
                <a:gd name="connsiteX7" fmla="*/ 3072143 w 4415073"/>
                <a:gd name="connsiteY7" fmla="*/ 914400 h 1041148"/>
                <a:gd name="connsiteX8" fmla="*/ 3072143 w 4415073"/>
                <a:gd name="connsiteY8" fmla="*/ 887239 h 1041148"/>
                <a:gd name="connsiteX9" fmla="*/ 2975572 w 4415073"/>
                <a:gd name="connsiteY9" fmla="*/ 887239 h 1041148"/>
                <a:gd name="connsiteX10" fmla="*/ 2975572 w 4415073"/>
                <a:gd name="connsiteY10" fmla="*/ 863097 h 1041148"/>
                <a:gd name="connsiteX11" fmla="*/ 2706986 w 4415073"/>
                <a:gd name="connsiteY11" fmla="*/ 863097 h 1041148"/>
                <a:gd name="connsiteX12" fmla="*/ 2706986 w 4415073"/>
                <a:gd name="connsiteY12" fmla="*/ 811794 h 1041148"/>
                <a:gd name="connsiteX13" fmla="*/ 2661719 w 4415073"/>
                <a:gd name="connsiteY13" fmla="*/ 811794 h 1041148"/>
                <a:gd name="connsiteX14" fmla="*/ 2661719 w 4415073"/>
                <a:gd name="connsiteY14" fmla="*/ 775580 h 1041148"/>
                <a:gd name="connsiteX15" fmla="*/ 2619469 w 4415073"/>
                <a:gd name="connsiteY15" fmla="*/ 775580 h 1041148"/>
                <a:gd name="connsiteX16" fmla="*/ 2619469 w 4415073"/>
                <a:gd name="connsiteY16" fmla="*/ 730313 h 1041148"/>
                <a:gd name="connsiteX17" fmla="*/ 2537988 w 4415073"/>
                <a:gd name="connsiteY17" fmla="*/ 730313 h 1041148"/>
                <a:gd name="connsiteX18" fmla="*/ 2537988 w 4415073"/>
                <a:gd name="connsiteY18" fmla="*/ 712206 h 1041148"/>
                <a:gd name="connsiteX19" fmla="*/ 2480649 w 4415073"/>
                <a:gd name="connsiteY19" fmla="*/ 712206 h 1041148"/>
                <a:gd name="connsiteX20" fmla="*/ 2480649 w 4415073"/>
                <a:gd name="connsiteY20" fmla="*/ 679010 h 1041148"/>
                <a:gd name="connsiteX21" fmla="*/ 2453489 w 4415073"/>
                <a:gd name="connsiteY21" fmla="*/ 679010 h 1041148"/>
                <a:gd name="connsiteX22" fmla="*/ 2453489 w 4415073"/>
                <a:gd name="connsiteY22" fmla="*/ 654867 h 1041148"/>
                <a:gd name="connsiteX23" fmla="*/ 2359937 w 4415073"/>
                <a:gd name="connsiteY23" fmla="*/ 654867 h 1041148"/>
                <a:gd name="connsiteX24" fmla="*/ 2359937 w 4415073"/>
                <a:gd name="connsiteY24" fmla="*/ 633742 h 1041148"/>
                <a:gd name="connsiteX25" fmla="*/ 2287509 w 4415073"/>
                <a:gd name="connsiteY25" fmla="*/ 633742 h 1041148"/>
                <a:gd name="connsiteX26" fmla="*/ 2287509 w 4415073"/>
                <a:gd name="connsiteY26" fmla="*/ 621671 h 1041148"/>
                <a:gd name="connsiteX27" fmla="*/ 2251295 w 4415073"/>
                <a:gd name="connsiteY27" fmla="*/ 621671 h 1041148"/>
                <a:gd name="connsiteX28" fmla="*/ 2251295 w 4415073"/>
                <a:gd name="connsiteY28" fmla="*/ 585457 h 1041148"/>
                <a:gd name="connsiteX29" fmla="*/ 2097386 w 4415073"/>
                <a:gd name="connsiteY29" fmla="*/ 585457 h 1041148"/>
                <a:gd name="connsiteX30" fmla="*/ 2097386 w 4415073"/>
                <a:gd name="connsiteY30" fmla="*/ 564332 h 1041148"/>
                <a:gd name="connsiteX31" fmla="*/ 2064190 w 4415073"/>
                <a:gd name="connsiteY31" fmla="*/ 564332 h 1041148"/>
                <a:gd name="connsiteX32" fmla="*/ 2064190 w 4415073"/>
                <a:gd name="connsiteY32" fmla="*/ 549243 h 1041148"/>
                <a:gd name="connsiteX33" fmla="*/ 2018923 w 4415073"/>
                <a:gd name="connsiteY33" fmla="*/ 549243 h 1041148"/>
                <a:gd name="connsiteX34" fmla="*/ 2018923 w 4415073"/>
                <a:gd name="connsiteY34" fmla="*/ 522083 h 1041148"/>
                <a:gd name="connsiteX35" fmla="*/ 1913299 w 4415073"/>
                <a:gd name="connsiteY35" fmla="*/ 522083 h 1041148"/>
                <a:gd name="connsiteX36" fmla="*/ 1913299 w 4415073"/>
                <a:gd name="connsiteY36" fmla="*/ 488887 h 1041148"/>
                <a:gd name="connsiteX37" fmla="*/ 1883121 w 4415073"/>
                <a:gd name="connsiteY37" fmla="*/ 488887 h 1041148"/>
                <a:gd name="connsiteX38" fmla="*/ 1883121 w 4415073"/>
                <a:gd name="connsiteY38" fmla="*/ 470780 h 1041148"/>
                <a:gd name="connsiteX39" fmla="*/ 1816729 w 4415073"/>
                <a:gd name="connsiteY39" fmla="*/ 470780 h 1041148"/>
                <a:gd name="connsiteX40" fmla="*/ 1816729 w 4415073"/>
                <a:gd name="connsiteY40" fmla="*/ 443620 h 1041148"/>
                <a:gd name="connsiteX41" fmla="*/ 1765426 w 4415073"/>
                <a:gd name="connsiteY41" fmla="*/ 443620 h 1041148"/>
                <a:gd name="connsiteX42" fmla="*/ 1765426 w 4415073"/>
                <a:gd name="connsiteY42" fmla="*/ 443620 h 1041148"/>
                <a:gd name="connsiteX43" fmla="*/ 1765426 w 4415073"/>
                <a:gd name="connsiteY43" fmla="*/ 419477 h 1041148"/>
                <a:gd name="connsiteX44" fmla="*/ 1699034 w 4415073"/>
                <a:gd name="connsiteY44" fmla="*/ 419477 h 1041148"/>
                <a:gd name="connsiteX45" fmla="*/ 1699034 w 4415073"/>
                <a:gd name="connsiteY45" fmla="*/ 404388 h 1041148"/>
                <a:gd name="connsiteX46" fmla="*/ 1611517 w 4415073"/>
                <a:gd name="connsiteY46" fmla="*/ 404388 h 1041148"/>
                <a:gd name="connsiteX47" fmla="*/ 1611517 w 4415073"/>
                <a:gd name="connsiteY47" fmla="*/ 392317 h 1041148"/>
                <a:gd name="connsiteX48" fmla="*/ 1563232 w 4415073"/>
                <a:gd name="connsiteY48" fmla="*/ 392317 h 1041148"/>
                <a:gd name="connsiteX49" fmla="*/ 1563232 w 4415073"/>
                <a:gd name="connsiteY49" fmla="*/ 350067 h 1041148"/>
                <a:gd name="connsiteX50" fmla="*/ 1484768 w 4415073"/>
                <a:gd name="connsiteY50" fmla="*/ 350067 h 1041148"/>
                <a:gd name="connsiteX51" fmla="*/ 1484768 w 4415073"/>
                <a:gd name="connsiteY51" fmla="*/ 334978 h 1041148"/>
                <a:gd name="connsiteX52" fmla="*/ 1421394 w 4415073"/>
                <a:gd name="connsiteY52" fmla="*/ 334978 h 1041148"/>
                <a:gd name="connsiteX53" fmla="*/ 1421394 w 4415073"/>
                <a:gd name="connsiteY53" fmla="*/ 319889 h 1041148"/>
                <a:gd name="connsiteX54" fmla="*/ 1394234 w 4415073"/>
                <a:gd name="connsiteY54" fmla="*/ 319889 h 1041148"/>
                <a:gd name="connsiteX55" fmla="*/ 1394234 w 4415073"/>
                <a:gd name="connsiteY55" fmla="*/ 292728 h 1041148"/>
                <a:gd name="connsiteX56" fmla="*/ 1367073 w 4415073"/>
                <a:gd name="connsiteY56" fmla="*/ 292728 h 1041148"/>
                <a:gd name="connsiteX57" fmla="*/ 1367073 w 4415073"/>
                <a:gd name="connsiteY57" fmla="*/ 268586 h 1041148"/>
                <a:gd name="connsiteX58" fmla="*/ 1297663 w 4415073"/>
                <a:gd name="connsiteY58" fmla="*/ 268586 h 1041148"/>
                <a:gd name="connsiteX59" fmla="*/ 1297663 w 4415073"/>
                <a:gd name="connsiteY59" fmla="*/ 241425 h 1041148"/>
                <a:gd name="connsiteX60" fmla="*/ 1240325 w 4415073"/>
                <a:gd name="connsiteY60" fmla="*/ 241425 h 1041148"/>
                <a:gd name="connsiteX61" fmla="*/ 1240325 w 4415073"/>
                <a:gd name="connsiteY61" fmla="*/ 226336 h 1041148"/>
                <a:gd name="connsiteX62" fmla="*/ 1164879 w 4415073"/>
                <a:gd name="connsiteY62" fmla="*/ 226336 h 1041148"/>
                <a:gd name="connsiteX63" fmla="*/ 1164879 w 4415073"/>
                <a:gd name="connsiteY63" fmla="*/ 226336 h 1041148"/>
                <a:gd name="connsiteX64" fmla="*/ 1041148 w 4415073"/>
                <a:gd name="connsiteY64" fmla="*/ 226336 h 1041148"/>
                <a:gd name="connsiteX65" fmla="*/ 1041148 w 4415073"/>
                <a:gd name="connsiteY65" fmla="*/ 196158 h 1041148"/>
                <a:gd name="connsiteX66" fmla="*/ 1004935 w 4415073"/>
                <a:gd name="connsiteY66" fmla="*/ 196158 h 1041148"/>
                <a:gd name="connsiteX67" fmla="*/ 811794 w 4415073"/>
                <a:gd name="connsiteY67" fmla="*/ 196158 h 1041148"/>
                <a:gd name="connsiteX68" fmla="*/ 811794 w 4415073"/>
                <a:gd name="connsiteY68" fmla="*/ 175033 h 1041148"/>
                <a:gd name="connsiteX69" fmla="*/ 772562 w 4415073"/>
                <a:gd name="connsiteY69" fmla="*/ 175033 h 1041148"/>
                <a:gd name="connsiteX70" fmla="*/ 772562 w 4415073"/>
                <a:gd name="connsiteY70" fmla="*/ 147873 h 1041148"/>
                <a:gd name="connsiteX71" fmla="*/ 694099 w 4415073"/>
                <a:gd name="connsiteY71" fmla="*/ 147873 h 1041148"/>
                <a:gd name="connsiteX72" fmla="*/ 694099 w 4415073"/>
                <a:gd name="connsiteY72" fmla="*/ 123730 h 1041148"/>
                <a:gd name="connsiteX73" fmla="*/ 642796 w 4415073"/>
                <a:gd name="connsiteY73" fmla="*/ 123730 h 1041148"/>
                <a:gd name="connsiteX74" fmla="*/ 642796 w 4415073"/>
                <a:gd name="connsiteY74" fmla="*/ 90534 h 1041148"/>
                <a:gd name="connsiteX75" fmla="*/ 434566 w 4415073"/>
                <a:gd name="connsiteY75" fmla="*/ 90534 h 1041148"/>
                <a:gd name="connsiteX76" fmla="*/ 434566 w 4415073"/>
                <a:gd name="connsiteY76" fmla="*/ 66392 h 1041148"/>
                <a:gd name="connsiteX77" fmla="*/ 307818 w 4415073"/>
                <a:gd name="connsiteY77" fmla="*/ 66392 h 1041148"/>
                <a:gd name="connsiteX78" fmla="*/ 307818 w 4415073"/>
                <a:gd name="connsiteY78" fmla="*/ 51303 h 1041148"/>
                <a:gd name="connsiteX79" fmla="*/ 280657 w 4415073"/>
                <a:gd name="connsiteY79" fmla="*/ 51303 h 1041148"/>
                <a:gd name="connsiteX80" fmla="*/ 280657 w 4415073"/>
                <a:gd name="connsiteY80" fmla="*/ 42249 h 1041148"/>
                <a:gd name="connsiteX81" fmla="*/ 214265 w 4415073"/>
                <a:gd name="connsiteY81" fmla="*/ 42249 h 1041148"/>
                <a:gd name="connsiteX82" fmla="*/ 214265 w 4415073"/>
                <a:gd name="connsiteY82" fmla="*/ 27160 h 1041148"/>
                <a:gd name="connsiteX83" fmla="*/ 181069 w 4415073"/>
                <a:gd name="connsiteY83" fmla="*/ 27160 h 1041148"/>
                <a:gd name="connsiteX84" fmla="*/ 181069 w 4415073"/>
                <a:gd name="connsiteY84" fmla="*/ 0 h 1041148"/>
                <a:gd name="connsiteX85" fmla="*/ 0 w 4415073"/>
                <a:gd name="connsiteY85" fmla="*/ 0 h 1041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415073" h="1041148">
                  <a:moveTo>
                    <a:pt x="4415073" y="1041148"/>
                  </a:moveTo>
                  <a:lnTo>
                    <a:pt x="3379960" y="1041148"/>
                  </a:lnTo>
                  <a:lnTo>
                    <a:pt x="3379960" y="1004934"/>
                  </a:lnTo>
                  <a:lnTo>
                    <a:pt x="3220016" y="1004934"/>
                  </a:lnTo>
                  <a:lnTo>
                    <a:pt x="3220016" y="971738"/>
                  </a:lnTo>
                  <a:lnTo>
                    <a:pt x="3180784" y="971738"/>
                  </a:lnTo>
                  <a:lnTo>
                    <a:pt x="3180784" y="914400"/>
                  </a:lnTo>
                  <a:lnTo>
                    <a:pt x="3072143" y="914400"/>
                  </a:lnTo>
                  <a:lnTo>
                    <a:pt x="3072143" y="887239"/>
                  </a:lnTo>
                  <a:lnTo>
                    <a:pt x="2975572" y="887239"/>
                  </a:lnTo>
                  <a:lnTo>
                    <a:pt x="2975572" y="863097"/>
                  </a:lnTo>
                  <a:lnTo>
                    <a:pt x="2706986" y="863097"/>
                  </a:lnTo>
                  <a:lnTo>
                    <a:pt x="2706986" y="811794"/>
                  </a:lnTo>
                  <a:lnTo>
                    <a:pt x="2661719" y="811794"/>
                  </a:lnTo>
                  <a:lnTo>
                    <a:pt x="2661719" y="775580"/>
                  </a:lnTo>
                  <a:lnTo>
                    <a:pt x="2619469" y="775580"/>
                  </a:lnTo>
                  <a:lnTo>
                    <a:pt x="2619469" y="730313"/>
                  </a:lnTo>
                  <a:lnTo>
                    <a:pt x="2537988" y="730313"/>
                  </a:lnTo>
                  <a:lnTo>
                    <a:pt x="2537988" y="712206"/>
                  </a:lnTo>
                  <a:lnTo>
                    <a:pt x="2480649" y="712206"/>
                  </a:lnTo>
                  <a:lnTo>
                    <a:pt x="2480649" y="679010"/>
                  </a:lnTo>
                  <a:lnTo>
                    <a:pt x="2453489" y="679010"/>
                  </a:lnTo>
                  <a:lnTo>
                    <a:pt x="2453489" y="654867"/>
                  </a:lnTo>
                  <a:lnTo>
                    <a:pt x="2359937" y="654867"/>
                  </a:lnTo>
                  <a:lnTo>
                    <a:pt x="2359937" y="633742"/>
                  </a:lnTo>
                  <a:lnTo>
                    <a:pt x="2287509" y="633742"/>
                  </a:lnTo>
                  <a:lnTo>
                    <a:pt x="2287509" y="621671"/>
                  </a:lnTo>
                  <a:lnTo>
                    <a:pt x="2251295" y="621671"/>
                  </a:lnTo>
                  <a:lnTo>
                    <a:pt x="2251295" y="585457"/>
                  </a:lnTo>
                  <a:lnTo>
                    <a:pt x="2097386" y="585457"/>
                  </a:lnTo>
                  <a:lnTo>
                    <a:pt x="2097386" y="564332"/>
                  </a:lnTo>
                  <a:lnTo>
                    <a:pt x="2064190" y="564332"/>
                  </a:lnTo>
                  <a:lnTo>
                    <a:pt x="2064190" y="549243"/>
                  </a:lnTo>
                  <a:lnTo>
                    <a:pt x="2018923" y="549243"/>
                  </a:lnTo>
                  <a:lnTo>
                    <a:pt x="2018923" y="522083"/>
                  </a:lnTo>
                  <a:lnTo>
                    <a:pt x="1913299" y="522083"/>
                  </a:lnTo>
                  <a:lnTo>
                    <a:pt x="1913299" y="488887"/>
                  </a:lnTo>
                  <a:lnTo>
                    <a:pt x="1883121" y="488887"/>
                  </a:lnTo>
                  <a:lnTo>
                    <a:pt x="1883121" y="470780"/>
                  </a:lnTo>
                  <a:lnTo>
                    <a:pt x="1816729" y="470780"/>
                  </a:lnTo>
                  <a:lnTo>
                    <a:pt x="1816729" y="443620"/>
                  </a:lnTo>
                  <a:lnTo>
                    <a:pt x="1765426" y="443620"/>
                  </a:lnTo>
                  <a:lnTo>
                    <a:pt x="1765426" y="443620"/>
                  </a:lnTo>
                  <a:lnTo>
                    <a:pt x="1765426" y="419477"/>
                  </a:lnTo>
                  <a:lnTo>
                    <a:pt x="1699034" y="419477"/>
                  </a:lnTo>
                  <a:lnTo>
                    <a:pt x="1699034" y="404388"/>
                  </a:lnTo>
                  <a:lnTo>
                    <a:pt x="1611517" y="404388"/>
                  </a:lnTo>
                  <a:lnTo>
                    <a:pt x="1611517" y="392317"/>
                  </a:lnTo>
                  <a:lnTo>
                    <a:pt x="1563232" y="392317"/>
                  </a:lnTo>
                  <a:lnTo>
                    <a:pt x="1563232" y="350067"/>
                  </a:lnTo>
                  <a:lnTo>
                    <a:pt x="1484768" y="350067"/>
                  </a:lnTo>
                  <a:lnTo>
                    <a:pt x="1484768" y="334978"/>
                  </a:lnTo>
                  <a:lnTo>
                    <a:pt x="1421394" y="334978"/>
                  </a:lnTo>
                  <a:lnTo>
                    <a:pt x="1421394" y="319889"/>
                  </a:lnTo>
                  <a:lnTo>
                    <a:pt x="1394234" y="319889"/>
                  </a:lnTo>
                  <a:lnTo>
                    <a:pt x="1394234" y="292728"/>
                  </a:lnTo>
                  <a:lnTo>
                    <a:pt x="1367073" y="292728"/>
                  </a:lnTo>
                  <a:lnTo>
                    <a:pt x="1367073" y="268586"/>
                  </a:lnTo>
                  <a:lnTo>
                    <a:pt x="1297663" y="268586"/>
                  </a:lnTo>
                  <a:lnTo>
                    <a:pt x="1297663" y="241425"/>
                  </a:lnTo>
                  <a:lnTo>
                    <a:pt x="1240325" y="241425"/>
                  </a:lnTo>
                  <a:lnTo>
                    <a:pt x="1240325" y="226336"/>
                  </a:lnTo>
                  <a:lnTo>
                    <a:pt x="1164879" y="226336"/>
                  </a:lnTo>
                  <a:lnTo>
                    <a:pt x="1164879" y="226336"/>
                  </a:lnTo>
                  <a:lnTo>
                    <a:pt x="1041148" y="226336"/>
                  </a:lnTo>
                  <a:lnTo>
                    <a:pt x="1041148" y="196158"/>
                  </a:lnTo>
                  <a:lnTo>
                    <a:pt x="1004935" y="196158"/>
                  </a:lnTo>
                  <a:lnTo>
                    <a:pt x="811794" y="196158"/>
                  </a:lnTo>
                  <a:lnTo>
                    <a:pt x="811794" y="175033"/>
                  </a:lnTo>
                  <a:lnTo>
                    <a:pt x="772562" y="175033"/>
                  </a:lnTo>
                  <a:lnTo>
                    <a:pt x="772562" y="147873"/>
                  </a:lnTo>
                  <a:lnTo>
                    <a:pt x="694099" y="147873"/>
                  </a:lnTo>
                  <a:lnTo>
                    <a:pt x="694099" y="123730"/>
                  </a:lnTo>
                  <a:lnTo>
                    <a:pt x="642796" y="123730"/>
                  </a:lnTo>
                  <a:lnTo>
                    <a:pt x="642796" y="90534"/>
                  </a:lnTo>
                  <a:lnTo>
                    <a:pt x="434566" y="90534"/>
                  </a:lnTo>
                  <a:lnTo>
                    <a:pt x="434566" y="66392"/>
                  </a:lnTo>
                  <a:lnTo>
                    <a:pt x="307818" y="66392"/>
                  </a:lnTo>
                  <a:lnTo>
                    <a:pt x="307818" y="51303"/>
                  </a:lnTo>
                  <a:lnTo>
                    <a:pt x="280657" y="51303"/>
                  </a:lnTo>
                  <a:lnTo>
                    <a:pt x="280657" y="42249"/>
                  </a:lnTo>
                  <a:lnTo>
                    <a:pt x="214265" y="42249"/>
                  </a:lnTo>
                  <a:lnTo>
                    <a:pt x="214265" y="27160"/>
                  </a:lnTo>
                  <a:lnTo>
                    <a:pt x="181069" y="27160"/>
                  </a:lnTo>
                  <a:lnTo>
                    <a:pt x="181069" y="0"/>
                  </a:lnTo>
                  <a:lnTo>
                    <a:pt x="0" y="0"/>
                  </a:lnTo>
                </a:path>
              </a:pathLst>
            </a:custGeom>
            <a:noFill/>
            <a:ln w="28575">
              <a:solidFill>
                <a:schemeClr val="accent3"/>
              </a:solidFill>
              <a:miter lim="800000"/>
              <a:headEnd/>
              <a:tailEnd/>
            </a:ln>
            <a:extLst>
              <a:ext uri="{909E8E84-426E-40dd-AFC4-6F175D3DCCD1}">
                <a14:hiddenFill xmlns="" xmlns:a14="http://schemas.microsoft.com/office/drawing/2010/main">
                  <a:solidFill>
                    <a:srgbClr val="FFFFFF"/>
                  </a:solidFill>
                </a14:hiddenFill>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72" name="Straight Connector 159">
              <a:extLst>
                <a:ext uri="{FF2B5EF4-FFF2-40B4-BE49-F238E27FC236}">
                  <a16:creationId xmlns:a16="http://schemas.microsoft.com/office/drawing/2014/main" id="{96773DD9-10D3-4316-AF16-759D4F8E8A6D}"/>
                </a:ext>
              </a:extLst>
            </p:cNvPr>
            <p:cNvCxnSpPr>
              <a:cxnSpLocks/>
            </p:cNvCxnSpPr>
            <p:nvPr/>
          </p:nvCxnSpPr>
          <p:spPr bwMode="auto">
            <a:xfrm>
              <a:off x="5130730" y="2525458"/>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3" name="Straight Connector 159">
              <a:extLst>
                <a:ext uri="{FF2B5EF4-FFF2-40B4-BE49-F238E27FC236}">
                  <a16:creationId xmlns:a16="http://schemas.microsoft.com/office/drawing/2014/main" id="{F8CFC022-DE1F-4879-BCC2-3BFE21232082}"/>
                </a:ext>
              </a:extLst>
            </p:cNvPr>
            <p:cNvCxnSpPr>
              <a:cxnSpLocks/>
            </p:cNvCxnSpPr>
            <p:nvPr/>
          </p:nvCxnSpPr>
          <p:spPr bwMode="auto">
            <a:xfrm>
              <a:off x="5210109" y="2527044"/>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4" name="Straight Connector 159">
              <a:extLst>
                <a:ext uri="{FF2B5EF4-FFF2-40B4-BE49-F238E27FC236}">
                  <a16:creationId xmlns:a16="http://schemas.microsoft.com/office/drawing/2014/main" id="{33F511A9-E628-4621-82CB-8767224DF298}"/>
                </a:ext>
              </a:extLst>
            </p:cNvPr>
            <p:cNvCxnSpPr>
              <a:cxnSpLocks/>
            </p:cNvCxnSpPr>
            <p:nvPr/>
          </p:nvCxnSpPr>
          <p:spPr bwMode="auto">
            <a:xfrm>
              <a:off x="5567316" y="2668234"/>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5" name="Straight Connector 274">
              <a:extLst>
                <a:ext uri="{FF2B5EF4-FFF2-40B4-BE49-F238E27FC236}">
                  <a16:creationId xmlns:a16="http://schemas.microsoft.com/office/drawing/2014/main" id="{780C1A33-8FEC-49CC-9872-6CACA1EF8644}"/>
                </a:ext>
              </a:extLst>
            </p:cNvPr>
            <p:cNvCxnSpPr>
              <a:cxnSpLocks/>
            </p:cNvCxnSpPr>
            <p:nvPr/>
          </p:nvCxnSpPr>
          <p:spPr bwMode="auto">
            <a:xfrm>
              <a:off x="5708611" y="2703135"/>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6" name="Straight Connector 159">
              <a:extLst>
                <a:ext uri="{FF2B5EF4-FFF2-40B4-BE49-F238E27FC236}">
                  <a16:creationId xmlns:a16="http://schemas.microsoft.com/office/drawing/2014/main" id="{05061856-0640-467E-885B-968CA0638FF6}"/>
                </a:ext>
              </a:extLst>
            </p:cNvPr>
            <p:cNvCxnSpPr>
              <a:cxnSpLocks/>
            </p:cNvCxnSpPr>
            <p:nvPr/>
          </p:nvCxnSpPr>
          <p:spPr bwMode="auto">
            <a:xfrm>
              <a:off x="5864194" y="2704721"/>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7" name="Straight Connector 159">
              <a:extLst>
                <a:ext uri="{FF2B5EF4-FFF2-40B4-BE49-F238E27FC236}">
                  <a16:creationId xmlns:a16="http://schemas.microsoft.com/office/drawing/2014/main" id="{9461061A-6B44-4C43-92D7-70933A144DD9}"/>
                </a:ext>
              </a:extLst>
            </p:cNvPr>
            <p:cNvCxnSpPr>
              <a:cxnSpLocks/>
            </p:cNvCxnSpPr>
            <p:nvPr/>
          </p:nvCxnSpPr>
          <p:spPr bwMode="auto">
            <a:xfrm>
              <a:off x="5934048" y="2703135"/>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8" name="Straight Connector 159">
              <a:extLst>
                <a:ext uri="{FF2B5EF4-FFF2-40B4-BE49-F238E27FC236}">
                  <a16:creationId xmlns:a16="http://schemas.microsoft.com/office/drawing/2014/main" id="{A428EF4D-00B3-44A6-B567-C7D47764CE27}"/>
                </a:ext>
              </a:extLst>
            </p:cNvPr>
            <p:cNvCxnSpPr>
              <a:cxnSpLocks/>
            </p:cNvCxnSpPr>
            <p:nvPr/>
          </p:nvCxnSpPr>
          <p:spPr bwMode="auto">
            <a:xfrm>
              <a:off x="5278375" y="2534976"/>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79" name="Straight Connector 159">
              <a:extLst>
                <a:ext uri="{FF2B5EF4-FFF2-40B4-BE49-F238E27FC236}">
                  <a16:creationId xmlns:a16="http://schemas.microsoft.com/office/drawing/2014/main" id="{E211F79C-2BC6-469E-854E-05055DD638FD}"/>
                </a:ext>
              </a:extLst>
            </p:cNvPr>
            <p:cNvCxnSpPr>
              <a:cxnSpLocks/>
            </p:cNvCxnSpPr>
            <p:nvPr/>
          </p:nvCxnSpPr>
          <p:spPr bwMode="auto">
            <a:xfrm>
              <a:off x="4711608" y="2312880"/>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0" name="Straight Connector 159">
              <a:extLst>
                <a:ext uri="{FF2B5EF4-FFF2-40B4-BE49-F238E27FC236}">
                  <a16:creationId xmlns:a16="http://schemas.microsoft.com/office/drawing/2014/main" id="{9EB4568E-DE2A-4F0A-A5D4-4B3771CC5623}"/>
                </a:ext>
              </a:extLst>
            </p:cNvPr>
            <p:cNvCxnSpPr>
              <a:cxnSpLocks/>
            </p:cNvCxnSpPr>
            <p:nvPr/>
          </p:nvCxnSpPr>
          <p:spPr bwMode="auto">
            <a:xfrm>
              <a:off x="4921169" y="2398546"/>
              <a:ext cx="0" cy="128498"/>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1" name="Straight Connector 159">
              <a:extLst>
                <a:ext uri="{FF2B5EF4-FFF2-40B4-BE49-F238E27FC236}">
                  <a16:creationId xmlns:a16="http://schemas.microsoft.com/office/drawing/2014/main" id="{F8BF627D-3B44-4527-9647-8EF745C8D445}"/>
                </a:ext>
              </a:extLst>
            </p:cNvPr>
            <p:cNvCxnSpPr>
              <a:cxnSpLocks/>
            </p:cNvCxnSpPr>
            <p:nvPr/>
          </p:nvCxnSpPr>
          <p:spPr bwMode="auto">
            <a:xfrm>
              <a:off x="6061055" y="2699962"/>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2" name="Straight Connector 159">
              <a:extLst>
                <a:ext uri="{FF2B5EF4-FFF2-40B4-BE49-F238E27FC236}">
                  <a16:creationId xmlns:a16="http://schemas.microsoft.com/office/drawing/2014/main" id="{AAAA7E66-9959-4879-9596-B602614D3DE0}"/>
                </a:ext>
              </a:extLst>
            </p:cNvPr>
            <p:cNvCxnSpPr>
              <a:cxnSpLocks/>
            </p:cNvCxnSpPr>
            <p:nvPr/>
          </p:nvCxnSpPr>
          <p:spPr bwMode="auto">
            <a:xfrm>
              <a:off x="5640344" y="2668234"/>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3" name="Straight Connector 159">
              <a:extLst>
                <a:ext uri="{FF2B5EF4-FFF2-40B4-BE49-F238E27FC236}">
                  <a16:creationId xmlns:a16="http://schemas.microsoft.com/office/drawing/2014/main" id="{A4600547-D86E-4EC4-9238-3470D9EE6F55}"/>
                </a:ext>
              </a:extLst>
            </p:cNvPr>
            <p:cNvCxnSpPr>
              <a:cxnSpLocks/>
            </p:cNvCxnSpPr>
            <p:nvPr/>
          </p:nvCxnSpPr>
          <p:spPr bwMode="auto">
            <a:xfrm>
              <a:off x="6013427" y="2699962"/>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4" name="Straight Connector 159">
              <a:extLst>
                <a:ext uri="{FF2B5EF4-FFF2-40B4-BE49-F238E27FC236}">
                  <a16:creationId xmlns:a16="http://schemas.microsoft.com/office/drawing/2014/main" id="{FBED08C3-C7BF-407C-8592-B51BBA6F4D1E}"/>
                </a:ext>
              </a:extLst>
            </p:cNvPr>
            <p:cNvCxnSpPr>
              <a:cxnSpLocks/>
            </p:cNvCxnSpPr>
            <p:nvPr/>
          </p:nvCxnSpPr>
          <p:spPr bwMode="auto">
            <a:xfrm>
              <a:off x="6303955" y="2701548"/>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5" name="Straight Connector 159">
              <a:extLst>
                <a:ext uri="{FF2B5EF4-FFF2-40B4-BE49-F238E27FC236}">
                  <a16:creationId xmlns:a16="http://schemas.microsoft.com/office/drawing/2014/main" id="{5BBB9CB0-36F8-4F60-87F0-E86F1F8F497B}"/>
                </a:ext>
              </a:extLst>
            </p:cNvPr>
            <p:cNvCxnSpPr>
              <a:cxnSpLocks/>
            </p:cNvCxnSpPr>
            <p:nvPr/>
          </p:nvCxnSpPr>
          <p:spPr bwMode="auto">
            <a:xfrm>
              <a:off x="6362696" y="2699962"/>
              <a:ext cx="0" cy="126912"/>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6" name="Straight Connector 159">
              <a:extLst>
                <a:ext uri="{FF2B5EF4-FFF2-40B4-BE49-F238E27FC236}">
                  <a16:creationId xmlns:a16="http://schemas.microsoft.com/office/drawing/2014/main" id="{42E06165-6AA3-42FD-9981-C1911A4BFDEE}"/>
                </a:ext>
              </a:extLst>
            </p:cNvPr>
            <p:cNvCxnSpPr>
              <a:cxnSpLocks/>
            </p:cNvCxnSpPr>
            <p:nvPr/>
          </p:nvCxnSpPr>
          <p:spPr bwMode="auto">
            <a:xfrm>
              <a:off x="5349817" y="2552426"/>
              <a:ext cx="0" cy="128499"/>
            </a:xfrm>
            <a:prstGeom prst="line">
              <a:avLst/>
            </a:prstGeom>
            <a:noFill/>
            <a:ln w="57150"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7" name="Straight Connector 166">
              <a:extLst>
                <a:ext uri="{FF2B5EF4-FFF2-40B4-BE49-F238E27FC236}">
                  <a16:creationId xmlns:a16="http://schemas.microsoft.com/office/drawing/2014/main" id="{536DE7E1-CCA6-47FC-9A5B-6EAA6852E7CD}"/>
                </a:ext>
              </a:extLst>
            </p:cNvPr>
            <p:cNvCxnSpPr>
              <a:cxnSpLocks/>
            </p:cNvCxnSpPr>
            <p:nvPr/>
          </p:nvCxnSpPr>
          <p:spPr bwMode="auto">
            <a:xfrm>
              <a:off x="6095982" y="2703135"/>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8" name="Straight Connector 166">
              <a:extLst>
                <a:ext uri="{FF2B5EF4-FFF2-40B4-BE49-F238E27FC236}">
                  <a16:creationId xmlns:a16="http://schemas.microsoft.com/office/drawing/2014/main" id="{F4DE574C-A03E-407F-A5A6-C973ABBFBFA1}"/>
                </a:ext>
              </a:extLst>
            </p:cNvPr>
            <p:cNvCxnSpPr>
              <a:cxnSpLocks/>
            </p:cNvCxnSpPr>
            <p:nvPr/>
          </p:nvCxnSpPr>
          <p:spPr bwMode="auto">
            <a:xfrm>
              <a:off x="5400620" y="2560359"/>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89" name="Straight Connector 166">
              <a:extLst>
                <a:ext uri="{FF2B5EF4-FFF2-40B4-BE49-F238E27FC236}">
                  <a16:creationId xmlns:a16="http://schemas.microsoft.com/office/drawing/2014/main" id="{A23C9E39-2A6E-406B-AF6B-D01B47DA65FA}"/>
                </a:ext>
              </a:extLst>
            </p:cNvPr>
            <p:cNvCxnSpPr>
              <a:cxnSpLocks/>
            </p:cNvCxnSpPr>
            <p:nvPr/>
          </p:nvCxnSpPr>
          <p:spPr bwMode="auto">
            <a:xfrm>
              <a:off x="4995785" y="2471520"/>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0" name="Straight Connector 166">
              <a:extLst>
                <a:ext uri="{FF2B5EF4-FFF2-40B4-BE49-F238E27FC236}">
                  <a16:creationId xmlns:a16="http://schemas.microsoft.com/office/drawing/2014/main" id="{8B8BA4E7-7B3A-4530-92D4-D6DF60F7B32C}"/>
                </a:ext>
              </a:extLst>
            </p:cNvPr>
            <p:cNvCxnSpPr>
              <a:cxnSpLocks/>
            </p:cNvCxnSpPr>
            <p:nvPr/>
          </p:nvCxnSpPr>
          <p:spPr bwMode="auto">
            <a:xfrm>
              <a:off x="3152599" y="1868688"/>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1" name="Straight Connector 166">
              <a:extLst>
                <a:ext uri="{FF2B5EF4-FFF2-40B4-BE49-F238E27FC236}">
                  <a16:creationId xmlns:a16="http://schemas.microsoft.com/office/drawing/2014/main" id="{7BC29FF5-F506-4987-822F-FBF7F57E9C75}"/>
                </a:ext>
              </a:extLst>
            </p:cNvPr>
            <p:cNvCxnSpPr>
              <a:cxnSpLocks/>
            </p:cNvCxnSpPr>
            <p:nvPr/>
          </p:nvCxnSpPr>
          <p:spPr bwMode="auto">
            <a:xfrm>
              <a:off x="3411375" y="1873447"/>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2" name="Straight Connector 166">
              <a:extLst>
                <a:ext uri="{FF2B5EF4-FFF2-40B4-BE49-F238E27FC236}">
                  <a16:creationId xmlns:a16="http://schemas.microsoft.com/office/drawing/2014/main" id="{4B21447A-F00F-48D8-87FD-49FE5268C533}"/>
                </a:ext>
              </a:extLst>
            </p:cNvPr>
            <p:cNvCxnSpPr>
              <a:cxnSpLocks/>
            </p:cNvCxnSpPr>
            <p:nvPr/>
          </p:nvCxnSpPr>
          <p:spPr bwMode="auto">
            <a:xfrm>
              <a:off x="3433601" y="1878207"/>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3" name="Straight Connector 166">
              <a:extLst>
                <a:ext uri="{FF2B5EF4-FFF2-40B4-BE49-F238E27FC236}">
                  <a16:creationId xmlns:a16="http://schemas.microsoft.com/office/drawing/2014/main" id="{87004F1A-FA83-4E85-AC50-15C9B33EB663}"/>
                </a:ext>
              </a:extLst>
            </p:cNvPr>
            <p:cNvCxnSpPr>
              <a:cxnSpLocks/>
            </p:cNvCxnSpPr>
            <p:nvPr/>
          </p:nvCxnSpPr>
          <p:spPr bwMode="auto">
            <a:xfrm>
              <a:off x="3649513" y="1936903"/>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4" name="Straight Connector 166">
              <a:extLst>
                <a:ext uri="{FF2B5EF4-FFF2-40B4-BE49-F238E27FC236}">
                  <a16:creationId xmlns:a16="http://schemas.microsoft.com/office/drawing/2014/main" id="{D5E787DC-4EBF-4B8E-BF60-FA34CEEB1251}"/>
                </a:ext>
              </a:extLst>
            </p:cNvPr>
            <p:cNvCxnSpPr>
              <a:cxnSpLocks/>
            </p:cNvCxnSpPr>
            <p:nvPr/>
          </p:nvCxnSpPr>
          <p:spPr bwMode="auto">
            <a:xfrm>
              <a:off x="3960680" y="2074920"/>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5" name="Straight Connector 166">
              <a:extLst>
                <a:ext uri="{FF2B5EF4-FFF2-40B4-BE49-F238E27FC236}">
                  <a16:creationId xmlns:a16="http://schemas.microsoft.com/office/drawing/2014/main" id="{B32186BF-B476-49BE-BE6C-B02EB9067A5D}"/>
                </a:ext>
              </a:extLst>
            </p:cNvPr>
            <p:cNvCxnSpPr>
              <a:cxnSpLocks/>
            </p:cNvCxnSpPr>
            <p:nvPr/>
          </p:nvCxnSpPr>
          <p:spPr bwMode="auto">
            <a:xfrm>
              <a:off x="2719188" y="1738603"/>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6" name="Straight Connector 166">
              <a:extLst>
                <a:ext uri="{FF2B5EF4-FFF2-40B4-BE49-F238E27FC236}">
                  <a16:creationId xmlns:a16="http://schemas.microsoft.com/office/drawing/2014/main" id="{A25EF851-DB50-4A8B-8D0F-9B40BB856CEE}"/>
                </a:ext>
              </a:extLst>
            </p:cNvPr>
            <p:cNvCxnSpPr>
              <a:cxnSpLocks/>
            </p:cNvCxnSpPr>
            <p:nvPr/>
          </p:nvCxnSpPr>
          <p:spPr bwMode="auto">
            <a:xfrm>
              <a:off x="2542967" y="1710048"/>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7" name="Straight Connector 166">
              <a:extLst>
                <a:ext uri="{FF2B5EF4-FFF2-40B4-BE49-F238E27FC236}">
                  <a16:creationId xmlns:a16="http://schemas.microsoft.com/office/drawing/2014/main" id="{CC7C5C0C-8E52-4C18-8808-772FB5ADC00C}"/>
                </a:ext>
              </a:extLst>
            </p:cNvPr>
            <p:cNvCxnSpPr>
              <a:cxnSpLocks/>
            </p:cNvCxnSpPr>
            <p:nvPr/>
          </p:nvCxnSpPr>
          <p:spPr bwMode="auto">
            <a:xfrm>
              <a:off x="2330231" y="1665629"/>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8" name="Straight Connector 166">
              <a:extLst>
                <a:ext uri="{FF2B5EF4-FFF2-40B4-BE49-F238E27FC236}">
                  <a16:creationId xmlns:a16="http://schemas.microsoft.com/office/drawing/2014/main" id="{C175C901-4001-4843-881B-062BE02D9E76}"/>
                </a:ext>
              </a:extLst>
            </p:cNvPr>
            <p:cNvCxnSpPr>
              <a:cxnSpLocks/>
            </p:cNvCxnSpPr>
            <p:nvPr/>
          </p:nvCxnSpPr>
          <p:spPr bwMode="auto">
            <a:xfrm>
              <a:off x="2355632" y="1667215"/>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299" name="Straight Connector 166">
              <a:extLst>
                <a:ext uri="{FF2B5EF4-FFF2-40B4-BE49-F238E27FC236}">
                  <a16:creationId xmlns:a16="http://schemas.microsoft.com/office/drawing/2014/main" id="{AAB7BB1F-B323-484D-82BC-0D4A6E3BA266}"/>
                </a:ext>
              </a:extLst>
            </p:cNvPr>
            <p:cNvCxnSpPr>
              <a:cxnSpLocks/>
            </p:cNvCxnSpPr>
            <p:nvPr/>
          </p:nvCxnSpPr>
          <p:spPr bwMode="auto">
            <a:xfrm>
              <a:off x="2381033" y="1665629"/>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cxnSp>
          <p:nvCxnSpPr>
            <p:cNvPr id="300" name="Straight Connector 166">
              <a:extLst>
                <a:ext uri="{FF2B5EF4-FFF2-40B4-BE49-F238E27FC236}">
                  <a16:creationId xmlns:a16="http://schemas.microsoft.com/office/drawing/2014/main" id="{AF7672F0-A8EB-45E9-A1B1-2C689108441A}"/>
                </a:ext>
              </a:extLst>
            </p:cNvPr>
            <p:cNvCxnSpPr>
              <a:cxnSpLocks/>
            </p:cNvCxnSpPr>
            <p:nvPr/>
          </p:nvCxnSpPr>
          <p:spPr bwMode="auto">
            <a:xfrm>
              <a:off x="2425486" y="1673561"/>
              <a:ext cx="0" cy="126912"/>
            </a:xfrm>
            <a:prstGeom prst="line">
              <a:avLst/>
            </a:prstGeom>
            <a:noFill/>
            <a:ln w="28575" algn="ctr">
              <a:solidFill>
                <a:schemeClr val="accent3"/>
              </a:solidFill>
              <a:round/>
              <a:headEnd/>
              <a:tailEnd/>
            </a:ln>
            <a:extLst>
              <a:ext uri="{909E8E84-426E-40dd-AFC4-6F175D3DCCD1}">
                <a14:hiddenFill xmlns="" xmlns:a14="http://schemas.microsoft.com/office/drawing/2010/main">
                  <a:noFill/>
                </a14:hiddenFill>
              </a:ext>
            </a:extLst>
          </p:spPr>
        </p:cxnSp>
      </p:grpSp>
    </p:spTree>
    <p:extLst>
      <p:ext uri="{BB962C8B-B14F-4D97-AF65-F5344CB8AC3E}">
        <p14:creationId xmlns:p14="http://schemas.microsoft.com/office/powerpoint/2010/main" val="102105635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FLAURA: PFS by CNS Metastases at Baseline</a:t>
            </a:r>
          </a:p>
        </p:txBody>
      </p:sp>
      <p:sp>
        <p:nvSpPr>
          <p:cNvPr id="7" name="Content Placeholder 6">
            <a:extLst>
              <a:ext uri="{FF2B5EF4-FFF2-40B4-BE49-F238E27FC236}">
                <a16:creationId xmlns:a16="http://schemas.microsoft.com/office/drawing/2014/main" id="{537AEE45-6D8E-4A24-823D-04B625F531AF}"/>
              </a:ext>
            </a:extLst>
          </p:cNvPr>
          <p:cNvSpPr>
            <a:spLocks noGrp="1"/>
          </p:cNvSpPr>
          <p:nvPr>
            <p:ph idx="1"/>
          </p:nvPr>
        </p:nvSpPr>
        <p:spPr>
          <a:xfrm>
            <a:off x="604675" y="5769591"/>
            <a:ext cx="10877529" cy="608776"/>
          </a:xfrm>
        </p:spPr>
        <p:txBody>
          <a:bodyPr/>
          <a:lstStyle/>
          <a:p>
            <a:r>
              <a:rPr lang="en-US" sz="2000" dirty="0"/>
              <a:t>CNS progression events occurred in 17 patients (6%) with osimertinib vs 42 patients (15%) with SoC EGFR TKI</a:t>
            </a:r>
          </a:p>
        </p:txBody>
      </p:sp>
      <p:graphicFrame>
        <p:nvGraphicFramePr>
          <p:cNvPr id="8" name="Table 7">
            <a:extLst>
              <a:ext uri="{FF2B5EF4-FFF2-40B4-BE49-F238E27FC236}">
                <a16:creationId xmlns:a16="http://schemas.microsoft.com/office/drawing/2014/main" id="{4B62A355-9F5F-4C6F-BF76-B5CC82984462}"/>
              </a:ext>
            </a:extLst>
          </p:cNvPr>
          <p:cNvGraphicFramePr>
            <a:graphicFrameLocks noGrp="1"/>
          </p:cNvGraphicFramePr>
          <p:nvPr/>
        </p:nvGraphicFramePr>
        <p:xfrm>
          <a:off x="3032912" y="1731724"/>
          <a:ext cx="3474720" cy="1249566"/>
        </p:xfrm>
        <a:graphic>
          <a:graphicData uri="http://schemas.openxmlformats.org/drawingml/2006/table">
            <a:tbl>
              <a:tblPr firstRow="1" bandRow="1">
                <a:tableStyleId>{2D5ABB26-0587-4C30-8999-92F81FD0307C}</a:tableStyleId>
              </a:tblPr>
              <a:tblGrid>
                <a:gridCol w="1884321">
                  <a:extLst>
                    <a:ext uri="{9D8B030D-6E8A-4147-A177-3AD203B41FA5}">
                      <a16:colId xmlns:a16="http://schemas.microsoft.com/office/drawing/2014/main" val="4185193767"/>
                    </a:ext>
                  </a:extLst>
                </a:gridCol>
                <a:gridCol w="1590399">
                  <a:extLst>
                    <a:ext uri="{9D8B030D-6E8A-4147-A177-3AD203B41FA5}">
                      <a16:colId xmlns:a16="http://schemas.microsoft.com/office/drawing/2014/main" val="2637324182"/>
                    </a:ext>
                  </a:extLst>
                </a:gridCol>
              </a:tblGrid>
              <a:tr h="0">
                <a:tc>
                  <a:txBody>
                    <a:bodyPr/>
                    <a:lstStyle/>
                    <a:p>
                      <a:endParaRPr lang="en-US" sz="1600" dirty="0">
                        <a:solidFill>
                          <a:schemeClr val="bg1"/>
                        </a:solidFill>
                      </a:endParaRPr>
                    </a:p>
                  </a:txBody>
                  <a:tcPr marL="91423" marR="91423" marT="45701" marB="45701">
                    <a:noFill/>
                  </a:tcPr>
                </a:tc>
                <a:tc>
                  <a:txBody>
                    <a:bodyPr/>
                    <a:lstStyle/>
                    <a:p>
                      <a:pPr algn="ctr"/>
                      <a:r>
                        <a:rPr lang="en-US" sz="1600" b="1" dirty="0">
                          <a:solidFill>
                            <a:schemeClr val="bg1"/>
                          </a:solidFill>
                          <a:latin typeface="Calibri" panose="020F0502020204030204" pitchFamily="34" charset="0"/>
                        </a:rPr>
                        <a:t>Median PFS, </a:t>
                      </a:r>
                    </a:p>
                    <a:p>
                      <a:pPr algn="ctr"/>
                      <a:r>
                        <a:rPr lang="en-US" sz="1600" b="1" dirty="0">
                          <a:solidFill>
                            <a:schemeClr val="bg1"/>
                          </a:solidFill>
                          <a:latin typeface="Calibri" panose="020F0502020204030204" pitchFamily="34" charset="0"/>
                        </a:rPr>
                        <a:t>Mos (95% CI)</a:t>
                      </a:r>
                    </a:p>
                  </a:txBody>
                  <a:tcPr marL="91423" marR="91423" marT="45701" marB="45701">
                    <a:noFill/>
                  </a:tcPr>
                </a:tc>
                <a:extLst>
                  <a:ext uri="{0D108BD9-81ED-4DB2-BD59-A6C34878D82A}">
                    <a16:rowId xmlns:a16="http://schemas.microsoft.com/office/drawing/2014/main" val="3708743923"/>
                  </a:ext>
                </a:extLst>
              </a:tr>
              <a:tr h="0">
                <a:tc>
                  <a:txBody>
                    <a:bodyPr/>
                    <a:lstStyle/>
                    <a:p>
                      <a:pPr algn="r"/>
                      <a:r>
                        <a:rPr lang="en-US" sz="1600" b="1" dirty="0">
                          <a:solidFill>
                            <a:schemeClr val="accent1"/>
                          </a:solidFill>
                          <a:latin typeface="Calibri" panose="020F0502020204030204" pitchFamily="34" charset="0"/>
                        </a:rPr>
                        <a:t>Osimertinib (n = 53)</a:t>
                      </a:r>
                    </a:p>
                  </a:txBody>
                  <a:tcPr marL="91423" marR="91423" marT="45701" marB="45701">
                    <a:noFill/>
                  </a:tcPr>
                </a:tc>
                <a:tc>
                  <a:txBody>
                    <a:bodyPr/>
                    <a:lstStyle/>
                    <a:p>
                      <a:pPr algn="ctr"/>
                      <a:r>
                        <a:rPr lang="en-US" sz="1600" dirty="0">
                          <a:solidFill>
                            <a:schemeClr val="bg1"/>
                          </a:solidFill>
                          <a:latin typeface="Calibri" panose="020F0502020204030204" pitchFamily="34" charset="0"/>
                        </a:rPr>
                        <a:t>15.2 (12.1-21.4)</a:t>
                      </a:r>
                    </a:p>
                  </a:txBody>
                  <a:tcPr marL="91423" marR="91423" marT="45701" marB="45701">
                    <a:noFill/>
                  </a:tcPr>
                </a:tc>
                <a:extLst>
                  <a:ext uri="{0D108BD9-81ED-4DB2-BD59-A6C34878D82A}">
                    <a16:rowId xmlns:a16="http://schemas.microsoft.com/office/drawing/2014/main" val="2250343858"/>
                  </a:ext>
                </a:extLst>
              </a:tr>
              <a:tr h="0">
                <a:tc>
                  <a:txBody>
                    <a:bodyPr/>
                    <a:lstStyle/>
                    <a:p>
                      <a:pPr algn="r"/>
                      <a:r>
                        <a:rPr lang="en-US" sz="1600" b="1" dirty="0">
                          <a:solidFill>
                            <a:schemeClr val="accent3"/>
                          </a:solidFill>
                          <a:latin typeface="Calibri" panose="020F0502020204030204" pitchFamily="34" charset="0"/>
                        </a:rPr>
                        <a:t>SoC (n = 63)</a:t>
                      </a:r>
                    </a:p>
                  </a:txBody>
                  <a:tcPr marL="91423" marR="91423" marT="45701" marB="45701">
                    <a:noFill/>
                  </a:tcPr>
                </a:tc>
                <a:tc>
                  <a:txBody>
                    <a:bodyPr/>
                    <a:lstStyle/>
                    <a:p>
                      <a:pPr algn="ctr"/>
                      <a:r>
                        <a:rPr lang="en-US" sz="1600" dirty="0">
                          <a:solidFill>
                            <a:schemeClr val="bg1"/>
                          </a:solidFill>
                          <a:latin typeface="Calibri" panose="020F0502020204030204" pitchFamily="34" charset="0"/>
                        </a:rPr>
                        <a:t>9.6 (7.0-12.4)</a:t>
                      </a:r>
                    </a:p>
                  </a:txBody>
                  <a:tcPr marL="91423" marR="91423" marT="45701" marB="45701">
                    <a:noFill/>
                  </a:tcPr>
                </a:tc>
                <a:extLst>
                  <a:ext uri="{0D108BD9-81ED-4DB2-BD59-A6C34878D82A}">
                    <a16:rowId xmlns:a16="http://schemas.microsoft.com/office/drawing/2014/main" val="2016011651"/>
                  </a:ext>
                </a:extLst>
              </a:tr>
            </a:tbl>
          </a:graphicData>
        </a:graphic>
      </p:graphicFrame>
      <p:sp>
        <p:nvSpPr>
          <p:cNvPr id="9" name="Rectangle 1">
            <a:extLst>
              <a:ext uri="{FF2B5EF4-FFF2-40B4-BE49-F238E27FC236}">
                <a16:creationId xmlns:a16="http://schemas.microsoft.com/office/drawing/2014/main" id="{F757271F-A3FB-4ABC-844F-01C38AA4CB31}"/>
              </a:ext>
            </a:extLst>
          </p:cNvPr>
          <p:cNvSpPr>
            <a:spLocks noChangeArrowheads="1"/>
          </p:cNvSpPr>
          <p:nvPr/>
        </p:nvSpPr>
        <p:spPr bwMode="auto">
          <a:xfrm>
            <a:off x="1733437" y="3974869"/>
            <a:ext cx="2529860" cy="5847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0.47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0.30-0.74; </a:t>
            </a:r>
            <a:r>
              <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 .001)</a:t>
            </a:r>
          </a:p>
        </p:txBody>
      </p:sp>
      <p:sp>
        <p:nvSpPr>
          <p:cNvPr id="10" name="Text Box 11">
            <a:extLst>
              <a:ext uri="{FF2B5EF4-FFF2-40B4-BE49-F238E27FC236}">
                <a16:creationId xmlns:a16="http://schemas.microsoft.com/office/drawing/2014/main" id="{333223F3-FB7E-474B-BDF5-47171958A947}"/>
              </a:ext>
            </a:extLst>
          </p:cNvPr>
          <p:cNvSpPr txBox="1">
            <a:spLocks noChangeArrowheads="1"/>
          </p:cNvSpPr>
          <p:nvPr/>
        </p:nvSpPr>
        <p:spPr bwMode="auto">
          <a:xfrm>
            <a:off x="414339" y="6365683"/>
            <a:ext cx="855662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b">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2813"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da-DK"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t>Ramalingam. ESMO 2017. Abstr LBA2_PR. Soria. NEJM. 2018;378:113.</a:t>
            </a:r>
            <a:endPar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11" name="TextBox 10">
            <a:extLst>
              <a:ext uri="{FF2B5EF4-FFF2-40B4-BE49-F238E27FC236}">
                <a16:creationId xmlns:a16="http://schemas.microsoft.com/office/drawing/2014/main" id="{9F9E0405-875A-45C5-B073-B896FC83C48D}"/>
              </a:ext>
            </a:extLst>
          </p:cNvPr>
          <p:cNvSpPr txBox="1"/>
          <p:nvPr/>
        </p:nvSpPr>
        <p:spPr>
          <a:xfrm>
            <a:off x="73241" y="4742291"/>
            <a:ext cx="1325296" cy="1077218"/>
          </a:xfrm>
          <a:prstGeom prst="rect">
            <a:avLst/>
          </a:prstGeom>
          <a:noFill/>
        </p:spPr>
        <p:txBody>
          <a:bodyPr wrap="square">
            <a:spAutoFit/>
          </a:bodyPr>
          <a:lstStyle/>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Osimertinib</a:t>
            </a:r>
          </a:p>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SoC</a:t>
            </a:r>
            <a:endParaRPr kumimoji="0" lang="en-US" sz="16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12" name="TextBox 11">
            <a:extLst>
              <a:ext uri="{FF2B5EF4-FFF2-40B4-BE49-F238E27FC236}">
                <a16:creationId xmlns:a16="http://schemas.microsoft.com/office/drawing/2014/main" id="{78026A08-134F-4BCC-B8E6-2ED09A3E4A09}"/>
              </a:ext>
            </a:extLst>
          </p:cNvPr>
          <p:cNvSpPr txBox="1"/>
          <p:nvPr/>
        </p:nvSpPr>
        <p:spPr>
          <a:xfrm>
            <a:off x="1484851" y="5234734"/>
            <a:ext cx="393057"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63</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73DAC459-15F1-4DFA-B2D8-EF909441A32B}"/>
              </a:ext>
            </a:extLst>
          </p:cNvPr>
          <p:cNvSpPr txBox="1"/>
          <p:nvPr/>
        </p:nvSpPr>
        <p:spPr>
          <a:xfrm>
            <a:off x="1948404" y="5234734"/>
            <a:ext cx="393057"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305F18F4-A64B-4B03-B0CB-0D3BFAA7B880}"/>
              </a:ext>
            </a:extLst>
          </p:cNvPr>
          <p:cNvSpPr txBox="1"/>
          <p:nvPr/>
        </p:nvSpPr>
        <p:spPr>
          <a:xfrm>
            <a:off x="2411957" y="5234734"/>
            <a:ext cx="393057"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5" name="TextBox 14">
            <a:extLst>
              <a:ext uri="{FF2B5EF4-FFF2-40B4-BE49-F238E27FC236}">
                <a16:creationId xmlns:a16="http://schemas.microsoft.com/office/drawing/2014/main" id="{D3450680-AA1A-4345-ADAA-937F7FCA20E1}"/>
              </a:ext>
            </a:extLst>
          </p:cNvPr>
          <p:cNvSpPr txBox="1"/>
          <p:nvPr/>
        </p:nvSpPr>
        <p:spPr>
          <a:xfrm>
            <a:off x="2809966" y="5234734"/>
            <a:ext cx="393057"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6" name="TextBox 15">
            <a:extLst>
              <a:ext uri="{FF2B5EF4-FFF2-40B4-BE49-F238E27FC236}">
                <a16:creationId xmlns:a16="http://schemas.microsoft.com/office/drawing/2014/main" id="{31600607-E3D9-4DC9-858D-1C4702F0C4F0}"/>
              </a:ext>
            </a:extLst>
          </p:cNvPr>
          <p:cNvSpPr txBox="1"/>
          <p:nvPr/>
        </p:nvSpPr>
        <p:spPr>
          <a:xfrm>
            <a:off x="3653298" y="5234734"/>
            <a:ext cx="393057"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FBAB8A21-B18E-4D9C-B3B7-9EA0251271D3}"/>
              </a:ext>
            </a:extLst>
          </p:cNvPr>
          <p:cNvSpPr txBox="1"/>
          <p:nvPr/>
        </p:nvSpPr>
        <p:spPr>
          <a:xfrm>
            <a:off x="4132466" y="5234734"/>
            <a:ext cx="288862"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BAAE9EFB-FC9C-4FA5-8E5D-8E41D657D1C2}"/>
              </a:ext>
            </a:extLst>
          </p:cNvPr>
          <p:cNvSpPr txBox="1"/>
          <p:nvPr/>
        </p:nvSpPr>
        <p:spPr>
          <a:xfrm>
            <a:off x="4550755" y="5234734"/>
            <a:ext cx="288862"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TextBox 18">
            <a:extLst>
              <a:ext uri="{FF2B5EF4-FFF2-40B4-BE49-F238E27FC236}">
                <a16:creationId xmlns:a16="http://schemas.microsoft.com/office/drawing/2014/main" id="{84C4679F-4D31-42FA-AA3B-51CE9CD5D743}"/>
              </a:ext>
            </a:extLst>
          </p:cNvPr>
          <p:cNvSpPr txBox="1"/>
          <p:nvPr/>
        </p:nvSpPr>
        <p:spPr>
          <a:xfrm>
            <a:off x="5389125" y="5234734"/>
            <a:ext cx="288862"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TextBox 19">
            <a:extLst>
              <a:ext uri="{FF2B5EF4-FFF2-40B4-BE49-F238E27FC236}">
                <a16:creationId xmlns:a16="http://schemas.microsoft.com/office/drawing/2014/main" id="{6EF13626-6455-4C04-ACEB-9C351F901A09}"/>
              </a:ext>
            </a:extLst>
          </p:cNvPr>
          <p:cNvSpPr txBox="1"/>
          <p:nvPr/>
        </p:nvSpPr>
        <p:spPr>
          <a:xfrm>
            <a:off x="3245673" y="5234734"/>
            <a:ext cx="393057" cy="584775"/>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 name="TextBox 20">
            <a:extLst>
              <a:ext uri="{FF2B5EF4-FFF2-40B4-BE49-F238E27FC236}">
                <a16:creationId xmlns:a16="http://schemas.microsoft.com/office/drawing/2014/main" id="{098EBAD7-188F-4E5E-8486-A4C5B294D4D8}"/>
              </a:ext>
            </a:extLst>
          </p:cNvPr>
          <p:cNvSpPr txBox="1"/>
          <p:nvPr/>
        </p:nvSpPr>
        <p:spPr>
          <a:xfrm>
            <a:off x="4966315" y="5234734"/>
            <a:ext cx="276038" cy="584775"/>
          </a:xfrm>
          <a:prstGeom prst="rect">
            <a:avLst/>
          </a:prstGeom>
          <a:no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 name="TextBox 44">
            <a:extLst>
              <a:ext uri="{FF2B5EF4-FFF2-40B4-BE49-F238E27FC236}">
                <a16:creationId xmlns:a16="http://schemas.microsoft.com/office/drawing/2014/main" id="{58D0E8B1-1B58-4E52-9EEE-F4E6FC90FAD4}"/>
              </a:ext>
            </a:extLst>
          </p:cNvPr>
          <p:cNvSpPr txBox="1">
            <a:spLocks noChangeArrowheads="1"/>
          </p:cNvSpPr>
          <p:nvPr/>
        </p:nvSpPr>
        <p:spPr bwMode="auto">
          <a:xfrm>
            <a:off x="1735749" y="4847568"/>
            <a:ext cx="3783243"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sp>
        <p:nvSpPr>
          <p:cNvPr id="23" name="TextBox 22">
            <a:extLst>
              <a:ext uri="{FF2B5EF4-FFF2-40B4-BE49-F238E27FC236}">
                <a16:creationId xmlns:a16="http://schemas.microsoft.com/office/drawing/2014/main" id="{527F77E5-622C-486D-B059-609340C5731F}"/>
              </a:ext>
            </a:extLst>
          </p:cNvPr>
          <p:cNvSpPr txBox="1"/>
          <p:nvPr/>
        </p:nvSpPr>
        <p:spPr>
          <a:xfrm>
            <a:off x="5579565" y="4742291"/>
            <a:ext cx="1276844" cy="1077218"/>
          </a:xfrm>
          <a:prstGeom prst="rect">
            <a:avLst/>
          </a:prstGeom>
          <a:noFill/>
        </p:spPr>
        <p:txBody>
          <a:bodyPr wrap="square">
            <a:spAutoFit/>
          </a:bodyPr>
          <a:lstStyle/>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p>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Osimertinib</a:t>
            </a:r>
          </a:p>
          <a:p>
            <a:pPr marL="0" marR="0" lvl="0" indent="0" algn="r" defTabSz="913852"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SoC</a:t>
            </a:r>
            <a:endParaRPr kumimoji="0" lang="en-US" sz="16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24" name="TextBox 23">
            <a:extLst>
              <a:ext uri="{FF2B5EF4-FFF2-40B4-BE49-F238E27FC236}">
                <a16:creationId xmlns:a16="http://schemas.microsoft.com/office/drawing/2014/main" id="{0F2EB292-38D9-48F6-B95C-6565D9B6F79F}"/>
              </a:ext>
            </a:extLst>
          </p:cNvPr>
          <p:cNvSpPr txBox="1"/>
          <p:nvPr/>
        </p:nvSpPr>
        <p:spPr>
          <a:xfrm>
            <a:off x="6916982" y="5296289"/>
            <a:ext cx="458779"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226</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214</a:t>
            </a:r>
            <a:endPar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 name="TextBox 24">
            <a:extLst>
              <a:ext uri="{FF2B5EF4-FFF2-40B4-BE49-F238E27FC236}">
                <a16:creationId xmlns:a16="http://schemas.microsoft.com/office/drawing/2014/main" id="{02144AF7-37AB-49E4-83FE-BF0020076414}"/>
              </a:ext>
            </a:extLst>
          </p:cNvPr>
          <p:cNvSpPr txBox="1"/>
          <p:nvPr/>
        </p:nvSpPr>
        <p:spPr>
          <a:xfrm>
            <a:off x="7360978" y="5296289"/>
            <a:ext cx="458780"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182</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 name="TextBox 25">
            <a:extLst>
              <a:ext uri="{FF2B5EF4-FFF2-40B4-BE49-F238E27FC236}">
                <a16:creationId xmlns:a16="http://schemas.microsoft.com/office/drawing/2014/main" id="{63978724-AFAA-4616-9A48-CD73F01A9C56}"/>
              </a:ext>
            </a:extLst>
          </p:cNvPr>
          <p:cNvSpPr txBox="1"/>
          <p:nvPr/>
        </p:nvSpPr>
        <p:spPr>
          <a:xfrm>
            <a:off x="7756896" y="5296289"/>
            <a:ext cx="458780"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 name="TextBox 26">
            <a:extLst>
              <a:ext uri="{FF2B5EF4-FFF2-40B4-BE49-F238E27FC236}">
                <a16:creationId xmlns:a16="http://schemas.microsoft.com/office/drawing/2014/main" id="{7C2227AC-E60A-4CB1-B3B1-06EFC14315B7}"/>
              </a:ext>
            </a:extLst>
          </p:cNvPr>
          <p:cNvSpPr txBox="1"/>
          <p:nvPr/>
        </p:nvSpPr>
        <p:spPr>
          <a:xfrm>
            <a:off x="8157473" y="5296289"/>
            <a:ext cx="458780"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119</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 name="TextBox 27">
            <a:extLst>
              <a:ext uri="{FF2B5EF4-FFF2-40B4-BE49-F238E27FC236}">
                <a16:creationId xmlns:a16="http://schemas.microsoft.com/office/drawing/2014/main" id="{70D6E5CE-C511-4508-AA2A-E3FA4B166CED}"/>
              </a:ext>
            </a:extLst>
          </p:cNvPr>
          <p:cNvSpPr txBox="1"/>
          <p:nvPr/>
        </p:nvSpPr>
        <p:spPr>
          <a:xfrm>
            <a:off x="8997670" y="5296289"/>
            <a:ext cx="458780"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65</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 name="TextBox 28">
            <a:extLst>
              <a:ext uri="{FF2B5EF4-FFF2-40B4-BE49-F238E27FC236}">
                <a16:creationId xmlns:a16="http://schemas.microsoft.com/office/drawing/2014/main" id="{C216E608-0AA8-4E88-A671-F8755E24FE2B}"/>
              </a:ext>
            </a:extLst>
          </p:cNvPr>
          <p:cNvSpPr txBox="1"/>
          <p:nvPr/>
        </p:nvSpPr>
        <p:spPr>
          <a:xfrm>
            <a:off x="9470459" y="5296289"/>
            <a:ext cx="367408"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31</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 name="TextBox 29">
            <a:extLst>
              <a:ext uri="{FF2B5EF4-FFF2-40B4-BE49-F238E27FC236}">
                <a16:creationId xmlns:a16="http://schemas.microsoft.com/office/drawing/2014/main" id="{D8B910B7-547A-4E16-A305-E1FB03BB047D}"/>
              </a:ext>
            </a:extLst>
          </p:cNvPr>
          <p:cNvSpPr txBox="1"/>
          <p:nvPr/>
        </p:nvSpPr>
        <p:spPr>
          <a:xfrm>
            <a:off x="9902317" y="5296289"/>
            <a:ext cx="367408"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 name="TextBox 30">
            <a:extLst>
              <a:ext uri="{FF2B5EF4-FFF2-40B4-BE49-F238E27FC236}">
                <a16:creationId xmlns:a16="http://schemas.microsoft.com/office/drawing/2014/main" id="{7EB1C216-9B4C-4E0B-BBFE-3410BDFC5277}"/>
              </a:ext>
            </a:extLst>
          </p:cNvPr>
          <p:cNvSpPr txBox="1"/>
          <p:nvPr/>
        </p:nvSpPr>
        <p:spPr>
          <a:xfrm>
            <a:off x="10749548" y="5296289"/>
            <a:ext cx="276038"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 name="TextBox 31">
            <a:extLst>
              <a:ext uri="{FF2B5EF4-FFF2-40B4-BE49-F238E27FC236}">
                <a16:creationId xmlns:a16="http://schemas.microsoft.com/office/drawing/2014/main" id="{0DADF9C0-1F0C-4C3C-BA6A-C5960590F3FD}"/>
              </a:ext>
            </a:extLst>
          </p:cNvPr>
          <p:cNvSpPr txBox="1"/>
          <p:nvPr/>
        </p:nvSpPr>
        <p:spPr>
          <a:xfrm>
            <a:off x="8577944" y="5296289"/>
            <a:ext cx="458780" cy="523220"/>
          </a:xfrm>
          <a:prstGeom prst="rect">
            <a:avLst/>
          </a:prstGeom>
          <a:noFill/>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83</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 name="TextBox 32">
            <a:extLst>
              <a:ext uri="{FF2B5EF4-FFF2-40B4-BE49-F238E27FC236}">
                <a16:creationId xmlns:a16="http://schemas.microsoft.com/office/drawing/2014/main" id="{11B84BB2-8A75-41FE-92F7-A96B76A41C98}"/>
              </a:ext>
            </a:extLst>
          </p:cNvPr>
          <p:cNvSpPr txBox="1"/>
          <p:nvPr/>
        </p:nvSpPr>
        <p:spPr>
          <a:xfrm>
            <a:off x="10353388" y="5296289"/>
            <a:ext cx="276038" cy="523220"/>
          </a:xfrm>
          <a:prstGeom prst="rect">
            <a:avLst/>
          </a:prstGeom>
          <a:no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 name="TextBox 44">
            <a:extLst>
              <a:ext uri="{FF2B5EF4-FFF2-40B4-BE49-F238E27FC236}">
                <a16:creationId xmlns:a16="http://schemas.microsoft.com/office/drawing/2014/main" id="{10A2F9F6-434B-47E5-9BF9-2776475375D9}"/>
              </a:ext>
            </a:extLst>
          </p:cNvPr>
          <p:cNvSpPr txBox="1">
            <a:spLocks noChangeArrowheads="1"/>
          </p:cNvSpPr>
          <p:nvPr/>
        </p:nvSpPr>
        <p:spPr bwMode="auto">
          <a:xfrm>
            <a:off x="7150084" y="4884892"/>
            <a:ext cx="3786017"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2813"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graphicFrame>
        <p:nvGraphicFramePr>
          <p:cNvPr id="35" name="Table 34">
            <a:extLst>
              <a:ext uri="{FF2B5EF4-FFF2-40B4-BE49-F238E27FC236}">
                <a16:creationId xmlns:a16="http://schemas.microsoft.com/office/drawing/2014/main" id="{94D72940-8C8D-4743-B747-BFBB39D7FA7E}"/>
              </a:ext>
            </a:extLst>
          </p:cNvPr>
          <p:cNvGraphicFramePr>
            <a:graphicFrameLocks noGrp="1"/>
          </p:cNvGraphicFramePr>
          <p:nvPr/>
        </p:nvGraphicFramePr>
        <p:xfrm>
          <a:off x="8080310" y="1731724"/>
          <a:ext cx="3900196" cy="1249566"/>
        </p:xfrm>
        <a:graphic>
          <a:graphicData uri="http://schemas.openxmlformats.org/drawingml/2006/table">
            <a:tbl>
              <a:tblPr firstRow="1" bandRow="1">
                <a:tableStyleId>{2D5ABB26-0587-4C30-8999-92F81FD0307C}</a:tableStyleId>
              </a:tblPr>
              <a:tblGrid>
                <a:gridCol w="2286000">
                  <a:extLst>
                    <a:ext uri="{9D8B030D-6E8A-4147-A177-3AD203B41FA5}">
                      <a16:colId xmlns:a16="http://schemas.microsoft.com/office/drawing/2014/main" val="4185193767"/>
                    </a:ext>
                  </a:extLst>
                </a:gridCol>
                <a:gridCol w="1614196">
                  <a:extLst>
                    <a:ext uri="{9D8B030D-6E8A-4147-A177-3AD203B41FA5}">
                      <a16:colId xmlns:a16="http://schemas.microsoft.com/office/drawing/2014/main" val="2637324182"/>
                    </a:ext>
                  </a:extLst>
                </a:gridCol>
              </a:tblGrid>
              <a:tr h="0">
                <a:tc>
                  <a:txBody>
                    <a:bodyPr/>
                    <a:lstStyle/>
                    <a:p>
                      <a:endParaRPr lang="en-US" sz="1600" dirty="0">
                        <a:solidFill>
                          <a:schemeClr val="bg1"/>
                        </a:solidFill>
                      </a:endParaRPr>
                    </a:p>
                  </a:txBody>
                  <a:tcPr marL="91423" marR="91423" marT="45701" marB="45701">
                    <a:noFill/>
                  </a:tcPr>
                </a:tc>
                <a:tc>
                  <a:txBody>
                    <a:bodyPr/>
                    <a:lstStyle/>
                    <a:p>
                      <a:pPr algn="ctr"/>
                      <a:r>
                        <a:rPr lang="en-US" sz="1600" b="1" dirty="0">
                          <a:solidFill>
                            <a:schemeClr val="bg1"/>
                          </a:solidFill>
                          <a:latin typeface="Calibri" panose="020F0502020204030204" pitchFamily="34" charset="0"/>
                        </a:rPr>
                        <a:t>Median PFS, </a:t>
                      </a:r>
                    </a:p>
                    <a:p>
                      <a:pPr algn="ctr"/>
                      <a:r>
                        <a:rPr lang="en-US" sz="1600" b="1" dirty="0">
                          <a:solidFill>
                            <a:schemeClr val="bg1"/>
                          </a:solidFill>
                          <a:latin typeface="Calibri" panose="020F0502020204030204" pitchFamily="34" charset="0"/>
                        </a:rPr>
                        <a:t>Mos (95% CI)</a:t>
                      </a:r>
                    </a:p>
                  </a:txBody>
                  <a:tcPr marL="91423" marR="91423" marT="45701" marB="45701">
                    <a:noFill/>
                  </a:tcPr>
                </a:tc>
                <a:extLst>
                  <a:ext uri="{0D108BD9-81ED-4DB2-BD59-A6C34878D82A}">
                    <a16:rowId xmlns:a16="http://schemas.microsoft.com/office/drawing/2014/main" val="3708743923"/>
                  </a:ext>
                </a:extLst>
              </a:tr>
              <a:tr h="0">
                <a:tc>
                  <a:txBody>
                    <a:bodyPr/>
                    <a:lstStyle/>
                    <a:p>
                      <a:pPr algn="r"/>
                      <a:r>
                        <a:rPr lang="en-US" sz="1600" b="1" dirty="0">
                          <a:solidFill>
                            <a:schemeClr val="accent1"/>
                          </a:solidFill>
                          <a:latin typeface="Calibri" panose="020F0502020204030204" pitchFamily="34" charset="0"/>
                        </a:rPr>
                        <a:t>Osimertinib (n = 226)</a:t>
                      </a:r>
                    </a:p>
                  </a:txBody>
                  <a:tcPr marL="91423" marR="91423" marT="45701" marB="45701">
                    <a:noFill/>
                  </a:tcPr>
                </a:tc>
                <a:tc>
                  <a:txBody>
                    <a:bodyPr/>
                    <a:lstStyle/>
                    <a:p>
                      <a:pPr algn="ctr"/>
                      <a:r>
                        <a:rPr lang="en-US" sz="1600" dirty="0">
                          <a:solidFill>
                            <a:schemeClr val="bg1"/>
                          </a:solidFill>
                          <a:latin typeface="Calibri" panose="020F0502020204030204" pitchFamily="34" charset="0"/>
                        </a:rPr>
                        <a:t>19.1 (15.2-23.5)</a:t>
                      </a:r>
                    </a:p>
                  </a:txBody>
                  <a:tcPr marL="91423" marR="91423" marT="45701" marB="45701">
                    <a:noFill/>
                  </a:tcPr>
                </a:tc>
                <a:extLst>
                  <a:ext uri="{0D108BD9-81ED-4DB2-BD59-A6C34878D82A}">
                    <a16:rowId xmlns:a16="http://schemas.microsoft.com/office/drawing/2014/main" val="2250343858"/>
                  </a:ext>
                </a:extLst>
              </a:tr>
              <a:tr h="0">
                <a:tc>
                  <a:txBody>
                    <a:bodyPr/>
                    <a:lstStyle/>
                    <a:p>
                      <a:pPr algn="r"/>
                      <a:r>
                        <a:rPr lang="en-US" sz="1600" b="1" dirty="0">
                          <a:solidFill>
                            <a:schemeClr val="accent3"/>
                          </a:solidFill>
                          <a:latin typeface="Calibri" panose="020F0502020204030204" pitchFamily="34" charset="0"/>
                        </a:rPr>
                        <a:t>SoC (n = 214)</a:t>
                      </a:r>
                    </a:p>
                  </a:txBody>
                  <a:tcPr marL="91423" marR="91423" marT="45701" marB="45701">
                    <a:noFill/>
                  </a:tcPr>
                </a:tc>
                <a:tc>
                  <a:txBody>
                    <a:bodyPr/>
                    <a:lstStyle/>
                    <a:p>
                      <a:pPr algn="ctr"/>
                      <a:r>
                        <a:rPr lang="en-US" sz="1600" dirty="0">
                          <a:solidFill>
                            <a:schemeClr val="bg1"/>
                          </a:solidFill>
                          <a:latin typeface="Calibri" panose="020F0502020204030204" pitchFamily="34" charset="0"/>
                        </a:rPr>
                        <a:t>10.9 (9.6-12.3)</a:t>
                      </a:r>
                    </a:p>
                  </a:txBody>
                  <a:tcPr marL="91423" marR="91423" marT="45701" marB="45701">
                    <a:noFill/>
                  </a:tcPr>
                </a:tc>
                <a:extLst>
                  <a:ext uri="{0D108BD9-81ED-4DB2-BD59-A6C34878D82A}">
                    <a16:rowId xmlns:a16="http://schemas.microsoft.com/office/drawing/2014/main" val="2016011651"/>
                  </a:ext>
                </a:extLst>
              </a:tr>
            </a:tbl>
          </a:graphicData>
        </a:graphic>
      </p:graphicFrame>
      <p:sp>
        <p:nvSpPr>
          <p:cNvPr id="36" name="Rectangle 1">
            <a:extLst>
              <a:ext uri="{FF2B5EF4-FFF2-40B4-BE49-F238E27FC236}">
                <a16:creationId xmlns:a16="http://schemas.microsoft.com/office/drawing/2014/main" id="{17005E97-7A42-41AD-A8F1-2CF8986FC1B8}"/>
              </a:ext>
            </a:extLst>
          </p:cNvPr>
          <p:cNvSpPr>
            <a:spLocks noChangeArrowheads="1"/>
          </p:cNvSpPr>
          <p:nvPr/>
        </p:nvSpPr>
        <p:spPr bwMode="auto">
          <a:xfrm>
            <a:off x="7115016" y="3977604"/>
            <a:ext cx="2529860" cy="5847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0.46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0.36-0.59; </a:t>
            </a:r>
            <a:r>
              <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 .001)</a:t>
            </a:r>
          </a:p>
        </p:txBody>
      </p:sp>
      <p:sp>
        <p:nvSpPr>
          <p:cNvPr id="37" name="TextBox 9">
            <a:extLst>
              <a:ext uri="{FF2B5EF4-FFF2-40B4-BE49-F238E27FC236}">
                <a16:creationId xmlns:a16="http://schemas.microsoft.com/office/drawing/2014/main" id="{19F211AE-4AF1-492D-97C0-81A0C75E12A5}"/>
              </a:ext>
            </a:extLst>
          </p:cNvPr>
          <p:cNvSpPr txBox="1">
            <a:spLocks noChangeArrowheads="1"/>
          </p:cNvSpPr>
          <p:nvPr/>
        </p:nvSpPr>
        <p:spPr bwMode="auto">
          <a:xfrm rot="-5400000">
            <a:off x="17296" y="3297389"/>
            <a:ext cx="213085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Probability of PFS</a:t>
            </a:r>
          </a:p>
        </p:txBody>
      </p:sp>
      <p:sp>
        <p:nvSpPr>
          <p:cNvPr id="38" name="TextBox 9">
            <a:extLst>
              <a:ext uri="{FF2B5EF4-FFF2-40B4-BE49-F238E27FC236}">
                <a16:creationId xmlns:a16="http://schemas.microsoft.com/office/drawing/2014/main" id="{9D6872B9-0DD6-48B6-8FCD-A616F9E5826C}"/>
              </a:ext>
            </a:extLst>
          </p:cNvPr>
          <p:cNvSpPr txBox="1">
            <a:spLocks noChangeArrowheads="1"/>
          </p:cNvSpPr>
          <p:nvPr/>
        </p:nvSpPr>
        <p:spPr bwMode="auto">
          <a:xfrm rot="-5400000">
            <a:off x="5461422" y="3344041"/>
            <a:ext cx="2037544"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Probability of PFS</a:t>
            </a:r>
          </a:p>
        </p:txBody>
      </p:sp>
      <p:grpSp>
        <p:nvGrpSpPr>
          <p:cNvPr id="40" name="Group 7">
            <a:extLst>
              <a:ext uri="{FF2B5EF4-FFF2-40B4-BE49-F238E27FC236}">
                <a16:creationId xmlns:a16="http://schemas.microsoft.com/office/drawing/2014/main" id="{ABC59275-A9A6-428D-B5BD-5E8703873CE1}"/>
              </a:ext>
            </a:extLst>
          </p:cNvPr>
          <p:cNvGrpSpPr>
            <a:grpSpLocks/>
          </p:cNvGrpSpPr>
          <p:nvPr/>
        </p:nvGrpSpPr>
        <p:grpSpPr bwMode="auto">
          <a:xfrm>
            <a:off x="9389569" y="6216652"/>
            <a:ext cx="2488502" cy="447822"/>
            <a:chOff x="9527309" y="3551529"/>
            <a:chExt cx="2488502" cy="448324"/>
          </a:xfrm>
        </p:grpSpPr>
        <p:pic>
          <p:nvPicPr>
            <p:cNvPr id="41" name="Picture 9">
              <a:extLst>
                <a:ext uri="{FF2B5EF4-FFF2-40B4-BE49-F238E27FC236}">
                  <a16:creationId xmlns:a16="http://schemas.microsoft.com/office/drawing/2014/main" id="{B28C28BE-CC85-4BCD-BEBB-9AB502F1C57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42" name="Rectangle 8">
              <a:extLst>
                <a:ext uri="{FF2B5EF4-FFF2-40B4-BE49-F238E27FC236}">
                  <a16:creationId xmlns:a16="http://schemas.microsoft.com/office/drawing/2014/main" id="{71BE698E-1559-4000-8CD1-0C0F3C82B8C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43" name="TextBox 42">
            <a:extLst>
              <a:ext uri="{FF2B5EF4-FFF2-40B4-BE49-F238E27FC236}">
                <a16:creationId xmlns:a16="http://schemas.microsoft.com/office/drawing/2014/main" id="{48C62D32-9F4E-47CC-BE6B-3255B5CE5B70}"/>
              </a:ext>
            </a:extLst>
          </p:cNvPr>
          <p:cNvSpPr txBox="1"/>
          <p:nvPr/>
        </p:nvSpPr>
        <p:spPr bwMode="auto">
          <a:xfrm>
            <a:off x="1770761" y="1415849"/>
            <a:ext cx="40081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With CNS Metastases at BL (n = 116)</a:t>
            </a:r>
          </a:p>
        </p:txBody>
      </p:sp>
      <p:sp>
        <p:nvSpPr>
          <p:cNvPr id="44" name="TextBox 43">
            <a:extLst>
              <a:ext uri="{FF2B5EF4-FFF2-40B4-BE49-F238E27FC236}">
                <a16:creationId xmlns:a16="http://schemas.microsoft.com/office/drawing/2014/main" id="{019EED25-97AF-43CF-950C-9B734A77BA15}"/>
              </a:ext>
            </a:extLst>
          </p:cNvPr>
          <p:cNvSpPr txBox="1"/>
          <p:nvPr/>
        </p:nvSpPr>
        <p:spPr bwMode="auto">
          <a:xfrm>
            <a:off x="6941719" y="1415849"/>
            <a:ext cx="43933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Without CNS Metastases at BL (n = 440)</a:t>
            </a:r>
          </a:p>
        </p:txBody>
      </p:sp>
      <p:grpSp>
        <p:nvGrpSpPr>
          <p:cNvPr id="115" name="Group 114">
            <a:extLst>
              <a:ext uri="{FF2B5EF4-FFF2-40B4-BE49-F238E27FC236}">
                <a16:creationId xmlns:a16="http://schemas.microsoft.com/office/drawing/2014/main" id="{EC737953-D18F-4495-8346-FF79BBBEDCD6}"/>
              </a:ext>
            </a:extLst>
          </p:cNvPr>
          <p:cNvGrpSpPr/>
          <p:nvPr/>
        </p:nvGrpSpPr>
        <p:grpSpPr>
          <a:xfrm>
            <a:off x="1164487" y="2287203"/>
            <a:ext cx="4630841" cy="2647008"/>
            <a:chOff x="1164487" y="2287203"/>
            <a:chExt cx="4630841" cy="2647008"/>
          </a:xfrm>
        </p:grpSpPr>
        <p:cxnSp>
          <p:nvCxnSpPr>
            <p:cNvPr id="74" name="Straight Connector 73">
              <a:extLst>
                <a:ext uri="{FF2B5EF4-FFF2-40B4-BE49-F238E27FC236}">
                  <a16:creationId xmlns:a16="http://schemas.microsoft.com/office/drawing/2014/main" id="{4C01C715-5E29-4607-A8D6-5346286D6838}"/>
                </a:ext>
              </a:extLst>
            </p:cNvPr>
            <p:cNvCxnSpPr>
              <a:cxnSpLocks/>
            </p:cNvCxnSpPr>
            <p:nvPr/>
          </p:nvCxnSpPr>
          <p:spPr bwMode="auto">
            <a:xfrm>
              <a:off x="1707756" y="4575472"/>
              <a:ext cx="3811236"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F8D7FBA3-4260-4DB8-8BCB-6745BA859C61}"/>
                </a:ext>
              </a:extLst>
            </p:cNvPr>
            <p:cNvCxnSpPr>
              <a:cxnSpLocks/>
            </p:cNvCxnSpPr>
            <p:nvPr/>
          </p:nvCxnSpPr>
          <p:spPr bwMode="auto">
            <a:xfrm flipV="1">
              <a:off x="1726418" y="2472614"/>
              <a:ext cx="0" cy="2102858"/>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7BDEA6CF-EA67-45EF-8336-414876985299}"/>
                </a:ext>
              </a:extLst>
            </p:cNvPr>
            <p:cNvCxnSpPr/>
            <p:nvPr/>
          </p:nvCxnSpPr>
          <p:spPr bwMode="auto">
            <a:xfrm flipH="1">
              <a:off x="1658578" y="24726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F68AACB5-C37F-480F-842A-1D741A967026}"/>
                </a:ext>
              </a:extLst>
            </p:cNvPr>
            <p:cNvCxnSpPr/>
            <p:nvPr/>
          </p:nvCxnSpPr>
          <p:spPr bwMode="auto">
            <a:xfrm flipH="1">
              <a:off x="1658578" y="28931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09DFE62A-3A87-4B88-82D4-85B99524E846}"/>
                </a:ext>
              </a:extLst>
            </p:cNvPr>
            <p:cNvCxnSpPr/>
            <p:nvPr/>
          </p:nvCxnSpPr>
          <p:spPr bwMode="auto">
            <a:xfrm flipH="1">
              <a:off x="1658578" y="331375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BE9B8E04-BBF0-44B2-841B-0BFF8EF8D2E8}"/>
                </a:ext>
              </a:extLst>
            </p:cNvPr>
            <p:cNvCxnSpPr/>
            <p:nvPr/>
          </p:nvCxnSpPr>
          <p:spPr bwMode="auto">
            <a:xfrm flipH="1">
              <a:off x="1658578" y="373433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3A6C6577-213E-41EE-BFD9-C8F6A06D8B19}"/>
                </a:ext>
              </a:extLst>
            </p:cNvPr>
            <p:cNvCxnSpPr/>
            <p:nvPr/>
          </p:nvCxnSpPr>
          <p:spPr bwMode="auto">
            <a:xfrm flipH="1">
              <a:off x="1658578" y="41549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7F96987E-E4CD-44FC-AA38-23C4BF7E63D8}"/>
                </a:ext>
              </a:extLst>
            </p:cNvPr>
            <p:cNvCxnSpPr/>
            <p:nvPr/>
          </p:nvCxnSpPr>
          <p:spPr bwMode="auto">
            <a:xfrm flipH="1">
              <a:off x="1658578" y="457547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EFBD99E-6FC9-4946-9BDD-11F7B11EAC84}"/>
                </a:ext>
              </a:extLst>
            </p:cNvPr>
            <p:cNvCxnSpPr/>
            <p:nvPr/>
          </p:nvCxnSpPr>
          <p:spPr bwMode="auto">
            <a:xfrm>
              <a:off x="1735749"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C4CE9E4F-4694-4C1F-A016-C5A0BBB9EA00}"/>
                </a:ext>
              </a:extLst>
            </p:cNvPr>
            <p:cNvCxnSpPr/>
            <p:nvPr/>
          </p:nvCxnSpPr>
          <p:spPr bwMode="auto">
            <a:xfrm>
              <a:off x="2156138"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0056805D-5076-432E-B27D-09C38CD17253}"/>
                </a:ext>
              </a:extLst>
            </p:cNvPr>
            <p:cNvCxnSpPr/>
            <p:nvPr/>
          </p:nvCxnSpPr>
          <p:spPr bwMode="auto">
            <a:xfrm>
              <a:off x="2576527"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2617F471-6802-4C8F-8402-CF79DEFB0D53}"/>
                </a:ext>
              </a:extLst>
            </p:cNvPr>
            <p:cNvCxnSpPr/>
            <p:nvPr/>
          </p:nvCxnSpPr>
          <p:spPr bwMode="auto">
            <a:xfrm>
              <a:off x="2996916"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E5E6401A-4A0C-4518-8F86-0BA860B8C33D}"/>
                </a:ext>
              </a:extLst>
            </p:cNvPr>
            <p:cNvCxnSpPr/>
            <p:nvPr/>
          </p:nvCxnSpPr>
          <p:spPr bwMode="auto">
            <a:xfrm>
              <a:off x="3417305"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2E215AAB-09F3-48AA-AB91-7D7EF1B7F7F7}"/>
                </a:ext>
              </a:extLst>
            </p:cNvPr>
            <p:cNvCxnSpPr/>
            <p:nvPr/>
          </p:nvCxnSpPr>
          <p:spPr bwMode="auto">
            <a:xfrm>
              <a:off x="3837694"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DBBC8E12-3CA2-409F-A65A-DAAA55DF125C}"/>
                </a:ext>
              </a:extLst>
            </p:cNvPr>
            <p:cNvCxnSpPr/>
            <p:nvPr/>
          </p:nvCxnSpPr>
          <p:spPr bwMode="auto">
            <a:xfrm>
              <a:off x="4258083"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4A68319E-B72E-45F0-B151-AC4C5AE4469F}"/>
                </a:ext>
              </a:extLst>
            </p:cNvPr>
            <p:cNvCxnSpPr/>
            <p:nvPr/>
          </p:nvCxnSpPr>
          <p:spPr bwMode="auto">
            <a:xfrm>
              <a:off x="4678472"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244070F-77AC-4CC2-B51D-B30444B3115B}"/>
                </a:ext>
              </a:extLst>
            </p:cNvPr>
            <p:cNvCxnSpPr/>
            <p:nvPr/>
          </p:nvCxnSpPr>
          <p:spPr bwMode="auto">
            <a:xfrm>
              <a:off x="5098861"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16F9A6B4-AD7E-4E66-8352-9A32FD36AC67}"/>
                </a:ext>
              </a:extLst>
            </p:cNvPr>
            <p:cNvCxnSpPr/>
            <p:nvPr/>
          </p:nvCxnSpPr>
          <p:spPr bwMode="auto">
            <a:xfrm>
              <a:off x="5519247" y="4575472"/>
              <a:ext cx="0" cy="64008"/>
            </a:xfrm>
            <a:prstGeom prst="line">
              <a:avLst/>
            </a:prstGeom>
            <a:noFill/>
            <a:ln w="28575" cap="flat" cmpd="sng" algn="ctr">
              <a:solidFill>
                <a:schemeClr val="bg1"/>
              </a:solidFill>
              <a:prstDash val="solid"/>
              <a:round/>
              <a:headEnd type="none" w="med" len="med"/>
              <a:tailEnd type="none" w="med" len="med"/>
            </a:ln>
            <a:effectLst/>
          </p:spPr>
        </p:cxnSp>
        <p:sp>
          <p:nvSpPr>
            <p:cNvPr id="99" name="TextBox 98">
              <a:extLst>
                <a:ext uri="{FF2B5EF4-FFF2-40B4-BE49-F238E27FC236}">
                  <a16:creationId xmlns:a16="http://schemas.microsoft.com/office/drawing/2014/main" id="{49BA5A46-F097-46C3-8DAD-3526194AEFB6}"/>
                </a:ext>
              </a:extLst>
            </p:cNvPr>
            <p:cNvSpPr txBox="1"/>
            <p:nvPr/>
          </p:nvSpPr>
          <p:spPr bwMode="auto">
            <a:xfrm>
              <a:off x="1164487" y="2287203"/>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100" name="TextBox 99">
              <a:extLst>
                <a:ext uri="{FF2B5EF4-FFF2-40B4-BE49-F238E27FC236}">
                  <a16:creationId xmlns:a16="http://schemas.microsoft.com/office/drawing/2014/main" id="{B30C3D5B-F9B7-4647-BBD7-972A88120330}"/>
                </a:ext>
              </a:extLst>
            </p:cNvPr>
            <p:cNvSpPr txBox="1"/>
            <p:nvPr/>
          </p:nvSpPr>
          <p:spPr bwMode="auto">
            <a:xfrm>
              <a:off x="1164487" y="2706771"/>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101" name="TextBox 100">
              <a:extLst>
                <a:ext uri="{FF2B5EF4-FFF2-40B4-BE49-F238E27FC236}">
                  <a16:creationId xmlns:a16="http://schemas.microsoft.com/office/drawing/2014/main" id="{C28BE8A4-8900-41D8-8002-3602710DAC10}"/>
                </a:ext>
              </a:extLst>
            </p:cNvPr>
            <p:cNvSpPr txBox="1"/>
            <p:nvPr/>
          </p:nvSpPr>
          <p:spPr bwMode="auto">
            <a:xfrm>
              <a:off x="1164487" y="312633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102" name="TextBox 101">
              <a:extLst>
                <a:ext uri="{FF2B5EF4-FFF2-40B4-BE49-F238E27FC236}">
                  <a16:creationId xmlns:a16="http://schemas.microsoft.com/office/drawing/2014/main" id="{EF9C2E88-90B3-4B98-BB33-09C4B507B6D6}"/>
                </a:ext>
              </a:extLst>
            </p:cNvPr>
            <p:cNvSpPr txBox="1"/>
            <p:nvPr/>
          </p:nvSpPr>
          <p:spPr bwMode="auto">
            <a:xfrm>
              <a:off x="1164487" y="3545907"/>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103" name="TextBox 102">
              <a:extLst>
                <a:ext uri="{FF2B5EF4-FFF2-40B4-BE49-F238E27FC236}">
                  <a16:creationId xmlns:a16="http://schemas.microsoft.com/office/drawing/2014/main" id="{B1F947A5-5B15-4D87-AF54-86B1633AC85A}"/>
                </a:ext>
              </a:extLst>
            </p:cNvPr>
            <p:cNvSpPr txBox="1"/>
            <p:nvPr/>
          </p:nvSpPr>
          <p:spPr bwMode="auto">
            <a:xfrm>
              <a:off x="1164487" y="3965475"/>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104" name="TextBox 103">
              <a:extLst>
                <a:ext uri="{FF2B5EF4-FFF2-40B4-BE49-F238E27FC236}">
                  <a16:creationId xmlns:a16="http://schemas.microsoft.com/office/drawing/2014/main" id="{6AB641F5-9AEB-49F1-A31E-9E5BAC857AFE}"/>
                </a:ext>
              </a:extLst>
            </p:cNvPr>
            <p:cNvSpPr txBox="1"/>
            <p:nvPr/>
          </p:nvSpPr>
          <p:spPr bwMode="auto">
            <a:xfrm>
              <a:off x="1164487" y="4385045"/>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05" name="TextBox 104">
              <a:extLst>
                <a:ext uri="{FF2B5EF4-FFF2-40B4-BE49-F238E27FC236}">
                  <a16:creationId xmlns:a16="http://schemas.microsoft.com/office/drawing/2014/main" id="{72263FAE-46DB-46CE-80B5-BE880AFDFC17}"/>
                </a:ext>
              </a:extLst>
            </p:cNvPr>
            <p:cNvSpPr txBox="1"/>
            <p:nvPr/>
          </p:nvSpPr>
          <p:spPr bwMode="auto">
            <a:xfrm>
              <a:off x="1465310"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06" name="TextBox 105">
              <a:extLst>
                <a:ext uri="{FF2B5EF4-FFF2-40B4-BE49-F238E27FC236}">
                  <a16:creationId xmlns:a16="http://schemas.microsoft.com/office/drawing/2014/main" id="{85E71E17-EBD9-41AC-91E6-41F0BC92FC29}"/>
                </a:ext>
              </a:extLst>
            </p:cNvPr>
            <p:cNvSpPr txBox="1"/>
            <p:nvPr/>
          </p:nvSpPr>
          <p:spPr bwMode="auto">
            <a:xfrm>
              <a:off x="1886433"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07" name="TextBox 106">
              <a:extLst>
                <a:ext uri="{FF2B5EF4-FFF2-40B4-BE49-F238E27FC236}">
                  <a16:creationId xmlns:a16="http://schemas.microsoft.com/office/drawing/2014/main" id="{54FDD7E0-298D-44DA-8FE7-81AEFA90E68D}"/>
                </a:ext>
              </a:extLst>
            </p:cNvPr>
            <p:cNvSpPr txBox="1"/>
            <p:nvPr/>
          </p:nvSpPr>
          <p:spPr bwMode="auto">
            <a:xfrm>
              <a:off x="2307556"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08" name="TextBox 107">
              <a:extLst>
                <a:ext uri="{FF2B5EF4-FFF2-40B4-BE49-F238E27FC236}">
                  <a16:creationId xmlns:a16="http://schemas.microsoft.com/office/drawing/2014/main" id="{6450B6BA-A350-4324-9197-DE64611FEEC9}"/>
                </a:ext>
              </a:extLst>
            </p:cNvPr>
            <p:cNvSpPr txBox="1"/>
            <p:nvPr/>
          </p:nvSpPr>
          <p:spPr bwMode="auto">
            <a:xfrm>
              <a:off x="2728679"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109" name="TextBox 108">
              <a:extLst>
                <a:ext uri="{FF2B5EF4-FFF2-40B4-BE49-F238E27FC236}">
                  <a16:creationId xmlns:a16="http://schemas.microsoft.com/office/drawing/2014/main" id="{38370670-0EF9-41DD-AE45-F27B57102A21}"/>
                </a:ext>
              </a:extLst>
            </p:cNvPr>
            <p:cNvSpPr txBox="1"/>
            <p:nvPr/>
          </p:nvSpPr>
          <p:spPr bwMode="auto">
            <a:xfrm>
              <a:off x="3149802"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10" name="TextBox 109">
              <a:extLst>
                <a:ext uri="{FF2B5EF4-FFF2-40B4-BE49-F238E27FC236}">
                  <a16:creationId xmlns:a16="http://schemas.microsoft.com/office/drawing/2014/main" id="{F7388174-7E6A-456C-A0F1-056282E66B52}"/>
                </a:ext>
              </a:extLst>
            </p:cNvPr>
            <p:cNvSpPr txBox="1"/>
            <p:nvPr/>
          </p:nvSpPr>
          <p:spPr bwMode="auto">
            <a:xfrm>
              <a:off x="3570925"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111" name="TextBox 110">
              <a:extLst>
                <a:ext uri="{FF2B5EF4-FFF2-40B4-BE49-F238E27FC236}">
                  <a16:creationId xmlns:a16="http://schemas.microsoft.com/office/drawing/2014/main" id="{140E3CD3-3631-43BD-8E5D-E020325FE2FF}"/>
                </a:ext>
              </a:extLst>
            </p:cNvPr>
            <p:cNvSpPr txBox="1"/>
            <p:nvPr/>
          </p:nvSpPr>
          <p:spPr bwMode="auto">
            <a:xfrm>
              <a:off x="3992048"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112" name="TextBox 111">
              <a:extLst>
                <a:ext uri="{FF2B5EF4-FFF2-40B4-BE49-F238E27FC236}">
                  <a16:creationId xmlns:a16="http://schemas.microsoft.com/office/drawing/2014/main" id="{5B81B0B1-95F2-4CBD-AF24-7DE1C4859046}"/>
                </a:ext>
              </a:extLst>
            </p:cNvPr>
            <p:cNvSpPr txBox="1"/>
            <p:nvPr/>
          </p:nvSpPr>
          <p:spPr bwMode="auto">
            <a:xfrm>
              <a:off x="4413171"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113" name="TextBox 112">
              <a:extLst>
                <a:ext uri="{FF2B5EF4-FFF2-40B4-BE49-F238E27FC236}">
                  <a16:creationId xmlns:a16="http://schemas.microsoft.com/office/drawing/2014/main" id="{1CC9062C-3160-401B-8B63-0B3B69E78FAB}"/>
                </a:ext>
              </a:extLst>
            </p:cNvPr>
            <p:cNvSpPr txBox="1"/>
            <p:nvPr/>
          </p:nvSpPr>
          <p:spPr bwMode="auto">
            <a:xfrm>
              <a:off x="4834294"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14" name="TextBox 113">
              <a:extLst>
                <a:ext uri="{FF2B5EF4-FFF2-40B4-BE49-F238E27FC236}">
                  <a16:creationId xmlns:a16="http://schemas.microsoft.com/office/drawing/2014/main" id="{3E8454B1-05C8-42CD-88E1-AD7D292E2751}"/>
                </a:ext>
              </a:extLst>
            </p:cNvPr>
            <p:cNvSpPr txBox="1"/>
            <p:nvPr/>
          </p:nvSpPr>
          <p:spPr bwMode="auto">
            <a:xfrm>
              <a:off x="5255421"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grpSp>
      <p:grpSp>
        <p:nvGrpSpPr>
          <p:cNvPr id="116" name="Group 115">
            <a:extLst>
              <a:ext uri="{FF2B5EF4-FFF2-40B4-BE49-F238E27FC236}">
                <a16:creationId xmlns:a16="http://schemas.microsoft.com/office/drawing/2014/main" id="{B4EF2804-1881-41C0-9863-B9BEAB882331}"/>
              </a:ext>
            </a:extLst>
          </p:cNvPr>
          <p:cNvGrpSpPr/>
          <p:nvPr/>
        </p:nvGrpSpPr>
        <p:grpSpPr>
          <a:xfrm>
            <a:off x="6539789" y="2278794"/>
            <a:ext cx="4630841" cy="2647008"/>
            <a:chOff x="1164487" y="2287203"/>
            <a:chExt cx="4630841" cy="2647008"/>
          </a:xfrm>
        </p:grpSpPr>
        <p:cxnSp>
          <p:nvCxnSpPr>
            <p:cNvPr id="117" name="Straight Connector 116">
              <a:extLst>
                <a:ext uri="{FF2B5EF4-FFF2-40B4-BE49-F238E27FC236}">
                  <a16:creationId xmlns:a16="http://schemas.microsoft.com/office/drawing/2014/main" id="{AACF4D94-A99E-4247-8F56-FC6F30178D72}"/>
                </a:ext>
              </a:extLst>
            </p:cNvPr>
            <p:cNvCxnSpPr>
              <a:cxnSpLocks/>
            </p:cNvCxnSpPr>
            <p:nvPr/>
          </p:nvCxnSpPr>
          <p:spPr bwMode="auto">
            <a:xfrm>
              <a:off x="1707756" y="4575472"/>
              <a:ext cx="3811236"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242D69BD-EB30-4FDE-93D6-68376D872816}"/>
                </a:ext>
              </a:extLst>
            </p:cNvPr>
            <p:cNvCxnSpPr>
              <a:cxnSpLocks/>
            </p:cNvCxnSpPr>
            <p:nvPr/>
          </p:nvCxnSpPr>
          <p:spPr bwMode="auto">
            <a:xfrm flipV="1">
              <a:off x="1726418" y="2472614"/>
              <a:ext cx="0" cy="2102858"/>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1F0DB35B-327F-4F54-A4FF-2A43F4C03A35}"/>
                </a:ext>
              </a:extLst>
            </p:cNvPr>
            <p:cNvCxnSpPr/>
            <p:nvPr/>
          </p:nvCxnSpPr>
          <p:spPr bwMode="auto">
            <a:xfrm flipH="1">
              <a:off x="1658578" y="24726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D534A056-EEB3-4990-A937-99EDF05192C8}"/>
                </a:ext>
              </a:extLst>
            </p:cNvPr>
            <p:cNvCxnSpPr/>
            <p:nvPr/>
          </p:nvCxnSpPr>
          <p:spPr bwMode="auto">
            <a:xfrm flipH="1">
              <a:off x="1658578" y="28931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6291D933-EC7C-4159-A498-0279CE24E876}"/>
                </a:ext>
              </a:extLst>
            </p:cNvPr>
            <p:cNvCxnSpPr/>
            <p:nvPr/>
          </p:nvCxnSpPr>
          <p:spPr bwMode="auto">
            <a:xfrm flipH="1">
              <a:off x="1658578" y="331375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C561A97B-B0DE-457A-BC53-B78C4B874A26}"/>
                </a:ext>
              </a:extLst>
            </p:cNvPr>
            <p:cNvCxnSpPr/>
            <p:nvPr/>
          </p:nvCxnSpPr>
          <p:spPr bwMode="auto">
            <a:xfrm flipH="1">
              <a:off x="1658578" y="373433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3E93E119-3A06-4331-8C4F-5A71F744760C}"/>
                </a:ext>
              </a:extLst>
            </p:cNvPr>
            <p:cNvCxnSpPr/>
            <p:nvPr/>
          </p:nvCxnSpPr>
          <p:spPr bwMode="auto">
            <a:xfrm flipH="1">
              <a:off x="1658578" y="41549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3171F5DC-3918-4BA0-8F9D-C3EF904887C5}"/>
                </a:ext>
              </a:extLst>
            </p:cNvPr>
            <p:cNvCxnSpPr/>
            <p:nvPr/>
          </p:nvCxnSpPr>
          <p:spPr bwMode="auto">
            <a:xfrm flipH="1">
              <a:off x="1658578" y="457547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9A8F34BA-2328-4DBD-BE2F-BAA6A3C3B955}"/>
                </a:ext>
              </a:extLst>
            </p:cNvPr>
            <p:cNvCxnSpPr/>
            <p:nvPr/>
          </p:nvCxnSpPr>
          <p:spPr bwMode="auto">
            <a:xfrm>
              <a:off x="1735749"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3E01BDDF-4237-488A-986B-A93A339787ED}"/>
                </a:ext>
              </a:extLst>
            </p:cNvPr>
            <p:cNvCxnSpPr/>
            <p:nvPr/>
          </p:nvCxnSpPr>
          <p:spPr bwMode="auto">
            <a:xfrm>
              <a:off x="2156138"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F0EBF532-1EAD-42D8-AFE4-81D95BF6B91E}"/>
                </a:ext>
              </a:extLst>
            </p:cNvPr>
            <p:cNvCxnSpPr/>
            <p:nvPr/>
          </p:nvCxnSpPr>
          <p:spPr bwMode="auto">
            <a:xfrm>
              <a:off x="2576527"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A0AC9E59-83C4-4774-9260-8D0659EB9F39}"/>
                </a:ext>
              </a:extLst>
            </p:cNvPr>
            <p:cNvCxnSpPr/>
            <p:nvPr/>
          </p:nvCxnSpPr>
          <p:spPr bwMode="auto">
            <a:xfrm>
              <a:off x="2996916"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BBE13A13-D387-4139-8058-A49C891A9D59}"/>
                </a:ext>
              </a:extLst>
            </p:cNvPr>
            <p:cNvCxnSpPr/>
            <p:nvPr/>
          </p:nvCxnSpPr>
          <p:spPr bwMode="auto">
            <a:xfrm>
              <a:off x="3417305"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3DE82367-14A8-4A43-8837-4BAA581B033C}"/>
                </a:ext>
              </a:extLst>
            </p:cNvPr>
            <p:cNvCxnSpPr/>
            <p:nvPr/>
          </p:nvCxnSpPr>
          <p:spPr bwMode="auto">
            <a:xfrm>
              <a:off x="3837694"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45216B42-299E-43C7-A8CA-E27E3A12261F}"/>
                </a:ext>
              </a:extLst>
            </p:cNvPr>
            <p:cNvCxnSpPr/>
            <p:nvPr/>
          </p:nvCxnSpPr>
          <p:spPr bwMode="auto">
            <a:xfrm>
              <a:off x="4258083"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5D561164-39BC-472C-86A7-8813043441F0}"/>
                </a:ext>
              </a:extLst>
            </p:cNvPr>
            <p:cNvCxnSpPr/>
            <p:nvPr/>
          </p:nvCxnSpPr>
          <p:spPr bwMode="auto">
            <a:xfrm>
              <a:off x="4678472"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94A58F2C-0ECF-450F-9E41-FB679C34D9CD}"/>
                </a:ext>
              </a:extLst>
            </p:cNvPr>
            <p:cNvCxnSpPr/>
            <p:nvPr/>
          </p:nvCxnSpPr>
          <p:spPr bwMode="auto">
            <a:xfrm>
              <a:off x="5098861" y="45754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B29D98FE-64F7-4BC5-8543-6166E2167BC5}"/>
                </a:ext>
              </a:extLst>
            </p:cNvPr>
            <p:cNvCxnSpPr/>
            <p:nvPr/>
          </p:nvCxnSpPr>
          <p:spPr bwMode="auto">
            <a:xfrm>
              <a:off x="5519247" y="4575472"/>
              <a:ext cx="0" cy="64008"/>
            </a:xfrm>
            <a:prstGeom prst="line">
              <a:avLst/>
            </a:prstGeom>
            <a:noFill/>
            <a:ln w="28575" cap="flat" cmpd="sng" algn="ctr">
              <a:solidFill>
                <a:schemeClr val="bg1"/>
              </a:solidFill>
              <a:prstDash val="solid"/>
              <a:round/>
              <a:headEnd type="none" w="med" len="med"/>
              <a:tailEnd type="none" w="med" len="med"/>
            </a:ln>
            <a:effectLst/>
          </p:spPr>
        </p:cxnSp>
        <p:sp>
          <p:nvSpPr>
            <p:cNvPr id="135" name="TextBox 134">
              <a:extLst>
                <a:ext uri="{FF2B5EF4-FFF2-40B4-BE49-F238E27FC236}">
                  <a16:creationId xmlns:a16="http://schemas.microsoft.com/office/drawing/2014/main" id="{36EDF2CC-D7DD-4FBC-B517-F1FE450BA46F}"/>
                </a:ext>
              </a:extLst>
            </p:cNvPr>
            <p:cNvSpPr txBox="1"/>
            <p:nvPr/>
          </p:nvSpPr>
          <p:spPr bwMode="auto">
            <a:xfrm>
              <a:off x="1164487" y="2287203"/>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a:t>
              </a:r>
            </a:p>
          </p:txBody>
        </p:sp>
        <p:sp>
          <p:nvSpPr>
            <p:cNvPr id="136" name="TextBox 135">
              <a:extLst>
                <a:ext uri="{FF2B5EF4-FFF2-40B4-BE49-F238E27FC236}">
                  <a16:creationId xmlns:a16="http://schemas.microsoft.com/office/drawing/2014/main" id="{1984D52E-EB16-475B-A93C-79628BC1DC72}"/>
                </a:ext>
              </a:extLst>
            </p:cNvPr>
            <p:cNvSpPr txBox="1"/>
            <p:nvPr/>
          </p:nvSpPr>
          <p:spPr bwMode="auto">
            <a:xfrm>
              <a:off x="1164487" y="2706771"/>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0.8</a:t>
              </a:r>
            </a:p>
          </p:txBody>
        </p:sp>
        <p:sp>
          <p:nvSpPr>
            <p:cNvPr id="137" name="TextBox 136">
              <a:extLst>
                <a:ext uri="{FF2B5EF4-FFF2-40B4-BE49-F238E27FC236}">
                  <a16:creationId xmlns:a16="http://schemas.microsoft.com/office/drawing/2014/main" id="{1359F416-DAD7-41C1-A529-4CCADB1D2FD6}"/>
                </a:ext>
              </a:extLst>
            </p:cNvPr>
            <p:cNvSpPr txBox="1"/>
            <p:nvPr/>
          </p:nvSpPr>
          <p:spPr bwMode="auto">
            <a:xfrm>
              <a:off x="1164487" y="312633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0.6</a:t>
              </a:r>
            </a:p>
          </p:txBody>
        </p:sp>
        <p:sp>
          <p:nvSpPr>
            <p:cNvPr id="138" name="TextBox 137">
              <a:extLst>
                <a:ext uri="{FF2B5EF4-FFF2-40B4-BE49-F238E27FC236}">
                  <a16:creationId xmlns:a16="http://schemas.microsoft.com/office/drawing/2014/main" id="{136B7E75-2D13-46E3-9587-C73CA9DE8DD5}"/>
                </a:ext>
              </a:extLst>
            </p:cNvPr>
            <p:cNvSpPr txBox="1"/>
            <p:nvPr/>
          </p:nvSpPr>
          <p:spPr bwMode="auto">
            <a:xfrm>
              <a:off x="1164487" y="3545907"/>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0.4</a:t>
              </a:r>
            </a:p>
          </p:txBody>
        </p:sp>
        <p:sp>
          <p:nvSpPr>
            <p:cNvPr id="139" name="TextBox 138">
              <a:extLst>
                <a:ext uri="{FF2B5EF4-FFF2-40B4-BE49-F238E27FC236}">
                  <a16:creationId xmlns:a16="http://schemas.microsoft.com/office/drawing/2014/main" id="{8C560E90-AA99-4390-B606-9A3E2E48089A}"/>
                </a:ext>
              </a:extLst>
            </p:cNvPr>
            <p:cNvSpPr txBox="1"/>
            <p:nvPr/>
          </p:nvSpPr>
          <p:spPr bwMode="auto">
            <a:xfrm>
              <a:off x="1164487" y="3965475"/>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0.2</a:t>
              </a:r>
            </a:p>
          </p:txBody>
        </p:sp>
        <p:sp>
          <p:nvSpPr>
            <p:cNvPr id="140" name="TextBox 139">
              <a:extLst>
                <a:ext uri="{FF2B5EF4-FFF2-40B4-BE49-F238E27FC236}">
                  <a16:creationId xmlns:a16="http://schemas.microsoft.com/office/drawing/2014/main" id="{2F117CB9-27FC-4122-9D56-82D358D81AB1}"/>
                </a:ext>
              </a:extLst>
            </p:cNvPr>
            <p:cNvSpPr txBox="1"/>
            <p:nvPr/>
          </p:nvSpPr>
          <p:spPr bwMode="auto">
            <a:xfrm>
              <a:off x="1164487" y="4385045"/>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41" name="TextBox 140">
              <a:extLst>
                <a:ext uri="{FF2B5EF4-FFF2-40B4-BE49-F238E27FC236}">
                  <a16:creationId xmlns:a16="http://schemas.microsoft.com/office/drawing/2014/main" id="{0C24C703-1674-4F44-8595-01232F838FA0}"/>
                </a:ext>
              </a:extLst>
            </p:cNvPr>
            <p:cNvSpPr txBox="1"/>
            <p:nvPr/>
          </p:nvSpPr>
          <p:spPr bwMode="auto">
            <a:xfrm>
              <a:off x="1465310"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42" name="TextBox 141">
              <a:extLst>
                <a:ext uri="{FF2B5EF4-FFF2-40B4-BE49-F238E27FC236}">
                  <a16:creationId xmlns:a16="http://schemas.microsoft.com/office/drawing/2014/main" id="{2CB64BEE-1994-4A53-8015-86C99391F215}"/>
                </a:ext>
              </a:extLst>
            </p:cNvPr>
            <p:cNvSpPr txBox="1"/>
            <p:nvPr/>
          </p:nvSpPr>
          <p:spPr bwMode="auto">
            <a:xfrm>
              <a:off x="1886433"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43" name="TextBox 142">
              <a:extLst>
                <a:ext uri="{FF2B5EF4-FFF2-40B4-BE49-F238E27FC236}">
                  <a16:creationId xmlns:a16="http://schemas.microsoft.com/office/drawing/2014/main" id="{FE2A4EE1-ECAB-4E6B-96EC-3B5860D8CDA4}"/>
                </a:ext>
              </a:extLst>
            </p:cNvPr>
            <p:cNvSpPr txBox="1"/>
            <p:nvPr/>
          </p:nvSpPr>
          <p:spPr bwMode="auto">
            <a:xfrm>
              <a:off x="2307556"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44" name="TextBox 143">
              <a:extLst>
                <a:ext uri="{FF2B5EF4-FFF2-40B4-BE49-F238E27FC236}">
                  <a16:creationId xmlns:a16="http://schemas.microsoft.com/office/drawing/2014/main" id="{6D8E3C2F-907E-48E2-AFDC-C735803996B1}"/>
                </a:ext>
              </a:extLst>
            </p:cNvPr>
            <p:cNvSpPr txBox="1"/>
            <p:nvPr/>
          </p:nvSpPr>
          <p:spPr bwMode="auto">
            <a:xfrm>
              <a:off x="2728679"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145" name="TextBox 144">
              <a:extLst>
                <a:ext uri="{FF2B5EF4-FFF2-40B4-BE49-F238E27FC236}">
                  <a16:creationId xmlns:a16="http://schemas.microsoft.com/office/drawing/2014/main" id="{42D362FB-FC98-400B-BABD-5412144BE999}"/>
                </a:ext>
              </a:extLst>
            </p:cNvPr>
            <p:cNvSpPr txBox="1"/>
            <p:nvPr/>
          </p:nvSpPr>
          <p:spPr bwMode="auto">
            <a:xfrm>
              <a:off x="3149802"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146" name="TextBox 145">
              <a:extLst>
                <a:ext uri="{FF2B5EF4-FFF2-40B4-BE49-F238E27FC236}">
                  <a16:creationId xmlns:a16="http://schemas.microsoft.com/office/drawing/2014/main" id="{F3A63CED-7ABA-4D61-9222-24FE726F0EE2}"/>
                </a:ext>
              </a:extLst>
            </p:cNvPr>
            <p:cNvSpPr txBox="1"/>
            <p:nvPr/>
          </p:nvSpPr>
          <p:spPr bwMode="auto">
            <a:xfrm>
              <a:off x="3570925"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147" name="TextBox 146">
              <a:extLst>
                <a:ext uri="{FF2B5EF4-FFF2-40B4-BE49-F238E27FC236}">
                  <a16:creationId xmlns:a16="http://schemas.microsoft.com/office/drawing/2014/main" id="{53029BEE-4E0F-441C-BFB4-2C2160443F05}"/>
                </a:ext>
              </a:extLst>
            </p:cNvPr>
            <p:cNvSpPr txBox="1"/>
            <p:nvPr/>
          </p:nvSpPr>
          <p:spPr bwMode="auto">
            <a:xfrm>
              <a:off x="3992048"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148" name="TextBox 147">
              <a:extLst>
                <a:ext uri="{FF2B5EF4-FFF2-40B4-BE49-F238E27FC236}">
                  <a16:creationId xmlns:a16="http://schemas.microsoft.com/office/drawing/2014/main" id="{8903552F-2356-44B7-A69C-05D9F20B4A4D}"/>
                </a:ext>
              </a:extLst>
            </p:cNvPr>
            <p:cNvSpPr txBox="1"/>
            <p:nvPr/>
          </p:nvSpPr>
          <p:spPr bwMode="auto">
            <a:xfrm>
              <a:off x="4413171"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21</a:t>
              </a:r>
            </a:p>
          </p:txBody>
        </p:sp>
        <p:sp>
          <p:nvSpPr>
            <p:cNvPr id="149" name="TextBox 148">
              <a:extLst>
                <a:ext uri="{FF2B5EF4-FFF2-40B4-BE49-F238E27FC236}">
                  <a16:creationId xmlns:a16="http://schemas.microsoft.com/office/drawing/2014/main" id="{5E03444E-DE90-4B82-B15F-1848368EC101}"/>
                </a:ext>
              </a:extLst>
            </p:cNvPr>
            <p:cNvSpPr txBox="1"/>
            <p:nvPr/>
          </p:nvSpPr>
          <p:spPr bwMode="auto">
            <a:xfrm>
              <a:off x="4834294"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50" name="TextBox 149">
              <a:extLst>
                <a:ext uri="{FF2B5EF4-FFF2-40B4-BE49-F238E27FC236}">
                  <a16:creationId xmlns:a16="http://schemas.microsoft.com/office/drawing/2014/main" id="{250DC2DB-567A-4997-B6FC-9B0FECEDB155}"/>
                </a:ext>
              </a:extLst>
            </p:cNvPr>
            <p:cNvSpPr txBox="1"/>
            <p:nvPr/>
          </p:nvSpPr>
          <p:spPr bwMode="auto">
            <a:xfrm>
              <a:off x="5255421" y="4564879"/>
              <a:ext cx="53990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grpSp>
      <p:sp>
        <p:nvSpPr>
          <p:cNvPr id="151" name="Freeform: Shape 150">
            <a:extLst>
              <a:ext uri="{FF2B5EF4-FFF2-40B4-BE49-F238E27FC236}">
                <a16:creationId xmlns:a16="http://schemas.microsoft.com/office/drawing/2014/main" id="{296FFED7-F38E-43DD-B41D-DFEE783F0D30}"/>
              </a:ext>
            </a:extLst>
          </p:cNvPr>
          <p:cNvSpPr/>
          <p:nvPr/>
        </p:nvSpPr>
        <p:spPr bwMode="auto">
          <a:xfrm>
            <a:off x="1733550" y="2451100"/>
            <a:ext cx="3540125" cy="1508125"/>
          </a:xfrm>
          <a:custGeom>
            <a:avLst/>
            <a:gdLst>
              <a:gd name="connsiteX0" fmla="*/ 0 w 3540125"/>
              <a:gd name="connsiteY0" fmla="*/ 0 h 1508125"/>
              <a:gd name="connsiteX1" fmla="*/ 374650 w 3540125"/>
              <a:gd name="connsiteY1" fmla="*/ 0 h 1508125"/>
              <a:gd name="connsiteX2" fmla="*/ 374650 w 3540125"/>
              <a:gd name="connsiteY2" fmla="*/ 60325 h 1508125"/>
              <a:gd name="connsiteX3" fmla="*/ 460375 w 3540125"/>
              <a:gd name="connsiteY3" fmla="*/ 60325 h 1508125"/>
              <a:gd name="connsiteX4" fmla="*/ 460375 w 3540125"/>
              <a:gd name="connsiteY4" fmla="*/ 88900 h 1508125"/>
              <a:gd name="connsiteX5" fmla="*/ 539750 w 3540125"/>
              <a:gd name="connsiteY5" fmla="*/ 88900 h 1508125"/>
              <a:gd name="connsiteX6" fmla="*/ 539750 w 3540125"/>
              <a:gd name="connsiteY6" fmla="*/ 196850 h 1508125"/>
              <a:gd name="connsiteX7" fmla="*/ 574675 w 3540125"/>
              <a:gd name="connsiteY7" fmla="*/ 196850 h 1508125"/>
              <a:gd name="connsiteX8" fmla="*/ 574675 w 3540125"/>
              <a:gd name="connsiteY8" fmla="*/ 196850 h 1508125"/>
              <a:gd name="connsiteX9" fmla="*/ 593725 w 3540125"/>
              <a:gd name="connsiteY9" fmla="*/ 215900 h 1508125"/>
              <a:gd name="connsiteX10" fmla="*/ 603250 w 3540125"/>
              <a:gd name="connsiteY10" fmla="*/ 225425 h 1508125"/>
              <a:gd name="connsiteX11" fmla="*/ 603250 w 3540125"/>
              <a:gd name="connsiteY11" fmla="*/ 266700 h 1508125"/>
              <a:gd name="connsiteX12" fmla="*/ 727075 w 3540125"/>
              <a:gd name="connsiteY12" fmla="*/ 266700 h 1508125"/>
              <a:gd name="connsiteX13" fmla="*/ 727075 w 3540125"/>
              <a:gd name="connsiteY13" fmla="*/ 298450 h 1508125"/>
              <a:gd name="connsiteX14" fmla="*/ 758825 w 3540125"/>
              <a:gd name="connsiteY14" fmla="*/ 298450 h 1508125"/>
              <a:gd name="connsiteX15" fmla="*/ 758825 w 3540125"/>
              <a:gd name="connsiteY15" fmla="*/ 358775 h 1508125"/>
              <a:gd name="connsiteX16" fmla="*/ 758825 w 3540125"/>
              <a:gd name="connsiteY16" fmla="*/ 358775 h 1508125"/>
              <a:gd name="connsiteX17" fmla="*/ 758825 w 3540125"/>
              <a:gd name="connsiteY17" fmla="*/ 393700 h 1508125"/>
              <a:gd name="connsiteX18" fmla="*/ 803275 w 3540125"/>
              <a:gd name="connsiteY18" fmla="*/ 393700 h 1508125"/>
              <a:gd name="connsiteX19" fmla="*/ 803275 w 3540125"/>
              <a:gd name="connsiteY19" fmla="*/ 441325 h 1508125"/>
              <a:gd name="connsiteX20" fmla="*/ 949325 w 3540125"/>
              <a:gd name="connsiteY20" fmla="*/ 441325 h 1508125"/>
              <a:gd name="connsiteX21" fmla="*/ 949325 w 3540125"/>
              <a:gd name="connsiteY21" fmla="*/ 473075 h 1508125"/>
              <a:gd name="connsiteX22" fmla="*/ 1095375 w 3540125"/>
              <a:gd name="connsiteY22" fmla="*/ 473075 h 1508125"/>
              <a:gd name="connsiteX23" fmla="*/ 1095375 w 3540125"/>
              <a:gd name="connsiteY23" fmla="*/ 514350 h 1508125"/>
              <a:gd name="connsiteX24" fmla="*/ 1146175 w 3540125"/>
              <a:gd name="connsiteY24" fmla="*/ 514350 h 1508125"/>
              <a:gd name="connsiteX25" fmla="*/ 1146175 w 3540125"/>
              <a:gd name="connsiteY25" fmla="*/ 555625 h 1508125"/>
              <a:gd name="connsiteX26" fmla="*/ 1330325 w 3540125"/>
              <a:gd name="connsiteY26" fmla="*/ 555625 h 1508125"/>
              <a:gd name="connsiteX27" fmla="*/ 1330325 w 3540125"/>
              <a:gd name="connsiteY27" fmla="*/ 593725 h 1508125"/>
              <a:gd name="connsiteX28" fmla="*/ 1552575 w 3540125"/>
              <a:gd name="connsiteY28" fmla="*/ 593725 h 1508125"/>
              <a:gd name="connsiteX29" fmla="*/ 1552575 w 3540125"/>
              <a:gd name="connsiteY29" fmla="*/ 736600 h 1508125"/>
              <a:gd name="connsiteX30" fmla="*/ 1695450 w 3540125"/>
              <a:gd name="connsiteY30" fmla="*/ 736600 h 1508125"/>
              <a:gd name="connsiteX31" fmla="*/ 1695450 w 3540125"/>
              <a:gd name="connsiteY31" fmla="*/ 793750 h 1508125"/>
              <a:gd name="connsiteX32" fmla="*/ 1711325 w 3540125"/>
              <a:gd name="connsiteY32" fmla="*/ 793750 h 1508125"/>
              <a:gd name="connsiteX33" fmla="*/ 1711325 w 3540125"/>
              <a:gd name="connsiteY33" fmla="*/ 815975 h 1508125"/>
              <a:gd name="connsiteX34" fmla="*/ 1749425 w 3540125"/>
              <a:gd name="connsiteY34" fmla="*/ 815975 h 1508125"/>
              <a:gd name="connsiteX35" fmla="*/ 1749425 w 3540125"/>
              <a:gd name="connsiteY35" fmla="*/ 904875 h 1508125"/>
              <a:gd name="connsiteX36" fmla="*/ 1841500 w 3540125"/>
              <a:gd name="connsiteY36" fmla="*/ 904875 h 1508125"/>
              <a:gd name="connsiteX37" fmla="*/ 1841500 w 3540125"/>
              <a:gd name="connsiteY37" fmla="*/ 946150 h 1508125"/>
              <a:gd name="connsiteX38" fmla="*/ 1936750 w 3540125"/>
              <a:gd name="connsiteY38" fmla="*/ 946150 h 1508125"/>
              <a:gd name="connsiteX39" fmla="*/ 1936750 w 3540125"/>
              <a:gd name="connsiteY39" fmla="*/ 1063625 h 1508125"/>
              <a:gd name="connsiteX40" fmla="*/ 2136775 w 3540125"/>
              <a:gd name="connsiteY40" fmla="*/ 1063625 h 1508125"/>
              <a:gd name="connsiteX41" fmla="*/ 2136775 w 3540125"/>
              <a:gd name="connsiteY41" fmla="*/ 1133475 h 1508125"/>
              <a:gd name="connsiteX42" fmla="*/ 2282825 w 3540125"/>
              <a:gd name="connsiteY42" fmla="*/ 1133475 h 1508125"/>
              <a:gd name="connsiteX43" fmla="*/ 2282825 w 3540125"/>
              <a:gd name="connsiteY43" fmla="*/ 1196975 h 1508125"/>
              <a:gd name="connsiteX44" fmla="*/ 2879725 w 3540125"/>
              <a:gd name="connsiteY44" fmla="*/ 1196975 h 1508125"/>
              <a:gd name="connsiteX45" fmla="*/ 2879725 w 3540125"/>
              <a:gd name="connsiteY45" fmla="*/ 1323975 h 1508125"/>
              <a:gd name="connsiteX46" fmla="*/ 3009900 w 3540125"/>
              <a:gd name="connsiteY46" fmla="*/ 1323975 h 1508125"/>
              <a:gd name="connsiteX47" fmla="*/ 3009900 w 3540125"/>
              <a:gd name="connsiteY47" fmla="*/ 1508125 h 1508125"/>
              <a:gd name="connsiteX48" fmla="*/ 3540125 w 3540125"/>
              <a:gd name="connsiteY48" fmla="*/ 1508125 h 150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40125" h="1508125">
                <a:moveTo>
                  <a:pt x="0" y="0"/>
                </a:moveTo>
                <a:lnTo>
                  <a:pt x="374650" y="0"/>
                </a:lnTo>
                <a:lnTo>
                  <a:pt x="374650" y="60325"/>
                </a:lnTo>
                <a:lnTo>
                  <a:pt x="460375" y="60325"/>
                </a:lnTo>
                <a:lnTo>
                  <a:pt x="460375" y="88900"/>
                </a:lnTo>
                <a:lnTo>
                  <a:pt x="539750" y="88900"/>
                </a:lnTo>
                <a:lnTo>
                  <a:pt x="539750" y="196850"/>
                </a:lnTo>
                <a:lnTo>
                  <a:pt x="574675" y="196850"/>
                </a:lnTo>
                <a:lnTo>
                  <a:pt x="574675" y="196850"/>
                </a:lnTo>
                <a:lnTo>
                  <a:pt x="593725" y="215900"/>
                </a:lnTo>
                <a:lnTo>
                  <a:pt x="603250" y="225425"/>
                </a:lnTo>
                <a:lnTo>
                  <a:pt x="603250" y="266700"/>
                </a:lnTo>
                <a:lnTo>
                  <a:pt x="727075" y="266700"/>
                </a:lnTo>
                <a:lnTo>
                  <a:pt x="727075" y="298450"/>
                </a:lnTo>
                <a:lnTo>
                  <a:pt x="758825" y="298450"/>
                </a:lnTo>
                <a:lnTo>
                  <a:pt x="758825" y="358775"/>
                </a:lnTo>
                <a:lnTo>
                  <a:pt x="758825" y="358775"/>
                </a:lnTo>
                <a:lnTo>
                  <a:pt x="758825" y="393700"/>
                </a:lnTo>
                <a:lnTo>
                  <a:pt x="803275" y="393700"/>
                </a:lnTo>
                <a:lnTo>
                  <a:pt x="803275" y="441325"/>
                </a:lnTo>
                <a:lnTo>
                  <a:pt x="949325" y="441325"/>
                </a:lnTo>
                <a:lnTo>
                  <a:pt x="949325" y="473075"/>
                </a:lnTo>
                <a:lnTo>
                  <a:pt x="1095375" y="473075"/>
                </a:lnTo>
                <a:lnTo>
                  <a:pt x="1095375" y="514350"/>
                </a:lnTo>
                <a:lnTo>
                  <a:pt x="1146175" y="514350"/>
                </a:lnTo>
                <a:lnTo>
                  <a:pt x="1146175" y="555625"/>
                </a:lnTo>
                <a:lnTo>
                  <a:pt x="1330325" y="555625"/>
                </a:lnTo>
                <a:lnTo>
                  <a:pt x="1330325" y="593725"/>
                </a:lnTo>
                <a:lnTo>
                  <a:pt x="1552575" y="593725"/>
                </a:lnTo>
                <a:lnTo>
                  <a:pt x="1552575" y="736600"/>
                </a:lnTo>
                <a:lnTo>
                  <a:pt x="1695450" y="736600"/>
                </a:lnTo>
                <a:lnTo>
                  <a:pt x="1695450" y="793750"/>
                </a:lnTo>
                <a:lnTo>
                  <a:pt x="1711325" y="793750"/>
                </a:lnTo>
                <a:lnTo>
                  <a:pt x="1711325" y="815975"/>
                </a:lnTo>
                <a:lnTo>
                  <a:pt x="1749425" y="815975"/>
                </a:lnTo>
                <a:lnTo>
                  <a:pt x="1749425" y="904875"/>
                </a:lnTo>
                <a:lnTo>
                  <a:pt x="1841500" y="904875"/>
                </a:lnTo>
                <a:lnTo>
                  <a:pt x="1841500" y="946150"/>
                </a:lnTo>
                <a:lnTo>
                  <a:pt x="1936750" y="946150"/>
                </a:lnTo>
                <a:lnTo>
                  <a:pt x="1936750" y="1063625"/>
                </a:lnTo>
                <a:lnTo>
                  <a:pt x="2136775" y="1063625"/>
                </a:lnTo>
                <a:lnTo>
                  <a:pt x="2136775" y="1133475"/>
                </a:lnTo>
                <a:lnTo>
                  <a:pt x="2282825" y="1133475"/>
                </a:lnTo>
                <a:lnTo>
                  <a:pt x="2282825" y="1196975"/>
                </a:lnTo>
                <a:lnTo>
                  <a:pt x="2879725" y="1196975"/>
                </a:lnTo>
                <a:lnTo>
                  <a:pt x="2879725" y="1323975"/>
                </a:lnTo>
                <a:lnTo>
                  <a:pt x="3009900" y="1323975"/>
                </a:lnTo>
                <a:lnTo>
                  <a:pt x="3009900" y="1508125"/>
                </a:lnTo>
                <a:lnTo>
                  <a:pt x="3540125" y="1508125"/>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52" name="Freeform: Shape 151">
            <a:extLst>
              <a:ext uri="{FF2B5EF4-FFF2-40B4-BE49-F238E27FC236}">
                <a16:creationId xmlns:a16="http://schemas.microsoft.com/office/drawing/2014/main" id="{E0FA9C2F-E2C3-4DED-B7BA-2353AFC56321}"/>
              </a:ext>
            </a:extLst>
          </p:cNvPr>
          <p:cNvSpPr/>
          <p:nvPr/>
        </p:nvSpPr>
        <p:spPr bwMode="auto">
          <a:xfrm>
            <a:off x="1724025" y="2447925"/>
            <a:ext cx="3689350" cy="1965325"/>
          </a:xfrm>
          <a:custGeom>
            <a:avLst/>
            <a:gdLst>
              <a:gd name="connsiteX0" fmla="*/ 0 w 3689350"/>
              <a:gd name="connsiteY0" fmla="*/ 0 h 1965325"/>
              <a:gd name="connsiteX1" fmla="*/ 200025 w 3689350"/>
              <a:gd name="connsiteY1" fmla="*/ 0 h 1965325"/>
              <a:gd name="connsiteX2" fmla="*/ 200025 w 3689350"/>
              <a:gd name="connsiteY2" fmla="*/ 66675 h 1965325"/>
              <a:gd name="connsiteX3" fmla="*/ 352425 w 3689350"/>
              <a:gd name="connsiteY3" fmla="*/ 66675 h 1965325"/>
              <a:gd name="connsiteX4" fmla="*/ 352425 w 3689350"/>
              <a:gd name="connsiteY4" fmla="*/ 117475 h 1965325"/>
              <a:gd name="connsiteX5" fmla="*/ 387350 w 3689350"/>
              <a:gd name="connsiteY5" fmla="*/ 117475 h 1965325"/>
              <a:gd name="connsiteX6" fmla="*/ 387350 w 3689350"/>
              <a:gd name="connsiteY6" fmla="*/ 215900 h 1965325"/>
              <a:gd name="connsiteX7" fmla="*/ 549275 w 3689350"/>
              <a:gd name="connsiteY7" fmla="*/ 215900 h 1965325"/>
              <a:gd name="connsiteX8" fmla="*/ 549275 w 3689350"/>
              <a:gd name="connsiteY8" fmla="*/ 285750 h 1965325"/>
              <a:gd name="connsiteX9" fmla="*/ 577850 w 3689350"/>
              <a:gd name="connsiteY9" fmla="*/ 285750 h 1965325"/>
              <a:gd name="connsiteX10" fmla="*/ 577850 w 3689350"/>
              <a:gd name="connsiteY10" fmla="*/ 400050 h 1965325"/>
              <a:gd name="connsiteX11" fmla="*/ 628650 w 3689350"/>
              <a:gd name="connsiteY11" fmla="*/ 400050 h 1965325"/>
              <a:gd name="connsiteX12" fmla="*/ 628650 w 3689350"/>
              <a:gd name="connsiteY12" fmla="*/ 454025 h 1965325"/>
              <a:gd name="connsiteX13" fmla="*/ 698500 w 3689350"/>
              <a:gd name="connsiteY13" fmla="*/ 454025 h 1965325"/>
              <a:gd name="connsiteX14" fmla="*/ 698500 w 3689350"/>
              <a:gd name="connsiteY14" fmla="*/ 495300 h 1965325"/>
              <a:gd name="connsiteX15" fmla="*/ 698500 w 3689350"/>
              <a:gd name="connsiteY15" fmla="*/ 495300 h 1965325"/>
              <a:gd name="connsiteX16" fmla="*/ 717550 w 3689350"/>
              <a:gd name="connsiteY16" fmla="*/ 514350 h 1965325"/>
              <a:gd name="connsiteX17" fmla="*/ 749300 w 3689350"/>
              <a:gd name="connsiteY17" fmla="*/ 514350 h 1965325"/>
              <a:gd name="connsiteX18" fmla="*/ 749300 w 3689350"/>
              <a:gd name="connsiteY18" fmla="*/ 584200 h 1965325"/>
              <a:gd name="connsiteX19" fmla="*/ 774700 w 3689350"/>
              <a:gd name="connsiteY19" fmla="*/ 584200 h 1965325"/>
              <a:gd name="connsiteX20" fmla="*/ 774700 w 3689350"/>
              <a:gd name="connsiteY20" fmla="*/ 736600 h 1965325"/>
              <a:gd name="connsiteX21" fmla="*/ 920750 w 3689350"/>
              <a:gd name="connsiteY21" fmla="*/ 736600 h 1965325"/>
              <a:gd name="connsiteX22" fmla="*/ 920750 w 3689350"/>
              <a:gd name="connsiteY22" fmla="*/ 796925 h 1965325"/>
              <a:gd name="connsiteX23" fmla="*/ 1019175 w 3689350"/>
              <a:gd name="connsiteY23" fmla="*/ 796925 h 1965325"/>
              <a:gd name="connsiteX24" fmla="*/ 1019175 w 3689350"/>
              <a:gd name="connsiteY24" fmla="*/ 815975 h 1965325"/>
              <a:gd name="connsiteX25" fmla="*/ 1143000 w 3689350"/>
              <a:gd name="connsiteY25" fmla="*/ 815975 h 1965325"/>
              <a:gd name="connsiteX26" fmla="*/ 1143000 w 3689350"/>
              <a:gd name="connsiteY26" fmla="*/ 873125 h 1965325"/>
              <a:gd name="connsiteX27" fmla="*/ 1177925 w 3689350"/>
              <a:gd name="connsiteY27" fmla="*/ 873125 h 1965325"/>
              <a:gd name="connsiteX28" fmla="*/ 1177925 w 3689350"/>
              <a:gd name="connsiteY28" fmla="*/ 968375 h 1965325"/>
              <a:gd name="connsiteX29" fmla="*/ 1177925 w 3689350"/>
              <a:gd name="connsiteY29" fmla="*/ 968375 h 1965325"/>
              <a:gd name="connsiteX30" fmla="*/ 1177925 w 3689350"/>
              <a:gd name="connsiteY30" fmla="*/ 1012825 h 1965325"/>
              <a:gd name="connsiteX31" fmla="*/ 1336675 w 3689350"/>
              <a:gd name="connsiteY31" fmla="*/ 1012825 h 1965325"/>
              <a:gd name="connsiteX32" fmla="*/ 1336675 w 3689350"/>
              <a:gd name="connsiteY32" fmla="*/ 1038225 h 1965325"/>
              <a:gd name="connsiteX33" fmla="*/ 1362075 w 3689350"/>
              <a:gd name="connsiteY33" fmla="*/ 1038225 h 1965325"/>
              <a:gd name="connsiteX34" fmla="*/ 1362075 w 3689350"/>
              <a:gd name="connsiteY34" fmla="*/ 1082675 h 1965325"/>
              <a:gd name="connsiteX35" fmla="*/ 1377950 w 3689350"/>
              <a:gd name="connsiteY35" fmla="*/ 1098550 h 1965325"/>
              <a:gd name="connsiteX36" fmla="*/ 1377950 w 3689350"/>
              <a:gd name="connsiteY36" fmla="*/ 1155700 h 1965325"/>
              <a:gd name="connsiteX37" fmla="*/ 1552575 w 3689350"/>
              <a:gd name="connsiteY37" fmla="*/ 1155700 h 1965325"/>
              <a:gd name="connsiteX38" fmla="*/ 1552575 w 3689350"/>
              <a:gd name="connsiteY38" fmla="*/ 1200150 h 1965325"/>
              <a:gd name="connsiteX39" fmla="*/ 1584325 w 3689350"/>
              <a:gd name="connsiteY39" fmla="*/ 1200150 h 1965325"/>
              <a:gd name="connsiteX40" fmla="*/ 1584325 w 3689350"/>
              <a:gd name="connsiteY40" fmla="*/ 1301750 h 1965325"/>
              <a:gd name="connsiteX41" fmla="*/ 1733550 w 3689350"/>
              <a:gd name="connsiteY41" fmla="*/ 1301750 h 1965325"/>
              <a:gd name="connsiteX42" fmla="*/ 1733550 w 3689350"/>
              <a:gd name="connsiteY42" fmla="*/ 1362075 h 1965325"/>
              <a:gd name="connsiteX43" fmla="*/ 1774825 w 3689350"/>
              <a:gd name="connsiteY43" fmla="*/ 1362075 h 1965325"/>
              <a:gd name="connsiteX44" fmla="*/ 1774825 w 3689350"/>
              <a:gd name="connsiteY44" fmla="*/ 1450975 h 1965325"/>
              <a:gd name="connsiteX45" fmla="*/ 1790700 w 3689350"/>
              <a:gd name="connsiteY45" fmla="*/ 1450975 h 1965325"/>
              <a:gd name="connsiteX46" fmla="*/ 1790700 w 3689350"/>
              <a:gd name="connsiteY46" fmla="*/ 1492250 h 1965325"/>
              <a:gd name="connsiteX47" fmla="*/ 1908175 w 3689350"/>
              <a:gd name="connsiteY47" fmla="*/ 1492250 h 1965325"/>
              <a:gd name="connsiteX48" fmla="*/ 1908175 w 3689350"/>
              <a:gd name="connsiteY48" fmla="*/ 1514475 h 1965325"/>
              <a:gd name="connsiteX49" fmla="*/ 1939925 w 3689350"/>
              <a:gd name="connsiteY49" fmla="*/ 1514475 h 1965325"/>
              <a:gd name="connsiteX50" fmla="*/ 1939925 w 3689350"/>
              <a:gd name="connsiteY50" fmla="*/ 1625600 h 1965325"/>
              <a:gd name="connsiteX51" fmla="*/ 1984375 w 3689350"/>
              <a:gd name="connsiteY51" fmla="*/ 1625600 h 1965325"/>
              <a:gd name="connsiteX52" fmla="*/ 1984375 w 3689350"/>
              <a:gd name="connsiteY52" fmla="*/ 1647825 h 1965325"/>
              <a:gd name="connsiteX53" fmla="*/ 2146300 w 3689350"/>
              <a:gd name="connsiteY53" fmla="*/ 1647825 h 1965325"/>
              <a:gd name="connsiteX54" fmla="*/ 2146300 w 3689350"/>
              <a:gd name="connsiteY54" fmla="*/ 1755775 h 1965325"/>
              <a:gd name="connsiteX55" fmla="*/ 2359025 w 3689350"/>
              <a:gd name="connsiteY55" fmla="*/ 1755775 h 1965325"/>
              <a:gd name="connsiteX56" fmla="*/ 2359025 w 3689350"/>
              <a:gd name="connsiteY56" fmla="*/ 1809750 h 1965325"/>
              <a:gd name="connsiteX57" fmla="*/ 3257550 w 3689350"/>
              <a:gd name="connsiteY57" fmla="*/ 1809750 h 1965325"/>
              <a:gd name="connsiteX58" fmla="*/ 3257550 w 3689350"/>
              <a:gd name="connsiteY58" fmla="*/ 1965325 h 1965325"/>
              <a:gd name="connsiteX59" fmla="*/ 3689350 w 3689350"/>
              <a:gd name="connsiteY59" fmla="*/ 1965325 h 196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89350" h="1965325">
                <a:moveTo>
                  <a:pt x="0" y="0"/>
                </a:moveTo>
                <a:lnTo>
                  <a:pt x="200025" y="0"/>
                </a:lnTo>
                <a:lnTo>
                  <a:pt x="200025" y="66675"/>
                </a:lnTo>
                <a:lnTo>
                  <a:pt x="352425" y="66675"/>
                </a:lnTo>
                <a:lnTo>
                  <a:pt x="352425" y="117475"/>
                </a:lnTo>
                <a:lnTo>
                  <a:pt x="387350" y="117475"/>
                </a:lnTo>
                <a:lnTo>
                  <a:pt x="387350" y="215900"/>
                </a:lnTo>
                <a:lnTo>
                  <a:pt x="549275" y="215900"/>
                </a:lnTo>
                <a:lnTo>
                  <a:pt x="549275" y="285750"/>
                </a:lnTo>
                <a:lnTo>
                  <a:pt x="577850" y="285750"/>
                </a:lnTo>
                <a:lnTo>
                  <a:pt x="577850" y="400050"/>
                </a:lnTo>
                <a:lnTo>
                  <a:pt x="628650" y="400050"/>
                </a:lnTo>
                <a:lnTo>
                  <a:pt x="628650" y="454025"/>
                </a:lnTo>
                <a:lnTo>
                  <a:pt x="698500" y="454025"/>
                </a:lnTo>
                <a:lnTo>
                  <a:pt x="698500" y="495300"/>
                </a:lnTo>
                <a:lnTo>
                  <a:pt x="698500" y="495300"/>
                </a:lnTo>
                <a:lnTo>
                  <a:pt x="717550" y="514350"/>
                </a:lnTo>
                <a:lnTo>
                  <a:pt x="749300" y="514350"/>
                </a:lnTo>
                <a:lnTo>
                  <a:pt x="749300" y="584200"/>
                </a:lnTo>
                <a:lnTo>
                  <a:pt x="774700" y="584200"/>
                </a:lnTo>
                <a:lnTo>
                  <a:pt x="774700" y="736600"/>
                </a:lnTo>
                <a:lnTo>
                  <a:pt x="920750" y="736600"/>
                </a:lnTo>
                <a:lnTo>
                  <a:pt x="920750" y="796925"/>
                </a:lnTo>
                <a:lnTo>
                  <a:pt x="1019175" y="796925"/>
                </a:lnTo>
                <a:lnTo>
                  <a:pt x="1019175" y="815975"/>
                </a:lnTo>
                <a:lnTo>
                  <a:pt x="1143000" y="815975"/>
                </a:lnTo>
                <a:lnTo>
                  <a:pt x="1143000" y="873125"/>
                </a:lnTo>
                <a:lnTo>
                  <a:pt x="1177925" y="873125"/>
                </a:lnTo>
                <a:lnTo>
                  <a:pt x="1177925" y="968375"/>
                </a:lnTo>
                <a:lnTo>
                  <a:pt x="1177925" y="968375"/>
                </a:lnTo>
                <a:lnTo>
                  <a:pt x="1177925" y="1012825"/>
                </a:lnTo>
                <a:lnTo>
                  <a:pt x="1336675" y="1012825"/>
                </a:lnTo>
                <a:lnTo>
                  <a:pt x="1336675" y="1038225"/>
                </a:lnTo>
                <a:lnTo>
                  <a:pt x="1362075" y="1038225"/>
                </a:lnTo>
                <a:lnTo>
                  <a:pt x="1362075" y="1082675"/>
                </a:lnTo>
                <a:lnTo>
                  <a:pt x="1377950" y="1098550"/>
                </a:lnTo>
                <a:lnTo>
                  <a:pt x="1377950" y="1155700"/>
                </a:lnTo>
                <a:lnTo>
                  <a:pt x="1552575" y="1155700"/>
                </a:lnTo>
                <a:lnTo>
                  <a:pt x="1552575" y="1200150"/>
                </a:lnTo>
                <a:lnTo>
                  <a:pt x="1584325" y="1200150"/>
                </a:lnTo>
                <a:lnTo>
                  <a:pt x="1584325" y="1301750"/>
                </a:lnTo>
                <a:lnTo>
                  <a:pt x="1733550" y="1301750"/>
                </a:lnTo>
                <a:lnTo>
                  <a:pt x="1733550" y="1362075"/>
                </a:lnTo>
                <a:lnTo>
                  <a:pt x="1774825" y="1362075"/>
                </a:lnTo>
                <a:lnTo>
                  <a:pt x="1774825" y="1450975"/>
                </a:lnTo>
                <a:lnTo>
                  <a:pt x="1790700" y="1450975"/>
                </a:lnTo>
                <a:lnTo>
                  <a:pt x="1790700" y="1492250"/>
                </a:lnTo>
                <a:lnTo>
                  <a:pt x="1908175" y="1492250"/>
                </a:lnTo>
                <a:lnTo>
                  <a:pt x="1908175" y="1514475"/>
                </a:lnTo>
                <a:lnTo>
                  <a:pt x="1939925" y="1514475"/>
                </a:lnTo>
                <a:lnTo>
                  <a:pt x="1939925" y="1625600"/>
                </a:lnTo>
                <a:lnTo>
                  <a:pt x="1984375" y="1625600"/>
                </a:lnTo>
                <a:lnTo>
                  <a:pt x="1984375" y="1647825"/>
                </a:lnTo>
                <a:lnTo>
                  <a:pt x="2146300" y="1647825"/>
                </a:lnTo>
                <a:lnTo>
                  <a:pt x="2146300" y="1755775"/>
                </a:lnTo>
                <a:lnTo>
                  <a:pt x="2359025" y="1755775"/>
                </a:lnTo>
                <a:lnTo>
                  <a:pt x="2359025" y="1809750"/>
                </a:lnTo>
                <a:lnTo>
                  <a:pt x="3257550" y="1809750"/>
                </a:lnTo>
                <a:lnTo>
                  <a:pt x="3257550" y="1965325"/>
                </a:lnTo>
                <a:lnTo>
                  <a:pt x="3689350" y="1965325"/>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154" name="Straight Connector 153">
            <a:extLst>
              <a:ext uri="{FF2B5EF4-FFF2-40B4-BE49-F238E27FC236}">
                <a16:creationId xmlns:a16="http://schemas.microsoft.com/office/drawing/2014/main" id="{9FF04A5D-F9D2-4E9F-8515-AD6C754EA2D3}"/>
              </a:ext>
            </a:extLst>
          </p:cNvPr>
          <p:cNvCxnSpPr/>
          <p:nvPr/>
        </p:nvCxnSpPr>
        <p:spPr bwMode="auto">
          <a:xfrm>
            <a:off x="3268586" y="2981290"/>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D7C8E880-0050-43CF-8381-439BB6EDF596}"/>
              </a:ext>
            </a:extLst>
          </p:cNvPr>
          <p:cNvCxnSpPr/>
          <p:nvPr/>
        </p:nvCxnSpPr>
        <p:spPr bwMode="auto">
          <a:xfrm>
            <a:off x="3847219" y="3444836"/>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F6309E45-7B39-405D-A5A4-AE3B310BE604}"/>
              </a:ext>
            </a:extLst>
          </p:cNvPr>
          <p:cNvCxnSpPr/>
          <p:nvPr/>
        </p:nvCxnSpPr>
        <p:spPr bwMode="auto">
          <a:xfrm>
            <a:off x="4046355" y="3584536"/>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DCC358E7-011A-4FE3-895C-73C1CE352EA5}"/>
              </a:ext>
            </a:extLst>
          </p:cNvPr>
          <p:cNvCxnSpPr/>
          <p:nvPr/>
        </p:nvCxnSpPr>
        <p:spPr bwMode="auto">
          <a:xfrm>
            <a:off x="4234569" y="359900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C33A7D62-085E-45F5-A98B-088EEEEABBFF}"/>
              </a:ext>
            </a:extLst>
          </p:cNvPr>
          <p:cNvCxnSpPr/>
          <p:nvPr/>
        </p:nvCxnSpPr>
        <p:spPr bwMode="auto">
          <a:xfrm>
            <a:off x="4482219" y="359900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E6051D5F-3529-449E-9F1A-7676DD0797E6}"/>
              </a:ext>
            </a:extLst>
          </p:cNvPr>
          <p:cNvCxnSpPr/>
          <p:nvPr/>
        </p:nvCxnSpPr>
        <p:spPr bwMode="auto">
          <a:xfrm>
            <a:off x="4634619" y="371322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C8823E68-D742-4D2C-B8DB-27930FD5928F}"/>
              </a:ext>
            </a:extLst>
          </p:cNvPr>
          <p:cNvCxnSpPr/>
          <p:nvPr/>
        </p:nvCxnSpPr>
        <p:spPr bwMode="auto">
          <a:xfrm>
            <a:off x="4678472" y="371322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DDEBEE47-87EE-480B-9E50-9764375EA1C7}"/>
              </a:ext>
            </a:extLst>
          </p:cNvPr>
          <p:cNvCxnSpPr/>
          <p:nvPr/>
        </p:nvCxnSpPr>
        <p:spPr bwMode="auto">
          <a:xfrm>
            <a:off x="4804838" y="3908889"/>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B4ED9593-5CD9-431D-A236-E71E99014F2A}"/>
              </a:ext>
            </a:extLst>
          </p:cNvPr>
          <p:cNvCxnSpPr/>
          <p:nvPr/>
        </p:nvCxnSpPr>
        <p:spPr bwMode="auto">
          <a:xfrm>
            <a:off x="5242353" y="3909046"/>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F6F8722F-557F-4559-8803-83F449F1DB18}"/>
              </a:ext>
            </a:extLst>
          </p:cNvPr>
          <p:cNvCxnSpPr/>
          <p:nvPr/>
        </p:nvCxnSpPr>
        <p:spPr bwMode="auto">
          <a:xfrm>
            <a:off x="2298459" y="2584142"/>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EEBF1446-CBB9-4C0C-A5F7-10F4BE814345}"/>
              </a:ext>
            </a:extLst>
          </p:cNvPr>
          <p:cNvCxnSpPr/>
          <p:nvPr/>
        </p:nvCxnSpPr>
        <p:spPr bwMode="auto">
          <a:xfrm>
            <a:off x="2344395" y="2621302"/>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D2F485C0-72DF-4558-9949-F1E719EDE567}"/>
              </a:ext>
            </a:extLst>
          </p:cNvPr>
          <p:cNvCxnSpPr/>
          <p:nvPr/>
        </p:nvCxnSpPr>
        <p:spPr bwMode="auto">
          <a:xfrm>
            <a:off x="1895958" y="2402456"/>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2B1789B5-4835-40AB-B089-EDADBF15D1B5}"/>
              </a:ext>
            </a:extLst>
          </p:cNvPr>
          <p:cNvCxnSpPr/>
          <p:nvPr/>
        </p:nvCxnSpPr>
        <p:spPr bwMode="auto">
          <a:xfrm>
            <a:off x="2442215" y="2893186"/>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7A4A5C8A-2672-464D-B90F-7D4502242F7C}"/>
              </a:ext>
            </a:extLst>
          </p:cNvPr>
          <p:cNvCxnSpPr/>
          <p:nvPr/>
        </p:nvCxnSpPr>
        <p:spPr bwMode="auto">
          <a:xfrm>
            <a:off x="4261741" y="4212178"/>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B9257A94-6BB7-4B4A-8AFF-0D2355D1AD40}"/>
              </a:ext>
            </a:extLst>
          </p:cNvPr>
          <p:cNvCxnSpPr/>
          <p:nvPr/>
        </p:nvCxnSpPr>
        <p:spPr bwMode="auto">
          <a:xfrm>
            <a:off x="4431336" y="4212178"/>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1C6E1C32-8306-4718-B25F-FBB80D44377B}"/>
              </a:ext>
            </a:extLst>
          </p:cNvPr>
          <p:cNvCxnSpPr/>
          <p:nvPr/>
        </p:nvCxnSpPr>
        <p:spPr bwMode="auto">
          <a:xfrm>
            <a:off x="4630480" y="4212178"/>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11F16001-90E4-41F2-BC49-EB075E42EB78}"/>
              </a:ext>
            </a:extLst>
          </p:cNvPr>
          <p:cNvCxnSpPr/>
          <p:nvPr/>
        </p:nvCxnSpPr>
        <p:spPr bwMode="auto">
          <a:xfrm>
            <a:off x="4659422" y="4212178"/>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A369E8EC-0BC8-4E6F-A1CC-21A2531FCA1E}"/>
              </a:ext>
            </a:extLst>
          </p:cNvPr>
          <p:cNvCxnSpPr/>
          <p:nvPr/>
        </p:nvCxnSpPr>
        <p:spPr bwMode="auto">
          <a:xfrm>
            <a:off x="5396022" y="4356140"/>
            <a:ext cx="0" cy="114220"/>
          </a:xfrm>
          <a:prstGeom prst="line">
            <a:avLst/>
          </a:prstGeom>
          <a:noFill/>
          <a:ln w="28575" cap="flat" cmpd="sng" algn="ctr">
            <a:solidFill>
              <a:schemeClr val="accent3"/>
            </a:solidFill>
            <a:prstDash val="solid"/>
            <a:round/>
            <a:headEnd type="none" w="med" len="med"/>
            <a:tailEnd type="none" w="med" len="med"/>
          </a:ln>
          <a:effectLst/>
        </p:spPr>
      </p:cxnSp>
      <p:sp>
        <p:nvSpPr>
          <p:cNvPr id="172" name="Freeform: Shape 171">
            <a:extLst>
              <a:ext uri="{FF2B5EF4-FFF2-40B4-BE49-F238E27FC236}">
                <a16:creationId xmlns:a16="http://schemas.microsoft.com/office/drawing/2014/main" id="{3A4321AF-9655-4EDD-A581-864FE53010AF}"/>
              </a:ext>
            </a:extLst>
          </p:cNvPr>
          <p:cNvSpPr/>
          <p:nvPr/>
        </p:nvSpPr>
        <p:spPr bwMode="auto">
          <a:xfrm>
            <a:off x="7112000" y="2476500"/>
            <a:ext cx="3536950" cy="1574800"/>
          </a:xfrm>
          <a:custGeom>
            <a:avLst/>
            <a:gdLst>
              <a:gd name="connsiteX0" fmla="*/ 0 w 3536950"/>
              <a:gd name="connsiteY0" fmla="*/ 0 h 1574800"/>
              <a:gd name="connsiteX1" fmla="*/ 200025 w 3536950"/>
              <a:gd name="connsiteY1" fmla="*/ 0 h 1574800"/>
              <a:gd name="connsiteX2" fmla="*/ 200025 w 3536950"/>
              <a:gd name="connsiteY2" fmla="*/ 44450 h 1574800"/>
              <a:gd name="connsiteX3" fmla="*/ 393700 w 3536950"/>
              <a:gd name="connsiteY3" fmla="*/ 44450 h 1574800"/>
              <a:gd name="connsiteX4" fmla="*/ 393700 w 3536950"/>
              <a:gd name="connsiteY4" fmla="*/ 82550 h 1574800"/>
              <a:gd name="connsiteX5" fmla="*/ 571500 w 3536950"/>
              <a:gd name="connsiteY5" fmla="*/ 82550 h 1574800"/>
              <a:gd name="connsiteX6" fmla="*/ 571500 w 3536950"/>
              <a:gd name="connsiteY6" fmla="*/ 133350 h 1574800"/>
              <a:gd name="connsiteX7" fmla="*/ 762000 w 3536950"/>
              <a:gd name="connsiteY7" fmla="*/ 133350 h 1574800"/>
              <a:gd name="connsiteX8" fmla="*/ 762000 w 3536950"/>
              <a:gd name="connsiteY8" fmla="*/ 187325 h 1574800"/>
              <a:gd name="connsiteX9" fmla="*/ 796925 w 3536950"/>
              <a:gd name="connsiteY9" fmla="*/ 187325 h 1574800"/>
              <a:gd name="connsiteX10" fmla="*/ 796925 w 3536950"/>
              <a:gd name="connsiteY10" fmla="*/ 222250 h 1574800"/>
              <a:gd name="connsiteX11" fmla="*/ 930275 w 3536950"/>
              <a:gd name="connsiteY11" fmla="*/ 222250 h 1574800"/>
              <a:gd name="connsiteX12" fmla="*/ 930275 w 3536950"/>
              <a:gd name="connsiteY12" fmla="*/ 282575 h 1574800"/>
              <a:gd name="connsiteX13" fmla="*/ 974725 w 3536950"/>
              <a:gd name="connsiteY13" fmla="*/ 282575 h 1574800"/>
              <a:gd name="connsiteX14" fmla="*/ 974725 w 3536950"/>
              <a:gd name="connsiteY14" fmla="*/ 342900 h 1574800"/>
              <a:gd name="connsiteX15" fmla="*/ 1085850 w 3536950"/>
              <a:gd name="connsiteY15" fmla="*/ 342900 h 1574800"/>
              <a:gd name="connsiteX16" fmla="*/ 1085850 w 3536950"/>
              <a:gd name="connsiteY16" fmla="*/ 374650 h 1574800"/>
              <a:gd name="connsiteX17" fmla="*/ 1155700 w 3536950"/>
              <a:gd name="connsiteY17" fmla="*/ 374650 h 1574800"/>
              <a:gd name="connsiteX18" fmla="*/ 1155700 w 3536950"/>
              <a:gd name="connsiteY18" fmla="*/ 409575 h 1574800"/>
              <a:gd name="connsiteX19" fmla="*/ 1339850 w 3536950"/>
              <a:gd name="connsiteY19" fmla="*/ 409575 h 1574800"/>
              <a:gd name="connsiteX20" fmla="*/ 1339850 w 3536950"/>
              <a:gd name="connsiteY20" fmla="*/ 514350 h 1574800"/>
              <a:gd name="connsiteX21" fmla="*/ 1517650 w 3536950"/>
              <a:gd name="connsiteY21" fmla="*/ 514350 h 1574800"/>
              <a:gd name="connsiteX22" fmla="*/ 1517650 w 3536950"/>
              <a:gd name="connsiteY22" fmla="*/ 603250 h 1574800"/>
              <a:gd name="connsiteX23" fmla="*/ 1552575 w 3536950"/>
              <a:gd name="connsiteY23" fmla="*/ 603250 h 1574800"/>
              <a:gd name="connsiteX24" fmla="*/ 1552575 w 3536950"/>
              <a:gd name="connsiteY24" fmla="*/ 644525 h 1574800"/>
              <a:gd name="connsiteX25" fmla="*/ 1584325 w 3536950"/>
              <a:gd name="connsiteY25" fmla="*/ 644525 h 1574800"/>
              <a:gd name="connsiteX26" fmla="*/ 1584325 w 3536950"/>
              <a:gd name="connsiteY26" fmla="*/ 688975 h 1574800"/>
              <a:gd name="connsiteX27" fmla="*/ 1787525 w 3536950"/>
              <a:gd name="connsiteY27" fmla="*/ 688975 h 1574800"/>
              <a:gd name="connsiteX28" fmla="*/ 1787525 w 3536950"/>
              <a:gd name="connsiteY28" fmla="*/ 736600 h 1574800"/>
              <a:gd name="connsiteX29" fmla="*/ 1895475 w 3536950"/>
              <a:gd name="connsiteY29" fmla="*/ 736600 h 1574800"/>
              <a:gd name="connsiteX30" fmla="*/ 1895475 w 3536950"/>
              <a:gd name="connsiteY30" fmla="*/ 784225 h 1574800"/>
              <a:gd name="connsiteX31" fmla="*/ 1930400 w 3536950"/>
              <a:gd name="connsiteY31" fmla="*/ 784225 h 1574800"/>
              <a:gd name="connsiteX32" fmla="*/ 1930400 w 3536950"/>
              <a:gd name="connsiteY32" fmla="*/ 828675 h 1574800"/>
              <a:gd name="connsiteX33" fmla="*/ 1993900 w 3536950"/>
              <a:gd name="connsiteY33" fmla="*/ 828675 h 1574800"/>
              <a:gd name="connsiteX34" fmla="*/ 2009775 w 3536950"/>
              <a:gd name="connsiteY34" fmla="*/ 844550 h 1574800"/>
              <a:gd name="connsiteX35" fmla="*/ 2095500 w 3536950"/>
              <a:gd name="connsiteY35" fmla="*/ 844550 h 1574800"/>
              <a:gd name="connsiteX36" fmla="*/ 2095500 w 3536950"/>
              <a:gd name="connsiteY36" fmla="*/ 885825 h 1574800"/>
              <a:gd name="connsiteX37" fmla="*/ 2130425 w 3536950"/>
              <a:gd name="connsiteY37" fmla="*/ 885825 h 1574800"/>
              <a:gd name="connsiteX38" fmla="*/ 2130425 w 3536950"/>
              <a:gd name="connsiteY38" fmla="*/ 920750 h 1574800"/>
              <a:gd name="connsiteX39" fmla="*/ 2317750 w 3536950"/>
              <a:gd name="connsiteY39" fmla="*/ 920750 h 1574800"/>
              <a:gd name="connsiteX40" fmla="*/ 2317750 w 3536950"/>
              <a:gd name="connsiteY40" fmla="*/ 984250 h 1574800"/>
              <a:gd name="connsiteX41" fmla="*/ 2425700 w 3536950"/>
              <a:gd name="connsiteY41" fmla="*/ 984250 h 1574800"/>
              <a:gd name="connsiteX42" fmla="*/ 2435225 w 3536950"/>
              <a:gd name="connsiteY42" fmla="*/ 993775 h 1574800"/>
              <a:gd name="connsiteX43" fmla="*/ 2540000 w 3536950"/>
              <a:gd name="connsiteY43" fmla="*/ 993775 h 1574800"/>
              <a:gd name="connsiteX44" fmla="*/ 2540000 w 3536950"/>
              <a:gd name="connsiteY44" fmla="*/ 1038225 h 1574800"/>
              <a:gd name="connsiteX45" fmla="*/ 2619375 w 3536950"/>
              <a:gd name="connsiteY45" fmla="*/ 1038225 h 1574800"/>
              <a:gd name="connsiteX46" fmla="*/ 2619375 w 3536950"/>
              <a:gd name="connsiteY46" fmla="*/ 1050925 h 1574800"/>
              <a:gd name="connsiteX47" fmla="*/ 2663825 w 3536950"/>
              <a:gd name="connsiteY47" fmla="*/ 1050925 h 1574800"/>
              <a:gd name="connsiteX48" fmla="*/ 2663825 w 3536950"/>
              <a:gd name="connsiteY48" fmla="*/ 1079500 h 1574800"/>
              <a:gd name="connsiteX49" fmla="*/ 2752725 w 3536950"/>
              <a:gd name="connsiteY49" fmla="*/ 1079500 h 1574800"/>
              <a:gd name="connsiteX50" fmla="*/ 2752725 w 3536950"/>
              <a:gd name="connsiteY50" fmla="*/ 1098550 h 1574800"/>
              <a:gd name="connsiteX51" fmla="*/ 2892425 w 3536950"/>
              <a:gd name="connsiteY51" fmla="*/ 1098550 h 1574800"/>
              <a:gd name="connsiteX52" fmla="*/ 2892425 w 3536950"/>
              <a:gd name="connsiteY52" fmla="*/ 1171575 h 1574800"/>
              <a:gd name="connsiteX53" fmla="*/ 2889250 w 3536950"/>
              <a:gd name="connsiteY53" fmla="*/ 1171575 h 1574800"/>
              <a:gd name="connsiteX54" fmla="*/ 3273425 w 3536950"/>
              <a:gd name="connsiteY54" fmla="*/ 1171575 h 1574800"/>
              <a:gd name="connsiteX55" fmla="*/ 3273425 w 3536950"/>
              <a:gd name="connsiteY55" fmla="*/ 1301750 h 1574800"/>
              <a:gd name="connsiteX56" fmla="*/ 3390900 w 3536950"/>
              <a:gd name="connsiteY56" fmla="*/ 1301750 h 1574800"/>
              <a:gd name="connsiteX57" fmla="*/ 3390900 w 3536950"/>
              <a:gd name="connsiteY57" fmla="*/ 1574800 h 1574800"/>
              <a:gd name="connsiteX58" fmla="*/ 3536950 w 3536950"/>
              <a:gd name="connsiteY58" fmla="*/ 1574800 h 1574800"/>
              <a:gd name="connsiteX0" fmla="*/ 0 w 3536950"/>
              <a:gd name="connsiteY0" fmla="*/ 0 h 1574800"/>
              <a:gd name="connsiteX1" fmla="*/ 200025 w 3536950"/>
              <a:gd name="connsiteY1" fmla="*/ 0 h 1574800"/>
              <a:gd name="connsiteX2" fmla="*/ 200025 w 3536950"/>
              <a:gd name="connsiteY2" fmla="*/ 44450 h 1574800"/>
              <a:gd name="connsiteX3" fmla="*/ 393700 w 3536950"/>
              <a:gd name="connsiteY3" fmla="*/ 44450 h 1574800"/>
              <a:gd name="connsiteX4" fmla="*/ 393700 w 3536950"/>
              <a:gd name="connsiteY4" fmla="*/ 82550 h 1574800"/>
              <a:gd name="connsiteX5" fmla="*/ 571500 w 3536950"/>
              <a:gd name="connsiteY5" fmla="*/ 82550 h 1574800"/>
              <a:gd name="connsiteX6" fmla="*/ 571500 w 3536950"/>
              <a:gd name="connsiteY6" fmla="*/ 133350 h 1574800"/>
              <a:gd name="connsiteX7" fmla="*/ 762000 w 3536950"/>
              <a:gd name="connsiteY7" fmla="*/ 133350 h 1574800"/>
              <a:gd name="connsiteX8" fmla="*/ 762000 w 3536950"/>
              <a:gd name="connsiteY8" fmla="*/ 187325 h 1574800"/>
              <a:gd name="connsiteX9" fmla="*/ 796925 w 3536950"/>
              <a:gd name="connsiteY9" fmla="*/ 187325 h 1574800"/>
              <a:gd name="connsiteX10" fmla="*/ 796925 w 3536950"/>
              <a:gd name="connsiteY10" fmla="*/ 222250 h 1574800"/>
              <a:gd name="connsiteX11" fmla="*/ 930275 w 3536950"/>
              <a:gd name="connsiteY11" fmla="*/ 222250 h 1574800"/>
              <a:gd name="connsiteX12" fmla="*/ 930275 w 3536950"/>
              <a:gd name="connsiteY12" fmla="*/ 282575 h 1574800"/>
              <a:gd name="connsiteX13" fmla="*/ 974725 w 3536950"/>
              <a:gd name="connsiteY13" fmla="*/ 282575 h 1574800"/>
              <a:gd name="connsiteX14" fmla="*/ 974725 w 3536950"/>
              <a:gd name="connsiteY14" fmla="*/ 342900 h 1574800"/>
              <a:gd name="connsiteX15" fmla="*/ 1085850 w 3536950"/>
              <a:gd name="connsiteY15" fmla="*/ 342900 h 1574800"/>
              <a:gd name="connsiteX16" fmla="*/ 1085850 w 3536950"/>
              <a:gd name="connsiteY16" fmla="*/ 374650 h 1574800"/>
              <a:gd name="connsiteX17" fmla="*/ 1155700 w 3536950"/>
              <a:gd name="connsiteY17" fmla="*/ 374650 h 1574800"/>
              <a:gd name="connsiteX18" fmla="*/ 1155700 w 3536950"/>
              <a:gd name="connsiteY18" fmla="*/ 409575 h 1574800"/>
              <a:gd name="connsiteX19" fmla="*/ 1339850 w 3536950"/>
              <a:gd name="connsiteY19" fmla="*/ 409575 h 1574800"/>
              <a:gd name="connsiteX20" fmla="*/ 1339850 w 3536950"/>
              <a:gd name="connsiteY20" fmla="*/ 514350 h 1574800"/>
              <a:gd name="connsiteX21" fmla="*/ 1517650 w 3536950"/>
              <a:gd name="connsiteY21" fmla="*/ 514350 h 1574800"/>
              <a:gd name="connsiteX22" fmla="*/ 1517650 w 3536950"/>
              <a:gd name="connsiteY22" fmla="*/ 603250 h 1574800"/>
              <a:gd name="connsiteX23" fmla="*/ 1552575 w 3536950"/>
              <a:gd name="connsiteY23" fmla="*/ 603250 h 1574800"/>
              <a:gd name="connsiteX24" fmla="*/ 1552575 w 3536950"/>
              <a:gd name="connsiteY24" fmla="*/ 644525 h 1574800"/>
              <a:gd name="connsiteX25" fmla="*/ 1584325 w 3536950"/>
              <a:gd name="connsiteY25" fmla="*/ 644525 h 1574800"/>
              <a:gd name="connsiteX26" fmla="*/ 1584325 w 3536950"/>
              <a:gd name="connsiteY26" fmla="*/ 688975 h 1574800"/>
              <a:gd name="connsiteX27" fmla="*/ 1787525 w 3536950"/>
              <a:gd name="connsiteY27" fmla="*/ 688975 h 1574800"/>
              <a:gd name="connsiteX28" fmla="*/ 1787525 w 3536950"/>
              <a:gd name="connsiteY28" fmla="*/ 736600 h 1574800"/>
              <a:gd name="connsiteX29" fmla="*/ 1895475 w 3536950"/>
              <a:gd name="connsiteY29" fmla="*/ 736600 h 1574800"/>
              <a:gd name="connsiteX30" fmla="*/ 1895475 w 3536950"/>
              <a:gd name="connsiteY30" fmla="*/ 784225 h 1574800"/>
              <a:gd name="connsiteX31" fmla="*/ 1930400 w 3536950"/>
              <a:gd name="connsiteY31" fmla="*/ 784225 h 1574800"/>
              <a:gd name="connsiteX32" fmla="*/ 1930400 w 3536950"/>
              <a:gd name="connsiteY32" fmla="*/ 828675 h 1574800"/>
              <a:gd name="connsiteX33" fmla="*/ 1993900 w 3536950"/>
              <a:gd name="connsiteY33" fmla="*/ 828675 h 1574800"/>
              <a:gd name="connsiteX34" fmla="*/ 2009775 w 3536950"/>
              <a:gd name="connsiteY34" fmla="*/ 844550 h 1574800"/>
              <a:gd name="connsiteX35" fmla="*/ 2095500 w 3536950"/>
              <a:gd name="connsiteY35" fmla="*/ 844550 h 1574800"/>
              <a:gd name="connsiteX36" fmla="*/ 2095500 w 3536950"/>
              <a:gd name="connsiteY36" fmla="*/ 885825 h 1574800"/>
              <a:gd name="connsiteX37" fmla="*/ 2130425 w 3536950"/>
              <a:gd name="connsiteY37" fmla="*/ 885825 h 1574800"/>
              <a:gd name="connsiteX38" fmla="*/ 2130425 w 3536950"/>
              <a:gd name="connsiteY38" fmla="*/ 920750 h 1574800"/>
              <a:gd name="connsiteX39" fmla="*/ 2317750 w 3536950"/>
              <a:gd name="connsiteY39" fmla="*/ 920750 h 1574800"/>
              <a:gd name="connsiteX40" fmla="*/ 2317750 w 3536950"/>
              <a:gd name="connsiteY40" fmla="*/ 984250 h 1574800"/>
              <a:gd name="connsiteX41" fmla="*/ 2425700 w 3536950"/>
              <a:gd name="connsiteY41" fmla="*/ 984250 h 1574800"/>
              <a:gd name="connsiteX42" fmla="*/ 2435225 w 3536950"/>
              <a:gd name="connsiteY42" fmla="*/ 993775 h 1574800"/>
              <a:gd name="connsiteX43" fmla="*/ 2540000 w 3536950"/>
              <a:gd name="connsiteY43" fmla="*/ 993775 h 1574800"/>
              <a:gd name="connsiteX44" fmla="*/ 2540000 w 3536950"/>
              <a:gd name="connsiteY44" fmla="*/ 1038225 h 1574800"/>
              <a:gd name="connsiteX45" fmla="*/ 2619375 w 3536950"/>
              <a:gd name="connsiteY45" fmla="*/ 1038225 h 1574800"/>
              <a:gd name="connsiteX46" fmla="*/ 2619375 w 3536950"/>
              <a:gd name="connsiteY46" fmla="*/ 1050925 h 1574800"/>
              <a:gd name="connsiteX47" fmla="*/ 2663825 w 3536950"/>
              <a:gd name="connsiteY47" fmla="*/ 1050925 h 1574800"/>
              <a:gd name="connsiteX48" fmla="*/ 2663825 w 3536950"/>
              <a:gd name="connsiteY48" fmla="*/ 1079500 h 1574800"/>
              <a:gd name="connsiteX49" fmla="*/ 2752725 w 3536950"/>
              <a:gd name="connsiteY49" fmla="*/ 1079500 h 1574800"/>
              <a:gd name="connsiteX50" fmla="*/ 2752725 w 3536950"/>
              <a:gd name="connsiteY50" fmla="*/ 1098550 h 1574800"/>
              <a:gd name="connsiteX51" fmla="*/ 2892425 w 3536950"/>
              <a:gd name="connsiteY51" fmla="*/ 1098550 h 1574800"/>
              <a:gd name="connsiteX52" fmla="*/ 2892425 w 3536950"/>
              <a:gd name="connsiteY52" fmla="*/ 1171575 h 1574800"/>
              <a:gd name="connsiteX53" fmla="*/ 3273425 w 3536950"/>
              <a:gd name="connsiteY53" fmla="*/ 1171575 h 1574800"/>
              <a:gd name="connsiteX54" fmla="*/ 3273425 w 3536950"/>
              <a:gd name="connsiteY54" fmla="*/ 1301750 h 1574800"/>
              <a:gd name="connsiteX55" fmla="*/ 3390900 w 3536950"/>
              <a:gd name="connsiteY55" fmla="*/ 1301750 h 1574800"/>
              <a:gd name="connsiteX56" fmla="*/ 3390900 w 3536950"/>
              <a:gd name="connsiteY56" fmla="*/ 1574800 h 1574800"/>
              <a:gd name="connsiteX57" fmla="*/ 3536950 w 3536950"/>
              <a:gd name="connsiteY57" fmla="*/ 1574800 h 157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536950" h="1574800">
                <a:moveTo>
                  <a:pt x="0" y="0"/>
                </a:moveTo>
                <a:lnTo>
                  <a:pt x="200025" y="0"/>
                </a:lnTo>
                <a:lnTo>
                  <a:pt x="200025" y="44450"/>
                </a:lnTo>
                <a:lnTo>
                  <a:pt x="393700" y="44450"/>
                </a:lnTo>
                <a:lnTo>
                  <a:pt x="393700" y="82550"/>
                </a:lnTo>
                <a:lnTo>
                  <a:pt x="571500" y="82550"/>
                </a:lnTo>
                <a:lnTo>
                  <a:pt x="571500" y="133350"/>
                </a:lnTo>
                <a:lnTo>
                  <a:pt x="762000" y="133350"/>
                </a:lnTo>
                <a:lnTo>
                  <a:pt x="762000" y="187325"/>
                </a:lnTo>
                <a:lnTo>
                  <a:pt x="796925" y="187325"/>
                </a:lnTo>
                <a:lnTo>
                  <a:pt x="796925" y="222250"/>
                </a:lnTo>
                <a:lnTo>
                  <a:pt x="930275" y="222250"/>
                </a:lnTo>
                <a:lnTo>
                  <a:pt x="930275" y="282575"/>
                </a:lnTo>
                <a:lnTo>
                  <a:pt x="974725" y="282575"/>
                </a:lnTo>
                <a:lnTo>
                  <a:pt x="974725" y="342900"/>
                </a:lnTo>
                <a:lnTo>
                  <a:pt x="1085850" y="342900"/>
                </a:lnTo>
                <a:lnTo>
                  <a:pt x="1085850" y="374650"/>
                </a:lnTo>
                <a:lnTo>
                  <a:pt x="1155700" y="374650"/>
                </a:lnTo>
                <a:lnTo>
                  <a:pt x="1155700" y="409575"/>
                </a:lnTo>
                <a:lnTo>
                  <a:pt x="1339850" y="409575"/>
                </a:lnTo>
                <a:lnTo>
                  <a:pt x="1339850" y="514350"/>
                </a:lnTo>
                <a:lnTo>
                  <a:pt x="1517650" y="514350"/>
                </a:lnTo>
                <a:lnTo>
                  <a:pt x="1517650" y="603250"/>
                </a:lnTo>
                <a:lnTo>
                  <a:pt x="1552575" y="603250"/>
                </a:lnTo>
                <a:lnTo>
                  <a:pt x="1552575" y="644525"/>
                </a:lnTo>
                <a:lnTo>
                  <a:pt x="1584325" y="644525"/>
                </a:lnTo>
                <a:lnTo>
                  <a:pt x="1584325" y="688975"/>
                </a:lnTo>
                <a:lnTo>
                  <a:pt x="1787525" y="688975"/>
                </a:lnTo>
                <a:lnTo>
                  <a:pt x="1787525" y="736600"/>
                </a:lnTo>
                <a:lnTo>
                  <a:pt x="1895475" y="736600"/>
                </a:lnTo>
                <a:lnTo>
                  <a:pt x="1895475" y="784225"/>
                </a:lnTo>
                <a:lnTo>
                  <a:pt x="1930400" y="784225"/>
                </a:lnTo>
                <a:lnTo>
                  <a:pt x="1930400" y="828675"/>
                </a:lnTo>
                <a:lnTo>
                  <a:pt x="1993900" y="828675"/>
                </a:lnTo>
                <a:lnTo>
                  <a:pt x="2009775" y="844550"/>
                </a:lnTo>
                <a:lnTo>
                  <a:pt x="2095500" y="844550"/>
                </a:lnTo>
                <a:lnTo>
                  <a:pt x="2095500" y="885825"/>
                </a:lnTo>
                <a:lnTo>
                  <a:pt x="2130425" y="885825"/>
                </a:lnTo>
                <a:lnTo>
                  <a:pt x="2130425" y="920750"/>
                </a:lnTo>
                <a:lnTo>
                  <a:pt x="2317750" y="920750"/>
                </a:lnTo>
                <a:lnTo>
                  <a:pt x="2317750" y="984250"/>
                </a:lnTo>
                <a:lnTo>
                  <a:pt x="2425700" y="984250"/>
                </a:lnTo>
                <a:lnTo>
                  <a:pt x="2435225" y="993775"/>
                </a:lnTo>
                <a:lnTo>
                  <a:pt x="2540000" y="993775"/>
                </a:lnTo>
                <a:lnTo>
                  <a:pt x="2540000" y="1038225"/>
                </a:lnTo>
                <a:lnTo>
                  <a:pt x="2619375" y="1038225"/>
                </a:lnTo>
                <a:lnTo>
                  <a:pt x="2619375" y="1050925"/>
                </a:lnTo>
                <a:lnTo>
                  <a:pt x="2663825" y="1050925"/>
                </a:lnTo>
                <a:lnTo>
                  <a:pt x="2663825" y="1079500"/>
                </a:lnTo>
                <a:lnTo>
                  <a:pt x="2752725" y="1079500"/>
                </a:lnTo>
                <a:lnTo>
                  <a:pt x="2752725" y="1098550"/>
                </a:lnTo>
                <a:lnTo>
                  <a:pt x="2892425" y="1098550"/>
                </a:lnTo>
                <a:lnTo>
                  <a:pt x="2892425" y="1171575"/>
                </a:lnTo>
                <a:lnTo>
                  <a:pt x="3273425" y="1171575"/>
                </a:lnTo>
                <a:lnTo>
                  <a:pt x="3273425" y="1301750"/>
                </a:lnTo>
                <a:lnTo>
                  <a:pt x="3390900" y="1301750"/>
                </a:lnTo>
                <a:lnTo>
                  <a:pt x="3390900" y="1574800"/>
                </a:lnTo>
                <a:lnTo>
                  <a:pt x="3536950" y="157480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173" name="Freeform: Shape 172">
            <a:extLst>
              <a:ext uri="{FF2B5EF4-FFF2-40B4-BE49-F238E27FC236}">
                <a16:creationId xmlns:a16="http://schemas.microsoft.com/office/drawing/2014/main" id="{0A39A4E9-641E-4812-A596-BE17E519C0A2}"/>
              </a:ext>
            </a:extLst>
          </p:cNvPr>
          <p:cNvSpPr/>
          <p:nvPr/>
        </p:nvSpPr>
        <p:spPr bwMode="auto">
          <a:xfrm>
            <a:off x="7118350" y="2482850"/>
            <a:ext cx="3648075" cy="1920875"/>
          </a:xfrm>
          <a:custGeom>
            <a:avLst/>
            <a:gdLst>
              <a:gd name="connsiteX0" fmla="*/ 0 w 3648075"/>
              <a:gd name="connsiteY0" fmla="*/ 0 h 1920875"/>
              <a:gd name="connsiteX1" fmla="*/ 47625 w 3648075"/>
              <a:gd name="connsiteY1" fmla="*/ 0 h 1920875"/>
              <a:gd name="connsiteX2" fmla="*/ 47625 w 3648075"/>
              <a:gd name="connsiteY2" fmla="*/ 47625 h 1920875"/>
              <a:gd name="connsiteX3" fmla="*/ 180975 w 3648075"/>
              <a:gd name="connsiteY3" fmla="*/ 47625 h 1920875"/>
              <a:gd name="connsiteX4" fmla="*/ 180975 w 3648075"/>
              <a:gd name="connsiteY4" fmla="*/ 136525 h 1920875"/>
              <a:gd name="connsiteX5" fmla="*/ 257175 w 3648075"/>
              <a:gd name="connsiteY5" fmla="*/ 136525 h 1920875"/>
              <a:gd name="connsiteX6" fmla="*/ 257175 w 3648075"/>
              <a:gd name="connsiteY6" fmla="*/ 180975 h 1920875"/>
              <a:gd name="connsiteX7" fmla="*/ 365125 w 3648075"/>
              <a:gd name="connsiteY7" fmla="*/ 180975 h 1920875"/>
              <a:gd name="connsiteX8" fmla="*/ 365125 w 3648075"/>
              <a:gd name="connsiteY8" fmla="*/ 215900 h 1920875"/>
              <a:gd name="connsiteX9" fmla="*/ 438150 w 3648075"/>
              <a:gd name="connsiteY9" fmla="*/ 215900 h 1920875"/>
              <a:gd name="connsiteX10" fmla="*/ 438150 w 3648075"/>
              <a:gd name="connsiteY10" fmla="*/ 244475 h 1920875"/>
              <a:gd name="connsiteX11" fmla="*/ 555625 w 3648075"/>
              <a:gd name="connsiteY11" fmla="*/ 244475 h 1920875"/>
              <a:gd name="connsiteX12" fmla="*/ 555625 w 3648075"/>
              <a:gd name="connsiteY12" fmla="*/ 298450 h 1920875"/>
              <a:gd name="connsiteX13" fmla="*/ 555625 w 3648075"/>
              <a:gd name="connsiteY13" fmla="*/ 298450 h 1920875"/>
              <a:gd name="connsiteX14" fmla="*/ 555625 w 3648075"/>
              <a:gd name="connsiteY14" fmla="*/ 355600 h 1920875"/>
              <a:gd name="connsiteX15" fmla="*/ 746125 w 3648075"/>
              <a:gd name="connsiteY15" fmla="*/ 355600 h 1920875"/>
              <a:gd name="connsiteX16" fmla="*/ 746125 w 3648075"/>
              <a:gd name="connsiteY16" fmla="*/ 384175 h 1920875"/>
              <a:gd name="connsiteX17" fmla="*/ 746125 w 3648075"/>
              <a:gd name="connsiteY17" fmla="*/ 463550 h 1920875"/>
              <a:gd name="connsiteX18" fmla="*/ 923925 w 3648075"/>
              <a:gd name="connsiteY18" fmla="*/ 463550 h 1920875"/>
              <a:gd name="connsiteX19" fmla="*/ 923925 w 3648075"/>
              <a:gd name="connsiteY19" fmla="*/ 552450 h 1920875"/>
              <a:gd name="connsiteX20" fmla="*/ 955675 w 3648075"/>
              <a:gd name="connsiteY20" fmla="*/ 552450 h 1920875"/>
              <a:gd name="connsiteX21" fmla="*/ 955675 w 3648075"/>
              <a:gd name="connsiteY21" fmla="*/ 635000 h 1920875"/>
              <a:gd name="connsiteX22" fmla="*/ 1123950 w 3648075"/>
              <a:gd name="connsiteY22" fmla="*/ 635000 h 1920875"/>
              <a:gd name="connsiteX23" fmla="*/ 1123950 w 3648075"/>
              <a:gd name="connsiteY23" fmla="*/ 704850 h 1920875"/>
              <a:gd name="connsiteX24" fmla="*/ 1152525 w 3648075"/>
              <a:gd name="connsiteY24" fmla="*/ 704850 h 1920875"/>
              <a:gd name="connsiteX25" fmla="*/ 1152525 w 3648075"/>
              <a:gd name="connsiteY25" fmla="*/ 822325 h 1920875"/>
              <a:gd name="connsiteX26" fmla="*/ 1244600 w 3648075"/>
              <a:gd name="connsiteY26" fmla="*/ 822325 h 1920875"/>
              <a:gd name="connsiteX27" fmla="*/ 1244600 w 3648075"/>
              <a:gd name="connsiteY27" fmla="*/ 841375 h 1920875"/>
              <a:gd name="connsiteX28" fmla="*/ 1327150 w 3648075"/>
              <a:gd name="connsiteY28" fmla="*/ 841375 h 1920875"/>
              <a:gd name="connsiteX29" fmla="*/ 1327150 w 3648075"/>
              <a:gd name="connsiteY29" fmla="*/ 920750 h 1920875"/>
              <a:gd name="connsiteX30" fmla="*/ 1349375 w 3648075"/>
              <a:gd name="connsiteY30" fmla="*/ 920750 h 1920875"/>
              <a:gd name="connsiteX31" fmla="*/ 1349375 w 3648075"/>
              <a:gd name="connsiteY31" fmla="*/ 1016000 h 1920875"/>
              <a:gd name="connsiteX32" fmla="*/ 1425575 w 3648075"/>
              <a:gd name="connsiteY32" fmla="*/ 1016000 h 1920875"/>
              <a:gd name="connsiteX33" fmla="*/ 1425575 w 3648075"/>
              <a:gd name="connsiteY33" fmla="*/ 1016000 h 1920875"/>
              <a:gd name="connsiteX34" fmla="*/ 1412875 w 3648075"/>
              <a:gd name="connsiteY34" fmla="*/ 1028700 h 1920875"/>
              <a:gd name="connsiteX35" fmla="*/ 1520825 w 3648075"/>
              <a:gd name="connsiteY35" fmla="*/ 1028700 h 1920875"/>
              <a:gd name="connsiteX36" fmla="*/ 1520825 w 3648075"/>
              <a:gd name="connsiteY36" fmla="*/ 1108075 h 1920875"/>
              <a:gd name="connsiteX37" fmla="*/ 1549400 w 3648075"/>
              <a:gd name="connsiteY37" fmla="*/ 1108075 h 1920875"/>
              <a:gd name="connsiteX38" fmla="*/ 1549400 w 3648075"/>
              <a:gd name="connsiteY38" fmla="*/ 1174750 h 1920875"/>
              <a:gd name="connsiteX39" fmla="*/ 1720850 w 3648075"/>
              <a:gd name="connsiteY39" fmla="*/ 1174750 h 1920875"/>
              <a:gd name="connsiteX40" fmla="*/ 1720850 w 3648075"/>
              <a:gd name="connsiteY40" fmla="*/ 1225550 h 1920875"/>
              <a:gd name="connsiteX41" fmla="*/ 1911350 w 3648075"/>
              <a:gd name="connsiteY41" fmla="*/ 1225550 h 1920875"/>
              <a:gd name="connsiteX42" fmla="*/ 1911350 w 3648075"/>
              <a:gd name="connsiteY42" fmla="*/ 1298575 h 1920875"/>
              <a:gd name="connsiteX43" fmla="*/ 2089150 w 3648075"/>
              <a:gd name="connsiteY43" fmla="*/ 1298575 h 1920875"/>
              <a:gd name="connsiteX44" fmla="*/ 2089150 w 3648075"/>
              <a:gd name="connsiteY44" fmla="*/ 1358900 h 1920875"/>
              <a:gd name="connsiteX45" fmla="*/ 2120900 w 3648075"/>
              <a:gd name="connsiteY45" fmla="*/ 1358900 h 1920875"/>
              <a:gd name="connsiteX46" fmla="*/ 2120900 w 3648075"/>
              <a:gd name="connsiteY46" fmla="*/ 1431925 h 1920875"/>
              <a:gd name="connsiteX47" fmla="*/ 2270125 w 3648075"/>
              <a:gd name="connsiteY47" fmla="*/ 1431925 h 1920875"/>
              <a:gd name="connsiteX48" fmla="*/ 2270125 w 3648075"/>
              <a:gd name="connsiteY48" fmla="*/ 1470025 h 1920875"/>
              <a:gd name="connsiteX49" fmla="*/ 2441575 w 3648075"/>
              <a:gd name="connsiteY49" fmla="*/ 1470025 h 1920875"/>
              <a:gd name="connsiteX50" fmla="*/ 2441575 w 3648075"/>
              <a:gd name="connsiteY50" fmla="*/ 1514475 h 1920875"/>
              <a:gd name="connsiteX51" fmla="*/ 2520950 w 3648075"/>
              <a:gd name="connsiteY51" fmla="*/ 1514475 h 1920875"/>
              <a:gd name="connsiteX52" fmla="*/ 2520950 w 3648075"/>
              <a:gd name="connsiteY52" fmla="*/ 1562100 h 1920875"/>
              <a:gd name="connsiteX53" fmla="*/ 2568575 w 3648075"/>
              <a:gd name="connsiteY53" fmla="*/ 1562100 h 1920875"/>
              <a:gd name="connsiteX54" fmla="*/ 2568575 w 3648075"/>
              <a:gd name="connsiteY54" fmla="*/ 1587500 h 1920875"/>
              <a:gd name="connsiteX55" fmla="*/ 2720975 w 3648075"/>
              <a:gd name="connsiteY55" fmla="*/ 1587500 h 1920875"/>
              <a:gd name="connsiteX56" fmla="*/ 2720975 w 3648075"/>
              <a:gd name="connsiteY56" fmla="*/ 1622425 h 1920875"/>
              <a:gd name="connsiteX57" fmla="*/ 2781300 w 3648075"/>
              <a:gd name="connsiteY57" fmla="*/ 1622425 h 1920875"/>
              <a:gd name="connsiteX58" fmla="*/ 2797175 w 3648075"/>
              <a:gd name="connsiteY58" fmla="*/ 1638300 h 1920875"/>
              <a:gd name="connsiteX59" fmla="*/ 2870200 w 3648075"/>
              <a:gd name="connsiteY59" fmla="*/ 1638300 h 1920875"/>
              <a:gd name="connsiteX60" fmla="*/ 2870200 w 3648075"/>
              <a:gd name="connsiteY60" fmla="*/ 1724025 h 1920875"/>
              <a:gd name="connsiteX61" fmla="*/ 2908300 w 3648075"/>
              <a:gd name="connsiteY61" fmla="*/ 1724025 h 1920875"/>
              <a:gd name="connsiteX62" fmla="*/ 2908300 w 3648075"/>
              <a:gd name="connsiteY62" fmla="*/ 1758950 h 1920875"/>
              <a:gd name="connsiteX63" fmla="*/ 3067050 w 3648075"/>
              <a:gd name="connsiteY63" fmla="*/ 1758950 h 1920875"/>
              <a:gd name="connsiteX64" fmla="*/ 3067050 w 3648075"/>
              <a:gd name="connsiteY64" fmla="*/ 1800225 h 1920875"/>
              <a:gd name="connsiteX65" fmla="*/ 3251200 w 3648075"/>
              <a:gd name="connsiteY65" fmla="*/ 1800225 h 1920875"/>
              <a:gd name="connsiteX66" fmla="*/ 3251200 w 3648075"/>
              <a:gd name="connsiteY66" fmla="*/ 1920875 h 1920875"/>
              <a:gd name="connsiteX67" fmla="*/ 3648075 w 3648075"/>
              <a:gd name="connsiteY67" fmla="*/ 1920875 h 192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48075" h="1920875">
                <a:moveTo>
                  <a:pt x="0" y="0"/>
                </a:moveTo>
                <a:lnTo>
                  <a:pt x="47625" y="0"/>
                </a:lnTo>
                <a:lnTo>
                  <a:pt x="47625" y="47625"/>
                </a:lnTo>
                <a:lnTo>
                  <a:pt x="180975" y="47625"/>
                </a:lnTo>
                <a:lnTo>
                  <a:pt x="180975" y="136525"/>
                </a:lnTo>
                <a:lnTo>
                  <a:pt x="257175" y="136525"/>
                </a:lnTo>
                <a:lnTo>
                  <a:pt x="257175" y="180975"/>
                </a:lnTo>
                <a:lnTo>
                  <a:pt x="365125" y="180975"/>
                </a:lnTo>
                <a:lnTo>
                  <a:pt x="365125" y="215900"/>
                </a:lnTo>
                <a:lnTo>
                  <a:pt x="438150" y="215900"/>
                </a:lnTo>
                <a:lnTo>
                  <a:pt x="438150" y="244475"/>
                </a:lnTo>
                <a:lnTo>
                  <a:pt x="555625" y="244475"/>
                </a:lnTo>
                <a:lnTo>
                  <a:pt x="555625" y="298450"/>
                </a:lnTo>
                <a:lnTo>
                  <a:pt x="555625" y="298450"/>
                </a:lnTo>
                <a:lnTo>
                  <a:pt x="555625" y="355600"/>
                </a:lnTo>
                <a:lnTo>
                  <a:pt x="746125" y="355600"/>
                </a:lnTo>
                <a:lnTo>
                  <a:pt x="746125" y="384175"/>
                </a:lnTo>
                <a:lnTo>
                  <a:pt x="746125" y="463550"/>
                </a:lnTo>
                <a:lnTo>
                  <a:pt x="923925" y="463550"/>
                </a:lnTo>
                <a:lnTo>
                  <a:pt x="923925" y="552450"/>
                </a:lnTo>
                <a:lnTo>
                  <a:pt x="955675" y="552450"/>
                </a:lnTo>
                <a:lnTo>
                  <a:pt x="955675" y="635000"/>
                </a:lnTo>
                <a:lnTo>
                  <a:pt x="1123950" y="635000"/>
                </a:lnTo>
                <a:lnTo>
                  <a:pt x="1123950" y="704850"/>
                </a:lnTo>
                <a:lnTo>
                  <a:pt x="1152525" y="704850"/>
                </a:lnTo>
                <a:lnTo>
                  <a:pt x="1152525" y="822325"/>
                </a:lnTo>
                <a:lnTo>
                  <a:pt x="1244600" y="822325"/>
                </a:lnTo>
                <a:lnTo>
                  <a:pt x="1244600" y="841375"/>
                </a:lnTo>
                <a:lnTo>
                  <a:pt x="1327150" y="841375"/>
                </a:lnTo>
                <a:lnTo>
                  <a:pt x="1327150" y="920750"/>
                </a:lnTo>
                <a:lnTo>
                  <a:pt x="1349375" y="920750"/>
                </a:lnTo>
                <a:lnTo>
                  <a:pt x="1349375" y="1016000"/>
                </a:lnTo>
                <a:lnTo>
                  <a:pt x="1425575" y="1016000"/>
                </a:lnTo>
                <a:lnTo>
                  <a:pt x="1425575" y="1016000"/>
                </a:lnTo>
                <a:lnTo>
                  <a:pt x="1412875" y="1028700"/>
                </a:lnTo>
                <a:lnTo>
                  <a:pt x="1520825" y="1028700"/>
                </a:lnTo>
                <a:lnTo>
                  <a:pt x="1520825" y="1108075"/>
                </a:lnTo>
                <a:lnTo>
                  <a:pt x="1549400" y="1108075"/>
                </a:lnTo>
                <a:lnTo>
                  <a:pt x="1549400" y="1174750"/>
                </a:lnTo>
                <a:lnTo>
                  <a:pt x="1720850" y="1174750"/>
                </a:lnTo>
                <a:lnTo>
                  <a:pt x="1720850" y="1225550"/>
                </a:lnTo>
                <a:lnTo>
                  <a:pt x="1911350" y="1225550"/>
                </a:lnTo>
                <a:lnTo>
                  <a:pt x="1911350" y="1298575"/>
                </a:lnTo>
                <a:lnTo>
                  <a:pt x="2089150" y="1298575"/>
                </a:lnTo>
                <a:lnTo>
                  <a:pt x="2089150" y="1358900"/>
                </a:lnTo>
                <a:lnTo>
                  <a:pt x="2120900" y="1358900"/>
                </a:lnTo>
                <a:lnTo>
                  <a:pt x="2120900" y="1431925"/>
                </a:lnTo>
                <a:lnTo>
                  <a:pt x="2270125" y="1431925"/>
                </a:lnTo>
                <a:lnTo>
                  <a:pt x="2270125" y="1470025"/>
                </a:lnTo>
                <a:lnTo>
                  <a:pt x="2441575" y="1470025"/>
                </a:lnTo>
                <a:lnTo>
                  <a:pt x="2441575" y="1514475"/>
                </a:lnTo>
                <a:lnTo>
                  <a:pt x="2520950" y="1514475"/>
                </a:lnTo>
                <a:lnTo>
                  <a:pt x="2520950" y="1562100"/>
                </a:lnTo>
                <a:lnTo>
                  <a:pt x="2568575" y="1562100"/>
                </a:lnTo>
                <a:lnTo>
                  <a:pt x="2568575" y="1587500"/>
                </a:lnTo>
                <a:lnTo>
                  <a:pt x="2720975" y="1587500"/>
                </a:lnTo>
                <a:lnTo>
                  <a:pt x="2720975" y="1622425"/>
                </a:lnTo>
                <a:lnTo>
                  <a:pt x="2781300" y="1622425"/>
                </a:lnTo>
                <a:lnTo>
                  <a:pt x="2797175" y="1638300"/>
                </a:lnTo>
                <a:lnTo>
                  <a:pt x="2870200" y="1638300"/>
                </a:lnTo>
                <a:lnTo>
                  <a:pt x="2870200" y="1724025"/>
                </a:lnTo>
                <a:lnTo>
                  <a:pt x="2908300" y="1724025"/>
                </a:lnTo>
                <a:lnTo>
                  <a:pt x="2908300" y="1758950"/>
                </a:lnTo>
                <a:lnTo>
                  <a:pt x="3067050" y="1758950"/>
                </a:lnTo>
                <a:lnTo>
                  <a:pt x="3067050" y="1800225"/>
                </a:lnTo>
                <a:lnTo>
                  <a:pt x="3251200" y="1800225"/>
                </a:lnTo>
                <a:lnTo>
                  <a:pt x="3251200" y="1920875"/>
                </a:lnTo>
                <a:lnTo>
                  <a:pt x="3648075" y="1920875"/>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174" name="Straight Connector 173">
            <a:extLst>
              <a:ext uri="{FF2B5EF4-FFF2-40B4-BE49-F238E27FC236}">
                <a16:creationId xmlns:a16="http://schemas.microsoft.com/office/drawing/2014/main" id="{2AEE26C7-91D2-4A3C-BE41-D06D1A662F45}"/>
              </a:ext>
            </a:extLst>
          </p:cNvPr>
          <p:cNvCxnSpPr/>
          <p:nvPr/>
        </p:nvCxnSpPr>
        <p:spPr bwMode="auto">
          <a:xfrm>
            <a:off x="7854069" y="2564192"/>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4E09D0E1-6622-4CD7-8597-7098513241A3}"/>
              </a:ext>
            </a:extLst>
          </p:cNvPr>
          <p:cNvCxnSpPr/>
          <p:nvPr/>
        </p:nvCxnSpPr>
        <p:spPr bwMode="auto">
          <a:xfrm>
            <a:off x="7904869" y="2636829"/>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65904937-DD9C-4F37-AD88-5A9E6EA16D5A}"/>
              </a:ext>
            </a:extLst>
          </p:cNvPr>
          <p:cNvCxnSpPr/>
          <p:nvPr/>
        </p:nvCxnSpPr>
        <p:spPr bwMode="auto">
          <a:xfrm>
            <a:off x="8844669" y="3115434"/>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AD4ACC3C-6B2A-4570-A31B-77C2B7A27A0F}"/>
              </a:ext>
            </a:extLst>
          </p:cNvPr>
          <p:cNvCxnSpPr/>
          <p:nvPr/>
        </p:nvCxnSpPr>
        <p:spPr bwMode="auto">
          <a:xfrm>
            <a:off x="8970964" y="3164946"/>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D95BC127-1D80-4351-8937-75A2679A1A0D}"/>
              </a:ext>
            </a:extLst>
          </p:cNvPr>
          <p:cNvCxnSpPr/>
          <p:nvPr/>
        </p:nvCxnSpPr>
        <p:spPr bwMode="auto">
          <a:xfrm>
            <a:off x="9398213" y="335284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D008E458-3704-45F8-A7A3-ADCBEED8794D}"/>
              </a:ext>
            </a:extLst>
          </p:cNvPr>
          <p:cNvCxnSpPr/>
          <p:nvPr/>
        </p:nvCxnSpPr>
        <p:spPr bwMode="auto">
          <a:xfrm>
            <a:off x="9486134" y="3407928"/>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C94A898A-4368-4FB0-9833-316DD93308EB}"/>
              </a:ext>
            </a:extLst>
          </p:cNvPr>
          <p:cNvCxnSpPr/>
          <p:nvPr/>
        </p:nvCxnSpPr>
        <p:spPr bwMode="auto">
          <a:xfrm>
            <a:off x="9815642" y="3487956"/>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AEBA61A7-9376-4363-98C1-E67FC5285BC9}"/>
              </a:ext>
            </a:extLst>
          </p:cNvPr>
          <p:cNvCxnSpPr/>
          <p:nvPr/>
        </p:nvCxnSpPr>
        <p:spPr bwMode="auto">
          <a:xfrm>
            <a:off x="9850780" y="3489247"/>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EF6D7BF3-C359-4CF0-A59A-14CEBB1D55A8}"/>
              </a:ext>
            </a:extLst>
          </p:cNvPr>
          <p:cNvCxnSpPr/>
          <p:nvPr/>
        </p:nvCxnSpPr>
        <p:spPr bwMode="auto">
          <a:xfrm>
            <a:off x="10571505" y="3994190"/>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C149D010-EAE9-4BCE-9879-17C91E8BC568}"/>
              </a:ext>
            </a:extLst>
          </p:cNvPr>
          <p:cNvCxnSpPr/>
          <p:nvPr/>
        </p:nvCxnSpPr>
        <p:spPr bwMode="auto">
          <a:xfrm>
            <a:off x="9930155" y="3514608"/>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E832A1C8-262E-4C1B-AD5A-FA5D105402DA}"/>
              </a:ext>
            </a:extLst>
          </p:cNvPr>
          <p:cNvCxnSpPr/>
          <p:nvPr/>
        </p:nvCxnSpPr>
        <p:spPr bwMode="auto">
          <a:xfrm>
            <a:off x="10615481" y="3997365"/>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0B1F8CD3-32B7-4DD8-984C-BCD17AFED464}"/>
              </a:ext>
            </a:extLst>
          </p:cNvPr>
          <p:cNvCxnSpPr/>
          <p:nvPr/>
        </p:nvCxnSpPr>
        <p:spPr bwMode="auto">
          <a:xfrm>
            <a:off x="10095255" y="3600214"/>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19207CB3-C121-4655-A2CA-03E6C222819A}"/>
              </a:ext>
            </a:extLst>
          </p:cNvPr>
          <p:cNvCxnSpPr/>
          <p:nvPr/>
        </p:nvCxnSpPr>
        <p:spPr bwMode="auto">
          <a:xfrm>
            <a:off x="9977780" y="3514608"/>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1C64C431-3EDF-4D7E-B845-94F9361E347B}"/>
              </a:ext>
            </a:extLst>
          </p:cNvPr>
          <p:cNvCxnSpPr/>
          <p:nvPr/>
        </p:nvCxnSpPr>
        <p:spPr bwMode="auto">
          <a:xfrm>
            <a:off x="10158755" y="359900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0751190F-A3E3-4899-AE76-6173EBD8FA9D}"/>
              </a:ext>
            </a:extLst>
          </p:cNvPr>
          <p:cNvCxnSpPr/>
          <p:nvPr/>
        </p:nvCxnSpPr>
        <p:spPr bwMode="auto">
          <a:xfrm>
            <a:off x="10403230" y="372592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C5F36922-0702-4FFA-B276-271AEBEAEE6E}"/>
              </a:ext>
            </a:extLst>
          </p:cNvPr>
          <p:cNvCxnSpPr/>
          <p:nvPr/>
        </p:nvCxnSpPr>
        <p:spPr bwMode="auto">
          <a:xfrm>
            <a:off x="10472918" y="372592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183ACF0D-13F7-4CEE-AB44-CEC5A6BB09AA}"/>
              </a:ext>
            </a:extLst>
          </p:cNvPr>
          <p:cNvCxnSpPr/>
          <p:nvPr/>
        </p:nvCxnSpPr>
        <p:spPr bwMode="auto">
          <a:xfrm>
            <a:off x="10189301" y="359900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FD1F94C3-9AB1-4541-99B3-38E84B7BC34D}"/>
              </a:ext>
            </a:extLst>
          </p:cNvPr>
          <p:cNvCxnSpPr/>
          <p:nvPr/>
        </p:nvCxnSpPr>
        <p:spPr bwMode="auto">
          <a:xfrm>
            <a:off x="10269725" y="359900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8521EA7D-DBC0-4559-BAA4-7B8A7C402785}"/>
              </a:ext>
            </a:extLst>
          </p:cNvPr>
          <p:cNvCxnSpPr/>
          <p:nvPr/>
        </p:nvCxnSpPr>
        <p:spPr bwMode="auto">
          <a:xfrm>
            <a:off x="10353388" y="359900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325C2FEF-3655-4700-8C2C-4B05A76B388D}"/>
              </a:ext>
            </a:extLst>
          </p:cNvPr>
          <p:cNvCxnSpPr/>
          <p:nvPr/>
        </p:nvCxnSpPr>
        <p:spPr bwMode="auto">
          <a:xfrm>
            <a:off x="7261735" y="2425740"/>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AAE36EAD-4591-4CA0-AE13-67BD3337FCE6}"/>
              </a:ext>
            </a:extLst>
          </p:cNvPr>
          <p:cNvCxnSpPr/>
          <p:nvPr/>
        </p:nvCxnSpPr>
        <p:spPr bwMode="auto">
          <a:xfrm>
            <a:off x="9598535" y="3423278"/>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A78D3E30-0DF4-4023-8F9D-A645B24DC365}"/>
              </a:ext>
            </a:extLst>
          </p:cNvPr>
          <p:cNvCxnSpPr/>
          <p:nvPr/>
        </p:nvCxnSpPr>
        <p:spPr bwMode="auto">
          <a:xfrm>
            <a:off x="9626336" y="3423278"/>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32C3B8AF-242F-49EA-BDFD-3C57824AD6A0}"/>
              </a:ext>
            </a:extLst>
          </p:cNvPr>
          <p:cNvCxnSpPr/>
          <p:nvPr/>
        </p:nvCxnSpPr>
        <p:spPr bwMode="auto">
          <a:xfrm>
            <a:off x="9658860" y="3432799"/>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510CA12A-BC2E-4611-BDD4-6F27C00AAFA0}"/>
              </a:ext>
            </a:extLst>
          </p:cNvPr>
          <p:cNvCxnSpPr/>
          <p:nvPr/>
        </p:nvCxnSpPr>
        <p:spPr bwMode="auto">
          <a:xfrm>
            <a:off x="9681085" y="3439149"/>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214ADA94-1831-410B-AC57-ED320DB3CB04}"/>
              </a:ext>
            </a:extLst>
          </p:cNvPr>
          <p:cNvCxnSpPr/>
          <p:nvPr/>
        </p:nvCxnSpPr>
        <p:spPr bwMode="auto">
          <a:xfrm>
            <a:off x="7715760" y="2770557"/>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7D3AFE1B-8477-49C6-B872-CBD09F0F85B8}"/>
              </a:ext>
            </a:extLst>
          </p:cNvPr>
          <p:cNvCxnSpPr/>
          <p:nvPr/>
        </p:nvCxnSpPr>
        <p:spPr bwMode="auto">
          <a:xfrm>
            <a:off x="7895854" y="2884777"/>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119BDCA6-15BC-4BC6-826A-68A2A34F31AB}"/>
              </a:ext>
            </a:extLst>
          </p:cNvPr>
          <p:cNvCxnSpPr/>
          <p:nvPr/>
        </p:nvCxnSpPr>
        <p:spPr bwMode="auto">
          <a:xfrm>
            <a:off x="8880104" y="3641646"/>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E2418D45-6643-4AC2-99B4-3B8A13E30AB7}"/>
              </a:ext>
            </a:extLst>
          </p:cNvPr>
          <p:cNvCxnSpPr/>
          <p:nvPr/>
        </p:nvCxnSpPr>
        <p:spPr bwMode="auto">
          <a:xfrm>
            <a:off x="8997670" y="3651052"/>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38A45520-B0D3-4B3A-9B3A-0DDE1904B66B}"/>
              </a:ext>
            </a:extLst>
          </p:cNvPr>
          <p:cNvCxnSpPr/>
          <p:nvPr/>
        </p:nvCxnSpPr>
        <p:spPr bwMode="auto">
          <a:xfrm>
            <a:off x="9429683" y="3898742"/>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9F581471-611F-4A85-B19F-3A93FE0B69B9}"/>
              </a:ext>
            </a:extLst>
          </p:cNvPr>
          <p:cNvCxnSpPr/>
          <p:nvPr/>
        </p:nvCxnSpPr>
        <p:spPr bwMode="auto">
          <a:xfrm>
            <a:off x="9809012" y="4023109"/>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60BC520C-1248-4C7E-8134-CF52389549B4}"/>
              </a:ext>
            </a:extLst>
          </p:cNvPr>
          <p:cNvCxnSpPr/>
          <p:nvPr/>
        </p:nvCxnSpPr>
        <p:spPr bwMode="auto">
          <a:xfrm>
            <a:off x="10053774" y="4177637"/>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446ACF25-886C-4D5A-BEA3-5642571119A1}"/>
              </a:ext>
            </a:extLst>
          </p:cNvPr>
          <p:cNvCxnSpPr/>
          <p:nvPr/>
        </p:nvCxnSpPr>
        <p:spPr bwMode="auto">
          <a:xfrm>
            <a:off x="10353388" y="4234747"/>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21FB0494-6F84-4F08-8F9B-A7738EB60FA9}"/>
              </a:ext>
            </a:extLst>
          </p:cNvPr>
          <p:cNvCxnSpPr/>
          <p:nvPr/>
        </p:nvCxnSpPr>
        <p:spPr bwMode="auto">
          <a:xfrm>
            <a:off x="10403230" y="4334807"/>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84E55C32-FBC4-4B1F-AE4B-87A17597C411}"/>
              </a:ext>
            </a:extLst>
          </p:cNvPr>
          <p:cNvCxnSpPr/>
          <p:nvPr/>
        </p:nvCxnSpPr>
        <p:spPr bwMode="auto">
          <a:xfrm>
            <a:off x="10738733" y="4346615"/>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EA879760-4305-4B2E-AE76-59421909F419}"/>
              </a:ext>
            </a:extLst>
          </p:cNvPr>
          <p:cNvCxnSpPr>
            <a:cxnSpLocks/>
          </p:cNvCxnSpPr>
          <p:nvPr/>
        </p:nvCxnSpPr>
        <p:spPr bwMode="auto">
          <a:xfrm rot="16200000">
            <a:off x="3672914" y="3376288"/>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08E91EB9-1A47-44C1-B5F0-F47FDDB73F14}"/>
              </a:ext>
            </a:extLst>
          </p:cNvPr>
          <p:cNvCxnSpPr>
            <a:cxnSpLocks/>
          </p:cNvCxnSpPr>
          <p:nvPr/>
        </p:nvCxnSpPr>
        <p:spPr bwMode="auto">
          <a:xfrm rot="16200000">
            <a:off x="3872967" y="4065997"/>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A37775F0-0EB0-4B0F-B674-081FAB0F2E2E}"/>
              </a:ext>
            </a:extLst>
          </p:cNvPr>
          <p:cNvCxnSpPr>
            <a:cxnSpLocks/>
          </p:cNvCxnSpPr>
          <p:nvPr/>
        </p:nvCxnSpPr>
        <p:spPr bwMode="auto">
          <a:xfrm rot="5400000">
            <a:off x="8633175" y="2987920"/>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DA3C3ACD-69F6-4633-9DC0-092D7975E2AD}"/>
              </a:ext>
            </a:extLst>
          </p:cNvPr>
          <p:cNvCxnSpPr/>
          <p:nvPr/>
        </p:nvCxnSpPr>
        <p:spPr bwMode="auto">
          <a:xfrm>
            <a:off x="10319177" y="3602108"/>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A65CBC02-3EA0-417D-A7D4-4A76B41AA191}"/>
              </a:ext>
            </a:extLst>
          </p:cNvPr>
          <p:cNvCxnSpPr/>
          <p:nvPr/>
        </p:nvCxnSpPr>
        <p:spPr bwMode="auto">
          <a:xfrm>
            <a:off x="10225872" y="3602106"/>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53776058-D294-4EC2-A415-DADBFE24AAD4}"/>
              </a:ext>
            </a:extLst>
          </p:cNvPr>
          <p:cNvCxnSpPr/>
          <p:nvPr/>
        </p:nvCxnSpPr>
        <p:spPr bwMode="auto">
          <a:xfrm>
            <a:off x="10023710" y="3605213"/>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7CA50125-5C80-408F-AC1C-67491C709CF4}"/>
              </a:ext>
            </a:extLst>
          </p:cNvPr>
          <p:cNvCxnSpPr/>
          <p:nvPr/>
        </p:nvCxnSpPr>
        <p:spPr bwMode="auto">
          <a:xfrm>
            <a:off x="10045481" y="3598989"/>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4C26ECB0-C0D3-441E-B480-22CD530E281F}"/>
              </a:ext>
            </a:extLst>
          </p:cNvPr>
          <p:cNvCxnSpPr/>
          <p:nvPr/>
        </p:nvCxnSpPr>
        <p:spPr bwMode="auto">
          <a:xfrm>
            <a:off x="9992615" y="3518121"/>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53EF5F7A-945B-4900-8681-F8B7AF5C5B68}"/>
              </a:ext>
            </a:extLst>
          </p:cNvPr>
          <p:cNvCxnSpPr>
            <a:cxnSpLocks/>
          </p:cNvCxnSpPr>
          <p:nvPr/>
        </p:nvCxnSpPr>
        <p:spPr bwMode="auto">
          <a:xfrm rot="5400000">
            <a:off x="10384568" y="3649209"/>
            <a:ext cx="0" cy="114220"/>
          </a:xfrm>
          <a:prstGeom prst="line">
            <a:avLst/>
          </a:prstGeom>
          <a:noFill/>
          <a:ln w="28575" cap="flat" cmpd="sng" algn="ctr">
            <a:solidFill>
              <a:schemeClr val="accent1"/>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FAAF02DB-8852-4E0B-9F9D-34C1B3941B1F}"/>
              </a:ext>
            </a:extLst>
          </p:cNvPr>
          <p:cNvCxnSpPr/>
          <p:nvPr/>
        </p:nvCxnSpPr>
        <p:spPr bwMode="auto">
          <a:xfrm>
            <a:off x="8836558" y="3635421"/>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27" name="Straight Connector 226">
            <a:extLst>
              <a:ext uri="{FF2B5EF4-FFF2-40B4-BE49-F238E27FC236}">
                <a16:creationId xmlns:a16="http://schemas.microsoft.com/office/drawing/2014/main" id="{94680503-AD52-4CD1-8288-5B5A5ADAE31E}"/>
              </a:ext>
            </a:extLst>
          </p:cNvPr>
          <p:cNvCxnSpPr/>
          <p:nvPr/>
        </p:nvCxnSpPr>
        <p:spPr bwMode="auto">
          <a:xfrm>
            <a:off x="9569949" y="3896762"/>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D7C54DF4-094A-4A8F-8259-590969D9620C}"/>
              </a:ext>
            </a:extLst>
          </p:cNvPr>
          <p:cNvCxnSpPr>
            <a:cxnSpLocks/>
          </p:cNvCxnSpPr>
          <p:nvPr/>
        </p:nvCxnSpPr>
        <p:spPr bwMode="auto">
          <a:xfrm rot="5400000">
            <a:off x="8468929" y="3420892"/>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CB1BB27C-91C2-4CBC-A77A-863671ED25D2}"/>
              </a:ext>
            </a:extLst>
          </p:cNvPr>
          <p:cNvCxnSpPr>
            <a:cxnSpLocks/>
          </p:cNvCxnSpPr>
          <p:nvPr/>
        </p:nvCxnSpPr>
        <p:spPr bwMode="auto">
          <a:xfrm rot="5400000">
            <a:off x="8686644" y="3601284"/>
            <a:ext cx="0" cy="114220"/>
          </a:xfrm>
          <a:prstGeom prst="line">
            <a:avLst/>
          </a:prstGeom>
          <a:noFill/>
          <a:ln w="28575" cap="flat" cmpd="sng" algn="ctr">
            <a:solidFill>
              <a:schemeClr val="accent3"/>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156EB70C-B6C9-4C99-BCA6-808D85A9A41A}"/>
              </a:ext>
            </a:extLst>
          </p:cNvPr>
          <p:cNvCxnSpPr>
            <a:cxnSpLocks/>
          </p:cNvCxnSpPr>
          <p:nvPr/>
        </p:nvCxnSpPr>
        <p:spPr bwMode="auto">
          <a:xfrm rot="5400000">
            <a:off x="8671091" y="3529746"/>
            <a:ext cx="0" cy="114220"/>
          </a:xfrm>
          <a:prstGeom prst="line">
            <a:avLst/>
          </a:prstGeom>
          <a:noFill/>
          <a:ln w="28575" cap="flat" cmpd="sng" algn="ctr">
            <a:solidFill>
              <a:schemeClr val="accent3"/>
            </a:solidFill>
            <a:prstDash val="solid"/>
            <a:round/>
            <a:headEnd type="none" w="med" len="med"/>
            <a:tailEnd type="none" w="med" len="med"/>
          </a:ln>
          <a:effectLst/>
        </p:spPr>
      </p:cxnSp>
    </p:spTree>
    <p:extLst>
      <p:ext uri="{BB962C8B-B14F-4D97-AF65-F5344CB8AC3E}">
        <p14:creationId xmlns:p14="http://schemas.microsoft.com/office/powerpoint/2010/main" val="329776524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030B6CE-8585-49E3-A410-31B803A7CBCD}"/>
              </a:ext>
            </a:extLst>
          </p:cNvPr>
          <p:cNvSpPr/>
          <p:nvPr/>
        </p:nvSpPr>
        <p:spPr>
          <a:xfrm>
            <a:off x="917795" y="1624014"/>
            <a:ext cx="4606925" cy="4524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370" b="1" i="0" u="none" strike="noStrike" kern="1200" cap="none" spc="0" normalizeH="0" baseline="0" noProof="0" dirty="0">
              <a:ln>
                <a:noFill/>
              </a:ln>
              <a:solidFill>
                <a:srgbClr val="000000"/>
              </a:solidFill>
              <a:effectLst/>
              <a:uLnTx/>
              <a:uFillTx/>
              <a:latin typeface="Arial"/>
              <a:ea typeface="+mn-ea"/>
              <a:cs typeface="+mn-cs"/>
            </a:endParaRPr>
          </a:p>
        </p:txBody>
      </p:sp>
      <p:graphicFrame>
        <p:nvGraphicFramePr>
          <p:cNvPr id="14" name="Group 32">
            <a:extLst>
              <a:ext uri="{FF2B5EF4-FFF2-40B4-BE49-F238E27FC236}">
                <a16:creationId xmlns:a16="http://schemas.microsoft.com/office/drawing/2014/main" id="{7B48A437-0F5B-421D-A9B2-A70E80AF4590}"/>
              </a:ext>
            </a:extLst>
          </p:cNvPr>
          <p:cNvGraphicFramePr>
            <a:graphicFrameLocks noGrp="1"/>
          </p:cNvGraphicFramePr>
          <p:nvPr/>
        </p:nvGraphicFramePr>
        <p:xfrm>
          <a:off x="730468" y="1143001"/>
          <a:ext cx="10737631" cy="4538667"/>
        </p:xfrm>
        <a:graphic>
          <a:graphicData uri="http://schemas.openxmlformats.org/drawingml/2006/table">
            <a:tbl>
              <a:tblPr/>
              <a:tblGrid>
                <a:gridCol w="2279627">
                  <a:extLst>
                    <a:ext uri="{9D8B030D-6E8A-4147-A177-3AD203B41FA5}">
                      <a16:colId xmlns:a16="http://schemas.microsoft.com/office/drawing/2014/main" val="20000"/>
                    </a:ext>
                  </a:extLst>
                </a:gridCol>
                <a:gridCol w="1322730">
                  <a:extLst>
                    <a:ext uri="{9D8B030D-6E8A-4147-A177-3AD203B41FA5}">
                      <a16:colId xmlns:a16="http://schemas.microsoft.com/office/drawing/2014/main" val="2957459522"/>
                    </a:ext>
                  </a:extLst>
                </a:gridCol>
                <a:gridCol w="1278640">
                  <a:extLst>
                    <a:ext uri="{9D8B030D-6E8A-4147-A177-3AD203B41FA5}">
                      <a16:colId xmlns:a16="http://schemas.microsoft.com/office/drawing/2014/main" val="3215129333"/>
                    </a:ext>
                  </a:extLst>
                </a:gridCol>
                <a:gridCol w="1463822">
                  <a:extLst>
                    <a:ext uri="{9D8B030D-6E8A-4147-A177-3AD203B41FA5}">
                      <a16:colId xmlns:a16="http://schemas.microsoft.com/office/drawing/2014/main" val="20002"/>
                    </a:ext>
                  </a:extLst>
                </a:gridCol>
                <a:gridCol w="1640185">
                  <a:extLst>
                    <a:ext uri="{9D8B030D-6E8A-4147-A177-3AD203B41FA5}">
                      <a16:colId xmlns:a16="http://schemas.microsoft.com/office/drawing/2014/main" val="641412217"/>
                    </a:ext>
                  </a:extLst>
                </a:gridCol>
                <a:gridCol w="1481458">
                  <a:extLst>
                    <a:ext uri="{9D8B030D-6E8A-4147-A177-3AD203B41FA5}">
                      <a16:colId xmlns:a16="http://schemas.microsoft.com/office/drawing/2014/main" val="3156146640"/>
                    </a:ext>
                  </a:extLst>
                </a:gridCol>
                <a:gridCol w="1271169">
                  <a:extLst>
                    <a:ext uri="{9D8B030D-6E8A-4147-A177-3AD203B41FA5}">
                      <a16:colId xmlns:a16="http://schemas.microsoft.com/office/drawing/2014/main" val="162389855"/>
                    </a:ext>
                  </a:extLst>
                </a:gridCol>
              </a:tblGrid>
              <a:tr h="365804">
                <a:tc rowSpan="2">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0" u="none" strike="noStrike" cap="none" normalizeH="0" baseline="0" dirty="0">
                          <a:ln>
                            <a:noFill/>
                          </a:ln>
                          <a:solidFill>
                            <a:schemeClr val="tx1"/>
                          </a:solidFill>
                          <a:effectLst/>
                          <a:latin typeface="Calibri" panose="020F0502020204030204" pitchFamily="34" charset="0"/>
                        </a:rPr>
                        <a:t>AE, n (%)</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3">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Osimertinib (n = 279)</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0"/>
                        </a:spcBef>
                        <a:spcAft>
                          <a:spcPct val="25000"/>
                        </a:spcAft>
                        <a:buClrTx/>
                        <a:buSzTx/>
                        <a:buFontTx/>
                        <a:buNone/>
                        <a:tabLst/>
                      </a:pPr>
                      <a:endParaRPr kumimoji="0" lang="en-US" sz="2000" b="1" i="0" u="none" strike="noStrike" cap="none" normalizeH="0" baseline="0" dirty="0">
                        <a:ln>
                          <a:noFill/>
                        </a:ln>
                        <a:solidFill>
                          <a:schemeClr val="tx1"/>
                        </a:solidFill>
                        <a:effectLst/>
                        <a:latin typeface="Arial" charset="0"/>
                      </a:endParaRPr>
                    </a:p>
                  </a:txBody>
                  <a:tcPr marL="121881" marR="121881" marT="45724" marB="4572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3">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SoC (n = 277)</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0"/>
                        </a:spcBef>
                        <a:spcAft>
                          <a:spcPct val="25000"/>
                        </a:spcAft>
                        <a:buClrTx/>
                        <a:buSzTx/>
                        <a:buFontTx/>
                        <a:buNone/>
                        <a:tabLst/>
                      </a:pPr>
                      <a:endParaRPr kumimoji="0" lang="en-US" sz="2000" b="1" i="0" u="none" strike="noStrike" cap="none" normalizeH="0" baseline="0" dirty="0">
                        <a:ln>
                          <a:noFill/>
                        </a:ln>
                        <a:solidFill>
                          <a:schemeClr val="tx1"/>
                        </a:solidFill>
                        <a:effectLst/>
                        <a:latin typeface="Arial" charset="0"/>
                      </a:endParaRPr>
                    </a:p>
                  </a:txBody>
                  <a:tcPr marL="121881" marR="121881" marT="45724" marB="4572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699414289"/>
                  </a:ext>
                </a:extLst>
              </a:tr>
              <a:tr h="365804">
                <a:tc vMerge="1">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endParaRPr kumimoji="0" lang="en-US" sz="2000" b="1" i="0" u="none" strike="noStrike" cap="none" normalizeH="0" baseline="0" dirty="0">
                        <a:ln>
                          <a:noFill/>
                        </a:ln>
                        <a:solidFill>
                          <a:schemeClr val="tx1"/>
                        </a:solidFill>
                        <a:effectLst/>
                        <a:latin typeface="Arial" charset="0"/>
                      </a:endParaRPr>
                    </a:p>
                  </a:txBody>
                  <a:tcPr marL="121881" marR="121881" marT="45724" marB="4572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Grade 1</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Grade 2</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Grade 1</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Grade 2</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tx1"/>
                          </a:solidFill>
                          <a:effectLst/>
                          <a:latin typeface="Calibri" panose="020F0502020204030204" pitchFamily="34" charset="0"/>
                        </a:rPr>
                        <a:t>Grade 3</a:t>
                      </a:r>
                    </a:p>
                  </a:txBody>
                  <a:tcPr marL="121881" marR="121881" marT="45738" marB="4573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0"/>
                  </a:ext>
                </a:extLst>
              </a:tr>
              <a:tr h="335379">
                <a:tc>
                  <a:txBody>
                    <a:bodyPr/>
                    <a:lstStyle/>
                    <a:p>
                      <a:pPr algn="l" fontAlgn="t"/>
                      <a:r>
                        <a:rPr lang="en-US" sz="1600" dirty="0">
                          <a:solidFill>
                            <a:schemeClr val="bg2">
                              <a:lumMod val="10000"/>
                            </a:schemeClr>
                          </a:solidFill>
                          <a:effectLst/>
                          <a:latin typeface="Calibri" panose="020F0502020204030204" pitchFamily="34" charset="0"/>
                        </a:rPr>
                        <a:t>Diarrhea</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t"/>
                      <a:r>
                        <a:rPr lang="en-US" sz="1600" dirty="0">
                          <a:solidFill>
                            <a:schemeClr val="bg2">
                              <a:lumMod val="10000"/>
                            </a:schemeClr>
                          </a:solidFill>
                          <a:effectLst/>
                          <a:latin typeface="Calibri" panose="020F0502020204030204" pitchFamily="34" charset="0"/>
                        </a:rPr>
                        <a:t>120 (43)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t"/>
                      <a:r>
                        <a:rPr lang="en-US" sz="1600" dirty="0">
                          <a:solidFill>
                            <a:schemeClr val="bg2">
                              <a:lumMod val="10000"/>
                            </a:schemeClr>
                          </a:solidFill>
                          <a:effectLst/>
                          <a:latin typeface="Calibri" panose="020F0502020204030204" pitchFamily="34" charset="0"/>
                        </a:rPr>
                        <a:t>35 (13)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t"/>
                      <a:r>
                        <a:rPr lang="en-US" sz="1600" dirty="0">
                          <a:solidFill>
                            <a:schemeClr val="bg2">
                              <a:lumMod val="10000"/>
                            </a:schemeClr>
                          </a:solidFill>
                          <a:effectLst/>
                          <a:latin typeface="Calibri" panose="020F0502020204030204" pitchFamily="34" charset="0"/>
                        </a:rPr>
                        <a:t>6 (2)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t"/>
                      <a:r>
                        <a:rPr lang="en-US" sz="1600" dirty="0">
                          <a:solidFill>
                            <a:schemeClr val="bg2">
                              <a:lumMod val="10000"/>
                            </a:schemeClr>
                          </a:solidFill>
                          <a:effectLst/>
                          <a:latin typeface="Calibri" panose="020F0502020204030204" pitchFamily="34" charset="0"/>
                        </a:rPr>
                        <a:t>116 (42)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t"/>
                      <a:r>
                        <a:rPr lang="en-US" sz="1600" dirty="0">
                          <a:solidFill>
                            <a:schemeClr val="bg2">
                              <a:lumMod val="10000"/>
                            </a:schemeClr>
                          </a:solidFill>
                          <a:effectLst/>
                          <a:latin typeface="Calibri" panose="020F0502020204030204" pitchFamily="34" charset="0"/>
                        </a:rPr>
                        <a:t>35 (13)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fontAlgn="t"/>
                      <a:r>
                        <a:rPr lang="en-US" sz="1600" dirty="0">
                          <a:solidFill>
                            <a:schemeClr val="bg2">
                              <a:lumMod val="10000"/>
                            </a:schemeClr>
                          </a:solidFill>
                          <a:effectLst/>
                          <a:latin typeface="Calibri" panose="020F0502020204030204" pitchFamily="34" charset="0"/>
                        </a:rPr>
                        <a:t>6 (2)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47168">
                <a:tc>
                  <a:txBody>
                    <a:bodyPr/>
                    <a:lstStyle/>
                    <a:p>
                      <a:pPr algn="l" fontAlgn="t"/>
                      <a:r>
                        <a:rPr lang="en-US" sz="1600" dirty="0">
                          <a:solidFill>
                            <a:schemeClr val="bg2">
                              <a:lumMod val="10000"/>
                            </a:schemeClr>
                          </a:solidFill>
                          <a:effectLst/>
                          <a:latin typeface="Calibri" panose="020F0502020204030204" pitchFamily="34" charset="0"/>
                        </a:rPr>
                        <a:t>Dry skin</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76 (27)</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11 (4)</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 (&lt;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70 (25)</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17 (6)</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47168">
                <a:tc>
                  <a:txBody>
                    <a:bodyPr/>
                    <a:lstStyle/>
                    <a:p>
                      <a:pPr algn="l" fontAlgn="t"/>
                      <a:r>
                        <a:rPr lang="en-US" sz="1600" dirty="0">
                          <a:solidFill>
                            <a:schemeClr val="bg2">
                              <a:lumMod val="10000"/>
                            </a:schemeClr>
                          </a:solidFill>
                          <a:effectLst/>
                          <a:latin typeface="Calibri" panose="020F0502020204030204" pitchFamily="34" charset="0"/>
                        </a:rPr>
                        <a:t>Paronychia</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37 (13)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43 (15)</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 (&lt;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46 (17)</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32 (12)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2813579616"/>
                  </a:ext>
                </a:extLst>
              </a:tr>
              <a:tr h="347168">
                <a:tc>
                  <a:txBody>
                    <a:bodyPr/>
                    <a:lstStyle/>
                    <a:p>
                      <a:pPr algn="l" fontAlgn="t"/>
                      <a:r>
                        <a:rPr lang="en-US" sz="1600" dirty="0">
                          <a:solidFill>
                            <a:schemeClr val="bg2">
                              <a:lumMod val="10000"/>
                            </a:schemeClr>
                          </a:solidFill>
                          <a:effectLst/>
                          <a:latin typeface="Calibri" panose="020F0502020204030204" pitchFamily="34" charset="0"/>
                        </a:rPr>
                        <a:t>Stomatitis </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65 (23)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13 (5)</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 (&lt;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47 (17)</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8 (3)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 (&lt;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81657730"/>
                  </a:ext>
                </a:extLst>
              </a:tr>
              <a:tr h="347168">
                <a:tc>
                  <a:txBody>
                    <a:bodyPr/>
                    <a:lstStyle/>
                    <a:p>
                      <a:pPr algn="l" fontAlgn="t"/>
                      <a:r>
                        <a:rPr lang="en-US" sz="1600" dirty="0">
                          <a:solidFill>
                            <a:schemeClr val="bg2">
                              <a:lumMod val="10000"/>
                            </a:schemeClr>
                          </a:solidFill>
                          <a:effectLst/>
                          <a:latin typeface="Calibri" panose="020F0502020204030204" pitchFamily="34" charset="0"/>
                        </a:rPr>
                        <a:t>Dermatitis acneiform</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61 (22)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10 (4)</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0</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71 (26)</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50 (18)</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13 (5)</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3746090309"/>
                  </a:ext>
                </a:extLst>
              </a:tr>
              <a:tr h="347168">
                <a:tc>
                  <a:txBody>
                    <a:bodyPr/>
                    <a:lstStyle/>
                    <a:p>
                      <a:pPr algn="l" fontAlgn="t"/>
                      <a:r>
                        <a:rPr lang="en-US" sz="1600" dirty="0">
                          <a:solidFill>
                            <a:schemeClr val="bg2">
                              <a:lumMod val="10000"/>
                            </a:schemeClr>
                          </a:solidFill>
                          <a:effectLst/>
                          <a:latin typeface="Calibri" panose="020F0502020204030204" pitchFamily="34" charset="0"/>
                        </a:rPr>
                        <a:t>Decreased appetite</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27 (10)</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22 (8)</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7 (3)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24 (9)</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22 (8)</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5 (2)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14939481"/>
                  </a:ext>
                </a:extLst>
              </a:tr>
              <a:tr h="347168">
                <a:tc>
                  <a:txBody>
                    <a:bodyPr/>
                    <a:lstStyle/>
                    <a:p>
                      <a:pPr algn="l" fontAlgn="t"/>
                      <a:r>
                        <a:rPr lang="en-US" sz="1600" dirty="0">
                          <a:solidFill>
                            <a:schemeClr val="bg2">
                              <a:lumMod val="10000"/>
                            </a:schemeClr>
                          </a:solidFill>
                          <a:effectLst/>
                          <a:latin typeface="Calibri" panose="020F0502020204030204" pitchFamily="34" charset="0"/>
                        </a:rPr>
                        <a:t>Pruritus </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40 (14)</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7 (3)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 (&lt;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30 (11)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13 (5)</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0</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642592167"/>
                  </a:ext>
                </a:extLst>
              </a:tr>
              <a:tr h="347168">
                <a:tc>
                  <a:txBody>
                    <a:bodyPr/>
                    <a:lstStyle/>
                    <a:p>
                      <a:pPr algn="l" fontAlgn="t"/>
                      <a:r>
                        <a:rPr lang="en-US" sz="1600" dirty="0">
                          <a:solidFill>
                            <a:schemeClr val="bg2">
                              <a:lumMod val="10000"/>
                            </a:schemeClr>
                          </a:solidFill>
                          <a:effectLst/>
                          <a:latin typeface="Calibri" panose="020F0502020204030204" pitchFamily="34" charset="0"/>
                        </a:rPr>
                        <a:t>Cough</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34 (12)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12 (4)</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0</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25 (9)</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16 (6)</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 (&lt;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087831587"/>
                  </a:ext>
                </a:extLst>
              </a:tr>
              <a:tr h="347168">
                <a:tc>
                  <a:txBody>
                    <a:bodyPr/>
                    <a:lstStyle/>
                    <a:p>
                      <a:pPr algn="l" fontAlgn="t"/>
                      <a:r>
                        <a:rPr lang="en-US" sz="1600" dirty="0">
                          <a:solidFill>
                            <a:schemeClr val="bg2">
                              <a:lumMod val="10000"/>
                            </a:schemeClr>
                          </a:solidFill>
                          <a:effectLst/>
                          <a:latin typeface="Calibri" panose="020F0502020204030204" pitchFamily="34" charset="0"/>
                        </a:rPr>
                        <a:t>Constipation</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33 (12)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9 (3)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0</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28 (10)</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7 (3)</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0</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838750204"/>
                  </a:ext>
                </a:extLst>
              </a:tr>
              <a:tr h="347168">
                <a:tc>
                  <a:txBody>
                    <a:bodyPr/>
                    <a:lstStyle/>
                    <a:p>
                      <a:pPr algn="l" fontAlgn="t"/>
                      <a:r>
                        <a:rPr lang="en-US" sz="1600" dirty="0">
                          <a:solidFill>
                            <a:schemeClr val="bg2">
                              <a:lumMod val="10000"/>
                            </a:schemeClr>
                          </a:solidFill>
                          <a:effectLst/>
                          <a:latin typeface="Calibri" panose="020F0502020204030204" pitchFamily="34" charset="0"/>
                        </a:rPr>
                        <a:t>AST increased</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18 (6)</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6 (2)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38 (14)</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18 (6)</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12 (4)</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60912975"/>
                  </a:ext>
                </a:extLst>
              </a:tr>
              <a:tr h="347168">
                <a:tc>
                  <a:txBody>
                    <a:bodyPr/>
                    <a:lstStyle/>
                    <a:p>
                      <a:pPr algn="l" fontAlgn="t"/>
                      <a:r>
                        <a:rPr lang="en-US" sz="1600" dirty="0">
                          <a:solidFill>
                            <a:schemeClr val="bg2">
                              <a:lumMod val="10000"/>
                            </a:schemeClr>
                          </a:solidFill>
                          <a:effectLst/>
                          <a:latin typeface="Calibri" panose="020F0502020204030204" pitchFamily="34" charset="0"/>
                        </a:rPr>
                        <a:t>ALT increased</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11 (4)</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6 (2)</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 (&lt; 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31 (11)</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19 (7)</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tc>
                  <a:txBody>
                    <a:bodyPr/>
                    <a:lstStyle/>
                    <a:p>
                      <a:pPr algn="ctr" fontAlgn="t"/>
                      <a:r>
                        <a:rPr lang="en-US" sz="1600" dirty="0">
                          <a:solidFill>
                            <a:schemeClr val="bg2">
                              <a:lumMod val="10000"/>
                            </a:schemeClr>
                          </a:solidFill>
                          <a:effectLst/>
                          <a:latin typeface="Calibri" panose="020F0502020204030204" pitchFamily="34" charset="0"/>
                        </a:rPr>
                        <a:t>21 (8)</a:t>
                      </a:r>
                    </a:p>
                  </a:txBody>
                  <a:tcPr marT="45734" marB="45734">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85000"/>
                      </a:schemeClr>
                    </a:solidFill>
                  </a:tcPr>
                </a:tc>
                <a:extLst>
                  <a:ext uri="{0D108BD9-81ED-4DB2-BD59-A6C34878D82A}">
                    <a16:rowId xmlns:a16="http://schemas.microsoft.com/office/drawing/2014/main" val="1849399540"/>
                  </a:ext>
                </a:extLst>
              </a:tr>
            </a:tbl>
          </a:graphicData>
        </a:graphic>
      </p:graphicFrame>
      <p:sp>
        <p:nvSpPr>
          <p:cNvPr id="75867" name="Rectangle 3">
            <a:extLst>
              <a:ext uri="{FF2B5EF4-FFF2-40B4-BE49-F238E27FC236}">
                <a16:creationId xmlns:a16="http://schemas.microsoft.com/office/drawing/2014/main" id="{1F6EBE28-18FC-4765-AA69-34CCF7E2FD9D}"/>
              </a:ext>
            </a:extLst>
          </p:cNvPr>
          <p:cNvSpPr>
            <a:spLocks noChangeArrowheads="1"/>
          </p:cNvSpPr>
          <p:nvPr/>
        </p:nvSpPr>
        <p:spPr bwMode="auto">
          <a:xfrm>
            <a:off x="730468" y="3266515"/>
            <a:ext cx="10731063" cy="329184"/>
          </a:xfrm>
          <a:prstGeom prst="rect">
            <a:avLst/>
          </a:prstGeom>
          <a:noFill/>
          <a:ln w="28575">
            <a:solidFill>
              <a:schemeClr val="accent3"/>
            </a:solidFill>
            <a:miter lim="800000"/>
            <a:headEnd/>
            <a:tailEnd/>
          </a:ln>
          <a:extLst>
            <a:ext uri="{909E8E84-426E-40dd-AFC4-6F175D3DCCD1}">
              <a14:hiddenFill xmlns:a14="http://schemas.microsoft.com/office/drawing/2010/main" xmlns="">
                <a:solidFill>
                  <a:srgbClr val="FFFFFF"/>
                </a:solidFill>
              </a14:hiddenFill>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400" b="1" i="0" u="none" strike="noStrike" kern="1200" cap="none" spc="0" normalizeH="0" baseline="0" noProof="0" dirty="0">
              <a:ln>
                <a:noFill/>
              </a:ln>
              <a:solidFill>
                <a:srgbClr val="455560"/>
              </a:solidFill>
              <a:effectLst/>
              <a:uLnTx/>
              <a:uFillTx/>
              <a:latin typeface="Arial" panose="020B0604020202020204" pitchFamily="34" charset="0"/>
              <a:ea typeface="+mn-ea"/>
              <a:cs typeface="Arial" panose="020B0604020202020204" pitchFamily="34" charset="0"/>
            </a:endParaRPr>
          </a:p>
        </p:txBody>
      </p:sp>
      <p:sp>
        <p:nvSpPr>
          <p:cNvPr id="75868" name="Rectangle 4">
            <a:extLst>
              <a:ext uri="{FF2B5EF4-FFF2-40B4-BE49-F238E27FC236}">
                <a16:creationId xmlns:a16="http://schemas.microsoft.com/office/drawing/2014/main" id="{4C5A5382-3003-44BB-BB9F-674AAAF4E41A}"/>
              </a:ext>
            </a:extLst>
          </p:cNvPr>
          <p:cNvSpPr>
            <a:spLocks noChangeArrowheads="1"/>
          </p:cNvSpPr>
          <p:nvPr/>
        </p:nvSpPr>
        <p:spPr bwMode="auto">
          <a:xfrm>
            <a:off x="723900" y="4983061"/>
            <a:ext cx="10744199" cy="684467"/>
          </a:xfrm>
          <a:prstGeom prst="rect">
            <a:avLst/>
          </a:prstGeom>
          <a:noFill/>
          <a:ln w="28575">
            <a:solidFill>
              <a:schemeClr val="accent3"/>
            </a:solidFill>
            <a:miter lim="800000"/>
            <a:headEnd/>
            <a:tailEnd/>
          </a:ln>
          <a:extLst>
            <a:ext uri="{909E8E84-426E-40dd-AFC4-6F175D3DCCD1}">
              <a14:hiddenFill xmlns:a14="http://schemas.microsoft.com/office/drawing/2010/main" xmlns="">
                <a:solidFill>
                  <a:srgbClr val="FFFFFF"/>
                </a:solidFill>
              </a14:hiddenFill>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400" b="1" i="0" u="none" strike="noStrike" kern="1200" cap="none" spc="0" normalizeH="0" baseline="0" noProof="0" dirty="0">
              <a:ln>
                <a:noFill/>
              </a:ln>
              <a:solidFill>
                <a:srgbClr val="455560"/>
              </a:solidFill>
              <a:effectLst/>
              <a:uLnTx/>
              <a:uFillTx/>
              <a:latin typeface="Arial" panose="020B0604020202020204" pitchFamily="34" charset="0"/>
              <a:ea typeface="+mn-ea"/>
              <a:cs typeface="Arial" panose="020B0604020202020204" pitchFamily="34" charset="0"/>
            </a:endParaRPr>
          </a:p>
        </p:txBody>
      </p:sp>
      <p:sp>
        <p:nvSpPr>
          <p:cNvPr id="75869" name="TextBox 17">
            <a:extLst>
              <a:ext uri="{FF2B5EF4-FFF2-40B4-BE49-F238E27FC236}">
                <a16:creationId xmlns:a16="http://schemas.microsoft.com/office/drawing/2014/main" id="{3067E445-1FCF-4106-93DB-1029C01EFE2B}"/>
              </a:ext>
            </a:extLst>
          </p:cNvPr>
          <p:cNvSpPr txBox="1">
            <a:spLocks noChangeArrowheads="1"/>
          </p:cNvSpPr>
          <p:nvPr/>
        </p:nvSpPr>
        <p:spPr bwMode="auto">
          <a:xfrm>
            <a:off x="638176" y="5702301"/>
            <a:ext cx="10285412"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Grade 4 AEs: osimertinib, n = 1 stomatitis; SoC, n = 4 ALT increased.</a:t>
            </a:r>
          </a:p>
        </p:txBody>
      </p:sp>
      <p:sp>
        <p:nvSpPr>
          <p:cNvPr id="75870" name="Text Box 11">
            <a:extLst>
              <a:ext uri="{FF2B5EF4-FFF2-40B4-BE49-F238E27FC236}">
                <a16:creationId xmlns:a16="http://schemas.microsoft.com/office/drawing/2014/main" id="{78BE68B8-3E1D-492E-84D7-6E03AE066FD6}"/>
              </a:ext>
            </a:extLst>
          </p:cNvPr>
          <p:cNvSpPr txBox="1">
            <a:spLocks noChangeArrowheads="1"/>
          </p:cNvSpPr>
          <p:nvPr/>
        </p:nvSpPr>
        <p:spPr bwMode="auto">
          <a:xfrm>
            <a:off x="414339" y="6393676"/>
            <a:ext cx="855662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b">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eaLnBrk="1" fontAlgn="auto" hangingPunct="1">
              <a:lnSpc>
                <a:spcPct val="100000"/>
              </a:lnSpc>
              <a:spcBef>
                <a:spcPct val="0"/>
              </a:spcBef>
              <a:spcAft>
                <a:spcPct val="0"/>
              </a:spcAft>
              <a:buClrTx/>
              <a:buNone/>
              <a:defRPr/>
            </a:pPr>
            <a:r>
              <a:rPr lang="da-DK" altLang="en-US" sz="1200" b="0" dirty="0">
                <a:solidFill>
                  <a:srgbClr val="455560"/>
                </a:solidFill>
                <a:latin typeface="Calibri" panose="020F0502020204030204" pitchFamily="34" charset="0"/>
                <a:ea typeface="MS PGothic" panose="020B0600070205080204" pitchFamily="34" charset="-128"/>
              </a:rPr>
              <a:t>Ramalingam. ESMO 2017. Abstr LBA2_PR. Soria. NEJM. 2018;378:113.</a:t>
            </a:r>
            <a:endParaRPr lang="pt-BR" altLang="en-US" sz="1200" b="0" dirty="0">
              <a:solidFill>
                <a:srgbClr val="455560"/>
              </a:solidFill>
              <a:latin typeface="Calibri" panose="020F0502020204030204" pitchFamily="34" charset="0"/>
              <a:ea typeface="MS PGothic" panose="020B0600070205080204" pitchFamily="34" charset="-128"/>
            </a:endParaRPr>
          </a:p>
        </p:txBody>
      </p:sp>
      <p:sp>
        <p:nvSpPr>
          <p:cNvPr id="75871" name="Title 1">
            <a:extLst>
              <a:ext uri="{FF2B5EF4-FFF2-40B4-BE49-F238E27FC236}">
                <a16:creationId xmlns:a16="http://schemas.microsoft.com/office/drawing/2014/main" id="{6E0AF1C5-DDCC-4DB1-A2AD-4737878FA829}"/>
              </a:ext>
            </a:extLst>
          </p:cNvPr>
          <p:cNvSpPr>
            <a:spLocks noGrp="1"/>
          </p:cNvSpPr>
          <p:nvPr>
            <p:ph type="title"/>
          </p:nvPr>
        </p:nvSpPr>
        <p:spPr>
          <a:xfrm>
            <a:off x="611189" y="238126"/>
            <a:ext cx="10869613" cy="1103313"/>
          </a:xfrm>
        </p:spPr>
        <p:txBody>
          <a:bodyPr/>
          <a:lstStyle/>
          <a:p>
            <a:r>
              <a:rPr lang="en-US" altLang="en-US" dirty="0"/>
              <a:t>FLAURA: Adverse Events</a:t>
            </a:r>
          </a:p>
        </p:txBody>
      </p:sp>
      <p:sp>
        <p:nvSpPr>
          <p:cNvPr id="75872" name="Content Placeholder 2">
            <a:extLst>
              <a:ext uri="{FF2B5EF4-FFF2-40B4-BE49-F238E27FC236}">
                <a16:creationId xmlns:a16="http://schemas.microsoft.com/office/drawing/2014/main" id="{E4E94E71-40C0-4857-B26B-A110840076B8}"/>
              </a:ext>
            </a:extLst>
          </p:cNvPr>
          <p:cNvSpPr>
            <a:spLocks noGrp="1"/>
          </p:cNvSpPr>
          <p:nvPr>
            <p:ph idx="1"/>
          </p:nvPr>
        </p:nvSpPr>
        <p:spPr>
          <a:xfrm>
            <a:off x="606427" y="5935662"/>
            <a:ext cx="10947399" cy="307976"/>
          </a:xfrm>
        </p:spPr>
        <p:txBody>
          <a:bodyPr/>
          <a:lstStyle/>
          <a:p>
            <a:r>
              <a:rPr lang="en-US" altLang="en-US" sz="1800" dirty="0"/>
              <a:t>Mean duration of exposure: 16.2 mos (range: 0.1-27.4) with osimertinib; 11.5 mos (range: 0-26.2) with SoC</a:t>
            </a:r>
          </a:p>
        </p:txBody>
      </p:sp>
      <p:grpSp>
        <p:nvGrpSpPr>
          <p:cNvPr id="13" name="Group 7">
            <a:extLst>
              <a:ext uri="{FF2B5EF4-FFF2-40B4-BE49-F238E27FC236}">
                <a16:creationId xmlns:a16="http://schemas.microsoft.com/office/drawing/2014/main" id="{8C842C2C-E5B5-4994-BD47-ECA0614A4D98}"/>
              </a:ext>
            </a:extLst>
          </p:cNvPr>
          <p:cNvGrpSpPr>
            <a:grpSpLocks/>
          </p:cNvGrpSpPr>
          <p:nvPr/>
        </p:nvGrpSpPr>
        <p:grpSpPr bwMode="auto">
          <a:xfrm>
            <a:off x="9389569" y="6216652"/>
            <a:ext cx="2488502" cy="447822"/>
            <a:chOff x="9527309" y="3551529"/>
            <a:chExt cx="2488502" cy="448324"/>
          </a:xfrm>
        </p:grpSpPr>
        <p:pic>
          <p:nvPicPr>
            <p:cNvPr id="15" name="Picture 9">
              <a:extLst>
                <a:ext uri="{FF2B5EF4-FFF2-40B4-BE49-F238E27FC236}">
                  <a16:creationId xmlns:a16="http://schemas.microsoft.com/office/drawing/2014/main" id="{1E6BE5C7-7818-4151-8C4E-C57B2E0D93A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6" name="Rectangle 8">
              <a:extLst>
                <a:ext uri="{FF2B5EF4-FFF2-40B4-BE49-F238E27FC236}">
                  <a16:creationId xmlns:a16="http://schemas.microsoft.com/office/drawing/2014/main" id="{F00AF0D4-92B6-45E4-BD60-D0247DBE5D7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cSld>
  <p:clrMapOvr>
    <a:masterClrMapping/>
  </p:clrMapOvr>
  <p:transition spd="slow"/>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2" name="Title 1">
            <a:extLst>
              <a:ext uri="{FF2B5EF4-FFF2-40B4-BE49-F238E27FC236}">
                <a16:creationId xmlns:a16="http://schemas.microsoft.com/office/drawing/2014/main" id="{8C13F74A-E509-4E3E-93FA-72F79CAF9D00}"/>
              </a:ext>
            </a:extLst>
          </p:cNvPr>
          <p:cNvSpPr>
            <a:spLocks noGrp="1"/>
          </p:cNvSpPr>
          <p:nvPr>
            <p:ph type="title"/>
          </p:nvPr>
        </p:nvSpPr>
        <p:spPr/>
        <p:txBody>
          <a:bodyPr/>
          <a:lstStyle/>
          <a:p>
            <a:r>
              <a:rPr lang="en-US" altLang="en-US" dirty="0"/>
              <a:t>Acquired Resistance to Osimertinib</a:t>
            </a:r>
          </a:p>
        </p:txBody>
      </p:sp>
      <p:sp>
        <p:nvSpPr>
          <p:cNvPr id="78853" name="Content Placeholder 1">
            <a:extLst>
              <a:ext uri="{FF2B5EF4-FFF2-40B4-BE49-F238E27FC236}">
                <a16:creationId xmlns:a16="http://schemas.microsoft.com/office/drawing/2014/main" id="{76A6B180-6198-45EC-8C27-457727B2A34E}"/>
              </a:ext>
            </a:extLst>
          </p:cNvPr>
          <p:cNvSpPr>
            <a:spLocks noGrp="1"/>
          </p:cNvSpPr>
          <p:nvPr>
            <p:ph idx="1"/>
          </p:nvPr>
        </p:nvSpPr>
        <p:spPr>
          <a:xfrm>
            <a:off x="604676" y="1513047"/>
            <a:ext cx="5337066" cy="4650686"/>
          </a:xfrm>
        </p:spPr>
        <p:txBody>
          <a:bodyPr/>
          <a:lstStyle/>
          <a:p>
            <a:r>
              <a:rPr lang="en-IE" altLang="en-US" dirty="0">
                <a:sym typeface="Wingdings" panose="05000000000000000000" pitchFamily="2" charset="2"/>
              </a:rPr>
              <a:t>Repeat biopsy after osimertinib not SoC at present time</a:t>
            </a:r>
          </a:p>
          <a:p>
            <a:r>
              <a:rPr lang="en-IE" altLang="en-US" dirty="0">
                <a:sym typeface="Wingdings" panose="05000000000000000000" pitchFamily="2" charset="2"/>
              </a:rPr>
              <a:t>Potential options based on result</a:t>
            </a:r>
          </a:p>
          <a:p>
            <a:pPr lvl="1"/>
            <a:r>
              <a:rPr lang="en-IE" altLang="en-US" dirty="0">
                <a:sym typeface="Wingdings" panose="05000000000000000000" pitchFamily="2" charset="2"/>
              </a:rPr>
              <a:t>MET inhibitor</a:t>
            </a:r>
          </a:p>
          <a:p>
            <a:pPr lvl="1"/>
            <a:r>
              <a:rPr lang="en-IE" altLang="en-US" dirty="0">
                <a:sym typeface="Wingdings" panose="05000000000000000000" pitchFamily="2" charset="2"/>
              </a:rPr>
              <a:t>First-generation EGFR TKI for C797S</a:t>
            </a:r>
          </a:p>
          <a:p>
            <a:pPr lvl="1"/>
            <a:r>
              <a:rPr lang="en-IE" altLang="en-US" dirty="0">
                <a:sym typeface="Wingdings" panose="05000000000000000000" pitchFamily="2" charset="2"/>
              </a:rPr>
              <a:t>Chemotherapy (platinum/ etoposide) for SCLC transformation</a:t>
            </a:r>
          </a:p>
          <a:p>
            <a:r>
              <a:rPr lang="en-IE" altLang="en-US" dirty="0">
                <a:sym typeface="Wingdings" panose="05000000000000000000" pitchFamily="2" charset="2"/>
              </a:rPr>
              <a:t>Clinical trials in development</a:t>
            </a:r>
            <a:endParaRPr lang="en-US" altLang="en-US" dirty="0"/>
          </a:p>
        </p:txBody>
      </p:sp>
      <p:sp>
        <p:nvSpPr>
          <p:cNvPr id="78854" name="Text Box 11">
            <a:extLst>
              <a:ext uri="{FF2B5EF4-FFF2-40B4-BE49-F238E27FC236}">
                <a16:creationId xmlns:a16="http://schemas.microsoft.com/office/drawing/2014/main" id="{AB96F5C3-7E38-4081-8A35-7E3F5578C509}"/>
              </a:ext>
            </a:extLst>
          </p:cNvPr>
          <p:cNvSpPr txBox="1">
            <a:spLocks noChangeArrowheads="1"/>
          </p:cNvSpPr>
          <p:nvPr/>
        </p:nvSpPr>
        <p:spPr bwMode="auto">
          <a:xfrm>
            <a:off x="414339" y="6393677"/>
            <a:ext cx="855662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b">
            <a:spAutoFit/>
          </a:bodyPr>
          <a:lstStyle>
            <a:lvl1pPr defTabSz="912813">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912813">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912813">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912813">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912813">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912813"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da-DK"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rPr>
              <a:t>Piotrowska. Cancer Discov. 2018;8:1529</a:t>
            </a:r>
            <a:endParaRPr kumimoji="0" lang="pt-BR" altLang="en-US" sz="1200" b="0" i="0" u="none" strike="noStrike" kern="1200" cap="none" spc="0" normalizeH="0" baseline="0" noProof="0" dirty="0">
              <a:ln>
                <a:noFill/>
              </a:ln>
              <a:solidFill>
                <a:srgbClr val="45556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78855" name="TextBox 1">
            <a:extLst>
              <a:ext uri="{FF2B5EF4-FFF2-40B4-BE49-F238E27FC236}">
                <a16:creationId xmlns:a16="http://schemas.microsoft.com/office/drawing/2014/main" id="{D160D368-F251-40C4-A7D5-5D06B729ACAB}"/>
              </a:ext>
            </a:extLst>
          </p:cNvPr>
          <p:cNvSpPr txBox="1">
            <a:spLocks noChangeArrowheads="1"/>
          </p:cNvSpPr>
          <p:nvPr/>
        </p:nvSpPr>
        <p:spPr bwMode="auto">
          <a:xfrm>
            <a:off x="6516667" y="1507798"/>
            <a:ext cx="5467331" cy="26776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Mechanism of Acquired Resistance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 Osimertinib-Resistant Patients (N = 32)</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342900" indent="-342900">
              <a:lnSpc>
                <a:spcPct val="100000"/>
              </a:lnSpc>
              <a:spcBef>
                <a:spcPct val="0"/>
              </a:spcBef>
              <a:spcAft>
                <a:spcPct val="0"/>
              </a:spcAft>
              <a:buClrTx/>
              <a:defRPr/>
            </a:pPr>
            <a:r>
              <a:rPr kumimoji="0" lang="en-US" altLang="en-US" sz="2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a:t>
            </a:r>
            <a:r>
              <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amp: 7 (22%)</a:t>
            </a:r>
          </a:p>
          <a:p>
            <a:pPr marL="342900" indent="-342900">
              <a:lnSpc>
                <a:spcPct val="100000"/>
              </a:lnSpc>
              <a:spcBef>
                <a:spcPct val="0"/>
              </a:spcBef>
              <a:spcAft>
                <a:spcPct val="0"/>
              </a:spcAft>
              <a:buClrTx/>
              <a:defRPr/>
            </a:pPr>
            <a:r>
              <a:rPr lang="en-US" altLang="en-US" sz="2400" b="0" dirty="0">
                <a:solidFill>
                  <a:srgbClr val="000000"/>
                </a:solidFill>
                <a:latin typeface="Calibri" panose="020F0502020204030204" pitchFamily="34" charset="0"/>
              </a:rPr>
              <a:t>T790M/C797S: 6 (19%)</a:t>
            </a:r>
          </a:p>
          <a:p>
            <a:pPr marL="342900" indent="-342900">
              <a:lnSpc>
                <a:spcPct val="100000"/>
              </a:lnSpc>
              <a:spcBef>
                <a:spcPct val="0"/>
              </a:spcBef>
              <a:spcAft>
                <a:spcPct val="0"/>
              </a:spcAft>
              <a:buClrTx/>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Loss of T790M: 11 (34%)</a:t>
            </a:r>
          </a:p>
          <a:p>
            <a:pPr marL="342900" indent="-342900">
              <a:lnSpc>
                <a:spcPct val="100000"/>
              </a:lnSpc>
              <a:spcBef>
                <a:spcPct val="0"/>
              </a:spcBef>
              <a:spcAft>
                <a:spcPct val="0"/>
              </a:spcAft>
              <a:buClrTx/>
              <a:defRPr/>
            </a:pPr>
            <a:r>
              <a:rPr lang="en-US" altLang="en-US" sz="2400" b="0" dirty="0">
                <a:solidFill>
                  <a:srgbClr val="000000"/>
                </a:solidFill>
                <a:latin typeface="Calibri" panose="020F0502020204030204" pitchFamily="34" charset="0"/>
              </a:rPr>
              <a:t>No T790M: 3 (9%)</a:t>
            </a:r>
            <a:endParaRPr kumimoji="0" lang="en-US" altLang="en-US"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34" name="Group 7">
            <a:extLst>
              <a:ext uri="{FF2B5EF4-FFF2-40B4-BE49-F238E27FC236}">
                <a16:creationId xmlns:a16="http://schemas.microsoft.com/office/drawing/2014/main" id="{18A9E34A-E54A-4B9A-97A9-D167293E6CB3}"/>
              </a:ext>
            </a:extLst>
          </p:cNvPr>
          <p:cNvGrpSpPr>
            <a:grpSpLocks/>
          </p:cNvGrpSpPr>
          <p:nvPr/>
        </p:nvGrpSpPr>
        <p:grpSpPr bwMode="auto">
          <a:xfrm>
            <a:off x="9389569" y="6216652"/>
            <a:ext cx="2488502" cy="447822"/>
            <a:chOff x="9527309" y="3551529"/>
            <a:chExt cx="2488502" cy="448324"/>
          </a:xfrm>
        </p:grpSpPr>
        <p:pic>
          <p:nvPicPr>
            <p:cNvPr id="35" name="Picture 9">
              <a:extLst>
                <a:ext uri="{FF2B5EF4-FFF2-40B4-BE49-F238E27FC236}">
                  <a16:creationId xmlns:a16="http://schemas.microsoft.com/office/drawing/2014/main" id="{8E435778-569D-4667-B8EA-2E6697A9FE2D}"/>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36" name="Rectangle 8">
              <a:extLst>
                <a:ext uri="{FF2B5EF4-FFF2-40B4-BE49-F238E27FC236}">
                  <a16:creationId xmlns:a16="http://schemas.microsoft.com/office/drawing/2014/main" id="{C13E217E-5E55-45F9-B544-9A482CE6E4B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cSld>
  <p:clrMapOvr>
    <a:masterClrMapping/>
  </p:clrMapOvr>
  <p:transition spd="slow"/>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Title 1">
            <a:extLst>
              <a:ext uri="{FF2B5EF4-FFF2-40B4-BE49-F238E27FC236}">
                <a16:creationId xmlns:a16="http://schemas.microsoft.com/office/drawing/2014/main" id="{F3E23891-5690-42AE-B193-C73EF5CEC1BB}"/>
              </a:ext>
            </a:extLst>
          </p:cNvPr>
          <p:cNvSpPr>
            <a:spLocks noGrp="1"/>
          </p:cNvSpPr>
          <p:nvPr>
            <p:ph type="title"/>
          </p:nvPr>
        </p:nvSpPr>
        <p:spPr>
          <a:xfrm>
            <a:off x="611189" y="238126"/>
            <a:ext cx="10869613" cy="1103313"/>
          </a:xfrm>
        </p:spPr>
        <p:txBody>
          <a:bodyPr/>
          <a:lstStyle/>
          <a:p>
            <a:r>
              <a:rPr lang="en-US" altLang="en-US" sz="3200" dirty="0"/>
              <a:t>Many Osimertinib Combinations in Phase I/II Development for Advanced </a:t>
            </a:r>
            <a:r>
              <a:rPr lang="en-US" altLang="en-US" sz="3200" i="1" dirty="0"/>
              <a:t>EGFR</a:t>
            </a:r>
            <a:r>
              <a:rPr lang="en-US" altLang="en-US" sz="3200" dirty="0"/>
              <a:t> Mut+ NSCLC</a:t>
            </a:r>
          </a:p>
        </p:txBody>
      </p:sp>
      <p:graphicFrame>
        <p:nvGraphicFramePr>
          <p:cNvPr id="5" name="Table 4">
            <a:extLst>
              <a:ext uri="{FF2B5EF4-FFF2-40B4-BE49-F238E27FC236}">
                <a16:creationId xmlns:a16="http://schemas.microsoft.com/office/drawing/2014/main" id="{59223CDD-E178-4CCE-A569-A2858C2B834F}"/>
              </a:ext>
            </a:extLst>
          </p:cNvPr>
          <p:cNvGraphicFramePr>
            <a:graphicFrameLocks noGrp="1"/>
          </p:cNvGraphicFramePr>
          <p:nvPr>
            <p:extLst>
              <p:ext uri="{D42A27DB-BD31-4B8C-83A1-F6EECF244321}">
                <p14:modId xmlns:p14="http://schemas.microsoft.com/office/powerpoint/2010/main" val="1713801322"/>
              </p:ext>
            </p:extLst>
          </p:nvPr>
        </p:nvGraphicFramePr>
        <p:xfrm>
          <a:off x="711199" y="1222687"/>
          <a:ext cx="10771190" cy="4986364"/>
        </p:xfrm>
        <a:graphic>
          <a:graphicData uri="http://schemas.openxmlformats.org/drawingml/2006/table">
            <a:tbl>
              <a:tblPr firstRow="1" bandRow="1">
                <a:tableStyleId>{72833802-FEF1-4C79-8D5D-14CF1EAF98D9}</a:tableStyleId>
              </a:tblPr>
              <a:tblGrid>
                <a:gridCol w="2900034">
                  <a:extLst>
                    <a:ext uri="{9D8B030D-6E8A-4147-A177-3AD203B41FA5}">
                      <a16:colId xmlns:a16="http://schemas.microsoft.com/office/drawing/2014/main" val="20001"/>
                    </a:ext>
                  </a:extLst>
                </a:gridCol>
                <a:gridCol w="2352034">
                  <a:extLst>
                    <a:ext uri="{9D8B030D-6E8A-4147-A177-3AD203B41FA5}">
                      <a16:colId xmlns:a16="http://schemas.microsoft.com/office/drawing/2014/main" val="20002"/>
                    </a:ext>
                  </a:extLst>
                </a:gridCol>
                <a:gridCol w="3738759">
                  <a:extLst>
                    <a:ext uri="{9D8B030D-6E8A-4147-A177-3AD203B41FA5}">
                      <a16:colId xmlns:a16="http://schemas.microsoft.com/office/drawing/2014/main" val="1216531810"/>
                    </a:ext>
                  </a:extLst>
                </a:gridCol>
                <a:gridCol w="1780363">
                  <a:extLst>
                    <a:ext uri="{9D8B030D-6E8A-4147-A177-3AD203B41FA5}">
                      <a16:colId xmlns:a16="http://schemas.microsoft.com/office/drawing/2014/main" val="20003"/>
                    </a:ext>
                  </a:extLst>
                </a:gridCol>
              </a:tblGrid>
              <a:tr h="33761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500" b="1" i="0" u="none" dirty="0">
                          <a:solidFill>
                            <a:schemeClr val="tx1"/>
                          </a:solidFill>
                          <a:latin typeface="Calibri" panose="020F0502020204030204" pitchFamily="34" charset="0"/>
                        </a:rPr>
                        <a:t>Combination Partner</a:t>
                      </a: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6"/>
                    </a:solidFill>
                  </a:tcPr>
                </a:tc>
                <a:tc>
                  <a:txBody>
                    <a:bodyPr/>
                    <a:lstStyle/>
                    <a:p>
                      <a:pPr algn="ctr"/>
                      <a:r>
                        <a:rPr lang="en-US" sz="1500" b="1" i="0" u="none" dirty="0">
                          <a:solidFill>
                            <a:schemeClr val="tx1"/>
                          </a:solidFill>
                          <a:latin typeface="Calibri" panose="020F0502020204030204" pitchFamily="34" charset="0"/>
                        </a:rPr>
                        <a:t>MoA</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6"/>
                    </a:solidFill>
                  </a:tcPr>
                </a:tc>
                <a:tc>
                  <a:txBody>
                    <a:bodyPr/>
                    <a:lstStyle/>
                    <a:p>
                      <a:pPr algn="ctr"/>
                      <a:r>
                        <a:rPr lang="en-US" sz="1500" b="1" i="0" u="none" dirty="0">
                          <a:solidFill>
                            <a:schemeClr val="tx1"/>
                          </a:solidFill>
                          <a:latin typeface="Calibri" panose="020F0502020204030204" pitchFamily="34" charset="0"/>
                        </a:rPr>
                        <a:t>Patient Population</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6"/>
                    </a:solidFill>
                  </a:tcPr>
                </a:tc>
                <a:tc>
                  <a:txBody>
                    <a:bodyPr/>
                    <a:lstStyle/>
                    <a:p>
                      <a:pPr algn="ctr"/>
                      <a:r>
                        <a:rPr lang="en-US" sz="1500" b="1" i="0" u="none" dirty="0">
                          <a:solidFill>
                            <a:schemeClr val="tx1"/>
                          </a:solidFill>
                          <a:latin typeface="Calibri" panose="020F0502020204030204" pitchFamily="34" charset="0"/>
                        </a:rPr>
                        <a:t>Est. N</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337612">
                <a:tc>
                  <a:txBody>
                    <a:bodyPr/>
                    <a:lstStyle/>
                    <a:p>
                      <a:pPr algn="l"/>
                      <a:r>
                        <a:rPr lang="en-US" sz="1500" dirty="0">
                          <a:solidFill>
                            <a:schemeClr val="bg2">
                              <a:lumMod val="10000"/>
                            </a:schemeClr>
                          </a:solidFill>
                          <a:latin typeface="Calibri" panose="020F0502020204030204" pitchFamily="34" charset="0"/>
                        </a:rPr>
                        <a:t>Bevacizumab</a:t>
                      </a:r>
                      <a:r>
                        <a:rPr lang="en-US" sz="1500" baseline="30000" dirty="0">
                          <a:solidFill>
                            <a:schemeClr val="bg2">
                              <a:lumMod val="10000"/>
                            </a:schemeClr>
                          </a:solidFill>
                          <a:latin typeface="Calibri" panose="020F0502020204030204" pitchFamily="34" charset="0"/>
                        </a:rPr>
                        <a:t>[1]</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Anti-VEGF</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First line (TKI naive)</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50</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571367">
                <a:tc>
                  <a:txBody>
                    <a:bodyPr/>
                    <a:lstStyle/>
                    <a:p>
                      <a:pPr algn="l"/>
                      <a:r>
                        <a:rPr lang="en-US" sz="1500" dirty="0">
                          <a:solidFill>
                            <a:schemeClr val="bg2">
                              <a:lumMod val="10000"/>
                            </a:schemeClr>
                          </a:solidFill>
                          <a:latin typeface="Calibri" panose="020F0502020204030204" pitchFamily="34" charset="0"/>
                        </a:rPr>
                        <a:t>Bevacizumab</a:t>
                      </a:r>
                      <a:r>
                        <a:rPr lang="en-US" sz="1500" baseline="30000" dirty="0">
                          <a:solidFill>
                            <a:schemeClr val="bg2">
                              <a:lumMod val="10000"/>
                            </a:schemeClr>
                          </a:solidFill>
                          <a:latin typeface="Calibri" panose="020F0502020204030204" pitchFamily="34" charset="0"/>
                        </a:rPr>
                        <a:t>[2]</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Anti-VEGF</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Second line after prior TKI; osimertinib naive; T790M+; brain mets</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112*</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571367">
                <a:tc>
                  <a:txBody>
                    <a:bodyPr/>
                    <a:lstStyle/>
                    <a:p>
                      <a:pPr algn="l"/>
                      <a:r>
                        <a:rPr lang="en-US" sz="1500" dirty="0">
                          <a:solidFill>
                            <a:schemeClr val="bg2">
                              <a:lumMod val="10000"/>
                            </a:schemeClr>
                          </a:solidFill>
                          <a:latin typeface="Calibri" panose="020F0502020204030204" pitchFamily="34" charset="0"/>
                        </a:rPr>
                        <a:t>Itacitinib</a:t>
                      </a:r>
                      <a:r>
                        <a:rPr lang="en-US" sz="1500" baseline="30000" dirty="0">
                          <a:solidFill>
                            <a:schemeClr val="bg2">
                              <a:lumMod val="10000"/>
                            </a:schemeClr>
                          </a:solidFill>
                          <a:latin typeface="Calibri" panose="020F0502020204030204" pitchFamily="34" charset="0"/>
                        </a:rPr>
                        <a:t>[3]</a:t>
                      </a:r>
                      <a:endParaRPr lang="en-US" sz="1500" b="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JAK1 inhibitor</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Second line after prior TKI; second phase requiring T790M+</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59</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r h="337612">
                <a:tc>
                  <a:txBody>
                    <a:bodyPr/>
                    <a:lstStyle/>
                    <a:p>
                      <a:pPr algn="l"/>
                      <a:r>
                        <a:rPr lang="en-US" sz="1500" dirty="0">
                          <a:solidFill>
                            <a:schemeClr val="bg2">
                              <a:lumMod val="10000"/>
                            </a:schemeClr>
                          </a:solidFill>
                          <a:latin typeface="Calibri" panose="020F0502020204030204" pitchFamily="34" charset="0"/>
                        </a:rPr>
                        <a:t>Ramucirumab</a:t>
                      </a:r>
                      <a:r>
                        <a:rPr lang="en-US" sz="1500" baseline="30000" dirty="0">
                          <a:solidFill>
                            <a:schemeClr val="bg2">
                              <a:lumMod val="10000"/>
                            </a:schemeClr>
                          </a:solidFill>
                          <a:latin typeface="Calibri" panose="020F0502020204030204" pitchFamily="34" charset="0"/>
                        </a:rPr>
                        <a:t>[4]</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Anti-VEGFR2</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Second line after prior TKI; T790M+</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74</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4"/>
                  </a:ext>
                </a:extLst>
              </a:tr>
              <a:tr h="337612">
                <a:tc>
                  <a:txBody>
                    <a:bodyPr/>
                    <a:lstStyle/>
                    <a:p>
                      <a:pPr algn="l"/>
                      <a:r>
                        <a:rPr lang="en-US" sz="1500" dirty="0">
                          <a:solidFill>
                            <a:schemeClr val="bg2">
                              <a:lumMod val="10000"/>
                            </a:schemeClr>
                          </a:solidFill>
                          <a:latin typeface="Calibri" panose="020F0502020204030204" pitchFamily="34" charset="0"/>
                        </a:rPr>
                        <a:t>Gefitinib</a:t>
                      </a:r>
                      <a:r>
                        <a:rPr lang="en-US" sz="1500" baseline="30000" dirty="0">
                          <a:solidFill>
                            <a:schemeClr val="bg2">
                              <a:lumMod val="10000"/>
                            </a:schemeClr>
                          </a:solidFill>
                          <a:latin typeface="Calibri" panose="020F0502020204030204" pitchFamily="34" charset="0"/>
                        </a:rPr>
                        <a:t>[5]</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First-gen EGFR TKI (C797S)</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First line</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64*</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99371912"/>
                  </a:ext>
                </a:extLst>
              </a:tr>
              <a:tr h="571367">
                <a:tc>
                  <a:txBody>
                    <a:bodyPr/>
                    <a:lstStyle/>
                    <a:p>
                      <a:pPr algn="l"/>
                      <a:r>
                        <a:rPr lang="en-US" sz="1500" dirty="0">
                          <a:solidFill>
                            <a:schemeClr val="bg2">
                              <a:lumMod val="10000"/>
                            </a:schemeClr>
                          </a:solidFill>
                          <a:latin typeface="Calibri" panose="020F0502020204030204" pitchFamily="34" charset="0"/>
                        </a:rPr>
                        <a:t>Necitumumab</a:t>
                      </a:r>
                      <a:r>
                        <a:rPr lang="en-US" sz="1500" baseline="30000" dirty="0">
                          <a:solidFill>
                            <a:schemeClr val="bg2">
                              <a:lumMod val="10000"/>
                            </a:schemeClr>
                          </a:solidFill>
                          <a:latin typeface="Calibri" panose="020F0502020204030204" pitchFamily="34" charset="0"/>
                        </a:rPr>
                        <a:t>[4,6]</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Anti-EGFR</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Second line after prior TKI; T790M+</a:t>
                      </a:r>
                      <a:r>
                        <a:rPr lang="en-US" sz="1500" baseline="30000" dirty="0">
                          <a:solidFill>
                            <a:schemeClr val="bg2">
                              <a:lumMod val="10000"/>
                            </a:schemeClr>
                          </a:solidFill>
                          <a:latin typeface="Calibri" panose="020F0502020204030204" pitchFamily="34" charset="0"/>
                        </a:rPr>
                        <a:t>[4]</a:t>
                      </a:r>
                    </a:p>
                    <a:p>
                      <a:pPr algn="ctr"/>
                      <a:r>
                        <a:rPr lang="en-US" sz="1500" dirty="0">
                          <a:solidFill>
                            <a:schemeClr val="bg2">
                              <a:lumMod val="10000"/>
                            </a:schemeClr>
                          </a:solidFill>
                          <a:latin typeface="Calibri" panose="020F0502020204030204" pitchFamily="34" charset="0"/>
                        </a:rPr>
                        <a:t>Second line after prior TKI; multicohort</a:t>
                      </a:r>
                      <a:r>
                        <a:rPr lang="en-US" sz="1500" baseline="30000" dirty="0">
                          <a:solidFill>
                            <a:schemeClr val="bg2">
                              <a:lumMod val="10000"/>
                            </a:schemeClr>
                          </a:solidFill>
                          <a:latin typeface="Calibri" panose="020F0502020204030204" pitchFamily="34" charset="0"/>
                        </a:rPr>
                        <a:t>[6]</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74</a:t>
                      </a:r>
                    </a:p>
                    <a:p>
                      <a:pPr algn="ctr"/>
                      <a:r>
                        <a:rPr lang="en-US" sz="1500" dirty="0">
                          <a:solidFill>
                            <a:schemeClr val="bg2">
                              <a:lumMod val="10000"/>
                            </a:schemeClr>
                          </a:solidFill>
                          <a:latin typeface="Calibri" panose="020F0502020204030204" pitchFamily="34" charset="0"/>
                        </a:rPr>
                        <a:t>100*</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5"/>
                  </a:ext>
                </a:extLst>
              </a:tr>
              <a:tr h="337612">
                <a:tc>
                  <a:txBody>
                    <a:bodyPr/>
                    <a:lstStyle/>
                    <a:p>
                      <a:pPr algn="l"/>
                      <a:r>
                        <a:rPr lang="en-US" sz="1500" dirty="0">
                          <a:solidFill>
                            <a:schemeClr val="bg2">
                              <a:lumMod val="10000"/>
                            </a:schemeClr>
                          </a:solidFill>
                          <a:latin typeface="Calibri" panose="020F0502020204030204" pitchFamily="34" charset="0"/>
                        </a:rPr>
                        <a:t>Selumetinib</a:t>
                      </a:r>
                      <a:r>
                        <a:rPr lang="en-US" sz="1500" baseline="30000" dirty="0">
                          <a:solidFill>
                            <a:schemeClr val="bg2">
                              <a:lumMod val="10000"/>
                            </a:schemeClr>
                          </a:solidFill>
                          <a:latin typeface="Calibri" panose="020F0502020204030204" pitchFamily="34" charset="0"/>
                        </a:rPr>
                        <a:t>[7]</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MEK inhibitor</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First line</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25*</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16943306"/>
                  </a:ext>
                </a:extLst>
              </a:tr>
              <a:tr h="337612">
                <a:tc>
                  <a:txBody>
                    <a:bodyPr/>
                    <a:lstStyle/>
                    <a:p>
                      <a:pPr algn="l"/>
                      <a:r>
                        <a:rPr lang="en-US" sz="1500" dirty="0">
                          <a:solidFill>
                            <a:schemeClr val="bg2">
                              <a:lumMod val="10000"/>
                            </a:schemeClr>
                          </a:solidFill>
                          <a:latin typeface="Calibri" panose="020F0502020204030204" pitchFamily="34" charset="0"/>
                        </a:rPr>
                        <a:t>DS-1205c</a:t>
                      </a:r>
                      <a:r>
                        <a:rPr lang="en-US" sz="1500" baseline="30000" dirty="0">
                          <a:solidFill>
                            <a:schemeClr val="bg2">
                              <a:lumMod val="10000"/>
                            </a:schemeClr>
                          </a:solidFill>
                          <a:latin typeface="Calibri" panose="020F0502020204030204" pitchFamily="34" charset="0"/>
                        </a:rPr>
                        <a:t>[8]</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Axl inhibitor</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Second line after prior TKI; T790M-</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21*</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99059373"/>
                  </a:ext>
                </a:extLst>
              </a:tr>
              <a:tr h="337612">
                <a:tc>
                  <a:txBody>
                    <a:bodyPr/>
                    <a:lstStyle/>
                    <a:p>
                      <a:pPr algn="l"/>
                      <a:r>
                        <a:rPr lang="en-US" sz="1500" dirty="0">
                          <a:solidFill>
                            <a:schemeClr val="bg2">
                              <a:lumMod val="10000"/>
                            </a:schemeClr>
                          </a:solidFill>
                          <a:latin typeface="Calibri" panose="020F0502020204030204" pitchFamily="34" charset="0"/>
                        </a:rPr>
                        <a:t>Navitoclax</a:t>
                      </a:r>
                      <a:r>
                        <a:rPr lang="en-US" sz="1500" baseline="30000" dirty="0">
                          <a:solidFill>
                            <a:schemeClr val="bg2">
                              <a:lumMod val="10000"/>
                            </a:schemeClr>
                          </a:solidFill>
                          <a:latin typeface="Calibri" panose="020F0502020204030204" pitchFamily="34" charset="0"/>
                        </a:rPr>
                        <a:t>[9]</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Bcl2/Bcl-xL inhibitor</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Second line after prior TKI; T790M+</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50</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6"/>
                  </a:ext>
                </a:extLst>
              </a:tr>
              <a:tr h="337612">
                <a:tc>
                  <a:txBody>
                    <a:bodyPr/>
                    <a:lstStyle/>
                    <a:p>
                      <a:pPr algn="l"/>
                      <a:r>
                        <a:rPr lang="en-US" sz="1500" dirty="0">
                          <a:solidFill>
                            <a:schemeClr val="bg2">
                              <a:lumMod val="10000"/>
                            </a:schemeClr>
                          </a:solidFill>
                          <a:latin typeface="Calibri" panose="020F0502020204030204" pitchFamily="34" charset="0"/>
                        </a:rPr>
                        <a:t>Sapanisertib</a:t>
                      </a:r>
                      <a:r>
                        <a:rPr lang="en-US" sz="1500" baseline="30000" dirty="0">
                          <a:solidFill>
                            <a:schemeClr val="bg2">
                              <a:lumMod val="10000"/>
                            </a:schemeClr>
                          </a:solidFill>
                          <a:latin typeface="Calibri" panose="020F0502020204030204" pitchFamily="34" charset="0"/>
                        </a:rPr>
                        <a:t>[10]</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TORC1/2 inhibitor</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Second line after prior TKI; T790M-</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tc>
                  <a:txBody>
                    <a:bodyPr/>
                    <a:lstStyle/>
                    <a:p>
                      <a:pPr algn="ctr"/>
                      <a:r>
                        <a:rPr lang="en-US" sz="1500" dirty="0">
                          <a:solidFill>
                            <a:schemeClr val="bg2">
                              <a:lumMod val="10000"/>
                            </a:schemeClr>
                          </a:solidFill>
                          <a:latin typeface="Calibri" panose="020F0502020204030204" pitchFamily="34" charset="0"/>
                        </a:rPr>
                        <a:t>36*</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7"/>
                  </a:ext>
                </a:extLst>
              </a:tr>
              <a:tr h="571367">
                <a:tc>
                  <a:txBody>
                    <a:bodyPr/>
                    <a:lstStyle/>
                    <a:p>
                      <a:pPr algn="l"/>
                      <a:r>
                        <a:rPr lang="en-US" sz="1500" dirty="0" err="1">
                          <a:solidFill>
                            <a:schemeClr val="bg2">
                              <a:lumMod val="10000"/>
                            </a:schemeClr>
                          </a:solidFill>
                          <a:latin typeface="Calibri" panose="020F0502020204030204" pitchFamily="34" charset="0"/>
                        </a:rPr>
                        <a:t>Selumetinib</a:t>
                      </a:r>
                      <a:r>
                        <a:rPr lang="en-US" sz="1500" dirty="0">
                          <a:solidFill>
                            <a:schemeClr val="bg2">
                              <a:lumMod val="10000"/>
                            </a:schemeClr>
                          </a:solidFill>
                          <a:latin typeface="Calibri" panose="020F0502020204030204" pitchFamily="34" charset="0"/>
                        </a:rPr>
                        <a:t>, </a:t>
                      </a:r>
                      <a:r>
                        <a:rPr lang="en-US" sz="1500" dirty="0" err="1">
                          <a:solidFill>
                            <a:schemeClr val="bg2">
                              <a:lumMod val="10000"/>
                            </a:schemeClr>
                          </a:solidFill>
                          <a:latin typeface="Calibri" panose="020F0502020204030204" pitchFamily="34" charset="0"/>
                        </a:rPr>
                        <a:t>savolitinib</a:t>
                      </a:r>
                      <a:r>
                        <a:rPr lang="en-US" sz="1500" dirty="0">
                          <a:solidFill>
                            <a:schemeClr val="bg2">
                              <a:lumMod val="10000"/>
                            </a:schemeClr>
                          </a:solidFill>
                          <a:latin typeface="Calibri" panose="020F0502020204030204" pitchFamily="34" charset="0"/>
                        </a:rPr>
                        <a:t>, durvalumab</a:t>
                      </a:r>
                      <a:r>
                        <a:rPr lang="en-US" sz="1500" baseline="30000" dirty="0">
                          <a:solidFill>
                            <a:schemeClr val="bg2">
                              <a:lumMod val="10000"/>
                            </a:schemeClr>
                          </a:solidFill>
                          <a:latin typeface="Calibri" panose="020F0502020204030204" pitchFamily="34" charset="0"/>
                        </a:rPr>
                        <a:t>[11]</a:t>
                      </a:r>
                      <a:endParaRPr lang="en-US" sz="1500" dirty="0">
                        <a:solidFill>
                          <a:schemeClr val="bg2">
                            <a:lumMod val="10000"/>
                          </a:schemeClr>
                        </a:solidFill>
                        <a:latin typeface="Calibri" panose="020F0502020204030204" pitchFamily="34" charset="0"/>
                      </a:endParaRPr>
                    </a:p>
                  </a:txBody>
                  <a:tcPr marL="108338" marR="108338" marT="54169" marB="54169">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Multiple MOAs</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Second line after prior TKI</a:t>
                      </a:r>
                    </a:p>
                  </a:txBody>
                  <a:tcPr marL="108338" marR="108338" marT="54169" marB="54169">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tc>
                  <a:txBody>
                    <a:bodyPr/>
                    <a:lstStyle/>
                    <a:p>
                      <a:pPr algn="ctr"/>
                      <a:r>
                        <a:rPr lang="en-US" sz="1500" dirty="0">
                          <a:solidFill>
                            <a:schemeClr val="bg2">
                              <a:lumMod val="10000"/>
                            </a:schemeClr>
                          </a:solidFill>
                          <a:latin typeface="Calibri" panose="020F0502020204030204" pitchFamily="34" charset="0"/>
                        </a:rPr>
                        <a:t>344</a:t>
                      </a:r>
                    </a:p>
                  </a:txBody>
                  <a:tcPr marL="108338" marR="108338" marT="54169" marB="54169">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77063753"/>
                  </a:ext>
                </a:extLst>
              </a:tr>
            </a:tbl>
          </a:graphicData>
        </a:graphic>
      </p:graphicFrame>
      <p:sp>
        <p:nvSpPr>
          <p:cNvPr id="85041" name="Text Box 11">
            <a:extLst>
              <a:ext uri="{FF2B5EF4-FFF2-40B4-BE49-F238E27FC236}">
                <a16:creationId xmlns:a16="http://schemas.microsoft.com/office/drawing/2014/main" id="{E430C342-937C-492F-B164-35EA56C57E6E}"/>
              </a:ext>
            </a:extLst>
          </p:cNvPr>
          <p:cNvSpPr txBox="1">
            <a:spLocks noChangeArrowheads="1"/>
          </p:cNvSpPr>
          <p:nvPr/>
        </p:nvSpPr>
        <p:spPr bwMode="auto">
          <a:xfrm>
            <a:off x="438463" y="6182786"/>
            <a:ext cx="577919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NCT02803203. 2. NCT02971501. 3. NCT02917993. 4. NCT02789345. 5. NCT03122717. 6. NCT02496663. 7. NCT03392246. 8. NCT03255083. 9. NCT02520778. 10. NCT02503722. </a:t>
            </a:r>
          </a:p>
        </p:txBody>
      </p:sp>
      <p:sp>
        <p:nvSpPr>
          <p:cNvPr id="85042" name="TextBox 1">
            <a:extLst>
              <a:ext uri="{FF2B5EF4-FFF2-40B4-BE49-F238E27FC236}">
                <a16:creationId xmlns:a16="http://schemas.microsoft.com/office/drawing/2014/main" id="{064B30A3-E0B1-4F79-81D8-78F17F95E114}"/>
              </a:ext>
            </a:extLst>
          </p:cNvPr>
          <p:cNvSpPr txBox="1">
            <a:spLocks noChangeArrowheads="1"/>
          </p:cNvSpPr>
          <p:nvPr/>
        </p:nvSpPr>
        <p:spPr bwMode="auto">
          <a:xfrm>
            <a:off x="7408726" y="6209052"/>
            <a:ext cx="223657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*Recruiting as of April 2020.</a:t>
            </a:r>
          </a:p>
        </p:txBody>
      </p:sp>
      <p:grpSp>
        <p:nvGrpSpPr>
          <p:cNvPr id="9" name="Group 7">
            <a:extLst>
              <a:ext uri="{FF2B5EF4-FFF2-40B4-BE49-F238E27FC236}">
                <a16:creationId xmlns:a16="http://schemas.microsoft.com/office/drawing/2014/main" id="{663779E4-E897-4A35-AF4C-114714D4FF07}"/>
              </a:ext>
            </a:extLst>
          </p:cNvPr>
          <p:cNvGrpSpPr>
            <a:grpSpLocks/>
          </p:cNvGrpSpPr>
          <p:nvPr/>
        </p:nvGrpSpPr>
        <p:grpSpPr bwMode="auto">
          <a:xfrm>
            <a:off x="9389569" y="6216652"/>
            <a:ext cx="2488502" cy="447822"/>
            <a:chOff x="9527309" y="3551529"/>
            <a:chExt cx="2488502" cy="448324"/>
          </a:xfrm>
        </p:grpSpPr>
        <p:pic>
          <p:nvPicPr>
            <p:cNvPr id="10" name="Picture 9">
              <a:extLst>
                <a:ext uri="{FF2B5EF4-FFF2-40B4-BE49-F238E27FC236}">
                  <a16:creationId xmlns:a16="http://schemas.microsoft.com/office/drawing/2014/main" id="{31A4D64E-D8D5-4C86-AF13-89F41BEC33E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1" name="Rectangle 8">
              <a:extLst>
                <a:ext uri="{FF2B5EF4-FFF2-40B4-BE49-F238E27FC236}">
                  <a16:creationId xmlns:a16="http://schemas.microsoft.com/office/drawing/2014/main" id="{6831E49C-AC91-4BB7-A38E-2FF224AF5137}"/>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2" name="Text Box 11">
            <a:extLst>
              <a:ext uri="{FF2B5EF4-FFF2-40B4-BE49-F238E27FC236}">
                <a16:creationId xmlns:a16="http://schemas.microsoft.com/office/drawing/2014/main" id="{C34CEAF9-FE72-4268-80C1-176DA50E759A}"/>
              </a:ext>
            </a:extLst>
          </p:cNvPr>
          <p:cNvSpPr txBox="1">
            <a:spLocks noChangeArrowheads="1"/>
          </p:cNvSpPr>
          <p:nvPr/>
        </p:nvSpPr>
        <p:spPr bwMode="auto">
          <a:xfrm>
            <a:off x="6030382" y="6382783"/>
            <a:ext cx="1939573"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11. NCT02143466</a:t>
            </a:r>
          </a:p>
        </p:txBody>
      </p:sp>
    </p:spTree>
  </p:cSld>
  <p:clrMapOvr>
    <a:masterClrMapping/>
  </p:clrMapOvr>
  <p:transition spd="slow"/>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i="1" dirty="0"/>
              <a:t>ALK</a:t>
            </a:r>
            <a:r>
              <a:rPr lang="en-US" dirty="0"/>
              <a:t> Rearrangement–Positive NSCLC</a:t>
            </a:r>
          </a:p>
        </p:txBody>
      </p:sp>
    </p:spTree>
    <p:extLst>
      <p:ext uri="{BB962C8B-B14F-4D97-AF65-F5344CB8AC3E}">
        <p14:creationId xmlns:p14="http://schemas.microsoft.com/office/powerpoint/2010/main" val="69715004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Title 1">
            <a:extLst>
              <a:ext uri="{FF2B5EF4-FFF2-40B4-BE49-F238E27FC236}">
                <a16:creationId xmlns:a16="http://schemas.microsoft.com/office/drawing/2014/main" id="{E6FE0EA6-D5C2-417D-B345-DBF08B63F5F5}"/>
              </a:ext>
            </a:extLst>
          </p:cNvPr>
          <p:cNvSpPr>
            <a:spLocks noGrp="1"/>
          </p:cNvSpPr>
          <p:nvPr>
            <p:ph type="title"/>
          </p:nvPr>
        </p:nvSpPr>
        <p:spPr>
          <a:xfrm>
            <a:off x="611189" y="238126"/>
            <a:ext cx="10869613" cy="1103313"/>
          </a:xfrm>
        </p:spPr>
        <p:txBody>
          <a:bodyPr/>
          <a:lstStyle/>
          <a:p>
            <a:r>
              <a:rPr lang="en-US" altLang="en-US" dirty="0"/>
              <a:t>First-line Treatment With ALK Inhibitors in </a:t>
            </a:r>
            <a:r>
              <a:rPr lang="en-US" altLang="en-US" i="1" dirty="0"/>
              <a:t>ALK</a:t>
            </a:r>
            <a:r>
              <a:rPr lang="en-US" altLang="en-US" dirty="0"/>
              <a:t>-Rearranged NSCLC: Phase III Trials</a:t>
            </a:r>
          </a:p>
        </p:txBody>
      </p:sp>
      <p:sp>
        <p:nvSpPr>
          <p:cNvPr id="95235" name="Content Placeholder 1">
            <a:extLst>
              <a:ext uri="{FF2B5EF4-FFF2-40B4-BE49-F238E27FC236}">
                <a16:creationId xmlns:a16="http://schemas.microsoft.com/office/drawing/2014/main" id="{0DA89DBC-B237-4E3D-9E19-8C02BC464105}"/>
              </a:ext>
            </a:extLst>
          </p:cNvPr>
          <p:cNvSpPr>
            <a:spLocks noGrp="1"/>
          </p:cNvSpPr>
          <p:nvPr>
            <p:ph idx="1"/>
          </p:nvPr>
        </p:nvSpPr>
        <p:spPr>
          <a:xfrm>
            <a:off x="611189" y="5289331"/>
            <a:ext cx="10874375" cy="646331"/>
          </a:xfrm>
        </p:spPr>
        <p:txBody>
          <a:bodyPr/>
          <a:lstStyle/>
          <a:p>
            <a:r>
              <a:rPr lang="en-US" altLang="en-US" sz="2400" dirty="0"/>
              <a:t>Alectinib, </a:t>
            </a:r>
            <a:r>
              <a:rPr lang="en-US" altLang="en-US" sz="2400" dirty="0" err="1"/>
              <a:t>brigatinib</a:t>
            </a:r>
            <a:r>
              <a:rPr lang="en-US" altLang="en-US" sz="2400" dirty="0"/>
              <a:t>, </a:t>
            </a:r>
            <a:r>
              <a:rPr lang="en-US" altLang="en-US" sz="2400" dirty="0" err="1"/>
              <a:t>crizotinib</a:t>
            </a:r>
            <a:r>
              <a:rPr lang="en-US" altLang="en-US" sz="2400" dirty="0"/>
              <a:t>, and ceritinib are FDA approved for newly diagnosed </a:t>
            </a:r>
            <a:r>
              <a:rPr lang="en-US" altLang="en-US" sz="2400" i="1" dirty="0"/>
              <a:t>ALK</a:t>
            </a:r>
            <a:r>
              <a:rPr lang="en-US" altLang="en-US" sz="2400" dirty="0"/>
              <a:t>+, metastatic NSCLC</a:t>
            </a:r>
            <a:r>
              <a:rPr lang="en-US" altLang="en-US" sz="2400" baseline="30000" dirty="0"/>
              <a:t>[6-9]</a:t>
            </a:r>
            <a:endParaRPr lang="en-US" altLang="en-US" sz="2400" dirty="0"/>
          </a:p>
        </p:txBody>
      </p:sp>
      <p:sp>
        <p:nvSpPr>
          <p:cNvPr id="95237" name="Text Box 11">
            <a:extLst>
              <a:ext uri="{FF2B5EF4-FFF2-40B4-BE49-F238E27FC236}">
                <a16:creationId xmlns:a16="http://schemas.microsoft.com/office/drawing/2014/main" id="{E2AA5110-41EF-4869-9BD9-B9D118799DAC}"/>
              </a:ext>
            </a:extLst>
          </p:cNvPr>
          <p:cNvSpPr txBox="1">
            <a:spLocks noChangeArrowheads="1"/>
          </p:cNvSpPr>
          <p:nvPr/>
        </p:nvSpPr>
        <p:spPr bwMode="auto">
          <a:xfrm>
            <a:off x="414339" y="6016407"/>
            <a:ext cx="801052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eaLnBrk="1" fontAlgn="auto" hangingPunct="1">
              <a:lnSpc>
                <a:spcPct val="100000"/>
              </a:lnSpc>
              <a:spcBef>
                <a:spcPct val="0"/>
              </a:spcBef>
              <a:spcAft>
                <a:spcPct val="0"/>
              </a:spcAft>
              <a:buClrTx/>
              <a:buNone/>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Solomon. N Engl J Med. 2014;371:2167. 2. Soria. </a:t>
            </a:r>
            <a:r>
              <a:rPr kumimoji="0" lang="fr-FR"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Lancet. 2017;389: 917</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Hida</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Lancet. 2017;390:29. 4. Peters. N Engl J Med. 2017;377:829. 5. </a:t>
            </a:r>
            <a:r>
              <a:rPr lang="en-US" altLang="en-US" sz="1200" b="0" spc="-11" dirty="0" err="1">
                <a:solidFill>
                  <a:srgbClr val="455560"/>
                </a:solidFill>
                <a:latin typeface="Calibri" panose="020F0502020204030204" pitchFamily="34" charset="0"/>
              </a:rPr>
              <a:t>Camidge</a:t>
            </a:r>
            <a:r>
              <a:rPr lang="en-US" altLang="en-US" sz="1200" b="0" spc="-11" dirty="0">
                <a:solidFill>
                  <a:srgbClr val="455560"/>
                </a:solidFill>
                <a:latin typeface="Calibri" panose="020F0502020204030204" pitchFamily="34" charset="0"/>
              </a:rPr>
              <a:t>. NEJM. 2018;379:2027.</a:t>
            </a:r>
            <a:r>
              <a:rPr lang="en-US" altLang="en-US" sz="1200" b="0" dirty="0">
                <a:solidFill>
                  <a:srgbClr val="455560"/>
                </a:solidFill>
                <a:latin typeface="Calibri" panose="020F0502020204030204" pitchFamily="34" charset="0"/>
              </a:rPr>
              <a:t> 6.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Crizotinib</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[package insert]. 2018. 7. Ceritinib [package insert]. 2017. 8. Alectinib [package insert]. 2018. 9.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Brigatinib</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[package insert]. 2020.</a:t>
            </a:r>
          </a:p>
        </p:txBody>
      </p:sp>
      <p:graphicFrame>
        <p:nvGraphicFramePr>
          <p:cNvPr id="9" name="Table 8">
            <a:extLst>
              <a:ext uri="{FF2B5EF4-FFF2-40B4-BE49-F238E27FC236}">
                <a16:creationId xmlns:a16="http://schemas.microsoft.com/office/drawing/2014/main" id="{2061E7C7-5D01-4FC1-B7C4-8CFD0D679036}"/>
              </a:ext>
            </a:extLst>
          </p:cNvPr>
          <p:cNvGraphicFramePr>
            <a:graphicFrameLocks noGrp="1"/>
          </p:cNvGraphicFramePr>
          <p:nvPr/>
        </p:nvGraphicFramePr>
        <p:xfrm>
          <a:off x="727077" y="1604964"/>
          <a:ext cx="10753725" cy="3503950"/>
        </p:xfrm>
        <a:graphic>
          <a:graphicData uri="http://schemas.openxmlformats.org/drawingml/2006/table">
            <a:tbl>
              <a:tblPr firstRow="1" bandRow="1">
                <a:tableStyleId>{93296810-A885-4BE3-A3E7-6D5BEEA58F35}</a:tableStyleId>
              </a:tblPr>
              <a:tblGrid>
                <a:gridCol w="2525837">
                  <a:extLst>
                    <a:ext uri="{9D8B030D-6E8A-4147-A177-3AD203B41FA5}">
                      <a16:colId xmlns:a16="http://schemas.microsoft.com/office/drawing/2014/main" val="20000"/>
                    </a:ext>
                  </a:extLst>
                </a:gridCol>
                <a:gridCol w="913891">
                  <a:extLst>
                    <a:ext uri="{9D8B030D-6E8A-4147-A177-3AD203B41FA5}">
                      <a16:colId xmlns:a16="http://schemas.microsoft.com/office/drawing/2014/main" val="20001"/>
                    </a:ext>
                  </a:extLst>
                </a:gridCol>
                <a:gridCol w="2853262">
                  <a:extLst>
                    <a:ext uri="{9D8B030D-6E8A-4147-A177-3AD203B41FA5}">
                      <a16:colId xmlns:a16="http://schemas.microsoft.com/office/drawing/2014/main" val="20003"/>
                    </a:ext>
                  </a:extLst>
                </a:gridCol>
                <a:gridCol w="1753203">
                  <a:extLst>
                    <a:ext uri="{9D8B030D-6E8A-4147-A177-3AD203B41FA5}">
                      <a16:colId xmlns:a16="http://schemas.microsoft.com/office/drawing/2014/main" val="20004"/>
                    </a:ext>
                  </a:extLst>
                </a:gridCol>
                <a:gridCol w="2707532">
                  <a:extLst>
                    <a:ext uri="{9D8B030D-6E8A-4147-A177-3AD203B41FA5}">
                      <a16:colId xmlns:a16="http://schemas.microsoft.com/office/drawing/2014/main" val="20005"/>
                    </a:ext>
                  </a:extLst>
                </a:gridCol>
              </a:tblGrid>
              <a:tr h="381436">
                <a:tc>
                  <a:txBody>
                    <a:bodyPr/>
                    <a:lstStyle/>
                    <a:p>
                      <a:pPr algn="l"/>
                      <a:r>
                        <a:rPr lang="en-US" sz="1800" dirty="0">
                          <a:solidFill>
                            <a:schemeClr val="tx1"/>
                          </a:solidFill>
                          <a:latin typeface="Calibri" panose="020F0502020204030204" pitchFamily="34" charset="0"/>
                        </a:rPr>
                        <a:t>Agent/Study</a:t>
                      </a:r>
                    </a:p>
                  </a:txBody>
                  <a:tcPr marL="91449" marR="91449" marT="60987" marB="60987"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algn="ctr"/>
                      <a:r>
                        <a:rPr lang="en-US" sz="1800" dirty="0">
                          <a:latin typeface="Calibri" panose="020F0502020204030204" pitchFamily="34" charset="0"/>
                        </a:rPr>
                        <a:t>N</a:t>
                      </a:r>
                      <a:endParaRPr lang="en-US" sz="1800" dirty="0">
                        <a:solidFill>
                          <a:schemeClr val="tx1"/>
                        </a:solidFill>
                        <a:latin typeface="Calibri" panose="020F0502020204030204" pitchFamily="34" charset="0"/>
                      </a:endParaRPr>
                    </a:p>
                  </a:txBody>
                  <a:tcPr marL="91449" marR="91449" marT="60987" marB="60987"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algn="ctr"/>
                      <a:r>
                        <a:rPr lang="en-US" sz="1800" dirty="0">
                          <a:solidFill>
                            <a:schemeClr val="tx1"/>
                          </a:solidFill>
                          <a:latin typeface="Calibri" panose="020F0502020204030204" pitchFamily="34" charset="0"/>
                        </a:rPr>
                        <a:t>Study Design</a:t>
                      </a:r>
                    </a:p>
                  </a:txBody>
                  <a:tcPr marL="91449" marR="91449" marT="60987" marB="60987"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algn="ctr"/>
                      <a:r>
                        <a:rPr lang="en-US" sz="1800" dirty="0">
                          <a:latin typeface="Calibri" panose="020F0502020204030204" pitchFamily="34" charset="0"/>
                        </a:rPr>
                        <a:t>ORR, </a:t>
                      </a:r>
                      <a:r>
                        <a:rPr lang="en-US" sz="1800" dirty="0">
                          <a:solidFill>
                            <a:schemeClr val="tx1"/>
                          </a:solidFill>
                          <a:latin typeface="Calibri" panose="020F0502020204030204" pitchFamily="34" charset="0"/>
                        </a:rPr>
                        <a:t>%</a:t>
                      </a:r>
                    </a:p>
                  </a:txBody>
                  <a:tcPr marL="91449" marR="91449" marT="60987" marB="60987"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algn="ctr"/>
                      <a:r>
                        <a:rPr lang="en-US" sz="1800" dirty="0">
                          <a:latin typeface="Calibri" panose="020F0502020204030204" pitchFamily="34" charset="0"/>
                        </a:rPr>
                        <a:t>Median</a:t>
                      </a:r>
                      <a:r>
                        <a:rPr lang="en-US" sz="1800" baseline="0" dirty="0">
                          <a:latin typeface="Calibri" panose="020F0502020204030204" pitchFamily="34" charset="0"/>
                        </a:rPr>
                        <a:t> </a:t>
                      </a:r>
                      <a:r>
                        <a:rPr lang="en-US" sz="1800" dirty="0">
                          <a:latin typeface="Calibri" panose="020F0502020204030204" pitchFamily="34" charset="0"/>
                        </a:rPr>
                        <a:t>PFS, M</a:t>
                      </a:r>
                      <a:r>
                        <a:rPr lang="en-US" sz="1800" dirty="0">
                          <a:solidFill>
                            <a:schemeClr val="tx1"/>
                          </a:solidFill>
                          <a:latin typeface="Calibri" panose="020F0502020204030204" pitchFamily="34" charset="0"/>
                        </a:rPr>
                        <a:t>os</a:t>
                      </a:r>
                    </a:p>
                  </a:txBody>
                  <a:tcPr marL="91449" marR="91449" marT="60987" marB="60987" anchor="ct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645471">
                <a:tc>
                  <a:txBody>
                    <a:bodyPr/>
                    <a:lstStyle/>
                    <a:p>
                      <a:r>
                        <a:rPr lang="en-US" sz="1800" b="1" dirty="0">
                          <a:solidFill>
                            <a:srgbClr val="000000"/>
                          </a:solidFill>
                          <a:latin typeface="Calibri" panose="020F0502020204030204" pitchFamily="34" charset="0"/>
                        </a:rPr>
                        <a:t>Crizotinib</a:t>
                      </a:r>
                      <a:r>
                        <a:rPr lang="en-US" sz="1800" baseline="0" dirty="0">
                          <a:solidFill>
                            <a:srgbClr val="000000"/>
                          </a:solidFill>
                          <a:latin typeface="Calibri" panose="020F0502020204030204" pitchFamily="34" charset="0"/>
                        </a:rPr>
                        <a:t> </a:t>
                      </a:r>
                    </a:p>
                    <a:p>
                      <a:pPr marL="285750" marR="0" lvl="0" indent="-173736"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800" baseline="0" dirty="0">
                          <a:solidFill>
                            <a:srgbClr val="000000"/>
                          </a:solidFill>
                          <a:latin typeface="Calibri" panose="020F0502020204030204" pitchFamily="34" charset="0"/>
                        </a:rPr>
                        <a:t>PROFILE 1014</a:t>
                      </a:r>
                      <a:r>
                        <a:rPr lang="en-US" sz="1800" baseline="30000" dirty="0">
                          <a:solidFill>
                            <a:srgbClr val="000000"/>
                          </a:solidFill>
                          <a:latin typeface="Calibri" panose="020F0502020204030204" pitchFamily="34" charset="0"/>
                        </a:rPr>
                        <a:t>[1]</a:t>
                      </a:r>
                      <a:endParaRPr lang="en-US" sz="1800" baseline="0" dirty="0">
                        <a:solidFill>
                          <a:srgbClr val="000000"/>
                        </a:solidFill>
                        <a:latin typeface="Calibri" panose="020F0502020204030204" pitchFamily="34" charset="0"/>
                      </a:endParaRPr>
                    </a:p>
                  </a:txBody>
                  <a:tcPr marL="91449" marR="91449" marT="60987" marB="60987"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rgbClr val="000000"/>
                          </a:solidFill>
                          <a:latin typeface="Calibri" panose="020F0502020204030204" pitchFamily="34" charset="0"/>
                        </a:rPr>
                        <a:t>343</a:t>
                      </a:r>
                    </a:p>
                  </a:txBody>
                  <a:tcPr marL="91449" marR="91449" marT="60987" marB="60987" anchor="b">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rgbClr val="000000"/>
                          </a:solidFill>
                          <a:latin typeface="Calibri" panose="020F0502020204030204" pitchFamily="34" charset="0"/>
                        </a:rPr>
                        <a:t>Crizotinib vs </a:t>
                      </a:r>
                    </a:p>
                    <a:p>
                      <a:pPr algn="ctr"/>
                      <a:r>
                        <a:rPr lang="en-US" sz="1800" dirty="0">
                          <a:solidFill>
                            <a:srgbClr val="000000"/>
                          </a:solidFill>
                          <a:latin typeface="Calibri" panose="020F0502020204030204" pitchFamily="34" charset="0"/>
                        </a:rPr>
                        <a:t>pemetrexed + cis or carbo</a:t>
                      </a:r>
                    </a:p>
                  </a:txBody>
                  <a:tcPr marL="91422" marR="91422" marT="60986" marB="60986" anchor="b">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rgbClr val="000000"/>
                        </a:solidFill>
                        <a:latin typeface="Calibri" panose="020F0502020204030204" pitchFamily="34" charset="0"/>
                      </a:endParaRPr>
                    </a:p>
                    <a:p>
                      <a:pPr algn="ctr"/>
                      <a:r>
                        <a:rPr lang="en-US" sz="1800" dirty="0">
                          <a:solidFill>
                            <a:srgbClr val="000000"/>
                          </a:solidFill>
                          <a:latin typeface="Calibri" panose="020F0502020204030204" pitchFamily="34" charset="0"/>
                        </a:rPr>
                        <a:t>74 vs 45</a:t>
                      </a:r>
                    </a:p>
                  </a:txBody>
                  <a:tcPr marL="91449" marR="91449" marT="60987" marB="60987"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rgbClr val="000000"/>
                        </a:solidFill>
                        <a:latin typeface="Calibri" panose="020F0502020204030204" pitchFamily="34" charset="0"/>
                      </a:endParaRPr>
                    </a:p>
                    <a:p>
                      <a:pPr algn="ctr"/>
                      <a:r>
                        <a:rPr lang="en-US" sz="1800" dirty="0">
                          <a:solidFill>
                            <a:srgbClr val="000000"/>
                          </a:solidFill>
                          <a:latin typeface="Calibri" panose="020F0502020204030204" pitchFamily="34" charset="0"/>
                        </a:rPr>
                        <a:t>10.9 vs 7.0</a:t>
                      </a:r>
                    </a:p>
                  </a:txBody>
                  <a:tcPr marL="91449" marR="91449" marT="60987" marB="60987"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645471">
                <a:tc>
                  <a:txBody>
                    <a:bodyPr/>
                    <a:lstStyle/>
                    <a:p>
                      <a:r>
                        <a:rPr lang="en-US" sz="1800" b="1" dirty="0">
                          <a:solidFill>
                            <a:srgbClr val="000000"/>
                          </a:solidFill>
                          <a:latin typeface="Calibri" panose="020F0502020204030204" pitchFamily="34" charset="0"/>
                        </a:rPr>
                        <a:t>Ceritinib</a:t>
                      </a:r>
                      <a:r>
                        <a:rPr lang="en-US" sz="1800" baseline="0" dirty="0">
                          <a:solidFill>
                            <a:srgbClr val="000000"/>
                          </a:solidFill>
                          <a:latin typeface="Calibri" panose="020F0502020204030204" pitchFamily="34" charset="0"/>
                        </a:rPr>
                        <a:t> </a:t>
                      </a:r>
                    </a:p>
                    <a:p>
                      <a:pPr marL="285750" marR="0" lvl="0" indent="-173736"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800" kern="1200" baseline="0" dirty="0">
                          <a:solidFill>
                            <a:srgbClr val="000000"/>
                          </a:solidFill>
                          <a:latin typeface="Calibri" panose="020F0502020204030204" pitchFamily="34" charset="0"/>
                          <a:ea typeface="+mn-ea"/>
                          <a:cs typeface="+mn-cs"/>
                        </a:rPr>
                        <a:t>ASCEND-4</a:t>
                      </a:r>
                      <a:r>
                        <a:rPr lang="en-US" sz="1800" baseline="30000" dirty="0">
                          <a:solidFill>
                            <a:srgbClr val="000000"/>
                          </a:solidFill>
                          <a:latin typeface="Calibri" panose="020F0502020204030204" pitchFamily="34" charset="0"/>
                        </a:rPr>
                        <a:t>[2]</a:t>
                      </a:r>
                      <a:endParaRPr lang="en-US" sz="1800" kern="1200" baseline="0" dirty="0">
                        <a:solidFill>
                          <a:srgbClr val="000000"/>
                        </a:solidFill>
                        <a:latin typeface="Calibri" panose="020F0502020204030204" pitchFamily="34" charset="0"/>
                        <a:ea typeface="+mn-ea"/>
                        <a:cs typeface="+mn-cs"/>
                      </a:endParaRP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rgbClr val="000000"/>
                          </a:solidFill>
                          <a:latin typeface="Calibri" panose="020F0502020204030204" pitchFamily="34" charset="0"/>
                        </a:rPr>
                        <a:t>376</a:t>
                      </a:r>
                    </a:p>
                  </a:txBody>
                  <a:tcPr marL="91449" marR="91449" marT="60987" marB="60987"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rgbClr val="000000"/>
                          </a:solidFill>
                          <a:latin typeface="Calibri" panose="020F0502020204030204" pitchFamily="34" charset="0"/>
                        </a:rPr>
                        <a:t>Ceritinib vs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rgbClr val="000000"/>
                          </a:solidFill>
                          <a:latin typeface="Calibri" panose="020F0502020204030204" pitchFamily="34" charset="0"/>
                        </a:rPr>
                        <a:t>pemetrexed + cis or carbo</a:t>
                      </a:r>
                    </a:p>
                  </a:txBody>
                  <a:tcPr marL="91422" marR="91422" marT="60986" marB="60986"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800" dirty="0">
                        <a:solidFill>
                          <a:srgbClr val="000000"/>
                        </a:solidFill>
                        <a:latin typeface="Calibri" panose="020F0502020204030204" pitchFamily="34" charset="0"/>
                      </a:endParaRPr>
                    </a:p>
                    <a:p>
                      <a:pPr algn="ctr"/>
                      <a:r>
                        <a:rPr lang="en-US" sz="1800" dirty="0">
                          <a:solidFill>
                            <a:srgbClr val="000000"/>
                          </a:solidFill>
                          <a:latin typeface="Calibri" panose="020F0502020204030204" pitchFamily="34" charset="0"/>
                        </a:rPr>
                        <a:t>72.5 vs 26.7</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endParaRPr lang="en-US" sz="1800" dirty="0">
                        <a:solidFill>
                          <a:srgbClr val="000000"/>
                        </a:solidFill>
                        <a:latin typeface="Calibri" panose="020F0502020204030204" pitchFamily="34" charset="0"/>
                      </a:endParaRPr>
                    </a:p>
                    <a:p>
                      <a:pPr algn="ctr"/>
                      <a:r>
                        <a:rPr lang="en-US" sz="1800" dirty="0">
                          <a:solidFill>
                            <a:srgbClr val="000000"/>
                          </a:solidFill>
                          <a:latin typeface="Calibri" panose="020F0502020204030204" pitchFamily="34" charset="0"/>
                        </a:rPr>
                        <a:t>16.6 vs 8.1</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2"/>
                  </a:ext>
                </a:extLst>
              </a:tr>
              <a:tr h="909506">
                <a:tc>
                  <a:txBody>
                    <a:bodyPr/>
                    <a:lstStyle/>
                    <a:p>
                      <a:r>
                        <a:rPr lang="en-US" sz="1800" b="1" dirty="0">
                          <a:solidFill>
                            <a:srgbClr val="000000"/>
                          </a:solidFill>
                          <a:latin typeface="Calibri" panose="020F0502020204030204" pitchFamily="34" charset="0"/>
                        </a:rPr>
                        <a:t>Alectinib</a:t>
                      </a:r>
                    </a:p>
                    <a:p>
                      <a:pPr marL="285750" indent="-173736">
                        <a:buFont typeface="Wingdings" panose="05000000000000000000" pitchFamily="2" charset="2"/>
                        <a:buChar char="§"/>
                      </a:pPr>
                      <a:r>
                        <a:rPr lang="en-US" sz="1800" baseline="0" dirty="0">
                          <a:solidFill>
                            <a:srgbClr val="000000"/>
                          </a:solidFill>
                          <a:latin typeface="Calibri" panose="020F0502020204030204" pitchFamily="34" charset="0"/>
                        </a:rPr>
                        <a:t>J-ALEX</a:t>
                      </a:r>
                      <a:r>
                        <a:rPr lang="en-US" sz="1800" baseline="30000" dirty="0">
                          <a:solidFill>
                            <a:srgbClr val="000000"/>
                          </a:solidFill>
                          <a:latin typeface="Calibri" panose="020F0502020204030204" pitchFamily="34" charset="0"/>
                        </a:rPr>
                        <a:t>[3]</a:t>
                      </a:r>
                    </a:p>
                    <a:p>
                      <a:pPr marL="285750" marR="0" lvl="0" indent="-173736"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800" baseline="0" dirty="0">
                          <a:solidFill>
                            <a:srgbClr val="000000"/>
                          </a:solidFill>
                          <a:latin typeface="Calibri" panose="020F0502020204030204" pitchFamily="34" charset="0"/>
                        </a:rPr>
                        <a:t>ALEX</a:t>
                      </a:r>
                      <a:r>
                        <a:rPr lang="en-US" sz="1800" baseline="30000" dirty="0">
                          <a:solidFill>
                            <a:srgbClr val="000000"/>
                          </a:solidFill>
                          <a:latin typeface="Calibri" panose="020F0502020204030204" pitchFamily="34" charset="0"/>
                        </a:rPr>
                        <a:t>[4]</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rgbClr val="000000"/>
                        </a:solidFill>
                        <a:latin typeface="Calibri" panose="020F0502020204030204" pitchFamily="34" charset="0"/>
                      </a:endParaRPr>
                    </a:p>
                    <a:p>
                      <a:pPr algn="ctr"/>
                      <a:r>
                        <a:rPr lang="en-US" sz="1800" dirty="0">
                          <a:solidFill>
                            <a:srgbClr val="000000"/>
                          </a:solidFill>
                          <a:latin typeface="Calibri" panose="020F0502020204030204" pitchFamily="34" charset="0"/>
                        </a:rPr>
                        <a:t>207</a:t>
                      </a:r>
                    </a:p>
                    <a:p>
                      <a:pPr algn="ctr"/>
                      <a:r>
                        <a:rPr lang="en-US" sz="1800" dirty="0">
                          <a:solidFill>
                            <a:srgbClr val="000000"/>
                          </a:solidFill>
                          <a:latin typeface="Calibri" panose="020F0502020204030204" pitchFamily="34" charset="0"/>
                        </a:rPr>
                        <a:t>303</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rgbClr val="000000"/>
                          </a:solidFill>
                          <a:latin typeface="Calibri" panose="020F0502020204030204" pitchFamily="34" charset="0"/>
                        </a:rPr>
                        <a:t>Alectinib vs crizotinib</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rgbClr val="000000"/>
                          </a:solidFill>
                          <a:latin typeface="Calibri" panose="020F0502020204030204" pitchFamily="34" charset="0"/>
                        </a:rPr>
                        <a:t>Alectinib vs crizotinib</a:t>
                      </a:r>
                    </a:p>
                  </a:txBody>
                  <a:tcPr marL="91422" marR="91422" marT="60986" marB="60986"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rgbClr val="000000"/>
                        </a:solidFill>
                        <a:latin typeface="Calibri" panose="020F0502020204030204" pitchFamily="34" charset="0"/>
                      </a:endParaRPr>
                    </a:p>
                    <a:p>
                      <a:pPr algn="ctr"/>
                      <a:r>
                        <a:rPr lang="en-US" sz="1800" dirty="0">
                          <a:solidFill>
                            <a:srgbClr val="000000"/>
                          </a:solidFill>
                          <a:latin typeface="Calibri" panose="020F0502020204030204" pitchFamily="34" charset="0"/>
                        </a:rPr>
                        <a:t>92 vs 79</a:t>
                      </a:r>
                    </a:p>
                    <a:p>
                      <a:pPr algn="ctr"/>
                      <a:r>
                        <a:rPr lang="en-US" sz="1800" dirty="0">
                          <a:solidFill>
                            <a:srgbClr val="000000"/>
                          </a:solidFill>
                          <a:latin typeface="Calibri" panose="020F0502020204030204" pitchFamily="34" charset="0"/>
                        </a:rPr>
                        <a:t>82.9 vs 75.5</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1800" dirty="0">
                        <a:solidFill>
                          <a:srgbClr val="000000"/>
                        </a:solidFill>
                        <a:latin typeface="Calibri" panose="020F0502020204030204" pitchFamily="34" charset="0"/>
                      </a:endParaRPr>
                    </a:p>
                    <a:p>
                      <a:pPr algn="ctr"/>
                      <a:r>
                        <a:rPr lang="en-US" sz="1800" dirty="0">
                          <a:solidFill>
                            <a:srgbClr val="000000"/>
                          </a:solidFill>
                          <a:latin typeface="Calibri" panose="020F0502020204030204" pitchFamily="34" charset="0"/>
                        </a:rPr>
                        <a:t>NR vs 10.2</a:t>
                      </a:r>
                    </a:p>
                    <a:p>
                      <a:pPr algn="ctr"/>
                      <a:r>
                        <a:rPr lang="en-US" sz="1800" dirty="0">
                          <a:solidFill>
                            <a:srgbClr val="000000"/>
                          </a:solidFill>
                          <a:latin typeface="Calibri" panose="020F0502020204030204" pitchFamily="34" charset="0"/>
                        </a:rPr>
                        <a:t>NR vs 11.1</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3"/>
                  </a:ext>
                </a:extLst>
              </a:tr>
              <a:tr h="821494">
                <a:tc>
                  <a:txBody>
                    <a:bodyPr/>
                    <a:lstStyle/>
                    <a:p>
                      <a:r>
                        <a:rPr lang="en-US" sz="1800" b="1" dirty="0" err="1">
                          <a:solidFill>
                            <a:srgbClr val="000000"/>
                          </a:solidFill>
                          <a:latin typeface="Calibri" panose="020F0502020204030204" pitchFamily="34" charset="0"/>
                        </a:rPr>
                        <a:t>Brigatinib</a:t>
                      </a:r>
                      <a:r>
                        <a:rPr lang="en-US" sz="1800" baseline="0" dirty="0">
                          <a:solidFill>
                            <a:srgbClr val="000000"/>
                          </a:solidFill>
                          <a:latin typeface="Calibri" panose="020F0502020204030204" pitchFamily="34" charset="0"/>
                        </a:rPr>
                        <a:t> </a:t>
                      </a:r>
                    </a:p>
                    <a:p>
                      <a:pPr marL="285750" marR="0" lvl="0" indent="-173736"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n-US" sz="1800" kern="1200" baseline="0" dirty="0">
                          <a:solidFill>
                            <a:srgbClr val="000000"/>
                          </a:solidFill>
                          <a:latin typeface="Calibri" panose="020F0502020204030204" pitchFamily="34" charset="0"/>
                          <a:ea typeface="+mn-ea"/>
                          <a:cs typeface="+mn-cs"/>
                        </a:rPr>
                        <a:t>ALTA-1L</a:t>
                      </a:r>
                      <a:r>
                        <a:rPr lang="en-US" sz="1800" baseline="30000" dirty="0">
                          <a:solidFill>
                            <a:srgbClr val="000000"/>
                          </a:solidFill>
                          <a:latin typeface="Calibri" panose="020F0502020204030204" pitchFamily="34" charset="0"/>
                        </a:rPr>
                        <a:t>[5]</a:t>
                      </a:r>
                      <a:endParaRPr lang="en-US" sz="1800" kern="1200" baseline="0" dirty="0">
                        <a:solidFill>
                          <a:srgbClr val="000000"/>
                        </a:solidFill>
                        <a:latin typeface="Calibri" panose="020F0502020204030204" pitchFamily="34" charset="0"/>
                        <a:ea typeface="+mn-ea"/>
                        <a:cs typeface="+mn-cs"/>
                      </a:endParaRP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rgbClr val="000000"/>
                          </a:solidFill>
                          <a:latin typeface="Calibri" panose="020F0502020204030204" pitchFamily="34" charset="0"/>
                        </a:rPr>
                        <a:t>275</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solidFill>
                            <a:srgbClr val="000000"/>
                          </a:solidFill>
                          <a:latin typeface="Calibri" panose="020F0502020204030204" pitchFamily="34" charset="0"/>
                        </a:rPr>
                        <a:t>Brigatinib</a:t>
                      </a:r>
                      <a:r>
                        <a:rPr lang="en-US" sz="1800" dirty="0">
                          <a:solidFill>
                            <a:srgbClr val="000000"/>
                          </a:solidFill>
                          <a:latin typeface="Calibri" panose="020F0502020204030204" pitchFamily="34" charset="0"/>
                        </a:rPr>
                        <a:t> vs </a:t>
                      </a:r>
                      <a:r>
                        <a:rPr lang="en-US" sz="1800" dirty="0" err="1">
                          <a:solidFill>
                            <a:srgbClr val="000000"/>
                          </a:solidFill>
                          <a:latin typeface="Calibri" panose="020F0502020204030204" pitchFamily="34" charset="0"/>
                        </a:rPr>
                        <a:t>crizotinib</a:t>
                      </a:r>
                      <a:endParaRPr lang="en-US" sz="1800" dirty="0">
                        <a:solidFill>
                          <a:srgbClr val="000000"/>
                        </a:solidFill>
                        <a:latin typeface="Calibri" panose="020F0502020204030204" pitchFamily="34" charset="0"/>
                      </a:endParaRPr>
                    </a:p>
                  </a:txBody>
                  <a:tcPr marL="91422" marR="91422" marT="60986" marB="60986"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rgbClr val="000000"/>
                          </a:solidFill>
                          <a:latin typeface="Calibri" panose="020F0502020204030204" pitchFamily="34" charset="0"/>
                        </a:rPr>
                        <a:t>71 vs 60</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dirty="0">
                          <a:solidFill>
                            <a:srgbClr val="000000"/>
                          </a:solidFill>
                          <a:latin typeface="Calibri" panose="020F0502020204030204" pitchFamily="34" charset="0"/>
                        </a:rPr>
                        <a:t>NR vs 9.8</a:t>
                      </a:r>
                    </a:p>
                  </a:txBody>
                  <a:tcPr marL="91449" marR="91449" marT="60987" marB="60987"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815785303"/>
                  </a:ext>
                </a:extLst>
              </a:tr>
            </a:tbl>
          </a:graphicData>
        </a:graphic>
      </p:graphicFrame>
      <p:grpSp>
        <p:nvGrpSpPr>
          <p:cNvPr id="10" name="Group 9">
            <a:extLst>
              <a:ext uri="{FF2B5EF4-FFF2-40B4-BE49-F238E27FC236}">
                <a16:creationId xmlns:a16="http://schemas.microsoft.com/office/drawing/2014/main" id="{3BA0FE50-C04A-424C-85B8-12AD782F27BC}"/>
              </a:ext>
            </a:extLst>
          </p:cNvPr>
          <p:cNvGrpSpPr>
            <a:grpSpLocks/>
          </p:cNvGrpSpPr>
          <p:nvPr/>
        </p:nvGrpSpPr>
        <p:grpSpPr bwMode="auto">
          <a:xfrm>
            <a:off x="9389569" y="6216652"/>
            <a:ext cx="2488502" cy="447822"/>
            <a:chOff x="9527309" y="3551529"/>
            <a:chExt cx="2488502" cy="448324"/>
          </a:xfrm>
        </p:grpSpPr>
        <p:pic>
          <p:nvPicPr>
            <p:cNvPr id="11" name="Picture 9">
              <a:extLst>
                <a:ext uri="{FF2B5EF4-FFF2-40B4-BE49-F238E27FC236}">
                  <a16:creationId xmlns:a16="http://schemas.microsoft.com/office/drawing/2014/main" id="{8218EF11-D710-4AAB-86E4-3883EEE28B8B}"/>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2" name="Rectangle 8">
              <a:extLst>
                <a:ext uri="{FF2B5EF4-FFF2-40B4-BE49-F238E27FC236}">
                  <a16:creationId xmlns:a16="http://schemas.microsoft.com/office/drawing/2014/main" id="{70D1D12C-9AD6-44C3-8761-10365D067FF9}"/>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mn-cs"/>
              </a:endParaRPr>
            </a:p>
          </p:txBody>
        </p:sp>
      </p:grpSp>
    </p:spTree>
    <p:extLst>
      <p:ext uri="{BB962C8B-B14F-4D97-AF65-F5344CB8AC3E}">
        <p14:creationId xmlns:p14="http://schemas.microsoft.com/office/powerpoint/2010/main" val="3448600778"/>
      </p:ext>
    </p:extLst>
  </p:cSld>
  <p:clrMapOvr>
    <a:masterClrMapping/>
  </p:clrMapOvr>
  <p:transition spd="slow"/>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ALEX: Alectinib vs Crizotinib in Untreated </a:t>
            </a:r>
            <a:r>
              <a:rPr lang="en-US" i="1" dirty="0"/>
              <a:t>ALK</a:t>
            </a:r>
            <a:r>
              <a:rPr lang="en-US" dirty="0"/>
              <a:t>-Positive NSCLC</a:t>
            </a:r>
          </a:p>
        </p:txBody>
      </p:sp>
      <p:sp>
        <p:nvSpPr>
          <p:cNvPr id="6" name="Content Placeholder 5">
            <a:extLst>
              <a:ext uri="{FF2B5EF4-FFF2-40B4-BE49-F238E27FC236}">
                <a16:creationId xmlns:a16="http://schemas.microsoft.com/office/drawing/2014/main" id="{226DA2BC-D114-4B01-8E20-30DCE3428399}"/>
              </a:ext>
            </a:extLst>
          </p:cNvPr>
          <p:cNvSpPr>
            <a:spLocks noGrp="1"/>
          </p:cNvSpPr>
          <p:nvPr>
            <p:ph idx="1"/>
          </p:nvPr>
        </p:nvSpPr>
        <p:spPr>
          <a:xfrm>
            <a:off x="606108" y="1513547"/>
            <a:ext cx="10874697" cy="380901"/>
          </a:xfrm>
        </p:spPr>
        <p:txBody>
          <a:bodyPr/>
          <a:lstStyle/>
          <a:p>
            <a:r>
              <a:rPr lang="en-US" sz="2000" dirty="0"/>
              <a:t>Randomized, open-label phase III trial</a:t>
            </a:r>
          </a:p>
        </p:txBody>
      </p:sp>
      <p:sp>
        <p:nvSpPr>
          <p:cNvPr id="13" name="Content Placeholder 5">
            <a:extLst>
              <a:ext uri="{FF2B5EF4-FFF2-40B4-BE49-F238E27FC236}">
                <a16:creationId xmlns:a16="http://schemas.microsoft.com/office/drawing/2014/main" id="{A301B43A-AA93-40FF-BED8-4601ABDC7E5B}"/>
              </a:ext>
            </a:extLst>
          </p:cNvPr>
          <p:cNvSpPr txBox="1">
            <a:spLocks/>
          </p:cNvSpPr>
          <p:nvPr/>
        </p:nvSpPr>
        <p:spPr bwMode="auto">
          <a:xfrm>
            <a:off x="606108" y="5234918"/>
            <a:ext cx="10874697" cy="928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814" indent="-342814" defTabSz="914171">
              <a:buClr>
                <a:srgbClr val="000000"/>
              </a:buClr>
              <a:defRPr/>
            </a:pPr>
            <a:r>
              <a:rPr lang="en-US" sz="2000" b="0" kern="0" dirty="0">
                <a:solidFill>
                  <a:srgbClr val="000000"/>
                </a:solidFill>
              </a:rPr>
              <a:t>Primary endpoint: PFS (investigator-assessed)</a:t>
            </a:r>
          </a:p>
          <a:p>
            <a:pPr marL="342814" indent="-342814" defTabSz="914171">
              <a:buClr>
                <a:srgbClr val="000000"/>
              </a:buClr>
              <a:defRPr/>
            </a:pPr>
            <a:r>
              <a:rPr lang="en-US" sz="2000" b="0" kern="0" dirty="0">
                <a:solidFill>
                  <a:srgbClr val="000000"/>
                </a:solidFill>
              </a:rPr>
              <a:t>Secondary: ORR, DoR, OS, PFS (IRC assessed), CNS ORR, time to CNS progression (IRC-assessed), safety</a:t>
            </a:r>
          </a:p>
        </p:txBody>
      </p:sp>
      <p:sp>
        <p:nvSpPr>
          <p:cNvPr id="14" name="Text Box 45">
            <a:extLst>
              <a:ext uri="{FF2B5EF4-FFF2-40B4-BE49-F238E27FC236}">
                <a16:creationId xmlns:a16="http://schemas.microsoft.com/office/drawing/2014/main" id="{253C87D6-0CCE-4A2B-BC72-6AB722736FD9}"/>
              </a:ext>
            </a:extLst>
          </p:cNvPr>
          <p:cNvSpPr txBox="1">
            <a:spLocks noChangeArrowheads="1"/>
          </p:cNvSpPr>
          <p:nvPr/>
        </p:nvSpPr>
        <p:spPr bwMode="auto">
          <a:xfrm>
            <a:off x="434469" y="2623090"/>
            <a:ext cx="4082110"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914171">
              <a:lnSpc>
                <a:spcPct val="100000"/>
              </a:lnSpc>
              <a:spcBef>
                <a:spcPct val="0"/>
              </a:spcBef>
              <a:spcAft>
                <a:spcPct val="0"/>
              </a:spcAft>
              <a:buClrTx/>
              <a:buNone/>
              <a:defRPr/>
            </a:pPr>
            <a:r>
              <a:rPr lang="en-GB" altLang="en-US" sz="1800" b="0" dirty="0">
                <a:solidFill>
                  <a:srgbClr val="000000"/>
                </a:solidFill>
                <a:latin typeface="Calibri" panose="020F0502020204030204" pitchFamily="34" charset="0"/>
              </a:rPr>
              <a:t>Patients with advanced* </a:t>
            </a:r>
            <a:r>
              <a:rPr lang="en-GB" altLang="en-US" sz="1800" b="0" i="1" dirty="0">
                <a:solidFill>
                  <a:srgbClr val="000000"/>
                </a:solidFill>
                <a:latin typeface="Calibri" panose="020F0502020204030204" pitchFamily="34" charset="0"/>
              </a:rPr>
              <a:t>ALK</a:t>
            </a:r>
            <a:r>
              <a:rPr lang="en-GB" altLang="en-US" sz="1800" b="0" dirty="0">
                <a:solidFill>
                  <a:srgbClr val="000000"/>
                </a:solidFill>
                <a:latin typeface="Calibri" panose="020F0502020204030204" pitchFamily="34" charset="0"/>
              </a:rPr>
              <a:t>-positive NSCLC, ECOG PS 0-2, no prior systemic tx for advanced NSCLC, measurable disease, asymptomatic brain or leptomeningeal mets permitted, CNS RT permitted if </a:t>
            </a:r>
            <a:br>
              <a:rPr lang="en-GB" altLang="en-US" sz="1800" b="0" dirty="0">
                <a:solidFill>
                  <a:srgbClr val="000000"/>
                </a:solidFill>
                <a:latin typeface="Calibri" panose="020F0502020204030204" pitchFamily="34" charset="0"/>
              </a:rPr>
            </a:br>
            <a:r>
              <a:rPr lang="en-GB" altLang="en-US" sz="1800" b="0" dirty="0">
                <a:solidFill>
                  <a:srgbClr val="000000"/>
                </a:solidFill>
                <a:latin typeface="Calibri" panose="020F0502020204030204" pitchFamily="34" charset="0"/>
              </a:rPr>
              <a:t>≥ 14 days before enrollment</a:t>
            </a:r>
          </a:p>
          <a:p>
            <a:pPr algn="ctr" defTabSz="914171">
              <a:lnSpc>
                <a:spcPct val="100000"/>
              </a:lnSpc>
              <a:spcBef>
                <a:spcPct val="0"/>
              </a:spcBef>
              <a:spcAft>
                <a:spcPct val="0"/>
              </a:spcAft>
              <a:buClrTx/>
              <a:buNone/>
              <a:defRPr/>
            </a:pPr>
            <a:r>
              <a:rPr lang="en-US" altLang="en-US" sz="1800" b="0" dirty="0">
                <a:solidFill>
                  <a:srgbClr val="000000"/>
                </a:solidFill>
                <a:latin typeface="Calibri" panose="020F0502020204030204" pitchFamily="34" charset="0"/>
              </a:rPr>
              <a:t>(N = 303)</a:t>
            </a:r>
          </a:p>
        </p:txBody>
      </p:sp>
      <p:sp>
        <p:nvSpPr>
          <p:cNvPr id="15" name="Rectangle 46">
            <a:extLst>
              <a:ext uri="{FF2B5EF4-FFF2-40B4-BE49-F238E27FC236}">
                <a16:creationId xmlns:a16="http://schemas.microsoft.com/office/drawing/2014/main" id="{F4BD1F12-E72C-463E-8E32-BDE16746D8F4}"/>
              </a:ext>
            </a:extLst>
          </p:cNvPr>
          <p:cNvSpPr>
            <a:spLocks noChangeArrowheads="1"/>
          </p:cNvSpPr>
          <p:nvPr/>
        </p:nvSpPr>
        <p:spPr bwMode="auto">
          <a:xfrm>
            <a:off x="9298796" y="3217998"/>
            <a:ext cx="2581799"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914171">
              <a:lnSpc>
                <a:spcPct val="100000"/>
              </a:lnSpc>
              <a:spcBef>
                <a:spcPct val="0"/>
              </a:spcBef>
              <a:spcAft>
                <a:spcPct val="0"/>
              </a:spcAft>
              <a:buClrTx/>
              <a:buNone/>
              <a:defRPr/>
            </a:pPr>
            <a:r>
              <a:rPr lang="en-US" altLang="en-US" sz="1800" i="1" dirty="0">
                <a:solidFill>
                  <a:srgbClr val="000000"/>
                </a:solidFill>
                <a:latin typeface="Calibri" panose="020F0502020204030204" pitchFamily="34" charset="0"/>
              </a:rPr>
              <a:t>Until PD, unacceptable toxicity, or withdrawal; no crossover permitted</a:t>
            </a:r>
            <a:r>
              <a:rPr lang="en-US" altLang="en-US" sz="1800" i="1" baseline="30000" dirty="0">
                <a:solidFill>
                  <a:srgbClr val="000000"/>
                </a:solidFill>
                <a:latin typeface="Calibri" panose="020F0502020204030204" pitchFamily="34" charset="0"/>
              </a:rPr>
              <a:t>†</a:t>
            </a:r>
          </a:p>
        </p:txBody>
      </p:sp>
      <p:sp>
        <p:nvSpPr>
          <p:cNvPr id="17" name="Rectangle 49">
            <a:extLst>
              <a:ext uri="{FF2B5EF4-FFF2-40B4-BE49-F238E27FC236}">
                <a16:creationId xmlns:a16="http://schemas.microsoft.com/office/drawing/2014/main" id="{BD92E846-749B-4898-8FBB-02420CA0498F}"/>
              </a:ext>
            </a:extLst>
          </p:cNvPr>
          <p:cNvSpPr>
            <a:spLocks noChangeArrowheads="1"/>
          </p:cNvSpPr>
          <p:nvPr/>
        </p:nvSpPr>
        <p:spPr bwMode="auto">
          <a:xfrm>
            <a:off x="5252988" y="2807510"/>
            <a:ext cx="3474720" cy="831887"/>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914171">
              <a:lnSpc>
                <a:spcPct val="100000"/>
              </a:lnSpc>
              <a:spcBef>
                <a:spcPct val="0"/>
              </a:spcBef>
              <a:spcAft>
                <a:spcPct val="0"/>
              </a:spcAft>
              <a:buClrTx/>
              <a:buNone/>
              <a:defRPr/>
            </a:pPr>
            <a:r>
              <a:rPr lang="en-US" altLang="en-US" sz="1800" dirty="0">
                <a:solidFill>
                  <a:srgbClr val="FFFFFF"/>
                </a:solidFill>
                <a:latin typeface="Calibri" panose="020F0502020204030204" pitchFamily="34" charset="0"/>
              </a:rPr>
              <a:t>Alectinib </a:t>
            </a:r>
            <a:r>
              <a:rPr lang="en-US" altLang="en-US" sz="1800" b="0" dirty="0">
                <a:solidFill>
                  <a:srgbClr val="FFFFFF"/>
                </a:solidFill>
                <a:latin typeface="Calibri" panose="020F0502020204030204" pitchFamily="34" charset="0"/>
              </a:rPr>
              <a:t>600 mg BID PO</a:t>
            </a:r>
          </a:p>
          <a:p>
            <a:pPr algn="ctr" defTabSz="914171">
              <a:lnSpc>
                <a:spcPct val="100000"/>
              </a:lnSpc>
              <a:spcBef>
                <a:spcPct val="0"/>
              </a:spcBef>
              <a:spcAft>
                <a:spcPct val="0"/>
              </a:spcAft>
              <a:buClrTx/>
              <a:buNone/>
              <a:defRPr/>
            </a:pPr>
            <a:r>
              <a:rPr lang="en-US" altLang="en-US" sz="1800" b="0" dirty="0">
                <a:solidFill>
                  <a:srgbClr val="FFFFFF"/>
                </a:solidFill>
                <a:latin typeface="Calibri" panose="020F0502020204030204" pitchFamily="34" charset="0"/>
              </a:rPr>
              <a:t>(n = 152)</a:t>
            </a:r>
          </a:p>
        </p:txBody>
      </p:sp>
      <p:sp>
        <p:nvSpPr>
          <p:cNvPr id="18" name="Rectangle 50">
            <a:extLst>
              <a:ext uri="{FF2B5EF4-FFF2-40B4-BE49-F238E27FC236}">
                <a16:creationId xmlns:a16="http://schemas.microsoft.com/office/drawing/2014/main" id="{2AA7E563-09BC-4C70-AEE9-41E990AE89B6}"/>
              </a:ext>
            </a:extLst>
          </p:cNvPr>
          <p:cNvSpPr>
            <a:spLocks noChangeArrowheads="1"/>
          </p:cNvSpPr>
          <p:nvPr/>
        </p:nvSpPr>
        <p:spPr bwMode="auto">
          <a:xfrm>
            <a:off x="5252988" y="3751827"/>
            <a:ext cx="3474720" cy="833831"/>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914171">
              <a:lnSpc>
                <a:spcPct val="100000"/>
              </a:lnSpc>
              <a:spcBef>
                <a:spcPct val="0"/>
              </a:spcBef>
              <a:spcAft>
                <a:spcPct val="0"/>
              </a:spcAft>
              <a:buClrTx/>
              <a:buNone/>
              <a:defRPr/>
            </a:pPr>
            <a:r>
              <a:rPr lang="en-US" altLang="en-US" sz="1800" dirty="0">
                <a:solidFill>
                  <a:srgbClr val="FFFFFF"/>
                </a:solidFill>
                <a:latin typeface="Calibri" panose="020F0502020204030204" pitchFamily="34" charset="0"/>
              </a:rPr>
              <a:t>Crizotinib </a:t>
            </a:r>
            <a:r>
              <a:rPr lang="en-US" altLang="en-US" sz="1800" b="0" dirty="0">
                <a:solidFill>
                  <a:srgbClr val="FFFFFF"/>
                </a:solidFill>
                <a:latin typeface="Calibri" panose="020F0502020204030204" pitchFamily="34" charset="0"/>
              </a:rPr>
              <a:t>250 mg BID PO</a:t>
            </a:r>
          </a:p>
          <a:p>
            <a:pPr algn="ctr" defTabSz="914171">
              <a:lnSpc>
                <a:spcPct val="100000"/>
              </a:lnSpc>
              <a:spcBef>
                <a:spcPct val="0"/>
              </a:spcBef>
              <a:spcAft>
                <a:spcPct val="0"/>
              </a:spcAft>
              <a:buClrTx/>
              <a:buNone/>
              <a:defRPr/>
            </a:pPr>
            <a:r>
              <a:rPr lang="en-US" altLang="en-US" sz="1800" b="0" dirty="0">
                <a:solidFill>
                  <a:srgbClr val="FFFFFF"/>
                </a:solidFill>
                <a:latin typeface="Calibri" panose="020F0502020204030204" pitchFamily="34" charset="0"/>
              </a:rPr>
              <a:t>(n = 151)</a:t>
            </a:r>
          </a:p>
        </p:txBody>
      </p:sp>
      <p:sp>
        <p:nvSpPr>
          <p:cNvPr id="20" name="Line 52">
            <a:extLst>
              <a:ext uri="{FF2B5EF4-FFF2-40B4-BE49-F238E27FC236}">
                <a16:creationId xmlns:a16="http://schemas.microsoft.com/office/drawing/2014/main" id="{D113EDCF-4460-401A-9546-4DEFB4CD694B}"/>
              </a:ext>
            </a:extLst>
          </p:cNvPr>
          <p:cNvSpPr>
            <a:spLocks noChangeShapeType="1"/>
          </p:cNvSpPr>
          <p:nvPr/>
        </p:nvSpPr>
        <p:spPr bwMode="auto">
          <a:xfrm>
            <a:off x="8843061" y="3670140"/>
            <a:ext cx="4793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914171">
              <a:defRPr/>
            </a:pPr>
            <a:endParaRPr lang="en-US" dirty="0">
              <a:solidFill>
                <a:srgbClr val="000000"/>
              </a:solidFill>
              <a:latin typeface="Calibri" panose="020F0502020204030204" pitchFamily="34" charset="0"/>
            </a:endParaRPr>
          </a:p>
        </p:txBody>
      </p:sp>
      <p:sp>
        <p:nvSpPr>
          <p:cNvPr id="21" name="Line 53">
            <a:extLst>
              <a:ext uri="{FF2B5EF4-FFF2-40B4-BE49-F238E27FC236}">
                <a16:creationId xmlns:a16="http://schemas.microsoft.com/office/drawing/2014/main" id="{A01EF25F-0DC5-4E47-9C2A-079C85323617}"/>
              </a:ext>
            </a:extLst>
          </p:cNvPr>
          <p:cNvSpPr>
            <a:spLocks noChangeShapeType="1"/>
          </p:cNvSpPr>
          <p:nvPr/>
        </p:nvSpPr>
        <p:spPr bwMode="auto">
          <a:xfrm>
            <a:off x="4516579" y="3759762"/>
            <a:ext cx="622138" cy="35074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914171">
              <a:defRPr/>
            </a:pPr>
            <a:endParaRPr lang="en-US" dirty="0">
              <a:solidFill>
                <a:srgbClr val="000000"/>
              </a:solidFill>
              <a:latin typeface="Calibri" panose="020F0502020204030204" pitchFamily="34" charset="0"/>
            </a:endParaRPr>
          </a:p>
        </p:txBody>
      </p:sp>
      <p:sp>
        <p:nvSpPr>
          <p:cNvPr id="22" name="Line 54">
            <a:extLst>
              <a:ext uri="{FF2B5EF4-FFF2-40B4-BE49-F238E27FC236}">
                <a16:creationId xmlns:a16="http://schemas.microsoft.com/office/drawing/2014/main" id="{28D2D407-6900-4C92-9DC9-9BB74B001718}"/>
              </a:ext>
            </a:extLst>
          </p:cNvPr>
          <p:cNvSpPr>
            <a:spLocks noChangeShapeType="1"/>
          </p:cNvSpPr>
          <p:nvPr/>
        </p:nvSpPr>
        <p:spPr bwMode="auto">
          <a:xfrm flipV="1">
            <a:off x="4516579" y="3159843"/>
            <a:ext cx="622138" cy="34757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914171">
              <a:defRPr/>
            </a:pPr>
            <a:endParaRPr lang="en-US" dirty="0">
              <a:solidFill>
                <a:srgbClr val="000000"/>
              </a:solidFill>
              <a:latin typeface="Calibri" panose="020F0502020204030204" pitchFamily="34" charset="0"/>
            </a:endParaRPr>
          </a:p>
        </p:txBody>
      </p:sp>
      <p:sp>
        <p:nvSpPr>
          <p:cNvPr id="23" name="Rectangle 46">
            <a:extLst>
              <a:ext uri="{FF2B5EF4-FFF2-40B4-BE49-F238E27FC236}">
                <a16:creationId xmlns:a16="http://schemas.microsoft.com/office/drawing/2014/main" id="{A959718E-D108-4F9C-A1C4-20CA43477862}"/>
              </a:ext>
            </a:extLst>
          </p:cNvPr>
          <p:cNvSpPr>
            <a:spLocks noChangeArrowheads="1"/>
          </p:cNvSpPr>
          <p:nvPr/>
        </p:nvSpPr>
        <p:spPr bwMode="auto">
          <a:xfrm>
            <a:off x="2755242" y="1895942"/>
            <a:ext cx="415970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914171">
              <a:lnSpc>
                <a:spcPct val="100000"/>
              </a:lnSpc>
              <a:spcBef>
                <a:spcPct val="0"/>
              </a:spcBef>
              <a:spcAft>
                <a:spcPct val="0"/>
              </a:spcAft>
              <a:buClrTx/>
              <a:buNone/>
              <a:defRPr/>
            </a:pPr>
            <a:r>
              <a:rPr lang="en-US" altLang="en-US" sz="1800" b="0" i="1" dirty="0">
                <a:solidFill>
                  <a:srgbClr val="000000"/>
                </a:solidFill>
                <a:latin typeface="Calibri" panose="020F0502020204030204" pitchFamily="34" charset="0"/>
              </a:rPr>
              <a:t>Stratified by ECOG PS (0/1 vs 2), race (Asian vs non-Asian), CNS mets (yes vs no)</a:t>
            </a:r>
          </a:p>
        </p:txBody>
      </p:sp>
      <p:sp>
        <p:nvSpPr>
          <p:cNvPr id="24" name="Line 52">
            <a:extLst>
              <a:ext uri="{FF2B5EF4-FFF2-40B4-BE49-F238E27FC236}">
                <a16:creationId xmlns:a16="http://schemas.microsoft.com/office/drawing/2014/main" id="{15C6D762-9004-4317-8BFC-03EC88C57E86}"/>
              </a:ext>
            </a:extLst>
          </p:cNvPr>
          <p:cNvSpPr>
            <a:spLocks noChangeShapeType="1"/>
          </p:cNvSpPr>
          <p:nvPr/>
        </p:nvSpPr>
        <p:spPr bwMode="auto">
          <a:xfrm rot="5400000">
            <a:off x="4588000" y="2836640"/>
            <a:ext cx="4793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914171">
              <a:defRPr/>
            </a:pPr>
            <a:endParaRPr lang="en-US" dirty="0">
              <a:solidFill>
                <a:srgbClr val="000000"/>
              </a:solidFill>
              <a:latin typeface="Calibri" panose="020F0502020204030204" pitchFamily="34" charset="0"/>
            </a:endParaRPr>
          </a:p>
        </p:txBody>
      </p:sp>
      <p:sp>
        <p:nvSpPr>
          <p:cNvPr id="25" name="Text Box 30">
            <a:extLst>
              <a:ext uri="{FF2B5EF4-FFF2-40B4-BE49-F238E27FC236}">
                <a16:creationId xmlns:a16="http://schemas.microsoft.com/office/drawing/2014/main" id="{0EC1D688-EAE5-4261-BECA-98C2290E21D4}"/>
              </a:ext>
            </a:extLst>
          </p:cNvPr>
          <p:cNvSpPr txBox="1">
            <a:spLocks noChangeArrowheads="1"/>
          </p:cNvSpPr>
          <p:nvPr/>
        </p:nvSpPr>
        <p:spPr bwMode="auto">
          <a:xfrm>
            <a:off x="728476" y="4783261"/>
            <a:ext cx="11066755"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914171" eaLnBrk="1" hangingPunct="1">
              <a:lnSpc>
                <a:spcPct val="100000"/>
              </a:lnSpc>
              <a:spcBef>
                <a:spcPct val="35000"/>
              </a:spcBef>
              <a:spcAft>
                <a:spcPct val="25000"/>
              </a:spcAft>
              <a:buClr>
                <a:srgbClr val="015873"/>
              </a:buClr>
              <a:buNone/>
              <a:defRPr/>
            </a:pPr>
            <a:r>
              <a:rPr lang="en-US" altLang="en-US" sz="1400" b="0" dirty="0">
                <a:solidFill>
                  <a:srgbClr val="000000"/>
                </a:solidFill>
                <a:latin typeface="Calibri" panose="020F0502020204030204" pitchFamily="34" charset="0"/>
              </a:rPr>
              <a:t>*Stage IIIB/IV. </a:t>
            </a:r>
            <a:r>
              <a:rPr lang="en-US" altLang="en-US" sz="1400" b="0" baseline="30000" dirty="0">
                <a:solidFill>
                  <a:srgbClr val="000000"/>
                </a:solidFill>
                <a:latin typeface="Calibri" panose="020F0502020204030204" pitchFamily="34" charset="0"/>
              </a:rPr>
              <a:t>†</a:t>
            </a:r>
            <a:r>
              <a:rPr lang="en-US" altLang="en-US" sz="1400" b="0" dirty="0">
                <a:solidFill>
                  <a:srgbClr val="000000"/>
                </a:solidFill>
                <a:latin typeface="Calibri" panose="020F0502020204030204" pitchFamily="34" charset="0"/>
              </a:rPr>
              <a:t>Patients in crizotinib arm may have received alectinib after PD in countries where alectinib available.</a:t>
            </a:r>
          </a:p>
        </p:txBody>
      </p:sp>
      <p:sp>
        <p:nvSpPr>
          <p:cNvPr id="26" name="Text Box 11">
            <a:extLst>
              <a:ext uri="{FF2B5EF4-FFF2-40B4-BE49-F238E27FC236}">
                <a16:creationId xmlns:a16="http://schemas.microsoft.com/office/drawing/2014/main" id="{BA361612-7326-4DC1-8089-B2B4576ED36F}"/>
              </a:ext>
            </a:extLst>
          </p:cNvPr>
          <p:cNvSpPr txBox="1">
            <a:spLocks noChangeArrowheads="1"/>
          </p:cNvSpPr>
          <p:nvPr/>
        </p:nvSpPr>
        <p:spPr bwMode="auto">
          <a:xfrm>
            <a:off x="415928" y="636080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defTabSz="609493" eaLnBrk="1" hangingPunct="1">
              <a:lnSpc>
                <a:spcPct val="100000"/>
              </a:lnSpc>
              <a:spcBef>
                <a:spcPct val="0"/>
              </a:spcBef>
              <a:spcAft>
                <a:spcPct val="0"/>
              </a:spcAft>
              <a:buClrTx/>
              <a:buNone/>
              <a:defRPr/>
            </a:pPr>
            <a:r>
              <a:rPr lang="pt-BR" altLang="en-US" sz="1200" b="0" spc="-10" dirty="0">
                <a:solidFill>
                  <a:srgbClr val="455560"/>
                </a:solidFill>
                <a:latin typeface="Calibri" panose="020F0502020204030204" pitchFamily="34" charset="0"/>
              </a:rPr>
              <a:t>Peters. NEJM. 2017;377:829. </a:t>
            </a:r>
            <a:r>
              <a:rPr lang="es-ES" altLang="en-US" sz="1200" b="0" spc="-10" dirty="0">
                <a:solidFill>
                  <a:srgbClr val="455560"/>
                </a:solidFill>
                <a:latin typeface="Calibri" panose="020F0502020204030204" pitchFamily="34" charset="0"/>
              </a:rPr>
              <a:t>Camidge. ASCO 2018. Abstr 9043.</a:t>
            </a:r>
          </a:p>
        </p:txBody>
      </p:sp>
      <p:grpSp>
        <p:nvGrpSpPr>
          <p:cNvPr id="27" name="Group 7">
            <a:extLst>
              <a:ext uri="{FF2B5EF4-FFF2-40B4-BE49-F238E27FC236}">
                <a16:creationId xmlns:a16="http://schemas.microsoft.com/office/drawing/2014/main" id="{10F9ECF2-BE29-4543-B9EC-0631555D80E4}"/>
              </a:ext>
            </a:extLst>
          </p:cNvPr>
          <p:cNvGrpSpPr>
            <a:grpSpLocks/>
          </p:cNvGrpSpPr>
          <p:nvPr/>
        </p:nvGrpSpPr>
        <p:grpSpPr bwMode="auto">
          <a:xfrm>
            <a:off x="9391157" y="6216652"/>
            <a:ext cx="2488502" cy="447822"/>
            <a:chOff x="9527309" y="3551529"/>
            <a:chExt cx="2488502" cy="448324"/>
          </a:xfrm>
        </p:grpSpPr>
        <p:pic>
          <p:nvPicPr>
            <p:cNvPr id="28" name="Picture 9">
              <a:extLst>
                <a:ext uri="{FF2B5EF4-FFF2-40B4-BE49-F238E27FC236}">
                  <a16:creationId xmlns:a16="http://schemas.microsoft.com/office/drawing/2014/main" id="{4F1E8531-8F8F-4DD9-B856-EBBB4F89C363}"/>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9" name="Rectangle 8">
              <a:extLst>
                <a:ext uri="{FF2B5EF4-FFF2-40B4-BE49-F238E27FC236}">
                  <a16:creationId xmlns:a16="http://schemas.microsoft.com/office/drawing/2014/main" id="{76D03E5E-9A4B-4D18-B71B-26FD5A0049A6}"/>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609493"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spTree>
    <p:extLst>
      <p:ext uri="{BB962C8B-B14F-4D97-AF65-F5344CB8AC3E}">
        <p14:creationId xmlns:p14="http://schemas.microsoft.com/office/powerpoint/2010/main" val="3277390691"/>
      </p:ext>
    </p:extLst>
  </p:cSld>
  <p:clrMapOvr>
    <a:masterClrMapping/>
  </p:clrMapOvr>
  <p:transition spd="med"/>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a:extLst>
              <a:ext uri="{FF2B5EF4-FFF2-40B4-BE49-F238E27FC236}">
                <a16:creationId xmlns:a16="http://schemas.microsoft.com/office/drawing/2014/main" id="{842176A8-D09F-4542-8312-B24C677466EE}"/>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948413" y="1826774"/>
            <a:ext cx="6149806" cy="3648190"/>
          </a:xfrm>
          <a:prstGeom prst="rect">
            <a:avLst/>
          </a:prstGeom>
        </p:spPr>
      </p:pic>
      <p:sp>
        <p:nvSpPr>
          <p:cNvPr id="2" name="Title 1">
            <a:extLst>
              <a:ext uri="{FF2B5EF4-FFF2-40B4-BE49-F238E27FC236}">
                <a16:creationId xmlns:a16="http://schemas.microsoft.com/office/drawing/2014/main" id="{E5962584-2019-40D8-B244-515164CA8BDB}"/>
              </a:ext>
            </a:extLst>
          </p:cNvPr>
          <p:cNvSpPr>
            <a:spLocks noGrp="1"/>
          </p:cNvSpPr>
          <p:nvPr>
            <p:ph type="title"/>
          </p:nvPr>
        </p:nvSpPr>
        <p:spPr/>
        <p:txBody>
          <a:bodyPr/>
          <a:lstStyle/>
          <a:p>
            <a:r>
              <a:rPr lang="en-US" dirty="0"/>
              <a:t>ALEX: Updated Survival</a:t>
            </a:r>
          </a:p>
        </p:txBody>
      </p:sp>
      <p:sp>
        <p:nvSpPr>
          <p:cNvPr id="20" name="Content Placeholder 19">
            <a:extLst>
              <a:ext uri="{FF2B5EF4-FFF2-40B4-BE49-F238E27FC236}">
                <a16:creationId xmlns:a16="http://schemas.microsoft.com/office/drawing/2014/main" id="{A8958378-A161-4A71-B261-CE518C70EC9F}"/>
              </a:ext>
            </a:extLst>
          </p:cNvPr>
          <p:cNvSpPr>
            <a:spLocks noGrp="1"/>
          </p:cNvSpPr>
          <p:nvPr>
            <p:ph idx="1"/>
          </p:nvPr>
        </p:nvSpPr>
        <p:spPr>
          <a:xfrm>
            <a:off x="604677" y="5546335"/>
            <a:ext cx="10877530" cy="617400"/>
          </a:xfrm>
        </p:spPr>
        <p:txBody>
          <a:bodyPr/>
          <a:lstStyle/>
          <a:p>
            <a:r>
              <a:rPr lang="en-US" sz="2200" dirty="0"/>
              <a:t>Median PFS for patients with CNS </a:t>
            </a:r>
            <a:r>
              <a:rPr lang="en-US" sz="2200" dirty="0" err="1"/>
              <a:t>mets</a:t>
            </a:r>
            <a:r>
              <a:rPr lang="en-US" sz="2200" dirty="0"/>
              <a:t> (n = 64): 27.7 </a:t>
            </a:r>
            <a:r>
              <a:rPr lang="en-US" sz="2200" dirty="0" err="1"/>
              <a:t>mos</a:t>
            </a:r>
            <a:r>
              <a:rPr lang="en-US" sz="2200" dirty="0"/>
              <a:t> with </a:t>
            </a:r>
            <a:r>
              <a:rPr lang="en-US" sz="2200" dirty="0" err="1"/>
              <a:t>alectinib</a:t>
            </a:r>
            <a:r>
              <a:rPr lang="en-US" sz="2200" dirty="0"/>
              <a:t> vs 7.4 </a:t>
            </a:r>
            <a:r>
              <a:rPr lang="en-US" sz="2200" dirty="0" err="1"/>
              <a:t>mos</a:t>
            </a:r>
            <a:r>
              <a:rPr lang="en-US" sz="2200" dirty="0"/>
              <a:t> with </a:t>
            </a:r>
            <a:r>
              <a:rPr lang="en-US" sz="2200" dirty="0" err="1"/>
              <a:t>crizotinib</a:t>
            </a:r>
            <a:r>
              <a:rPr lang="en-US" sz="2200" dirty="0"/>
              <a:t> (HR: 0.35; 95% CI: 0.22-0.56)</a:t>
            </a:r>
          </a:p>
        </p:txBody>
      </p:sp>
      <p:sp>
        <p:nvSpPr>
          <p:cNvPr id="4" name="Text Box 11">
            <a:extLst>
              <a:ext uri="{FF2B5EF4-FFF2-40B4-BE49-F238E27FC236}">
                <a16:creationId xmlns:a16="http://schemas.microsoft.com/office/drawing/2014/main" id="{BDD8BA84-1FD4-4358-A815-38B3B2FBE716}"/>
              </a:ext>
            </a:extLst>
          </p:cNvPr>
          <p:cNvSpPr txBox="1">
            <a:spLocks noChangeArrowheads="1"/>
          </p:cNvSpPr>
          <p:nvPr/>
        </p:nvSpPr>
        <p:spPr bwMode="auto">
          <a:xfrm>
            <a:off x="415928" y="636080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defTabSz="609493" eaLnBrk="1" hangingPunct="1">
              <a:lnSpc>
                <a:spcPct val="100000"/>
              </a:lnSpc>
              <a:spcBef>
                <a:spcPct val="0"/>
              </a:spcBef>
              <a:spcAft>
                <a:spcPct val="0"/>
              </a:spcAft>
              <a:buClrTx/>
              <a:buNone/>
              <a:defRPr/>
            </a:pPr>
            <a:r>
              <a:rPr lang="pt-BR" altLang="en-US" sz="1200" b="0" spc="-10" dirty="0">
                <a:solidFill>
                  <a:srgbClr val="455560"/>
                </a:solidFill>
                <a:latin typeface="Calibri" panose="020F0502020204030204" pitchFamily="34" charset="0"/>
              </a:rPr>
              <a:t>Camidge. ASCO 2018. Abstr 9043.</a:t>
            </a:r>
          </a:p>
        </p:txBody>
      </p:sp>
      <p:grpSp>
        <p:nvGrpSpPr>
          <p:cNvPr id="5" name="Group 4">
            <a:extLst>
              <a:ext uri="{FF2B5EF4-FFF2-40B4-BE49-F238E27FC236}">
                <a16:creationId xmlns:a16="http://schemas.microsoft.com/office/drawing/2014/main" id="{4BE75649-1DC7-4EDD-BC4A-8845AE2DB21C}"/>
              </a:ext>
            </a:extLst>
          </p:cNvPr>
          <p:cNvGrpSpPr>
            <a:grpSpLocks/>
          </p:cNvGrpSpPr>
          <p:nvPr/>
        </p:nvGrpSpPr>
        <p:grpSpPr bwMode="auto">
          <a:xfrm>
            <a:off x="9391157" y="6216652"/>
            <a:ext cx="2488502" cy="447822"/>
            <a:chOff x="9527309" y="3551529"/>
            <a:chExt cx="2488502" cy="448324"/>
          </a:xfrm>
        </p:grpSpPr>
        <p:pic>
          <p:nvPicPr>
            <p:cNvPr id="6" name="Picture 9">
              <a:extLst>
                <a:ext uri="{FF2B5EF4-FFF2-40B4-BE49-F238E27FC236}">
                  <a16:creationId xmlns:a16="http://schemas.microsoft.com/office/drawing/2014/main" id="{11AABF5E-8EC8-461E-9A83-F9F165F3642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AEFAF371-4A16-4979-9FFD-9D6293BF3C5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eaLnBrk="1" hangingPunct="1">
                <a:lnSpc>
                  <a:spcPct val="100000"/>
                </a:lnSpc>
                <a:spcBef>
                  <a:spcPct val="0"/>
                </a:spcBef>
                <a:spcAft>
                  <a:spcPct val="0"/>
                </a:spcAft>
                <a:buClrTx/>
                <a:buNone/>
                <a:defRPr/>
              </a:pPr>
              <a:r>
                <a:rPr lang="en-US" altLang="en-US" sz="1400" b="0" dirty="0">
                  <a:solidFill>
                    <a:srgbClr val="455560"/>
                  </a:solidFill>
                  <a:latin typeface="Calibri" panose="020F0502020204030204" pitchFamily="34" charset="0"/>
                </a:rPr>
                <a:t>Slide credit: </a:t>
              </a:r>
              <a:r>
                <a:rPr lang="en-US" altLang="en-US" sz="1400" b="0" dirty="0">
                  <a:solidFill>
                    <a:srgbClr val="455560"/>
                  </a:solidFill>
                  <a:latin typeface="Calibri" panose="020F0502020204030204" pitchFamily="34" charset="0"/>
                  <a:hlinkClick r:id="rId4"/>
                </a:rPr>
                <a:t>clinicaloptions.com</a:t>
              </a:r>
              <a:endParaRPr lang="en-US" altLang="en-US" sz="1400" b="0" dirty="0">
                <a:solidFill>
                  <a:srgbClr val="455560"/>
                </a:solidFill>
                <a:latin typeface="Calibri" panose="020F0502020204030204" pitchFamily="34" charset="0"/>
              </a:endParaRPr>
            </a:p>
          </p:txBody>
        </p:sp>
      </p:grpSp>
      <p:sp>
        <p:nvSpPr>
          <p:cNvPr id="10" name="TextBox 9">
            <a:extLst>
              <a:ext uri="{FF2B5EF4-FFF2-40B4-BE49-F238E27FC236}">
                <a16:creationId xmlns:a16="http://schemas.microsoft.com/office/drawing/2014/main" id="{720FD44A-F050-4BF9-A851-CF2CEFDF6B2E}"/>
              </a:ext>
            </a:extLst>
          </p:cNvPr>
          <p:cNvSpPr txBox="1"/>
          <p:nvPr/>
        </p:nvSpPr>
        <p:spPr bwMode="auto">
          <a:xfrm>
            <a:off x="8836464" y="1491431"/>
            <a:ext cx="4491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OS</a:t>
            </a:r>
          </a:p>
        </p:txBody>
      </p:sp>
      <p:sp>
        <p:nvSpPr>
          <p:cNvPr id="11" name="Rectangle 10">
            <a:extLst>
              <a:ext uri="{FF2B5EF4-FFF2-40B4-BE49-F238E27FC236}">
                <a16:creationId xmlns:a16="http://schemas.microsoft.com/office/drawing/2014/main" id="{808B1347-78AF-4B35-82BC-6F0A1C18FE17}"/>
              </a:ext>
            </a:extLst>
          </p:cNvPr>
          <p:cNvSpPr/>
          <p:nvPr/>
        </p:nvSpPr>
        <p:spPr>
          <a:xfrm>
            <a:off x="3536673" y="6330024"/>
            <a:ext cx="5118653" cy="307777"/>
          </a:xfrm>
          <a:prstGeom prst="rect">
            <a:avLst/>
          </a:prstGeom>
        </p:spPr>
        <p:txBody>
          <a:bodyPr wrap="square">
            <a:spAutoFit/>
          </a:bodyPr>
          <a:lstStyle/>
          <a:p>
            <a:pPr defTabSz="609493" eaLnBrk="1" fontAlgn="auto" hangingPunct="1">
              <a:spcBef>
                <a:spcPts val="0"/>
              </a:spcBef>
              <a:spcAft>
                <a:spcPts val="0"/>
              </a:spcAft>
            </a:pPr>
            <a:r>
              <a:rPr lang="en-US" sz="1400" b="0" dirty="0">
                <a:solidFill>
                  <a:srgbClr val="000000"/>
                </a:solidFill>
                <a:latin typeface="Calibri" panose="020F0502020204030204" pitchFamily="34" charset="0"/>
                <a:cs typeface="Calibri" panose="020F0502020204030204" pitchFamily="34" charset="0"/>
              </a:rPr>
              <a:t>Updated median follow-up: alectinib, 27.8 mos; crizotinib, 22.8 mos. </a:t>
            </a:r>
          </a:p>
        </p:txBody>
      </p:sp>
      <p:sp>
        <p:nvSpPr>
          <p:cNvPr id="12" name="TextBox 11">
            <a:extLst>
              <a:ext uri="{FF2B5EF4-FFF2-40B4-BE49-F238E27FC236}">
                <a16:creationId xmlns:a16="http://schemas.microsoft.com/office/drawing/2014/main" id="{6887EC5D-B578-432A-8731-B3557697A9F4}"/>
              </a:ext>
            </a:extLst>
          </p:cNvPr>
          <p:cNvSpPr txBox="1"/>
          <p:nvPr/>
        </p:nvSpPr>
        <p:spPr bwMode="auto">
          <a:xfrm>
            <a:off x="2906374" y="1491431"/>
            <a:ext cx="5198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l">
              <a:lnSpc>
                <a:spcPct val="100000"/>
              </a:lnSpc>
              <a:spcBef>
                <a:spcPct val="50000"/>
              </a:spcBef>
              <a:spcAft>
                <a:spcPct val="0"/>
              </a:spcAft>
              <a:buClrTx/>
              <a:buFontTx/>
              <a:buNone/>
            </a:pPr>
            <a:r>
              <a:rPr lang="en-US" dirty="0">
                <a:solidFill>
                  <a:schemeClr val="bg1"/>
                </a:solidFill>
                <a:latin typeface="Calibri" panose="020F0502020204030204" pitchFamily="34" charset="0"/>
              </a:rPr>
              <a:t>PFS</a:t>
            </a:r>
          </a:p>
        </p:txBody>
      </p:sp>
      <p:pic>
        <p:nvPicPr>
          <p:cNvPr id="18" name="Picture 17">
            <a:extLst>
              <a:ext uri="{FF2B5EF4-FFF2-40B4-BE49-F238E27FC236}">
                <a16:creationId xmlns:a16="http://schemas.microsoft.com/office/drawing/2014/main" id="{70C28F5D-27AB-45D6-99DC-1C1990C3B1E4}"/>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93780" y="2099287"/>
            <a:ext cx="5787255" cy="3307003"/>
          </a:xfrm>
          <a:prstGeom prst="rect">
            <a:avLst/>
          </a:prstGeom>
        </p:spPr>
      </p:pic>
    </p:spTree>
    <p:extLst>
      <p:ext uri="{BB962C8B-B14F-4D97-AF65-F5344CB8AC3E}">
        <p14:creationId xmlns:p14="http://schemas.microsoft.com/office/powerpoint/2010/main" val="192978505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B2E34FB5-8126-42E1-92D6-2796E0AC8249}"/>
              </a:ext>
            </a:extLst>
          </p:cNvPr>
          <p:cNvSpPr>
            <a:spLocks noGrp="1"/>
          </p:cNvSpPr>
          <p:nvPr>
            <p:ph type="title"/>
          </p:nvPr>
        </p:nvSpPr>
        <p:spPr/>
        <p:txBody>
          <a:bodyPr/>
          <a:lstStyle/>
          <a:p>
            <a:r>
              <a:rPr lang="en-US" dirty="0"/>
              <a:t>ALEX: Time to CNS Progression by CNS Metastases at Baseline</a:t>
            </a:r>
          </a:p>
        </p:txBody>
      </p:sp>
      <p:sp>
        <p:nvSpPr>
          <p:cNvPr id="6" name="Content Placeholder 5">
            <a:extLst>
              <a:ext uri="{FF2B5EF4-FFF2-40B4-BE49-F238E27FC236}">
                <a16:creationId xmlns:a16="http://schemas.microsoft.com/office/drawing/2014/main" id="{8B909325-CD84-4D5E-AF18-727F00D8AE0E}"/>
              </a:ext>
            </a:extLst>
          </p:cNvPr>
          <p:cNvSpPr>
            <a:spLocks noGrp="1"/>
          </p:cNvSpPr>
          <p:nvPr>
            <p:ph idx="1"/>
          </p:nvPr>
        </p:nvSpPr>
        <p:spPr>
          <a:xfrm>
            <a:off x="606108" y="5794359"/>
            <a:ext cx="10874697" cy="593673"/>
          </a:xfrm>
        </p:spPr>
        <p:txBody>
          <a:bodyPr/>
          <a:lstStyle/>
          <a:p>
            <a:r>
              <a:rPr lang="en-US" sz="2000" dirty="0"/>
              <a:t>Alectinib delayed time to CNS progression in patients with and without CNS metastases at BL compared with crizotinib</a:t>
            </a:r>
          </a:p>
        </p:txBody>
      </p:sp>
      <p:sp>
        <p:nvSpPr>
          <p:cNvPr id="815" name="Rectangle 814"/>
          <p:cNvSpPr/>
          <p:nvPr/>
        </p:nvSpPr>
        <p:spPr>
          <a:xfrm>
            <a:off x="1209553" y="1474332"/>
            <a:ext cx="4504755" cy="369332"/>
          </a:xfrm>
          <a:prstGeom prst="rect">
            <a:avLst/>
          </a:prstGeom>
        </p:spPr>
        <p:txBody>
          <a:bodyPr wrap="square">
            <a:spAutoFit/>
          </a:bodyPr>
          <a:lstStyle/>
          <a:p>
            <a:pPr algn="ctr" defTabSz="609493" eaLnBrk="1" fontAlgn="auto" hangingPunct="1">
              <a:spcBef>
                <a:spcPts val="0"/>
              </a:spcBef>
              <a:spcAft>
                <a:spcPts val="0"/>
              </a:spcAft>
            </a:pPr>
            <a:r>
              <a:rPr lang="en-US" dirty="0">
                <a:solidFill>
                  <a:srgbClr val="000000"/>
                </a:solidFill>
                <a:latin typeface="Calibri" panose="020F0502020204030204" pitchFamily="34" charset="0"/>
                <a:ea typeface="Arial Narrow" charset="0"/>
                <a:cs typeface="Calibri" panose="020F0502020204030204" pitchFamily="34" charset="0"/>
              </a:rPr>
              <a:t>Patients With CNS Metastases at BL</a:t>
            </a:r>
          </a:p>
        </p:txBody>
      </p:sp>
      <p:sp>
        <p:nvSpPr>
          <p:cNvPr id="857" name="Rectangle 856"/>
          <p:cNvSpPr/>
          <p:nvPr/>
        </p:nvSpPr>
        <p:spPr>
          <a:xfrm>
            <a:off x="6867917" y="1482868"/>
            <a:ext cx="4533794" cy="369332"/>
          </a:xfrm>
          <a:prstGeom prst="rect">
            <a:avLst/>
          </a:prstGeom>
        </p:spPr>
        <p:txBody>
          <a:bodyPr wrap="square">
            <a:spAutoFit/>
          </a:bodyPr>
          <a:lstStyle/>
          <a:p>
            <a:pPr algn="ctr" defTabSz="609493" eaLnBrk="1" fontAlgn="auto" hangingPunct="1">
              <a:spcBef>
                <a:spcPts val="0"/>
              </a:spcBef>
              <a:spcAft>
                <a:spcPts val="0"/>
              </a:spcAft>
            </a:pPr>
            <a:r>
              <a:rPr lang="en-US" dirty="0">
                <a:solidFill>
                  <a:srgbClr val="000000"/>
                </a:solidFill>
                <a:latin typeface="Calibri" panose="020F0502020204030204" pitchFamily="34" charset="0"/>
                <a:cs typeface="Calibri" panose="020F0502020204030204" pitchFamily="34" charset="0"/>
              </a:rPr>
              <a:t>Patients Without CNS Metastases at BL </a:t>
            </a:r>
          </a:p>
        </p:txBody>
      </p:sp>
      <p:sp>
        <p:nvSpPr>
          <p:cNvPr id="2" name="TextBox 1">
            <a:extLst>
              <a:ext uri="{FF2B5EF4-FFF2-40B4-BE49-F238E27FC236}">
                <a16:creationId xmlns:a16="http://schemas.microsoft.com/office/drawing/2014/main" id="{F3461A65-EF15-43E9-BB88-BE24704CB3E0}"/>
              </a:ext>
            </a:extLst>
          </p:cNvPr>
          <p:cNvSpPr txBox="1"/>
          <p:nvPr/>
        </p:nvSpPr>
        <p:spPr>
          <a:xfrm>
            <a:off x="8502244" y="6355587"/>
            <a:ext cx="45707" cy="369332"/>
          </a:xfrm>
          <a:prstGeom prst="rect">
            <a:avLst/>
          </a:prstGeom>
          <a:noFill/>
        </p:spPr>
        <p:txBody>
          <a:bodyPr wrap="square" rtlCol="0">
            <a:spAutoFit/>
          </a:bodyPr>
          <a:lstStyle/>
          <a:p>
            <a:pPr defTabSz="609493" eaLnBrk="1" fontAlgn="auto" hangingPunct="1">
              <a:spcBef>
                <a:spcPts val="0"/>
              </a:spcBef>
              <a:spcAft>
                <a:spcPts val="0"/>
              </a:spcAft>
            </a:pPr>
            <a:endParaRPr lang="en-US" b="0" dirty="0">
              <a:solidFill>
                <a:srgbClr val="000000"/>
              </a:solidFill>
              <a:latin typeface="Arial"/>
              <a:cs typeface="+mn-cs"/>
            </a:endParaRPr>
          </a:p>
        </p:txBody>
      </p:sp>
      <p:sp>
        <p:nvSpPr>
          <p:cNvPr id="84" name="Text Box 15">
            <a:extLst>
              <a:ext uri="{FF2B5EF4-FFF2-40B4-BE49-F238E27FC236}">
                <a16:creationId xmlns:a16="http://schemas.microsoft.com/office/drawing/2014/main" id="{F9F40035-505E-4D81-BF43-5ADE89AF4D99}"/>
              </a:ext>
            </a:extLst>
          </p:cNvPr>
          <p:cNvSpPr txBox="1">
            <a:spLocks noChangeArrowheads="1"/>
          </p:cNvSpPr>
          <p:nvPr/>
        </p:nvSpPr>
        <p:spPr bwMode="auto">
          <a:xfrm>
            <a:off x="414230" y="6388074"/>
            <a:ext cx="7851318"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914171" eaLnBrk="1" hangingPunct="1">
              <a:defRPr/>
            </a:pPr>
            <a:r>
              <a:rPr lang="pt-BR" altLang="en-US" sz="1200" b="0" spc="-11" dirty="0">
                <a:solidFill>
                  <a:srgbClr val="455560"/>
                </a:solidFill>
                <a:latin typeface="Calibri" panose="020F0502020204030204" pitchFamily="34" charset="0"/>
              </a:rPr>
              <a:t>Gadgeel. Ann Oncol. 2018;29:2214.</a:t>
            </a:r>
          </a:p>
        </p:txBody>
      </p:sp>
      <p:sp>
        <p:nvSpPr>
          <p:cNvPr id="176" name="TextBox 175">
            <a:extLst>
              <a:ext uri="{FF2B5EF4-FFF2-40B4-BE49-F238E27FC236}">
                <a16:creationId xmlns:a16="http://schemas.microsoft.com/office/drawing/2014/main" id="{1B2279C6-989C-42FE-BC60-63154AE27944}"/>
              </a:ext>
            </a:extLst>
          </p:cNvPr>
          <p:cNvSpPr txBox="1"/>
          <p:nvPr/>
        </p:nvSpPr>
        <p:spPr>
          <a:xfrm rot="16200000">
            <a:off x="-251870" y="3425474"/>
            <a:ext cx="2448284" cy="310337"/>
          </a:xfrm>
          <a:prstGeom prst="rect">
            <a:avLst/>
          </a:prstGeom>
          <a:noFill/>
        </p:spPr>
        <p:txBody>
          <a:bodyPr wrap="square" lIns="0" tIns="0" rIns="0" bIns="0" rtlCol="0" anchor="ctr">
            <a:noAutofit/>
          </a:bodyPr>
          <a:lstStyle/>
          <a:p>
            <a:pPr algn="ctr" defTabSz="457200" eaLnBrk="1" fontAlgn="auto" hangingPunct="1">
              <a:spcBef>
                <a:spcPts val="0"/>
              </a:spcBef>
              <a:spcAft>
                <a:spcPts val="0"/>
              </a:spcAft>
            </a:pPr>
            <a:r>
              <a:rPr lang="en-GB" dirty="0">
                <a:solidFill>
                  <a:srgbClr val="000000"/>
                </a:solidFill>
                <a:latin typeface="Calibri" panose="020F0502020204030204" pitchFamily="34" charset="0"/>
                <a:cs typeface="Calibri" panose="020F0502020204030204" pitchFamily="34" charset="0"/>
              </a:rPr>
              <a:t>Cumulative Incidence (%)</a:t>
            </a:r>
          </a:p>
        </p:txBody>
      </p:sp>
      <p:sp>
        <p:nvSpPr>
          <p:cNvPr id="241" name="TextBox 240">
            <a:extLst>
              <a:ext uri="{FF2B5EF4-FFF2-40B4-BE49-F238E27FC236}">
                <a16:creationId xmlns:a16="http://schemas.microsoft.com/office/drawing/2014/main" id="{A4DFA334-D61C-4ACB-BCFF-124DAB480123}"/>
              </a:ext>
            </a:extLst>
          </p:cNvPr>
          <p:cNvSpPr txBox="1"/>
          <p:nvPr/>
        </p:nvSpPr>
        <p:spPr>
          <a:xfrm>
            <a:off x="1665560" y="4965403"/>
            <a:ext cx="3441003" cy="310337"/>
          </a:xfrm>
          <a:prstGeom prst="rect">
            <a:avLst/>
          </a:prstGeom>
          <a:noFill/>
        </p:spPr>
        <p:txBody>
          <a:bodyPr wrap="none" lIns="0" tIns="0" rIns="0" bIns="0" rtlCol="0" anchor="ctr">
            <a:noAutofit/>
          </a:bodyPr>
          <a:lstStyle/>
          <a:p>
            <a:pPr algn="ctr" defTabSz="457200" eaLnBrk="1" fontAlgn="auto" hangingPunct="1">
              <a:spcBef>
                <a:spcPts val="0"/>
              </a:spcBef>
              <a:spcAft>
                <a:spcPts val="0"/>
              </a:spcAft>
            </a:pPr>
            <a:r>
              <a:rPr lang="en-GB" dirty="0">
                <a:solidFill>
                  <a:srgbClr val="000000"/>
                </a:solidFill>
                <a:latin typeface="Calibri" panose="020F0502020204030204" pitchFamily="34" charset="0"/>
                <a:cs typeface="Calibri" panose="020F0502020204030204" pitchFamily="34" charset="0"/>
              </a:rPr>
              <a:t>Mos</a:t>
            </a:r>
          </a:p>
        </p:txBody>
      </p:sp>
      <p:graphicFrame>
        <p:nvGraphicFramePr>
          <p:cNvPr id="107" name="Group 155">
            <a:extLst>
              <a:ext uri="{FF2B5EF4-FFF2-40B4-BE49-F238E27FC236}">
                <a16:creationId xmlns:a16="http://schemas.microsoft.com/office/drawing/2014/main" id="{5247536D-03FE-4315-A5C4-7BEAC292B1A0}"/>
              </a:ext>
            </a:extLst>
          </p:cNvPr>
          <p:cNvGraphicFramePr>
            <a:graphicFrameLocks/>
          </p:cNvGraphicFramePr>
          <p:nvPr/>
        </p:nvGraphicFramePr>
        <p:xfrm>
          <a:off x="2768833" y="1792284"/>
          <a:ext cx="3526294" cy="1035852"/>
        </p:xfrm>
        <a:graphic>
          <a:graphicData uri="http://schemas.openxmlformats.org/drawingml/2006/table">
            <a:tbl>
              <a:tblPr/>
              <a:tblGrid>
                <a:gridCol w="1334273">
                  <a:extLst>
                    <a:ext uri="{9D8B030D-6E8A-4147-A177-3AD203B41FA5}">
                      <a16:colId xmlns:a16="http://schemas.microsoft.com/office/drawing/2014/main" val="20000"/>
                    </a:ext>
                  </a:extLst>
                </a:gridCol>
                <a:gridCol w="1072184">
                  <a:extLst>
                    <a:ext uri="{9D8B030D-6E8A-4147-A177-3AD203B41FA5}">
                      <a16:colId xmlns:a16="http://schemas.microsoft.com/office/drawing/2014/main" val="20001"/>
                    </a:ext>
                  </a:extLst>
                </a:gridCol>
                <a:gridCol w="1119837">
                  <a:extLst>
                    <a:ext uri="{9D8B030D-6E8A-4147-A177-3AD203B41FA5}">
                      <a16:colId xmlns:a16="http://schemas.microsoft.com/office/drawing/2014/main" val="20002"/>
                    </a:ext>
                  </a:extLst>
                </a:gridCol>
              </a:tblGrid>
              <a:tr h="2894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1"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tx1"/>
                    </a:solidFill>
                  </a:tcPr>
                </a:tc>
                <a:tc>
                  <a:txBody>
                    <a:bodyPr/>
                    <a:lstStyle/>
                    <a:p>
                      <a:pPr algn="ctr"/>
                      <a:r>
                        <a:rPr kumimoji="0" lang="en-US" sz="1400" b="1" i="0" u="none" strike="noStrike" kern="1200" cap="none" normalizeH="0" baseline="0" dirty="0">
                          <a:ln>
                            <a:noFill/>
                          </a:ln>
                          <a:solidFill>
                            <a:schemeClr val="accent1"/>
                          </a:solidFill>
                          <a:effectLst/>
                          <a:latin typeface="Calibri" panose="020F0502020204030204" pitchFamily="34" charset="0"/>
                          <a:ea typeface="+mn-ea"/>
                          <a:cs typeface="Calibri" panose="020F0502020204030204" pitchFamily="34" charset="0"/>
                        </a:rPr>
                        <a:t>Alectinib</a:t>
                      </a:r>
                    </a:p>
                    <a:p>
                      <a:pPr algn="ctr"/>
                      <a:r>
                        <a:rPr kumimoji="0" lang="en-US" sz="1400" b="1"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(n = 64)</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tx1"/>
                    </a:solidFill>
                  </a:tcPr>
                </a:tc>
                <a:tc>
                  <a:txBody>
                    <a:bodyPr/>
                    <a:lstStyle/>
                    <a:p>
                      <a:pPr algn="ctr"/>
                      <a:r>
                        <a:rPr kumimoji="0" lang="en-US" sz="1400" b="1" i="0" u="none" strike="noStrike" cap="none" normalizeH="0" baseline="0" dirty="0">
                          <a:ln>
                            <a:noFill/>
                          </a:ln>
                          <a:solidFill>
                            <a:schemeClr val="accent3"/>
                          </a:solidFill>
                          <a:effectLst/>
                          <a:latin typeface="Calibri" panose="020F0502020204030204" pitchFamily="34" charset="0"/>
                          <a:cs typeface="Calibri" panose="020F0502020204030204" pitchFamily="34" charset="0"/>
                        </a:rPr>
                        <a:t>Crizotinib</a:t>
                      </a:r>
                    </a:p>
                    <a:p>
                      <a:pPr algn="ctr"/>
                      <a:r>
                        <a:rPr kumimoji="0" lang="en-US" sz="14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(n = 58)</a:t>
                      </a:r>
                      <a:endParaRPr lang="en-US" sz="1100" dirty="0">
                        <a:solidFill>
                          <a:schemeClr val="bg1"/>
                        </a:solidFill>
                        <a:latin typeface="Calibri" panose="020F0502020204030204" pitchFamily="34" charset="0"/>
                        <a:cs typeface="Calibri" panose="020F0502020204030204" pitchFamily="34" charset="0"/>
                      </a:endParaRP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28944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12-mo CIR, % (95% CI)</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(8.2-26.2)</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58.3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(43.4-70.5)</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1"/>
                  </a:ext>
                </a:extLst>
              </a:tr>
            </a:tbl>
          </a:graphicData>
        </a:graphic>
      </p:graphicFrame>
      <p:graphicFrame>
        <p:nvGraphicFramePr>
          <p:cNvPr id="108" name="Group 155">
            <a:extLst>
              <a:ext uri="{FF2B5EF4-FFF2-40B4-BE49-F238E27FC236}">
                <a16:creationId xmlns:a16="http://schemas.microsoft.com/office/drawing/2014/main" id="{3695AE56-AE14-4D94-AC8E-86F294EA4FA7}"/>
              </a:ext>
            </a:extLst>
          </p:cNvPr>
          <p:cNvGraphicFramePr>
            <a:graphicFrameLocks/>
          </p:cNvGraphicFramePr>
          <p:nvPr/>
        </p:nvGraphicFramePr>
        <p:xfrm>
          <a:off x="8186483" y="1792284"/>
          <a:ext cx="3526294" cy="1035852"/>
        </p:xfrm>
        <a:graphic>
          <a:graphicData uri="http://schemas.openxmlformats.org/drawingml/2006/table">
            <a:tbl>
              <a:tblPr/>
              <a:tblGrid>
                <a:gridCol w="1334273">
                  <a:extLst>
                    <a:ext uri="{9D8B030D-6E8A-4147-A177-3AD203B41FA5}">
                      <a16:colId xmlns:a16="http://schemas.microsoft.com/office/drawing/2014/main" val="20000"/>
                    </a:ext>
                  </a:extLst>
                </a:gridCol>
                <a:gridCol w="1072184">
                  <a:extLst>
                    <a:ext uri="{9D8B030D-6E8A-4147-A177-3AD203B41FA5}">
                      <a16:colId xmlns:a16="http://schemas.microsoft.com/office/drawing/2014/main" val="20001"/>
                    </a:ext>
                  </a:extLst>
                </a:gridCol>
                <a:gridCol w="1119837">
                  <a:extLst>
                    <a:ext uri="{9D8B030D-6E8A-4147-A177-3AD203B41FA5}">
                      <a16:colId xmlns:a16="http://schemas.microsoft.com/office/drawing/2014/main" val="20002"/>
                    </a:ext>
                  </a:extLst>
                </a:gridCol>
              </a:tblGrid>
              <a:tr h="4572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400" b="1"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tx1"/>
                    </a:solidFill>
                  </a:tcPr>
                </a:tc>
                <a:tc>
                  <a:txBody>
                    <a:bodyPr/>
                    <a:lstStyle/>
                    <a:p>
                      <a:pPr algn="ctr"/>
                      <a:r>
                        <a:rPr kumimoji="0" lang="en-US" sz="1400" b="1" i="0" u="none" strike="noStrike" kern="1200" cap="none" normalizeH="0" baseline="0" dirty="0">
                          <a:ln>
                            <a:noFill/>
                          </a:ln>
                          <a:solidFill>
                            <a:schemeClr val="accent1"/>
                          </a:solidFill>
                          <a:effectLst/>
                          <a:latin typeface="Calibri" panose="020F0502020204030204" pitchFamily="34" charset="0"/>
                          <a:ea typeface="+mn-ea"/>
                          <a:cs typeface="Calibri" panose="020F0502020204030204" pitchFamily="34" charset="0"/>
                        </a:rPr>
                        <a:t>Alectinib</a:t>
                      </a:r>
                    </a:p>
                    <a:p>
                      <a:pPr algn="ctr"/>
                      <a:r>
                        <a:rPr kumimoji="0" lang="en-US" sz="1400" b="1"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(n = 64)</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tx1"/>
                    </a:solidFill>
                  </a:tcPr>
                </a:tc>
                <a:tc>
                  <a:txBody>
                    <a:bodyPr/>
                    <a:lstStyle/>
                    <a:p>
                      <a:pPr algn="ctr"/>
                      <a:r>
                        <a:rPr kumimoji="0" lang="en-US" sz="1400" b="1" i="0" u="none" strike="noStrike" cap="none" normalizeH="0" baseline="0" dirty="0">
                          <a:ln>
                            <a:noFill/>
                          </a:ln>
                          <a:solidFill>
                            <a:schemeClr val="accent3"/>
                          </a:solidFill>
                          <a:effectLst/>
                          <a:latin typeface="Calibri" panose="020F0502020204030204" pitchFamily="34" charset="0"/>
                          <a:cs typeface="Calibri" panose="020F0502020204030204" pitchFamily="34" charset="0"/>
                        </a:rPr>
                        <a:t>Crizotinib</a:t>
                      </a:r>
                    </a:p>
                    <a:p>
                      <a:pPr algn="ctr"/>
                      <a:r>
                        <a:rPr kumimoji="0" lang="en-US" sz="1400" b="1" i="0" u="none" strike="noStrike" cap="none" normalizeH="0" baseline="0" dirty="0">
                          <a:ln>
                            <a:noFill/>
                          </a:ln>
                          <a:solidFill>
                            <a:schemeClr val="bg1"/>
                          </a:solidFill>
                          <a:effectLst/>
                          <a:latin typeface="Calibri" panose="020F0502020204030204" pitchFamily="34" charset="0"/>
                          <a:cs typeface="Calibri" panose="020F0502020204030204" pitchFamily="34" charset="0"/>
                        </a:rPr>
                        <a:t>(n = 58)</a:t>
                      </a:r>
                      <a:endParaRPr lang="en-US" sz="1100" dirty="0">
                        <a:solidFill>
                          <a:schemeClr val="bg1"/>
                        </a:solidFill>
                        <a:latin typeface="Calibri" panose="020F0502020204030204" pitchFamily="34" charset="0"/>
                        <a:cs typeface="Calibri" panose="020F0502020204030204" pitchFamily="34" charset="0"/>
                      </a:endParaRP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36576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12-mo CIR, % (95% CI)</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4.6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(1.5-10.6)</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31.5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(22.1-41.3)</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1"/>
                  </a:ext>
                </a:extLst>
              </a:tr>
            </a:tbl>
          </a:graphicData>
        </a:graphic>
      </p:graphicFrame>
      <p:sp>
        <p:nvSpPr>
          <p:cNvPr id="109" name="TextBox 72">
            <a:extLst>
              <a:ext uri="{FF2B5EF4-FFF2-40B4-BE49-F238E27FC236}">
                <a16:creationId xmlns:a16="http://schemas.microsoft.com/office/drawing/2014/main" id="{5724D90C-9FCF-49C8-A808-4E4A6AEC49BD}"/>
              </a:ext>
            </a:extLst>
          </p:cNvPr>
          <p:cNvSpPr txBox="1">
            <a:spLocks noChangeArrowheads="1"/>
          </p:cNvSpPr>
          <p:nvPr/>
        </p:nvSpPr>
        <p:spPr bwMode="auto">
          <a:xfrm>
            <a:off x="3043698" y="2748531"/>
            <a:ext cx="30764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a:lnSpc>
                <a:spcPct val="100000"/>
              </a:lnSpc>
              <a:spcBef>
                <a:spcPct val="0"/>
              </a:spcBef>
              <a:spcAft>
                <a:spcPct val="0"/>
              </a:spcAft>
              <a:buClrTx/>
              <a:buNone/>
              <a:defRPr/>
            </a:pPr>
            <a:r>
              <a:rPr lang="en-US" altLang="en-US" sz="1400" b="0" dirty="0">
                <a:solidFill>
                  <a:srgbClr val="000000"/>
                </a:solidFill>
                <a:latin typeface="Calibri" panose="020F0502020204030204" pitchFamily="34" charset="0"/>
                <a:cs typeface="Calibri" panose="020F0502020204030204" pitchFamily="34" charset="0"/>
              </a:rPr>
              <a:t>HR: 0.18 (95% CI: 0.09-0.36; </a:t>
            </a:r>
            <a:r>
              <a:rPr lang="en-US" altLang="en-US" sz="1400" b="0" i="1" dirty="0">
                <a:solidFill>
                  <a:srgbClr val="000000"/>
                </a:solidFill>
                <a:latin typeface="Calibri" panose="020F0502020204030204" pitchFamily="34" charset="0"/>
                <a:cs typeface="Calibri" panose="020F0502020204030204" pitchFamily="34" charset="0"/>
              </a:rPr>
              <a:t>P </a:t>
            </a:r>
            <a:r>
              <a:rPr lang="en-US" altLang="en-US" sz="1400" b="0" dirty="0">
                <a:solidFill>
                  <a:srgbClr val="000000"/>
                </a:solidFill>
                <a:latin typeface="Calibri" panose="020F0502020204030204" pitchFamily="34" charset="0"/>
                <a:cs typeface="Calibri" panose="020F0502020204030204" pitchFamily="34" charset="0"/>
              </a:rPr>
              <a:t>&lt; .0001)</a:t>
            </a:r>
          </a:p>
        </p:txBody>
      </p:sp>
      <p:sp>
        <p:nvSpPr>
          <p:cNvPr id="110" name="TextBox 72">
            <a:extLst>
              <a:ext uri="{FF2B5EF4-FFF2-40B4-BE49-F238E27FC236}">
                <a16:creationId xmlns:a16="http://schemas.microsoft.com/office/drawing/2014/main" id="{D2DE579C-5875-4ED1-8FAB-049505A760D7}"/>
              </a:ext>
            </a:extLst>
          </p:cNvPr>
          <p:cNvSpPr txBox="1">
            <a:spLocks noChangeArrowheads="1"/>
          </p:cNvSpPr>
          <p:nvPr/>
        </p:nvSpPr>
        <p:spPr bwMode="auto">
          <a:xfrm>
            <a:off x="8452032" y="2748531"/>
            <a:ext cx="30764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a:lnSpc>
                <a:spcPct val="100000"/>
              </a:lnSpc>
              <a:spcBef>
                <a:spcPct val="0"/>
              </a:spcBef>
              <a:spcAft>
                <a:spcPct val="0"/>
              </a:spcAft>
              <a:buClrTx/>
              <a:buNone/>
              <a:defRPr/>
            </a:pPr>
            <a:r>
              <a:rPr lang="en-US" altLang="en-US" sz="1400" b="0" dirty="0">
                <a:solidFill>
                  <a:srgbClr val="000000"/>
                </a:solidFill>
                <a:latin typeface="Calibri" panose="020F0502020204030204" pitchFamily="34" charset="0"/>
                <a:cs typeface="Calibri" panose="020F0502020204030204" pitchFamily="34" charset="0"/>
              </a:rPr>
              <a:t>HR: 0.14 (95% CI: 0.06-0.33; </a:t>
            </a:r>
            <a:r>
              <a:rPr lang="en-US" altLang="en-US" sz="1400" b="0" i="1" dirty="0">
                <a:solidFill>
                  <a:srgbClr val="000000"/>
                </a:solidFill>
                <a:latin typeface="Calibri" panose="020F0502020204030204" pitchFamily="34" charset="0"/>
                <a:cs typeface="Calibri" panose="020F0502020204030204" pitchFamily="34" charset="0"/>
              </a:rPr>
              <a:t>P </a:t>
            </a:r>
            <a:r>
              <a:rPr lang="en-US" altLang="en-US" sz="1400" b="0" dirty="0">
                <a:solidFill>
                  <a:srgbClr val="000000"/>
                </a:solidFill>
                <a:latin typeface="Calibri" panose="020F0502020204030204" pitchFamily="34" charset="0"/>
                <a:cs typeface="Calibri" panose="020F0502020204030204" pitchFamily="34" charset="0"/>
              </a:rPr>
              <a:t>&lt; .0001)</a:t>
            </a:r>
          </a:p>
        </p:txBody>
      </p:sp>
      <p:sp>
        <p:nvSpPr>
          <p:cNvPr id="111" name="TextBox 72">
            <a:extLst>
              <a:ext uri="{FF2B5EF4-FFF2-40B4-BE49-F238E27FC236}">
                <a16:creationId xmlns:a16="http://schemas.microsoft.com/office/drawing/2014/main" id="{F923AFEF-054C-4322-941D-BD3D5E836163}"/>
              </a:ext>
            </a:extLst>
          </p:cNvPr>
          <p:cNvSpPr txBox="1">
            <a:spLocks noChangeArrowheads="1"/>
          </p:cNvSpPr>
          <p:nvPr/>
        </p:nvSpPr>
        <p:spPr bwMode="auto">
          <a:xfrm>
            <a:off x="1231697" y="5318188"/>
            <a:ext cx="99102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a:lnSpc>
                <a:spcPct val="100000"/>
              </a:lnSpc>
              <a:spcBef>
                <a:spcPct val="0"/>
              </a:spcBef>
              <a:spcAft>
                <a:spcPct val="0"/>
              </a:spcAft>
              <a:buClrTx/>
              <a:buNone/>
            </a:pPr>
            <a:r>
              <a:rPr lang="en-US" altLang="en-US" sz="1400" b="0" dirty="0">
                <a:solidFill>
                  <a:srgbClr val="000000"/>
                </a:solidFill>
                <a:latin typeface="Calibri" panose="020F0502020204030204" pitchFamily="34" charset="0"/>
                <a:cs typeface="Calibri" panose="020F0502020204030204" pitchFamily="34" charset="0"/>
              </a:rPr>
              <a:t>In a competing risk analysis of CNS progression, non-CNS progression, and death, the first event of CNS progression, non-CNS progression, or death was counted for each patient</a:t>
            </a:r>
          </a:p>
        </p:txBody>
      </p:sp>
      <p:sp>
        <p:nvSpPr>
          <p:cNvPr id="25" name="Freeform 40">
            <a:extLst>
              <a:ext uri="{FF2B5EF4-FFF2-40B4-BE49-F238E27FC236}">
                <a16:creationId xmlns:a16="http://schemas.microsoft.com/office/drawing/2014/main" id="{1C9AF032-B83E-4D6C-8310-79B1DBE4B4C9}"/>
              </a:ext>
            </a:extLst>
          </p:cNvPr>
          <p:cNvSpPr>
            <a:spLocks/>
          </p:cNvSpPr>
          <p:nvPr/>
        </p:nvSpPr>
        <p:spPr bwMode="auto">
          <a:xfrm>
            <a:off x="1665560" y="3244493"/>
            <a:ext cx="2956161" cy="1488808"/>
          </a:xfrm>
          <a:custGeom>
            <a:avLst/>
            <a:gdLst>
              <a:gd name="T0" fmla="*/ 2134 w 2134"/>
              <a:gd name="T1" fmla="*/ 0 h 788"/>
              <a:gd name="T2" fmla="*/ 1924 w 2134"/>
              <a:gd name="T3" fmla="*/ 0 h 788"/>
              <a:gd name="T4" fmla="*/ 1924 w 2134"/>
              <a:gd name="T5" fmla="*/ 32 h 788"/>
              <a:gd name="T6" fmla="*/ 1398 w 2134"/>
              <a:gd name="T7" fmla="*/ 32 h 788"/>
              <a:gd name="T8" fmla="*/ 1398 w 2134"/>
              <a:gd name="T9" fmla="*/ 56 h 788"/>
              <a:gd name="T10" fmla="*/ 1076 w 2134"/>
              <a:gd name="T11" fmla="*/ 56 h 788"/>
              <a:gd name="T12" fmla="*/ 1076 w 2134"/>
              <a:gd name="T13" fmla="*/ 82 h 788"/>
              <a:gd name="T14" fmla="*/ 1050 w 2134"/>
              <a:gd name="T15" fmla="*/ 82 h 788"/>
              <a:gd name="T16" fmla="*/ 1050 w 2134"/>
              <a:gd name="T17" fmla="*/ 106 h 788"/>
              <a:gd name="T18" fmla="*/ 890 w 2134"/>
              <a:gd name="T19" fmla="*/ 106 h 788"/>
              <a:gd name="T20" fmla="*/ 890 w 2134"/>
              <a:gd name="T21" fmla="*/ 132 h 788"/>
              <a:gd name="T22" fmla="*/ 866 w 2134"/>
              <a:gd name="T23" fmla="*/ 132 h 788"/>
              <a:gd name="T24" fmla="*/ 866 w 2134"/>
              <a:gd name="T25" fmla="*/ 156 h 788"/>
              <a:gd name="T26" fmla="*/ 772 w 2134"/>
              <a:gd name="T27" fmla="*/ 156 h 788"/>
              <a:gd name="T28" fmla="*/ 772 w 2134"/>
              <a:gd name="T29" fmla="*/ 178 h 788"/>
              <a:gd name="T30" fmla="*/ 714 w 2134"/>
              <a:gd name="T31" fmla="*/ 178 h 788"/>
              <a:gd name="T32" fmla="*/ 714 w 2134"/>
              <a:gd name="T33" fmla="*/ 210 h 788"/>
              <a:gd name="T34" fmla="*/ 706 w 2134"/>
              <a:gd name="T35" fmla="*/ 210 h 788"/>
              <a:gd name="T36" fmla="*/ 706 w 2134"/>
              <a:gd name="T37" fmla="*/ 228 h 788"/>
              <a:gd name="T38" fmla="*/ 696 w 2134"/>
              <a:gd name="T39" fmla="*/ 228 h 788"/>
              <a:gd name="T40" fmla="*/ 696 w 2134"/>
              <a:gd name="T41" fmla="*/ 250 h 788"/>
              <a:gd name="T42" fmla="*/ 686 w 2134"/>
              <a:gd name="T43" fmla="*/ 250 h 788"/>
              <a:gd name="T44" fmla="*/ 686 w 2134"/>
              <a:gd name="T45" fmla="*/ 270 h 788"/>
              <a:gd name="T46" fmla="*/ 674 w 2134"/>
              <a:gd name="T47" fmla="*/ 270 h 788"/>
              <a:gd name="T48" fmla="*/ 674 w 2134"/>
              <a:gd name="T49" fmla="*/ 292 h 788"/>
              <a:gd name="T50" fmla="*/ 666 w 2134"/>
              <a:gd name="T51" fmla="*/ 292 h 788"/>
              <a:gd name="T52" fmla="*/ 666 w 2134"/>
              <a:gd name="T53" fmla="*/ 302 h 788"/>
              <a:gd name="T54" fmla="*/ 560 w 2134"/>
              <a:gd name="T55" fmla="*/ 302 h 788"/>
              <a:gd name="T56" fmla="*/ 560 w 2134"/>
              <a:gd name="T57" fmla="*/ 322 h 788"/>
              <a:gd name="T58" fmla="*/ 548 w 2134"/>
              <a:gd name="T59" fmla="*/ 322 h 788"/>
              <a:gd name="T60" fmla="*/ 548 w 2134"/>
              <a:gd name="T61" fmla="*/ 354 h 788"/>
              <a:gd name="T62" fmla="*/ 542 w 2134"/>
              <a:gd name="T63" fmla="*/ 354 h 788"/>
              <a:gd name="T64" fmla="*/ 542 w 2134"/>
              <a:gd name="T65" fmla="*/ 380 h 788"/>
              <a:gd name="T66" fmla="*/ 538 w 2134"/>
              <a:gd name="T67" fmla="*/ 380 h 788"/>
              <a:gd name="T68" fmla="*/ 538 w 2134"/>
              <a:gd name="T69" fmla="*/ 412 h 788"/>
              <a:gd name="T70" fmla="*/ 534 w 2134"/>
              <a:gd name="T71" fmla="*/ 412 h 788"/>
              <a:gd name="T72" fmla="*/ 534 w 2134"/>
              <a:gd name="T73" fmla="*/ 426 h 788"/>
              <a:gd name="T74" fmla="*/ 522 w 2134"/>
              <a:gd name="T75" fmla="*/ 426 h 788"/>
              <a:gd name="T76" fmla="*/ 522 w 2134"/>
              <a:gd name="T77" fmla="*/ 460 h 788"/>
              <a:gd name="T78" fmla="*/ 516 w 2134"/>
              <a:gd name="T79" fmla="*/ 460 h 788"/>
              <a:gd name="T80" fmla="*/ 516 w 2134"/>
              <a:gd name="T81" fmla="*/ 518 h 788"/>
              <a:gd name="T82" fmla="*/ 362 w 2134"/>
              <a:gd name="T83" fmla="*/ 518 h 788"/>
              <a:gd name="T84" fmla="*/ 362 w 2134"/>
              <a:gd name="T85" fmla="*/ 592 h 788"/>
              <a:gd name="T86" fmla="*/ 350 w 2134"/>
              <a:gd name="T87" fmla="*/ 592 h 788"/>
              <a:gd name="T88" fmla="*/ 350 w 2134"/>
              <a:gd name="T89" fmla="*/ 622 h 788"/>
              <a:gd name="T90" fmla="*/ 346 w 2134"/>
              <a:gd name="T91" fmla="*/ 622 h 788"/>
              <a:gd name="T92" fmla="*/ 346 w 2134"/>
              <a:gd name="T93" fmla="*/ 664 h 788"/>
              <a:gd name="T94" fmla="*/ 334 w 2134"/>
              <a:gd name="T95" fmla="*/ 664 h 788"/>
              <a:gd name="T96" fmla="*/ 334 w 2134"/>
              <a:gd name="T97" fmla="*/ 678 h 788"/>
              <a:gd name="T98" fmla="*/ 198 w 2134"/>
              <a:gd name="T99" fmla="*/ 678 h 788"/>
              <a:gd name="T100" fmla="*/ 198 w 2134"/>
              <a:gd name="T101" fmla="*/ 700 h 788"/>
              <a:gd name="T102" fmla="*/ 182 w 2134"/>
              <a:gd name="T103" fmla="*/ 700 h 788"/>
              <a:gd name="T104" fmla="*/ 182 w 2134"/>
              <a:gd name="T105" fmla="*/ 720 h 788"/>
              <a:gd name="T106" fmla="*/ 172 w 2134"/>
              <a:gd name="T107" fmla="*/ 720 h 788"/>
              <a:gd name="T108" fmla="*/ 172 w 2134"/>
              <a:gd name="T109" fmla="*/ 764 h 788"/>
              <a:gd name="T110" fmla="*/ 162 w 2134"/>
              <a:gd name="T111" fmla="*/ 764 h 788"/>
              <a:gd name="T112" fmla="*/ 162 w 2134"/>
              <a:gd name="T113" fmla="*/ 788 h 788"/>
              <a:gd name="T114" fmla="*/ 0 w 2134"/>
              <a:gd name="T115" fmla="*/ 788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34" h="788">
                <a:moveTo>
                  <a:pt x="2134" y="0"/>
                </a:moveTo>
                <a:lnTo>
                  <a:pt x="1924" y="0"/>
                </a:lnTo>
                <a:lnTo>
                  <a:pt x="1924" y="32"/>
                </a:lnTo>
                <a:lnTo>
                  <a:pt x="1398" y="32"/>
                </a:lnTo>
                <a:lnTo>
                  <a:pt x="1398" y="56"/>
                </a:lnTo>
                <a:lnTo>
                  <a:pt x="1076" y="56"/>
                </a:lnTo>
                <a:lnTo>
                  <a:pt x="1076" y="82"/>
                </a:lnTo>
                <a:lnTo>
                  <a:pt x="1050" y="82"/>
                </a:lnTo>
                <a:lnTo>
                  <a:pt x="1050" y="106"/>
                </a:lnTo>
                <a:lnTo>
                  <a:pt x="890" y="106"/>
                </a:lnTo>
                <a:lnTo>
                  <a:pt x="890" y="132"/>
                </a:lnTo>
                <a:lnTo>
                  <a:pt x="866" y="132"/>
                </a:lnTo>
                <a:lnTo>
                  <a:pt x="866" y="156"/>
                </a:lnTo>
                <a:lnTo>
                  <a:pt x="772" y="156"/>
                </a:lnTo>
                <a:lnTo>
                  <a:pt x="772" y="178"/>
                </a:lnTo>
                <a:lnTo>
                  <a:pt x="714" y="178"/>
                </a:lnTo>
                <a:lnTo>
                  <a:pt x="714" y="210"/>
                </a:lnTo>
                <a:lnTo>
                  <a:pt x="706" y="210"/>
                </a:lnTo>
                <a:lnTo>
                  <a:pt x="706" y="228"/>
                </a:lnTo>
                <a:lnTo>
                  <a:pt x="696" y="228"/>
                </a:lnTo>
                <a:lnTo>
                  <a:pt x="696" y="250"/>
                </a:lnTo>
                <a:lnTo>
                  <a:pt x="686" y="250"/>
                </a:lnTo>
                <a:lnTo>
                  <a:pt x="686" y="270"/>
                </a:lnTo>
                <a:lnTo>
                  <a:pt x="674" y="270"/>
                </a:lnTo>
                <a:lnTo>
                  <a:pt x="674" y="292"/>
                </a:lnTo>
                <a:lnTo>
                  <a:pt x="666" y="292"/>
                </a:lnTo>
                <a:lnTo>
                  <a:pt x="666" y="302"/>
                </a:lnTo>
                <a:lnTo>
                  <a:pt x="560" y="302"/>
                </a:lnTo>
                <a:lnTo>
                  <a:pt x="560" y="322"/>
                </a:lnTo>
                <a:lnTo>
                  <a:pt x="548" y="322"/>
                </a:lnTo>
                <a:lnTo>
                  <a:pt x="548" y="354"/>
                </a:lnTo>
                <a:lnTo>
                  <a:pt x="542" y="354"/>
                </a:lnTo>
                <a:lnTo>
                  <a:pt x="542" y="380"/>
                </a:lnTo>
                <a:lnTo>
                  <a:pt x="538" y="380"/>
                </a:lnTo>
                <a:lnTo>
                  <a:pt x="538" y="412"/>
                </a:lnTo>
                <a:lnTo>
                  <a:pt x="534" y="412"/>
                </a:lnTo>
                <a:lnTo>
                  <a:pt x="534" y="426"/>
                </a:lnTo>
                <a:lnTo>
                  <a:pt x="522" y="426"/>
                </a:lnTo>
                <a:lnTo>
                  <a:pt x="522" y="460"/>
                </a:lnTo>
                <a:lnTo>
                  <a:pt x="516" y="460"/>
                </a:lnTo>
                <a:lnTo>
                  <a:pt x="516" y="518"/>
                </a:lnTo>
                <a:lnTo>
                  <a:pt x="362" y="518"/>
                </a:lnTo>
                <a:lnTo>
                  <a:pt x="362" y="592"/>
                </a:lnTo>
                <a:lnTo>
                  <a:pt x="350" y="592"/>
                </a:lnTo>
                <a:lnTo>
                  <a:pt x="350" y="622"/>
                </a:lnTo>
                <a:lnTo>
                  <a:pt x="346" y="622"/>
                </a:lnTo>
                <a:lnTo>
                  <a:pt x="346" y="664"/>
                </a:lnTo>
                <a:lnTo>
                  <a:pt x="334" y="664"/>
                </a:lnTo>
                <a:lnTo>
                  <a:pt x="334" y="678"/>
                </a:lnTo>
                <a:lnTo>
                  <a:pt x="198" y="678"/>
                </a:lnTo>
                <a:lnTo>
                  <a:pt x="198" y="700"/>
                </a:lnTo>
                <a:lnTo>
                  <a:pt x="182" y="700"/>
                </a:lnTo>
                <a:lnTo>
                  <a:pt x="182" y="720"/>
                </a:lnTo>
                <a:lnTo>
                  <a:pt x="172" y="720"/>
                </a:lnTo>
                <a:lnTo>
                  <a:pt x="172" y="764"/>
                </a:lnTo>
                <a:lnTo>
                  <a:pt x="162" y="764"/>
                </a:lnTo>
                <a:lnTo>
                  <a:pt x="162" y="788"/>
                </a:lnTo>
                <a:lnTo>
                  <a:pt x="0" y="788"/>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26" name="Freeform 42">
            <a:extLst>
              <a:ext uri="{FF2B5EF4-FFF2-40B4-BE49-F238E27FC236}">
                <a16:creationId xmlns:a16="http://schemas.microsoft.com/office/drawing/2014/main" id="{AB00B505-4BF6-450E-98F1-4C62C6E19DEB}"/>
              </a:ext>
            </a:extLst>
          </p:cNvPr>
          <p:cNvSpPr>
            <a:spLocks/>
          </p:cNvSpPr>
          <p:nvPr/>
        </p:nvSpPr>
        <p:spPr bwMode="auto">
          <a:xfrm>
            <a:off x="1665560" y="4279857"/>
            <a:ext cx="3410529" cy="453444"/>
          </a:xfrm>
          <a:custGeom>
            <a:avLst/>
            <a:gdLst>
              <a:gd name="T0" fmla="*/ 2462 w 2462"/>
              <a:gd name="T1" fmla="*/ 0 h 240"/>
              <a:gd name="T2" fmla="*/ 1588 w 2462"/>
              <a:gd name="T3" fmla="*/ 0 h 240"/>
              <a:gd name="T4" fmla="*/ 1588 w 2462"/>
              <a:gd name="T5" fmla="*/ 20 h 240"/>
              <a:gd name="T6" fmla="*/ 1242 w 2462"/>
              <a:gd name="T7" fmla="*/ 20 h 240"/>
              <a:gd name="T8" fmla="*/ 1242 w 2462"/>
              <a:gd name="T9" fmla="*/ 42 h 240"/>
              <a:gd name="T10" fmla="*/ 534 w 2462"/>
              <a:gd name="T11" fmla="*/ 42 h 240"/>
              <a:gd name="T12" fmla="*/ 534 w 2462"/>
              <a:gd name="T13" fmla="*/ 62 h 240"/>
              <a:gd name="T14" fmla="*/ 380 w 2462"/>
              <a:gd name="T15" fmla="*/ 62 h 240"/>
              <a:gd name="T16" fmla="*/ 380 w 2462"/>
              <a:gd name="T17" fmla="*/ 80 h 240"/>
              <a:gd name="T18" fmla="*/ 354 w 2462"/>
              <a:gd name="T19" fmla="*/ 80 h 240"/>
              <a:gd name="T20" fmla="*/ 354 w 2462"/>
              <a:gd name="T21" fmla="*/ 108 h 240"/>
              <a:gd name="T22" fmla="*/ 342 w 2462"/>
              <a:gd name="T23" fmla="*/ 108 h 240"/>
              <a:gd name="T24" fmla="*/ 342 w 2462"/>
              <a:gd name="T25" fmla="*/ 142 h 240"/>
              <a:gd name="T26" fmla="*/ 338 w 2462"/>
              <a:gd name="T27" fmla="*/ 142 h 240"/>
              <a:gd name="T28" fmla="*/ 338 w 2462"/>
              <a:gd name="T29" fmla="*/ 162 h 240"/>
              <a:gd name="T30" fmla="*/ 206 w 2462"/>
              <a:gd name="T31" fmla="*/ 162 h 240"/>
              <a:gd name="T32" fmla="*/ 206 w 2462"/>
              <a:gd name="T33" fmla="*/ 180 h 240"/>
              <a:gd name="T34" fmla="*/ 186 w 2462"/>
              <a:gd name="T35" fmla="*/ 180 h 240"/>
              <a:gd name="T36" fmla="*/ 186 w 2462"/>
              <a:gd name="T37" fmla="*/ 204 h 240"/>
              <a:gd name="T38" fmla="*/ 170 w 2462"/>
              <a:gd name="T39" fmla="*/ 204 h 240"/>
              <a:gd name="T40" fmla="*/ 170 w 2462"/>
              <a:gd name="T41" fmla="*/ 224 h 240"/>
              <a:gd name="T42" fmla="*/ 158 w 2462"/>
              <a:gd name="T43" fmla="*/ 224 h 240"/>
              <a:gd name="T44" fmla="*/ 158 w 2462"/>
              <a:gd name="T45" fmla="*/ 240 h 240"/>
              <a:gd name="T46" fmla="*/ 0 w 2462"/>
              <a:gd name="T4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62" h="240">
                <a:moveTo>
                  <a:pt x="2462" y="0"/>
                </a:moveTo>
                <a:lnTo>
                  <a:pt x="1588" y="0"/>
                </a:lnTo>
                <a:lnTo>
                  <a:pt x="1588" y="20"/>
                </a:lnTo>
                <a:lnTo>
                  <a:pt x="1242" y="20"/>
                </a:lnTo>
                <a:lnTo>
                  <a:pt x="1242" y="42"/>
                </a:lnTo>
                <a:lnTo>
                  <a:pt x="534" y="42"/>
                </a:lnTo>
                <a:lnTo>
                  <a:pt x="534" y="62"/>
                </a:lnTo>
                <a:lnTo>
                  <a:pt x="380" y="62"/>
                </a:lnTo>
                <a:lnTo>
                  <a:pt x="380" y="80"/>
                </a:lnTo>
                <a:lnTo>
                  <a:pt x="354" y="80"/>
                </a:lnTo>
                <a:lnTo>
                  <a:pt x="354" y="108"/>
                </a:lnTo>
                <a:lnTo>
                  <a:pt x="342" y="108"/>
                </a:lnTo>
                <a:lnTo>
                  <a:pt x="342" y="142"/>
                </a:lnTo>
                <a:lnTo>
                  <a:pt x="338" y="142"/>
                </a:lnTo>
                <a:lnTo>
                  <a:pt x="338" y="162"/>
                </a:lnTo>
                <a:lnTo>
                  <a:pt x="206" y="162"/>
                </a:lnTo>
                <a:lnTo>
                  <a:pt x="206" y="180"/>
                </a:lnTo>
                <a:lnTo>
                  <a:pt x="186" y="180"/>
                </a:lnTo>
                <a:lnTo>
                  <a:pt x="186" y="204"/>
                </a:lnTo>
                <a:lnTo>
                  <a:pt x="170" y="204"/>
                </a:lnTo>
                <a:lnTo>
                  <a:pt x="170" y="224"/>
                </a:lnTo>
                <a:lnTo>
                  <a:pt x="158" y="224"/>
                </a:lnTo>
                <a:lnTo>
                  <a:pt x="158" y="240"/>
                </a:lnTo>
                <a:lnTo>
                  <a:pt x="0" y="24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52" name="TextBox 51">
            <a:extLst>
              <a:ext uri="{FF2B5EF4-FFF2-40B4-BE49-F238E27FC236}">
                <a16:creationId xmlns:a16="http://schemas.microsoft.com/office/drawing/2014/main" id="{026CFF04-BC9B-45DD-BF28-EAD349F716F1}"/>
              </a:ext>
            </a:extLst>
          </p:cNvPr>
          <p:cNvSpPr txBox="1"/>
          <p:nvPr/>
        </p:nvSpPr>
        <p:spPr>
          <a:xfrm>
            <a:off x="2301424" y="4737231"/>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6</a:t>
            </a:r>
          </a:p>
        </p:txBody>
      </p:sp>
      <p:sp>
        <p:nvSpPr>
          <p:cNvPr id="53" name="TextBox 52">
            <a:extLst>
              <a:ext uri="{FF2B5EF4-FFF2-40B4-BE49-F238E27FC236}">
                <a16:creationId xmlns:a16="http://schemas.microsoft.com/office/drawing/2014/main" id="{26F2E8DD-B6DD-401A-97F5-D04F7B531766}"/>
              </a:ext>
            </a:extLst>
          </p:cNvPr>
          <p:cNvSpPr txBox="1"/>
          <p:nvPr/>
        </p:nvSpPr>
        <p:spPr>
          <a:xfrm>
            <a:off x="3097183" y="4737231"/>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12</a:t>
            </a:r>
          </a:p>
        </p:txBody>
      </p:sp>
      <p:sp>
        <p:nvSpPr>
          <p:cNvPr id="54" name="TextBox 53">
            <a:extLst>
              <a:ext uri="{FF2B5EF4-FFF2-40B4-BE49-F238E27FC236}">
                <a16:creationId xmlns:a16="http://schemas.microsoft.com/office/drawing/2014/main" id="{3B681F55-2ED7-4EBE-9BCD-B44D5FAAECCE}"/>
              </a:ext>
            </a:extLst>
          </p:cNvPr>
          <p:cNvSpPr txBox="1"/>
          <p:nvPr/>
        </p:nvSpPr>
        <p:spPr>
          <a:xfrm>
            <a:off x="3892942" y="4737231"/>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18</a:t>
            </a:r>
          </a:p>
        </p:txBody>
      </p:sp>
      <p:sp>
        <p:nvSpPr>
          <p:cNvPr id="55" name="TextBox 54">
            <a:extLst>
              <a:ext uri="{FF2B5EF4-FFF2-40B4-BE49-F238E27FC236}">
                <a16:creationId xmlns:a16="http://schemas.microsoft.com/office/drawing/2014/main" id="{0C35CD25-B40C-46BB-B146-A50153E2C8A5}"/>
              </a:ext>
            </a:extLst>
          </p:cNvPr>
          <p:cNvSpPr txBox="1"/>
          <p:nvPr/>
        </p:nvSpPr>
        <p:spPr>
          <a:xfrm>
            <a:off x="4688700" y="4737231"/>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24</a:t>
            </a:r>
          </a:p>
        </p:txBody>
      </p:sp>
      <p:grpSp>
        <p:nvGrpSpPr>
          <p:cNvPr id="28" name="Group 27">
            <a:extLst>
              <a:ext uri="{FF2B5EF4-FFF2-40B4-BE49-F238E27FC236}">
                <a16:creationId xmlns:a16="http://schemas.microsoft.com/office/drawing/2014/main" id="{FBD7A980-8FC6-4EA5-B625-BAE45E3AC4EB}"/>
              </a:ext>
            </a:extLst>
          </p:cNvPr>
          <p:cNvGrpSpPr/>
          <p:nvPr/>
        </p:nvGrpSpPr>
        <p:grpSpPr>
          <a:xfrm>
            <a:off x="1160357" y="2172010"/>
            <a:ext cx="375158" cy="2738599"/>
            <a:chOff x="1269466" y="2485071"/>
            <a:chExt cx="429926" cy="2301070"/>
          </a:xfrm>
        </p:grpSpPr>
        <p:sp>
          <p:nvSpPr>
            <p:cNvPr id="46" name="TextBox 45">
              <a:extLst>
                <a:ext uri="{FF2B5EF4-FFF2-40B4-BE49-F238E27FC236}">
                  <a16:creationId xmlns:a16="http://schemas.microsoft.com/office/drawing/2014/main" id="{BD930741-38D0-421E-9B10-F7B38D465A04}"/>
                </a:ext>
              </a:extLst>
            </p:cNvPr>
            <p:cNvSpPr txBox="1"/>
            <p:nvPr/>
          </p:nvSpPr>
          <p:spPr>
            <a:xfrm>
              <a:off x="1269466" y="2485071"/>
              <a:ext cx="429926"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100</a:t>
              </a:r>
            </a:p>
          </p:txBody>
        </p:sp>
        <p:sp>
          <p:nvSpPr>
            <p:cNvPr id="47" name="TextBox 46">
              <a:extLst>
                <a:ext uri="{FF2B5EF4-FFF2-40B4-BE49-F238E27FC236}">
                  <a16:creationId xmlns:a16="http://schemas.microsoft.com/office/drawing/2014/main" id="{B3818E6F-AE35-4C17-B8C4-C9DE705A145A}"/>
                </a:ext>
              </a:extLst>
            </p:cNvPr>
            <p:cNvSpPr txBox="1"/>
            <p:nvPr/>
          </p:nvSpPr>
          <p:spPr>
            <a:xfrm>
              <a:off x="1351219" y="2883730"/>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80</a:t>
              </a:r>
            </a:p>
          </p:txBody>
        </p:sp>
        <p:sp>
          <p:nvSpPr>
            <p:cNvPr id="48" name="TextBox 47">
              <a:extLst>
                <a:ext uri="{FF2B5EF4-FFF2-40B4-BE49-F238E27FC236}">
                  <a16:creationId xmlns:a16="http://schemas.microsoft.com/office/drawing/2014/main" id="{CD15F752-FEE8-41E3-9124-5FD76CAB9708}"/>
                </a:ext>
              </a:extLst>
            </p:cNvPr>
            <p:cNvSpPr txBox="1"/>
            <p:nvPr/>
          </p:nvSpPr>
          <p:spPr>
            <a:xfrm>
              <a:off x="1351219" y="3282389"/>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60</a:t>
              </a:r>
            </a:p>
          </p:txBody>
        </p:sp>
        <p:sp>
          <p:nvSpPr>
            <p:cNvPr id="49" name="TextBox 48">
              <a:extLst>
                <a:ext uri="{FF2B5EF4-FFF2-40B4-BE49-F238E27FC236}">
                  <a16:creationId xmlns:a16="http://schemas.microsoft.com/office/drawing/2014/main" id="{D53C220A-1AA0-4E2B-B803-7189DAB1EF27}"/>
                </a:ext>
              </a:extLst>
            </p:cNvPr>
            <p:cNvSpPr txBox="1"/>
            <p:nvPr/>
          </p:nvSpPr>
          <p:spPr>
            <a:xfrm>
              <a:off x="1351219" y="3681048"/>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40</a:t>
              </a:r>
            </a:p>
          </p:txBody>
        </p:sp>
        <p:sp>
          <p:nvSpPr>
            <p:cNvPr id="50" name="TextBox 49">
              <a:extLst>
                <a:ext uri="{FF2B5EF4-FFF2-40B4-BE49-F238E27FC236}">
                  <a16:creationId xmlns:a16="http://schemas.microsoft.com/office/drawing/2014/main" id="{65D2BAA2-ABF4-43EC-9D03-EBED2089D655}"/>
                </a:ext>
              </a:extLst>
            </p:cNvPr>
            <p:cNvSpPr txBox="1"/>
            <p:nvPr/>
          </p:nvSpPr>
          <p:spPr>
            <a:xfrm>
              <a:off x="1351219" y="4079707"/>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20</a:t>
              </a:r>
            </a:p>
          </p:txBody>
        </p:sp>
        <p:sp>
          <p:nvSpPr>
            <p:cNvPr id="51" name="TextBox 50">
              <a:extLst>
                <a:ext uri="{FF2B5EF4-FFF2-40B4-BE49-F238E27FC236}">
                  <a16:creationId xmlns:a16="http://schemas.microsoft.com/office/drawing/2014/main" id="{5A2B3CB1-6C3E-4C6C-AD5C-BF1FAF51BB33}"/>
                </a:ext>
              </a:extLst>
            </p:cNvPr>
            <p:cNvSpPr txBox="1"/>
            <p:nvPr/>
          </p:nvSpPr>
          <p:spPr>
            <a:xfrm>
              <a:off x="1432972" y="4478364"/>
              <a:ext cx="266420"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0</a:t>
              </a:r>
            </a:p>
          </p:txBody>
        </p:sp>
      </p:grpSp>
      <p:sp>
        <p:nvSpPr>
          <p:cNvPr id="40" name="Line 6">
            <a:extLst>
              <a:ext uri="{FF2B5EF4-FFF2-40B4-BE49-F238E27FC236}">
                <a16:creationId xmlns:a16="http://schemas.microsoft.com/office/drawing/2014/main" id="{9C6146D8-5B27-441B-9994-678E81B04323}"/>
              </a:ext>
            </a:extLst>
          </p:cNvPr>
          <p:cNvSpPr>
            <a:spLocks noChangeShapeType="1"/>
          </p:cNvSpPr>
          <p:nvPr/>
        </p:nvSpPr>
        <p:spPr bwMode="auto">
          <a:xfrm flipH="1">
            <a:off x="1594641" y="2356500"/>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41" name="Line 7">
            <a:extLst>
              <a:ext uri="{FF2B5EF4-FFF2-40B4-BE49-F238E27FC236}">
                <a16:creationId xmlns:a16="http://schemas.microsoft.com/office/drawing/2014/main" id="{852F78AB-2D96-4D87-B0D5-2ACF49D5B4A7}"/>
              </a:ext>
            </a:extLst>
          </p:cNvPr>
          <p:cNvSpPr>
            <a:spLocks noChangeShapeType="1"/>
          </p:cNvSpPr>
          <p:nvPr/>
        </p:nvSpPr>
        <p:spPr bwMode="auto">
          <a:xfrm flipH="1">
            <a:off x="1594641" y="2832616"/>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42" name="Line 8">
            <a:extLst>
              <a:ext uri="{FF2B5EF4-FFF2-40B4-BE49-F238E27FC236}">
                <a16:creationId xmlns:a16="http://schemas.microsoft.com/office/drawing/2014/main" id="{2D7CCAB0-536F-4193-AB84-F6FDF9A5F940}"/>
              </a:ext>
            </a:extLst>
          </p:cNvPr>
          <p:cNvSpPr>
            <a:spLocks noChangeShapeType="1"/>
          </p:cNvSpPr>
          <p:nvPr/>
        </p:nvSpPr>
        <p:spPr bwMode="auto">
          <a:xfrm flipH="1">
            <a:off x="1594641" y="3781070"/>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43" name="Line 9">
            <a:extLst>
              <a:ext uri="{FF2B5EF4-FFF2-40B4-BE49-F238E27FC236}">
                <a16:creationId xmlns:a16="http://schemas.microsoft.com/office/drawing/2014/main" id="{96F898F3-00CC-4448-8A57-B547AFACD26B}"/>
              </a:ext>
            </a:extLst>
          </p:cNvPr>
          <p:cNvSpPr>
            <a:spLocks noChangeShapeType="1"/>
          </p:cNvSpPr>
          <p:nvPr/>
        </p:nvSpPr>
        <p:spPr bwMode="auto">
          <a:xfrm flipH="1">
            <a:off x="1594641" y="3308733"/>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44" name="Line 10">
            <a:extLst>
              <a:ext uri="{FF2B5EF4-FFF2-40B4-BE49-F238E27FC236}">
                <a16:creationId xmlns:a16="http://schemas.microsoft.com/office/drawing/2014/main" id="{0CE5A927-D13D-447F-80C7-91839F0D281C}"/>
              </a:ext>
            </a:extLst>
          </p:cNvPr>
          <p:cNvSpPr>
            <a:spLocks noChangeShapeType="1"/>
          </p:cNvSpPr>
          <p:nvPr/>
        </p:nvSpPr>
        <p:spPr bwMode="auto">
          <a:xfrm flipH="1">
            <a:off x="1594641" y="4257187"/>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45" name="Line 11">
            <a:extLst>
              <a:ext uri="{FF2B5EF4-FFF2-40B4-BE49-F238E27FC236}">
                <a16:creationId xmlns:a16="http://schemas.microsoft.com/office/drawing/2014/main" id="{57F2518A-3E3A-408E-9984-436398C40D44}"/>
              </a:ext>
            </a:extLst>
          </p:cNvPr>
          <p:cNvSpPr>
            <a:spLocks noChangeShapeType="1"/>
          </p:cNvSpPr>
          <p:nvPr/>
        </p:nvSpPr>
        <p:spPr bwMode="auto">
          <a:xfrm flipH="1">
            <a:off x="1594641" y="4733303"/>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35" name="Line 13">
            <a:extLst>
              <a:ext uri="{FF2B5EF4-FFF2-40B4-BE49-F238E27FC236}">
                <a16:creationId xmlns:a16="http://schemas.microsoft.com/office/drawing/2014/main" id="{FB2784D2-D7C0-43CA-AF2A-5126E1B4EDA4}"/>
              </a:ext>
            </a:extLst>
          </p:cNvPr>
          <p:cNvSpPr>
            <a:spLocks noChangeShapeType="1"/>
          </p:cNvSpPr>
          <p:nvPr/>
        </p:nvSpPr>
        <p:spPr bwMode="auto">
          <a:xfrm>
            <a:off x="4848903" y="4733303"/>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36" name="Line 14">
            <a:extLst>
              <a:ext uri="{FF2B5EF4-FFF2-40B4-BE49-F238E27FC236}">
                <a16:creationId xmlns:a16="http://schemas.microsoft.com/office/drawing/2014/main" id="{E8D765CA-8BBE-47A4-9219-E9840189244D}"/>
              </a:ext>
            </a:extLst>
          </p:cNvPr>
          <p:cNvSpPr>
            <a:spLocks noChangeShapeType="1"/>
          </p:cNvSpPr>
          <p:nvPr/>
        </p:nvSpPr>
        <p:spPr bwMode="auto">
          <a:xfrm>
            <a:off x="4050989" y="4733303"/>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37" name="Line 15">
            <a:extLst>
              <a:ext uri="{FF2B5EF4-FFF2-40B4-BE49-F238E27FC236}">
                <a16:creationId xmlns:a16="http://schemas.microsoft.com/office/drawing/2014/main" id="{1B589955-D0C8-40AB-B82C-B9A72FB8DC42}"/>
              </a:ext>
            </a:extLst>
          </p:cNvPr>
          <p:cNvSpPr>
            <a:spLocks noChangeShapeType="1"/>
          </p:cNvSpPr>
          <p:nvPr/>
        </p:nvSpPr>
        <p:spPr bwMode="auto">
          <a:xfrm>
            <a:off x="3255846" y="4733303"/>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38" name="Line 16">
            <a:extLst>
              <a:ext uri="{FF2B5EF4-FFF2-40B4-BE49-F238E27FC236}">
                <a16:creationId xmlns:a16="http://schemas.microsoft.com/office/drawing/2014/main" id="{F41ABB71-64DB-496A-9BEE-C7A7ADA0E6A3}"/>
              </a:ext>
            </a:extLst>
          </p:cNvPr>
          <p:cNvSpPr>
            <a:spLocks noChangeShapeType="1"/>
          </p:cNvSpPr>
          <p:nvPr/>
        </p:nvSpPr>
        <p:spPr bwMode="auto">
          <a:xfrm>
            <a:off x="2460702" y="4733303"/>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39" name="Line 17">
            <a:extLst>
              <a:ext uri="{FF2B5EF4-FFF2-40B4-BE49-F238E27FC236}">
                <a16:creationId xmlns:a16="http://schemas.microsoft.com/office/drawing/2014/main" id="{B4683583-231C-4158-9D67-DAEB450BD801}"/>
              </a:ext>
            </a:extLst>
          </p:cNvPr>
          <p:cNvSpPr>
            <a:spLocks noChangeShapeType="1"/>
          </p:cNvSpPr>
          <p:nvPr/>
        </p:nvSpPr>
        <p:spPr bwMode="auto">
          <a:xfrm>
            <a:off x="1665559" y="4733303"/>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33" name="Freeform 18">
            <a:extLst>
              <a:ext uri="{FF2B5EF4-FFF2-40B4-BE49-F238E27FC236}">
                <a16:creationId xmlns:a16="http://schemas.microsoft.com/office/drawing/2014/main" id="{87FBD4E6-98A1-4980-BA8E-F09307916D3A}"/>
              </a:ext>
            </a:extLst>
          </p:cNvPr>
          <p:cNvSpPr>
            <a:spLocks/>
          </p:cNvSpPr>
          <p:nvPr/>
        </p:nvSpPr>
        <p:spPr bwMode="auto">
          <a:xfrm>
            <a:off x="1665559" y="2356501"/>
            <a:ext cx="3441004" cy="2376803"/>
          </a:xfrm>
          <a:custGeom>
            <a:avLst/>
            <a:gdLst>
              <a:gd name="T0" fmla="*/ 0 w 2484"/>
              <a:gd name="T1" fmla="*/ 0 h 1258"/>
              <a:gd name="T2" fmla="*/ 0 w 2484"/>
              <a:gd name="T3" fmla="*/ 1258 h 1258"/>
              <a:gd name="T4" fmla="*/ 2484 w 2484"/>
              <a:gd name="T5" fmla="*/ 1258 h 1258"/>
            </a:gdLst>
            <a:ahLst/>
            <a:cxnLst>
              <a:cxn ang="0">
                <a:pos x="T0" y="T1"/>
              </a:cxn>
              <a:cxn ang="0">
                <a:pos x="T2" y="T3"/>
              </a:cxn>
              <a:cxn ang="0">
                <a:pos x="T4" y="T5"/>
              </a:cxn>
            </a:cxnLst>
            <a:rect l="0" t="0" r="r" b="b"/>
            <a:pathLst>
              <a:path w="2484" h="1258">
                <a:moveTo>
                  <a:pt x="0" y="0"/>
                </a:moveTo>
                <a:lnTo>
                  <a:pt x="0" y="1258"/>
                </a:lnTo>
                <a:lnTo>
                  <a:pt x="2484" y="1258"/>
                </a:lnTo>
              </a:path>
            </a:pathLst>
          </a:custGeom>
          <a:noFill/>
          <a:ln w="285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cxnSp>
        <p:nvCxnSpPr>
          <p:cNvPr id="30" name="Straight Connector 29">
            <a:extLst>
              <a:ext uri="{FF2B5EF4-FFF2-40B4-BE49-F238E27FC236}">
                <a16:creationId xmlns:a16="http://schemas.microsoft.com/office/drawing/2014/main" id="{378D7042-0AA0-4464-8182-321B6F9B44B1}"/>
              </a:ext>
            </a:extLst>
          </p:cNvPr>
          <p:cNvCxnSpPr/>
          <p:nvPr/>
        </p:nvCxnSpPr>
        <p:spPr>
          <a:xfrm flipH="1">
            <a:off x="3260537" y="3035652"/>
            <a:ext cx="0" cy="1717773"/>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D6BECD36-8C2D-43C2-9813-D2A82B379AFA}"/>
              </a:ext>
            </a:extLst>
          </p:cNvPr>
          <p:cNvSpPr txBox="1"/>
          <p:nvPr/>
        </p:nvSpPr>
        <p:spPr>
          <a:xfrm>
            <a:off x="1510712" y="4737231"/>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0</a:t>
            </a:r>
          </a:p>
        </p:txBody>
      </p:sp>
      <p:sp>
        <p:nvSpPr>
          <p:cNvPr id="83" name="TextBox 82">
            <a:extLst>
              <a:ext uri="{FF2B5EF4-FFF2-40B4-BE49-F238E27FC236}">
                <a16:creationId xmlns:a16="http://schemas.microsoft.com/office/drawing/2014/main" id="{2F60BAB6-EA8F-44D9-928A-3D4F97FA85BC}"/>
              </a:ext>
            </a:extLst>
          </p:cNvPr>
          <p:cNvSpPr txBox="1"/>
          <p:nvPr/>
        </p:nvSpPr>
        <p:spPr>
          <a:xfrm rot="16200000">
            <a:off x="5376815" y="3436469"/>
            <a:ext cx="2448284" cy="310337"/>
          </a:xfrm>
          <a:prstGeom prst="rect">
            <a:avLst/>
          </a:prstGeom>
          <a:noFill/>
        </p:spPr>
        <p:txBody>
          <a:bodyPr wrap="square" lIns="0" tIns="0" rIns="0" bIns="0" rtlCol="0" anchor="ctr">
            <a:noAutofit/>
          </a:bodyPr>
          <a:lstStyle/>
          <a:p>
            <a:pPr algn="ctr" defTabSz="457200" eaLnBrk="1" fontAlgn="auto" hangingPunct="1">
              <a:spcBef>
                <a:spcPts val="0"/>
              </a:spcBef>
              <a:spcAft>
                <a:spcPts val="0"/>
              </a:spcAft>
            </a:pPr>
            <a:r>
              <a:rPr lang="en-GB" dirty="0">
                <a:solidFill>
                  <a:srgbClr val="000000"/>
                </a:solidFill>
                <a:latin typeface="Calibri" panose="020F0502020204030204" pitchFamily="34" charset="0"/>
                <a:cs typeface="Calibri" panose="020F0502020204030204" pitchFamily="34" charset="0"/>
              </a:rPr>
              <a:t>Cumulative Incidence (%)</a:t>
            </a:r>
          </a:p>
        </p:txBody>
      </p:sp>
      <p:sp>
        <p:nvSpPr>
          <p:cNvPr id="88" name="TextBox 87">
            <a:extLst>
              <a:ext uri="{FF2B5EF4-FFF2-40B4-BE49-F238E27FC236}">
                <a16:creationId xmlns:a16="http://schemas.microsoft.com/office/drawing/2014/main" id="{D03AF348-926E-4D70-A72E-49D974C94230}"/>
              </a:ext>
            </a:extLst>
          </p:cNvPr>
          <p:cNvSpPr txBox="1"/>
          <p:nvPr/>
        </p:nvSpPr>
        <p:spPr>
          <a:xfrm>
            <a:off x="7294245" y="4976398"/>
            <a:ext cx="3441003" cy="310337"/>
          </a:xfrm>
          <a:prstGeom prst="rect">
            <a:avLst/>
          </a:prstGeom>
          <a:noFill/>
        </p:spPr>
        <p:txBody>
          <a:bodyPr wrap="none" lIns="0" tIns="0" rIns="0" bIns="0" rtlCol="0" anchor="ctr">
            <a:noAutofit/>
          </a:bodyPr>
          <a:lstStyle/>
          <a:p>
            <a:pPr algn="ctr" defTabSz="457200" eaLnBrk="1" fontAlgn="auto" hangingPunct="1">
              <a:spcBef>
                <a:spcPts val="0"/>
              </a:spcBef>
              <a:spcAft>
                <a:spcPts val="0"/>
              </a:spcAft>
            </a:pPr>
            <a:r>
              <a:rPr lang="en-GB" dirty="0">
                <a:solidFill>
                  <a:srgbClr val="000000"/>
                </a:solidFill>
                <a:latin typeface="Calibri" panose="020F0502020204030204" pitchFamily="34" charset="0"/>
                <a:cs typeface="Calibri" panose="020F0502020204030204" pitchFamily="34" charset="0"/>
              </a:rPr>
              <a:t>Mos</a:t>
            </a:r>
          </a:p>
        </p:txBody>
      </p:sp>
      <p:sp>
        <p:nvSpPr>
          <p:cNvPr id="89" name="TextBox 88">
            <a:extLst>
              <a:ext uri="{FF2B5EF4-FFF2-40B4-BE49-F238E27FC236}">
                <a16:creationId xmlns:a16="http://schemas.microsoft.com/office/drawing/2014/main" id="{ADCF33BD-83D3-46A3-A01F-628EB247F79E}"/>
              </a:ext>
            </a:extLst>
          </p:cNvPr>
          <p:cNvSpPr txBox="1"/>
          <p:nvPr/>
        </p:nvSpPr>
        <p:spPr>
          <a:xfrm>
            <a:off x="7930109" y="4748226"/>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6</a:t>
            </a:r>
          </a:p>
        </p:txBody>
      </p:sp>
      <p:sp>
        <p:nvSpPr>
          <p:cNvPr id="90" name="TextBox 89">
            <a:extLst>
              <a:ext uri="{FF2B5EF4-FFF2-40B4-BE49-F238E27FC236}">
                <a16:creationId xmlns:a16="http://schemas.microsoft.com/office/drawing/2014/main" id="{41A51A06-A576-4F62-A6E5-4F578D6A1069}"/>
              </a:ext>
            </a:extLst>
          </p:cNvPr>
          <p:cNvSpPr txBox="1"/>
          <p:nvPr/>
        </p:nvSpPr>
        <p:spPr>
          <a:xfrm>
            <a:off x="8725868" y="4748226"/>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12</a:t>
            </a:r>
          </a:p>
        </p:txBody>
      </p:sp>
      <p:sp>
        <p:nvSpPr>
          <p:cNvPr id="91" name="TextBox 90">
            <a:extLst>
              <a:ext uri="{FF2B5EF4-FFF2-40B4-BE49-F238E27FC236}">
                <a16:creationId xmlns:a16="http://schemas.microsoft.com/office/drawing/2014/main" id="{CF6F6D8A-6387-4827-BFA4-FBEA2E17AE90}"/>
              </a:ext>
            </a:extLst>
          </p:cNvPr>
          <p:cNvSpPr txBox="1"/>
          <p:nvPr/>
        </p:nvSpPr>
        <p:spPr>
          <a:xfrm>
            <a:off x="9521627" y="4748226"/>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18</a:t>
            </a:r>
          </a:p>
        </p:txBody>
      </p:sp>
      <p:sp>
        <p:nvSpPr>
          <p:cNvPr id="92" name="TextBox 91">
            <a:extLst>
              <a:ext uri="{FF2B5EF4-FFF2-40B4-BE49-F238E27FC236}">
                <a16:creationId xmlns:a16="http://schemas.microsoft.com/office/drawing/2014/main" id="{0EF46308-C8E6-4A68-9CC5-F70F7571D569}"/>
              </a:ext>
            </a:extLst>
          </p:cNvPr>
          <p:cNvSpPr txBox="1"/>
          <p:nvPr/>
        </p:nvSpPr>
        <p:spPr>
          <a:xfrm>
            <a:off x="10317385" y="4748226"/>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24</a:t>
            </a:r>
          </a:p>
        </p:txBody>
      </p:sp>
      <p:grpSp>
        <p:nvGrpSpPr>
          <p:cNvPr id="93" name="Group 92">
            <a:extLst>
              <a:ext uri="{FF2B5EF4-FFF2-40B4-BE49-F238E27FC236}">
                <a16:creationId xmlns:a16="http://schemas.microsoft.com/office/drawing/2014/main" id="{05C9DDD2-3F4B-4FAB-98AB-782DAA158F1B}"/>
              </a:ext>
            </a:extLst>
          </p:cNvPr>
          <p:cNvGrpSpPr/>
          <p:nvPr/>
        </p:nvGrpSpPr>
        <p:grpSpPr>
          <a:xfrm>
            <a:off x="6789042" y="2183005"/>
            <a:ext cx="375158" cy="2738599"/>
            <a:chOff x="1269466" y="2485071"/>
            <a:chExt cx="429926" cy="2301070"/>
          </a:xfrm>
        </p:grpSpPr>
        <p:sp>
          <p:nvSpPr>
            <p:cNvPr id="94" name="TextBox 93">
              <a:extLst>
                <a:ext uri="{FF2B5EF4-FFF2-40B4-BE49-F238E27FC236}">
                  <a16:creationId xmlns:a16="http://schemas.microsoft.com/office/drawing/2014/main" id="{AD7E666D-F312-4C5C-BB01-80D8E82658DD}"/>
                </a:ext>
              </a:extLst>
            </p:cNvPr>
            <p:cNvSpPr txBox="1"/>
            <p:nvPr/>
          </p:nvSpPr>
          <p:spPr>
            <a:xfrm>
              <a:off x="1269466" y="2485071"/>
              <a:ext cx="429926"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100</a:t>
              </a:r>
            </a:p>
          </p:txBody>
        </p:sp>
        <p:sp>
          <p:nvSpPr>
            <p:cNvPr id="95" name="TextBox 94">
              <a:extLst>
                <a:ext uri="{FF2B5EF4-FFF2-40B4-BE49-F238E27FC236}">
                  <a16:creationId xmlns:a16="http://schemas.microsoft.com/office/drawing/2014/main" id="{5C83B756-306B-402B-9F97-72E15E7CCE97}"/>
                </a:ext>
              </a:extLst>
            </p:cNvPr>
            <p:cNvSpPr txBox="1"/>
            <p:nvPr/>
          </p:nvSpPr>
          <p:spPr>
            <a:xfrm>
              <a:off x="1351219" y="2883730"/>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80</a:t>
              </a:r>
            </a:p>
          </p:txBody>
        </p:sp>
        <p:sp>
          <p:nvSpPr>
            <p:cNvPr id="96" name="TextBox 95">
              <a:extLst>
                <a:ext uri="{FF2B5EF4-FFF2-40B4-BE49-F238E27FC236}">
                  <a16:creationId xmlns:a16="http://schemas.microsoft.com/office/drawing/2014/main" id="{DBDCCA60-3AC4-4B09-8BC6-A8B4ADCF40E9}"/>
                </a:ext>
              </a:extLst>
            </p:cNvPr>
            <p:cNvSpPr txBox="1"/>
            <p:nvPr/>
          </p:nvSpPr>
          <p:spPr>
            <a:xfrm>
              <a:off x="1351219" y="3282389"/>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60</a:t>
              </a:r>
            </a:p>
          </p:txBody>
        </p:sp>
        <p:sp>
          <p:nvSpPr>
            <p:cNvPr id="97" name="TextBox 96">
              <a:extLst>
                <a:ext uri="{FF2B5EF4-FFF2-40B4-BE49-F238E27FC236}">
                  <a16:creationId xmlns:a16="http://schemas.microsoft.com/office/drawing/2014/main" id="{433B2CEB-8C7A-4D0D-8868-91096D1781AF}"/>
                </a:ext>
              </a:extLst>
            </p:cNvPr>
            <p:cNvSpPr txBox="1"/>
            <p:nvPr/>
          </p:nvSpPr>
          <p:spPr>
            <a:xfrm>
              <a:off x="1351219" y="3681048"/>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40</a:t>
              </a:r>
            </a:p>
          </p:txBody>
        </p:sp>
        <p:sp>
          <p:nvSpPr>
            <p:cNvPr id="98" name="TextBox 97">
              <a:extLst>
                <a:ext uri="{FF2B5EF4-FFF2-40B4-BE49-F238E27FC236}">
                  <a16:creationId xmlns:a16="http://schemas.microsoft.com/office/drawing/2014/main" id="{B1180E87-C271-4EC8-A52B-CE22557B7DEF}"/>
                </a:ext>
              </a:extLst>
            </p:cNvPr>
            <p:cNvSpPr txBox="1"/>
            <p:nvPr/>
          </p:nvSpPr>
          <p:spPr>
            <a:xfrm>
              <a:off x="1351219" y="4079707"/>
              <a:ext cx="348173"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20</a:t>
              </a:r>
            </a:p>
          </p:txBody>
        </p:sp>
        <p:sp>
          <p:nvSpPr>
            <p:cNvPr id="99" name="TextBox 98">
              <a:extLst>
                <a:ext uri="{FF2B5EF4-FFF2-40B4-BE49-F238E27FC236}">
                  <a16:creationId xmlns:a16="http://schemas.microsoft.com/office/drawing/2014/main" id="{04338245-20BF-457F-9413-28A4F49116E2}"/>
                </a:ext>
              </a:extLst>
            </p:cNvPr>
            <p:cNvSpPr txBox="1"/>
            <p:nvPr/>
          </p:nvSpPr>
          <p:spPr>
            <a:xfrm>
              <a:off x="1432972" y="4478364"/>
              <a:ext cx="266420" cy="307777"/>
            </a:xfrm>
            <a:prstGeom prst="rect">
              <a:avLst/>
            </a:prstGeom>
            <a:noFill/>
          </p:spPr>
          <p:txBody>
            <a:bodyPr wrap="none" lIns="0" tIns="0" rIns="0" bIns="0" rtlCol="0" anchor="ctr">
              <a:noAutofit/>
            </a:bodyPr>
            <a:lstStyle/>
            <a:p>
              <a:pPr algn="r" defTabSz="609448" eaLnBrk="1" fontAlgn="auto" hangingPunct="1">
                <a:spcBef>
                  <a:spcPts val="0"/>
                </a:spcBef>
                <a:spcAft>
                  <a:spcPts val="0"/>
                </a:spcAft>
              </a:pPr>
              <a:r>
                <a:rPr lang="en-GB" b="0" dirty="0">
                  <a:solidFill>
                    <a:srgbClr val="3F3F36"/>
                  </a:solidFill>
                  <a:latin typeface="Calibri"/>
                  <a:cs typeface="+mn-cs"/>
                </a:rPr>
                <a:t>0</a:t>
              </a:r>
            </a:p>
          </p:txBody>
        </p:sp>
      </p:grpSp>
      <p:sp>
        <p:nvSpPr>
          <p:cNvPr id="100" name="Line 6">
            <a:extLst>
              <a:ext uri="{FF2B5EF4-FFF2-40B4-BE49-F238E27FC236}">
                <a16:creationId xmlns:a16="http://schemas.microsoft.com/office/drawing/2014/main" id="{898664F7-0015-4A98-A25B-529DAFC59757}"/>
              </a:ext>
            </a:extLst>
          </p:cNvPr>
          <p:cNvSpPr>
            <a:spLocks noChangeShapeType="1"/>
          </p:cNvSpPr>
          <p:nvPr/>
        </p:nvSpPr>
        <p:spPr bwMode="auto">
          <a:xfrm flipH="1">
            <a:off x="7223326" y="2367495"/>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01" name="Line 7">
            <a:extLst>
              <a:ext uri="{FF2B5EF4-FFF2-40B4-BE49-F238E27FC236}">
                <a16:creationId xmlns:a16="http://schemas.microsoft.com/office/drawing/2014/main" id="{F9B467B6-CF58-4E9D-9DD3-8FA8C647268D}"/>
              </a:ext>
            </a:extLst>
          </p:cNvPr>
          <p:cNvSpPr>
            <a:spLocks noChangeShapeType="1"/>
          </p:cNvSpPr>
          <p:nvPr/>
        </p:nvSpPr>
        <p:spPr bwMode="auto">
          <a:xfrm flipH="1">
            <a:off x="7223326" y="2843611"/>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02" name="Line 8">
            <a:extLst>
              <a:ext uri="{FF2B5EF4-FFF2-40B4-BE49-F238E27FC236}">
                <a16:creationId xmlns:a16="http://schemas.microsoft.com/office/drawing/2014/main" id="{330A5B9D-B478-4237-B42E-FDAE4E66BD25}"/>
              </a:ext>
            </a:extLst>
          </p:cNvPr>
          <p:cNvSpPr>
            <a:spLocks noChangeShapeType="1"/>
          </p:cNvSpPr>
          <p:nvPr/>
        </p:nvSpPr>
        <p:spPr bwMode="auto">
          <a:xfrm flipH="1">
            <a:off x="7223326" y="3792065"/>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03" name="Line 9">
            <a:extLst>
              <a:ext uri="{FF2B5EF4-FFF2-40B4-BE49-F238E27FC236}">
                <a16:creationId xmlns:a16="http://schemas.microsoft.com/office/drawing/2014/main" id="{23B2DD30-AA54-4ADB-9DD3-EF523BBB36BE}"/>
              </a:ext>
            </a:extLst>
          </p:cNvPr>
          <p:cNvSpPr>
            <a:spLocks noChangeShapeType="1"/>
          </p:cNvSpPr>
          <p:nvPr/>
        </p:nvSpPr>
        <p:spPr bwMode="auto">
          <a:xfrm flipH="1">
            <a:off x="7223326" y="3319728"/>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04" name="Line 10">
            <a:extLst>
              <a:ext uri="{FF2B5EF4-FFF2-40B4-BE49-F238E27FC236}">
                <a16:creationId xmlns:a16="http://schemas.microsoft.com/office/drawing/2014/main" id="{7E9DDBFC-3AC2-4B1C-A895-4C2F53530E1C}"/>
              </a:ext>
            </a:extLst>
          </p:cNvPr>
          <p:cNvSpPr>
            <a:spLocks noChangeShapeType="1"/>
          </p:cNvSpPr>
          <p:nvPr/>
        </p:nvSpPr>
        <p:spPr bwMode="auto">
          <a:xfrm flipH="1">
            <a:off x="7223326" y="4268182"/>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05" name="Line 11">
            <a:extLst>
              <a:ext uri="{FF2B5EF4-FFF2-40B4-BE49-F238E27FC236}">
                <a16:creationId xmlns:a16="http://schemas.microsoft.com/office/drawing/2014/main" id="{5C112DD3-E4FC-4788-8350-DF6C2396213E}"/>
              </a:ext>
            </a:extLst>
          </p:cNvPr>
          <p:cNvSpPr>
            <a:spLocks noChangeShapeType="1"/>
          </p:cNvSpPr>
          <p:nvPr/>
        </p:nvSpPr>
        <p:spPr bwMode="auto">
          <a:xfrm flipH="1">
            <a:off x="7223326" y="4744298"/>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06" name="Line 13">
            <a:extLst>
              <a:ext uri="{FF2B5EF4-FFF2-40B4-BE49-F238E27FC236}">
                <a16:creationId xmlns:a16="http://schemas.microsoft.com/office/drawing/2014/main" id="{B2DEE5BD-AF17-4F72-B456-4EBE43E0D6A4}"/>
              </a:ext>
            </a:extLst>
          </p:cNvPr>
          <p:cNvSpPr>
            <a:spLocks noChangeShapeType="1"/>
          </p:cNvSpPr>
          <p:nvPr/>
        </p:nvSpPr>
        <p:spPr bwMode="auto">
          <a:xfrm>
            <a:off x="10477588" y="4744298"/>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13" name="Line 14">
            <a:extLst>
              <a:ext uri="{FF2B5EF4-FFF2-40B4-BE49-F238E27FC236}">
                <a16:creationId xmlns:a16="http://schemas.microsoft.com/office/drawing/2014/main" id="{988BD5CC-1097-436F-B5A7-28F4298BD9AF}"/>
              </a:ext>
            </a:extLst>
          </p:cNvPr>
          <p:cNvSpPr>
            <a:spLocks noChangeShapeType="1"/>
          </p:cNvSpPr>
          <p:nvPr/>
        </p:nvSpPr>
        <p:spPr bwMode="auto">
          <a:xfrm>
            <a:off x="9679674" y="4744298"/>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14" name="Line 15">
            <a:extLst>
              <a:ext uri="{FF2B5EF4-FFF2-40B4-BE49-F238E27FC236}">
                <a16:creationId xmlns:a16="http://schemas.microsoft.com/office/drawing/2014/main" id="{09C53471-674B-4839-9407-B7E2B3D9C354}"/>
              </a:ext>
            </a:extLst>
          </p:cNvPr>
          <p:cNvSpPr>
            <a:spLocks noChangeShapeType="1"/>
          </p:cNvSpPr>
          <p:nvPr/>
        </p:nvSpPr>
        <p:spPr bwMode="auto">
          <a:xfrm>
            <a:off x="8884531" y="4744298"/>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15" name="Line 16">
            <a:extLst>
              <a:ext uri="{FF2B5EF4-FFF2-40B4-BE49-F238E27FC236}">
                <a16:creationId xmlns:a16="http://schemas.microsoft.com/office/drawing/2014/main" id="{C285422E-8B49-49AD-8214-C4733F122DE1}"/>
              </a:ext>
            </a:extLst>
          </p:cNvPr>
          <p:cNvSpPr>
            <a:spLocks noChangeShapeType="1"/>
          </p:cNvSpPr>
          <p:nvPr/>
        </p:nvSpPr>
        <p:spPr bwMode="auto">
          <a:xfrm>
            <a:off x="8089387" y="4744298"/>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16" name="Line 17">
            <a:extLst>
              <a:ext uri="{FF2B5EF4-FFF2-40B4-BE49-F238E27FC236}">
                <a16:creationId xmlns:a16="http://schemas.microsoft.com/office/drawing/2014/main" id="{6BFC4C24-6A1C-4315-80B0-643DF1AF062A}"/>
              </a:ext>
            </a:extLst>
          </p:cNvPr>
          <p:cNvSpPr>
            <a:spLocks noChangeShapeType="1"/>
          </p:cNvSpPr>
          <p:nvPr/>
        </p:nvSpPr>
        <p:spPr bwMode="auto">
          <a:xfrm>
            <a:off x="7294244" y="4744298"/>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sp>
        <p:nvSpPr>
          <p:cNvPr id="117" name="Freeform 18">
            <a:extLst>
              <a:ext uri="{FF2B5EF4-FFF2-40B4-BE49-F238E27FC236}">
                <a16:creationId xmlns:a16="http://schemas.microsoft.com/office/drawing/2014/main" id="{65A844ED-DC75-4305-A44D-FE09A1B52F2D}"/>
              </a:ext>
            </a:extLst>
          </p:cNvPr>
          <p:cNvSpPr>
            <a:spLocks/>
          </p:cNvSpPr>
          <p:nvPr/>
        </p:nvSpPr>
        <p:spPr bwMode="auto">
          <a:xfrm>
            <a:off x="7294244" y="2367496"/>
            <a:ext cx="3441004" cy="2376803"/>
          </a:xfrm>
          <a:custGeom>
            <a:avLst/>
            <a:gdLst>
              <a:gd name="T0" fmla="*/ 0 w 2484"/>
              <a:gd name="T1" fmla="*/ 0 h 1258"/>
              <a:gd name="T2" fmla="*/ 0 w 2484"/>
              <a:gd name="T3" fmla="*/ 1258 h 1258"/>
              <a:gd name="T4" fmla="*/ 2484 w 2484"/>
              <a:gd name="T5" fmla="*/ 1258 h 1258"/>
            </a:gdLst>
            <a:ahLst/>
            <a:cxnLst>
              <a:cxn ang="0">
                <a:pos x="T0" y="T1"/>
              </a:cxn>
              <a:cxn ang="0">
                <a:pos x="T2" y="T3"/>
              </a:cxn>
              <a:cxn ang="0">
                <a:pos x="T4" y="T5"/>
              </a:cxn>
            </a:cxnLst>
            <a:rect l="0" t="0" r="r" b="b"/>
            <a:pathLst>
              <a:path w="2484" h="1258">
                <a:moveTo>
                  <a:pt x="0" y="0"/>
                </a:moveTo>
                <a:lnTo>
                  <a:pt x="0" y="1258"/>
                </a:lnTo>
                <a:lnTo>
                  <a:pt x="2484" y="1258"/>
                </a:lnTo>
              </a:path>
            </a:pathLst>
          </a:custGeom>
          <a:noFill/>
          <a:ln w="28575" cap="sq">
            <a:solidFill>
              <a:schemeClr val="bg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b="0">
              <a:solidFill>
                <a:srgbClr val="3F3F36"/>
              </a:solidFill>
              <a:latin typeface="Calibri"/>
              <a:cs typeface="+mn-cs"/>
            </a:endParaRPr>
          </a:p>
        </p:txBody>
      </p:sp>
      <p:cxnSp>
        <p:nvCxnSpPr>
          <p:cNvPr id="118" name="Straight Connector 117">
            <a:extLst>
              <a:ext uri="{FF2B5EF4-FFF2-40B4-BE49-F238E27FC236}">
                <a16:creationId xmlns:a16="http://schemas.microsoft.com/office/drawing/2014/main" id="{0386301B-A916-4EA1-B46F-6651785AF6B7}"/>
              </a:ext>
            </a:extLst>
          </p:cNvPr>
          <p:cNvCxnSpPr/>
          <p:nvPr/>
        </p:nvCxnSpPr>
        <p:spPr>
          <a:xfrm flipH="1">
            <a:off x="8889222" y="3046647"/>
            <a:ext cx="0" cy="1717773"/>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9EB5B312-3C08-44B6-8564-538611A3CC77}"/>
              </a:ext>
            </a:extLst>
          </p:cNvPr>
          <p:cNvSpPr txBox="1"/>
          <p:nvPr/>
        </p:nvSpPr>
        <p:spPr>
          <a:xfrm>
            <a:off x="7139397" y="4748226"/>
            <a:ext cx="319166" cy="366298"/>
          </a:xfrm>
          <a:prstGeom prst="rect">
            <a:avLst/>
          </a:prstGeom>
          <a:noFill/>
        </p:spPr>
        <p:txBody>
          <a:bodyPr wrap="none" lIns="0" tIns="0" rIns="0" bIns="0" rtlCol="0" anchor="ctr">
            <a:noAutofit/>
          </a:bodyPr>
          <a:lstStyle/>
          <a:p>
            <a:pPr algn="ctr" defTabSz="609448" eaLnBrk="1" fontAlgn="auto" hangingPunct="1">
              <a:spcBef>
                <a:spcPts val="0"/>
              </a:spcBef>
              <a:spcAft>
                <a:spcPts val="0"/>
              </a:spcAft>
            </a:pPr>
            <a:r>
              <a:rPr lang="en-GB" b="0" dirty="0">
                <a:solidFill>
                  <a:srgbClr val="3F3F36"/>
                </a:solidFill>
                <a:latin typeface="Calibri"/>
                <a:cs typeface="+mn-cs"/>
              </a:rPr>
              <a:t>0</a:t>
            </a:r>
          </a:p>
        </p:txBody>
      </p:sp>
      <p:sp>
        <p:nvSpPr>
          <p:cNvPr id="131" name="Freeform 41">
            <a:extLst>
              <a:ext uri="{FF2B5EF4-FFF2-40B4-BE49-F238E27FC236}">
                <a16:creationId xmlns:a16="http://schemas.microsoft.com/office/drawing/2014/main" id="{5EDDB4EC-518B-479E-9517-8CF4F6278834}"/>
              </a:ext>
            </a:extLst>
          </p:cNvPr>
          <p:cNvSpPr>
            <a:spLocks/>
          </p:cNvSpPr>
          <p:nvPr/>
        </p:nvSpPr>
        <p:spPr bwMode="auto">
          <a:xfrm>
            <a:off x="7309768" y="3683765"/>
            <a:ext cx="3407912" cy="1058914"/>
          </a:xfrm>
          <a:custGeom>
            <a:avLst/>
            <a:gdLst>
              <a:gd name="T0" fmla="*/ 2256 w 2256"/>
              <a:gd name="T1" fmla="*/ 0 h 566"/>
              <a:gd name="T2" fmla="*/ 1934 w 2256"/>
              <a:gd name="T3" fmla="*/ 0 h 566"/>
              <a:gd name="T4" fmla="*/ 1934 w 2256"/>
              <a:gd name="T5" fmla="*/ 38 h 566"/>
              <a:gd name="T6" fmla="*/ 1914 w 2256"/>
              <a:gd name="T7" fmla="*/ 38 h 566"/>
              <a:gd name="T8" fmla="*/ 1914 w 2256"/>
              <a:gd name="T9" fmla="*/ 86 h 566"/>
              <a:gd name="T10" fmla="*/ 1614 w 2256"/>
              <a:gd name="T11" fmla="*/ 86 h 566"/>
              <a:gd name="T12" fmla="*/ 1614 w 2256"/>
              <a:gd name="T13" fmla="*/ 108 h 566"/>
              <a:gd name="T14" fmla="*/ 1484 w 2256"/>
              <a:gd name="T15" fmla="*/ 108 h 566"/>
              <a:gd name="T16" fmla="*/ 1484 w 2256"/>
              <a:gd name="T17" fmla="*/ 128 h 566"/>
              <a:gd name="T18" fmla="*/ 1322 w 2256"/>
              <a:gd name="T19" fmla="*/ 128 h 566"/>
              <a:gd name="T20" fmla="*/ 1322 w 2256"/>
              <a:gd name="T21" fmla="*/ 140 h 566"/>
              <a:gd name="T22" fmla="*/ 1288 w 2256"/>
              <a:gd name="T23" fmla="*/ 140 h 566"/>
              <a:gd name="T24" fmla="*/ 1288 w 2256"/>
              <a:gd name="T25" fmla="*/ 160 h 566"/>
              <a:gd name="T26" fmla="*/ 1270 w 2256"/>
              <a:gd name="T27" fmla="*/ 160 h 566"/>
              <a:gd name="T28" fmla="*/ 1270 w 2256"/>
              <a:gd name="T29" fmla="*/ 172 h 566"/>
              <a:gd name="T30" fmla="*/ 962 w 2256"/>
              <a:gd name="T31" fmla="*/ 172 h 566"/>
              <a:gd name="T32" fmla="*/ 962 w 2256"/>
              <a:gd name="T33" fmla="*/ 204 h 566"/>
              <a:gd name="T34" fmla="*/ 950 w 2256"/>
              <a:gd name="T35" fmla="*/ 204 h 566"/>
              <a:gd name="T36" fmla="*/ 950 w 2256"/>
              <a:gd name="T37" fmla="*/ 230 h 566"/>
              <a:gd name="T38" fmla="*/ 844 w 2256"/>
              <a:gd name="T39" fmla="*/ 230 h 566"/>
              <a:gd name="T40" fmla="*/ 844 w 2256"/>
              <a:gd name="T41" fmla="*/ 246 h 566"/>
              <a:gd name="T42" fmla="*/ 810 w 2256"/>
              <a:gd name="T43" fmla="*/ 246 h 566"/>
              <a:gd name="T44" fmla="*/ 810 w 2256"/>
              <a:gd name="T45" fmla="*/ 262 h 566"/>
              <a:gd name="T46" fmla="*/ 792 w 2256"/>
              <a:gd name="T47" fmla="*/ 262 h 566"/>
              <a:gd name="T48" fmla="*/ 792 w 2256"/>
              <a:gd name="T49" fmla="*/ 276 h 566"/>
              <a:gd name="T50" fmla="*/ 652 w 2256"/>
              <a:gd name="T51" fmla="*/ 276 h 566"/>
              <a:gd name="T52" fmla="*/ 652 w 2256"/>
              <a:gd name="T53" fmla="*/ 316 h 566"/>
              <a:gd name="T54" fmla="*/ 640 w 2256"/>
              <a:gd name="T55" fmla="*/ 316 h 566"/>
              <a:gd name="T56" fmla="*/ 640 w 2256"/>
              <a:gd name="T57" fmla="*/ 352 h 566"/>
              <a:gd name="T58" fmla="*/ 624 w 2256"/>
              <a:gd name="T59" fmla="*/ 352 h 566"/>
              <a:gd name="T60" fmla="*/ 624 w 2256"/>
              <a:gd name="T61" fmla="*/ 366 h 566"/>
              <a:gd name="T62" fmla="*/ 602 w 2256"/>
              <a:gd name="T63" fmla="*/ 366 h 566"/>
              <a:gd name="T64" fmla="*/ 602 w 2256"/>
              <a:gd name="T65" fmla="*/ 378 h 566"/>
              <a:gd name="T66" fmla="*/ 482 w 2256"/>
              <a:gd name="T67" fmla="*/ 378 h 566"/>
              <a:gd name="T68" fmla="*/ 482 w 2256"/>
              <a:gd name="T69" fmla="*/ 392 h 566"/>
              <a:gd name="T70" fmla="*/ 472 w 2256"/>
              <a:gd name="T71" fmla="*/ 392 h 566"/>
              <a:gd name="T72" fmla="*/ 472 w 2256"/>
              <a:gd name="T73" fmla="*/ 430 h 566"/>
              <a:gd name="T74" fmla="*/ 328 w 2256"/>
              <a:gd name="T75" fmla="*/ 430 h 566"/>
              <a:gd name="T76" fmla="*/ 328 w 2256"/>
              <a:gd name="T77" fmla="*/ 450 h 566"/>
              <a:gd name="T78" fmla="*/ 320 w 2256"/>
              <a:gd name="T79" fmla="*/ 450 h 566"/>
              <a:gd name="T80" fmla="*/ 320 w 2256"/>
              <a:gd name="T81" fmla="*/ 476 h 566"/>
              <a:gd name="T82" fmla="*/ 314 w 2256"/>
              <a:gd name="T83" fmla="*/ 476 h 566"/>
              <a:gd name="T84" fmla="*/ 314 w 2256"/>
              <a:gd name="T85" fmla="*/ 502 h 566"/>
              <a:gd name="T86" fmla="*/ 304 w 2256"/>
              <a:gd name="T87" fmla="*/ 502 h 566"/>
              <a:gd name="T88" fmla="*/ 304 w 2256"/>
              <a:gd name="T89" fmla="*/ 530 h 566"/>
              <a:gd name="T90" fmla="*/ 156 w 2256"/>
              <a:gd name="T91" fmla="*/ 530 h 566"/>
              <a:gd name="T92" fmla="*/ 156 w 2256"/>
              <a:gd name="T93" fmla="*/ 554 h 566"/>
              <a:gd name="T94" fmla="*/ 112 w 2256"/>
              <a:gd name="T95" fmla="*/ 554 h 566"/>
              <a:gd name="T96" fmla="*/ 112 w 2256"/>
              <a:gd name="T97" fmla="*/ 566 h 566"/>
              <a:gd name="T98" fmla="*/ 0 w 2256"/>
              <a:gd name="T99" fmla="*/ 56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56" h="566">
                <a:moveTo>
                  <a:pt x="2256" y="0"/>
                </a:moveTo>
                <a:lnTo>
                  <a:pt x="1934" y="0"/>
                </a:lnTo>
                <a:lnTo>
                  <a:pt x="1934" y="38"/>
                </a:lnTo>
                <a:lnTo>
                  <a:pt x="1914" y="38"/>
                </a:lnTo>
                <a:lnTo>
                  <a:pt x="1914" y="86"/>
                </a:lnTo>
                <a:lnTo>
                  <a:pt x="1614" y="86"/>
                </a:lnTo>
                <a:lnTo>
                  <a:pt x="1614" y="108"/>
                </a:lnTo>
                <a:lnTo>
                  <a:pt x="1484" y="108"/>
                </a:lnTo>
                <a:lnTo>
                  <a:pt x="1484" y="128"/>
                </a:lnTo>
                <a:lnTo>
                  <a:pt x="1322" y="128"/>
                </a:lnTo>
                <a:lnTo>
                  <a:pt x="1322" y="140"/>
                </a:lnTo>
                <a:lnTo>
                  <a:pt x="1288" y="140"/>
                </a:lnTo>
                <a:lnTo>
                  <a:pt x="1288" y="160"/>
                </a:lnTo>
                <a:lnTo>
                  <a:pt x="1270" y="160"/>
                </a:lnTo>
                <a:lnTo>
                  <a:pt x="1270" y="172"/>
                </a:lnTo>
                <a:lnTo>
                  <a:pt x="962" y="172"/>
                </a:lnTo>
                <a:lnTo>
                  <a:pt x="962" y="204"/>
                </a:lnTo>
                <a:lnTo>
                  <a:pt x="950" y="204"/>
                </a:lnTo>
                <a:lnTo>
                  <a:pt x="950" y="230"/>
                </a:lnTo>
                <a:lnTo>
                  <a:pt x="844" y="230"/>
                </a:lnTo>
                <a:lnTo>
                  <a:pt x="844" y="246"/>
                </a:lnTo>
                <a:lnTo>
                  <a:pt x="810" y="246"/>
                </a:lnTo>
                <a:lnTo>
                  <a:pt x="810" y="262"/>
                </a:lnTo>
                <a:lnTo>
                  <a:pt x="792" y="262"/>
                </a:lnTo>
                <a:lnTo>
                  <a:pt x="792" y="276"/>
                </a:lnTo>
                <a:lnTo>
                  <a:pt x="652" y="276"/>
                </a:lnTo>
                <a:lnTo>
                  <a:pt x="652" y="316"/>
                </a:lnTo>
                <a:lnTo>
                  <a:pt x="640" y="316"/>
                </a:lnTo>
                <a:lnTo>
                  <a:pt x="640" y="352"/>
                </a:lnTo>
                <a:lnTo>
                  <a:pt x="624" y="352"/>
                </a:lnTo>
                <a:lnTo>
                  <a:pt x="624" y="366"/>
                </a:lnTo>
                <a:lnTo>
                  <a:pt x="602" y="366"/>
                </a:lnTo>
                <a:lnTo>
                  <a:pt x="602" y="378"/>
                </a:lnTo>
                <a:lnTo>
                  <a:pt x="482" y="378"/>
                </a:lnTo>
                <a:lnTo>
                  <a:pt x="482" y="392"/>
                </a:lnTo>
                <a:lnTo>
                  <a:pt x="472" y="392"/>
                </a:lnTo>
                <a:lnTo>
                  <a:pt x="472" y="430"/>
                </a:lnTo>
                <a:lnTo>
                  <a:pt x="328" y="430"/>
                </a:lnTo>
                <a:lnTo>
                  <a:pt x="328" y="450"/>
                </a:lnTo>
                <a:lnTo>
                  <a:pt x="320" y="450"/>
                </a:lnTo>
                <a:lnTo>
                  <a:pt x="320" y="476"/>
                </a:lnTo>
                <a:lnTo>
                  <a:pt x="314" y="476"/>
                </a:lnTo>
                <a:lnTo>
                  <a:pt x="314" y="502"/>
                </a:lnTo>
                <a:lnTo>
                  <a:pt x="304" y="502"/>
                </a:lnTo>
                <a:lnTo>
                  <a:pt x="304" y="530"/>
                </a:lnTo>
                <a:lnTo>
                  <a:pt x="156" y="530"/>
                </a:lnTo>
                <a:lnTo>
                  <a:pt x="156" y="554"/>
                </a:lnTo>
                <a:lnTo>
                  <a:pt x="112" y="554"/>
                </a:lnTo>
                <a:lnTo>
                  <a:pt x="112" y="566"/>
                </a:lnTo>
                <a:lnTo>
                  <a:pt x="0" y="566"/>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sz="1200" b="0">
              <a:solidFill>
                <a:srgbClr val="3F3F36"/>
              </a:solidFill>
              <a:latin typeface="Calibri"/>
              <a:cs typeface="+mn-cs"/>
            </a:endParaRPr>
          </a:p>
        </p:txBody>
      </p:sp>
      <p:sp>
        <p:nvSpPr>
          <p:cNvPr id="132" name="Freeform 43">
            <a:extLst>
              <a:ext uri="{FF2B5EF4-FFF2-40B4-BE49-F238E27FC236}">
                <a16:creationId xmlns:a16="http://schemas.microsoft.com/office/drawing/2014/main" id="{77CF335A-ACA2-4F49-B101-9247E44CE974}"/>
              </a:ext>
            </a:extLst>
          </p:cNvPr>
          <p:cNvSpPr>
            <a:spLocks/>
          </p:cNvSpPr>
          <p:nvPr/>
        </p:nvSpPr>
        <p:spPr bwMode="auto">
          <a:xfrm>
            <a:off x="7309769" y="4574298"/>
            <a:ext cx="3725138" cy="168378"/>
          </a:xfrm>
          <a:custGeom>
            <a:avLst/>
            <a:gdLst>
              <a:gd name="T0" fmla="*/ 0 w 2466"/>
              <a:gd name="T1" fmla="*/ 90 h 90"/>
              <a:gd name="T2" fmla="*/ 320 w 2466"/>
              <a:gd name="T3" fmla="*/ 90 h 90"/>
              <a:gd name="T4" fmla="*/ 320 w 2466"/>
              <a:gd name="T5" fmla="*/ 82 h 90"/>
              <a:gd name="T6" fmla="*/ 646 w 2466"/>
              <a:gd name="T7" fmla="*/ 82 h 90"/>
              <a:gd name="T8" fmla="*/ 646 w 2466"/>
              <a:gd name="T9" fmla="*/ 66 h 90"/>
              <a:gd name="T10" fmla="*/ 790 w 2466"/>
              <a:gd name="T11" fmla="*/ 66 h 90"/>
              <a:gd name="T12" fmla="*/ 790 w 2466"/>
              <a:gd name="T13" fmla="*/ 50 h 90"/>
              <a:gd name="T14" fmla="*/ 1010 w 2466"/>
              <a:gd name="T15" fmla="*/ 50 h 90"/>
              <a:gd name="T16" fmla="*/ 1010 w 2466"/>
              <a:gd name="T17" fmla="*/ 36 h 90"/>
              <a:gd name="T18" fmla="*/ 1116 w 2466"/>
              <a:gd name="T19" fmla="*/ 36 h 90"/>
              <a:gd name="T20" fmla="*/ 1116 w 2466"/>
              <a:gd name="T21" fmla="*/ 20 h 90"/>
              <a:gd name="T22" fmla="*/ 1454 w 2466"/>
              <a:gd name="T23" fmla="*/ 20 h 90"/>
              <a:gd name="T24" fmla="*/ 1454 w 2466"/>
              <a:gd name="T25" fmla="*/ 0 h 90"/>
              <a:gd name="T26" fmla="*/ 2466 w 2466"/>
              <a:gd name="T2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66" h="90">
                <a:moveTo>
                  <a:pt x="0" y="90"/>
                </a:moveTo>
                <a:lnTo>
                  <a:pt x="320" y="90"/>
                </a:lnTo>
                <a:lnTo>
                  <a:pt x="320" y="82"/>
                </a:lnTo>
                <a:lnTo>
                  <a:pt x="646" y="82"/>
                </a:lnTo>
                <a:lnTo>
                  <a:pt x="646" y="66"/>
                </a:lnTo>
                <a:lnTo>
                  <a:pt x="790" y="66"/>
                </a:lnTo>
                <a:lnTo>
                  <a:pt x="790" y="50"/>
                </a:lnTo>
                <a:lnTo>
                  <a:pt x="1010" y="50"/>
                </a:lnTo>
                <a:lnTo>
                  <a:pt x="1010" y="36"/>
                </a:lnTo>
                <a:lnTo>
                  <a:pt x="1116" y="36"/>
                </a:lnTo>
                <a:lnTo>
                  <a:pt x="1116" y="20"/>
                </a:lnTo>
                <a:lnTo>
                  <a:pt x="1454" y="20"/>
                </a:lnTo>
                <a:lnTo>
                  <a:pt x="1454" y="0"/>
                </a:lnTo>
                <a:lnTo>
                  <a:pt x="2466"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pPr defTabSz="609448" eaLnBrk="1" fontAlgn="auto" hangingPunct="1">
              <a:spcBef>
                <a:spcPts val="0"/>
              </a:spcBef>
              <a:spcAft>
                <a:spcPts val="0"/>
              </a:spcAft>
            </a:pPr>
            <a:endParaRPr lang="hr-HR" sz="1200" b="0">
              <a:solidFill>
                <a:srgbClr val="3F3F36"/>
              </a:solidFill>
              <a:latin typeface="Calibri"/>
              <a:cs typeface="+mn-cs"/>
            </a:endParaRPr>
          </a:p>
        </p:txBody>
      </p:sp>
      <p:grpSp>
        <p:nvGrpSpPr>
          <p:cNvPr id="74" name="Group 7">
            <a:extLst>
              <a:ext uri="{FF2B5EF4-FFF2-40B4-BE49-F238E27FC236}">
                <a16:creationId xmlns:a16="http://schemas.microsoft.com/office/drawing/2014/main" id="{5AF6EABA-B2D5-4905-A88A-BD6A823E37CD}"/>
              </a:ext>
            </a:extLst>
          </p:cNvPr>
          <p:cNvGrpSpPr>
            <a:grpSpLocks/>
          </p:cNvGrpSpPr>
          <p:nvPr/>
        </p:nvGrpSpPr>
        <p:grpSpPr bwMode="auto">
          <a:xfrm>
            <a:off x="9391157" y="6216652"/>
            <a:ext cx="2488502" cy="447822"/>
            <a:chOff x="9527309" y="3551529"/>
            <a:chExt cx="2488502" cy="448324"/>
          </a:xfrm>
        </p:grpSpPr>
        <p:pic>
          <p:nvPicPr>
            <p:cNvPr id="75" name="Picture 9">
              <a:extLst>
                <a:ext uri="{FF2B5EF4-FFF2-40B4-BE49-F238E27FC236}">
                  <a16:creationId xmlns:a16="http://schemas.microsoft.com/office/drawing/2014/main" id="{D7BBF0AE-E897-4FD8-AC0B-5983E07C4B8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6" name="Rectangle 8">
              <a:extLst>
                <a:ext uri="{FF2B5EF4-FFF2-40B4-BE49-F238E27FC236}">
                  <a16:creationId xmlns:a16="http://schemas.microsoft.com/office/drawing/2014/main" id="{9ACDAE14-7FAC-4CFD-8E18-9F8D6571476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609493"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spTree>
    <p:extLst>
      <p:ext uri="{BB962C8B-B14F-4D97-AF65-F5344CB8AC3E}">
        <p14:creationId xmlns:p14="http://schemas.microsoft.com/office/powerpoint/2010/main" val="208470532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8A074B-D052-453C-BD61-DAB8747D43CD}"/>
              </a:ext>
            </a:extLst>
          </p:cNvPr>
          <p:cNvSpPr>
            <a:spLocks noGrp="1"/>
          </p:cNvSpPr>
          <p:nvPr>
            <p:ph type="title"/>
          </p:nvPr>
        </p:nvSpPr>
        <p:spPr/>
        <p:txBody>
          <a:bodyPr/>
          <a:lstStyle/>
          <a:p>
            <a:r>
              <a:rPr lang="en-US" dirty="0"/>
              <a:t>ALTA-1L: Brigatinib vs Crizotinib in Untreated </a:t>
            </a:r>
            <a:br>
              <a:rPr lang="en-US" dirty="0"/>
            </a:br>
            <a:r>
              <a:rPr lang="en-US" i="1" dirty="0"/>
              <a:t>ALK</a:t>
            </a:r>
            <a:r>
              <a:rPr lang="en-US" dirty="0"/>
              <a:t>-Positive NSCLC</a:t>
            </a:r>
          </a:p>
        </p:txBody>
      </p:sp>
      <p:sp>
        <p:nvSpPr>
          <p:cNvPr id="3" name="Content Placeholder 2">
            <a:extLst>
              <a:ext uri="{FF2B5EF4-FFF2-40B4-BE49-F238E27FC236}">
                <a16:creationId xmlns:a16="http://schemas.microsoft.com/office/drawing/2014/main" id="{F8689EC3-0A6D-48AA-B270-41D3A208275B}"/>
              </a:ext>
            </a:extLst>
          </p:cNvPr>
          <p:cNvSpPr>
            <a:spLocks noGrp="1"/>
          </p:cNvSpPr>
          <p:nvPr>
            <p:ph idx="1"/>
          </p:nvPr>
        </p:nvSpPr>
        <p:spPr>
          <a:xfrm>
            <a:off x="606108" y="1513548"/>
            <a:ext cx="10874697" cy="744505"/>
          </a:xfrm>
        </p:spPr>
        <p:txBody>
          <a:bodyPr>
            <a:normAutofit/>
          </a:bodyPr>
          <a:lstStyle/>
          <a:p>
            <a:r>
              <a:rPr lang="en-US" sz="2400" dirty="0"/>
              <a:t>Multicenter, randomized, open-label phase III trial</a:t>
            </a:r>
          </a:p>
        </p:txBody>
      </p:sp>
      <p:sp>
        <p:nvSpPr>
          <p:cNvPr id="4" name="Text Box 15">
            <a:extLst>
              <a:ext uri="{FF2B5EF4-FFF2-40B4-BE49-F238E27FC236}">
                <a16:creationId xmlns:a16="http://schemas.microsoft.com/office/drawing/2014/main" id="{3F5A75E6-CA0C-402B-976C-CA3BE1F61E5C}"/>
              </a:ext>
            </a:extLst>
          </p:cNvPr>
          <p:cNvSpPr txBox="1">
            <a:spLocks noChangeArrowheads="1"/>
          </p:cNvSpPr>
          <p:nvPr/>
        </p:nvSpPr>
        <p:spPr bwMode="auto">
          <a:xfrm>
            <a:off x="414230" y="6363141"/>
            <a:ext cx="7851318"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609493" eaLnBrk="1" fontAlgn="auto" hangingPunct="1">
              <a:spcBef>
                <a:spcPts val="0"/>
              </a:spcBef>
              <a:spcAft>
                <a:spcPts val="0"/>
              </a:spcAft>
              <a:defRPr/>
            </a:pPr>
            <a:r>
              <a:rPr lang="en-US" altLang="en-US" sz="1200" b="0" spc="-11" dirty="0">
                <a:solidFill>
                  <a:srgbClr val="455560"/>
                </a:solidFill>
                <a:latin typeface="Calibri" panose="020F0502020204030204" pitchFamily="34" charset="0"/>
                <a:cs typeface="+mn-cs"/>
              </a:rPr>
              <a:t>Camidge. NEJM. 2018;379:2027.</a:t>
            </a:r>
            <a:endParaRPr lang="en-US" altLang="en-US" sz="1200" b="0" dirty="0">
              <a:solidFill>
                <a:srgbClr val="455560"/>
              </a:solidFill>
              <a:latin typeface="Calibri" panose="020F0502020204030204" pitchFamily="34" charset="0"/>
              <a:cs typeface="+mn-cs"/>
            </a:endParaRPr>
          </a:p>
        </p:txBody>
      </p:sp>
      <p:sp>
        <p:nvSpPr>
          <p:cNvPr id="8" name="Content Placeholder 2">
            <a:extLst>
              <a:ext uri="{FF2B5EF4-FFF2-40B4-BE49-F238E27FC236}">
                <a16:creationId xmlns:a16="http://schemas.microsoft.com/office/drawing/2014/main" id="{0A5F7319-D700-4037-9A84-6FF518FE6960}"/>
              </a:ext>
            </a:extLst>
          </p:cNvPr>
          <p:cNvSpPr txBox="1">
            <a:spLocks/>
          </p:cNvSpPr>
          <p:nvPr/>
        </p:nvSpPr>
        <p:spPr bwMode="auto">
          <a:xfrm>
            <a:off x="606108" y="5147096"/>
            <a:ext cx="10874697" cy="1015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defTabSz="609493">
              <a:buClr>
                <a:srgbClr val="000000"/>
              </a:buClr>
            </a:pPr>
            <a:r>
              <a:rPr lang="en-US" sz="2400" b="0" kern="0" dirty="0">
                <a:solidFill>
                  <a:srgbClr val="000000"/>
                </a:solidFill>
              </a:rPr>
              <a:t>Primary endpoint: BICR-assessed PFS (RECIST v1.1)</a:t>
            </a:r>
          </a:p>
          <a:p>
            <a:pPr defTabSz="609493">
              <a:buClr>
                <a:srgbClr val="000000"/>
              </a:buClr>
            </a:pPr>
            <a:r>
              <a:rPr lang="en-US" sz="2400" b="0" kern="0" dirty="0">
                <a:solidFill>
                  <a:srgbClr val="000000"/>
                </a:solidFill>
              </a:rPr>
              <a:t>Secondary endpoints: confirmed ORR, confirmed intracranial ORR, intracranial PFS, OS, safety</a:t>
            </a:r>
          </a:p>
        </p:txBody>
      </p:sp>
      <p:sp>
        <p:nvSpPr>
          <p:cNvPr id="9" name="Text Box 45">
            <a:extLst>
              <a:ext uri="{FF2B5EF4-FFF2-40B4-BE49-F238E27FC236}">
                <a16:creationId xmlns:a16="http://schemas.microsoft.com/office/drawing/2014/main" id="{A3423454-D653-45FA-9C11-8D55D7948DA9}"/>
              </a:ext>
            </a:extLst>
          </p:cNvPr>
          <p:cNvSpPr txBox="1">
            <a:spLocks noChangeArrowheads="1"/>
          </p:cNvSpPr>
          <p:nvPr/>
        </p:nvSpPr>
        <p:spPr bwMode="auto">
          <a:xfrm>
            <a:off x="628490" y="2668815"/>
            <a:ext cx="3893349"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609493" eaLnBrk="1" fontAlgn="auto" hangingPunct="1">
              <a:lnSpc>
                <a:spcPct val="100000"/>
              </a:lnSpc>
              <a:spcBef>
                <a:spcPct val="0"/>
              </a:spcBef>
              <a:spcAft>
                <a:spcPct val="0"/>
              </a:spcAft>
              <a:buClrTx/>
              <a:buNone/>
            </a:pPr>
            <a:r>
              <a:rPr lang="en-GB" altLang="en-US" sz="1600" b="0" dirty="0">
                <a:solidFill>
                  <a:srgbClr val="000000"/>
                </a:solidFill>
                <a:latin typeface="Calibri" panose="020F0502020204030204" pitchFamily="34" charset="0"/>
                <a:cs typeface="+mn-cs"/>
              </a:rPr>
              <a:t>Patients with stage IIIB/IV </a:t>
            </a:r>
            <a:r>
              <a:rPr lang="en-GB" altLang="en-US" sz="1600" b="0" i="1" dirty="0">
                <a:solidFill>
                  <a:srgbClr val="000000"/>
                </a:solidFill>
                <a:latin typeface="Calibri" panose="020F0502020204030204" pitchFamily="34" charset="0"/>
                <a:cs typeface="+mn-cs"/>
              </a:rPr>
              <a:t>ALK</a:t>
            </a:r>
            <a:r>
              <a:rPr lang="en-GB" altLang="en-US" sz="1600" b="0" dirty="0">
                <a:solidFill>
                  <a:srgbClr val="000000"/>
                </a:solidFill>
                <a:latin typeface="Calibri" panose="020F0502020204030204" pitchFamily="34" charset="0"/>
                <a:cs typeface="+mn-cs"/>
              </a:rPr>
              <a:t>-positive NSCLC*; no previous ALK inhibitor; </a:t>
            </a:r>
            <a:br>
              <a:rPr lang="en-GB" altLang="en-US" sz="1600" b="0" dirty="0">
                <a:solidFill>
                  <a:srgbClr val="000000"/>
                </a:solidFill>
                <a:latin typeface="Calibri" panose="020F0502020204030204" pitchFamily="34" charset="0"/>
                <a:cs typeface="+mn-cs"/>
              </a:rPr>
            </a:br>
            <a:r>
              <a:rPr lang="en-GB" altLang="en-US" sz="1600" b="0" dirty="0">
                <a:solidFill>
                  <a:srgbClr val="000000"/>
                </a:solidFill>
                <a:latin typeface="Calibri" panose="020F0502020204030204" pitchFamily="34" charset="0"/>
                <a:cs typeface="+mn-cs"/>
              </a:rPr>
              <a:t>≤ 1 previous systemic tx for locally </a:t>
            </a:r>
            <a:br>
              <a:rPr lang="en-GB" altLang="en-US" sz="1600" b="0" dirty="0">
                <a:solidFill>
                  <a:srgbClr val="000000"/>
                </a:solidFill>
                <a:latin typeface="Calibri" panose="020F0502020204030204" pitchFamily="34" charset="0"/>
                <a:cs typeface="+mn-cs"/>
              </a:rPr>
            </a:br>
            <a:r>
              <a:rPr lang="en-GB" altLang="en-US" sz="1600" b="0" dirty="0">
                <a:solidFill>
                  <a:srgbClr val="000000"/>
                </a:solidFill>
                <a:latin typeface="Calibri" panose="020F0502020204030204" pitchFamily="34" charset="0"/>
                <a:cs typeface="+mn-cs"/>
              </a:rPr>
              <a:t>advanced or metastatic NSCLC; </a:t>
            </a:r>
          </a:p>
          <a:p>
            <a:pPr algn="ctr" defTabSz="609493" eaLnBrk="1" fontAlgn="auto" hangingPunct="1">
              <a:lnSpc>
                <a:spcPct val="100000"/>
              </a:lnSpc>
              <a:spcBef>
                <a:spcPct val="0"/>
              </a:spcBef>
              <a:spcAft>
                <a:spcPct val="0"/>
              </a:spcAft>
              <a:buClrTx/>
              <a:buNone/>
            </a:pPr>
            <a:r>
              <a:rPr lang="en-GB" altLang="en-US" sz="1600" b="0" dirty="0">
                <a:solidFill>
                  <a:srgbClr val="000000"/>
                </a:solidFill>
                <a:latin typeface="Calibri" panose="020F0502020204030204" pitchFamily="34" charset="0"/>
                <a:cs typeface="+mn-cs"/>
              </a:rPr>
              <a:t>prior CT allowed; </a:t>
            </a:r>
          </a:p>
          <a:p>
            <a:pPr algn="ctr" defTabSz="609493" eaLnBrk="1" fontAlgn="auto" hangingPunct="1">
              <a:lnSpc>
                <a:spcPct val="100000"/>
              </a:lnSpc>
              <a:spcBef>
                <a:spcPct val="0"/>
              </a:spcBef>
              <a:spcAft>
                <a:spcPct val="0"/>
              </a:spcAft>
              <a:buClrTx/>
              <a:buNone/>
            </a:pPr>
            <a:r>
              <a:rPr lang="en-GB" altLang="en-US" sz="1600" b="0" dirty="0">
                <a:solidFill>
                  <a:srgbClr val="000000"/>
                </a:solidFill>
                <a:latin typeface="Calibri" panose="020F0502020204030204" pitchFamily="34" charset="0"/>
                <a:cs typeface="+mn-cs"/>
              </a:rPr>
              <a:t>asymptomatic or treated CNS mets allowed</a:t>
            </a:r>
            <a:endParaRPr lang="en-US" altLang="en-US" sz="1600" b="0" dirty="0">
              <a:solidFill>
                <a:srgbClr val="000000"/>
              </a:solidFill>
              <a:latin typeface="Calibri" panose="020F0502020204030204" pitchFamily="34" charset="0"/>
              <a:cs typeface="+mn-cs"/>
            </a:endParaRPr>
          </a:p>
          <a:p>
            <a:pPr algn="ctr" defTabSz="609493" eaLnBrk="1" fontAlgn="auto" hangingPunct="1">
              <a:lnSpc>
                <a:spcPct val="100000"/>
              </a:lnSpc>
              <a:spcBef>
                <a:spcPct val="0"/>
              </a:spcBef>
              <a:spcAft>
                <a:spcPct val="0"/>
              </a:spcAft>
              <a:buClrTx/>
              <a:buNone/>
            </a:pPr>
            <a:r>
              <a:rPr lang="en-US" altLang="en-US" sz="1600" b="0" dirty="0">
                <a:solidFill>
                  <a:srgbClr val="000000"/>
                </a:solidFill>
                <a:latin typeface="Calibri" panose="020F0502020204030204" pitchFamily="34" charset="0"/>
                <a:cs typeface="+mn-cs"/>
              </a:rPr>
              <a:t>(N = 275)</a:t>
            </a:r>
            <a:endParaRPr lang="en-GB" altLang="en-US" sz="1600" b="0" dirty="0">
              <a:solidFill>
                <a:srgbClr val="000000"/>
              </a:solidFill>
              <a:latin typeface="Calibri" panose="020F0502020204030204" pitchFamily="34" charset="0"/>
              <a:cs typeface="+mn-cs"/>
            </a:endParaRPr>
          </a:p>
        </p:txBody>
      </p:sp>
      <p:sp>
        <p:nvSpPr>
          <p:cNvPr id="10" name="Rectangle 46">
            <a:extLst>
              <a:ext uri="{FF2B5EF4-FFF2-40B4-BE49-F238E27FC236}">
                <a16:creationId xmlns:a16="http://schemas.microsoft.com/office/drawing/2014/main" id="{9232BA02-B17B-418A-9878-1F6BF339C055}"/>
              </a:ext>
            </a:extLst>
          </p:cNvPr>
          <p:cNvSpPr>
            <a:spLocks noChangeArrowheads="1"/>
          </p:cNvSpPr>
          <p:nvPr/>
        </p:nvSpPr>
        <p:spPr bwMode="auto">
          <a:xfrm>
            <a:off x="8415187" y="3341154"/>
            <a:ext cx="29267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609493" eaLnBrk="1" fontAlgn="auto" hangingPunct="1">
              <a:lnSpc>
                <a:spcPct val="100000"/>
              </a:lnSpc>
              <a:spcBef>
                <a:spcPct val="0"/>
              </a:spcBef>
              <a:spcAft>
                <a:spcPct val="0"/>
              </a:spcAft>
              <a:buClrTx/>
              <a:buNone/>
            </a:pPr>
            <a:r>
              <a:rPr lang="en-US" altLang="en-US" sz="1600" i="1" dirty="0">
                <a:solidFill>
                  <a:srgbClr val="000000"/>
                </a:solidFill>
                <a:latin typeface="Calibri" panose="020F0502020204030204" pitchFamily="34" charset="0"/>
                <a:cs typeface="+mn-cs"/>
              </a:rPr>
              <a:t>Until PD,</a:t>
            </a:r>
            <a:r>
              <a:rPr lang="en-US" altLang="en-US" sz="1600" i="1" baseline="30000" dirty="0">
                <a:solidFill>
                  <a:srgbClr val="000000"/>
                </a:solidFill>
                <a:latin typeface="Calibri" panose="020F0502020204030204" pitchFamily="34" charset="0"/>
                <a:cs typeface="+mn-cs"/>
              </a:rPr>
              <a:t>† </a:t>
            </a:r>
            <a:r>
              <a:rPr lang="en-US" altLang="en-US" sz="1600" i="1" dirty="0">
                <a:solidFill>
                  <a:srgbClr val="000000"/>
                </a:solidFill>
                <a:latin typeface="Calibri" panose="020F0502020204030204" pitchFamily="34" charset="0"/>
                <a:cs typeface="+mn-cs"/>
              </a:rPr>
              <a:t>unacceptable toxicity, or other reasons for d/c</a:t>
            </a:r>
          </a:p>
        </p:txBody>
      </p:sp>
      <p:sp>
        <p:nvSpPr>
          <p:cNvPr id="11" name="Rectangle 49">
            <a:extLst>
              <a:ext uri="{FF2B5EF4-FFF2-40B4-BE49-F238E27FC236}">
                <a16:creationId xmlns:a16="http://schemas.microsoft.com/office/drawing/2014/main" id="{5452AF28-C532-418D-AABB-F08D5508011B}"/>
              </a:ext>
            </a:extLst>
          </p:cNvPr>
          <p:cNvSpPr>
            <a:spLocks noChangeArrowheads="1"/>
          </p:cNvSpPr>
          <p:nvPr/>
        </p:nvSpPr>
        <p:spPr bwMode="auto">
          <a:xfrm>
            <a:off x="5277063" y="2724759"/>
            <a:ext cx="2537754" cy="831887"/>
          </a:xfrm>
          <a:prstGeom prst="rect">
            <a:avLst/>
          </a:prstGeom>
          <a:solidFill>
            <a:schemeClr val="accent1"/>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609493" eaLnBrk="1" fontAlgn="auto" hangingPunct="1">
              <a:lnSpc>
                <a:spcPct val="100000"/>
              </a:lnSpc>
              <a:spcBef>
                <a:spcPct val="0"/>
              </a:spcBef>
              <a:spcAft>
                <a:spcPct val="0"/>
              </a:spcAft>
              <a:buClrTx/>
              <a:buNone/>
            </a:pPr>
            <a:r>
              <a:rPr lang="en-US" altLang="en-US" sz="1600" dirty="0">
                <a:solidFill>
                  <a:srgbClr val="FFFFFF"/>
                </a:solidFill>
                <a:latin typeface="Calibri" panose="020F0502020204030204" pitchFamily="34" charset="0"/>
                <a:cs typeface="+mn-cs"/>
              </a:rPr>
              <a:t>Brigatinib</a:t>
            </a:r>
            <a:r>
              <a:rPr lang="en-US" altLang="en-US" sz="1600" b="0" dirty="0">
                <a:solidFill>
                  <a:srgbClr val="FFFFFF"/>
                </a:solidFill>
                <a:latin typeface="Calibri" panose="020F0502020204030204" pitchFamily="34" charset="0"/>
                <a:cs typeface="+mn-cs"/>
              </a:rPr>
              <a:t> 180 mg QD after 7-day lead-in at 90 mg</a:t>
            </a:r>
          </a:p>
          <a:p>
            <a:pPr algn="ctr" defTabSz="609493" eaLnBrk="1" fontAlgn="auto" hangingPunct="1">
              <a:lnSpc>
                <a:spcPct val="100000"/>
              </a:lnSpc>
              <a:spcBef>
                <a:spcPct val="0"/>
              </a:spcBef>
              <a:spcAft>
                <a:spcPct val="0"/>
              </a:spcAft>
              <a:buClrTx/>
              <a:buNone/>
            </a:pPr>
            <a:r>
              <a:rPr lang="en-US" altLang="en-US" sz="1600" b="0" dirty="0">
                <a:solidFill>
                  <a:srgbClr val="FFFFFF"/>
                </a:solidFill>
                <a:latin typeface="Calibri" panose="020F0502020204030204" pitchFamily="34" charset="0"/>
                <a:cs typeface="+mn-cs"/>
              </a:rPr>
              <a:t>(n = 137)</a:t>
            </a:r>
          </a:p>
        </p:txBody>
      </p:sp>
      <p:sp>
        <p:nvSpPr>
          <p:cNvPr id="12" name="Rectangle 50">
            <a:extLst>
              <a:ext uri="{FF2B5EF4-FFF2-40B4-BE49-F238E27FC236}">
                <a16:creationId xmlns:a16="http://schemas.microsoft.com/office/drawing/2014/main" id="{76748B6F-671B-4CA1-933E-B16D85A69BE1}"/>
              </a:ext>
            </a:extLst>
          </p:cNvPr>
          <p:cNvSpPr>
            <a:spLocks noChangeArrowheads="1"/>
          </p:cNvSpPr>
          <p:nvPr/>
        </p:nvSpPr>
        <p:spPr bwMode="auto">
          <a:xfrm>
            <a:off x="5277063" y="3669077"/>
            <a:ext cx="2537754" cy="833831"/>
          </a:xfrm>
          <a:prstGeom prst="rect">
            <a:avLst/>
          </a:prstGeom>
          <a:solidFill>
            <a:schemeClr val="accent3"/>
          </a:solidFill>
          <a:ln>
            <a:noFill/>
          </a:ln>
        </p:spPr>
        <p:txBody>
          <a:bodyPr wrap="squar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609493" eaLnBrk="1" fontAlgn="auto" hangingPunct="1">
              <a:lnSpc>
                <a:spcPct val="100000"/>
              </a:lnSpc>
              <a:spcBef>
                <a:spcPct val="0"/>
              </a:spcBef>
              <a:spcAft>
                <a:spcPct val="0"/>
              </a:spcAft>
              <a:buClrTx/>
              <a:buNone/>
            </a:pPr>
            <a:r>
              <a:rPr lang="en-US" altLang="en-US" sz="1600" dirty="0">
                <a:solidFill>
                  <a:srgbClr val="FFFFFF"/>
                </a:solidFill>
                <a:latin typeface="Calibri" panose="020F0502020204030204" pitchFamily="34" charset="0"/>
                <a:cs typeface="+mn-cs"/>
              </a:rPr>
              <a:t>Crizotinib</a:t>
            </a:r>
            <a:r>
              <a:rPr lang="en-US" altLang="en-US" sz="1600" b="0" dirty="0">
                <a:solidFill>
                  <a:srgbClr val="FFFFFF"/>
                </a:solidFill>
                <a:latin typeface="Calibri" panose="020F0502020204030204" pitchFamily="34" charset="0"/>
                <a:cs typeface="+mn-cs"/>
              </a:rPr>
              <a:t> 250 mg BID</a:t>
            </a:r>
          </a:p>
          <a:p>
            <a:pPr algn="ctr" defTabSz="609493" eaLnBrk="1" fontAlgn="auto" hangingPunct="1">
              <a:lnSpc>
                <a:spcPct val="100000"/>
              </a:lnSpc>
              <a:spcBef>
                <a:spcPct val="0"/>
              </a:spcBef>
              <a:spcAft>
                <a:spcPct val="0"/>
              </a:spcAft>
              <a:buClrTx/>
              <a:buNone/>
            </a:pPr>
            <a:r>
              <a:rPr lang="en-US" altLang="en-US" sz="1600" b="0" dirty="0">
                <a:solidFill>
                  <a:srgbClr val="FFFFFF"/>
                </a:solidFill>
                <a:latin typeface="Calibri" panose="020F0502020204030204" pitchFamily="34" charset="0"/>
                <a:cs typeface="+mn-cs"/>
              </a:rPr>
              <a:t>(n = 138)</a:t>
            </a:r>
          </a:p>
        </p:txBody>
      </p:sp>
      <p:sp>
        <p:nvSpPr>
          <p:cNvPr id="13" name="Line 52">
            <a:extLst>
              <a:ext uri="{FF2B5EF4-FFF2-40B4-BE49-F238E27FC236}">
                <a16:creationId xmlns:a16="http://schemas.microsoft.com/office/drawing/2014/main" id="{21713294-A930-449D-BE3B-864272111D5C}"/>
              </a:ext>
            </a:extLst>
          </p:cNvPr>
          <p:cNvSpPr>
            <a:spLocks noChangeShapeType="1"/>
          </p:cNvSpPr>
          <p:nvPr/>
        </p:nvSpPr>
        <p:spPr bwMode="auto">
          <a:xfrm>
            <a:off x="7875127" y="3624016"/>
            <a:ext cx="47930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609493" eaLnBrk="1" fontAlgn="auto" hangingPunct="1">
              <a:spcBef>
                <a:spcPts val="0"/>
              </a:spcBef>
              <a:spcAft>
                <a:spcPts val="0"/>
              </a:spcAft>
            </a:pPr>
            <a:endParaRPr lang="en-US" sz="1600" b="0" dirty="0">
              <a:solidFill>
                <a:srgbClr val="000000"/>
              </a:solidFill>
              <a:latin typeface="Calibri" panose="020F0502020204030204" pitchFamily="34" charset="0"/>
              <a:cs typeface="+mn-cs"/>
            </a:endParaRPr>
          </a:p>
        </p:txBody>
      </p:sp>
      <p:sp>
        <p:nvSpPr>
          <p:cNvPr id="14" name="Line 53">
            <a:extLst>
              <a:ext uri="{FF2B5EF4-FFF2-40B4-BE49-F238E27FC236}">
                <a16:creationId xmlns:a16="http://schemas.microsoft.com/office/drawing/2014/main" id="{FC6D77B7-B591-4C63-BC9D-F0F96647D95D}"/>
              </a:ext>
            </a:extLst>
          </p:cNvPr>
          <p:cNvSpPr>
            <a:spLocks noChangeShapeType="1"/>
          </p:cNvSpPr>
          <p:nvPr/>
        </p:nvSpPr>
        <p:spPr bwMode="auto">
          <a:xfrm>
            <a:off x="4521837" y="3677011"/>
            <a:ext cx="622138" cy="35074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609493" eaLnBrk="1" fontAlgn="auto" hangingPunct="1">
              <a:spcBef>
                <a:spcPts val="0"/>
              </a:spcBef>
              <a:spcAft>
                <a:spcPts val="0"/>
              </a:spcAft>
            </a:pPr>
            <a:endParaRPr lang="en-US" sz="1600" b="0" dirty="0">
              <a:solidFill>
                <a:srgbClr val="000000"/>
              </a:solidFill>
              <a:latin typeface="Calibri" panose="020F0502020204030204" pitchFamily="34" charset="0"/>
              <a:cs typeface="+mn-cs"/>
            </a:endParaRPr>
          </a:p>
        </p:txBody>
      </p:sp>
      <p:sp>
        <p:nvSpPr>
          <p:cNvPr id="15" name="Line 54">
            <a:extLst>
              <a:ext uri="{FF2B5EF4-FFF2-40B4-BE49-F238E27FC236}">
                <a16:creationId xmlns:a16="http://schemas.microsoft.com/office/drawing/2014/main" id="{80E49775-4D09-46A3-B8F5-5974F6C61297}"/>
              </a:ext>
            </a:extLst>
          </p:cNvPr>
          <p:cNvSpPr>
            <a:spLocks noChangeShapeType="1"/>
          </p:cNvSpPr>
          <p:nvPr/>
        </p:nvSpPr>
        <p:spPr bwMode="auto">
          <a:xfrm flipV="1">
            <a:off x="4521837" y="3077092"/>
            <a:ext cx="622138" cy="34757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609493" eaLnBrk="1" fontAlgn="auto" hangingPunct="1">
              <a:spcBef>
                <a:spcPts val="0"/>
              </a:spcBef>
              <a:spcAft>
                <a:spcPts val="0"/>
              </a:spcAft>
            </a:pPr>
            <a:endParaRPr lang="en-US" sz="1600" b="0" dirty="0">
              <a:solidFill>
                <a:srgbClr val="000000"/>
              </a:solidFill>
              <a:latin typeface="Calibri" panose="020F0502020204030204" pitchFamily="34" charset="0"/>
              <a:cs typeface="+mn-cs"/>
            </a:endParaRPr>
          </a:p>
        </p:txBody>
      </p:sp>
      <p:sp>
        <p:nvSpPr>
          <p:cNvPr id="23" name="Rectangle 46">
            <a:extLst>
              <a:ext uri="{FF2B5EF4-FFF2-40B4-BE49-F238E27FC236}">
                <a16:creationId xmlns:a16="http://schemas.microsoft.com/office/drawing/2014/main" id="{DAE10977-EC6F-47DF-8973-B57517F3951B}"/>
              </a:ext>
            </a:extLst>
          </p:cNvPr>
          <p:cNvSpPr>
            <a:spLocks noChangeArrowheads="1"/>
          </p:cNvSpPr>
          <p:nvPr/>
        </p:nvSpPr>
        <p:spPr bwMode="auto">
          <a:xfrm>
            <a:off x="2864410" y="2055216"/>
            <a:ext cx="39540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gn="ctr" defTabSz="609493" eaLnBrk="1" fontAlgn="auto" hangingPunct="1">
              <a:lnSpc>
                <a:spcPct val="100000"/>
              </a:lnSpc>
              <a:spcBef>
                <a:spcPct val="0"/>
              </a:spcBef>
              <a:spcAft>
                <a:spcPct val="0"/>
              </a:spcAft>
              <a:buClrTx/>
              <a:buNone/>
            </a:pPr>
            <a:r>
              <a:rPr lang="en-US" altLang="en-US" sz="1400" b="0" i="1" dirty="0">
                <a:solidFill>
                  <a:srgbClr val="000000"/>
                </a:solidFill>
                <a:latin typeface="Calibri" panose="020F0502020204030204" pitchFamily="34" charset="0"/>
                <a:cs typeface="+mn-cs"/>
              </a:rPr>
              <a:t>Stratified by BL brain mets (yes/no), prior CT for locally advanced or metastatic disease (yes/no)</a:t>
            </a:r>
          </a:p>
        </p:txBody>
      </p:sp>
      <p:sp>
        <p:nvSpPr>
          <p:cNvPr id="24" name="Line 52">
            <a:extLst>
              <a:ext uri="{FF2B5EF4-FFF2-40B4-BE49-F238E27FC236}">
                <a16:creationId xmlns:a16="http://schemas.microsoft.com/office/drawing/2014/main" id="{C53AE765-B40D-4827-A33B-C0037CDE9D45}"/>
              </a:ext>
            </a:extLst>
          </p:cNvPr>
          <p:cNvSpPr>
            <a:spLocks noChangeShapeType="1"/>
          </p:cNvSpPr>
          <p:nvPr/>
        </p:nvSpPr>
        <p:spPr bwMode="auto">
          <a:xfrm rot="5400000">
            <a:off x="4512868" y="2876809"/>
            <a:ext cx="6400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609493" eaLnBrk="1" fontAlgn="auto" hangingPunct="1">
              <a:spcBef>
                <a:spcPts val="0"/>
              </a:spcBef>
              <a:spcAft>
                <a:spcPts val="0"/>
              </a:spcAft>
            </a:pPr>
            <a:endParaRPr lang="en-US" sz="1600" b="0" dirty="0">
              <a:solidFill>
                <a:srgbClr val="000000"/>
              </a:solidFill>
              <a:latin typeface="Calibri" panose="020F0502020204030204" pitchFamily="34" charset="0"/>
              <a:cs typeface="+mn-cs"/>
            </a:endParaRPr>
          </a:p>
        </p:txBody>
      </p:sp>
      <p:sp>
        <p:nvSpPr>
          <p:cNvPr id="25" name="Text Box 30">
            <a:extLst>
              <a:ext uri="{FF2B5EF4-FFF2-40B4-BE49-F238E27FC236}">
                <a16:creationId xmlns:a16="http://schemas.microsoft.com/office/drawing/2014/main" id="{A33B2101-93FC-4565-BA95-A4DFEF98E6D3}"/>
              </a:ext>
            </a:extLst>
          </p:cNvPr>
          <p:cNvSpPr txBox="1">
            <a:spLocks noChangeArrowheads="1"/>
          </p:cNvSpPr>
          <p:nvPr/>
        </p:nvSpPr>
        <p:spPr bwMode="auto">
          <a:xfrm>
            <a:off x="3833024" y="4527674"/>
            <a:ext cx="6018243" cy="5206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609493" eaLnBrk="1" fontAlgn="auto" hangingPunct="1">
              <a:lnSpc>
                <a:spcPct val="100000"/>
              </a:lnSpc>
              <a:spcBef>
                <a:spcPts val="0"/>
              </a:spcBef>
              <a:spcAft>
                <a:spcPts val="0"/>
              </a:spcAft>
              <a:buClr>
                <a:srgbClr val="015873"/>
              </a:buClr>
              <a:buNone/>
            </a:pPr>
            <a:r>
              <a:rPr lang="en-US" altLang="en-US" sz="1400" b="0" dirty="0">
                <a:solidFill>
                  <a:srgbClr val="000000"/>
                </a:solidFill>
                <a:latin typeface="Calibri" panose="020F0502020204030204" pitchFamily="34" charset="0"/>
                <a:cs typeface="+mn-cs"/>
              </a:rPr>
              <a:t>*Local testing allowed. </a:t>
            </a:r>
            <a:r>
              <a:rPr lang="en-US" altLang="en-US" sz="1400" b="0" baseline="30000" dirty="0">
                <a:solidFill>
                  <a:srgbClr val="000000"/>
                </a:solidFill>
                <a:latin typeface="Calibri" panose="020F0502020204030204" pitchFamily="34" charset="0"/>
                <a:cs typeface="+mn-cs"/>
              </a:rPr>
              <a:t>†</a:t>
            </a:r>
            <a:r>
              <a:rPr lang="en-US" altLang="en-US" sz="1400" b="0" dirty="0">
                <a:solidFill>
                  <a:srgbClr val="000000"/>
                </a:solidFill>
                <a:latin typeface="Calibri" panose="020F0502020204030204" pitchFamily="34" charset="0"/>
                <a:cs typeface="+mn-cs"/>
              </a:rPr>
              <a:t>Crossover from crizotinib to brigatinib permitted on PD.</a:t>
            </a:r>
          </a:p>
          <a:p>
            <a:pPr defTabSz="609493" eaLnBrk="1" fontAlgn="auto" hangingPunct="1">
              <a:lnSpc>
                <a:spcPct val="100000"/>
              </a:lnSpc>
              <a:spcBef>
                <a:spcPts val="0"/>
              </a:spcBef>
              <a:spcAft>
                <a:spcPts val="0"/>
              </a:spcAft>
              <a:buClr>
                <a:srgbClr val="015873"/>
              </a:buClr>
              <a:buNone/>
            </a:pPr>
            <a:r>
              <a:rPr lang="en-US" altLang="en-US" sz="1400" b="0" dirty="0">
                <a:solidFill>
                  <a:srgbClr val="000000"/>
                </a:solidFill>
                <a:latin typeface="Calibri" panose="020F0502020204030204" pitchFamily="34" charset="0"/>
                <a:cs typeface="+mn-cs"/>
              </a:rPr>
              <a:t>CNS surveillance in all patients at same frequency as body imaging.</a:t>
            </a:r>
          </a:p>
        </p:txBody>
      </p:sp>
      <p:grpSp>
        <p:nvGrpSpPr>
          <p:cNvPr id="19" name="Group 7">
            <a:extLst>
              <a:ext uri="{FF2B5EF4-FFF2-40B4-BE49-F238E27FC236}">
                <a16:creationId xmlns:a16="http://schemas.microsoft.com/office/drawing/2014/main" id="{9271DAA7-47F0-49AC-9E0C-2B155F003771}"/>
              </a:ext>
            </a:extLst>
          </p:cNvPr>
          <p:cNvGrpSpPr>
            <a:grpSpLocks/>
          </p:cNvGrpSpPr>
          <p:nvPr/>
        </p:nvGrpSpPr>
        <p:grpSpPr bwMode="auto">
          <a:xfrm>
            <a:off x="9391157" y="6216652"/>
            <a:ext cx="2488502" cy="447822"/>
            <a:chOff x="9527309" y="3551529"/>
            <a:chExt cx="2488502" cy="448324"/>
          </a:xfrm>
        </p:grpSpPr>
        <p:pic>
          <p:nvPicPr>
            <p:cNvPr id="20" name="Picture 9">
              <a:extLst>
                <a:ext uri="{FF2B5EF4-FFF2-40B4-BE49-F238E27FC236}">
                  <a16:creationId xmlns:a16="http://schemas.microsoft.com/office/drawing/2014/main" id="{708C3D43-B97A-4EDE-A17A-29405096B96D}"/>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1" name="Rectangle 8">
              <a:extLst>
                <a:ext uri="{FF2B5EF4-FFF2-40B4-BE49-F238E27FC236}">
                  <a16:creationId xmlns:a16="http://schemas.microsoft.com/office/drawing/2014/main" id="{7D8A4BCB-4DEA-4B0F-BA2A-A9A319FA382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609493"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spTree>
    <p:extLst>
      <p:ext uri="{BB962C8B-B14F-4D97-AF65-F5344CB8AC3E}">
        <p14:creationId xmlns:p14="http://schemas.microsoft.com/office/powerpoint/2010/main" val="5072642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Freeform: Shape 45">
            <a:extLst>
              <a:ext uri="{FF2B5EF4-FFF2-40B4-BE49-F238E27FC236}">
                <a16:creationId xmlns:a16="http://schemas.microsoft.com/office/drawing/2014/main" id="{240D1EE9-86F2-43F3-8DB6-CDCC20D6C265}"/>
              </a:ext>
            </a:extLst>
          </p:cNvPr>
          <p:cNvSpPr/>
          <p:nvPr/>
        </p:nvSpPr>
        <p:spPr bwMode="auto">
          <a:xfrm>
            <a:off x="1306348" y="1623602"/>
            <a:ext cx="6300624" cy="1312137"/>
          </a:xfrm>
          <a:custGeom>
            <a:avLst/>
            <a:gdLst>
              <a:gd name="connsiteX0" fmla="*/ 0 w 6302265"/>
              <a:gd name="connsiteY0" fmla="*/ 0 h 1312479"/>
              <a:gd name="connsiteX1" fmla="*/ 86710 w 6302265"/>
              <a:gd name="connsiteY1" fmla="*/ 0 h 1312479"/>
              <a:gd name="connsiteX2" fmla="*/ 86710 w 6302265"/>
              <a:gd name="connsiteY2" fmla="*/ 43355 h 1312479"/>
              <a:gd name="connsiteX3" fmla="*/ 370489 w 6302265"/>
              <a:gd name="connsiteY3" fmla="*/ 43355 h 1312479"/>
              <a:gd name="connsiteX4" fmla="*/ 370489 w 6302265"/>
              <a:gd name="connsiteY4" fmla="*/ 106417 h 1312479"/>
              <a:gd name="connsiteX5" fmla="*/ 445376 w 6302265"/>
              <a:gd name="connsiteY5" fmla="*/ 106417 h 1312479"/>
              <a:gd name="connsiteX6" fmla="*/ 445376 w 6302265"/>
              <a:gd name="connsiteY6" fmla="*/ 161596 h 1312479"/>
              <a:gd name="connsiteX7" fmla="*/ 591207 w 6302265"/>
              <a:gd name="connsiteY7" fmla="*/ 161596 h 1312479"/>
              <a:gd name="connsiteX8" fmla="*/ 591207 w 6302265"/>
              <a:gd name="connsiteY8" fmla="*/ 220717 h 1312479"/>
              <a:gd name="connsiteX9" fmla="*/ 622738 w 6302265"/>
              <a:gd name="connsiteY9" fmla="*/ 220717 h 1312479"/>
              <a:gd name="connsiteX10" fmla="*/ 622738 w 6302265"/>
              <a:gd name="connsiteY10" fmla="*/ 264072 h 1312479"/>
              <a:gd name="connsiteX11" fmla="*/ 721272 w 6302265"/>
              <a:gd name="connsiteY11" fmla="*/ 264072 h 1312479"/>
              <a:gd name="connsiteX12" fmla="*/ 721272 w 6302265"/>
              <a:gd name="connsiteY12" fmla="*/ 315310 h 1312479"/>
              <a:gd name="connsiteX13" fmla="*/ 1028700 w 6302265"/>
              <a:gd name="connsiteY13" fmla="*/ 315310 h 1312479"/>
              <a:gd name="connsiteX14" fmla="*/ 1028700 w 6302265"/>
              <a:gd name="connsiteY14" fmla="*/ 382314 h 1312479"/>
              <a:gd name="connsiteX15" fmla="*/ 1119351 w 6302265"/>
              <a:gd name="connsiteY15" fmla="*/ 382314 h 1312479"/>
              <a:gd name="connsiteX16" fmla="*/ 1119351 w 6302265"/>
              <a:gd name="connsiteY16" fmla="*/ 425669 h 1312479"/>
              <a:gd name="connsiteX17" fmla="*/ 1186355 w 6302265"/>
              <a:gd name="connsiteY17" fmla="*/ 425669 h 1312479"/>
              <a:gd name="connsiteX18" fmla="*/ 1186355 w 6302265"/>
              <a:gd name="connsiteY18" fmla="*/ 469024 h 1312479"/>
              <a:gd name="connsiteX19" fmla="*/ 1280948 w 6302265"/>
              <a:gd name="connsiteY19" fmla="*/ 469024 h 1312479"/>
              <a:gd name="connsiteX20" fmla="*/ 1280948 w 6302265"/>
              <a:gd name="connsiteY20" fmla="*/ 536027 h 1312479"/>
              <a:gd name="connsiteX21" fmla="*/ 1682969 w 6302265"/>
              <a:gd name="connsiteY21" fmla="*/ 536027 h 1312479"/>
              <a:gd name="connsiteX22" fmla="*/ 1682969 w 6302265"/>
              <a:gd name="connsiteY22" fmla="*/ 567558 h 1312479"/>
              <a:gd name="connsiteX23" fmla="*/ 1856389 w 6302265"/>
              <a:gd name="connsiteY23" fmla="*/ 567558 h 1312479"/>
              <a:gd name="connsiteX24" fmla="*/ 1856389 w 6302265"/>
              <a:gd name="connsiteY24" fmla="*/ 603031 h 1312479"/>
              <a:gd name="connsiteX25" fmla="*/ 1903686 w 6302265"/>
              <a:gd name="connsiteY25" fmla="*/ 603031 h 1312479"/>
              <a:gd name="connsiteX26" fmla="*/ 1903686 w 6302265"/>
              <a:gd name="connsiteY26" fmla="*/ 693683 h 1312479"/>
              <a:gd name="connsiteX27" fmla="*/ 1923393 w 6302265"/>
              <a:gd name="connsiteY27" fmla="*/ 693683 h 1312479"/>
              <a:gd name="connsiteX28" fmla="*/ 1923393 w 6302265"/>
              <a:gd name="connsiteY28" fmla="*/ 760686 h 1312479"/>
              <a:gd name="connsiteX29" fmla="*/ 2116520 w 6302265"/>
              <a:gd name="connsiteY29" fmla="*/ 760686 h 1312479"/>
              <a:gd name="connsiteX30" fmla="*/ 2116520 w 6302265"/>
              <a:gd name="connsiteY30" fmla="*/ 788276 h 1312479"/>
              <a:gd name="connsiteX31" fmla="*/ 2187465 w 6302265"/>
              <a:gd name="connsiteY31" fmla="*/ 788276 h 1312479"/>
              <a:gd name="connsiteX32" fmla="*/ 2187465 w 6302265"/>
              <a:gd name="connsiteY32" fmla="*/ 827689 h 1312479"/>
              <a:gd name="connsiteX33" fmla="*/ 2546131 w 6302265"/>
              <a:gd name="connsiteY33" fmla="*/ 827689 h 1312479"/>
              <a:gd name="connsiteX34" fmla="*/ 2546131 w 6302265"/>
              <a:gd name="connsiteY34" fmla="*/ 902576 h 1312479"/>
              <a:gd name="connsiteX35" fmla="*/ 2569779 w 6302265"/>
              <a:gd name="connsiteY35" fmla="*/ 902576 h 1312479"/>
              <a:gd name="connsiteX36" fmla="*/ 2569779 w 6302265"/>
              <a:gd name="connsiteY36" fmla="*/ 961696 h 1312479"/>
              <a:gd name="connsiteX37" fmla="*/ 2621017 w 6302265"/>
              <a:gd name="connsiteY37" fmla="*/ 961696 h 1312479"/>
              <a:gd name="connsiteX38" fmla="*/ 2621017 w 6302265"/>
              <a:gd name="connsiteY38" fmla="*/ 1028700 h 1312479"/>
              <a:gd name="connsiteX39" fmla="*/ 2751082 w 6302265"/>
              <a:gd name="connsiteY39" fmla="*/ 1028700 h 1312479"/>
              <a:gd name="connsiteX40" fmla="*/ 2751082 w 6302265"/>
              <a:gd name="connsiteY40" fmla="*/ 1075996 h 1312479"/>
              <a:gd name="connsiteX41" fmla="*/ 3066393 w 6302265"/>
              <a:gd name="connsiteY41" fmla="*/ 1075996 h 1312479"/>
              <a:gd name="connsiteX42" fmla="*/ 3066393 w 6302265"/>
              <a:gd name="connsiteY42" fmla="*/ 1127234 h 1312479"/>
              <a:gd name="connsiteX43" fmla="*/ 3212224 w 6302265"/>
              <a:gd name="connsiteY43" fmla="*/ 1127234 h 1312479"/>
              <a:gd name="connsiteX44" fmla="*/ 3212224 w 6302265"/>
              <a:gd name="connsiteY44" fmla="*/ 1166648 h 1312479"/>
              <a:gd name="connsiteX45" fmla="*/ 3791607 w 6302265"/>
              <a:gd name="connsiteY45" fmla="*/ 1166648 h 1312479"/>
              <a:gd name="connsiteX46" fmla="*/ 3791607 w 6302265"/>
              <a:gd name="connsiteY46" fmla="*/ 1225769 h 1312479"/>
              <a:gd name="connsiteX47" fmla="*/ 3858610 w 6302265"/>
              <a:gd name="connsiteY47" fmla="*/ 1225769 h 1312479"/>
              <a:gd name="connsiteX48" fmla="*/ 3858610 w 6302265"/>
              <a:gd name="connsiteY48" fmla="*/ 1312479 h 1312479"/>
              <a:gd name="connsiteX49" fmla="*/ 6302265 w 6302265"/>
              <a:gd name="connsiteY49" fmla="*/ 1312479 h 131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302265" h="1312479">
                <a:moveTo>
                  <a:pt x="0" y="0"/>
                </a:moveTo>
                <a:lnTo>
                  <a:pt x="86710" y="0"/>
                </a:lnTo>
                <a:lnTo>
                  <a:pt x="86710" y="43355"/>
                </a:lnTo>
                <a:lnTo>
                  <a:pt x="370489" y="43355"/>
                </a:lnTo>
                <a:lnTo>
                  <a:pt x="370489" y="106417"/>
                </a:lnTo>
                <a:lnTo>
                  <a:pt x="445376" y="106417"/>
                </a:lnTo>
                <a:lnTo>
                  <a:pt x="445376" y="161596"/>
                </a:lnTo>
                <a:lnTo>
                  <a:pt x="591207" y="161596"/>
                </a:lnTo>
                <a:lnTo>
                  <a:pt x="591207" y="220717"/>
                </a:lnTo>
                <a:lnTo>
                  <a:pt x="622738" y="220717"/>
                </a:lnTo>
                <a:lnTo>
                  <a:pt x="622738" y="264072"/>
                </a:lnTo>
                <a:lnTo>
                  <a:pt x="721272" y="264072"/>
                </a:lnTo>
                <a:lnTo>
                  <a:pt x="721272" y="315310"/>
                </a:lnTo>
                <a:lnTo>
                  <a:pt x="1028700" y="315310"/>
                </a:lnTo>
                <a:lnTo>
                  <a:pt x="1028700" y="382314"/>
                </a:lnTo>
                <a:lnTo>
                  <a:pt x="1119351" y="382314"/>
                </a:lnTo>
                <a:lnTo>
                  <a:pt x="1119351" y="425669"/>
                </a:lnTo>
                <a:lnTo>
                  <a:pt x="1186355" y="425669"/>
                </a:lnTo>
                <a:lnTo>
                  <a:pt x="1186355" y="469024"/>
                </a:lnTo>
                <a:lnTo>
                  <a:pt x="1280948" y="469024"/>
                </a:lnTo>
                <a:lnTo>
                  <a:pt x="1280948" y="536027"/>
                </a:lnTo>
                <a:lnTo>
                  <a:pt x="1682969" y="536027"/>
                </a:lnTo>
                <a:lnTo>
                  <a:pt x="1682969" y="567558"/>
                </a:lnTo>
                <a:lnTo>
                  <a:pt x="1856389" y="567558"/>
                </a:lnTo>
                <a:lnTo>
                  <a:pt x="1856389" y="603031"/>
                </a:lnTo>
                <a:lnTo>
                  <a:pt x="1903686" y="603031"/>
                </a:lnTo>
                <a:lnTo>
                  <a:pt x="1903686" y="693683"/>
                </a:lnTo>
                <a:lnTo>
                  <a:pt x="1923393" y="693683"/>
                </a:lnTo>
                <a:lnTo>
                  <a:pt x="1923393" y="760686"/>
                </a:lnTo>
                <a:lnTo>
                  <a:pt x="2116520" y="760686"/>
                </a:lnTo>
                <a:lnTo>
                  <a:pt x="2116520" y="788276"/>
                </a:lnTo>
                <a:lnTo>
                  <a:pt x="2187465" y="788276"/>
                </a:lnTo>
                <a:lnTo>
                  <a:pt x="2187465" y="827689"/>
                </a:lnTo>
                <a:lnTo>
                  <a:pt x="2546131" y="827689"/>
                </a:lnTo>
                <a:lnTo>
                  <a:pt x="2546131" y="902576"/>
                </a:lnTo>
                <a:lnTo>
                  <a:pt x="2569779" y="902576"/>
                </a:lnTo>
                <a:lnTo>
                  <a:pt x="2569779" y="961696"/>
                </a:lnTo>
                <a:lnTo>
                  <a:pt x="2621017" y="961696"/>
                </a:lnTo>
                <a:lnTo>
                  <a:pt x="2621017" y="1028700"/>
                </a:lnTo>
                <a:lnTo>
                  <a:pt x="2751082" y="1028700"/>
                </a:lnTo>
                <a:lnTo>
                  <a:pt x="2751082" y="1075996"/>
                </a:lnTo>
                <a:lnTo>
                  <a:pt x="3066393" y="1075996"/>
                </a:lnTo>
                <a:lnTo>
                  <a:pt x="3066393" y="1127234"/>
                </a:lnTo>
                <a:lnTo>
                  <a:pt x="3212224" y="1127234"/>
                </a:lnTo>
                <a:lnTo>
                  <a:pt x="3212224" y="1166648"/>
                </a:lnTo>
                <a:lnTo>
                  <a:pt x="3791607" y="1166648"/>
                </a:lnTo>
                <a:lnTo>
                  <a:pt x="3791607" y="1225769"/>
                </a:lnTo>
                <a:lnTo>
                  <a:pt x="3858610" y="1225769"/>
                </a:lnTo>
                <a:lnTo>
                  <a:pt x="3858610" y="1312479"/>
                </a:lnTo>
                <a:lnTo>
                  <a:pt x="6302265" y="1312479"/>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algn="ctr" defTabSz="609493" eaLnBrk="1" fontAlgn="auto" hangingPunct="1">
              <a:spcBef>
                <a:spcPts val="0"/>
              </a:spcBef>
              <a:spcAft>
                <a:spcPts val="0"/>
              </a:spcAft>
            </a:pPr>
            <a:endParaRPr lang="en-US" b="0" dirty="0">
              <a:solidFill>
                <a:srgbClr val="FFFFFF"/>
              </a:solidFill>
              <a:latin typeface="Arial"/>
              <a:cs typeface="+mn-cs"/>
            </a:endParaRPr>
          </a:p>
        </p:txBody>
      </p:sp>
      <p:sp>
        <p:nvSpPr>
          <p:cNvPr id="47" name="Freeform: Shape 46">
            <a:extLst>
              <a:ext uri="{FF2B5EF4-FFF2-40B4-BE49-F238E27FC236}">
                <a16:creationId xmlns:a16="http://schemas.microsoft.com/office/drawing/2014/main" id="{C23D9ADE-4B6C-4C37-86EB-9A1B2BE6453B}"/>
              </a:ext>
            </a:extLst>
          </p:cNvPr>
          <p:cNvSpPr/>
          <p:nvPr/>
        </p:nvSpPr>
        <p:spPr bwMode="auto">
          <a:xfrm>
            <a:off x="1306349" y="1623600"/>
            <a:ext cx="6312445" cy="2450900"/>
          </a:xfrm>
          <a:custGeom>
            <a:avLst/>
            <a:gdLst>
              <a:gd name="connsiteX0" fmla="*/ 0 w 6314089"/>
              <a:gd name="connsiteY0" fmla="*/ 0 h 2451538"/>
              <a:gd name="connsiteX1" fmla="*/ 114300 w 6314089"/>
              <a:gd name="connsiteY1" fmla="*/ 0 h 2451538"/>
              <a:gd name="connsiteX2" fmla="*/ 114300 w 6314089"/>
              <a:gd name="connsiteY2" fmla="*/ 47296 h 2451538"/>
              <a:gd name="connsiteX3" fmla="*/ 153713 w 6314089"/>
              <a:gd name="connsiteY3" fmla="*/ 47296 h 2451538"/>
              <a:gd name="connsiteX4" fmla="*/ 153713 w 6314089"/>
              <a:gd name="connsiteY4" fmla="*/ 98534 h 2451538"/>
              <a:gd name="connsiteX5" fmla="*/ 402020 w 6314089"/>
              <a:gd name="connsiteY5" fmla="*/ 98534 h 2451538"/>
              <a:gd name="connsiteX6" fmla="*/ 402020 w 6314089"/>
              <a:gd name="connsiteY6" fmla="*/ 122183 h 2451538"/>
              <a:gd name="connsiteX7" fmla="*/ 567558 w 6314089"/>
              <a:gd name="connsiteY7" fmla="*/ 122183 h 2451538"/>
              <a:gd name="connsiteX8" fmla="*/ 567558 w 6314089"/>
              <a:gd name="connsiteY8" fmla="*/ 181303 h 2451538"/>
              <a:gd name="connsiteX9" fmla="*/ 646386 w 6314089"/>
              <a:gd name="connsiteY9" fmla="*/ 181303 h 2451538"/>
              <a:gd name="connsiteX10" fmla="*/ 646386 w 6314089"/>
              <a:gd name="connsiteY10" fmla="*/ 279838 h 2451538"/>
              <a:gd name="connsiteX11" fmla="*/ 709448 w 6314089"/>
              <a:gd name="connsiteY11" fmla="*/ 279838 h 2451538"/>
              <a:gd name="connsiteX12" fmla="*/ 709448 w 6314089"/>
              <a:gd name="connsiteY12" fmla="*/ 331076 h 2451538"/>
              <a:gd name="connsiteX13" fmla="*/ 839513 w 6314089"/>
              <a:gd name="connsiteY13" fmla="*/ 331076 h 2451538"/>
              <a:gd name="connsiteX14" fmla="*/ 839513 w 6314089"/>
              <a:gd name="connsiteY14" fmla="*/ 354724 h 2451538"/>
              <a:gd name="connsiteX15" fmla="*/ 882869 w 6314089"/>
              <a:gd name="connsiteY15" fmla="*/ 354724 h 2451538"/>
              <a:gd name="connsiteX16" fmla="*/ 882869 w 6314089"/>
              <a:gd name="connsiteY16" fmla="*/ 386255 h 2451538"/>
              <a:gd name="connsiteX17" fmla="*/ 949872 w 6314089"/>
              <a:gd name="connsiteY17" fmla="*/ 386255 h 2451538"/>
              <a:gd name="connsiteX18" fmla="*/ 949872 w 6314089"/>
              <a:gd name="connsiteY18" fmla="*/ 421727 h 2451538"/>
              <a:gd name="connsiteX19" fmla="*/ 1099645 w 6314089"/>
              <a:gd name="connsiteY19" fmla="*/ 421727 h 2451538"/>
              <a:gd name="connsiteX20" fmla="*/ 1099645 w 6314089"/>
              <a:gd name="connsiteY20" fmla="*/ 449317 h 2451538"/>
              <a:gd name="connsiteX21" fmla="*/ 1158765 w 6314089"/>
              <a:gd name="connsiteY21" fmla="*/ 449317 h 2451538"/>
              <a:gd name="connsiteX22" fmla="*/ 1158765 w 6314089"/>
              <a:gd name="connsiteY22" fmla="*/ 508438 h 2451538"/>
              <a:gd name="connsiteX23" fmla="*/ 1217886 w 6314089"/>
              <a:gd name="connsiteY23" fmla="*/ 508438 h 2451538"/>
              <a:gd name="connsiteX24" fmla="*/ 1217886 w 6314089"/>
              <a:gd name="connsiteY24" fmla="*/ 575441 h 2451538"/>
              <a:gd name="connsiteX25" fmla="*/ 1249417 w 6314089"/>
              <a:gd name="connsiteY25" fmla="*/ 575441 h 2451538"/>
              <a:gd name="connsiteX26" fmla="*/ 1249417 w 6314089"/>
              <a:gd name="connsiteY26" fmla="*/ 693683 h 2451538"/>
              <a:gd name="connsiteX27" fmla="*/ 1284889 w 6314089"/>
              <a:gd name="connsiteY27" fmla="*/ 693683 h 2451538"/>
              <a:gd name="connsiteX28" fmla="*/ 1284889 w 6314089"/>
              <a:gd name="connsiteY28" fmla="*/ 902576 h 2451538"/>
              <a:gd name="connsiteX29" fmla="*/ 1336127 w 6314089"/>
              <a:gd name="connsiteY29" fmla="*/ 902576 h 2451538"/>
              <a:gd name="connsiteX30" fmla="*/ 1336127 w 6314089"/>
              <a:gd name="connsiteY30" fmla="*/ 961696 h 2451538"/>
              <a:gd name="connsiteX31" fmla="*/ 1383424 w 6314089"/>
              <a:gd name="connsiteY31" fmla="*/ 961696 h 2451538"/>
              <a:gd name="connsiteX32" fmla="*/ 1383424 w 6314089"/>
              <a:gd name="connsiteY32" fmla="*/ 997169 h 2451538"/>
              <a:gd name="connsiteX33" fmla="*/ 1485900 w 6314089"/>
              <a:gd name="connsiteY33" fmla="*/ 997169 h 2451538"/>
              <a:gd name="connsiteX34" fmla="*/ 1485900 w 6314089"/>
              <a:gd name="connsiteY34" fmla="*/ 1036583 h 2451538"/>
              <a:gd name="connsiteX35" fmla="*/ 1485900 w 6314089"/>
              <a:gd name="connsiteY35" fmla="*/ 1036583 h 2451538"/>
              <a:gd name="connsiteX36" fmla="*/ 1521372 w 6314089"/>
              <a:gd name="connsiteY36" fmla="*/ 1036583 h 2451538"/>
              <a:gd name="connsiteX37" fmla="*/ 1521372 w 6314089"/>
              <a:gd name="connsiteY37" fmla="*/ 1052348 h 2451538"/>
              <a:gd name="connsiteX38" fmla="*/ 1627789 w 6314089"/>
              <a:gd name="connsiteY38" fmla="*/ 1052348 h 2451538"/>
              <a:gd name="connsiteX39" fmla="*/ 1627789 w 6314089"/>
              <a:gd name="connsiteY39" fmla="*/ 1111469 h 2451538"/>
              <a:gd name="connsiteX40" fmla="*/ 1895803 w 6314089"/>
              <a:gd name="connsiteY40" fmla="*/ 1111469 h 2451538"/>
              <a:gd name="connsiteX41" fmla="*/ 1895803 w 6314089"/>
              <a:gd name="connsiteY41" fmla="*/ 1194238 h 2451538"/>
              <a:gd name="connsiteX42" fmla="*/ 1895803 w 6314089"/>
              <a:gd name="connsiteY42" fmla="*/ 1194238 h 2451538"/>
              <a:gd name="connsiteX43" fmla="*/ 1923393 w 6314089"/>
              <a:gd name="connsiteY43" fmla="*/ 1194238 h 2451538"/>
              <a:gd name="connsiteX44" fmla="*/ 1923393 w 6314089"/>
              <a:gd name="connsiteY44" fmla="*/ 1280948 h 2451538"/>
              <a:gd name="connsiteX45" fmla="*/ 2479127 w 6314089"/>
              <a:gd name="connsiteY45" fmla="*/ 1280948 h 2451538"/>
              <a:gd name="connsiteX46" fmla="*/ 2479127 w 6314089"/>
              <a:gd name="connsiteY46" fmla="*/ 1280948 h 2451538"/>
              <a:gd name="connsiteX47" fmla="*/ 2479127 w 6314089"/>
              <a:gd name="connsiteY47" fmla="*/ 1324303 h 2451538"/>
              <a:gd name="connsiteX48" fmla="*/ 2554013 w 6314089"/>
              <a:gd name="connsiteY48" fmla="*/ 1324303 h 2451538"/>
              <a:gd name="connsiteX49" fmla="*/ 2554013 w 6314089"/>
              <a:gd name="connsiteY49" fmla="*/ 1481958 h 2451538"/>
              <a:gd name="connsiteX50" fmla="*/ 2569779 w 6314089"/>
              <a:gd name="connsiteY50" fmla="*/ 1481958 h 2451538"/>
              <a:gd name="connsiteX51" fmla="*/ 2569779 w 6314089"/>
              <a:gd name="connsiteY51" fmla="*/ 1568669 h 2451538"/>
              <a:gd name="connsiteX52" fmla="*/ 3113689 w 6314089"/>
              <a:gd name="connsiteY52" fmla="*/ 1568669 h 2451538"/>
              <a:gd name="connsiteX53" fmla="*/ 3113689 w 6314089"/>
              <a:gd name="connsiteY53" fmla="*/ 1600200 h 2451538"/>
              <a:gd name="connsiteX54" fmla="*/ 3157045 w 6314089"/>
              <a:gd name="connsiteY54" fmla="*/ 1600200 h 2451538"/>
              <a:gd name="connsiteX55" fmla="*/ 3157045 w 6314089"/>
              <a:gd name="connsiteY55" fmla="*/ 1710558 h 2451538"/>
              <a:gd name="connsiteX56" fmla="*/ 3180693 w 6314089"/>
              <a:gd name="connsiteY56" fmla="*/ 1710558 h 2451538"/>
              <a:gd name="connsiteX57" fmla="*/ 3180693 w 6314089"/>
              <a:gd name="connsiteY57" fmla="*/ 1801210 h 2451538"/>
              <a:gd name="connsiteX58" fmla="*/ 3235872 w 6314089"/>
              <a:gd name="connsiteY58" fmla="*/ 1801210 h 2451538"/>
              <a:gd name="connsiteX59" fmla="*/ 3235872 w 6314089"/>
              <a:gd name="connsiteY59" fmla="*/ 1860331 h 2451538"/>
              <a:gd name="connsiteX60" fmla="*/ 3275286 w 6314089"/>
              <a:gd name="connsiteY60" fmla="*/ 1860331 h 2451538"/>
              <a:gd name="connsiteX61" fmla="*/ 3275286 w 6314089"/>
              <a:gd name="connsiteY61" fmla="*/ 1915510 h 2451538"/>
              <a:gd name="connsiteX62" fmla="*/ 3354113 w 6314089"/>
              <a:gd name="connsiteY62" fmla="*/ 1915510 h 2451538"/>
              <a:gd name="connsiteX63" fmla="*/ 3354113 w 6314089"/>
              <a:gd name="connsiteY63" fmla="*/ 1970689 h 2451538"/>
              <a:gd name="connsiteX64" fmla="*/ 3799489 w 6314089"/>
              <a:gd name="connsiteY64" fmla="*/ 1970689 h 2451538"/>
              <a:gd name="connsiteX65" fmla="*/ 3799489 w 6314089"/>
              <a:gd name="connsiteY65" fmla="*/ 2033751 h 2451538"/>
              <a:gd name="connsiteX66" fmla="*/ 3827079 w 6314089"/>
              <a:gd name="connsiteY66" fmla="*/ 2033751 h 2451538"/>
              <a:gd name="connsiteX67" fmla="*/ 3827079 w 6314089"/>
              <a:gd name="connsiteY67" fmla="*/ 2230820 h 2451538"/>
              <a:gd name="connsiteX68" fmla="*/ 4426169 w 6314089"/>
              <a:gd name="connsiteY68" fmla="*/ 2230820 h 2451538"/>
              <a:gd name="connsiteX69" fmla="*/ 4426169 w 6314089"/>
              <a:gd name="connsiteY69" fmla="*/ 2337238 h 2451538"/>
              <a:gd name="connsiteX70" fmla="*/ 4449817 w 6314089"/>
              <a:gd name="connsiteY70" fmla="*/ 2337238 h 2451538"/>
              <a:gd name="connsiteX71" fmla="*/ 4449817 w 6314089"/>
              <a:gd name="connsiteY71" fmla="*/ 2451538 h 2451538"/>
              <a:gd name="connsiteX72" fmla="*/ 6314089 w 6314089"/>
              <a:gd name="connsiteY72" fmla="*/ 2451538 h 2451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6314089" h="2451538">
                <a:moveTo>
                  <a:pt x="0" y="0"/>
                </a:moveTo>
                <a:lnTo>
                  <a:pt x="114300" y="0"/>
                </a:lnTo>
                <a:lnTo>
                  <a:pt x="114300" y="47296"/>
                </a:lnTo>
                <a:lnTo>
                  <a:pt x="153713" y="47296"/>
                </a:lnTo>
                <a:lnTo>
                  <a:pt x="153713" y="98534"/>
                </a:lnTo>
                <a:lnTo>
                  <a:pt x="402020" y="98534"/>
                </a:lnTo>
                <a:lnTo>
                  <a:pt x="402020" y="122183"/>
                </a:lnTo>
                <a:lnTo>
                  <a:pt x="567558" y="122183"/>
                </a:lnTo>
                <a:lnTo>
                  <a:pt x="567558" y="181303"/>
                </a:lnTo>
                <a:lnTo>
                  <a:pt x="646386" y="181303"/>
                </a:lnTo>
                <a:lnTo>
                  <a:pt x="646386" y="279838"/>
                </a:lnTo>
                <a:lnTo>
                  <a:pt x="709448" y="279838"/>
                </a:lnTo>
                <a:lnTo>
                  <a:pt x="709448" y="331076"/>
                </a:lnTo>
                <a:lnTo>
                  <a:pt x="839513" y="331076"/>
                </a:lnTo>
                <a:lnTo>
                  <a:pt x="839513" y="354724"/>
                </a:lnTo>
                <a:lnTo>
                  <a:pt x="882869" y="354724"/>
                </a:lnTo>
                <a:lnTo>
                  <a:pt x="882869" y="386255"/>
                </a:lnTo>
                <a:lnTo>
                  <a:pt x="949872" y="386255"/>
                </a:lnTo>
                <a:lnTo>
                  <a:pt x="949872" y="421727"/>
                </a:lnTo>
                <a:lnTo>
                  <a:pt x="1099645" y="421727"/>
                </a:lnTo>
                <a:lnTo>
                  <a:pt x="1099645" y="449317"/>
                </a:lnTo>
                <a:lnTo>
                  <a:pt x="1158765" y="449317"/>
                </a:lnTo>
                <a:lnTo>
                  <a:pt x="1158765" y="508438"/>
                </a:lnTo>
                <a:lnTo>
                  <a:pt x="1217886" y="508438"/>
                </a:lnTo>
                <a:lnTo>
                  <a:pt x="1217886" y="575441"/>
                </a:lnTo>
                <a:lnTo>
                  <a:pt x="1249417" y="575441"/>
                </a:lnTo>
                <a:lnTo>
                  <a:pt x="1249417" y="693683"/>
                </a:lnTo>
                <a:lnTo>
                  <a:pt x="1284889" y="693683"/>
                </a:lnTo>
                <a:lnTo>
                  <a:pt x="1284889" y="902576"/>
                </a:lnTo>
                <a:lnTo>
                  <a:pt x="1336127" y="902576"/>
                </a:lnTo>
                <a:lnTo>
                  <a:pt x="1336127" y="961696"/>
                </a:lnTo>
                <a:lnTo>
                  <a:pt x="1383424" y="961696"/>
                </a:lnTo>
                <a:lnTo>
                  <a:pt x="1383424" y="997169"/>
                </a:lnTo>
                <a:lnTo>
                  <a:pt x="1485900" y="997169"/>
                </a:lnTo>
                <a:lnTo>
                  <a:pt x="1485900" y="1036583"/>
                </a:lnTo>
                <a:lnTo>
                  <a:pt x="1485900" y="1036583"/>
                </a:lnTo>
                <a:lnTo>
                  <a:pt x="1521372" y="1036583"/>
                </a:lnTo>
                <a:lnTo>
                  <a:pt x="1521372" y="1052348"/>
                </a:lnTo>
                <a:lnTo>
                  <a:pt x="1627789" y="1052348"/>
                </a:lnTo>
                <a:lnTo>
                  <a:pt x="1627789" y="1111469"/>
                </a:lnTo>
                <a:lnTo>
                  <a:pt x="1895803" y="1111469"/>
                </a:lnTo>
                <a:lnTo>
                  <a:pt x="1895803" y="1194238"/>
                </a:lnTo>
                <a:lnTo>
                  <a:pt x="1895803" y="1194238"/>
                </a:lnTo>
                <a:lnTo>
                  <a:pt x="1923393" y="1194238"/>
                </a:lnTo>
                <a:lnTo>
                  <a:pt x="1923393" y="1280948"/>
                </a:lnTo>
                <a:lnTo>
                  <a:pt x="2479127" y="1280948"/>
                </a:lnTo>
                <a:lnTo>
                  <a:pt x="2479127" y="1280948"/>
                </a:lnTo>
                <a:lnTo>
                  <a:pt x="2479127" y="1324303"/>
                </a:lnTo>
                <a:lnTo>
                  <a:pt x="2554013" y="1324303"/>
                </a:lnTo>
                <a:lnTo>
                  <a:pt x="2554013" y="1481958"/>
                </a:lnTo>
                <a:lnTo>
                  <a:pt x="2569779" y="1481958"/>
                </a:lnTo>
                <a:lnTo>
                  <a:pt x="2569779" y="1568669"/>
                </a:lnTo>
                <a:lnTo>
                  <a:pt x="3113689" y="1568669"/>
                </a:lnTo>
                <a:lnTo>
                  <a:pt x="3113689" y="1600200"/>
                </a:lnTo>
                <a:lnTo>
                  <a:pt x="3157045" y="1600200"/>
                </a:lnTo>
                <a:lnTo>
                  <a:pt x="3157045" y="1710558"/>
                </a:lnTo>
                <a:lnTo>
                  <a:pt x="3180693" y="1710558"/>
                </a:lnTo>
                <a:lnTo>
                  <a:pt x="3180693" y="1801210"/>
                </a:lnTo>
                <a:lnTo>
                  <a:pt x="3235872" y="1801210"/>
                </a:lnTo>
                <a:lnTo>
                  <a:pt x="3235872" y="1860331"/>
                </a:lnTo>
                <a:lnTo>
                  <a:pt x="3275286" y="1860331"/>
                </a:lnTo>
                <a:lnTo>
                  <a:pt x="3275286" y="1915510"/>
                </a:lnTo>
                <a:lnTo>
                  <a:pt x="3354113" y="1915510"/>
                </a:lnTo>
                <a:lnTo>
                  <a:pt x="3354113" y="1970689"/>
                </a:lnTo>
                <a:lnTo>
                  <a:pt x="3799489" y="1970689"/>
                </a:lnTo>
                <a:lnTo>
                  <a:pt x="3799489" y="2033751"/>
                </a:lnTo>
                <a:lnTo>
                  <a:pt x="3827079" y="2033751"/>
                </a:lnTo>
                <a:lnTo>
                  <a:pt x="3827079" y="2230820"/>
                </a:lnTo>
                <a:lnTo>
                  <a:pt x="4426169" y="2230820"/>
                </a:lnTo>
                <a:lnTo>
                  <a:pt x="4426169" y="2337238"/>
                </a:lnTo>
                <a:lnTo>
                  <a:pt x="4449817" y="2337238"/>
                </a:lnTo>
                <a:lnTo>
                  <a:pt x="4449817" y="2451538"/>
                </a:lnTo>
                <a:lnTo>
                  <a:pt x="6314089" y="2451538"/>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algn="ctr" defTabSz="609493" eaLnBrk="1" fontAlgn="auto" hangingPunct="1">
              <a:spcBef>
                <a:spcPts val="0"/>
              </a:spcBef>
              <a:spcAft>
                <a:spcPts val="0"/>
              </a:spcAft>
            </a:pPr>
            <a:endParaRPr lang="en-US" b="0" dirty="0">
              <a:solidFill>
                <a:srgbClr val="FFFFFF"/>
              </a:solidFill>
              <a:latin typeface="Arial"/>
              <a:cs typeface="+mn-cs"/>
            </a:endParaRPr>
          </a:p>
        </p:txBody>
      </p:sp>
      <p:sp>
        <p:nvSpPr>
          <p:cNvPr id="2" name="Title 1">
            <a:extLst>
              <a:ext uri="{FF2B5EF4-FFF2-40B4-BE49-F238E27FC236}">
                <a16:creationId xmlns:a16="http://schemas.microsoft.com/office/drawing/2014/main" id="{01F9A7F4-C73D-492E-BBED-C281F4593D63}"/>
              </a:ext>
            </a:extLst>
          </p:cNvPr>
          <p:cNvSpPr>
            <a:spLocks noGrp="1"/>
          </p:cNvSpPr>
          <p:nvPr>
            <p:ph type="title"/>
          </p:nvPr>
        </p:nvSpPr>
        <p:spPr/>
        <p:txBody>
          <a:bodyPr/>
          <a:lstStyle/>
          <a:p>
            <a:r>
              <a:rPr lang="en-US" dirty="0"/>
              <a:t>ALTA-1L: BICR-Assessed PFS (Primary Endpoint)</a:t>
            </a:r>
          </a:p>
        </p:txBody>
      </p:sp>
      <p:sp>
        <p:nvSpPr>
          <p:cNvPr id="4" name="Text Box 15">
            <a:extLst>
              <a:ext uri="{FF2B5EF4-FFF2-40B4-BE49-F238E27FC236}">
                <a16:creationId xmlns:a16="http://schemas.microsoft.com/office/drawing/2014/main" id="{47527530-3274-4074-B963-547EAD814DB1}"/>
              </a:ext>
            </a:extLst>
          </p:cNvPr>
          <p:cNvSpPr txBox="1">
            <a:spLocks noChangeArrowheads="1"/>
          </p:cNvSpPr>
          <p:nvPr/>
        </p:nvSpPr>
        <p:spPr bwMode="auto">
          <a:xfrm>
            <a:off x="414232" y="6363141"/>
            <a:ext cx="838731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609493" eaLnBrk="1" fontAlgn="auto" hangingPunct="1">
              <a:spcBef>
                <a:spcPts val="0"/>
              </a:spcBef>
              <a:spcAft>
                <a:spcPts val="0"/>
              </a:spcAft>
              <a:defRPr/>
            </a:pPr>
            <a:r>
              <a:rPr lang="en-US" altLang="en-US" sz="1200" b="0" spc="-11" dirty="0">
                <a:solidFill>
                  <a:srgbClr val="455560"/>
                </a:solidFill>
                <a:latin typeface="Calibri" panose="020F0502020204030204" pitchFamily="34" charset="0"/>
                <a:cs typeface="+mn-cs"/>
              </a:rPr>
              <a:t>Camidge. WCLC 2018. Abstr PL02.03. Camidge. NEJM. 2018;379:2027.</a:t>
            </a:r>
            <a:endParaRPr lang="en-US" altLang="en-US" sz="1200" b="0" dirty="0">
              <a:solidFill>
                <a:srgbClr val="455560"/>
              </a:solidFill>
              <a:latin typeface="Calibri" panose="020F0502020204030204" pitchFamily="34" charset="0"/>
              <a:cs typeface="+mn-cs"/>
            </a:endParaRPr>
          </a:p>
        </p:txBody>
      </p:sp>
      <p:sp>
        <p:nvSpPr>
          <p:cNvPr id="3" name="Freeform: Shape 2">
            <a:extLst>
              <a:ext uri="{FF2B5EF4-FFF2-40B4-BE49-F238E27FC236}">
                <a16:creationId xmlns:a16="http://schemas.microsoft.com/office/drawing/2014/main" id="{9B3B24AE-73CE-45EA-A66A-0AF45F5C2201}"/>
              </a:ext>
            </a:extLst>
          </p:cNvPr>
          <p:cNvSpPr/>
          <p:nvPr/>
        </p:nvSpPr>
        <p:spPr bwMode="auto">
          <a:xfrm>
            <a:off x="1311588" y="1622378"/>
            <a:ext cx="7215667" cy="3887407"/>
          </a:xfrm>
          <a:custGeom>
            <a:avLst/>
            <a:gdLst>
              <a:gd name="connsiteX0" fmla="*/ 0 w 7128769"/>
              <a:gd name="connsiteY0" fmla="*/ 0 h 3888420"/>
              <a:gd name="connsiteX1" fmla="*/ 0 w 7128769"/>
              <a:gd name="connsiteY1" fmla="*/ 3888420 h 3888420"/>
              <a:gd name="connsiteX2" fmla="*/ 7128769 w 7128769"/>
              <a:gd name="connsiteY2" fmla="*/ 3888420 h 3888420"/>
            </a:gdLst>
            <a:ahLst/>
            <a:cxnLst>
              <a:cxn ang="0">
                <a:pos x="connsiteX0" y="connsiteY0"/>
              </a:cxn>
              <a:cxn ang="0">
                <a:pos x="connsiteX1" y="connsiteY1"/>
              </a:cxn>
              <a:cxn ang="0">
                <a:pos x="connsiteX2" y="connsiteY2"/>
              </a:cxn>
            </a:cxnLst>
            <a:rect l="l" t="t" r="r" b="b"/>
            <a:pathLst>
              <a:path w="7128769" h="3888420">
                <a:moveTo>
                  <a:pt x="0" y="0"/>
                </a:moveTo>
                <a:lnTo>
                  <a:pt x="0" y="3888420"/>
                </a:lnTo>
                <a:lnTo>
                  <a:pt x="7128769" y="3888420"/>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algn="ctr" defTabSz="609493" eaLnBrk="1" fontAlgn="auto" hangingPunct="1">
              <a:spcBef>
                <a:spcPts val="0"/>
              </a:spcBef>
              <a:spcAft>
                <a:spcPts val="0"/>
              </a:spcAft>
            </a:pPr>
            <a:endParaRPr lang="en-US" b="0" dirty="0">
              <a:solidFill>
                <a:srgbClr val="FFFFFF"/>
              </a:solidFill>
              <a:latin typeface="Arial"/>
              <a:cs typeface="+mn-cs"/>
            </a:endParaRPr>
          </a:p>
        </p:txBody>
      </p:sp>
      <p:grpSp>
        <p:nvGrpSpPr>
          <p:cNvPr id="17" name="Group 16">
            <a:extLst>
              <a:ext uri="{FF2B5EF4-FFF2-40B4-BE49-F238E27FC236}">
                <a16:creationId xmlns:a16="http://schemas.microsoft.com/office/drawing/2014/main" id="{E4BB66A7-3982-41BC-8EDE-CB6FCDB0BA46}"/>
              </a:ext>
            </a:extLst>
          </p:cNvPr>
          <p:cNvGrpSpPr/>
          <p:nvPr/>
        </p:nvGrpSpPr>
        <p:grpSpPr>
          <a:xfrm>
            <a:off x="1224253" y="1622375"/>
            <a:ext cx="87335" cy="3891949"/>
            <a:chOff x="2938509" y="1606858"/>
            <a:chExt cx="97654" cy="3892962"/>
          </a:xfrm>
        </p:grpSpPr>
        <p:cxnSp>
          <p:nvCxnSpPr>
            <p:cNvPr id="11" name="Straight Connector 10">
              <a:extLst>
                <a:ext uri="{FF2B5EF4-FFF2-40B4-BE49-F238E27FC236}">
                  <a16:creationId xmlns:a16="http://schemas.microsoft.com/office/drawing/2014/main" id="{477B55A0-3C4B-4D9E-AB1A-44CB1D8354C8}"/>
                </a:ext>
              </a:extLst>
            </p:cNvPr>
            <p:cNvCxnSpPr/>
            <p:nvPr/>
          </p:nvCxnSpPr>
          <p:spPr bwMode="auto">
            <a:xfrm>
              <a:off x="2938509" y="1606858"/>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89F24658-64DE-4AF2-9024-6977B75F0300}"/>
                </a:ext>
              </a:extLst>
            </p:cNvPr>
            <p:cNvCxnSpPr/>
            <p:nvPr/>
          </p:nvCxnSpPr>
          <p:spPr bwMode="auto">
            <a:xfrm>
              <a:off x="2938509" y="2385450"/>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07DA752A-DFD6-47F4-B5C6-574CE07D74C3}"/>
                </a:ext>
              </a:extLst>
            </p:cNvPr>
            <p:cNvCxnSpPr/>
            <p:nvPr/>
          </p:nvCxnSpPr>
          <p:spPr bwMode="auto">
            <a:xfrm>
              <a:off x="2938509" y="3164042"/>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065CAAE6-9ECE-4F6E-BEC5-9B4798C64064}"/>
                </a:ext>
              </a:extLst>
            </p:cNvPr>
            <p:cNvCxnSpPr/>
            <p:nvPr/>
          </p:nvCxnSpPr>
          <p:spPr bwMode="auto">
            <a:xfrm>
              <a:off x="2938509" y="3942634"/>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7B3093A1-F36E-4C73-B349-0A52F847D5E8}"/>
                </a:ext>
              </a:extLst>
            </p:cNvPr>
            <p:cNvCxnSpPr/>
            <p:nvPr/>
          </p:nvCxnSpPr>
          <p:spPr bwMode="auto">
            <a:xfrm>
              <a:off x="2938509" y="4721226"/>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C58C536E-0E2E-4918-BE26-3744407E30CE}"/>
                </a:ext>
              </a:extLst>
            </p:cNvPr>
            <p:cNvCxnSpPr/>
            <p:nvPr/>
          </p:nvCxnSpPr>
          <p:spPr bwMode="auto">
            <a:xfrm>
              <a:off x="2938509" y="5499820"/>
              <a:ext cx="97654" cy="0"/>
            </a:xfrm>
            <a:prstGeom prst="line">
              <a:avLst/>
            </a:prstGeom>
            <a:noFill/>
            <a:ln w="28575" cap="flat" cmpd="sng" algn="ctr">
              <a:solidFill>
                <a:schemeClr val="bg1"/>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2BB13BCC-9916-4823-A266-D22AEF3884D7}"/>
              </a:ext>
            </a:extLst>
          </p:cNvPr>
          <p:cNvGrpSpPr/>
          <p:nvPr/>
        </p:nvGrpSpPr>
        <p:grpSpPr>
          <a:xfrm rot="5400000">
            <a:off x="3859664" y="2971656"/>
            <a:ext cx="79705" cy="5175857"/>
            <a:chOff x="2938509" y="1606858"/>
            <a:chExt cx="97654" cy="3892962"/>
          </a:xfrm>
        </p:grpSpPr>
        <p:cxnSp>
          <p:nvCxnSpPr>
            <p:cNvPr id="19" name="Straight Connector 18">
              <a:extLst>
                <a:ext uri="{FF2B5EF4-FFF2-40B4-BE49-F238E27FC236}">
                  <a16:creationId xmlns:a16="http://schemas.microsoft.com/office/drawing/2014/main" id="{9F5E7009-FCD2-4760-866D-91F9599D5ACE}"/>
                </a:ext>
              </a:extLst>
            </p:cNvPr>
            <p:cNvCxnSpPr/>
            <p:nvPr/>
          </p:nvCxnSpPr>
          <p:spPr bwMode="auto">
            <a:xfrm>
              <a:off x="2938509" y="1606858"/>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495B75D8-921F-4894-A212-CF6EC109DFAD}"/>
                </a:ext>
              </a:extLst>
            </p:cNvPr>
            <p:cNvCxnSpPr/>
            <p:nvPr/>
          </p:nvCxnSpPr>
          <p:spPr bwMode="auto">
            <a:xfrm>
              <a:off x="2938509" y="2385450"/>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22960836-55AE-4B74-AC34-63251E077C16}"/>
                </a:ext>
              </a:extLst>
            </p:cNvPr>
            <p:cNvCxnSpPr/>
            <p:nvPr/>
          </p:nvCxnSpPr>
          <p:spPr bwMode="auto">
            <a:xfrm>
              <a:off x="2938509" y="3164042"/>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E055C76-3F75-4728-B301-980995FE5622}"/>
                </a:ext>
              </a:extLst>
            </p:cNvPr>
            <p:cNvCxnSpPr/>
            <p:nvPr/>
          </p:nvCxnSpPr>
          <p:spPr bwMode="auto">
            <a:xfrm>
              <a:off x="2938509" y="3942634"/>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1DF07FF-8ADE-401A-B600-E7F4CF728794}"/>
                </a:ext>
              </a:extLst>
            </p:cNvPr>
            <p:cNvCxnSpPr/>
            <p:nvPr/>
          </p:nvCxnSpPr>
          <p:spPr bwMode="auto">
            <a:xfrm>
              <a:off x="2938509" y="4721226"/>
              <a:ext cx="97654"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4D169535-E369-49F6-9D62-B19AE103A9A0}"/>
                </a:ext>
              </a:extLst>
            </p:cNvPr>
            <p:cNvCxnSpPr/>
            <p:nvPr/>
          </p:nvCxnSpPr>
          <p:spPr bwMode="auto">
            <a:xfrm>
              <a:off x="2938509" y="5499820"/>
              <a:ext cx="97654" cy="0"/>
            </a:xfrm>
            <a:prstGeom prst="line">
              <a:avLst/>
            </a:prstGeom>
            <a:noFill/>
            <a:ln w="28575" cap="flat" cmpd="sng" algn="ctr">
              <a:solidFill>
                <a:schemeClr val="bg1"/>
              </a:solidFill>
              <a:prstDash val="solid"/>
              <a:round/>
              <a:headEnd type="none" w="med" len="med"/>
              <a:tailEnd type="none" w="med" len="med"/>
            </a:ln>
            <a:effectLst/>
          </p:spPr>
        </p:cxnSp>
      </p:grpSp>
      <p:grpSp>
        <p:nvGrpSpPr>
          <p:cNvPr id="27" name="Group 26">
            <a:extLst>
              <a:ext uri="{FF2B5EF4-FFF2-40B4-BE49-F238E27FC236}">
                <a16:creationId xmlns:a16="http://schemas.microsoft.com/office/drawing/2014/main" id="{5DD78222-12DE-4836-B38A-317926BE5C73}"/>
              </a:ext>
            </a:extLst>
          </p:cNvPr>
          <p:cNvGrpSpPr/>
          <p:nvPr/>
        </p:nvGrpSpPr>
        <p:grpSpPr>
          <a:xfrm>
            <a:off x="7498393" y="5519733"/>
            <a:ext cx="1035172" cy="79705"/>
            <a:chOff x="7330327" y="5657629"/>
            <a:chExt cx="1035441" cy="79725"/>
          </a:xfrm>
        </p:grpSpPr>
        <p:cxnSp>
          <p:nvCxnSpPr>
            <p:cNvPr id="25" name="Straight Connector 24">
              <a:extLst>
                <a:ext uri="{FF2B5EF4-FFF2-40B4-BE49-F238E27FC236}">
                  <a16:creationId xmlns:a16="http://schemas.microsoft.com/office/drawing/2014/main" id="{A952F029-35DD-4F51-BCB1-B1E39618EE2E}"/>
                </a:ext>
              </a:extLst>
            </p:cNvPr>
            <p:cNvCxnSpPr/>
            <p:nvPr/>
          </p:nvCxnSpPr>
          <p:spPr bwMode="auto">
            <a:xfrm rot="5400000">
              <a:off x="8325905" y="5697492"/>
              <a:ext cx="79725"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C98BFF61-5A70-4A12-B7A4-217F73A120A5}"/>
                </a:ext>
              </a:extLst>
            </p:cNvPr>
            <p:cNvCxnSpPr/>
            <p:nvPr/>
          </p:nvCxnSpPr>
          <p:spPr bwMode="auto">
            <a:xfrm rot="5400000">
              <a:off x="7290464" y="5697492"/>
              <a:ext cx="79725" cy="0"/>
            </a:xfrm>
            <a:prstGeom prst="line">
              <a:avLst/>
            </a:prstGeom>
            <a:noFill/>
            <a:ln w="28575" cap="flat" cmpd="sng" algn="ctr">
              <a:solidFill>
                <a:schemeClr val="bg1"/>
              </a:solidFill>
              <a:prstDash val="solid"/>
              <a:round/>
              <a:headEnd type="none" w="med" len="med"/>
              <a:tailEnd type="none" w="med" len="med"/>
            </a:ln>
            <a:effectLst/>
          </p:spPr>
        </p:cxnSp>
      </p:grpSp>
      <p:sp>
        <p:nvSpPr>
          <p:cNvPr id="28" name="TextBox 27">
            <a:extLst>
              <a:ext uri="{FF2B5EF4-FFF2-40B4-BE49-F238E27FC236}">
                <a16:creationId xmlns:a16="http://schemas.microsoft.com/office/drawing/2014/main" id="{ED91B805-110D-43B5-B57D-FB599A139B30}"/>
              </a:ext>
            </a:extLst>
          </p:cNvPr>
          <p:cNvSpPr txBox="1"/>
          <p:nvPr/>
        </p:nvSpPr>
        <p:spPr bwMode="auto">
          <a:xfrm>
            <a:off x="966235" y="5329704"/>
            <a:ext cx="3016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defTabSz="609493" eaLnBrk="1" fontAlgn="auto" hangingPunct="1">
              <a:spcBef>
                <a:spcPct val="50000"/>
              </a:spcBef>
            </a:pPr>
            <a:r>
              <a:rPr lang="en-US" b="0" dirty="0">
                <a:solidFill>
                  <a:srgbClr val="000000"/>
                </a:solidFill>
                <a:latin typeface="Calibri" panose="020F0502020204030204" pitchFamily="34" charset="0"/>
                <a:cs typeface="+mn-cs"/>
              </a:rPr>
              <a:t>0</a:t>
            </a:r>
          </a:p>
        </p:txBody>
      </p:sp>
      <p:sp>
        <p:nvSpPr>
          <p:cNvPr id="29" name="TextBox 28">
            <a:extLst>
              <a:ext uri="{FF2B5EF4-FFF2-40B4-BE49-F238E27FC236}">
                <a16:creationId xmlns:a16="http://schemas.microsoft.com/office/drawing/2014/main" id="{36E0603C-AC56-45A7-948B-87EB26481184}"/>
              </a:ext>
            </a:extLst>
          </p:cNvPr>
          <p:cNvSpPr txBox="1"/>
          <p:nvPr/>
        </p:nvSpPr>
        <p:spPr bwMode="auto">
          <a:xfrm>
            <a:off x="824160" y="454590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defTabSz="609493" eaLnBrk="1" fontAlgn="auto" hangingPunct="1">
              <a:spcBef>
                <a:spcPct val="50000"/>
              </a:spcBef>
            </a:pPr>
            <a:r>
              <a:rPr lang="en-US" b="0" dirty="0">
                <a:solidFill>
                  <a:srgbClr val="000000"/>
                </a:solidFill>
                <a:latin typeface="Calibri" panose="020F0502020204030204" pitchFamily="34" charset="0"/>
                <a:cs typeface="+mn-cs"/>
              </a:rPr>
              <a:t>20</a:t>
            </a:r>
          </a:p>
        </p:txBody>
      </p:sp>
      <p:sp>
        <p:nvSpPr>
          <p:cNvPr id="30" name="TextBox 29">
            <a:extLst>
              <a:ext uri="{FF2B5EF4-FFF2-40B4-BE49-F238E27FC236}">
                <a16:creationId xmlns:a16="http://schemas.microsoft.com/office/drawing/2014/main" id="{73F40866-35F4-4D7E-A02A-61624B5466E8}"/>
              </a:ext>
            </a:extLst>
          </p:cNvPr>
          <p:cNvSpPr txBox="1"/>
          <p:nvPr/>
        </p:nvSpPr>
        <p:spPr bwMode="auto">
          <a:xfrm>
            <a:off x="824160" y="3777465"/>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defTabSz="609493" eaLnBrk="1" fontAlgn="auto" hangingPunct="1">
              <a:spcBef>
                <a:spcPct val="50000"/>
              </a:spcBef>
            </a:pPr>
            <a:r>
              <a:rPr lang="en-US" b="0" dirty="0">
                <a:solidFill>
                  <a:srgbClr val="000000"/>
                </a:solidFill>
                <a:latin typeface="Calibri" panose="020F0502020204030204" pitchFamily="34" charset="0"/>
                <a:cs typeface="+mn-cs"/>
              </a:rPr>
              <a:t>40</a:t>
            </a:r>
          </a:p>
        </p:txBody>
      </p:sp>
      <p:sp>
        <p:nvSpPr>
          <p:cNvPr id="31" name="TextBox 30">
            <a:extLst>
              <a:ext uri="{FF2B5EF4-FFF2-40B4-BE49-F238E27FC236}">
                <a16:creationId xmlns:a16="http://schemas.microsoft.com/office/drawing/2014/main" id="{3B0FD064-B325-4F41-9BC6-2F19D3048721}"/>
              </a:ext>
            </a:extLst>
          </p:cNvPr>
          <p:cNvSpPr txBox="1"/>
          <p:nvPr/>
        </p:nvSpPr>
        <p:spPr bwMode="auto">
          <a:xfrm>
            <a:off x="824160" y="2993510"/>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defTabSz="609493" eaLnBrk="1" fontAlgn="auto" hangingPunct="1">
              <a:spcBef>
                <a:spcPct val="50000"/>
              </a:spcBef>
            </a:pPr>
            <a:r>
              <a:rPr lang="en-US" b="0" dirty="0">
                <a:solidFill>
                  <a:srgbClr val="000000"/>
                </a:solidFill>
                <a:latin typeface="Calibri" panose="020F0502020204030204" pitchFamily="34" charset="0"/>
                <a:cs typeface="+mn-cs"/>
              </a:rPr>
              <a:t>60</a:t>
            </a:r>
          </a:p>
        </p:txBody>
      </p:sp>
      <p:sp>
        <p:nvSpPr>
          <p:cNvPr id="32" name="TextBox 31">
            <a:extLst>
              <a:ext uri="{FF2B5EF4-FFF2-40B4-BE49-F238E27FC236}">
                <a16:creationId xmlns:a16="http://schemas.microsoft.com/office/drawing/2014/main" id="{228079D5-8ED3-4B3C-8F14-F3D467E8C848}"/>
              </a:ext>
            </a:extLst>
          </p:cNvPr>
          <p:cNvSpPr txBox="1"/>
          <p:nvPr/>
        </p:nvSpPr>
        <p:spPr bwMode="auto">
          <a:xfrm>
            <a:off x="824160" y="221073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defTabSz="609493" eaLnBrk="1" fontAlgn="auto" hangingPunct="1">
              <a:spcBef>
                <a:spcPct val="50000"/>
              </a:spcBef>
            </a:pPr>
            <a:r>
              <a:rPr lang="en-US" b="0" dirty="0">
                <a:solidFill>
                  <a:srgbClr val="000000"/>
                </a:solidFill>
                <a:latin typeface="Calibri" panose="020F0502020204030204" pitchFamily="34" charset="0"/>
                <a:cs typeface="+mn-cs"/>
              </a:rPr>
              <a:t>80</a:t>
            </a:r>
          </a:p>
        </p:txBody>
      </p:sp>
      <p:sp>
        <p:nvSpPr>
          <p:cNvPr id="33" name="TextBox 32">
            <a:extLst>
              <a:ext uri="{FF2B5EF4-FFF2-40B4-BE49-F238E27FC236}">
                <a16:creationId xmlns:a16="http://schemas.microsoft.com/office/drawing/2014/main" id="{398A553B-CB02-4E15-8457-BD842690F090}"/>
              </a:ext>
            </a:extLst>
          </p:cNvPr>
          <p:cNvSpPr txBox="1"/>
          <p:nvPr/>
        </p:nvSpPr>
        <p:spPr bwMode="auto">
          <a:xfrm>
            <a:off x="707143" y="1442298"/>
            <a:ext cx="5357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r" defTabSz="609493" eaLnBrk="1" fontAlgn="auto" hangingPunct="1">
              <a:spcBef>
                <a:spcPct val="50000"/>
              </a:spcBef>
            </a:pPr>
            <a:r>
              <a:rPr lang="en-US" b="0" dirty="0">
                <a:solidFill>
                  <a:srgbClr val="000000"/>
                </a:solidFill>
                <a:latin typeface="Calibri" panose="020F0502020204030204" pitchFamily="34" charset="0"/>
                <a:cs typeface="+mn-cs"/>
              </a:rPr>
              <a:t>100</a:t>
            </a:r>
          </a:p>
        </p:txBody>
      </p:sp>
      <p:sp>
        <p:nvSpPr>
          <p:cNvPr id="34" name="TextBox 33">
            <a:extLst>
              <a:ext uri="{FF2B5EF4-FFF2-40B4-BE49-F238E27FC236}">
                <a16:creationId xmlns:a16="http://schemas.microsoft.com/office/drawing/2014/main" id="{B6604F70-E17D-4991-91FC-B836610CFDD8}"/>
              </a:ext>
            </a:extLst>
          </p:cNvPr>
          <p:cNvSpPr txBox="1"/>
          <p:nvPr/>
        </p:nvSpPr>
        <p:spPr bwMode="auto">
          <a:xfrm>
            <a:off x="1172856" y="5602365"/>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0</a:t>
            </a:r>
          </a:p>
        </p:txBody>
      </p:sp>
      <p:sp>
        <p:nvSpPr>
          <p:cNvPr id="35" name="TextBox 34">
            <a:extLst>
              <a:ext uri="{FF2B5EF4-FFF2-40B4-BE49-F238E27FC236}">
                <a16:creationId xmlns:a16="http://schemas.microsoft.com/office/drawing/2014/main" id="{AD360183-3692-4965-A657-5B1672186CD6}"/>
              </a:ext>
            </a:extLst>
          </p:cNvPr>
          <p:cNvSpPr txBox="1"/>
          <p:nvPr/>
        </p:nvSpPr>
        <p:spPr bwMode="auto">
          <a:xfrm>
            <a:off x="2194390" y="5599436"/>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3</a:t>
            </a:r>
          </a:p>
        </p:txBody>
      </p:sp>
      <p:sp>
        <p:nvSpPr>
          <p:cNvPr id="36" name="TextBox 35">
            <a:extLst>
              <a:ext uri="{FF2B5EF4-FFF2-40B4-BE49-F238E27FC236}">
                <a16:creationId xmlns:a16="http://schemas.microsoft.com/office/drawing/2014/main" id="{C44B6773-E76C-4F76-BD48-54B1FD2D69EC}"/>
              </a:ext>
            </a:extLst>
          </p:cNvPr>
          <p:cNvSpPr txBox="1"/>
          <p:nvPr/>
        </p:nvSpPr>
        <p:spPr bwMode="auto">
          <a:xfrm>
            <a:off x="3244726" y="5612313"/>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6</a:t>
            </a:r>
          </a:p>
        </p:txBody>
      </p:sp>
      <p:sp>
        <p:nvSpPr>
          <p:cNvPr id="37" name="TextBox 36">
            <a:extLst>
              <a:ext uri="{FF2B5EF4-FFF2-40B4-BE49-F238E27FC236}">
                <a16:creationId xmlns:a16="http://schemas.microsoft.com/office/drawing/2014/main" id="{01B26231-F05B-4581-9AEA-AF74A4A7322B}"/>
              </a:ext>
            </a:extLst>
          </p:cNvPr>
          <p:cNvSpPr txBox="1"/>
          <p:nvPr/>
        </p:nvSpPr>
        <p:spPr bwMode="auto">
          <a:xfrm>
            <a:off x="4266258" y="5609384"/>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9</a:t>
            </a:r>
          </a:p>
        </p:txBody>
      </p:sp>
      <p:sp>
        <p:nvSpPr>
          <p:cNvPr id="38" name="TextBox 37">
            <a:extLst>
              <a:ext uri="{FF2B5EF4-FFF2-40B4-BE49-F238E27FC236}">
                <a16:creationId xmlns:a16="http://schemas.microsoft.com/office/drawing/2014/main" id="{28329BBE-264A-4859-8FB1-26AAA34C9DDE}"/>
              </a:ext>
            </a:extLst>
          </p:cNvPr>
          <p:cNvSpPr txBox="1"/>
          <p:nvPr/>
        </p:nvSpPr>
        <p:spPr bwMode="auto">
          <a:xfrm>
            <a:off x="5251782" y="5600156"/>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12</a:t>
            </a:r>
          </a:p>
        </p:txBody>
      </p:sp>
      <p:sp>
        <p:nvSpPr>
          <p:cNvPr id="39" name="TextBox 38">
            <a:extLst>
              <a:ext uri="{FF2B5EF4-FFF2-40B4-BE49-F238E27FC236}">
                <a16:creationId xmlns:a16="http://schemas.microsoft.com/office/drawing/2014/main" id="{39543FC2-0C5B-4278-846D-301A800DA41D}"/>
              </a:ext>
            </a:extLst>
          </p:cNvPr>
          <p:cNvSpPr txBox="1"/>
          <p:nvPr/>
        </p:nvSpPr>
        <p:spPr bwMode="auto">
          <a:xfrm>
            <a:off x="6273316" y="559722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15</a:t>
            </a:r>
          </a:p>
        </p:txBody>
      </p:sp>
      <p:sp>
        <p:nvSpPr>
          <p:cNvPr id="40" name="TextBox 39">
            <a:extLst>
              <a:ext uri="{FF2B5EF4-FFF2-40B4-BE49-F238E27FC236}">
                <a16:creationId xmlns:a16="http://schemas.microsoft.com/office/drawing/2014/main" id="{E31A647B-38BE-4D6E-8136-184CE3FB19D8}"/>
              </a:ext>
            </a:extLst>
          </p:cNvPr>
          <p:cNvSpPr txBox="1"/>
          <p:nvPr/>
        </p:nvSpPr>
        <p:spPr bwMode="auto">
          <a:xfrm>
            <a:off x="7323652" y="5610104"/>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18</a:t>
            </a:r>
          </a:p>
        </p:txBody>
      </p:sp>
      <p:sp>
        <p:nvSpPr>
          <p:cNvPr id="41" name="TextBox 40">
            <a:extLst>
              <a:ext uri="{FF2B5EF4-FFF2-40B4-BE49-F238E27FC236}">
                <a16:creationId xmlns:a16="http://schemas.microsoft.com/office/drawing/2014/main" id="{7EBD1971-2656-434E-94E4-DBA2245DC0A3}"/>
              </a:ext>
            </a:extLst>
          </p:cNvPr>
          <p:cNvSpPr txBox="1"/>
          <p:nvPr/>
        </p:nvSpPr>
        <p:spPr bwMode="auto">
          <a:xfrm>
            <a:off x="8345184" y="560717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b="0" dirty="0">
                <a:solidFill>
                  <a:srgbClr val="000000"/>
                </a:solidFill>
                <a:latin typeface="Calibri" panose="020F0502020204030204" pitchFamily="34" charset="0"/>
                <a:cs typeface="+mn-cs"/>
              </a:rPr>
              <a:t>21</a:t>
            </a:r>
          </a:p>
        </p:txBody>
      </p:sp>
      <p:sp>
        <p:nvSpPr>
          <p:cNvPr id="42" name="TextBox 41">
            <a:extLst>
              <a:ext uri="{FF2B5EF4-FFF2-40B4-BE49-F238E27FC236}">
                <a16:creationId xmlns:a16="http://schemas.microsoft.com/office/drawing/2014/main" id="{DCA81FF9-39C2-4D2A-BCAF-7F06F4BFF436}"/>
              </a:ext>
            </a:extLst>
          </p:cNvPr>
          <p:cNvSpPr txBox="1"/>
          <p:nvPr/>
        </p:nvSpPr>
        <p:spPr bwMode="auto">
          <a:xfrm>
            <a:off x="4660356" y="5846600"/>
            <a:ext cx="6014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dirty="0">
                <a:solidFill>
                  <a:srgbClr val="000000"/>
                </a:solidFill>
                <a:latin typeface="Calibri" panose="020F0502020204030204" pitchFamily="34" charset="0"/>
                <a:cs typeface="+mn-cs"/>
              </a:rPr>
              <a:t>Mos</a:t>
            </a:r>
          </a:p>
        </p:txBody>
      </p:sp>
      <p:sp>
        <p:nvSpPr>
          <p:cNvPr id="43" name="TextBox 42">
            <a:extLst>
              <a:ext uri="{FF2B5EF4-FFF2-40B4-BE49-F238E27FC236}">
                <a16:creationId xmlns:a16="http://schemas.microsoft.com/office/drawing/2014/main" id="{77A52CBD-22B4-48E0-A432-363A5289BCF9}"/>
              </a:ext>
            </a:extLst>
          </p:cNvPr>
          <p:cNvSpPr txBox="1"/>
          <p:nvPr/>
        </p:nvSpPr>
        <p:spPr bwMode="auto">
          <a:xfrm rot="16200000">
            <a:off x="185412" y="3390133"/>
            <a:ext cx="8853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algn="ctr" defTabSz="609493" eaLnBrk="1" fontAlgn="auto" hangingPunct="1">
              <a:spcBef>
                <a:spcPct val="50000"/>
              </a:spcBef>
            </a:pPr>
            <a:r>
              <a:rPr lang="en-US" dirty="0">
                <a:solidFill>
                  <a:srgbClr val="000000"/>
                </a:solidFill>
                <a:latin typeface="Calibri" panose="020F0502020204030204" pitchFamily="34" charset="0"/>
                <a:cs typeface="+mn-cs"/>
              </a:rPr>
              <a:t>PFS (%)</a:t>
            </a:r>
          </a:p>
        </p:txBody>
      </p:sp>
      <p:cxnSp>
        <p:nvCxnSpPr>
          <p:cNvPr id="49" name="Straight Connector 48">
            <a:extLst>
              <a:ext uri="{FF2B5EF4-FFF2-40B4-BE49-F238E27FC236}">
                <a16:creationId xmlns:a16="http://schemas.microsoft.com/office/drawing/2014/main" id="{077F0E05-75CC-471D-8129-9BB4B4C4430F}"/>
              </a:ext>
            </a:extLst>
          </p:cNvPr>
          <p:cNvCxnSpPr>
            <a:cxnSpLocks/>
          </p:cNvCxnSpPr>
          <p:nvPr/>
        </p:nvCxnSpPr>
        <p:spPr bwMode="auto">
          <a:xfrm>
            <a:off x="5033920" y="3507089"/>
            <a:ext cx="0" cy="67710"/>
          </a:xfrm>
          <a:prstGeom prst="line">
            <a:avLst/>
          </a:prstGeom>
          <a:noFill/>
          <a:ln w="28575" cap="flat" cmpd="sng" algn="ctr">
            <a:solidFill>
              <a:schemeClr val="accent3"/>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47275811-4719-4440-9869-C76D2DF9B314}"/>
              </a:ext>
            </a:extLst>
          </p:cNvPr>
          <p:cNvCxnSpPr>
            <a:cxnSpLocks/>
          </p:cNvCxnSpPr>
          <p:nvPr/>
        </p:nvCxnSpPr>
        <p:spPr bwMode="auto">
          <a:xfrm>
            <a:off x="5501510" y="3777465"/>
            <a:ext cx="0" cy="67710"/>
          </a:xfrm>
          <a:prstGeom prst="line">
            <a:avLst/>
          </a:prstGeom>
          <a:noFill/>
          <a:ln w="28575" cap="flat" cmpd="sng" algn="ctr">
            <a:solidFill>
              <a:schemeClr val="accent3"/>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7025D919-C1F5-4430-904A-E9CF2D11E639}"/>
              </a:ext>
            </a:extLst>
          </p:cNvPr>
          <p:cNvCxnSpPr>
            <a:cxnSpLocks/>
          </p:cNvCxnSpPr>
          <p:nvPr/>
        </p:nvCxnSpPr>
        <p:spPr bwMode="auto">
          <a:xfrm>
            <a:off x="6394656" y="4004967"/>
            <a:ext cx="0" cy="67710"/>
          </a:xfrm>
          <a:prstGeom prst="line">
            <a:avLst/>
          </a:prstGeom>
          <a:noFill/>
          <a:ln w="28575"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63B48A6E-2CE4-4EF9-BD49-0E8494D4A707}"/>
              </a:ext>
            </a:extLst>
          </p:cNvPr>
          <p:cNvCxnSpPr>
            <a:cxnSpLocks/>
          </p:cNvCxnSpPr>
          <p:nvPr/>
        </p:nvCxnSpPr>
        <p:spPr bwMode="auto">
          <a:xfrm>
            <a:off x="6691964" y="4004967"/>
            <a:ext cx="0" cy="67710"/>
          </a:xfrm>
          <a:prstGeom prst="line">
            <a:avLst/>
          </a:prstGeom>
          <a:noFill/>
          <a:ln w="28575" cap="flat" cmpd="sng" algn="ctr">
            <a:solidFill>
              <a:schemeClr val="accent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61FAE95B-F2F4-4468-80BB-481A54155A12}"/>
              </a:ext>
            </a:extLst>
          </p:cNvPr>
          <p:cNvCxnSpPr>
            <a:cxnSpLocks/>
          </p:cNvCxnSpPr>
          <p:nvPr/>
        </p:nvCxnSpPr>
        <p:spPr bwMode="auto">
          <a:xfrm>
            <a:off x="7559271" y="4004967"/>
            <a:ext cx="0" cy="67710"/>
          </a:xfrm>
          <a:prstGeom prst="line">
            <a:avLst/>
          </a:prstGeom>
          <a:noFill/>
          <a:ln w="28575"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13DCC054-BB45-4A23-A543-939E970A2DBC}"/>
              </a:ext>
            </a:extLst>
          </p:cNvPr>
          <p:cNvCxnSpPr>
            <a:cxnSpLocks/>
          </p:cNvCxnSpPr>
          <p:nvPr/>
        </p:nvCxnSpPr>
        <p:spPr bwMode="auto">
          <a:xfrm>
            <a:off x="7614852" y="4004967"/>
            <a:ext cx="0" cy="67710"/>
          </a:xfrm>
          <a:prstGeom prst="line">
            <a:avLst/>
          </a:prstGeom>
          <a:noFill/>
          <a:ln w="28575"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FC85189-C067-4392-8C0C-D36C35F06D23}"/>
              </a:ext>
            </a:extLst>
          </p:cNvPr>
          <p:cNvCxnSpPr>
            <a:cxnSpLocks/>
          </p:cNvCxnSpPr>
          <p:nvPr/>
        </p:nvCxnSpPr>
        <p:spPr bwMode="auto">
          <a:xfrm>
            <a:off x="5188362" y="3777465"/>
            <a:ext cx="0" cy="67710"/>
          </a:xfrm>
          <a:prstGeom prst="line">
            <a:avLst/>
          </a:prstGeom>
          <a:noFill/>
          <a:ln w="76200" cap="flat" cmpd="sng" algn="ctr">
            <a:solidFill>
              <a:schemeClr val="accent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047F865D-DC8A-4886-817B-DA110BD15065}"/>
              </a:ext>
            </a:extLst>
          </p:cNvPr>
          <p:cNvCxnSpPr>
            <a:cxnSpLocks/>
          </p:cNvCxnSpPr>
          <p:nvPr/>
        </p:nvCxnSpPr>
        <p:spPr bwMode="auto">
          <a:xfrm>
            <a:off x="5805684" y="4004967"/>
            <a:ext cx="0" cy="67710"/>
          </a:xfrm>
          <a:prstGeom prst="line">
            <a:avLst/>
          </a:prstGeom>
          <a:noFill/>
          <a:ln w="76200" cap="flat" cmpd="sng" algn="ctr">
            <a:solidFill>
              <a:schemeClr val="accent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24CDE6FD-7E9A-489C-9687-EBB693CCC75A}"/>
              </a:ext>
            </a:extLst>
          </p:cNvPr>
          <p:cNvCxnSpPr>
            <a:cxnSpLocks/>
          </p:cNvCxnSpPr>
          <p:nvPr/>
        </p:nvCxnSpPr>
        <p:spPr bwMode="auto">
          <a:xfrm>
            <a:off x="1323700" y="1554666"/>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40F14586-5333-4274-8D0D-BC59210E5834}"/>
              </a:ext>
            </a:extLst>
          </p:cNvPr>
          <p:cNvCxnSpPr>
            <a:cxnSpLocks/>
          </p:cNvCxnSpPr>
          <p:nvPr/>
        </p:nvCxnSpPr>
        <p:spPr bwMode="auto">
          <a:xfrm>
            <a:off x="1511524" y="1595471"/>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523F24F9-79CD-45D9-BCC2-BA674EB06823}"/>
              </a:ext>
            </a:extLst>
          </p:cNvPr>
          <p:cNvCxnSpPr>
            <a:cxnSpLocks/>
          </p:cNvCxnSpPr>
          <p:nvPr/>
        </p:nvCxnSpPr>
        <p:spPr bwMode="auto">
          <a:xfrm>
            <a:off x="3689226" y="2373796"/>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950739A9-0B6C-4FEC-A6BB-482916797FFD}"/>
              </a:ext>
            </a:extLst>
          </p:cNvPr>
          <p:cNvCxnSpPr>
            <a:cxnSpLocks/>
          </p:cNvCxnSpPr>
          <p:nvPr/>
        </p:nvCxnSpPr>
        <p:spPr bwMode="auto">
          <a:xfrm>
            <a:off x="4477953" y="2673184"/>
            <a:ext cx="0" cy="67710"/>
          </a:xfrm>
          <a:prstGeom prst="line">
            <a:avLst/>
          </a:prstGeom>
          <a:noFill/>
          <a:ln w="57150"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D24A904B-4930-42ED-9094-F212409A0385}"/>
              </a:ext>
            </a:extLst>
          </p:cNvPr>
          <p:cNvCxnSpPr>
            <a:cxnSpLocks/>
          </p:cNvCxnSpPr>
          <p:nvPr/>
        </p:nvCxnSpPr>
        <p:spPr bwMode="auto">
          <a:xfrm>
            <a:off x="4560305" y="2713836"/>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87683963-4F8D-45AA-B6B1-8D0675C4836D}"/>
              </a:ext>
            </a:extLst>
          </p:cNvPr>
          <p:cNvCxnSpPr>
            <a:cxnSpLocks/>
          </p:cNvCxnSpPr>
          <p:nvPr/>
        </p:nvCxnSpPr>
        <p:spPr bwMode="auto">
          <a:xfrm>
            <a:off x="5056527" y="2723969"/>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6C7E860D-17E9-431A-A6E6-7D73CB752FF7}"/>
              </a:ext>
            </a:extLst>
          </p:cNvPr>
          <p:cNvCxnSpPr>
            <a:cxnSpLocks/>
          </p:cNvCxnSpPr>
          <p:nvPr/>
        </p:nvCxnSpPr>
        <p:spPr bwMode="auto">
          <a:xfrm>
            <a:off x="5134022" y="2768254"/>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6BE0113B-3682-493A-950F-DDCF329E2367}"/>
              </a:ext>
            </a:extLst>
          </p:cNvPr>
          <p:cNvCxnSpPr>
            <a:cxnSpLocks/>
          </p:cNvCxnSpPr>
          <p:nvPr/>
        </p:nvCxnSpPr>
        <p:spPr bwMode="auto">
          <a:xfrm>
            <a:off x="5200462"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DD1494F4-1171-4B78-9F0C-40AFCD2B55A4}"/>
              </a:ext>
            </a:extLst>
          </p:cNvPr>
          <p:cNvCxnSpPr>
            <a:cxnSpLocks/>
          </p:cNvCxnSpPr>
          <p:nvPr/>
        </p:nvCxnSpPr>
        <p:spPr bwMode="auto">
          <a:xfrm>
            <a:off x="5415099"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13707247-65E1-49B8-8C87-029BA51704CD}"/>
              </a:ext>
            </a:extLst>
          </p:cNvPr>
          <p:cNvCxnSpPr>
            <a:cxnSpLocks/>
          </p:cNvCxnSpPr>
          <p:nvPr/>
        </p:nvCxnSpPr>
        <p:spPr bwMode="auto">
          <a:xfrm>
            <a:off x="5453865"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12567C76-DA35-4650-925E-7D209D42DF59}"/>
              </a:ext>
            </a:extLst>
          </p:cNvPr>
          <p:cNvCxnSpPr>
            <a:cxnSpLocks/>
          </p:cNvCxnSpPr>
          <p:nvPr/>
        </p:nvCxnSpPr>
        <p:spPr bwMode="auto">
          <a:xfrm>
            <a:off x="5993819"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DEC411C2-BA1A-4A02-BA74-741A78857AF0}"/>
              </a:ext>
            </a:extLst>
          </p:cNvPr>
          <p:cNvCxnSpPr>
            <a:cxnSpLocks/>
          </p:cNvCxnSpPr>
          <p:nvPr/>
        </p:nvCxnSpPr>
        <p:spPr bwMode="auto">
          <a:xfrm>
            <a:off x="6029795"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AC2B5431-6F25-4B22-84C2-53438F937350}"/>
              </a:ext>
            </a:extLst>
          </p:cNvPr>
          <p:cNvCxnSpPr>
            <a:cxnSpLocks/>
          </p:cNvCxnSpPr>
          <p:nvPr/>
        </p:nvCxnSpPr>
        <p:spPr bwMode="auto">
          <a:xfrm>
            <a:off x="6318756"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852ED4C8-4512-4BA3-ABE2-8A67E638200F}"/>
              </a:ext>
            </a:extLst>
          </p:cNvPr>
          <p:cNvCxnSpPr>
            <a:cxnSpLocks/>
          </p:cNvCxnSpPr>
          <p:nvPr/>
        </p:nvCxnSpPr>
        <p:spPr bwMode="auto">
          <a:xfrm>
            <a:off x="6385741"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384AA589-60F3-4389-A304-18FFD676F0CE}"/>
              </a:ext>
            </a:extLst>
          </p:cNvPr>
          <p:cNvCxnSpPr>
            <a:cxnSpLocks/>
          </p:cNvCxnSpPr>
          <p:nvPr/>
        </p:nvCxnSpPr>
        <p:spPr bwMode="auto">
          <a:xfrm>
            <a:off x="6462966"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96301D8B-F8AC-4BE4-A53B-DAA3D6031A2C}"/>
              </a:ext>
            </a:extLst>
          </p:cNvPr>
          <p:cNvCxnSpPr>
            <a:cxnSpLocks/>
          </p:cNvCxnSpPr>
          <p:nvPr/>
        </p:nvCxnSpPr>
        <p:spPr bwMode="auto">
          <a:xfrm>
            <a:off x="6695904"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468AF41B-49F7-4D31-9929-DE65CA4AE3EB}"/>
              </a:ext>
            </a:extLst>
          </p:cNvPr>
          <p:cNvCxnSpPr>
            <a:cxnSpLocks/>
          </p:cNvCxnSpPr>
          <p:nvPr/>
        </p:nvCxnSpPr>
        <p:spPr bwMode="auto">
          <a:xfrm>
            <a:off x="6760074"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E219EE44-1949-49A1-A822-38F2A2F8169F}"/>
              </a:ext>
            </a:extLst>
          </p:cNvPr>
          <p:cNvCxnSpPr>
            <a:cxnSpLocks/>
          </p:cNvCxnSpPr>
          <p:nvPr/>
        </p:nvCxnSpPr>
        <p:spPr bwMode="auto">
          <a:xfrm>
            <a:off x="7609628" y="2871105"/>
            <a:ext cx="0" cy="67710"/>
          </a:xfrm>
          <a:prstGeom prst="line">
            <a:avLst/>
          </a:prstGeom>
          <a:noFill/>
          <a:ln w="28575"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790095EA-E199-45D0-906E-374F2F3AB782}"/>
              </a:ext>
            </a:extLst>
          </p:cNvPr>
          <p:cNvCxnSpPr>
            <a:cxnSpLocks/>
          </p:cNvCxnSpPr>
          <p:nvPr/>
        </p:nvCxnSpPr>
        <p:spPr bwMode="auto">
          <a:xfrm>
            <a:off x="5757910" y="2871105"/>
            <a:ext cx="0" cy="67710"/>
          </a:xfrm>
          <a:prstGeom prst="line">
            <a:avLst/>
          </a:prstGeom>
          <a:noFill/>
          <a:ln w="76200" cap="flat" cmpd="sng" algn="ctr">
            <a:solidFill>
              <a:schemeClr val="accent1"/>
            </a:solidFill>
            <a:prstDash val="solid"/>
            <a:round/>
            <a:headEnd type="none" w="med" len="med"/>
            <a:tailEnd type="none" w="med" len="med"/>
          </a:ln>
          <a:effectLst/>
        </p:spPr>
      </p:cxnSp>
      <p:graphicFrame>
        <p:nvGraphicFramePr>
          <p:cNvPr id="77" name="Table 76">
            <a:extLst>
              <a:ext uri="{FF2B5EF4-FFF2-40B4-BE49-F238E27FC236}">
                <a16:creationId xmlns:a16="http://schemas.microsoft.com/office/drawing/2014/main" id="{53785ADA-1690-4C70-9337-EA8ECF5AD436}"/>
              </a:ext>
            </a:extLst>
          </p:cNvPr>
          <p:cNvGraphicFramePr>
            <a:graphicFrameLocks noGrp="1"/>
          </p:cNvGraphicFramePr>
          <p:nvPr/>
        </p:nvGraphicFramePr>
        <p:xfrm>
          <a:off x="4266259" y="1332891"/>
          <a:ext cx="7708121" cy="1249680"/>
        </p:xfrm>
        <a:graphic>
          <a:graphicData uri="http://schemas.openxmlformats.org/drawingml/2006/table">
            <a:tbl>
              <a:tblPr firstRow="1" bandRow="1">
                <a:tableStyleId>{5940675A-B579-460E-94D1-54222C63F5DA}</a:tableStyleId>
              </a:tblPr>
              <a:tblGrid>
                <a:gridCol w="1932275">
                  <a:extLst>
                    <a:ext uri="{9D8B030D-6E8A-4147-A177-3AD203B41FA5}">
                      <a16:colId xmlns:a16="http://schemas.microsoft.com/office/drawing/2014/main" val="2830145076"/>
                    </a:ext>
                  </a:extLst>
                </a:gridCol>
                <a:gridCol w="966138">
                  <a:extLst>
                    <a:ext uri="{9D8B030D-6E8A-4147-A177-3AD203B41FA5}">
                      <a16:colId xmlns:a16="http://schemas.microsoft.com/office/drawing/2014/main" val="1736035961"/>
                    </a:ext>
                  </a:extLst>
                </a:gridCol>
                <a:gridCol w="1363507">
                  <a:extLst>
                    <a:ext uri="{9D8B030D-6E8A-4147-A177-3AD203B41FA5}">
                      <a16:colId xmlns:a16="http://schemas.microsoft.com/office/drawing/2014/main" val="1862828278"/>
                    </a:ext>
                  </a:extLst>
                </a:gridCol>
                <a:gridCol w="1170083">
                  <a:extLst>
                    <a:ext uri="{9D8B030D-6E8A-4147-A177-3AD203B41FA5}">
                      <a16:colId xmlns:a16="http://schemas.microsoft.com/office/drawing/2014/main" val="3094243051"/>
                    </a:ext>
                  </a:extLst>
                </a:gridCol>
                <a:gridCol w="1138059">
                  <a:extLst>
                    <a:ext uri="{9D8B030D-6E8A-4147-A177-3AD203B41FA5}">
                      <a16:colId xmlns:a16="http://schemas.microsoft.com/office/drawing/2014/main" val="3047256779"/>
                    </a:ext>
                  </a:extLst>
                </a:gridCol>
                <a:gridCol w="1138059">
                  <a:extLst>
                    <a:ext uri="{9D8B030D-6E8A-4147-A177-3AD203B41FA5}">
                      <a16:colId xmlns:a16="http://schemas.microsoft.com/office/drawing/2014/main" val="2220237204"/>
                    </a:ext>
                  </a:extLst>
                </a:gridCol>
              </a:tblGrid>
              <a:tr h="277796">
                <a:tc>
                  <a:txBody>
                    <a:bodyPr/>
                    <a:lstStyle/>
                    <a:p>
                      <a:endParaRPr lang="en-US" sz="1600" dirty="0">
                        <a:solidFill>
                          <a:schemeClr val="bg1"/>
                        </a:solidFill>
                        <a:latin typeface="Calibri" panose="020F050202020403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b="1" dirty="0">
                          <a:solidFill>
                            <a:schemeClr val="bg1"/>
                          </a:solidFill>
                          <a:latin typeface="Calibri" panose="020F0502020204030204" pitchFamily="34" charset="0"/>
                        </a:rPr>
                        <a:t>Events, n (%)</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b="1" dirty="0">
                          <a:solidFill>
                            <a:schemeClr val="bg1"/>
                          </a:solidFill>
                          <a:latin typeface="Calibri" panose="020F0502020204030204" pitchFamily="34" charset="0"/>
                        </a:rPr>
                        <a:t>Median PFS, Mos (95%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b="1" dirty="0">
                          <a:solidFill>
                            <a:schemeClr val="bg1"/>
                          </a:solidFill>
                          <a:latin typeface="Calibri" panose="020F0502020204030204" pitchFamily="34" charset="0"/>
                        </a:rPr>
                        <a:t>1-Yr PFS, % </a:t>
                      </a:r>
                    </a:p>
                    <a:p>
                      <a:pPr algn="ctr"/>
                      <a:r>
                        <a:rPr lang="en-US" sz="1600" b="1" dirty="0">
                          <a:solidFill>
                            <a:schemeClr val="bg1"/>
                          </a:solidFill>
                          <a:latin typeface="Calibri" panose="020F0502020204030204" pitchFamily="34" charset="0"/>
                        </a:rPr>
                        <a:t>(95%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b="1" dirty="0">
                          <a:solidFill>
                            <a:schemeClr val="bg1"/>
                          </a:solidFill>
                          <a:latin typeface="Calibri" panose="020F0502020204030204" pitchFamily="34" charset="0"/>
                        </a:rPr>
                        <a:t>ORR, % (95%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b="1" dirty="0">
                          <a:solidFill>
                            <a:schemeClr val="bg1"/>
                          </a:solidFill>
                          <a:latin typeface="Calibri" panose="020F0502020204030204" pitchFamily="34" charset="0"/>
                        </a:rPr>
                        <a:t>ICR,* %</a:t>
                      </a:r>
                    </a:p>
                    <a:p>
                      <a:pPr algn="ctr"/>
                      <a:r>
                        <a:rPr lang="en-US" sz="1600" b="1" dirty="0">
                          <a:solidFill>
                            <a:schemeClr val="bg1"/>
                          </a:solidFill>
                          <a:latin typeface="Calibri" panose="020F0502020204030204" pitchFamily="34" charset="0"/>
                        </a:rPr>
                        <a:t> (95%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10926775"/>
                  </a:ext>
                </a:extLst>
              </a:tr>
              <a:tr h="277796">
                <a:tc>
                  <a:txBody>
                    <a:bodyPr/>
                    <a:lstStyle/>
                    <a:p>
                      <a:r>
                        <a:rPr lang="en-US" sz="1600" b="1" dirty="0">
                          <a:solidFill>
                            <a:schemeClr val="accent1"/>
                          </a:solidFill>
                          <a:latin typeface="Calibri" panose="020F0502020204030204" pitchFamily="34" charset="0"/>
                        </a:rPr>
                        <a:t>Brigatinib (n = 137)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36 (26)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NR (NR-NR)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67 (56-75)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71 (62-78)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78 (52-94)</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03185507"/>
                  </a:ext>
                </a:extLst>
              </a:tr>
              <a:tr h="277796">
                <a:tc>
                  <a:txBody>
                    <a:bodyPr/>
                    <a:lstStyle/>
                    <a:p>
                      <a:r>
                        <a:rPr lang="en-US" sz="1600" b="1" dirty="0">
                          <a:solidFill>
                            <a:schemeClr val="accent3"/>
                          </a:solidFill>
                          <a:latin typeface="Calibri" panose="020F0502020204030204" pitchFamily="34" charset="0"/>
                        </a:rPr>
                        <a:t>Crizotinib (n = 138)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63 (46)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9.8 (9.0-12.9)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43 (32-53)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60 (51-68)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600" dirty="0">
                          <a:solidFill>
                            <a:schemeClr val="bg1"/>
                          </a:solidFill>
                          <a:latin typeface="Calibri" panose="020F0502020204030204" pitchFamily="34" charset="0"/>
                        </a:rPr>
                        <a:t>29 (11-52)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20437713"/>
                  </a:ext>
                </a:extLst>
              </a:tr>
            </a:tbl>
          </a:graphicData>
        </a:graphic>
      </p:graphicFrame>
      <p:sp>
        <p:nvSpPr>
          <p:cNvPr id="78" name="TextBox 77">
            <a:extLst>
              <a:ext uri="{FF2B5EF4-FFF2-40B4-BE49-F238E27FC236}">
                <a16:creationId xmlns:a16="http://schemas.microsoft.com/office/drawing/2014/main" id="{C252F65F-D03B-458F-86D3-5F7FF47A4F1F}"/>
              </a:ext>
            </a:extLst>
          </p:cNvPr>
          <p:cNvSpPr txBox="1"/>
          <p:nvPr/>
        </p:nvSpPr>
        <p:spPr>
          <a:xfrm>
            <a:off x="5541795" y="2970453"/>
            <a:ext cx="3713122" cy="246221"/>
          </a:xfrm>
          <a:prstGeom prst="rect">
            <a:avLst/>
          </a:prstGeom>
          <a:noFill/>
        </p:spPr>
        <p:txBody>
          <a:bodyPr wrap="square" lIns="0" tIns="0" rIns="0" bIns="0" rtlCol="0">
            <a:spAutoFit/>
          </a:bodyPr>
          <a:lstStyle/>
          <a:p>
            <a:pPr defTabSz="1219170" eaLnBrk="1" fontAlgn="auto" hangingPunct="1">
              <a:spcBef>
                <a:spcPts val="0"/>
              </a:spcBef>
              <a:spcAft>
                <a:spcPts val="0"/>
              </a:spcAft>
              <a:defRPr/>
            </a:pPr>
            <a:r>
              <a:rPr lang="en-US" sz="1600" kern="0" dirty="0">
                <a:solidFill>
                  <a:srgbClr val="015873"/>
                </a:solidFill>
                <a:latin typeface="Calibri" panose="020F0502020204030204" pitchFamily="34" charset="0"/>
                <a:cs typeface="+mn-cs"/>
              </a:rPr>
              <a:t>Median follow-up: 11 mos (range: 0-20)</a:t>
            </a:r>
            <a:endParaRPr lang="en-US" sz="1600" kern="0" baseline="30000" dirty="0">
              <a:solidFill>
                <a:srgbClr val="015873"/>
              </a:solidFill>
              <a:latin typeface="Calibri" panose="020F0502020204030204" pitchFamily="34" charset="0"/>
              <a:cs typeface="+mn-cs"/>
            </a:endParaRPr>
          </a:p>
        </p:txBody>
      </p:sp>
      <p:sp>
        <p:nvSpPr>
          <p:cNvPr id="79" name="TextBox 78">
            <a:extLst>
              <a:ext uri="{FF2B5EF4-FFF2-40B4-BE49-F238E27FC236}">
                <a16:creationId xmlns:a16="http://schemas.microsoft.com/office/drawing/2014/main" id="{A8C05D9B-E42A-41FC-8B5F-8AF632EB6B45}"/>
              </a:ext>
            </a:extLst>
          </p:cNvPr>
          <p:cNvSpPr txBox="1"/>
          <p:nvPr/>
        </p:nvSpPr>
        <p:spPr>
          <a:xfrm>
            <a:off x="5863504" y="4103252"/>
            <a:ext cx="4077212" cy="246221"/>
          </a:xfrm>
          <a:prstGeom prst="rect">
            <a:avLst/>
          </a:prstGeom>
          <a:noFill/>
        </p:spPr>
        <p:txBody>
          <a:bodyPr wrap="square" lIns="0" tIns="0" rIns="0" bIns="0" rtlCol="0">
            <a:spAutoFit/>
          </a:bodyPr>
          <a:lstStyle/>
          <a:p>
            <a:pPr defTabSz="1219170" eaLnBrk="1" fontAlgn="auto" hangingPunct="1">
              <a:spcBef>
                <a:spcPts val="0"/>
              </a:spcBef>
              <a:spcAft>
                <a:spcPts val="0"/>
              </a:spcAft>
              <a:defRPr/>
            </a:pPr>
            <a:r>
              <a:rPr lang="en-US" sz="1600" kern="0" dirty="0">
                <a:solidFill>
                  <a:srgbClr val="E1471D"/>
                </a:solidFill>
                <a:latin typeface="Calibri" panose="020F0502020204030204" pitchFamily="34" charset="0"/>
                <a:cs typeface="+mn-cs"/>
              </a:rPr>
              <a:t>Median follow-up: 9.3 mos (range: 0-21)</a:t>
            </a:r>
            <a:endParaRPr lang="en-US" sz="1600" kern="0" baseline="30000" dirty="0">
              <a:solidFill>
                <a:srgbClr val="E1471D"/>
              </a:solidFill>
              <a:latin typeface="Calibri" panose="020F0502020204030204" pitchFamily="34" charset="0"/>
              <a:cs typeface="+mn-cs"/>
            </a:endParaRPr>
          </a:p>
        </p:txBody>
      </p:sp>
      <p:sp>
        <p:nvSpPr>
          <p:cNvPr id="8" name="Rectangle 7">
            <a:extLst>
              <a:ext uri="{FF2B5EF4-FFF2-40B4-BE49-F238E27FC236}">
                <a16:creationId xmlns:a16="http://schemas.microsoft.com/office/drawing/2014/main" id="{7B6E4D33-4885-4D8E-87B1-987B557BC8BE}"/>
              </a:ext>
            </a:extLst>
          </p:cNvPr>
          <p:cNvSpPr/>
          <p:nvPr/>
        </p:nvSpPr>
        <p:spPr>
          <a:xfrm>
            <a:off x="1306348" y="5115934"/>
            <a:ext cx="3281668" cy="338554"/>
          </a:xfrm>
          <a:prstGeom prst="rect">
            <a:avLst/>
          </a:prstGeom>
        </p:spPr>
        <p:txBody>
          <a:bodyPr wrap="none">
            <a:spAutoFit/>
          </a:bodyPr>
          <a:lstStyle/>
          <a:p>
            <a:pPr algn="ctr" defTabSz="609493" eaLnBrk="1" fontAlgn="auto" hangingPunct="1">
              <a:spcBef>
                <a:spcPts val="0"/>
              </a:spcBef>
              <a:spcAft>
                <a:spcPts val="0"/>
              </a:spcAft>
            </a:pPr>
            <a:r>
              <a:rPr lang="en-US" sz="1600" b="0" dirty="0">
                <a:solidFill>
                  <a:srgbClr val="000000"/>
                </a:solidFill>
                <a:latin typeface="Calibri" panose="020F0502020204030204" pitchFamily="34" charset="0"/>
                <a:cs typeface="+mn-cs"/>
              </a:rPr>
              <a:t>HR: 0.49 (95% CI: 0.33-0.74); </a:t>
            </a:r>
            <a:r>
              <a:rPr lang="en-US" sz="1600" b="0" i="1" dirty="0">
                <a:solidFill>
                  <a:srgbClr val="000000"/>
                </a:solidFill>
                <a:latin typeface="Calibri" panose="020F0502020204030204" pitchFamily="34" charset="0"/>
                <a:cs typeface="+mn-cs"/>
              </a:rPr>
              <a:t>P</a:t>
            </a:r>
            <a:r>
              <a:rPr lang="en-US" sz="1600" b="0" dirty="0">
                <a:solidFill>
                  <a:srgbClr val="000000"/>
                </a:solidFill>
                <a:latin typeface="Calibri" panose="020F0502020204030204" pitchFamily="34" charset="0"/>
                <a:cs typeface="+mn-cs"/>
              </a:rPr>
              <a:t> &lt; .001</a:t>
            </a:r>
          </a:p>
        </p:txBody>
      </p:sp>
      <p:sp>
        <p:nvSpPr>
          <p:cNvPr id="80" name="Text Box 30">
            <a:extLst>
              <a:ext uri="{FF2B5EF4-FFF2-40B4-BE49-F238E27FC236}">
                <a16:creationId xmlns:a16="http://schemas.microsoft.com/office/drawing/2014/main" id="{95ED812F-759A-4131-90A1-EDEEB84B36D1}"/>
              </a:ext>
            </a:extLst>
          </p:cNvPr>
          <p:cNvSpPr txBox="1">
            <a:spLocks noChangeArrowheads="1"/>
          </p:cNvSpPr>
          <p:nvPr/>
        </p:nvSpPr>
        <p:spPr bwMode="auto">
          <a:xfrm>
            <a:off x="5415100" y="6334949"/>
            <a:ext cx="3670854"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609493" eaLnBrk="1" fontAlgn="auto" hangingPunct="1">
              <a:lnSpc>
                <a:spcPct val="100000"/>
              </a:lnSpc>
              <a:spcBef>
                <a:spcPct val="35000"/>
              </a:spcBef>
              <a:spcAft>
                <a:spcPct val="25000"/>
              </a:spcAft>
              <a:buClr>
                <a:srgbClr val="015873"/>
              </a:buClr>
              <a:buNone/>
            </a:pPr>
            <a:r>
              <a:rPr lang="en-US" altLang="en-US" sz="1400" b="0" dirty="0">
                <a:solidFill>
                  <a:srgbClr val="000000"/>
                </a:solidFill>
                <a:latin typeface="Calibri" panose="020F0502020204030204" pitchFamily="34" charset="0"/>
                <a:cs typeface="+mn-cs"/>
              </a:rPr>
              <a:t>*Among patients with measurable CNS lesions.</a:t>
            </a:r>
          </a:p>
        </p:txBody>
      </p:sp>
      <p:grpSp>
        <p:nvGrpSpPr>
          <p:cNvPr id="81" name="Group 7">
            <a:extLst>
              <a:ext uri="{FF2B5EF4-FFF2-40B4-BE49-F238E27FC236}">
                <a16:creationId xmlns:a16="http://schemas.microsoft.com/office/drawing/2014/main" id="{703208C0-3C17-421E-ABAD-8621ED884474}"/>
              </a:ext>
            </a:extLst>
          </p:cNvPr>
          <p:cNvGrpSpPr>
            <a:grpSpLocks/>
          </p:cNvGrpSpPr>
          <p:nvPr/>
        </p:nvGrpSpPr>
        <p:grpSpPr bwMode="auto">
          <a:xfrm>
            <a:off x="9391157" y="6216652"/>
            <a:ext cx="2488502" cy="447822"/>
            <a:chOff x="9527309" y="3551529"/>
            <a:chExt cx="2488502" cy="448324"/>
          </a:xfrm>
        </p:grpSpPr>
        <p:pic>
          <p:nvPicPr>
            <p:cNvPr id="82" name="Picture 9">
              <a:extLst>
                <a:ext uri="{FF2B5EF4-FFF2-40B4-BE49-F238E27FC236}">
                  <a16:creationId xmlns:a16="http://schemas.microsoft.com/office/drawing/2014/main" id="{AB45F2FC-7AB8-4C52-A419-BF920E3734FD}"/>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3" name="Rectangle 8">
              <a:extLst>
                <a:ext uri="{FF2B5EF4-FFF2-40B4-BE49-F238E27FC236}">
                  <a16:creationId xmlns:a16="http://schemas.microsoft.com/office/drawing/2014/main" id="{900055B8-E2EF-4C12-9368-118D1D5FDE1F}"/>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609493"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spTree>
    <p:extLst>
      <p:ext uri="{BB962C8B-B14F-4D97-AF65-F5344CB8AC3E}">
        <p14:creationId xmlns:p14="http://schemas.microsoft.com/office/powerpoint/2010/main" val="295758380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4" name="TextBox 13">
            <a:extLst>
              <a:ext uri="{FF2B5EF4-FFF2-40B4-BE49-F238E27FC236}">
                <a16:creationId xmlns:a16="http://schemas.microsoft.com/office/drawing/2014/main" id="{7218A91C-52E5-4B8C-B42B-0A07CDC92EED}"/>
              </a:ext>
            </a:extLst>
          </p:cNvPr>
          <p:cNvSpPr txBox="1">
            <a:spLocks noChangeArrowheads="1"/>
          </p:cNvSpPr>
          <p:nvPr/>
        </p:nvSpPr>
        <p:spPr bwMode="auto">
          <a:xfrm>
            <a:off x="1947983" y="1436186"/>
            <a:ext cx="403424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987425">
              <a:defRPr sz="2400">
                <a:solidFill>
                  <a:schemeClr val="tx1"/>
                </a:solidFill>
                <a:latin typeface="Arial" panose="020B0604020202020204" pitchFamily="34" charset="0"/>
                <a:ea typeface="MS PGothic" panose="020B0600070205080204" pitchFamily="34" charset="-128"/>
              </a:defRPr>
            </a:lvl1pPr>
            <a:lvl2pPr marL="742950" indent="-285750" defTabSz="987425">
              <a:defRPr sz="2400">
                <a:solidFill>
                  <a:schemeClr val="tx1"/>
                </a:solidFill>
                <a:latin typeface="Arial" panose="020B0604020202020204" pitchFamily="34" charset="0"/>
                <a:ea typeface="MS PGothic" panose="020B0600070205080204" pitchFamily="34" charset="-128"/>
              </a:defRPr>
            </a:lvl2pPr>
            <a:lvl3pPr marL="1143000" indent="-228600" defTabSz="987425">
              <a:defRPr sz="2400">
                <a:solidFill>
                  <a:schemeClr val="tx1"/>
                </a:solidFill>
                <a:latin typeface="Arial" panose="020B0604020202020204" pitchFamily="34" charset="0"/>
                <a:ea typeface="MS PGothic" panose="020B0600070205080204" pitchFamily="34" charset="-128"/>
              </a:defRPr>
            </a:lvl3pPr>
            <a:lvl4pPr marL="1600200" indent="-228600" defTabSz="987425">
              <a:defRPr sz="2400">
                <a:solidFill>
                  <a:schemeClr val="tx1"/>
                </a:solidFill>
                <a:latin typeface="Arial" panose="020B0604020202020204" pitchFamily="34" charset="0"/>
                <a:ea typeface="MS PGothic" panose="020B0600070205080204" pitchFamily="34" charset="-128"/>
              </a:defRPr>
            </a:lvl4pPr>
            <a:lvl5pPr marL="2057400" indent="-228600" defTabSz="987425">
              <a:defRPr sz="2400">
                <a:solidFill>
                  <a:schemeClr val="tx1"/>
                </a:solidFill>
                <a:latin typeface="Arial" panose="020B0604020202020204" pitchFamily="34" charset="0"/>
                <a:ea typeface="MS PGothic" panose="020B0600070205080204" pitchFamily="34" charset="-128"/>
              </a:defRPr>
            </a:lvl5pPr>
            <a:lvl6pPr marL="25146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fontAlgn="auto" hangingPunct="1">
              <a:spcBef>
                <a:spcPts val="0"/>
              </a:spcBef>
              <a:spcAft>
                <a:spcPts val="0"/>
              </a:spcAft>
            </a:pPr>
            <a:r>
              <a:rPr lang="en-US" altLang="en-US" sz="1800" dirty="0">
                <a:solidFill>
                  <a:srgbClr val="000000"/>
                </a:solidFill>
                <a:latin typeface="Calibri" panose="020F0502020204030204" pitchFamily="34" charset="0"/>
                <a:cs typeface="Calibri" panose="020F0502020204030204" pitchFamily="34" charset="0"/>
              </a:rPr>
              <a:t>Patients With Brain Metastases at BL: </a:t>
            </a:r>
            <a:r>
              <a:rPr lang="en-US" altLang="en-US" sz="1800" dirty="0">
                <a:solidFill>
                  <a:srgbClr val="E1471D"/>
                </a:solidFill>
                <a:latin typeface="Calibri" panose="020F0502020204030204" pitchFamily="34" charset="0"/>
                <a:cs typeface="Calibri" panose="020F0502020204030204" pitchFamily="34" charset="0"/>
              </a:rPr>
              <a:t>30%</a:t>
            </a:r>
          </a:p>
        </p:txBody>
      </p:sp>
      <p:sp>
        <p:nvSpPr>
          <p:cNvPr id="23" name="Title 1">
            <a:extLst>
              <a:ext uri="{FF2B5EF4-FFF2-40B4-BE49-F238E27FC236}">
                <a16:creationId xmlns:a16="http://schemas.microsoft.com/office/drawing/2014/main" id="{7F2EFD66-0115-4B4F-8EDD-1F9307647EAF}"/>
              </a:ext>
            </a:extLst>
          </p:cNvPr>
          <p:cNvSpPr txBox="1">
            <a:spLocks/>
          </p:cNvSpPr>
          <p:nvPr/>
        </p:nvSpPr>
        <p:spPr bwMode="auto">
          <a:xfrm>
            <a:off x="611189" y="238130"/>
            <a:ext cx="10869613" cy="1103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599"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599" b="1">
                <a:solidFill>
                  <a:schemeClr val="tx2"/>
                </a:solidFill>
                <a:latin typeface="Arial" charset="0"/>
              </a:defRPr>
            </a:lvl2pPr>
            <a:lvl3pPr algn="l" rtl="0" eaLnBrk="1" fontAlgn="base" hangingPunct="1">
              <a:spcBef>
                <a:spcPct val="0"/>
              </a:spcBef>
              <a:spcAft>
                <a:spcPct val="0"/>
              </a:spcAft>
              <a:defRPr sz="3599" b="1">
                <a:solidFill>
                  <a:schemeClr val="tx2"/>
                </a:solidFill>
                <a:latin typeface="Arial" charset="0"/>
              </a:defRPr>
            </a:lvl3pPr>
            <a:lvl4pPr algn="l" rtl="0" eaLnBrk="1" fontAlgn="base" hangingPunct="1">
              <a:spcBef>
                <a:spcPct val="0"/>
              </a:spcBef>
              <a:spcAft>
                <a:spcPct val="0"/>
              </a:spcAft>
              <a:defRPr sz="3599" b="1">
                <a:solidFill>
                  <a:schemeClr val="tx2"/>
                </a:solidFill>
                <a:latin typeface="Arial" charset="0"/>
              </a:defRPr>
            </a:lvl4pPr>
            <a:lvl5pPr algn="l" rtl="0" eaLnBrk="1" fontAlgn="base" hangingPunct="1">
              <a:spcBef>
                <a:spcPct val="0"/>
              </a:spcBef>
              <a:spcAft>
                <a:spcPct val="0"/>
              </a:spcAft>
              <a:defRPr sz="3599" b="1">
                <a:solidFill>
                  <a:schemeClr val="tx2"/>
                </a:solidFill>
                <a:latin typeface="Arial" charset="0"/>
              </a:defRPr>
            </a:lvl5pPr>
            <a:lvl6pPr marL="457086" algn="l" rtl="0" eaLnBrk="1" fontAlgn="base" hangingPunct="1">
              <a:spcBef>
                <a:spcPct val="0"/>
              </a:spcBef>
              <a:spcAft>
                <a:spcPct val="0"/>
              </a:spcAft>
              <a:defRPr sz="3499" b="1">
                <a:solidFill>
                  <a:schemeClr val="tx2"/>
                </a:solidFill>
                <a:latin typeface="Arial" charset="0"/>
              </a:defRPr>
            </a:lvl6pPr>
            <a:lvl7pPr marL="914171" algn="l" rtl="0" eaLnBrk="1" fontAlgn="base" hangingPunct="1">
              <a:spcBef>
                <a:spcPct val="0"/>
              </a:spcBef>
              <a:spcAft>
                <a:spcPct val="0"/>
              </a:spcAft>
              <a:defRPr sz="3499" b="1">
                <a:solidFill>
                  <a:schemeClr val="tx2"/>
                </a:solidFill>
                <a:latin typeface="Arial" charset="0"/>
              </a:defRPr>
            </a:lvl7pPr>
            <a:lvl8pPr marL="1371257" algn="l" rtl="0" eaLnBrk="1" fontAlgn="base" hangingPunct="1">
              <a:spcBef>
                <a:spcPct val="0"/>
              </a:spcBef>
              <a:spcAft>
                <a:spcPct val="0"/>
              </a:spcAft>
              <a:defRPr sz="3499" b="1">
                <a:solidFill>
                  <a:schemeClr val="tx2"/>
                </a:solidFill>
                <a:latin typeface="Arial" charset="0"/>
              </a:defRPr>
            </a:lvl8pPr>
            <a:lvl9pPr marL="1828343" algn="l" rtl="0" eaLnBrk="1" fontAlgn="base" hangingPunct="1">
              <a:spcBef>
                <a:spcPct val="0"/>
              </a:spcBef>
              <a:spcAft>
                <a:spcPct val="0"/>
              </a:spcAft>
              <a:defRPr sz="3499" b="1">
                <a:solidFill>
                  <a:schemeClr val="tx2"/>
                </a:solidFill>
                <a:latin typeface="Arial" charset="0"/>
              </a:defRPr>
            </a:lvl9pPr>
          </a:lstStyle>
          <a:p>
            <a:r>
              <a:rPr lang="en-US" kern="0" dirty="0">
                <a:solidFill>
                  <a:srgbClr val="455560"/>
                </a:solidFill>
              </a:rPr>
              <a:t>ALTA-1L: PFS </a:t>
            </a:r>
            <a:r>
              <a:rPr lang="en-US" dirty="0">
                <a:solidFill>
                  <a:srgbClr val="455560"/>
                </a:solidFill>
              </a:rPr>
              <a:t>by CNS Metastases at BL</a:t>
            </a:r>
            <a:endParaRPr lang="en-US" kern="0" dirty="0">
              <a:solidFill>
                <a:srgbClr val="455560"/>
              </a:solidFill>
            </a:endParaRPr>
          </a:p>
        </p:txBody>
      </p:sp>
      <p:sp>
        <p:nvSpPr>
          <p:cNvPr id="24" name="Text Box 15">
            <a:extLst>
              <a:ext uri="{FF2B5EF4-FFF2-40B4-BE49-F238E27FC236}">
                <a16:creationId xmlns:a16="http://schemas.microsoft.com/office/drawing/2014/main" id="{6FB07F8C-C197-4D02-89EC-FE05C4B3B2DF}"/>
              </a:ext>
            </a:extLst>
          </p:cNvPr>
          <p:cNvSpPr txBox="1">
            <a:spLocks noChangeArrowheads="1"/>
          </p:cNvSpPr>
          <p:nvPr/>
        </p:nvSpPr>
        <p:spPr bwMode="auto">
          <a:xfrm>
            <a:off x="414232" y="6386720"/>
            <a:ext cx="838731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defTabSz="609493" eaLnBrk="1" fontAlgn="auto" hangingPunct="1">
              <a:spcBef>
                <a:spcPts val="0"/>
              </a:spcBef>
              <a:spcAft>
                <a:spcPts val="0"/>
              </a:spcAft>
              <a:defRPr/>
            </a:pPr>
            <a:r>
              <a:rPr lang="en-US" altLang="en-US" sz="1200" b="0" spc="-11" dirty="0">
                <a:solidFill>
                  <a:srgbClr val="455560"/>
                </a:solidFill>
                <a:latin typeface="Calibri" panose="020F0502020204030204" pitchFamily="34" charset="0"/>
                <a:cs typeface="+mn-cs"/>
              </a:rPr>
              <a:t>Popat. ESMO 2018. Abstr LBA58. </a:t>
            </a:r>
            <a:endParaRPr lang="en-US" altLang="en-US" sz="1200" b="0" dirty="0">
              <a:solidFill>
                <a:srgbClr val="455560"/>
              </a:solidFill>
              <a:latin typeface="Calibri" panose="020F0502020204030204" pitchFamily="34" charset="0"/>
              <a:cs typeface="+mn-cs"/>
            </a:endParaRPr>
          </a:p>
        </p:txBody>
      </p:sp>
      <p:sp>
        <p:nvSpPr>
          <p:cNvPr id="39" name="Text Box 30">
            <a:extLst>
              <a:ext uri="{FF2B5EF4-FFF2-40B4-BE49-F238E27FC236}">
                <a16:creationId xmlns:a16="http://schemas.microsoft.com/office/drawing/2014/main" id="{3783DF3E-3D36-48B5-9817-C6935B2E49D9}"/>
              </a:ext>
            </a:extLst>
          </p:cNvPr>
          <p:cNvSpPr txBox="1">
            <a:spLocks noChangeArrowheads="1"/>
          </p:cNvSpPr>
          <p:nvPr/>
        </p:nvSpPr>
        <p:spPr bwMode="auto">
          <a:xfrm>
            <a:off x="5354595" y="6346717"/>
            <a:ext cx="2488502"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609493" eaLnBrk="1" fontAlgn="auto" hangingPunct="1">
              <a:lnSpc>
                <a:spcPct val="100000"/>
              </a:lnSpc>
              <a:spcBef>
                <a:spcPct val="35000"/>
              </a:spcBef>
              <a:spcAft>
                <a:spcPct val="25000"/>
              </a:spcAft>
              <a:buClr>
                <a:srgbClr val="015873"/>
              </a:buClr>
              <a:buNone/>
            </a:pPr>
            <a:r>
              <a:rPr lang="en-US" altLang="en-US" sz="1400" b="0" dirty="0">
                <a:solidFill>
                  <a:srgbClr val="000000"/>
                </a:solidFill>
                <a:latin typeface="Calibri" panose="020F0502020204030204" pitchFamily="34" charset="0"/>
                <a:cs typeface="+mn-cs"/>
              </a:rPr>
              <a:t>Median follow-up: 9-11 mos. </a:t>
            </a:r>
          </a:p>
        </p:txBody>
      </p:sp>
      <p:sp>
        <p:nvSpPr>
          <p:cNvPr id="48" name="TextBox 14">
            <a:extLst>
              <a:ext uri="{FF2B5EF4-FFF2-40B4-BE49-F238E27FC236}">
                <a16:creationId xmlns:a16="http://schemas.microsoft.com/office/drawing/2014/main" id="{76D4800C-5951-40C4-A199-68A59CCF909D}"/>
              </a:ext>
            </a:extLst>
          </p:cNvPr>
          <p:cNvSpPr txBox="1">
            <a:spLocks noChangeArrowheads="1"/>
          </p:cNvSpPr>
          <p:nvPr/>
        </p:nvSpPr>
        <p:spPr bwMode="auto">
          <a:xfrm>
            <a:off x="132932" y="2559830"/>
            <a:ext cx="1372171"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987425">
              <a:defRPr sz="2400">
                <a:solidFill>
                  <a:schemeClr val="tx1"/>
                </a:solidFill>
                <a:latin typeface="Arial" panose="020B0604020202020204" pitchFamily="34" charset="0"/>
                <a:ea typeface="MS PGothic" panose="020B0600070205080204" pitchFamily="34" charset="-128"/>
              </a:defRPr>
            </a:lvl1pPr>
            <a:lvl2pPr marL="742950" indent="-285750" defTabSz="987425">
              <a:defRPr sz="2400">
                <a:solidFill>
                  <a:schemeClr val="tx1"/>
                </a:solidFill>
                <a:latin typeface="Arial" panose="020B0604020202020204" pitchFamily="34" charset="0"/>
                <a:ea typeface="MS PGothic" panose="020B0600070205080204" pitchFamily="34" charset="-128"/>
              </a:defRPr>
            </a:lvl2pPr>
            <a:lvl3pPr marL="1143000" indent="-228600" defTabSz="987425">
              <a:defRPr sz="2400">
                <a:solidFill>
                  <a:schemeClr val="tx1"/>
                </a:solidFill>
                <a:latin typeface="Arial" panose="020B0604020202020204" pitchFamily="34" charset="0"/>
                <a:ea typeface="MS PGothic" panose="020B0600070205080204" pitchFamily="34" charset="-128"/>
              </a:defRPr>
            </a:lvl3pPr>
            <a:lvl4pPr marL="1600200" indent="-228600" defTabSz="987425">
              <a:defRPr sz="2400">
                <a:solidFill>
                  <a:schemeClr val="tx1"/>
                </a:solidFill>
                <a:latin typeface="Arial" panose="020B0604020202020204" pitchFamily="34" charset="0"/>
                <a:ea typeface="MS PGothic" panose="020B0600070205080204" pitchFamily="34" charset="-128"/>
              </a:defRPr>
            </a:lvl4pPr>
            <a:lvl5pPr marL="2057400" indent="-228600" defTabSz="987425">
              <a:defRPr sz="2400">
                <a:solidFill>
                  <a:schemeClr val="tx1"/>
                </a:solidFill>
                <a:latin typeface="Arial" panose="020B0604020202020204" pitchFamily="34" charset="0"/>
                <a:ea typeface="MS PGothic" panose="020B0600070205080204" pitchFamily="34" charset="-128"/>
              </a:defRPr>
            </a:lvl5pPr>
            <a:lvl6pPr marL="25146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r" eaLnBrk="1" fontAlgn="auto" hangingPunct="1">
              <a:spcBef>
                <a:spcPts val="0"/>
              </a:spcBef>
              <a:spcAft>
                <a:spcPts val="0"/>
              </a:spcAft>
            </a:pPr>
            <a:r>
              <a:rPr lang="en-US" altLang="en-US" sz="1800" dirty="0">
                <a:solidFill>
                  <a:srgbClr val="000000"/>
                </a:solidFill>
                <a:latin typeface="Calibri" panose="020F0502020204030204" pitchFamily="34" charset="0"/>
                <a:cs typeface="Calibri" panose="020F0502020204030204" pitchFamily="34" charset="0"/>
              </a:rPr>
              <a:t>Whole Body</a:t>
            </a:r>
          </a:p>
          <a:p>
            <a:pPr algn="r" eaLnBrk="1" fontAlgn="auto" hangingPunct="1">
              <a:spcBef>
                <a:spcPts val="0"/>
              </a:spcBef>
              <a:spcAft>
                <a:spcPts val="0"/>
              </a:spcAft>
            </a:pPr>
            <a:r>
              <a:rPr lang="en-US" sz="1800" dirty="0">
                <a:solidFill>
                  <a:srgbClr val="000000"/>
                </a:solidFill>
                <a:latin typeface="Calibri" panose="020F0502020204030204" pitchFamily="34" charset="0"/>
                <a:cs typeface="Calibri" panose="020F0502020204030204" pitchFamily="34" charset="0"/>
              </a:rPr>
              <a:t>BICR-Assessed</a:t>
            </a:r>
            <a:endParaRPr lang="en-US" altLang="en-US" sz="1800" dirty="0">
              <a:solidFill>
                <a:srgbClr val="000000"/>
              </a:solidFill>
              <a:latin typeface="Calibri" panose="020F0502020204030204" pitchFamily="34" charset="0"/>
              <a:cs typeface="Calibri" panose="020F0502020204030204" pitchFamily="34" charset="0"/>
            </a:endParaRPr>
          </a:p>
        </p:txBody>
      </p:sp>
      <p:sp>
        <p:nvSpPr>
          <p:cNvPr id="49" name="TextBox 14">
            <a:extLst>
              <a:ext uri="{FF2B5EF4-FFF2-40B4-BE49-F238E27FC236}">
                <a16:creationId xmlns:a16="http://schemas.microsoft.com/office/drawing/2014/main" id="{6CD45788-3889-4CD1-88CD-179C8FA00FFB}"/>
              </a:ext>
            </a:extLst>
          </p:cNvPr>
          <p:cNvSpPr txBox="1">
            <a:spLocks noChangeArrowheads="1"/>
          </p:cNvSpPr>
          <p:nvPr/>
        </p:nvSpPr>
        <p:spPr bwMode="auto">
          <a:xfrm>
            <a:off x="416086" y="5112603"/>
            <a:ext cx="108901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987425">
              <a:defRPr sz="2400">
                <a:solidFill>
                  <a:schemeClr val="tx1"/>
                </a:solidFill>
                <a:latin typeface="Arial" panose="020B0604020202020204" pitchFamily="34" charset="0"/>
                <a:ea typeface="MS PGothic" panose="020B0600070205080204" pitchFamily="34" charset="-128"/>
              </a:defRPr>
            </a:lvl1pPr>
            <a:lvl2pPr marL="742950" indent="-285750" defTabSz="987425">
              <a:defRPr sz="2400">
                <a:solidFill>
                  <a:schemeClr val="tx1"/>
                </a:solidFill>
                <a:latin typeface="Arial" panose="020B0604020202020204" pitchFamily="34" charset="0"/>
                <a:ea typeface="MS PGothic" panose="020B0600070205080204" pitchFamily="34" charset="-128"/>
              </a:defRPr>
            </a:lvl2pPr>
            <a:lvl3pPr marL="1143000" indent="-228600" defTabSz="987425">
              <a:defRPr sz="2400">
                <a:solidFill>
                  <a:schemeClr val="tx1"/>
                </a:solidFill>
                <a:latin typeface="Arial" panose="020B0604020202020204" pitchFamily="34" charset="0"/>
                <a:ea typeface="MS PGothic" panose="020B0600070205080204" pitchFamily="34" charset="-128"/>
              </a:defRPr>
            </a:lvl3pPr>
            <a:lvl4pPr marL="1600200" indent="-228600" defTabSz="987425">
              <a:defRPr sz="2400">
                <a:solidFill>
                  <a:schemeClr val="tx1"/>
                </a:solidFill>
                <a:latin typeface="Arial" panose="020B0604020202020204" pitchFamily="34" charset="0"/>
                <a:ea typeface="MS PGothic" panose="020B0600070205080204" pitchFamily="34" charset="-128"/>
              </a:defRPr>
            </a:lvl4pPr>
            <a:lvl5pPr marL="2057400" indent="-228600" defTabSz="987425">
              <a:defRPr sz="2400">
                <a:solidFill>
                  <a:schemeClr val="tx1"/>
                </a:solidFill>
                <a:latin typeface="Arial" panose="020B0604020202020204" pitchFamily="34" charset="0"/>
                <a:ea typeface="MS PGothic" panose="020B0600070205080204" pitchFamily="34" charset="-128"/>
              </a:defRPr>
            </a:lvl5pPr>
            <a:lvl6pPr marL="25146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r" eaLnBrk="1" fontAlgn="auto" hangingPunct="1">
              <a:spcBef>
                <a:spcPts val="0"/>
              </a:spcBef>
              <a:spcAft>
                <a:spcPts val="0"/>
              </a:spcAft>
            </a:pPr>
            <a:r>
              <a:rPr lang="en-US" altLang="en-US" sz="1800" dirty="0">
                <a:solidFill>
                  <a:srgbClr val="000000"/>
                </a:solidFill>
                <a:latin typeface="Calibri" panose="020F0502020204030204" pitchFamily="34" charset="0"/>
                <a:cs typeface="Calibri" panose="020F0502020204030204" pitchFamily="34" charset="0"/>
              </a:rPr>
              <a:t>Intracranial</a:t>
            </a:r>
          </a:p>
        </p:txBody>
      </p:sp>
      <p:sp>
        <p:nvSpPr>
          <p:cNvPr id="122885" name="TextBox 14">
            <a:extLst>
              <a:ext uri="{FF2B5EF4-FFF2-40B4-BE49-F238E27FC236}">
                <a16:creationId xmlns:a16="http://schemas.microsoft.com/office/drawing/2014/main" id="{C3A566A4-8198-4A8B-8516-0551F30E076F}"/>
              </a:ext>
            </a:extLst>
          </p:cNvPr>
          <p:cNvSpPr txBox="1">
            <a:spLocks noChangeArrowheads="1"/>
          </p:cNvSpPr>
          <p:nvPr/>
        </p:nvSpPr>
        <p:spPr bwMode="auto">
          <a:xfrm>
            <a:off x="7071353" y="1447349"/>
            <a:ext cx="436125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987425">
              <a:defRPr sz="2400">
                <a:solidFill>
                  <a:schemeClr val="tx1"/>
                </a:solidFill>
                <a:latin typeface="Arial" panose="020B0604020202020204" pitchFamily="34" charset="0"/>
                <a:ea typeface="MS PGothic" panose="020B0600070205080204" pitchFamily="34" charset="-128"/>
              </a:defRPr>
            </a:lvl1pPr>
            <a:lvl2pPr marL="742950" indent="-285750" defTabSz="987425">
              <a:defRPr sz="2400">
                <a:solidFill>
                  <a:schemeClr val="tx1"/>
                </a:solidFill>
                <a:latin typeface="Arial" panose="020B0604020202020204" pitchFamily="34" charset="0"/>
                <a:ea typeface="MS PGothic" panose="020B0600070205080204" pitchFamily="34" charset="-128"/>
              </a:defRPr>
            </a:lvl2pPr>
            <a:lvl3pPr marL="1143000" indent="-228600" defTabSz="987425">
              <a:defRPr sz="2400">
                <a:solidFill>
                  <a:schemeClr val="tx1"/>
                </a:solidFill>
                <a:latin typeface="Arial" panose="020B0604020202020204" pitchFamily="34" charset="0"/>
                <a:ea typeface="MS PGothic" panose="020B0600070205080204" pitchFamily="34" charset="-128"/>
              </a:defRPr>
            </a:lvl3pPr>
            <a:lvl4pPr marL="1600200" indent="-228600" defTabSz="987425">
              <a:defRPr sz="2400">
                <a:solidFill>
                  <a:schemeClr val="tx1"/>
                </a:solidFill>
                <a:latin typeface="Arial" panose="020B0604020202020204" pitchFamily="34" charset="0"/>
                <a:ea typeface="MS PGothic" panose="020B0600070205080204" pitchFamily="34" charset="-128"/>
              </a:defRPr>
            </a:lvl4pPr>
            <a:lvl5pPr marL="2057400" indent="-228600" defTabSz="987425">
              <a:defRPr sz="2400">
                <a:solidFill>
                  <a:schemeClr val="tx1"/>
                </a:solidFill>
                <a:latin typeface="Arial" panose="020B0604020202020204" pitchFamily="34" charset="0"/>
                <a:ea typeface="MS PGothic" panose="020B0600070205080204" pitchFamily="34" charset="-128"/>
              </a:defRPr>
            </a:lvl5pPr>
            <a:lvl6pPr marL="25146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ctr" eaLnBrk="1" fontAlgn="auto" hangingPunct="1">
              <a:spcBef>
                <a:spcPts val="0"/>
              </a:spcBef>
              <a:spcAft>
                <a:spcPts val="0"/>
              </a:spcAft>
            </a:pPr>
            <a:r>
              <a:rPr lang="en-US" altLang="en-US" sz="1800" dirty="0">
                <a:solidFill>
                  <a:srgbClr val="000000"/>
                </a:solidFill>
                <a:latin typeface="Calibri" panose="020F0502020204030204" pitchFamily="34" charset="0"/>
                <a:cs typeface="Calibri" panose="020F0502020204030204" pitchFamily="34" charset="0"/>
              </a:rPr>
              <a:t>Patients Without Brain Metastases at BL: </a:t>
            </a:r>
            <a:r>
              <a:rPr lang="en-US" altLang="en-US" sz="1800" dirty="0">
                <a:solidFill>
                  <a:srgbClr val="E1471D"/>
                </a:solidFill>
                <a:latin typeface="Calibri" panose="020F0502020204030204" pitchFamily="34" charset="0"/>
                <a:cs typeface="Calibri" panose="020F0502020204030204" pitchFamily="34" charset="0"/>
              </a:rPr>
              <a:t>70%</a:t>
            </a:r>
          </a:p>
        </p:txBody>
      </p:sp>
      <p:sp>
        <p:nvSpPr>
          <p:cNvPr id="65" name="Text Box 30">
            <a:extLst>
              <a:ext uri="{FF2B5EF4-FFF2-40B4-BE49-F238E27FC236}">
                <a16:creationId xmlns:a16="http://schemas.microsoft.com/office/drawing/2014/main" id="{5F108587-8F7F-41EB-AEBD-6F1CF5B2A632}"/>
              </a:ext>
            </a:extLst>
          </p:cNvPr>
          <p:cNvSpPr txBox="1">
            <a:spLocks noChangeArrowheads="1"/>
          </p:cNvSpPr>
          <p:nvPr/>
        </p:nvSpPr>
        <p:spPr bwMode="auto">
          <a:xfrm>
            <a:off x="2107965" y="5735565"/>
            <a:ext cx="3514873"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609493" eaLnBrk="1" fontAlgn="auto" hangingPunct="1">
              <a:lnSpc>
                <a:spcPct val="100000"/>
              </a:lnSpc>
              <a:spcBef>
                <a:spcPct val="35000"/>
              </a:spcBef>
              <a:spcAft>
                <a:spcPct val="25000"/>
              </a:spcAft>
              <a:buClr>
                <a:srgbClr val="015873"/>
              </a:buClr>
              <a:buNone/>
            </a:pPr>
            <a:r>
              <a:rPr lang="en-US" altLang="en-US" sz="1400" b="0" dirty="0">
                <a:solidFill>
                  <a:srgbClr val="000000"/>
                </a:solidFill>
                <a:latin typeface="Calibri" panose="020F0502020204030204" pitchFamily="34" charset="0"/>
                <a:cs typeface="+mn-cs"/>
              </a:rPr>
              <a:t>HR: </a:t>
            </a:r>
            <a:r>
              <a:rPr lang="en-US" sz="1400" b="0" dirty="0">
                <a:solidFill>
                  <a:srgbClr val="000000"/>
                </a:solidFill>
                <a:latin typeface="Calibri" panose="020F0502020204030204" pitchFamily="34" charset="0"/>
              </a:rPr>
              <a:t>0.27 (95% CI: 0.13-0.54; </a:t>
            </a:r>
            <a:r>
              <a:rPr lang="en-US" sz="1400" b="0" i="1" dirty="0">
                <a:solidFill>
                  <a:srgbClr val="000000"/>
                </a:solidFill>
                <a:latin typeface="Calibri" panose="020F0502020204030204" pitchFamily="34" charset="0"/>
              </a:rPr>
              <a:t>P </a:t>
            </a:r>
            <a:r>
              <a:rPr lang="en-US" sz="1400" b="0" dirty="0">
                <a:solidFill>
                  <a:srgbClr val="000000"/>
                </a:solidFill>
                <a:latin typeface="Calibri" panose="020F0502020204030204" pitchFamily="34" charset="0"/>
              </a:rPr>
              <a:t>&lt; .0001)</a:t>
            </a:r>
            <a:r>
              <a:rPr lang="en-US" altLang="en-US" sz="1400" b="0" dirty="0">
                <a:solidFill>
                  <a:srgbClr val="000000"/>
                </a:solidFill>
                <a:latin typeface="Calibri" panose="020F0502020204030204" pitchFamily="34" charset="0"/>
                <a:cs typeface="+mn-cs"/>
              </a:rPr>
              <a:t> </a:t>
            </a:r>
          </a:p>
        </p:txBody>
      </p:sp>
      <p:sp>
        <p:nvSpPr>
          <p:cNvPr id="66" name="Text Box 30">
            <a:extLst>
              <a:ext uri="{FF2B5EF4-FFF2-40B4-BE49-F238E27FC236}">
                <a16:creationId xmlns:a16="http://schemas.microsoft.com/office/drawing/2014/main" id="{10B9D679-F73E-4193-8736-1CC340B4280F}"/>
              </a:ext>
            </a:extLst>
          </p:cNvPr>
          <p:cNvSpPr txBox="1">
            <a:spLocks noChangeArrowheads="1"/>
          </p:cNvSpPr>
          <p:nvPr/>
        </p:nvSpPr>
        <p:spPr bwMode="auto">
          <a:xfrm>
            <a:off x="7329048" y="5657039"/>
            <a:ext cx="3514873"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609493" eaLnBrk="1" fontAlgn="auto" hangingPunct="1">
              <a:lnSpc>
                <a:spcPct val="100000"/>
              </a:lnSpc>
              <a:spcBef>
                <a:spcPct val="35000"/>
              </a:spcBef>
              <a:spcAft>
                <a:spcPct val="25000"/>
              </a:spcAft>
              <a:buClr>
                <a:srgbClr val="015873"/>
              </a:buClr>
              <a:buNone/>
            </a:pPr>
            <a:r>
              <a:rPr lang="en-US" altLang="en-US" sz="1400" b="0" dirty="0">
                <a:solidFill>
                  <a:srgbClr val="000000"/>
                </a:solidFill>
                <a:latin typeface="Calibri" panose="020F0502020204030204" pitchFamily="34" charset="0"/>
                <a:cs typeface="+mn-cs"/>
              </a:rPr>
              <a:t>HR: </a:t>
            </a:r>
            <a:r>
              <a:rPr lang="en-US" sz="1400" b="0" dirty="0">
                <a:solidFill>
                  <a:srgbClr val="000000"/>
                </a:solidFill>
                <a:latin typeface="Calibri" panose="020F0502020204030204" pitchFamily="34" charset="0"/>
              </a:rPr>
              <a:t>0.96 (95% CI: 0.42-2.22; </a:t>
            </a:r>
            <a:r>
              <a:rPr lang="en-US" sz="1400" b="0" i="1" dirty="0">
                <a:solidFill>
                  <a:srgbClr val="000000"/>
                </a:solidFill>
                <a:latin typeface="Calibri" panose="020F0502020204030204" pitchFamily="34" charset="0"/>
              </a:rPr>
              <a:t>P = </a:t>
            </a:r>
            <a:r>
              <a:rPr lang="en-US" sz="1400" b="0" dirty="0">
                <a:solidFill>
                  <a:srgbClr val="000000"/>
                </a:solidFill>
                <a:latin typeface="Calibri" panose="020F0502020204030204" pitchFamily="34" charset="0"/>
              </a:rPr>
              <a:t>.9274)</a:t>
            </a:r>
            <a:r>
              <a:rPr lang="en-US" altLang="en-US" sz="1400" b="0" dirty="0">
                <a:solidFill>
                  <a:srgbClr val="000000"/>
                </a:solidFill>
                <a:latin typeface="Calibri" panose="020F0502020204030204" pitchFamily="34" charset="0"/>
                <a:cs typeface="+mn-cs"/>
              </a:rPr>
              <a:t> </a:t>
            </a:r>
          </a:p>
        </p:txBody>
      </p:sp>
      <p:grpSp>
        <p:nvGrpSpPr>
          <p:cNvPr id="67" name="Group 66">
            <a:extLst>
              <a:ext uri="{FF2B5EF4-FFF2-40B4-BE49-F238E27FC236}">
                <a16:creationId xmlns:a16="http://schemas.microsoft.com/office/drawing/2014/main" id="{44DF2AD9-5343-4393-AF60-337DAE309BE5}"/>
              </a:ext>
            </a:extLst>
          </p:cNvPr>
          <p:cNvGrpSpPr/>
          <p:nvPr/>
        </p:nvGrpSpPr>
        <p:grpSpPr>
          <a:xfrm>
            <a:off x="3941563" y="1914361"/>
            <a:ext cx="2684457" cy="974409"/>
            <a:chOff x="8103393" y="2486320"/>
            <a:chExt cx="1954835" cy="974409"/>
          </a:xfrm>
        </p:grpSpPr>
        <p:sp>
          <p:nvSpPr>
            <p:cNvPr id="69" name="TextBox 49">
              <a:extLst>
                <a:ext uri="{FF2B5EF4-FFF2-40B4-BE49-F238E27FC236}">
                  <a16:creationId xmlns:a16="http://schemas.microsoft.com/office/drawing/2014/main" id="{30C97EFE-EF59-4A04-B331-7BB4837DC3F5}"/>
                </a:ext>
              </a:extLst>
            </p:cNvPr>
            <p:cNvSpPr txBox="1"/>
            <p:nvPr/>
          </p:nvSpPr>
          <p:spPr bwMode="auto">
            <a:xfrm>
              <a:off x="8103393" y="2937509"/>
              <a:ext cx="116063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0" hangingPunct="0">
                <a:spcBef>
                  <a:spcPct val="50000"/>
                </a:spcBef>
                <a:defRPr/>
              </a:pPr>
              <a:r>
                <a:rPr lang="en-US" sz="1400" dirty="0">
                  <a:solidFill>
                    <a:srgbClr val="015873"/>
                  </a:solidFill>
                  <a:latin typeface="Calibri" panose="020F0502020204030204" pitchFamily="34" charset="0"/>
                  <a:cs typeface="Arial" panose="020B0604020202020204" pitchFamily="34" charset="0"/>
                </a:rPr>
                <a:t>Brigatinib (n = 40)</a:t>
              </a:r>
              <a:br>
                <a:rPr lang="en-US" sz="1400" dirty="0">
                  <a:solidFill>
                    <a:srgbClr val="000000"/>
                  </a:solidFill>
                  <a:latin typeface="Calibri" panose="020F0502020204030204" pitchFamily="34" charset="0"/>
                  <a:cs typeface="Arial" panose="020B0604020202020204" pitchFamily="34" charset="0"/>
                </a:rPr>
              </a:br>
              <a:r>
                <a:rPr lang="en-US" sz="1400" dirty="0">
                  <a:solidFill>
                    <a:srgbClr val="E1471D"/>
                  </a:solidFill>
                  <a:latin typeface="Calibri" panose="020F0502020204030204" pitchFamily="34" charset="0"/>
                  <a:cs typeface="Arial" panose="020B0604020202020204" pitchFamily="34" charset="0"/>
                </a:rPr>
                <a:t>Crizotinib (n = 41)</a:t>
              </a:r>
              <a:r>
                <a:rPr lang="en-US" sz="1400" b="0" dirty="0">
                  <a:solidFill>
                    <a:srgbClr val="000000"/>
                  </a:solidFill>
                  <a:latin typeface="Calibri" panose="020F0502020204030204" pitchFamily="34" charset="0"/>
                  <a:cs typeface="Arial" panose="020B0604020202020204" pitchFamily="34" charset="0"/>
                </a:rPr>
                <a:t> </a:t>
              </a:r>
              <a:endParaRPr lang="en-US" sz="1400" dirty="0">
                <a:solidFill>
                  <a:srgbClr val="015873"/>
                </a:solidFill>
                <a:latin typeface="Calibri" panose="020F0502020204030204" pitchFamily="34" charset="0"/>
                <a:cs typeface="Arial" panose="020B0604020202020204" pitchFamily="34" charset="0"/>
              </a:endParaRPr>
            </a:p>
          </p:txBody>
        </p:sp>
        <p:sp>
          <p:nvSpPr>
            <p:cNvPr id="70" name="Rectangle 69">
              <a:extLst>
                <a:ext uri="{FF2B5EF4-FFF2-40B4-BE49-F238E27FC236}">
                  <a16:creationId xmlns:a16="http://schemas.microsoft.com/office/drawing/2014/main" id="{15324663-6359-4606-9E68-B0074B272D6F}"/>
                </a:ext>
              </a:extLst>
            </p:cNvPr>
            <p:cNvSpPr/>
            <p:nvPr/>
          </p:nvSpPr>
          <p:spPr>
            <a:xfrm>
              <a:off x="9032941" y="2486320"/>
              <a:ext cx="1025287" cy="954107"/>
            </a:xfrm>
            <a:prstGeom prst="rect">
              <a:avLst/>
            </a:prstGeom>
          </p:spPr>
          <p:txBody>
            <a:bodyPr wrap="square">
              <a:spAutoFit/>
            </a:bodyPr>
            <a:lstStyle/>
            <a:p>
              <a:pPr algn="ctr">
                <a:spcBef>
                  <a:spcPts val="0"/>
                </a:spcBef>
                <a:defRPr/>
              </a:pPr>
              <a:r>
                <a:rPr lang="en-US" sz="1400" dirty="0">
                  <a:solidFill>
                    <a:srgbClr val="000000"/>
                  </a:solidFill>
                  <a:latin typeface="Calibri" panose="020F0502020204030204" pitchFamily="34" charset="0"/>
                </a:rPr>
                <a:t>Median PFS, Mos (95% CI) </a:t>
              </a:r>
            </a:p>
            <a:p>
              <a:pPr algn="ctr">
                <a:spcBef>
                  <a:spcPts val="0"/>
                </a:spcBef>
                <a:defRPr/>
              </a:pPr>
              <a:r>
                <a:rPr lang="en-US" sz="1400" b="0" dirty="0">
                  <a:solidFill>
                    <a:srgbClr val="000000"/>
                  </a:solidFill>
                  <a:latin typeface="Calibri" panose="020F0502020204030204" pitchFamily="34" charset="0"/>
                </a:rPr>
                <a:t>NR (NR-NR)</a:t>
              </a:r>
            </a:p>
            <a:p>
              <a:pPr algn="ctr">
                <a:spcBef>
                  <a:spcPts val="0"/>
                </a:spcBef>
                <a:defRPr/>
              </a:pPr>
              <a:r>
                <a:rPr lang="en-US" sz="1400" b="0" dirty="0">
                  <a:solidFill>
                    <a:srgbClr val="000000"/>
                  </a:solidFill>
                  <a:latin typeface="Calibri" panose="020F0502020204030204" pitchFamily="34" charset="0"/>
                </a:rPr>
                <a:t>5.6 (3.8-11.1)           </a:t>
              </a:r>
            </a:p>
          </p:txBody>
        </p:sp>
      </p:grpSp>
      <p:grpSp>
        <p:nvGrpSpPr>
          <p:cNvPr id="15" name="Group 14">
            <a:extLst>
              <a:ext uri="{FF2B5EF4-FFF2-40B4-BE49-F238E27FC236}">
                <a16:creationId xmlns:a16="http://schemas.microsoft.com/office/drawing/2014/main" id="{4A14B2B4-EC86-4922-88D7-8F44537E836D}"/>
              </a:ext>
            </a:extLst>
          </p:cNvPr>
          <p:cNvGrpSpPr/>
          <p:nvPr/>
        </p:nvGrpSpPr>
        <p:grpSpPr>
          <a:xfrm>
            <a:off x="9274371" y="2458912"/>
            <a:ext cx="2674903" cy="954107"/>
            <a:chOff x="9244501" y="2458911"/>
            <a:chExt cx="2674903" cy="954107"/>
          </a:xfrm>
        </p:grpSpPr>
        <p:sp>
          <p:nvSpPr>
            <p:cNvPr id="71" name="TextBox 49">
              <a:extLst>
                <a:ext uri="{FF2B5EF4-FFF2-40B4-BE49-F238E27FC236}">
                  <a16:creationId xmlns:a16="http://schemas.microsoft.com/office/drawing/2014/main" id="{E5C6CA08-51D6-4F94-9937-84EB56C98D41}"/>
                </a:ext>
              </a:extLst>
            </p:cNvPr>
            <p:cNvSpPr txBox="1"/>
            <p:nvPr/>
          </p:nvSpPr>
          <p:spPr bwMode="auto">
            <a:xfrm>
              <a:off x="9244501" y="2889798"/>
              <a:ext cx="14992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0" hangingPunct="0">
                <a:spcBef>
                  <a:spcPct val="50000"/>
                </a:spcBef>
                <a:defRPr/>
              </a:pPr>
              <a:r>
                <a:rPr lang="en-US" sz="1400" dirty="0">
                  <a:solidFill>
                    <a:srgbClr val="015873"/>
                  </a:solidFill>
                  <a:latin typeface="Calibri" panose="020F0502020204030204" pitchFamily="34" charset="0"/>
                  <a:cs typeface="Arial" panose="020B0604020202020204" pitchFamily="34" charset="0"/>
                </a:rPr>
                <a:t>Brigatinib n = 97)</a:t>
              </a:r>
              <a:br>
                <a:rPr lang="en-US" sz="1400" dirty="0">
                  <a:solidFill>
                    <a:srgbClr val="000000"/>
                  </a:solidFill>
                  <a:latin typeface="Calibri" panose="020F0502020204030204" pitchFamily="34" charset="0"/>
                  <a:cs typeface="Arial" panose="020B0604020202020204" pitchFamily="34" charset="0"/>
                </a:rPr>
              </a:br>
              <a:r>
                <a:rPr lang="en-US" sz="1400" dirty="0">
                  <a:solidFill>
                    <a:srgbClr val="E1471D"/>
                  </a:solidFill>
                  <a:latin typeface="Calibri" panose="020F0502020204030204" pitchFamily="34" charset="0"/>
                  <a:cs typeface="Arial" panose="020B0604020202020204" pitchFamily="34" charset="0"/>
                </a:rPr>
                <a:t>Crizotinib (n = 97)</a:t>
              </a:r>
              <a:endParaRPr lang="en-US" sz="1400" dirty="0">
                <a:solidFill>
                  <a:srgbClr val="015873"/>
                </a:solidFill>
                <a:latin typeface="Calibri" panose="020F0502020204030204" pitchFamily="34" charset="0"/>
                <a:cs typeface="Arial" panose="020B0604020202020204" pitchFamily="34" charset="0"/>
              </a:endParaRPr>
            </a:p>
          </p:txBody>
        </p:sp>
        <p:sp>
          <p:nvSpPr>
            <p:cNvPr id="72" name="Rectangle 71">
              <a:extLst>
                <a:ext uri="{FF2B5EF4-FFF2-40B4-BE49-F238E27FC236}">
                  <a16:creationId xmlns:a16="http://schemas.microsoft.com/office/drawing/2014/main" id="{4FF4ED79-90D5-43BC-8BDA-F3A3817D0332}"/>
                </a:ext>
              </a:extLst>
            </p:cNvPr>
            <p:cNvSpPr/>
            <p:nvPr/>
          </p:nvSpPr>
          <p:spPr>
            <a:xfrm>
              <a:off x="10511439" y="2458911"/>
              <a:ext cx="1407965" cy="954107"/>
            </a:xfrm>
            <a:prstGeom prst="rect">
              <a:avLst/>
            </a:prstGeom>
          </p:spPr>
          <p:txBody>
            <a:bodyPr wrap="square">
              <a:spAutoFit/>
            </a:bodyPr>
            <a:lstStyle/>
            <a:p>
              <a:pPr algn="ctr">
                <a:spcBef>
                  <a:spcPts val="0"/>
                </a:spcBef>
                <a:defRPr/>
              </a:pPr>
              <a:r>
                <a:rPr lang="en-US" sz="1400" dirty="0">
                  <a:solidFill>
                    <a:srgbClr val="000000"/>
                  </a:solidFill>
                  <a:latin typeface="Calibri" panose="020F0502020204030204" pitchFamily="34" charset="0"/>
                </a:rPr>
                <a:t>Median PFS, Mos (95% CI) </a:t>
              </a:r>
            </a:p>
            <a:p>
              <a:pPr algn="ctr">
                <a:spcBef>
                  <a:spcPts val="0"/>
                </a:spcBef>
                <a:defRPr/>
              </a:pPr>
              <a:r>
                <a:rPr lang="en-US" sz="1400" b="0" dirty="0">
                  <a:solidFill>
                    <a:srgbClr val="000000"/>
                  </a:solidFill>
                  <a:latin typeface="Calibri" panose="020F0502020204030204" pitchFamily="34" charset="0"/>
                </a:rPr>
                <a:t>NR (NR-NR)</a:t>
              </a:r>
            </a:p>
            <a:p>
              <a:pPr algn="ctr">
                <a:spcBef>
                  <a:spcPts val="0"/>
                </a:spcBef>
                <a:defRPr/>
              </a:pPr>
              <a:r>
                <a:rPr lang="en-US" sz="1400" b="0" dirty="0">
                  <a:solidFill>
                    <a:srgbClr val="000000"/>
                  </a:solidFill>
                  <a:latin typeface="Calibri" panose="020F0502020204030204" pitchFamily="34" charset="0"/>
                </a:rPr>
                <a:t>    11.1 (9.2-NR)           </a:t>
              </a:r>
            </a:p>
          </p:txBody>
        </p:sp>
      </p:grpSp>
      <p:grpSp>
        <p:nvGrpSpPr>
          <p:cNvPr id="73" name="Group 72">
            <a:extLst>
              <a:ext uri="{FF2B5EF4-FFF2-40B4-BE49-F238E27FC236}">
                <a16:creationId xmlns:a16="http://schemas.microsoft.com/office/drawing/2014/main" id="{6B3C2315-1DC8-4915-9542-80277867C533}"/>
              </a:ext>
            </a:extLst>
          </p:cNvPr>
          <p:cNvGrpSpPr/>
          <p:nvPr/>
        </p:nvGrpSpPr>
        <p:grpSpPr>
          <a:xfrm>
            <a:off x="4528457" y="4796710"/>
            <a:ext cx="2083329" cy="974409"/>
            <a:chOff x="8541138" y="2486320"/>
            <a:chExt cx="1517090" cy="974409"/>
          </a:xfrm>
        </p:grpSpPr>
        <p:sp>
          <p:nvSpPr>
            <p:cNvPr id="74" name="TextBox 49">
              <a:extLst>
                <a:ext uri="{FF2B5EF4-FFF2-40B4-BE49-F238E27FC236}">
                  <a16:creationId xmlns:a16="http://schemas.microsoft.com/office/drawing/2014/main" id="{D309AB71-2091-438F-8C14-154A8CE84ED4}"/>
                </a:ext>
              </a:extLst>
            </p:cNvPr>
            <p:cNvSpPr txBox="1"/>
            <p:nvPr/>
          </p:nvSpPr>
          <p:spPr bwMode="auto">
            <a:xfrm>
              <a:off x="8541138" y="2937509"/>
              <a:ext cx="6609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0" hangingPunct="0">
                <a:spcBef>
                  <a:spcPct val="50000"/>
                </a:spcBef>
                <a:defRPr/>
              </a:pPr>
              <a:r>
                <a:rPr lang="en-US" sz="1400" dirty="0">
                  <a:solidFill>
                    <a:srgbClr val="015873"/>
                  </a:solidFill>
                  <a:latin typeface="Calibri" panose="020F0502020204030204" pitchFamily="34" charset="0"/>
                  <a:cs typeface="Arial" panose="020B0604020202020204" pitchFamily="34" charset="0"/>
                </a:rPr>
                <a:t>Brigatinib</a:t>
              </a:r>
              <a:br>
                <a:rPr lang="en-US" sz="1400" dirty="0">
                  <a:solidFill>
                    <a:srgbClr val="000000"/>
                  </a:solidFill>
                  <a:latin typeface="Calibri" panose="020F0502020204030204" pitchFamily="34" charset="0"/>
                  <a:cs typeface="Arial" panose="020B0604020202020204" pitchFamily="34" charset="0"/>
                </a:rPr>
              </a:br>
              <a:r>
                <a:rPr lang="en-US" sz="1400" dirty="0">
                  <a:solidFill>
                    <a:srgbClr val="E1471D"/>
                  </a:solidFill>
                  <a:latin typeface="Calibri" panose="020F0502020204030204" pitchFamily="34" charset="0"/>
                  <a:cs typeface="Arial" panose="020B0604020202020204" pitchFamily="34" charset="0"/>
                </a:rPr>
                <a:t>Crizotinib</a:t>
              </a:r>
              <a:endParaRPr lang="en-US" sz="1400" dirty="0">
                <a:solidFill>
                  <a:srgbClr val="015873"/>
                </a:solidFill>
                <a:latin typeface="Calibri" panose="020F0502020204030204" pitchFamily="34" charset="0"/>
                <a:cs typeface="Arial" panose="020B0604020202020204" pitchFamily="34" charset="0"/>
              </a:endParaRPr>
            </a:p>
          </p:txBody>
        </p:sp>
        <p:sp>
          <p:nvSpPr>
            <p:cNvPr id="75" name="Rectangle 74">
              <a:extLst>
                <a:ext uri="{FF2B5EF4-FFF2-40B4-BE49-F238E27FC236}">
                  <a16:creationId xmlns:a16="http://schemas.microsoft.com/office/drawing/2014/main" id="{96CB6075-2F00-4F68-A5ED-41701AB4162D}"/>
                </a:ext>
              </a:extLst>
            </p:cNvPr>
            <p:cNvSpPr/>
            <p:nvPr/>
          </p:nvSpPr>
          <p:spPr>
            <a:xfrm>
              <a:off x="9032941" y="2486320"/>
              <a:ext cx="1025287" cy="954107"/>
            </a:xfrm>
            <a:prstGeom prst="rect">
              <a:avLst/>
            </a:prstGeom>
          </p:spPr>
          <p:txBody>
            <a:bodyPr wrap="square">
              <a:spAutoFit/>
            </a:bodyPr>
            <a:lstStyle/>
            <a:p>
              <a:pPr algn="ctr">
                <a:spcBef>
                  <a:spcPts val="0"/>
                </a:spcBef>
                <a:defRPr/>
              </a:pPr>
              <a:r>
                <a:rPr lang="en-US" sz="1400" dirty="0">
                  <a:solidFill>
                    <a:srgbClr val="000000"/>
                  </a:solidFill>
                  <a:latin typeface="Calibri" panose="020F0502020204030204" pitchFamily="34" charset="0"/>
                </a:rPr>
                <a:t>Median iPFS, Mos (95% CI) </a:t>
              </a:r>
            </a:p>
            <a:p>
              <a:pPr algn="ctr">
                <a:spcBef>
                  <a:spcPts val="0"/>
                </a:spcBef>
                <a:defRPr/>
              </a:pPr>
              <a:r>
                <a:rPr lang="en-US" sz="1400" b="0" dirty="0">
                  <a:solidFill>
                    <a:srgbClr val="000000"/>
                  </a:solidFill>
                  <a:latin typeface="Calibri" panose="020F0502020204030204" pitchFamily="34" charset="0"/>
                </a:rPr>
                <a:t>NR (11.0-NR)</a:t>
              </a:r>
            </a:p>
            <a:p>
              <a:pPr algn="ctr">
                <a:spcBef>
                  <a:spcPts val="0"/>
                </a:spcBef>
                <a:defRPr/>
              </a:pPr>
              <a:r>
                <a:rPr lang="en-US" sz="1400" b="0" dirty="0">
                  <a:solidFill>
                    <a:srgbClr val="000000"/>
                  </a:solidFill>
                  <a:latin typeface="Calibri" panose="020F0502020204030204" pitchFamily="34" charset="0"/>
                </a:rPr>
                <a:t>    5.6 (4.1-9.2)           </a:t>
              </a:r>
            </a:p>
          </p:txBody>
        </p:sp>
      </p:grpSp>
      <p:grpSp>
        <p:nvGrpSpPr>
          <p:cNvPr id="76" name="Group 75">
            <a:extLst>
              <a:ext uri="{FF2B5EF4-FFF2-40B4-BE49-F238E27FC236}">
                <a16:creationId xmlns:a16="http://schemas.microsoft.com/office/drawing/2014/main" id="{723B1E62-5FAF-41A1-8CCD-22B81911B752}"/>
              </a:ext>
            </a:extLst>
          </p:cNvPr>
          <p:cNvGrpSpPr/>
          <p:nvPr/>
        </p:nvGrpSpPr>
        <p:grpSpPr>
          <a:xfrm>
            <a:off x="9932256" y="4664707"/>
            <a:ext cx="2083329" cy="974409"/>
            <a:chOff x="8541138" y="2486320"/>
            <a:chExt cx="1517090" cy="974409"/>
          </a:xfrm>
        </p:grpSpPr>
        <p:sp>
          <p:nvSpPr>
            <p:cNvPr id="77" name="TextBox 49">
              <a:extLst>
                <a:ext uri="{FF2B5EF4-FFF2-40B4-BE49-F238E27FC236}">
                  <a16:creationId xmlns:a16="http://schemas.microsoft.com/office/drawing/2014/main" id="{AEF8AD48-154C-4A8C-AD01-D78A8196689A}"/>
                </a:ext>
              </a:extLst>
            </p:cNvPr>
            <p:cNvSpPr txBox="1"/>
            <p:nvPr/>
          </p:nvSpPr>
          <p:spPr bwMode="auto">
            <a:xfrm>
              <a:off x="8541138" y="2937509"/>
              <a:ext cx="66098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0" hangingPunct="0">
                <a:spcBef>
                  <a:spcPct val="50000"/>
                </a:spcBef>
                <a:defRPr/>
              </a:pPr>
              <a:r>
                <a:rPr lang="en-US" sz="1400" dirty="0">
                  <a:solidFill>
                    <a:srgbClr val="015873"/>
                  </a:solidFill>
                  <a:latin typeface="Calibri" panose="020F0502020204030204" pitchFamily="34" charset="0"/>
                  <a:cs typeface="Arial" panose="020B0604020202020204" pitchFamily="34" charset="0"/>
                </a:rPr>
                <a:t>Brigatinib</a:t>
              </a:r>
              <a:br>
                <a:rPr lang="en-US" sz="1400" dirty="0">
                  <a:solidFill>
                    <a:srgbClr val="000000"/>
                  </a:solidFill>
                  <a:latin typeface="Calibri" panose="020F0502020204030204" pitchFamily="34" charset="0"/>
                  <a:cs typeface="Arial" panose="020B0604020202020204" pitchFamily="34" charset="0"/>
                </a:rPr>
              </a:br>
              <a:r>
                <a:rPr lang="en-US" sz="1400" dirty="0">
                  <a:solidFill>
                    <a:srgbClr val="E1471D"/>
                  </a:solidFill>
                  <a:latin typeface="Calibri" panose="020F0502020204030204" pitchFamily="34" charset="0"/>
                  <a:cs typeface="Arial" panose="020B0604020202020204" pitchFamily="34" charset="0"/>
                </a:rPr>
                <a:t>Crizotinib</a:t>
              </a:r>
              <a:endParaRPr lang="en-US" sz="1400" dirty="0">
                <a:solidFill>
                  <a:srgbClr val="015873"/>
                </a:solidFill>
                <a:latin typeface="Calibri" panose="020F0502020204030204" pitchFamily="34" charset="0"/>
                <a:cs typeface="Arial" panose="020B0604020202020204" pitchFamily="34" charset="0"/>
              </a:endParaRPr>
            </a:p>
          </p:txBody>
        </p:sp>
        <p:sp>
          <p:nvSpPr>
            <p:cNvPr id="78" name="Rectangle 77">
              <a:extLst>
                <a:ext uri="{FF2B5EF4-FFF2-40B4-BE49-F238E27FC236}">
                  <a16:creationId xmlns:a16="http://schemas.microsoft.com/office/drawing/2014/main" id="{9E3BE4C7-E40C-4F4E-9F6D-78AE71E58862}"/>
                </a:ext>
              </a:extLst>
            </p:cNvPr>
            <p:cNvSpPr/>
            <p:nvPr/>
          </p:nvSpPr>
          <p:spPr>
            <a:xfrm>
              <a:off x="9032941" y="2486320"/>
              <a:ext cx="1025287" cy="954107"/>
            </a:xfrm>
            <a:prstGeom prst="rect">
              <a:avLst/>
            </a:prstGeom>
          </p:spPr>
          <p:txBody>
            <a:bodyPr wrap="square">
              <a:spAutoFit/>
            </a:bodyPr>
            <a:lstStyle/>
            <a:p>
              <a:pPr algn="ctr">
                <a:spcBef>
                  <a:spcPts val="0"/>
                </a:spcBef>
                <a:defRPr/>
              </a:pPr>
              <a:r>
                <a:rPr lang="en-US" sz="1400" dirty="0">
                  <a:solidFill>
                    <a:srgbClr val="000000"/>
                  </a:solidFill>
                  <a:latin typeface="Calibri" panose="020F0502020204030204" pitchFamily="34" charset="0"/>
                </a:rPr>
                <a:t>Median iPFS, Mos (95% CI) </a:t>
              </a:r>
            </a:p>
            <a:p>
              <a:pPr algn="ctr">
                <a:spcBef>
                  <a:spcPts val="0"/>
                </a:spcBef>
                <a:defRPr/>
              </a:pPr>
              <a:r>
                <a:rPr lang="en-US" sz="1400" b="0" dirty="0">
                  <a:solidFill>
                    <a:srgbClr val="000000"/>
                  </a:solidFill>
                  <a:latin typeface="Calibri" panose="020F0502020204030204" pitchFamily="34" charset="0"/>
                </a:rPr>
                <a:t>NR (NR-NR)</a:t>
              </a:r>
            </a:p>
            <a:p>
              <a:pPr algn="ctr">
                <a:spcBef>
                  <a:spcPts val="0"/>
                </a:spcBef>
                <a:defRPr/>
              </a:pPr>
              <a:r>
                <a:rPr lang="en-US" sz="1400" b="0" dirty="0">
                  <a:solidFill>
                    <a:srgbClr val="000000"/>
                  </a:solidFill>
                  <a:latin typeface="Calibri" panose="020F0502020204030204" pitchFamily="34" charset="0"/>
                </a:rPr>
                <a:t>    NR (NR-NR)           </a:t>
              </a:r>
            </a:p>
          </p:txBody>
        </p:sp>
      </p:grpSp>
      <p:sp>
        <p:nvSpPr>
          <p:cNvPr id="79" name="TextBox 14">
            <a:extLst>
              <a:ext uri="{FF2B5EF4-FFF2-40B4-BE49-F238E27FC236}">
                <a16:creationId xmlns:a16="http://schemas.microsoft.com/office/drawing/2014/main" id="{39C1E015-9594-4A84-B6B9-B91AD9568539}"/>
              </a:ext>
            </a:extLst>
          </p:cNvPr>
          <p:cNvSpPr txBox="1">
            <a:spLocks noChangeArrowheads="1"/>
          </p:cNvSpPr>
          <p:nvPr/>
        </p:nvSpPr>
        <p:spPr bwMode="auto">
          <a:xfrm>
            <a:off x="3494212" y="6249526"/>
            <a:ext cx="4167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987425">
              <a:defRPr sz="2400">
                <a:solidFill>
                  <a:schemeClr val="tx1"/>
                </a:solidFill>
                <a:latin typeface="Arial" panose="020B0604020202020204" pitchFamily="34" charset="0"/>
                <a:ea typeface="MS PGothic" panose="020B0600070205080204" pitchFamily="34" charset="-128"/>
              </a:defRPr>
            </a:lvl1pPr>
            <a:lvl2pPr marL="742950" indent="-285750" defTabSz="987425">
              <a:defRPr sz="2400">
                <a:solidFill>
                  <a:schemeClr val="tx1"/>
                </a:solidFill>
                <a:latin typeface="Arial" panose="020B0604020202020204" pitchFamily="34" charset="0"/>
                <a:ea typeface="MS PGothic" panose="020B0600070205080204" pitchFamily="34" charset="-128"/>
              </a:defRPr>
            </a:lvl2pPr>
            <a:lvl3pPr marL="1143000" indent="-228600" defTabSz="987425">
              <a:defRPr sz="2400">
                <a:solidFill>
                  <a:schemeClr val="tx1"/>
                </a:solidFill>
                <a:latin typeface="Arial" panose="020B0604020202020204" pitchFamily="34" charset="0"/>
                <a:ea typeface="MS PGothic" panose="020B0600070205080204" pitchFamily="34" charset="-128"/>
              </a:defRPr>
            </a:lvl3pPr>
            <a:lvl4pPr marL="1600200" indent="-228600" defTabSz="987425">
              <a:defRPr sz="2400">
                <a:solidFill>
                  <a:schemeClr val="tx1"/>
                </a:solidFill>
                <a:latin typeface="Arial" panose="020B0604020202020204" pitchFamily="34" charset="0"/>
                <a:ea typeface="MS PGothic" panose="020B0600070205080204" pitchFamily="34" charset="-128"/>
              </a:defRPr>
            </a:lvl4pPr>
            <a:lvl5pPr marL="2057400" indent="-228600" defTabSz="987425">
              <a:defRPr sz="2400">
                <a:solidFill>
                  <a:schemeClr val="tx1"/>
                </a:solidFill>
                <a:latin typeface="Arial" panose="020B0604020202020204" pitchFamily="34" charset="0"/>
                <a:ea typeface="MS PGothic" panose="020B0600070205080204" pitchFamily="34" charset="-128"/>
              </a:defRPr>
            </a:lvl5pPr>
            <a:lvl6pPr marL="25146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eaLnBrk="1" fontAlgn="auto" hangingPunct="1">
              <a:spcBef>
                <a:spcPts val="0"/>
              </a:spcBef>
              <a:spcAft>
                <a:spcPts val="0"/>
              </a:spcAft>
            </a:pPr>
            <a:r>
              <a:rPr lang="en-US" altLang="en-US" sz="1800" dirty="0">
                <a:solidFill>
                  <a:srgbClr val="000000"/>
                </a:solidFill>
                <a:latin typeface="Calibri" panose="020F0502020204030204" pitchFamily="34" charset="0"/>
                <a:cs typeface="Calibri" panose="020F0502020204030204" pitchFamily="34" charset="0"/>
              </a:rPr>
              <a:t>Mos</a:t>
            </a:r>
          </a:p>
        </p:txBody>
      </p:sp>
      <p:sp>
        <p:nvSpPr>
          <p:cNvPr id="80" name="TextBox 14">
            <a:extLst>
              <a:ext uri="{FF2B5EF4-FFF2-40B4-BE49-F238E27FC236}">
                <a16:creationId xmlns:a16="http://schemas.microsoft.com/office/drawing/2014/main" id="{0A46AD33-B497-44C0-8472-875CFD97EC70}"/>
              </a:ext>
            </a:extLst>
          </p:cNvPr>
          <p:cNvSpPr txBox="1">
            <a:spLocks noChangeArrowheads="1"/>
          </p:cNvSpPr>
          <p:nvPr/>
        </p:nvSpPr>
        <p:spPr bwMode="auto">
          <a:xfrm>
            <a:off x="8669810" y="6249526"/>
            <a:ext cx="4167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defTabSz="987425">
              <a:defRPr sz="2400">
                <a:solidFill>
                  <a:schemeClr val="tx1"/>
                </a:solidFill>
                <a:latin typeface="Arial" panose="020B0604020202020204" pitchFamily="34" charset="0"/>
                <a:ea typeface="MS PGothic" panose="020B0600070205080204" pitchFamily="34" charset="-128"/>
              </a:defRPr>
            </a:lvl1pPr>
            <a:lvl2pPr marL="742950" indent="-285750" defTabSz="987425">
              <a:defRPr sz="2400">
                <a:solidFill>
                  <a:schemeClr val="tx1"/>
                </a:solidFill>
                <a:latin typeface="Arial" panose="020B0604020202020204" pitchFamily="34" charset="0"/>
                <a:ea typeface="MS PGothic" panose="020B0600070205080204" pitchFamily="34" charset="-128"/>
              </a:defRPr>
            </a:lvl2pPr>
            <a:lvl3pPr marL="1143000" indent="-228600" defTabSz="987425">
              <a:defRPr sz="2400">
                <a:solidFill>
                  <a:schemeClr val="tx1"/>
                </a:solidFill>
                <a:latin typeface="Arial" panose="020B0604020202020204" pitchFamily="34" charset="0"/>
                <a:ea typeface="MS PGothic" panose="020B0600070205080204" pitchFamily="34" charset="-128"/>
              </a:defRPr>
            </a:lvl3pPr>
            <a:lvl4pPr marL="1600200" indent="-228600" defTabSz="987425">
              <a:defRPr sz="2400">
                <a:solidFill>
                  <a:schemeClr val="tx1"/>
                </a:solidFill>
                <a:latin typeface="Arial" panose="020B0604020202020204" pitchFamily="34" charset="0"/>
                <a:ea typeface="MS PGothic" panose="020B0600070205080204" pitchFamily="34" charset="-128"/>
              </a:defRPr>
            </a:lvl4pPr>
            <a:lvl5pPr marL="2057400" indent="-228600" defTabSz="987425">
              <a:defRPr sz="2400">
                <a:solidFill>
                  <a:schemeClr val="tx1"/>
                </a:solidFill>
                <a:latin typeface="Arial" panose="020B0604020202020204" pitchFamily="34" charset="0"/>
                <a:ea typeface="MS PGothic" panose="020B0600070205080204" pitchFamily="34" charset="-128"/>
              </a:defRPr>
            </a:lvl5pPr>
            <a:lvl6pPr marL="25146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987425"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eaLnBrk="1" fontAlgn="auto" hangingPunct="1">
              <a:spcBef>
                <a:spcPts val="0"/>
              </a:spcBef>
              <a:spcAft>
                <a:spcPts val="0"/>
              </a:spcAft>
            </a:pPr>
            <a:r>
              <a:rPr lang="en-US" altLang="en-US" sz="1800" dirty="0">
                <a:solidFill>
                  <a:srgbClr val="000000"/>
                </a:solidFill>
                <a:latin typeface="Calibri" panose="020F0502020204030204" pitchFamily="34" charset="0"/>
                <a:cs typeface="Calibri" panose="020F0502020204030204" pitchFamily="34" charset="0"/>
              </a:rPr>
              <a:t>Mos</a:t>
            </a:r>
          </a:p>
        </p:txBody>
      </p:sp>
      <p:sp>
        <p:nvSpPr>
          <p:cNvPr id="84" name="Rectangle 83">
            <a:extLst>
              <a:ext uri="{FF2B5EF4-FFF2-40B4-BE49-F238E27FC236}">
                <a16:creationId xmlns:a16="http://schemas.microsoft.com/office/drawing/2014/main" id="{08ABB81A-DEC4-4138-8F0E-17DE77FBC38B}"/>
              </a:ext>
            </a:extLst>
          </p:cNvPr>
          <p:cNvSpPr/>
          <p:nvPr/>
        </p:nvSpPr>
        <p:spPr>
          <a:xfrm>
            <a:off x="3741619" y="1783255"/>
            <a:ext cx="182880" cy="1920240"/>
          </a:xfrm>
          <a:prstGeom prst="rect">
            <a:avLst/>
          </a:prstGeom>
          <a:no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09493" eaLnBrk="1" fontAlgn="auto" hangingPunct="1">
              <a:spcBef>
                <a:spcPts val="0"/>
              </a:spcBef>
              <a:spcAft>
                <a:spcPts val="0"/>
              </a:spcAft>
              <a:defRPr/>
            </a:pPr>
            <a:endParaRPr lang="en-US" sz="1500" b="0" dirty="0">
              <a:solidFill>
                <a:prstClr val="white"/>
              </a:solidFill>
              <a:latin typeface="Arial"/>
            </a:endParaRPr>
          </a:p>
        </p:txBody>
      </p:sp>
      <p:sp>
        <p:nvSpPr>
          <p:cNvPr id="85" name="Rectangle 84">
            <a:extLst>
              <a:ext uri="{FF2B5EF4-FFF2-40B4-BE49-F238E27FC236}">
                <a16:creationId xmlns:a16="http://schemas.microsoft.com/office/drawing/2014/main" id="{8D384B67-8186-44ED-8A6B-5C74F9C82091}"/>
              </a:ext>
            </a:extLst>
          </p:cNvPr>
          <p:cNvSpPr/>
          <p:nvPr/>
        </p:nvSpPr>
        <p:spPr>
          <a:xfrm>
            <a:off x="8821030" y="1789153"/>
            <a:ext cx="182880" cy="1920240"/>
          </a:xfrm>
          <a:prstGeom prst="rect">
            <a:avLst/>
          </a:prstGeom>
          <a:no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09493" eaLnBrk="1" fontAlgn="auto" hangingPunct="1">
              <a:spcBef>
                <a:spcPts val="0"/>
              </a:spcBef>
              <a:spcAft>
                <a:spcPts val="0"/>
              </a:spcAft>
              <a:defRPr/>
            </a:pPr>
            <a:endParaRPr lang="en-US" sz="1500" b="0" dirty="0">
              <a:solidFill>
                <a:prstClr val="white"/>
              </a:solidFill>
              <a:latin typeface="Arial"/>
            </a:endParaRPr>
          </a:p>
        </p:txBody>
      </p:sp>
      <p:grpSp>
        <p:nvGrpSpPr>
          <p:cNvPr id="14" name="Group 13">
            <a:extLst>
              <a:ext uri="{FF2B5EF4-FFF2-40B4-BE49-F238E27FC236}">
                <a16:creationId xmlns:a16="http://schemas.microsoft.com/office/drawing/2014/main" id="{BC446D32-1623-4CC4-8E86-E54B273A4991}"/>
              </a:ext>
            </a:extLst>
          </p:cNvPr>
          <p:cNvGrpSpPr/>
          <p:nvPr/>
        </p:nvGrpSpPr>
        <p:grpSpPr>
          <a:xfrm>
            <a:off x="1501452" y="1676894"/>
            <a:ext cx="4027885" cy="2351193"/>
            <a:chOff x="1443301" y="1676893"/>
            <a:chExt cx="4027885" cy="2351193"/>
          </a:xfrm>
        </p:grpSpPr>
        <p:cxnSp>
          <p:nvCxnSpPr>
            <p:cNvPr id="3" name="Straight Connector 2">
              <a:extLst>
                <a:ext uri="{FF2B5EF4-FFF2-40B4-BE49-F238E27FC236}">
                  <a16:creationId xmlns:a16="http://schemas.microsoft.com/office/drawing/2014/main" id="{6B50A6C1-D9B0-4750-9977-5C9A717792AE}"/>
                </a:ext>
              </a:extLst>
            </p:cNvPr>
            <p:cNvCxnSpPr/>
            <p:nvPr/>
          </p:nvCxnSpPr>
          <p:spPr bwMode="auto">
            <a:xfrm flipV="1">
              <a:off x="2078095" y="1831822"/>
              <a:ext cx="0" cy="1871673"/>
            </a:xfrm>
            <a:prstGeom prst="line">
              <a:avLst/>
            </a:prstGeom>
            <a:noFill/>
            <a:ln w="28575" cap="flat" cmpd="sng" algn="ctr">
              <a:solidFill>
                <a:schemeClr val="bg1"/>
              </a:solidFill>
              <a:prstDash val="solid"/>
              <a:round/>
              <a:headEnd type="none" w="med" len="med"/>
              <a:tailEnd type="none" w="med" len="med"/>
            </a:ln>
            <a:effectLst/>
          </p:spPr>
        </p:cxnSp>
        <p:cxnSp>
          <p:nvCxnSpPr>
            <p:cNvPr id="6" name="Straight Connector 5">
              <a:extLst>
                <a:ext uri="{FF2B5EF4-FFF2-40B4-BE49-F238E27FC236}">
                  <a16:creationId xmlns:a16="http://schemas.microsoft.com/office/drawing/2014/main" id="{A03660C9-ECBE-40C3-BCD8-938B3F98F408}"/>
                </a:ext>
              </a:extLst>
            </p:cNvPr>
            <p:cNvCxnSpPr>
              <a:cxnSpLocks/>
            </p:cNvCxnSpPr>
            <p:nvPr/>
          </p:nvCxnSpPr>
          <p:spPr bwMode="auto">
            <a:xfrm>
              <a:off x="2078095" y="3703495"/>
              <a:ext cx="3155427"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229A2AD6-B3F1-4923-8BEF-F65438744CBB}"/>
                </a:ext>
              </a:extLst>
            </p:cNvPr>
            <p:cNvCxnSpPr/>
            <p:nvPr/>
          </p:nvCxnSpPr>
          <p:spPr bwMode="auto">
            <a:xfrm>
              <a:off x="2078095"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5AF31378-FEAF-43B6-9B34-EDE8C58893D7}"/>
                </a:ext>
              </a:extLst>
            </p:cNvPr>
            <p:cNvCxnSpPr/>
            <p:nvPr/>
          </p:nvCxnSpPr>
          <p:spPr bwMode="auto">
            <a:xfrm>
              <a:off x="2602686"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FDAB4D3D-925B-42A6-B691-156901405C74}"/>
                </a:ext>
              </a:extLst>
            </p:cNvPr>
            <p:cNvCxnSpPr/>
            <p:nvPr/>
          </p:nvCxnSpPr>
          <p:spPr bwMode="auto">
            <a:xfrm>
              <a:off x="3127277"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40FACBB-6D04-4D5D-940C-B7AB7D8F4F0F}"/>
                </a:ext>
              </a:extLst>
            </p:cNvPr>
            <p:cNvCxnSpPr/>
            <p:nvPr/>
          </p:nvCxnSpPr>
          <p:spPr bwMode="auto">
            <a:xfrm>
              <a:off x="3651868"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DB627A87-0237-40D3-97F9-57C3982F783F}"/>
                </a:ext>
              </a:extLst>
            </p:cNvPr>
            <p:cNvCxnSpPr/>
            <p:nvPr/>
          </p:nvCxnSpPr>
          <p:spPr bwMode="auto">
            <a:xfrm>
              <a:off x="4176459"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A294FEFF-6545-4A9E-866A-584633614C6E}"/>
                </a:ext>
              </a:extLst>
            </p:cNvPr>
            <p:cNvCxnSpPr/>
            <p:nvPr/>
          </p:nvCxnSpPr>
          <p:spPr bwMode="auto">
            <a:xfrm>
              <a:off x="4701050"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BEBC8A2B-935C-4676-97FC-02E1F1FA4416}"/>
                </a:ext>
              </a:extLst>
            </p:cNvPr>
            <p:cNvCxnSpPr/>
            <p:nvPr/>
          </p:nvCxnSpPr>
          <p:spPr bwMode="auto">
            <a:xfrm>
              <a:off x="5225641" y="3703495"/>
              <a:ext cx="0" cy="64008"/>
            </a:xfrm>
            <a:prstGeom prst="line">
              <a:avLst/>
            </a:prstGeom>
            <a:noFill/>
            <a:ln w="28575" cap="flat" cmpd="sng" algn="ctr">
              <a:solidFill>
                <a:schemeClr val="bg1"/>
              </a:solidFill>
              <a:prstDash val="solid"/>
              <a:round/>
              <a:headEnd type="none" w="med" len="med"/>
              <a:tailEnd type="none" w="med" len="med"/>
            </a:ln>
            <a:effectLst/>
          </p:spPr>
        </p:cxnSp>
        <p:sp>
          <p:nvSpPr>
            <p:cNvPr id="11" name="TextBox 10">
              <a:extLst>
                <a:ext uri="{FF2B5EF4-FFF2-40B4-BE49-F238E27FC236}">
                  <a16:creationId xmlns:a16="http://schemas.microsoft.com/office/drawing/2014/main" id="{DF60CC8D-914B-4DA4-AF3C-BCB76C9F68DB}"/>
                </a:ext>
              </a:extLst>
            </p:cNvPr>
            <p:cNvSpPr txBox="1"/>
            <p:nvPr/>
          </p:nvSpPr>
          <p:spPr bwMode="auto">
            <a:xfrm>
              <a:off x="497819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18</a:t>
              </a:r>
            </a:p>
          </p:txBody>
        </p:sp>
        <p:sp>
          <p:nvSpPr>
            <p:cNvPr id="83" name="TextBox 82">
              <a:extLst>
                <a:ext uri="{FF2B5EF4-FFF2-40B4-BE49-F238E27FC236}">
                  <a16:creationId xmlns:a16="http://schemas.microsoft.com/office/drawing/2014/main" id="{5BEC5574-CE48-44AE-9A63-7EB9BADBFC25}"/>
                </a:ext>
              </a:extLst>
            </p:cNvPr>
            <p:cNvSpPr txBox="1"/>
            <p:nvPr/>
          </p:nvSpPr>
          <p:spPr bwMode="auto">
            <a:xfrm>
              <a:off x="234693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3</a:t>
              </a:r>
            </a:p>
          </p:txBody>
        </p:sp>
        <p:sp>
          <p:nvSpPr>
            <p:cNvPr id="88" name="TextBox 87">
              <a:extLst>
                <a:ext uri="{FF2B5EF4-FFF2-40B4-BE49-F238E27FC236}">
                  <a16:creationId xmlns:a16="http://schemas.microsoft.com/office/drawing/2014/main" id="{C7446121-9074-4F0D-8688-B8C1D600E3ED}"/>
                </a:ext>
              </a:extLst>
            </p:cNvPr>
            <p:cNvSpPr txBox="1"/>
            <p:nvPr/>
          </p:nvSpPr>
          <p:spPr bwMode="auto">
            <a:xfrm>
              <a:off x="2873188"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6</a:t>
              </a:r>
            </a:p>
          </p:txBody>
        </p:sp>
        <p:sp>
          <p:nvSpPr>
            <p:cNvPr id="89" name="TextBox 88">
              <a:extLst>
                <a:ext uri="{FF2B5EF4-FFF2-40B4-BE49-F238E27FC236}">
                  <a16:creationId xmlns:a16="http://schemas.microsoft.com/office/drawing/2014/main" id="{28BE55BF-A6C7-448B-8FD4-5AF231A98200}"/>
                </a:ext>
              </a:extLst>
            </p:cNvPr>
            <p:cNvSpPr txBox="1"/>
            <p:nvPr/>
          </p:nvSpPr>
          <p:spPr bwMode="auto">
            <a:xfrm>
              <a:off x="3399440"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9</a:t>
              </a:r>
            </a:p>
          </p:txBody>
        </p:sp>
        <p:sp>
          <p:nvSpPr>
            <p:cNvPr id="90" name="TextBox 89">
              <a:extLst>
                <a:ext uri="{FF2B5EF4-FFF2-40B4-BE49-F238E27FC236}">
                  <a16:creationId xmlns:a16="http://schemas.microsoft.com/office/drawing/2014/main" id="{575E0739-66E3-4AD5-9B55-2AAA47D7C800}"/>
                </a:ext>
              </a:extLst>
            </p:cNvPr>
            <p:cNvSpPr txBox="1"/>
            <p:nvPr/>
          </p:nvSpPr>
          <p:spPr bwMode="auto">
            <a:xfrm>
              <a:off x="3925692"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12</a:t>
              </a:r>
            </a:p>
          </p:txBody>
        </p:sp>
        <p:sp>
          <p:nvSpPr>
            <p:cNvPr id="91" name="TextBox 90">
              <a:extLst>
                <a:ext uri="{FF2B5EF4-FFF2-40B4-BE49-F238E27FC236}">
                  <a16:creationId xmlns:a16="http://schemas.microsoft.com/office/drawing/2014/main" id="{C0232901-2106-4B9F-BA46-A2D5E1C1FEFB}"/>
                </a:ext>
              </a:extLst>
            </p:cNvPr>
            <p:cNvSpPr txBox="1"/>
            <p:nvPr/>
          </p:nvSpPr>
          <p:spPr bwMode="auto">
            <a:xfrm>
              <a:off x="445194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15</a:t>
              </a:r>
            </a:p>
          </p:txBody>
        </p:sp>
        <p:sp>
          <p:nvSpPr>
            <p:cNvPr id="92" name="TextBox 91">
              <a:extLst>
                <a:ext uri="{FF2B5EF4-FFF2-40B4-BE49-F238E27FC236}">
                  <a16:creationId xmlns:a16="http://schemas.microsoft.com/office/drawing/2014/main" id="{EB2540D5-7388-4E44-9236-4ED741A8ED34}"/>
                </a:ext>
              </a:extLst>
            </p:cNvPr>
            <p:cNvSpPr txBox="1"/>
            <p:nvPr/>
          </p:nvSpPr>
          <p:spPr bwMode="auto">
            <a:xfrm>
              <a:off x="182068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sp>
          <p:nvSpPr>
            <p:cNvPr id="93" name="TextBox 92">
              <a:extLst>
                <a:ext uri="{FF2B5EF4-FFF2-40B4-BE49-F238E27FC236}">
                  <a16:creationId xmlns:a16="http://schemas.microsoft.com/office/drawing/2014/main" id="{6CC05496-0653-4B91-B9E8-28373BBDA5B3}"/>
                </a:ext>
              </a:extLst>
            </p:cNvPr>
            <p:cNvSpPr txBox="1"/>
            <p:nvPr/>
          </p:nvSpPr>
          <p:spPr bwMode="auto">
            <a:xfrm rot="16200000">
              <a:off x="667426" y="2607696"/>
              <a:ext cx="18903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dirty="0">
                  <a:solidFill>
                    <a:srgbClr val="000000"/>
                  </a:solidFill>
                  <a:latin typeface="Calibri" panose="020F0502020204030204" pitchFamily="34" charset="0"/>
                  <a:cs typeface="+mn-cs"/>
                </a:rPr>
                <a:t>PFS (%)</a:t>
              </a:r>
            </a:p>
          </p:txBody>
        </p:sp>
        <p:cxnSp>
          <p:nvCxnSpPr>
            <p:cNvPr id="13" name="Straight Connector 12">
              <a:extLst>
                <a:ext uri="{FF2B5EF4-FFF2-40B4-BE49-F238E27FC236}">
                  <a16:creationId xmlns:a16="http://schemas.microsoft.com/office/drawing/2014/main" id="{EC849352-C5AD-4080-B20E-D873AD9FC49E}"/>
                </a:ext>
              </a:extLst>
            </p:cNvPr>
            <p:cNvCxnSpPr/>
            <p:nvPr/>
          </p:nvCxnSpPr>
          <p:spPr bwMode="auto">
            <a:xfrm flipH="1">
              <a:off x="2006968" y="18456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219DB16-FBDF-4C40-B789-83E4F30741EB}"/>
                </a:ext>
              </a:extLst>
            </p:cNvPr>
            <p:cNvCxnSpPr/>
            <p:nvPr/>
          </p:nvCxnSpPr>
          <p:spPr bwMode="auto">
            <a:xfrm flipH="1">
              <a:off x="2006968" y="20312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007F9534-C1EA-40D9-8115-CCC2DCF0708A}"/>
                </a:ext>
              </a:extLst>
            </p:cNvPr>
            <p:cNvCxnSpPr/>
            <p:nvPr/>
          </p:nvCxnSpPr>
          <p:spPr bwMode="auto">
            <a:xfrm flipH="1">
              <a:off x="2006968" y="22168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D25ABC07-53F2-444B-83FC-56705325D289}"/>
                </a:ext>
              </a:extLst>
            </p:cNvPr>
            <p:cNvCxnSpPr/>
            <p:nvPr/>
          </p:nvCxnSpPr>
          <p:spPr bwMode="auto">
            <a:xfrm flipH="1">
              <a:off x="2006968" y="24023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8392F2A2-FA66-4FEB-B6D5-A805CD557AA5}"/>
                </a:ext>
              </a:extLst>
            </p:cNvPr>
            <p:cNvCxnSpPr/>
            <p:nvPr/>
          </p:nvCxnSpPr>
          <p:spPr bwMode="auto">
            <a:xfrm flipH="1">
              <a:off x="2006968" y="25879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1425B799-7303-4C91-8463-85A94C110D16}"/>
                </a:ext>
              </a:extLst>
            </p:cNvPr>
            <p:cNvCxnSpPr/>
            <p:nvPr/>
          </p:nvCxnSpPr>
          <p:spPr bwMode="auto">
            <a:xfrm flipH="1">
              <a:off x="2006968" y="27735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39E415D6-9AED-4AA0-A5EB-B38D323512BF}"/>
                </a:ext>
              </a:extLst>
            </p:cNvPr>
            <p:cNvCxnSpPr/>
            <p:nvPr/>
          </p:nvCxnSpPr>
          <p:spPr bwMode="auto">
            <a:xfrm flipH="1">
              <a:off x="2006968" y="295907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1983B9FA-7944-4372-9C77-89002D1E3812}"/>
                </a:ext>
              </a:extLst>
            </p:cNvPr>
            <p:cNvCxnSpPr/>
            <p:nvPr/>
          </p:nvCxnSpPr>
          <p:spPr bwMode="auto">
            <a:xfrm flipH="1">
              <a:off x="2006968" y="31446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32D0D48B-96B0-433A-8D0D-8FD161CE2E6E}"/>
                </a:ext>
              </a:extLst>
            </p:cNvPr>
            <p:cNvCxnSpPr/>
            <p:nvPr/>
          </p:nvCxnSpPr>
          <p:spPr bwMode="auto">
            <a:xfrm flipH="1">
              <a:off x="2006968" y="333020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C42DA65C-2682-4337-B4D2-24D20B079A18}"/>
                </a:ext>
              </a:extLst>
            </p:cNvPr>
            <p:cNvCxnSpPr/>
            <p:nvPr/>
          </p:nvCxnSpPr>
          <p:spPr bwMode="auto">
            <a:xfrm flipH="1">
              <a:off x="2006968" y="35157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F55A8AB4-5BE9-465B-939A-D53ECE74A09D}"/>
                </a:ext>
              </a:extLst>
            </p:cNvPr>
            <p:cNvCxnSpPr/>
            <p:nvPr/>
          </p:nvCxnSpPr>
          <p:spPr bwMode="auto">
            <a:xfrm flipH="1">
              <a:off x="2006968" y="3701334"/>
              <a:ext cx="64008" cy="0"/>
            </a:xfrm>
            <a:prstGeom prst="line">
              <a:avLst/>
            </a:prstGeom>
            <a:noFill/>
            <a:ln w="28575" cap="flat" cmpd="sng" algn="ctr">
              <a:solidFill>
                <a:schemeClr val="bg1"/>
              </a:solidFill>
              <a:prstDash val="solid"/>
              <a:round/>
              <a:headEnd type="none" w="med" len="med"/>
              <a:tailEnd type="none" w="med" len="med"/>
            </a:ln>
            <a:effectLst/>
          </p:spPr>
        </p:cxnSp>
        <p:sp>
          <p:nvSpPr>
            <p:cNvPr id="104" name="TextBox 103">
              <a:extLst>
                <a:ext uri="{FF2B5EF4-FFF2-40B4-BE49-F238E27FC236}">
                  <a16:creationId xmlns:a16="http://schemas.microsoft.com/office/drawing/2014/main" id="{D2174825-3537-4C2C-9ED6-2F5AE9B96DCC}"/>
                </a:ext>
              </a:extLst>
            </p:cNvPr>
            <p:cNvSpPr txBox="1"/>
            <p:nvPr/>
          </p:nvSpPr>
          <p:spPr bwMode="auto">
            <a:xfrm>
              <a:off x="1557903" y="1676893"/>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100</a:t>
              </a:r>
            </a:p>
          </p:txBody>
        </p:sp>
        <p:sp>
          <p:nvSpPr>
            <p:cNvPr id="106" name="TextBox 105">
              <a:extLst>
                <a:ext uri="{FF2B5EF4-FFF2-40B4-BE49-F238E27FC236}">
                  <a16:creationId xmlns:a16="http://schemas.microsoft.com/office/drawing/2014/main" id="{1A831AC7-6927-4C9B-94E1-DBAE2648B057}"/>
                </a:ext>
              </a:extLst>
            </p:cNvPr>
            <p:cNvSpPr txBox="1"/>
            <p:nvPr/>
          </p:nvSpPr>
          <p:spPr bwMode="auto">
            <a:xfrm>
              <a:off x="1557903" y="2045549"/>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80</a:t>
              </a:r>
            </a:p>
          </p:txBody>
        </p:sp>
        <p:sp>
          <p:nvSpPr>
            <p:cNvPr id="108" name="TextBox 107">
              <a:extLst>
                <a:ext uri="{FF2B5EF4-FFF2-40B4-BE49-F238E27FC236}">
                  <a16:creationId xmlns:a16="http://schemas.microsoft.com/office/drawing/2014/main" id="{009D85B0-14DD-4697-9329-B0D9E46776A8}"/>
                </a:ext>
              </a:extLst>
            </p:cNvPr>
            <p:cNvSpPr txBox="1"/>
            <p:nvPr/>
          </p:nvSpPr>
          <p:spPr bwMode="auto">
            <a:xfrm>
              <a:off x="1557903" y="2414205"/>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60</a:t>
              </a:r>
            </a:p>
          </p:txBody>
        </p:sp>
        <p:sp>
          <p:nvSpPr>
            <p:cNvPr id="110" name="TextBox 109">
              <a:extLst>
                <a:ext uri="{FF2B5EF4-FFF2-40B4-BE49-F238E27FC236}">
                  <a16:creationId xmlns:a16="http://schemas.microsoft.com/office/drawing/2014/main" id="{B47FA31B-38E8-415E-8139-5893E9E8D26A}"/>
                </a:ext>
              </a:extLst>
            </p:cNvPr>
            <p:cNvSpPr txBox="1"/>
            <p:nvPr/>
          </p:nvSpPr>
          <p:spPr bwMode="auto">
            <a:xfrm>
              <a:off x="1557903" y="2782861"/>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40</a:t>
              </a:r>
            </a:p>
          </p:txBody>
        </p:sp>
        <p:sp>
          <p:nvSpPr>
            <p:cNvPr id="112" name="TextBox 111">
              <a:extLst>
                <a:ext uri="{FF2B5EF4-FFF2-40B4-BE49-F238E27FC236}">
                  <a16:creationId xmlns:a16="http://schemas.microsoft.com/office/drawing/2014/main" id="{4C4EEA5F-0C57-4B62-AA4E-AA94FCB1D541}"/>
                </a:ext>
              </a:extLst>
            </p:cNvPr>
            <p:cNvSpPr txBox="1"/>
            <p:nvPr/>
          </p:nvSpPr>
          <p:spPr bwMode="auto">
            <a:xfrm>
              <a:off x="1557903" y="3151517"/>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20</a:t>
              </a:r>
            </a:p>
          </p:txBody>
        </p:sp>
        <p:sp>
          <p:nvSpPr>
            <p:cNvPr id="114" name="TextBox 113">
              <a:extLst>
                <a:ext uri="{FF2B5EF4-FFF2-40B4-BE49-F238E27FC236}">
                  <a16:creationId xmlns:a16="http://schemas.microsoft.com/office/drawing/2014/main" id="{4D48170E-CD94-42C2-8937-7B2A66FDA329}"/>
                </a:ext>
              </a:extLst>
            </p:cNvPr>
            <p:cNvSpPr txBox="1"/>
            <p:nvPr/>
          </p:nvSpPr>
          <p:spPr bwMode="auto">
            <a:xfrm>
              <a:off x="1557903" y="3520168"/>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grpSp>
      <p:grpSp>
        <p:nvGrpSpPr>
          <p:cNvPr id="115" name="Group 114">
            <a:extLst>
              <a:ext uri="{FF2B5EF4-FFF2-40B4-BE49-F238E27FC236}">
                <a16:creationId xmlns:a16="http://schemas.microsoft.com/office/drawing/2014/main" id="{806A30C3-FF01-4D56-A5E1-BCA01FC1941A}"/>
              </a:ext>
            </a:extLst>
          </p:cNvPr>
          <p:cNvGrpSpPr/>
          <p:nvPr/>
        </p:nvGrpSpPr>
        <p:grpSpPr>
          <a:xfrm>
            <a:off x="6640681" y="1687516"/>
            <a:ext cx="4027885" cy="2351193"/>
            <a:chOff x="1443301" y="1676893"/>
            <a:chExt cx="4027885" cy="2351193"/>
          </a:xfrm>
        </p:grpSpPr>
        <p:cxnSp>
          <p:nvCxnSpPr>
            <p:cNvPr id="116" name="Straight Connector 115">
              <a:extLst>
                <a:ext uri="{FF2B5EF4-FFF2-40B4-BE49-F238E27FC236}">
                  <a16:creationId xmlns:a16="http://schemas.microsoft.com/office/drawing/2014/main" id="{5C758F53-80B6-4CC4-9A6B-B7AEDA720205}"/>
                </a:ext>
              </a:extLst>
            </p:cNvPr>
            <p:cNvCxnSpPr/>
            <p:nvPr/>
          </p:nvCxnSpPr>
          <p:spPr bwMode="auto">
            <a:xfrm flipV="1">
              <a:off x="2078095" y="1831822"/>
              <a:ext cx="0" cy="1871673"/>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EFC9CB7D-114D-4ED4-A5F1-7230BB182434}"/>
                </a:ext>
              </a:extLst>
            </p:cNvPr>
            <p:cNvCxnSpPr>
              <a:cxnSpLocks/>
            </p:cNvCxnSpPr>
            <p:nvPr/>
          </p:nvCxnSpPr>
          <p:spPr bwMode="auto">
            <a:xfrm>
              <a:off x="2078095" y="3703495"/>
              <a:ext cx="3155427" cy="0"/>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86900F43-92AA-4F51-A706-2B9BC4847082}"/>
                </a:ext>
              </a:extLst>
            </p:cNvPr>
            <p:cNvCxnSpPr/>
            <p:nvPr/>
          </p:nvCxnSpPr>
          <p:spPr bwMode="auto">
            <a:xfrm>
              <a:off x="2078095"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ACC8468D-B61C-4F85-821A-4B33E12D5E09}"/>
                </a:ext>
              </a:extLst>
            </p:cNvPr>
            <p:cNvCxnSpPr/>
            <p:nvPr/>
          </p:nvCxnSpPr>
          <p:spPr bwMode="auto">
            <a:xfrm>
              <a:off x="2602686"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03471FCB-9988-4A58-B684-294F104ED292}"/>
                </a:ext>
              </a:extLst>
            </p:cNvPr>
            <p:cNvCxnSpPr/>
            <p:nvPr/>
          </p:nvCxnSpPr>
          <p:spPr bwMode="auto">
            <a:xfrm>
              <a:off x="3127277"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82F07D20-4DAC-41C2-A584-BB8902387620}"/>
                </a:ext>
              </a:extLst>
            </p:cNvPr>
            <p:cNvCxnSpPr/>
            <p:nvPr/>
          </p:nvCxnSpPr>
          <p:spPr bwMode="auto">
            <a:xfrm>
              <a:off x="3651868"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ADBDA97C-080A-4CA8-80CD-C5E6D83E981F}"/>
                </a:ext>
              </a:extLst>
            </p:cNvPr>
            <p:cNvCxnSpPr/>
            <p:nvPr/>
          </p:nvCxnSpPr>
          <p:spPr bwMode="auto">
            <a:xfrm>
              <a:off x="4176459"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7499708B-1DC0-4D52-809F-E94D55AF35B3}"/>
                </a:ext>
              </a:extLst>
            </p:cNvPr>
            <p:cNvCxnSpPr/>
            <p:nvPr/>
          </p:nvCxnSpPr>
          <p:spPr bwMode="auto">
            <a:xfrm>
              <a:off x="4701050"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1F3D69D3-8F01-4C69-9791-27C15C593B98}"/>
                </a:ext>
              </a:extLst>
            </p:cNvPr>
            <p:cNvCxnSpPr/>
            <p:nvPr/>
          </p:nvCxnSpPr>
          <p:spPr bwMode="auto">
            <a:xfrm>
              <a:off x="5225641" y="3703495"/>
              <a:ext cx="0" cy="64008"/>
            </a:xfrm>
            <a:prstGeom prst="line">
              <a:avLst/>
            </a:prstGeom>
            <a:noFill/>
            <a:ln w="28575" cap="flat" cmpd="sng" algn="ctr">
              <a:solidFill>
                <a:schemeClr val="bg1"/>
              </a:solidFill>
              <a:prstDash val="solid"/>
              <a:round/>
              <a:headEnd type="none" w="med" len="med"/>
              <a:tailEnd type="none" w="med" len="med"/>
            </a:ln>
            <a:effectLst/>
          </p:spPr>
        </p:cxnSp>
        <p:sp>
          <p:nvSpPr>
            <p:cNvPr id="125" name="TextBox 124">
              <a:extLst>
                <a:ext uri="{FF2B5EF4-FFF2-40B4-BE49-F238E27FC236}">
                  <a16:creationId xmlns:a16="http://schemas.microsoft.com/office/drawing/2014/main" id="{1A40D79D-DEDA-44E5-B4C9-4176D2BD47BD}"/>
                </a:ext>
              </a:extLst>
            </p:cNvPr>
            <p:cNvSpPr txBox="1"/>
            <p:nvPr/>
          </p:nvSpPr>
          <p:spPr bwMode="auto">
            <a:xfrm>
              <a:off x="497819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18</a:t>
              </a:r>
            </a:p>
          </p:txBody>
        </p:sp>
        <p:sp>
          <p:nvSpPr>
            <p:cNvPr id="126" name="TextBox 125">
              <a:extLst>
                <a:ext uri="{FF2B5EF4-FFF2-40B4-BE49-F238E27FC236}">
                  <a16:creationId xmlns:a16="http://schemas.microsoft.com/office/drawing/2014/main" id="{B61D0A98-421A-4319-A8AC-4D91ABF61247}"/>
                </a:ext>
              </a:extLst>
            </p:cNvPr>
            <p:cNvSpPr txBox="1"/>
            <p:nvPr/>
          </p:nvSpPr>
          <p:spPr bwMode="auto">
            <a:xfrm>
              <a:off x="234693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3</a:t>
              </a:r>
            </a:p>
          </p:txBody>
        </p:sp>
        <p:sp>
          <p:nvSpPr>
            <p:cNvPr id="127" name="TextBox 126">
              <a:extLst>
                <a:ext uri="{FF2B5EF4-FFF2-40B4-BE49-F238E27FC236}">
                  <a16:creationId xmlns:a16="http://schemas.microsoft.com/office/drawing/2014/main" id="{8750BD9D-2616-4731-82DA-D2E2A70F683D}"/>
                </a:ext>
              </a:extLst>
            </p:cNvPr>
            <p:cNvSpPr txBox="1"/>
            <p:nvPr/>
          </p:nvSpPr>
          <p:spPr bwMode="auto">
            <a:xfrm>
              <a:off x="2873188"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6</a:t>
              </a:r>
            </a:p>
          </p:txBody>
        </p:sp>
        <p:sp>
          <p:nvSpPr>
            <p:cNvPr id="128" name="TextBox 127">
              <a:extLst>
                <a:ext uri="{FF2B5EF4-FFF2-40B4-BE49-F238E27FC236}">
                  <a16:creationId xmlns:a16="http://schemas.microsoft.com/office/drawing/2014/main" id="{D1FA680B-B78E-4709-B17D-8EF32068D758}"/>
                </a:ext>
              </a:extLst>
            </p:cNvPr>
            <p:cNvSpPr txBox="1"/>
            <p:nvPr/>
          </p:nvSpPr>
          <p:spPr bwMode="auto">
            <a:xfrm>
              <a:off x="3399440"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9</a:t>
              </a:r>
            </a:p>
          </p:txBody>
        </p:sp>
        <p:sp>
          <p:nvSpPr>
            <p:cNvPr id="129" name="TextBox 128">
              <a:extLst>
                <a:ext uri="{FF2B5EF4-FFF2-40B4-BE49-F238E27FC236}">
                  <a16:creationId xmlns:a16="http://schemas.microsoft.com/office/drawing/2014/main" id="{175050E7-612E-4AB5-9ADD-FB6B46B07ABF}"/>
                </a:ext>
              </a:extLst>
            </p:cNvPr>
            <p:cNvSpPr txBox="1"/>
            <p:nvPr/>
          </p:nvSpPr>
          <p:spPr bwMode="auto">
            <a:xfrm>
              <a:off x="3925692"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12</a:t>
              </a:r>
            </a:p>
          </p:txBody>
        </p:sp>
        <p:sp>
          <p:nvSpPr>
            <p:cNvPr id="130" name="TextBox 129">
              <a:extLst>
                <a:ext uri="{FF2B5EF4-FFF2-40B4-BE49-F238E27FC236}">
                  <a16:creationId xmlns:a16="http://schemas.microsoft.com/office/drawing/2014/main" id="{BC2D8E71-E440-4C52-B682-54765FBF1CD8}"/>
                </a:ext>
              </a:extLst>
            </p:cNvPr>
            <p:cNvSpPr txBox="1"/>
            <p:nvPr/>
          </p:nvSpPr>
          <p:spPr bwMode="auto">
            <a:xfrm>
              <a:off x="445194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15</a:t>
              </a:r>
            </a:p>
          </p:txBody>
        </p:sp>
        <p:sp>
          <p:nvSpPr>
            <p:cNvPr id="131" name="TextBox 130">
              <a:extLst>
                <a:ext uri="{FF2B5EF4-FFF2-40B4-BE49-F238E27FC236}">
                  <a16:creationId xmlns:a16="http://schemas.microsoft.com/office/drawing/2014/main" id="{F2254F42-B7F1-4523-92C7-FDB8DAC5D30A}"/>
                </a:ext>
              </a:extLst>
            </p:cNvPr>
            <p:cNvSpPr txBox="1"/>
            <p:nvPr/>
          </p:nvSpPr>
          <p:spPr bwMode="auto">
            <a:xfrm>
              <a:off x="182068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sp>
          <p:nvSpPr>
            <p:cNvPr id="132" name="TextBox 131">
              <a:extLst>
                <a:ext uri="{FF2B5EF4-FFF2-40B4-BE49-F238E27FC236}">
                  <a16:creationId xmlns:a16="http://schemas.microsoft.com/office/drawing/2014/main" id="{A42B35A8-C575-4C9F-9AF2-5116817F3E25}"/>
                </a:ext>
              </a:extLst>
            </p:cNvPr>
            <p:cNvSpPr txBox="1"/>
            <p:nvPr/>
          </p:nvSpPr>
          <p:spPr bwMode="auto">
            <a:xfrm rot="16200000">
              <a:off x="667426" y="2607696"/>
              <a:ext cx="18903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dirty="0">
                  <a:solidFill>
                    <a:srgbClr val="000000"/>
                  </a:solidFill>
                  <a:latin typeface="Calibri" panose="020F0502020204030204" pitchFamily="34" charset="0"/>
                  <a:cs typeface="+mn-cs"/>
                </a:rPr>
                <a:t>PFS (%)</a:t>
              </a:r>
            </a:p>
          </p:txBody>
        </p:sp>
        <p:cxnSp>
          <p:nvCxnSpPr>
            <p:cNvPr id="133" name="Straight Connector 132">
              <a:extLst>
                <a:ext uri="{FF2B5EF4-FFF2-40B4-BE49-F238E27FC236}">
                  <a16:creationId xmlns:a16="http://schemas.microsoft.com/office/drawing/2014/main" id="{05C3509A-35F2-4D52-8B19-143DD68B104F}"/>
                </a:ext>
              </a:extLst>
            </p:cNvPr>
            <p:cNvCxnSpPr/>
            <p:nvPr/>
          </p:nvCxnSpPr>
          <p:spPr bwMode="auto">
            <a:xfrm flipH="1">
              <a:off x="2006968" y="18456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969B1CDC-B1E0-4BB0-946C-6050959FFFC9}"/>
                </a:ext>
              </a:extLst>
            </p:cNvPr>
            <p:cNvCxnSpPr/>
            <p:nvPr/>
          </p:nvCxnSpPr>
          <p:spPr bwMode="auto">
            <a:xfrm flipH="1">
              <a:off x="2006968" y="20312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3CC2649F-2D50-479D-B596-89A7803A8B0C}"/>
                </a:ext>
              </a:extLst>
            </p:cNvPr>
            <p:cNvCxnSpPr/>
            <p:nvPr/>
          </p:nvCxnSpPr>
          <p:spPr bwMode="auto">
            <a:xfrm flipH="1">
              <a:off x="2006968" y="22168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E1AA33BE-490D-485B-92F9-04D43C5A6752}"/>
                </a:ext>
              </a:extLst>
            </p:cNvPr>
            <p:cNvCxnSpPr/>
            <p:nvPr/>
          </p:nvCxnSpPr>
          <p:spPr bwMode="auto">
            <a:xfrm flipH="1">
              <a:off x="2006968" y="24023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DD8F191B-81DF-488D-BFB3-3A26C308CE51}"/>
                </a:ext>
              </a:extLst>
            </p:cNvPr>
            <p:cNvCxnSpPr/>
            <p:nvPr/>
          </p:nvCxnSpPr>
          <p:spPr bwMode="auto">
            <a:xfrm flipH="1">
              <a:off x="2006968" y="25879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AD421ACD-53BE-42B9-805B-5D0BC82AC546}"/>
                </a:ext>
              </a:extLst>
            </p:cNvPr>
            <p:cNvCxnSpPr/>
            <p:nvPr/>
          </p:nvCxnSpPr>
          <p:spPr bwMode="auto">
            <a:xfrm flipH="1">
              <a:off x="2006968" y="27735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E0372FDE-6AFB-4AB6-BC92-CE61A36C33DA}"/>
                </a:ext>
              </a:extLst>
            </p:cNvPr>
            <p:cNvCxnSpPr/>
            <p:nvPr/>
          </p:nvCxnSpPr>
          <p:spPr bwMode="auto">
            <a:xfrm flipH="1">
              <a:off x="2006968" y="295907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AF322BFD-E0D3-405D-B19B-3DDED6908117}"/>
                </a:ext>
              </a:extLst>
            </p:cNvPr>
            <p:cNvCxnSpPr/>
            <p:nvPr/>
          </p:nvCxnSpPr>
          <p:spPr bwMode="auto">
            <a:xfrm flipH="1">
              <a:off x="2006968" y="31446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E3C53D32-3CB7-4AD6-993B-A7D3F4ABBA8C}"/>
                </a:ext>
              </a:extLst>
            </p:cNvPr>
            <p:cNvCxnSpPr/>
            <p:nvPr/>
          </p:nvCxnSpPr>
          <p:spPr bwMode="auto">
            <a:xfrm flipH="1">
              <a:off x="2006968" y="333020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C90EBAA5-738C-4A6F-B6D4-522786998A97}"/>
                </a:ext>
              </a:extLst>
            </p:cNvPr>
            <p:cNvCxnSpPr/>
            <p:nvPr/>
          </p:nvCxnSpPr>
          <p:spPr bwMode="auto">
            <a:xfrm flipH="1">
              <a:off x="2006968" y="35157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981E23AB-BC98-4DC3-9478-C63EC455AD1F}"/>
                </a:ext>
              </a:extLst>
            </p:cNvPr>
            <p:cNvCxnSpPr/>
            <p:nvPr/>
          </p:nvCxnSpPr>
          <p:spPr bwMode="auto">
            <a:xfrm flipH="1">
              <a:off x="2006968" y="3701334"/>
              <a:ext cx="64008" cy="0"/>
            </a:xfrm>
            <a:prstGeom prst="line">
              <a:avLst/>
            </a:prstGeom>
            <a:noFill/>
            <a:ln w="28575" cap="flat" cmpd="sng" algn="ctr">
              <a:solidFill>
                <a:schemeClr val="bg1"/>
              </a:solidFill>
              <a:prstDash val="solid"/>
              <a:round/>
              <a:headEnd type="none" w="med" len="med"/>
              <a:tailEnd type="none" w="med" len="med"/>
            </a:ln>
            <a:effectLst/>
          </p:spPr>
        </p:cxnSp>
        <p:sp>
          <p:nvSpPr>
            <p:cNvPr id="144" name="TextBox 143">
              <a:extLst>
                <a:ext uri="{FF2B5EF4-FFF2-40B4-BE49-F238E27FC236}">
                  <a16:creationId xmlns:a16="http://schemas.microsoft.com/office/drawing/2014/main" id="{017773E7-55AC-433B-85B4-78FF7ED896AD}"/>
                </a:ext>
              </a:extLst>
            </p:cNvPr>
            <p:cNvSpPr txBox="1"/>
            <p:nvPr/>
          </p:nvSpPr>
          <p:spPr bwMode="auto">
            <a:xfrm>
              <a:off x="1557903" y="1676893"/>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100</a:t>
              </a:r>
            </a:p>
          </p:txBody>
        </p:sp>
        <p:sp>
          <p:nvSpPr>
            <p:cNvPr id="146" name="TextBox 145">
              <a:extLst>
                <a:ext uri="{FF2B5EF4-FFF2-40B4-BE49-F238E27FC236}">
                  <a16:creationId xmlns:a16="http://schemas.microsoft.com/office/drawing/2014/main" id="{B94DADEA-5290-4C2E-991B-1FB2D74B0CB4}"/>
                </a:ext>
              </a:extLst>
            </p:cNvPr>
            <p:cNvSpPr txBox="1"/>
            <p:nvPr/>
          </p:nvSpPr>
          <p:spPr bwMode="auto">
            <a:xfrm>
              <a:off x="1557903" y="2045549"/>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80</a:t>
              </a:r>
            </a:p>
          </p:txBody>
        </p:sp>
        <p:sp>
          <p:nvSpPr>
            <p:cNvPr id="148" name="TextBox 147">
              <a:extLst>
                <a:ext uri="{FF2B5EF4-FFF2-40B4-BE49-F238E27FC236}">
                  <a16:creationId xmlns:a16="http://schemas.microsoft.com/office/drawing/2014/main" id="{EA14EF79-6DC3-4E27-BC13-2BE81C01394A}"/>
                </a:ext>
              </a:extLst>
            </p:cNvPr>
            <p:cNvSpPr txBox="1"/>
            <p:nvPr/>
          </p:nvSpPr>
          <p:spPr bwMode="auto">
            <a:xfrm>
              <a:off x="1557903" y="2414205"/>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60</a:t>
              </a:r>
            </a:p>
          </p:txBody>
        </p:sp>
        <p:sp>
          <p:nvSpPr>
            <p:cNvPr id="150" name="TextBox 149">
              <a:extLst>
                <a:ext uri="{FF2B5EF4-FFF2-40B4-BE49-F238E27FC236}">
                  <a16:creationId xmlns:a16="http://schemas.microsoft.com/office/drawing/2014/main" id="{2A4CC5D9-1542-4724-B1F5-AA6D2D602539}"/>
                </a:ext>
              </a:extLst>
            </p:cNvPr>
            <p:cNvSpPr txBox="1"/>
            <p:nvPr/>
          </p:nvSpPr>
          <p:spPr bwMode="auto">
            <a:xfrm>
              <a:off x="1557903" y="2782861"/>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40</a:t>
              </a:r>
            </a:p>
          </p:txBody>
        </p:sp>
        <p:sp>
          <p:nvSpPr>
            <p:cNvPr id="152" name="TextBox 151">
              <a:extLst>
                <a:ext uri="{FF2B5EF4-FFF2-40B4-BE49-F238E27FC236}">
                  <a16:creationId xmlns:a16="http://schemas.microsoft.com/office/drawing/2014/main" id="{AA258308-8E6C-49B0-B1D8-93F417CD0232}"/>
                </a:ext>
              </a:extLst>
            </p:cNvPr>
            <p:cNvSpPr txBox="1"/>
            <p:nvPr/>
          </p:nvSpPr>
          <p:spPr bwMode="auto">
            <a:xfrm>
              <a:off x="1557903" y="3151517"/>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20</a:t>
              </a:r>
            </a:p>
          </p:txBody>
        </p:sp>
        <p:sp>
          <p:nvSpPr>
            <p:cNvPr id="154" name="TextBox 153">
              <a:extLst>
                <a:ext uri="{FF2B5EF4-FFF2-40B4-BE49-F238E27FC236}">
                  <a16:creationId xmlns:a16="http://schemas.microsoft.com/office/drawing/2014/main" id="{95473783-E87F-4B8E-BD82-0B2A43F48B36}"/>
                </a:ext>
              </a:extLst>
            </p:cNvPr>
            <p:cNvSpPr txBox="1"/>
            <p:nvPr/>
          </p:nvSpPr>
          <p:spPr bwMode="auto">
            <a:xfrm>
              <a:off x="1557903" y="3520168"/>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grpSp>
      <p:grpSp>
        <p:nvGrpSpPr>
          <p:cNvPr id="155" name="Group 154">
            <a:extLst>
              <a:ext uri="{FF2B5EF4-FFF2-40B4-BE49-F238E27FC236}">
                <a16:creationId xmlns:a16="http://schemas.microsoft.com/office/drawing/2014/main" id="{153B024F-39F8-41C6-8CA7-22C0016D9C2D}"/>
              </a:ext>
            </a:extLst>
          </p:cNvPr>
          <p:cNvGrpSpPr/>
          <p:nvPr/>
        </p:nvGrpSpPr>
        <p:grpSpPr>
          <a:xfrm>
            <a:off x="1500342" y="4015665"/>
            <a:ext cx="4027885" cy="2351193"/>
            <a:chOff x="1443301" y="1676893"/>
            <a:chExt cx="4027885" cy="2351193"/>
          </a:xfrm>
        </p:grpSpPr>
        <p:cxnSp>
          <p:nvCxnSpPr>
            <p:cNvPr id="156" name="Straight Connector 155">
              <a:extLst>
                <a:ext uri="{FF2B5EF4-FFF2-40B4-BE49-F238E27FC236}">
                  <a16:creationId xmlns:a16="http://schemas.microsoft.com/office/drawing/2014/main" id="{89D36265-EC5D-473D-8F2F-000398835741}"/>
                </a:ext>
              </a:extLst>
            </p:cNvPr>
            <p:cNvCxnSpPr/>
            <p:nvPr/>
          </p:nvCxnSpPr>
          <p:spPr bwMode="auto">
            <a:xfrm flipV="1">
              <a:off x="2078095" y="1831822"/>
              <a:ext cx="0" cy="1871673"/>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AE469408-978D-407C-B9CD-5461AC398C58}"/>
                </a:ext>
              </a:extLst>
            </p:cNvPr>
            <p:cNvCxnSpPr>
              <a:cxnSpLocks/>
            </p:cNvCxnSpPr>
            <p:nvPr/>
          </p:nvCxnSpPr>
          <p:spPr bwMode="auto">
            <a:xfrm>
              <a:off x="2078095" y="3703495"/>
              <a:ext cx="3155427" cy="0"/>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E6664BF5-282B-4C6C-81F7-45C3A30A2908}"/>
                </a:ext>
              </a:extLst>
            </p:cNvPr>
            <p:cNvCxnSpPr/>
            <p:nvPr/>
          </p:nvCxnSpPr>
          <p:spPr bwMode="auto">
            <a:xfrm>
              <a:off x="2078095"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869EE973-21AB-4140-A6ED-BF4A78906BDF}"/>
                </a:ext>
              </a:extLst>
            </p:cNvPr>
            <p:cNvCxnSpPr/>
            <p:nvPr/>
          </p:nvCxnSpPr>
          <p:spPr bwMode="auto">
            <a:xfrm>
              <a:off x="2602686"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262E3352-3021-419E-ADA4-FC1962FC9246}"/>
                </a:ext>
              </a:extLst>
            </p:cNvPr>
            <p:cNvCxnSpPr/>
            <p:nvPr/>
          </p:nvCxnSpPr>
          <p:spPr bwMode="auto">
            <a:xfrm>
              <a:off x="3127277"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E7CF9E81-2697-4D12-9F68-E842510DA357}"/>
                </a:ext>
              </a:extLst>
            </p:cNvPr>
            <p:cNvCxnSpPr/>
            <p:nvPr/>
          </p:nvCxnSpPr>
          <p:spPr bwMode="auto">
            <a:xfrm>
              <a:off x="3651868"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97241D0F-5DF5-4822-A8A3-1CAD450E34E0}"/>
                </a:ext>
              </a:extLst>
            </p:cNvPr>
            <p:cNvCxnSpPr/>
            <p:nvPr/>
          </p:nvCxnSpPr>
          <p:spPr bwMode="auto">
            <a:xfrm>
              <a:off x="4176459"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A7BDCC23-B59C-4722-B54C-E224959F07D3}"/>
                </a:ext>
              </a:extLst>
            </p:cNvPr>
            <p:cNvCxnSpPr/>
            <p:nvPr/>
          </p:nvCxnSpPr>
          <p:spPr bwMode="auto">
            <a:xfrm>
              <a:off x="4701050"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0D20BDA-25D6-429D-BE78-81D8FDF2489F}"/>
                </a:ext>
              </a:extLst>
            </p:cNvPr>
            <p:cNvCxnSpPr/>
            <p:nvPr/>
          </p:nvCxnSpPr>
          <p:spPr bwMode="auto">
            <a:xfrm>
              <a:off x="5225641" y="3703495"/>
              <a:ext cx="0" cy="64008"/>
            </a:xfrm>
            <a:prstGeom prst="line">
              <a:avLst/>
            </a:prstGeom>
            <a:noFill/>
            <a:ln w="28575" cap="flat" cmpd="sng" algn="ctr">
              <a:solidFill>
                <a:schemeClr val="bg1"/>
              </a:solidFill>
              <a:prstDash val="solid"/>
              <a:round/>
              <a:headEnd type="none" w="med" len="med"/>
              <a:tailEnd type="none" w="med" len="med"/>
            </a:ln>
            <a:effectLst/>
          </p:spPr>
        </p:cxnSp>
        <p:sp>
          <p:nvSpPr>
            <p:cNvPr id="165" name="TextBox 164">
              <a:extLst>
                <a:ext uri="{FF2B5EF4-FFF2-40B4-BE49-F238E27FC236}">
                  <a16:creationId xmlns:a16="http://schemas.microsoft.com/office/drawing/2014/main" id="{D669C9D3-6071-4BCD-A2A0-7750DB8A23C9}"/>
                </a:ext>
              </a:extLst>
            </p:cNvPr>
            <p:cNvSpPr txBox="1"/>
            <p:nvPr/>
          </p:nvSpPr>
          <p:spPr bwMode="auto">
            <a:xfrm>
              <a:off x="497819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18</a:t>
              </a:r>
            </a:p>
          </p:txBody>
        </p:sp>
        <p:sp>
          <p:nvSpPr>
            <p:cNvPr id="166" name="TextBox 165">
              <a:extLst>
                <a:ext uri="{FF2B5EF4-FFF2-40B4-BE49-F238E27FC236}">
                  <a16:creationId xmlns:a16="http://schemas.microsoft.com/office/drawing/2014/main" id="{EED06711-702C-44EE-A555-F05063FB7FA3}"/>
                </a:ext>
              </a:extLst>
            </p:cNvPr>
            <p:cNvSpPr txBox="1"/>
            <p:nvPr/>
          </p:nvSpPr>
          <p:spPr bwMode="auto">
            <a:xfrm>
              <a:off x="234693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3</a:t>
              </a:r>
            </a:p>
          </p:txBody>
        </p:sp>
        <p:sp>
          <p:nvSpPr>
            <p:cNvPr id="167" name="TextBox 166">
              <a:extLst>
                <a:ext uri="{FF2B5EF4-FFF2-40B4-BE49-F238E27FC236}">
                  <a16:creationId xmlns:a16="http://schemas.microsoft.com/office/drawing/2014/main" id="{03D8F939-2DCB-4DC0-8F50-5DAE94876869}"/>
                </a:ext>
              </a:extLst>
            </p:cNvPr>
            <p:cNvSpPr txBox="1"/>
            <p:nvPr/>
          </p:nvSpPr>
          <p:spPr bwMode="auto">
            <a:xfrm>
              <a:off x="2873188"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6</a:t>
              </a:r>
            </a:p>
          </p:txBody>
        </p:sp>
        <p:sp>
          <p:nvSpPr>
            <p:cNvPr id="168" name="TextBox 167">
              <a:extLst>
                <a:ext uri="{FF2B5EF4-FFF2-40B4-BE49-F238E27FC236}">
                  <a16:creationId xmlns:a16="http://schemas.microsoft.com/office/drawing/2014/main" id="{A53C115F-5ACD-4DEF-BA37-54DA794E2EB6}"/>
                </a:ext>
              </a:extLst>
            </p:cNvPr>
            <p:cNvSpPr txBox="1"/>
            <p:nvPr/>
          </p:nvSpPr>
          <p:spPr bwMode="auto">
            <a:xfrm>
              <a:off x="3399440"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9</a:t>
              </a:r>
            </a:p>
          </p:txBody>
        </p:sp>
        <p:sp>
          <p:nvSpPr>
            <p:cNvPr id="169" name="TextBox 168">
              <a:extLst>
                <a:ext uri="{FF2B5EF4-FFF2-40B4-BE49-F238E27FC236}">
                  <a16:creationId xmlns:a16="http://schemas.microsoft.com/office/drawing/2014/main" id="{B218AB7B-E98F-455F-B80D-42B37B79F4B1}"/>
                </a:ext>
              </a:extLst>
            </p:cNvPr>
            <p:cNvSpPr txBox="1"/>
            <p:nvPr/>
          </p:nvSpPr>
          <p:spPr bwMode="auto">
            <a:xfrm>
              <a:off x="3925692"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12</a:t>
              </a:r>
            </a:p>
          </p:txBody>
        </p:sp>
        <p:sp>
          <p:nvSpPr>
            <p:cNvPr id="170" name="TextBox 169">
              <a:extLst>
                <a:ext uri="{FF2B5EF4-FFF2-40B4-BE49-F238E27FC236}">
                  <a16:creationId xmlns:a16="http://schemas.microsoft.com/office/drawing/2014/main" id="{3E12BC5F-8C1D-460D-B5B1-C22F66090FF1}"/>
                </a:ext>
              </a:extLst>
            </p:cNvPr>
            <p:cNvSpPr txBox="1"/>
            <p:nvPr/>
          </p:nvSpPr>
          <p:spPr bwMode="auto">
            <a:xfrm>
              <a:off x="445194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15</a:t>
              </a:r>
            </a:p>
          </p:txBody>
        </p:sp>
        <p:sp>
          <p:nvSpPr>
            <p:cNvPr id="171" name="TextBox 170">
              <a:extLst>
                <a:ext uri="{FF2B5EF4-FFF2-40B4-BE49-F238E27FC236}">
                  <a16:creationId xmlns:a16="http://schemas.microsoft.com/office/drawing/2014/main" id="{363D5A0B-5183-4CA0-B29A-51A212A0C5B3}"/>
                </a:ext>
              </a:extLst>
            </p:cNvPr>
            <p:cNvSpPr txBox="1"/>
            <p:nvPr/>
          </p:nvSpPr>
          <p:spPr bwMode="auto">
            <a:xfrm>
              <a:off x="182068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sp>
          <p:nvSpPr>
            <p:cNvPr id="172" name="TextBox 171">
              <a:extLst>
                <a:ext uri="{FF2B5EF4-FFF2-40B4-BE49-F238E27FC236}">
                  <a16:creationId xmlns:a16="http://schemas.microsoft.com/office/drawing/2014/main" id="{6D6D5B1E-8178-452B-A6D6-A302315E8CF0}"/>
                </a:ext>
              </a:extLst>
            </p:cNvPr>
            <p:cNvSpPr txBox="1"/>
            <p:nvPr/>
          </p:nvSpPr>
          <p:spPr bwMode="auto">
            <a:xfrm rot="16200000">
              <a:off x="667426" y="2607696"/>
              <a:ext cx="18903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dirty="0">
                  <a:solidFill>
                    <a:srgbClr val="000000"/>
                  </a:solidFill>
                  <a:latin typeface="Calibri" panose="020F0502020204030204" pitchFamily="34" charset="0"/>
                  <a:cs typeface="+mn-cs"/>
                </a:rPr>
                <a:t>PFS (%)</a:t>
              </a:r>
            </a:p>
          </p:txBody>
        </p:sp>
        <p:cxnSp>
          <p:nvCxnSpPr>
            <p:cNvPr id="173" name="Straight Connector 172">
              <a:extLst>
                <a:ext uri="{FF2B5EF4-FFF2-40B4-BE49-F238E27FC236}">
                  <a16:creationId xmlns:a16="http://schemas.microsoft.com/office/drawing/2014/main" id="{C475EEE9-EFF9-4820-8A9B-17C355B8FF39}"/>
                </a:ext>
              </a:extLst>
            </p:cNvPr>
            <p:cNvCxnSpPr/>
            <p:nvPr/>
          </p:nvCxnSpPr>
          <p:spPr bwMode="auto">
            <a:xfrm flipH="1">
              <a:off x="2006968" y="18456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3C1AE7A6-F2F9-4C3D-9B62-9A6FF064C6EF}"/>
                </a:ext>
              </a:extLst>
            </p:cNvPr>
            <p:cNvCxnSpPr/>
            <p:nvPr/>
          </p:nvCxnSpPr>
          <p:spPr bwMode="auto">
            <a:xfrm flipH="1">
              <a:off x="2006968" y="20312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B51B26B0-964C-4803-A1AB-293ADC64CEF8}"/>
                </a:ext>
              </a:extLst>
            </p:cNvPr>
            <p:cNvCxnSpPr/>
            <p:nvPr/>
          </p:nvCxnSpPr>
          <p:spPr bwMode="auto">
            <a:xfrm flipH="1">
              <a:off x="2006968" y="22168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3F5F56F7-E0B0-4864-ADB7-108164DBB649}"/>
                </a:ext>
              </a:extLst>
            </p:cNvPr>
            <p:cNvCxnSpPr/>
            <p:nvPr/>
          </p:nvCxnSpPr>
          <p:spPr bwMode="auto">
            <a:xfrm flipH="1">
              <a:off x="2006968" y="24023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DDD2D0D0-43F1-4E81-B2C0-37B2E26A0225}"/>
                </a:ext>
              </a:extLst>
            </p:cNvPr>
            <p:cNvCxnSpPr/>
            <p:nvPr/>
          </p:nvCxnSpPr>
          <p:spPr bwMode="auto">
            <a:xfrm flipH="1">
              <a:off x="2006968" y="25879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AD314891-DCD8-4BE4-98AA-AB862D9198C3}"/>
                </a:ext>
              </a:extLst>
            </p:cNvPr>
            <p:cNvCxnSpPr/>
            <p:nvPr/>
          </p:nvCxnSpPr>
          <p:spPr bwMode="auto">
            <a:xfrm flipH="1">
              <a:off x="2006968" y="27735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3AF7548D-36FD-4075-865A-5E715448022D}"/>
                </a:ext>
              </a:extLst>
            </p:cNvPr>
            <p:cNvCxnSpPr/>
            <p:nvPr/>
          </p:nvCxnSpPr>
          <p:spPr bwMode="auto">
            <a:xfrm flipH="1">
              <a:off x="2006968" y="295907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A0784A5B-D920-47CC-93D5-6F5E0F57AF4D}"/>
                </a:ext>
              </a:extLst>
            </p:cNvPr>
            <p:cNvCxnSpPr/>
            <p:nvPr/>
          </p:nvCxnSpPr>
          <p:spPr bwMode="auto">
            <a:xfrm flipH="1">
              <a:off x="2006968" y="31446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72479122-7898-4498-A60B-EAA7ABBB5904}"/>
                </a:ext>
              </a:extLst>
            </p:cNvPr>
            <p:cNvCxnSpPr/>
            <p:nvPr/>
          </p:nvCxnSpPr>
          <p:spPr bwMode="auto">
            <a:xfrm flipH="1">
              <a:off x="2006968" y="333020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D2CC47DE-DEBB-4891-B65C-0EC331CB5FBE}"/>
                </a:ext>
              </a:extLst>
            </p:cNvPr>
            <p:cNvCxnSpPr/>
            <p:nvPr/>
          </p:nvCxnSpPr>
          <p:spPr bwMode="auto">
            <a:xfrm flipH="1">
              <a:off x="2006968" y="35157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8EA74237-7D93-4CCD-9317-1D2C8D9A806F}"/>
                </a:ext>
              </a:extLst>
            </p:cNvPr>
            <p:cNvCxnSpPr/>
            <p:nvPr/>
          </p:nvCxnSpPr>
          <p:spPr bwMode="auto">
            <a:xfrm flipH="1">
              <a:off x="2006968" y="3701334"/>
              <a:ext cx="64008" cy="0"/>
            </a:xfrm>
            <a:prstGeom prst="line">
              <a:avLst/>
            </a:prstGeom>
            <a:noFill/>
            <a:ln w="28575" cap="flat" cmpd="sng" algn="ctr">
              <a:solidFill>
                <a:schemeClr val="bg1"/>
              </a:solidFill>
              <a:prstDash val="solid"/>
              <a:round/>
              <a:headEnd type="none" w="med" len="med"/>
              <a:tailEnd type="none" w="med" len="med"/>
            </a:ln>
            <a:effectLst/>
          </p:spPr>
        </p:cxnSp>
        <p:sp>
          <p:nvSpPr>
            <p:cNvPr id="184" name="TextBox 183">
              <a:extLst>
                <a:ext uri="{FF2B5EF4-FFF2-40B4-BE49-F238E27FC236}">
                  <a16:creationId xmlns:a16="http://schemas.microsoft.com/office/drawing/2014/main" id="{7EAA6B16-6C42-411D-BE98-9C6ED4792ED1}"/>
                </a:ext>
              </a:extLst>
            </p:cNvPr>
            <p:cNvSpPr txBox="1"/>
            <p:nvPr/>
          </p:nvSpPr>
          <p:spPr bwMode="auto">
            <a:xfrm>
              <a:off x="1557903" y="1676893"/>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100</a:t>
              </a:r>
            </a:p>
          </p:txBody>
        </p:sp>
        <p:sp>
          <p:nvSpPr>
            <p:cNvPr id="186" name="TextBox 185">
              <a:extLst>
                <a:ext uri="{FF2B5EF4-FFF2-40B4-BE49-F238E27FC236}">
                  <a16:creationId xmlns:a16="http://schemas.microsoft.com/office/drawing/2014/main" id="{9D66ECE0-7D95-4825-A797-C902E3A39735}"/>
                </a:ext>
              </a:extLst>
            </p:cNvPr>
            <p:cNvSpPr txBox="1"/>
            <p:nvPr/>
          </p:nvSpPr>
          <p:spPr bwMode="auto">
            <a:xfrm>
              <a:off x="1557903" y="2045549"/>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80</a:t>
              </a:r>
            </a:p>
          </p:txBody>
        </p:sp>
        <p:sp>
          <p:nvSpPr>
            <p:cNvPr id="188" name="TextBox 187">
              <a:extLst>
                <a:ext uri="{FF2B5EF4-FFF2-40B4-BE49-F238E27FC236}">
                  <a16:creationId xmlns:a16="http://schemas.microsoft.com/office/drawing/2014/main" id="{80EC8F40-2A17-45AE-A782-6DF65FCF2985}"/>
                </a:ext>
              </a:extLst>
            </p:cNvPr>
            <p:cNvSpPr txBox="1"/>
            <p:nvPr/>
          </p:nvSpPr>
          <p:spPr bwMode="auto">
            <a:xfrm>
              <a:off x="1557903" y="2414205"/>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60</a:t>
              </a:r>
            </a:p>
          </p:txBody>
        </p:sp>
        <p:sp>
          <p:nvSpPr>
            <p:cNvPr id="190" name="TextBox 189">
              <a:extLst>
                <a:ext uri="{FF2B5EF4-FFF2-40B4-BE49-F238E27FC236}">
                  <a16:creationId xmlns:a16="http://schemas.microsoft.com/office/drawing/2014/main" id="{3E8050CA-01F6-432E-8F40-F85892729ABD}"/>
                </a:ext>
              </a:extLst>
            </p:cNvPr>
            <p:cNvSpPr txBox="1"/>
            <p:nvPr/>
          </p:nvSpPr>
          <p:spPr bwMode="auto">
            <a:xfrm>
              <a:off x="1557903" y="2782861"/>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40</a:t>
              </a:r>
            </a:p>
          </p:txBody>
        </p:sp>
        <p:sp>
          <p:nvSpPr>
            <p:cNvPr id="192" name="TextBox 191">
              <a:extLst>
                <a:ext uri="{FF2B5EF4-FFF2-40B4-BE49-F238E27FC236}">
                  <a16:creationId xmlns:a16="http://schemas.microsoft.com/office/drawing/2014/main" id="{FCE646C0-2207-44FA-B87C-F9B72BF70E3F}"/>
                </a:ext>
              </a:extLst>
            </p:cNvPr>
            <p:cNvSpPr txBox="1"/>
            <p:nvPr/>
          </p:nvSpPr>
          <p:spPr bwMode="auto">
            <a:xfrm>
              <a:off x="1557903" y="3151517"/>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20</a:t>
              </a:r>
            </a:p>
          </p:txBody>
        </p:sp>
        <p:sp>
          <p:nvSpPr>
            <p:cNvPr id="194" name="TextBox 193">
              <a:extLst>
                <a:ext uri="{FF2B5EF4-FFF2-40B4-BE49-F238E27FC236}">
                  <a16:creationId xmlns:a16="http://schemas.microsoft.com/office/drawing/2014/main" id="{8D1AE5A3-C977-45A7-8683-4B74EBDFDC52}"/>
                </a:ext>
              </a:extLst>
            </p:cNvPr>
            <p:cNvSpPr txBox="1"/>
            <p:nvPr/>
          </p:nvSpPr>
          <p:spPr bwMode="auto">
            <a:xfrm>
              <a:off x="1557903" y="3520168"/>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grpSp>
      <p:grpSp>
        <p:nvGrpSpPr>
          <p:cNvPr id="195" name="Group 194">
            <a:extLst>
              <a:ext uri="{FF2B5EF4-FFF2-40B4-BE49-F238E27FC236}">
                <a16:creationId xmlns:a16="http://schemas.microsoft.com/office/drawing/2014/main" id="{F54D16DC-AA7A-4FD8-8F58-00DEA85E5248}"/>
              </a:ext>
            </a:extLst>
          </p:cNvPr>
          <p:cNvGrpSpPr/>
          <p:nvPr/>
        </p:nvGrpSpPr>
        <p:grpSpPr>
          <a:xfrm>
            <a:off x="6639571" y="4026287"/>
            <a:ext cx="4027885" cy="2351193"/>
            <a:chOff x="1443301" y="1676893"/>
            <a:chExt cx="4027885" cy="2351193"/>
          </a:xfrm>
        </p:grpSpPr>
        <p:cxnSp>
          <p:nvCxnSpPr>
            <p:cNvPr id="196" name="Straight Connector 195">
              <a:extLst>
                <a:ext uri="{FF2B5EF4-FFF2-40B4-BE49-F238E27FC236}">
                  <a16:creationId xmlns:a16="http://schemas.microsoft.com/office/drawing/2014/main" id="{6F18B9A7-4DDC-40FD-A07F-1548232ECC7A}"/>
                </a:ext>
              </a:extLst>
            </p:cNvPr>
            <p:cNvCxnSpPr/>
            <p:nvPr/>
          </p:nvCxnSpPr>
          <p:spPr bwMode="auto">
            <a:xfrm flipV="1">
              <a:off x="2078095" y="1831822"/>
              <a:ext cx="0" cy="1871673"/>
            </a:xfrm>
            <a:prstGeom prst="line">
              <a:avLst/>
            </a:prstGeom>
            <a:noFill/>
            <a:ln w="28575"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6FED218F-2D98-4DC8-AC4E-02DF358E01DA}"/>
                </a:ext>
              </a:extLst>
            </p:cNvPr>
            <p:cNvCxnSpPr>
              <a:cxnSpLocks/>
            </p:cNvCxnSpPr>
            <p:nvPr/>
          </p:nvCxnSpPr>
          <p:spPr bwMode="auto">
            <a:xfrm>
              <a:off x="2078095" y="3703495"/>
              <a:ext cx="3155427" cy="0"/>
            </a:xfrm>
            <a:prstGeom prst="line">
              <a:avLst/>
            </a:prstGeom>
            <a:noFill/>
            <a:ln w="28575"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ABD8FF3B-4B62-4F8E-8733-F69076C25568}"/>
                </a:ext>
              </a:extLst>
            </p:cNvPr>
            <p:cNvCxnSpPr/>
            <p:nvPr/>
          </p:nvCxnSpPr>
          <p:spPr bwMode="auto">
            <a:xfrm>
              <a:off x="2078095"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9A28C74C-80C3-4662-9B34-6FE27AA46983}"/>
                </a:ext>
              </a:extLst>
            </p:cNvPr>
            <p:cNvCxnSpPr/>
            <p:nvPr/>
          </p:nvCxnSpPr>
          <p:spPr bwMode="auto">
            <a:xfrm>
              <a:off x="2602686"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0FBE1263-2310-4287-BB68-E457813B51BB}"/>
                </a:ext>
              </a:extLst>
            </p:cNvPr>
            <p:cNvCxnSpPr/>
            <p:nvPr/>
          </p:nvCxnSpPr>
          <p:spPr bwMode="auto">
            <a:xfrm>
              <a:off x="3127277"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FCB1952D-5D00-4238-B8AF-344BDFB2EEE0}"/>
                </a:ext>
              </a:extLst>
            </p:cNvPr>
            <p:cNvCxnSpPr/>
            <p:nvPr/>
          </p:nvCxnSpPr>
          <p:spPr bwMode="auto">
            <a:xfrm>
              <a:off x="3651868"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F06E671F-53E7-48F1-BEFB-E67F1330855F}"/>
                </a:ext>
              </a:extLst>
            </p:cNvPr>
            <p:cNvCxnSpPr/>
            <p:nvPr/>
          </p:nvCxnSpPr>
          <p:spPr bwMode="auto">
            <a:xfrm>
              <a:off x="4176459"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4A372DF6-69D3-4267-87AF-692B99E445A8}"/>
                </a:ext>
              </a:extLst>
            </p:cNvPr>
            <p:cNvCxnSpPr/>
            <p:nvPr/>
          </p:nvCxnSpPr>
          <p:spPr bwMode="auto">
            <a:xfrm>
              <a:off x="4701050" y="3703495"/>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3DE3183B-CEFD-42B7-AB9C-4D77E96B8735}"/>
                </a:ext>
              </a:extLst>
            </p:cNvPr>
            <p:cNvCxnSpPr/>
            <p:nvPr/>
          </p:nvCxnSpPr>
          <p:spPr bwMode="auto">
            <a:xfrm>
              <a:off x="5225641" y="3703495"/>
              <a:ext cx="0" cy="64008"/>
            </a:xfrm>
            <a:prstGeom prst="line">
              <a:avLst/>
            </a:prstGeom>
            <a:noFill/>
            <a:ln w="28575" cap="flat" cmpd="sng" algn="ctr">
              <a:solidFill>
                <a:schemeClr val="bg1"/>
              </a:solidFill>
              <a:prstDash val="solid"/>
              <a:round/>
              <a:headEnd type="none" w="med" len="med"/>
              <a:tailEnd type="none" w="med" len="med"/>
            </a:ln>
            <a:effectLst/>
          </p:spPr>
        </p:cxnSp>
        <p:sp>
          <p:nvSpPr>
            <p:cNvPr id="205" name="TextBox 204">
              <a:extLst>
                <a:ext uri="{FF2B5EF4-FFF2-40B4-BE49-F238E27FC236}">
                  <a16:creationId xmlns:a16="http://schemas.microsoft.com/office/drawing/2014/main" id="{BAC362BA-C13A-4100-A903-EC532CF1FDE0}"/>
                </a:ext>
              </a:extLst>
            </p:cNvPr>
            <p:cNvSpPr txBox="1"/>
            <p:nvPr/>
          </p:nvSpPr>
          <p:spPr bwMode="auto">
            <a:xfrm>
              <a:off x="497819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18</a:t>
              </a:r>
            </a:p>
          </p:txBody>
        </p:sp>
        <p:sp>
          <p:nvSpPr>
            <p:cNvPr id="206" name="TextBox 205">
              <a:extLst>
                <a:ext uri="{FF2B5EF4-FFF2-40B4-BE49-F238E27FC236}">
                  <a16:creationId xmlns:a16="http://schemas.microsoft.com/office/drawing/2014/main" id="{CECFD30B-6186-4E64-AD75-3ABDC5D4498D}"/>
                </a:ext>
              </a:extLst>
            </p:cNvPr>
            <p:cNvSpPr txBox="1"/>
            <p:nvPr/>
          </p:nvSpPr>
          <p:spPr bwMode="auto">
            <a:xfrm>
              <a:off x="2346936"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3</a:t>
              </a:r>
            </a:p>
          </p:txBody>
        </p:sp>
        <p:sp>
          <p:nvSpPr>
            <p:cNvPr id="207" name="TextBox 206">
              <a:extLst>
                <a:ext uri="{FF2B5EF4-FFF2-40B4-BE49-F238E27FC236}">
                  <a16:creationId xmlns:a16="http://schemas.microsoft.com/office/drawing/2014/main" id="{5B23F6D6-1922-4D62-A0B0-2CFD3D9E9137}"/>
                </a:ext>
              </a:extLst>
            </p:cNvPr>
            <p:cNvSpPr txBox="1"/>
            <p:nvPr/>
          </p:nvSpPr>
          <p:spPr bwMode="auto">
            <a:xfrm>
              <a:off x="2873188"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6</a:t>
              </a:r>
            </a:p>
          </p:txBody>
        </p:sp>
        <p:sp>
          <p:nvSpPr>
            <p:cNvPr id="208" name="TextBox 207">
              <a:extLst>
                <a:ext uri="{FF2B5EF4-FFF2-40B4-BE49-F238E27FC236}">
                  <a16:creationId xmlns:a16="http://schemas.microsoft.com/office/drawing/2014/main" id="{2A1DA19C-AF3C-462F-9BEC-794701CC1274}"/>
                </a:ext>
              </a:extLst>
            </p:cNvPr>
            <p:cNvSpPr txBox="1"/>
            <p:nvPr/>
          </p:nvSpPr>
          <p:spPr bwMode="auto">
            <a:xfrm>
              <a:off x="3399440"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9</a:t>
              </a:r>
            </a:p>
          </p:txBody>
        </p:sp>
        <p:sp>
          <p:nvSpPr>
            <p:cNvPr id="209" name="TextBox 208">
              <a:extLst>
                <a:ext uri="{FF2B5EF4-FFF2-40B4-BE49-F238E27FC236}">
                  <a16:creationId xmlns:a16="http://schemas.microsoft.com/office/drawing/2014/main" id="{739091D8-27F7-45A8-837A-6D10BA3C9CE2}"/>
                </a:ext>
              </a:extLst>
            </p:cNvPr>
            <p:cNvSpPr txBox="1"/>
            <p:nvPr/>
          </p:nvSpPr>
          <p:spPr bwMode="auto">
            <a:xfrm>
              <a:off x="3925692"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12</a:t>
              </a:r>
            </a:p>
          </p:txBody>
        </p:sp>
        <p:sp>
          <p:nvSpPr>
            <p:cNvPr id="210" name="TextBox 209">
              <a:extLst>
                <a:ext uri="{FF2B5EF4-FFF2-40B4-BE49-F238E27FC236}">
                  <a16:creationId xmlns:a16="http://schemas.microsoft.com/office/drawing/2014/main" id="{45506B32-009D-409B-9B79-6BC67581A62E}"/>
                </a:ext>
              </a:extLst>
            </p:cNvPr>
            <p:cNvSpPr txBox="1"/>
            <p:nvPr/>
          </p:nvSpPr>
          <p:spPr bwMode="auto">
            <a:xfrm>
              <a:off x="445194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15</a:t>
              </a:r>
            </a:p>
          </p:txBody>
        </p:sp>
        <p:sp>
          <p:nvSpPr>
            <p:cNvPr id="211" name="TextBox 210">
              <a:extLst>
                <a:ext uri="{FF2B5EF4-FFF2-40B4-BE49-F238E27FC236}">
                  <a16:creationId xmlns:a16="http://schemas.microsoft.com/office/drawing/2014/main" id="{7FCC9033-CECD-4834-8972-037C1A033425}"/>
                </a:ext>
              </a:extLst>
            </p:cNvPr>
            <p:cNvSpPr txBox="1"/>
            <p:nvPr/>
          </p:nvSpPr>
          <p:spPr bwMode="auto">
            <a:xfrm>
              <a:off x="1820684" y="3689532"/>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sp>
          <p:nvSpPr>
            <p:cNvPr id="212" name="TextBox 211">
              <a:extLst>
                <a:ext uri="{FF2B5EF4-FFF2-40B4-BE49-F238E27FC236}">
                  <a16:creationId xmlns:a16="http://schemas.microsoft.com/office/drawing/2014/main" id="{307502B3-BF99-4614-A142-0E9AD61366CB}"/>
                </a:ext>
              </a:extLst>
            </p:cNvPr>
            <p:cNvSpPr txBox="1"/>
            <p:nvPr/>
          </p:nvSpPr>
          <p:spPr bwMode="auto">
            <a:xfrm rot="16200000">
              <a:off x="667426" y="2607696"/>
              <a:ext cx="189030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609493" eaLnBrk="1" fontAlgn="auto" hangingPunct="1">
                <a:spcBef>
                  <a:spcPct val="50000"/>
                </a:spcBef>
              </a:pPr>
              <a:r>
                <a:rPr lang="en-US" sz="1600" dirty="0">
                  <a:solidFill>
                    <a:srgbClr val="000000"/>
                  </a:solidFill>
                  <a:latin typeface="Calibri" panose="020F0502020204030204" pitchFamily="34" charset="0"/>
                  <a:cs typeface="+mn-cs"/>
                </a:rPr>
                <a:t>PFS (%)</a:t>
              </a:r>
            </a:p>
          </p:txBody>
        </p:sp>
        <p:cxnSp>
          <p:nvCxnSpPr>
            <p:cNvPr id="213" name="Straight Connector 212">
              <a:extLst>
                <a:ext uri="{FF2B5EF4-FFF2-40B4-BE49-F238E27FC236}">
                  <a16:creationId xmlns:a16="http://schemas.microsoft.com/office/drawing/2014/main" id="{45929635-0264-45AF-A1C9-D576D83BBE25}"/>
                </a:ext>
              </a:extLst>
            </p:cNvPr>
            <p:cNvCxnSpPr/>
            <p:nvPr/>
          </p:nvCxnSpPr>
          <p:spPr bwMode="auto">
            <a:xfrm flipH="1">
              <a:off x="2006968" y="18456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ED808233-7C02-4702-B8D5-777CCB0DA8DD}"/>
                </a:ext>
              </a:extLst>
            </p:cNvPr>
            <p:cNvCxnSpPr/>
            <p:nvPr/>
          </p:nvCxnSpPr>
          <p:spPr bwMode="auto">
            <a:xfrm flipH="1">
              <a:off x="2006968" y="203125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E12CC349-7201-448E-B60D-F14CBF4BBC09}"/>
                </a:ext>
              </a:extLst>
            </p:cNvPr>
            <p:cNvCxnSpPr/>
            <p:nvPr/>
          </p:nvCxnSpPr>
          <p:spPr bwMode="auto">
            <a:xfrm flipH="1">
              <a:off x="2006968" y="221681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C2A36FC9-2AE9-4E6C-A48F-B42BA2B1A45C}"/>
                </a:ext>
              </a:extLst>
            </p:cNvPr>
            <p:cNvCxnSpPr/>
            <p:nvPr/>
          </p:nvCxnSpPr>
          <p:spPr bwMode="auto">
            <a:xfrm flipH="1">
              <a:off x="2006968" y="240238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E83846E8-1434-427A-942A-DC9C830A9E14}"/>
                </a:ext>
              </a:extLst>
            </p:cNvPr>
            <p:cNvCxnSpPr/>
            <p:nvPr/>
          </p:nvCxnSpPr>
          <p:spPr bwMode="auto">
            <a:xfrm flipH="1">
              <a:off x="2006968" y="258794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10906391-954F-4E7B-90D0-1EB2DBF88343}"/>
                </a:ext>
              </a:extLst>
            </p:cNvPr>
            <p:cNvCxnSpPr/>
            <p:nvPr/>
          </p:nvCxnSpPr>
          <p:spPr bwMode="auto">
            <a:xfrm flipH="1">
              <a:off x="2006968" y="27735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6EE97191-4756-48A4-B488-23F59B6DAADD}"/>
                </a:ext>
              </a:extLst>
            </p:cNvPr>
            <p:cNvCxnSpPr/>
            <p:nvPr/>
          </p:nvCxnSpPr>
          <p:spPr bwMode="auto">
            <a:xfrm flipH="1">
              <a:off x="2006968" y="295907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31FEDDCA-421D-4DA3-B81A-F87B8752BCE4}"/>
                </a:ext>
              </a:extLst>
            </p:cNvPr>
            <p:cNvCxnSpPr/>
            <p:nvPr/>
          </p:nvCxnSpPr>
          <p:spPr bwMode="auto">
            <a:xfrm flipH="1">
              <a:off x="2006968" y="31446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DE2B76A8-7E97-4379-9BBF-DC360F62ECC0}"/>
                </a:ext>
              </a:extLst>
            </p:cNvPr>
            <p:cNvCxnSpPr/>
            <p:nvPr/>
          </p:nvCxnSpPr>
          <p:spPr bwMode="auto">
            <a:xfrm flipH="1">
              <a:off x="2006968" y="333020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10E75842-79FB-4807-99D2-C7D17E68B26E}"/>
                </a:ext>
              </a:extLst>
            </p:cNvPr>
            <p:cNvCxnSpPr/>
            <p:nvPr/>
          </p:nvCxnSpPr>
          <p:spPr bwMode="auto">
            <a:xfrm flipH="1">
              <a:off x="2006968" y="35157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C0A69477-AC30-419B-AE41-917116D28335}"/>
                </a:ext>
              </a:extLst>
            </p:cNvPr>
            <p:cNvCxnSpPr/>
            <p:nvPr/>
          </p:nvCxnSpPr>
          <p:spPr bwMode="auto">
            <a:xfrm flipH="1">
              <a:off x="2006968" y="3701334"/>
              <a:ext cx="64008" cy="0"/>
            </a:xfrm>
            <a:prstGeom prst="line">
              <a:avLst/>
            </a:prstGeom>
            <a:noFill/>
            <a:ln w="28575" cap="flat" cmpd="sng" algn="ctr">
              <a:solidFill>
                <a:schemeClr val="bg1"/>
              </a:solidFill>
              <a:prstDash val="solid"/>
              <a:round/>
              <a:headEnd type="none" w="med" len="med"/>
              <a:tailEnd type="none" w="med" len="med"/>
            </a:ln>
            <a:effectLst/>
          </p:spPr>
        </p:cxnSp>
        <p:sp>
          <p:nvSpPr>
            <p:cNvPr id="224" name="TextBox 223">
              <a:extLst>
                <a:ext uri="{FF2B5EF4-FFF2-40B4-BE49-F238E27FC236}">
                  <a16:creationId xmlns:a16="http://schemas.microsoft.com/office/drawing/2014/main" id="{BEDFA800-217E-46C6-A72E-308A404FE1AE}"/>
                </a:ext>
              </a:extLst>
            </p:cNvPr>
            <p:cNvSpPr txBox="1"/>
            <p:nvPr/>
          </p:nvSpPr>
          <p:spPr bwMode="auto">
            <a:xfrm>
              <a:off x="1557903" y="1676893"/>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100</a:t>
              </a:r>
            </a:p>
          </p:txBody>
        </p:sp>
        <p:sp>
          <p:nvSpPr>
            <p:cNvPr id="226" name="TextBox 225">
              <a:extLst>
                <a:ext uri="{FF2B5EF4-FFF2-40B4-BE49-F238E27FC236}">
                  <a16:creationId xmlns:a16="http://schemas.microsoft.com/office/drawing/2014/main" id="{0CF381A3-D463-475C-98E0-28D7FC741D9A}"/>
                </a:ext>
              </a:extLst>
            </p:cNvPr>
            <p:cNvSpPr txBox="1"/>
            <p:nvPr/>
          </p:nvSpPr>
          <p:spPr bwMode="auto">
            <a:xfrm>
              <a:off x="1557903" y="2045549"/>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80</a:t>
              </a:r>
            </a:p>
          </p:txBody>
        </p:sp>
        <p:sp>
          <p:nvSpPr>
            <p:cNvPr id="228" name="TextBox 227">
              <a:extLst>
                <a:ext uri="{FF2B5EF4-FFF2-40B4-BE49-F238E27FC236}">
                  <a16:creationId xmlns:a16="http://schemas.microsoft.com/office/drawing/2014/main" id="{6A303A9F-F9EA-428F-B211-4A7DF43EE56D}"/>
                </a:ext>
              </a:extLst>
            </p:cNvPr>
            <p:cNvSpPr txBox="1"/>
            <p:nvPr/>
          </p:nvSpPr>
          <p:spPr bwMode="auto">
            <a:xfrm>
              <a:off x="1557903" y="2414205"/>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60</a:t>
              </a:r>
            </a:p>
          </p:txBody>
        </p:sp>
        <p:sp>
          <p:nvSpPr>
            <p:cNvPr id="230" name="TextBox 229">
              <a:extLst>
                <a:ext uri="{FF2B5EF4-FFF2-40B4-BE49-F238E27FC236}">
                  <a16:creationId xmlns:a16="http://schemas.microsoft.com/office/drawing/2014/main" id="{C0480E9C-5A28-4B7D-8081-B80F2A606E66}"/>
                </a:ext>
              </a:extLst>
            </p:cNvPr>
            <p:cNvSpPr txBox="1"/>
            <p:nvPr/>
          </p:nvSpPr>
          <p:spPr bwMode="auto">
            <a:xfrm>
              <a:off x="1557903" y="2782861"/>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40</a:t>
              </a:r>
            </a:p>
          </p:txBody>
        </p:sp>
        <p:sp>
          <p:nvSpPr>
            <p:cNvPr id="232" name="TextBox 231">
              <a:extLst>
                <a:ext uri="{FF2B5EF4-FFF2-40B4-BE49-F238E27FC236}">
                  <a16:creationId xmlns:a16="http://schemas.microsoft.com/office/drawing/2014/main" id="{E94B4BC8-1B59-4658-84F2-94A898CC8779}"/>
                </a:ext>
              </a:extLst>
            </p:cNvPr>
            <p:cNvSpPr txBox="1"/>
            <p:nvPr/>
          </p:nvSpPr>
          <p:spPr bwMode="auto">
            <a:xfrm>
              <a:off x="1557903" y="3151517"/>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20</a:t>
              </a:r>
            </a:p>
          </p:txBody>
        </p:sp>
        <p:sp>
          <p:nvSpPr>
            <p:cNvPr id="234" name="TextBox 233">
              <a:extLst>
                <a:ext uri="{FF2B5EF4-FFF2-40B4-BE49-F238E27FC236}">
                  <a16:creationId xmlns:a16="http://schemas.microsoft.com/office/drawing/2014/main" id="{21E06C77-2A8B-4243-8B9E-E64BC69943AE}"/>
                </a:ext>
              </a:extLst>
            </p:cNvPr>
            <p:cNvSpPr txBox="1"/>
            <p:nvPr/>
          </p:nvSpPr>
          <p:spPr bwMode="auto">
            <a:xfrm>
              <a:off x="1557903" y="3520168"/>
              <a:ext cx="4929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r" defTabSz="609493" eaLnBrk="1" fontAlgn="auto" hangingPunct="1">
                <a:spcBef>
                  <a:spcPct val="50000"/>
                </a:spcBef>
              </a:pPr>
              <a:r>
                <a:rPr lang="en-US" sz="1600" b="0" dirty="0">
                  <a:solidFill>
                    <a:srgbClr val="000000"/>
                  </a:solidFill>
                  <a:latin typeface="Calibri" panose="020F0502020204030204" pitchFamily="34" charset="0"/>
                  <a:cs typeface="+mn-cs"/>
                </a:rPr>
                <a:t>0</a:t>
              </a:r>
            </a:p>
          </p:txBody>
        </p:sp>
      </p:grpSp>
      <p:sp>
        <p:nvSpPr>
          <p:cNvPr id="63" name="Text Box 30">
            <a:extLst>
              <a:ext uri="{FF2B5EF4-FFF2-40B4-BE49-F238E27FC236}">
                <a16:creationId xmlns:a16="http://schemas.microsoft.com/office/drawing/2014/main" id="{1D3B7EFC-DAFF-4E9A-8CA9-C7D3DD113D7F}"/>
              </a:ext>
            </a:extLst>
          </p:cNvPr>
          <p:cNvSpPr txBox="1">
            <a:spLocks noChangeArrowheads="1"/>
          </p:cNvSpPr>
          <p:nvPr/>
        </p:nvSpPr>
        <p:spPr bwMode="auto">
          <a:xfrm>
            <a:off x="2088855" y="3416935"/>
            <a:ext cx="3514873"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609493" eaLnBrk="1" fontAlgn="auto" hangingPunct="1">
              <a:lnSpc>
                <a:spcPct val="100000"/>
              </a:lnSpc>
              <a:spcBef>
                <a:spcPct val="35000"/>
              </a:spcBef>
              <a:spcAft>
                <a:spcPct val="25000"/>
              </a:spcAft>
              <a:buClr>
                <a:srgbClr val="015873"/>
              </a:buClr>
              <a:buNone/>
            </a:pPr>
            <a:r>
              <a:rPr lang="en-US" altLang="en-US" sz="1400" b="0" dirty="0">
                <a:solidFill>
                  <a:srgbClr val="000000"/>
                </a:solidFill>
                <a:latin typeface="Calibri" panose="020F0502020204030204" pitchFamily="34" charset="0"/>
                <a:cs typeface="+mn-cs"/>
              </a:rPr>
              <a:t>HR: </a:t>
            </a:r>
            <a:r>
              <a:rPr lang="en-US" sz="1400" b="0" dirty="0">
                <a:solidFill>
                  <a:srgbClr val="000000"/>
                </a:solidFill>
                <a:latin typeface="Calibri" panose="020F0502020204030204" pitchFamily="34" charset="0"/>
              </a:rPr>
              <a:t>0.20 (95% CI: 0.09-0.46; </a:t>
            </a:r>
            <a:r>
              <a:rPr lang="en-US" sz="1400" b="0" i="1" dirty="0">
                <a:solidFill>
                  <a:srgbClr val="000000"/>
                </a:solidFill>
                <a:latin typeface="Calibri" panose="020F0502020204030204" pitchFamily="34" charset="0"/>
              </a:rPr>
              <a:t>P</a:t>
            </a:r>
            <a:r>
              <a:rPr lang="en-US" sz="1400" b="0" dirty="0">
                <a:solidFill>
                  <a:srgbClr val="000000"/>
                </a:solidFill>
                <a:latin typeface="Calibri" panose="020F0502020204030204" pitchFamily="34" charset="0"/>
              </a:rPr>
              <a:t> &lt; .0001)</a:t>
            </a:r>
            <a:r>
              <a:rPr lang="en-US" altLang="en-US" sz="1400" b="0" dirty="0">
                <a:solidFill>
                  <a:srgbClr val="000000"/>
                </a:solidFill>
                <a:latin typeface="Calibri" panose="020F0502020204030204" pitchFamily="34" charset="0"/>
                <a:cs typeface="+mn-cs"/>
              </a:rPr>
              <a:t> </a:t>
            </a:r>
          </a:p>
        </p:txBody>
      </p:sp>
      <p:sp>
        <p:nvSpPr>
          <p:cNvPr id="64" name="Text Box 30">
            <a:extLst>
              <a:ext uri="{FF2B5EF4-FFF2-40B4-BE49-F238E27FC236}">
                <a16:creationId xmlns:a16="http://schemas.microsoft.com/office/drawing/2014/main" id="{8DC96503-F228-44CC-B7F2-827D897C8B42}"/>
              </a:ext>
            </a:extLst>
          </p:cNvPr>
          <p:cNvSpPr txBox="1">
            <a:spLocks noChangeArrowheads="1"/>
          </p:cNvSpPr>
          <p:nvPr/>
        </p:nvSpPr>
        <p:spPr bwMode="auto">
          <a:xfrm>
            <a:off x="7325113" y="3338783"/>
            <a:ext cx="3514873"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609493" eaLnBrk="1" fontAlgn="auto" hangingPunct="1">
              <a:lnSpc>
                <a:spcPct val="100000"/>
              </a:lnSpc>
              <a:spcBef>
                <a:spcPct val="35000"/>
              </a:spcBef>
              <a:spcAft>
                <a:spcPct val="25000"/>
              </a:spcAft>
              <a:buClr>
                <a:srgbClr val="015873"/>
              </a:buClr>
              <a:buNone/>
            </a:pPr>
            <a:r>
              <a:rPr lang="en-US" altLang="en-US" sz="1400" b="0" dirty="0">
                <a:solidFill>
                  <a:srgbClr val="000000"/>
                </a:solidFill>
                <a:latin typeface="Calibri" panose="020F0502020204030204" pitchFamily="34" charset="0"/>
                <a:cs typeface="+mn-cs"/>
              </a:rPr>
              <a:t>HR: </a:t>
            </a:r>
            <a:r>
              <a:rPr lang="en-US" sz="1400" b="0" dirty="0">
                <a:solidFill>
                  <a:srgbClr val="000000"/>
                </a:solidFill>
                <a:latin typeface="Calibri" panose="020F0502020204030204" pitchFamily="34" charset="0"/>
              </a:rPr>
              <a:t>0.72 (95% CI: 0.44-1.18; </a:t>
            </a:r>
            <a:r>
              <a:rPr lang="en-US" sz="1400" b="0" i="1" dirty="0">
                <a:solidFill>
                  <a:srgbClr val="000000"/>
                </a:solidFill>
                <a:latin typeface="Calibri" panose="020F0502020204030204" pitchFamily="34" charset="0"/>
              </a:rPr>
              <a:t>P</a:t>
            </a:r>
            <a:r>
              <a:rPr lang="en-US" sz="1400" b="0" dirty="0">
                <a:solidFill>
                  <a:srgbClr val="000000"/>
                </a:solidFill>
                <a:latin typeface="Calibri" panose="020F0502020204030204" pitchFamily="34" charset="0"/>
              </a:rPr>
              <a:t> &lt; .20)</a:t>
            </a:r>
            <a:r>
              <a:rPr lang="en-US" altLang="en-US" sz="1400" b="0" dirty="0">
                <a:solidFill>
                  <a:srgbClr val="000000"/>
                </a:solidFill>
                <a:latin typeface="Calibri" panose="020F0502020204030204" pitchFamily="34" charset="0"/>
                <a:cs typeface="+mn-cs"/>
              </a:rPr>
              <a:t> </a:t>
            </a:r>
          </a:p>
        </p:txBody>
      </p:sp>
      <p:sp>
        <p:nvSpPr>
          <p:cNvPr id="16" name="Freeform: Shape 15">
            <a:extLst>
              <a:ext uri="{FF2B5EF4-FFF2-40B4-BE49-F238E27FC236}">
                <a16:creationId xmlns:a16="http://schemas.microsoft.com/office/drawing/2014/main" id="{A496FEBE-775D-44AC-B48D-5FE4D8CA1556}"/>
              </a:ext>
            </a:extLst>
          </p:cNvPr>
          <p:cNvSpPr/>
          <p:nvPr/>
        </p:nvSpPr>
        <p:spPr bwMode="auto">
          <a:xfrm>
            <a:off x="2149183" y="1843089"/>
            <a:ext cx="2757487" cy="471487"/>
          </a:xfrm>
          <a:custGeom>
            <a:avLst/>
            <a:gdLst>
              <a:gd name="connsiteX0" fmla="*/ 2757487 w 2757487"/>
              <a:gd name="connsiteY0" fmla="*/ 471487 h 471487"/>
              <a:gd name="connsiteX1" fmla="*/ 1928812 w 2757487"/>
              <a:gd name="connsiteY1" fmla="*/ 471487 h 471487"/>
              <a:gd name="connsiteX2" fmla="*/ 1928812 w 2757487"/>
              <a:gd name="connsiteY2" fmla="*/ 395287 h 471487"/>
              <a:gd name="connsiteX3" fmla="*/ 1371600 w 2757487"/>
              <a:gd name="connsiteY3" fmla="*/ 395287 h 471487"/>
              <a:gd name="connsiteX4" fmla="*/ 1371600 w 2757487"/>
              <a:gd name="connsiteY4" fmla="*/ 328612 h 471487"/>
              <a:gd name="connsiteX5" fmla="*/ 1314450 w 2757487"/>
              <a:gd name="connsiteY5" fmla="*/ 328612 h 471487"/>
              <a:gd name="connsiteX6" fmla="*/ 1314450 w 2757487"/>
              <a:gd name="connsiteY6" fmla="*/ 257175 h 471487"/>
              <a:gd name="connsiteX7" fmla="*/ 1095375 w 2757487"/>
              <a:gd name="connsiteY7" fmla="*/ 257175 h 471487"/>
              <a:gd name="connsiteX8" fmla="*/ 1095375 w 2757487"/>
              <a:gd name="connsiteY8" fmla="*/ 204787 h 471487"/>
              <a:gd name="connsiteX9" fmla="*/ 971550 w 2757487"/>
              <a:gd name="connsiteY9" fmla="*/ 204787 h 471487"/>
              <a:gd name="connsiteX10" fmla="*/ 971550 w 2757487"/>
              <a:gd name="connsiteY10" fmla="*/ 104775 h 471487"/>
              <a:gd name="connsiteX11" fmla="*/ 619125 w 2757487"/>
              <a:gd name="connsiteY11" fmla="*/ 104775 h 471487"/>
              <a:gd name="connsiteX12" fmla="*/ 619125 w 2757487"/>
              <a:gd name="connsiteY12" fmla="*/ 47625 h 471487"/>
              <a:gd name="connsiteX13" fmla="*/ 185737 w 2757487"/>
              <a:gd name="connsiteY13" fmla="*/ 47625 h 471487"/>
              <a:gd name="connsiteX14" fmla="*/ 185737 w 2757487"/>
              <a:gd name="connsiteY14" fmla="*/ 0 h 471487"/>
              <a:gd name="connsiteX15" fmla="*/ 0 w 2757487"/>
              <a:gd name="connsiteY15" fmla="*/ 0 h 47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57487" h="471487">
                <a:moveTo>
                  <a:pt x="2757487" y="471487"/>
                </a:moveTo>
                <a:lnTo>
                  <a:pt x="1928812" y="471487"/>
                </a:lnTo>
                <a:lnTo>
                  <a:pt x="1928812" y="395287"/>
                </a:lnTo>
                <a:lnTo>
                  <a:pt x="1371600" y="395287"/>
                </a:lnTo>
                <a:lnTo>
                  <a:pt x="1371600" y="328612"/>
                </a:lnTo>
                <a:lnTo>
                  <a:pt x="1314450" y="328612"/>
                </a:lnTo>
                <a:lnTo>
                  <a:pt x="1314450" y="257175"/>
                </a:lnTo>
                <a:lnTo>
                  <a:pt x="1095375" y="257175"/>
                </a:lnTo>
                <a:lnTo>
                  <a:pt x="1095375" y="204787"/>
                </a:lnTo>
                <a:lnTo>
                  <a:pt x="971550" y="204787"/>
                </a:lnTo>
                <a:lnTo>
                  <a:pt x="971550" y="104775"/>
                </a:lnTo>
                <a:lnTo>
                  <a:pt x="619125" y="104775"/>
                </a:lnTo>
                <a:lnTo>
                  <a:pt x="619125" y="47625"/>
                </a:lnTo>
                <a:lnTo>
                  <a:pt x="185737" y="47625"/>
                </a:lnTo>
                <a:lnTo>
                  <a:pt x="185737" y="0"/>
                </a:lnTo>
                <a:lnTo>
                  <a:pt x="0" y="0"/>
                </a:lnTo>
              </a:path>
            </a:pathLst>
          </a:custGeom>
          <a:noFill/>
          <a:ln w="28575">
            <a:solidFill>
              <a:schemeClr val="accent1"/>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sp>
        <p:nvSpPr>
          <p:cNvPr id="17" name="Freeform: Shape 16">
            <a:extLst>
              <a:ext uri="{FF2B5EF4-FFF2-40B4-BE49-F238E27FC236}">
                <a16:creationId xmlns:a16="http://schemas.microsoft.com/office/drawing/2014/main" id="{320DD7F0-FB7A-4DA7-8829-DB9AC57B53D0}"/>
              </a:ext>
            </a:extLst>
          </p:cNvPr>
          <p:cNvSpPr/>
          <p:nvPr/>
        </p:nvSpPr>
        <p:spPr bwMode="auto">
          <a:xfrm>
            <a:off x="2196807" y="1852613"/>
            <a:ext cx="2252662" cy="1562100"/>
          </a:xfrm>
          <a:custGeom>
            <a:avLst/>
            <a:gdLst>
              <a:gd name="connsiteX0" fmla="*/ 2252662 w 2252662"/>
              <a:gd name="connsiteY0" fmla="*/ 1562100 h 1562100"/>
              <a:gd name="connsiteX1" fmla="*/ 2176462 w 2252662"/>
              <a:gd name="connsiteY1" fmla="*/ 1562100 h 1562100"/>
              <a:gd name="connsiteX2" fmla="*/ 2176462 w 2252662"/>
              <a:gd name="connsiteY2" fmla="*/ 1400175 h 1562100"/>
              <a:gd name="connsiteX3" fmla="*/ 1876425 w 2252662"/>
              <a:gd name="connsiteY3" fmla="*/ 1400175 h 1562100"/>
              <a:gd name="connsiteX4" fmla="*/ 1876425 w 2252662"/>
              <a:gd name="connsiteY4" fmla="*/ 1238250 h 1562100"/>
              <a:gd name="connsiteX5" fmla="*/ 1600200 w 2252662"/>
              <a:gd name="connsiteY5" fmla="*/ 1238250 h 1562100"/>
              <a:gd name="connsiteX6" fmla="*/ 1600200 w 2252662"/>
              <a:gd name="connsiteY6" fmla="*/ 1109662 h 1562100"/>
              <a:gd name="connsiteX7" fmla="*/ 1538287 w 2252662"/>
              <a:gd name="connsiteY7" fmla="*/ 1109662 h 1562100"/>
              <a:gd name="connsiteX8" fmla="*/ 1538287 w 2252662"/>
              <a:gd name="connsiteY8" fmla="*/ 1019175 h 1562100"/>
              <a:gd name="connsiteX9" fmla="*/ 1238250 w 2252662"/>
              <a:gd name="connsiteY9" fmla="*/ 1019175 h 1562100"/>
              <a:gd name="connsiteX10" fmla="*/ 1238250 w 2252662"/>
              <a:gd name="connsiteY10" fmla="*/ 933450 h 1562100"/>
              <a:gd name="connsiteX11" fmla="*/ 904875 w 2252662"/>
              <a:gd name="connsiteY11" fmla="*/ 933450 h 1562100"/>
              <a:gd name="connsiteX12" fmla="*/ 904875 w 2252662"/>
              <a:gd name="connsiteY12" fmla="*/ 823912 h 1562100"/>
              <a:gd name="connsiteX13" fmla="*/ 871537 w 2252662"/>
              <a:gd name="connsiteY13" fmla="*/ 823912 h 1562100"/>
              <a:gd name="connsiteX14" fmla="*/ 871537 w 2252662"/>
              <a:gd name="connsiteY14" fmla="*/ 781050 h 1562100"/>
              <a:gd name="connsiteX15" fmla="*/ 762000 w 2252662"/>
              <a:gd name="connsiteY15" fmla="*/ 781050 h 1562100"/>
              <a:gd name="connsiteX16" fmla="*/ 762000 w 2252662"/>
              <a:gd name="connsiteY16" fmla="*/ 719137 h 1562100"/>
              <a:gd name="connsiteX17" fmla="*/ 704850 w 2252662"/>
              <a:gd name="connsiteY17" fmla="*/ 719137 h 1562100"/>
              <a:gd name="connsiteX18" fmla="*/ 704850 w 2252662"/>
              <a:gd name="connsiteY18" fmla="*/ 671512 h 1562100"/>
              <a:gd name="connsiteX19" fmla="*/ 642937 w 2252662"/>
              <a:gd name="connsiteY19" fmla="*/ 671512 h 1562100"/>
              <a:gd name="connsiteX20" fmla="*/ 642937 w 2252662"/>
              <a:gd name="connsiteY20" fmla="*/ 628650 h 1562100"/>
              <a:gd name="connsiteX21" fmla="*/ 623887 w 2252662"/>
              <a:gd name="connsiteY21" fmla="*/ 628650 h 1562100"/>
              <a:gd name="connsiteX22" fmla="*/ 623887 w 2252662"/>
              <a:gd name="connsiteY22" fmla="*/ 581025 h 1562100"/>
              <a:gd name="connsiteX23" fmla="*/ 581025 w 2252662"/>
              <a:gd name="connsiteY23" fmla="*/ 581025 h 1562100"/>
              <a:gd name="connsiteX24" fmla="*/ 581025 w 2252662"/>
              <a:gd name="connsiteY24" fmla="*/ 423862 h 1562100"/>
              <a:gd name="connsiteX25" fmla="*/ 542925 w 2252662"/>
              <a:gd name="connsiteY25" fmla="*/ 423862 h 1562100"/>
              <a:gd name="connsiteX26" fmla="*/ 542925 w 2252662"/>
              <a:gd name="connsiteY26" fmla="*/ 385762 h 1562100"/>
              <a:gd name="connsiteX27" fmla="*/ 433387 w 2252662"/>
              <a:gd name="connsiteY27" fmla="*/ 385762 h 1562100"/>
              <a:gd name="connsiteX28" fmla="*/ 433387 w 2252662"/>
              <a:gd name="connsiteY28" fmla="*/ 300037 h 1562100"/>
              <a:gd name="connsiteX29" fmla="*/ 409575 w 2252662"/>
              <a:gd name="connsiteY29" fmla="*/ 300037 h 1562100"/>
              <a:gd name="connsiteX30" fmla="*/ 409575 w 2252662"/>
              <a:gd name="connsiteY30" fmla="*/ 261937 h 1562100"/>
              <a:gd name="connsiteX31" fmla="*/ 366712 w 2252662"/>
              <a:gd name="connsiteY31" fmla="*/ 261937 h 1562100"/>
              <a:gd name="connsiteX32" fmla="*/ 366712 w 2252662"/>
              <a:gd name="connsiteY32" fmla="*/ 223837 h 1562100"/>
              <a:gd name="connsiteX33" fmla="*/ 266700 w 2252662"/>
              <a:gd name="connsiteY33" fmla="*/ 223837 h 1562100"/>
              <a:gd name="connsiteX34" fmla="*/ 266700 w 2252662"/>
              <a:gd name="connsiteY34" fmla="*/ 76200 h 1562100"/>
              <a:gd name="connsiteX35" fmla="*/ 238125 w 2252662"/>
              <a:gd name="connsiteY35" fmla="*/ 76200 h 1562100"/>
              <a:gd name="connsiteX36" fmla="*/ 238125 w 2252662"/>
              <a:gd name="connsiteY36" fmla="*/ 38100 h 1562100"/>
              <a:gd name="connsiteX37" fmla="*/ 0 w 2252662"/>
              <a:gd name="connsiteY37" fmla="*/ 38100 h 1562100"/>
              <a:gd name="connsiteX38" fmla="*/ 0 w 2252662"/>
              <a:gd name="connsiteY38" fmla="*/ 0 h 1562100"/>
              <a:gd name="connsiteX0" fmla="*/ 2252662 w 2252662"/>
              <a:gd name="connsiteY0" fmla="*/ 1562100 h 1562100"/>
              <a:gd name="connsiteX1" fmla="*/ 2176462 w 2252662"/>
              <a:gd name="connsiteY1" fmla="*/ 1562100 h 1562100"/>
              <a:gd name="connsiteX2" fmla="*/ 2176462 w 2252662"/>
              <a:gd name="connsiteY2" fmla="*/ 1400175 h 1562100"/>
              <a:gd name="connsiteX3" fmla="*/ 1876425 w 2252662"/>
              <a:gd name="connsiteY3" fmla="*/ 1400175 h 1562100"/>
              <a:gd name="connsiteX4" fmla="*/ 1876425 w 2252662"/>
              <a:gd name="connsiteY4" fmla="*/ 1238250 h 1562100"/>
              <a:gd name="connsiteX5" fmla="*/ 1600200 w 2252662"/>
              <a:gd name="connsiteY5" fmla="*/ 1238250 h 1562100"/>
              <a:gd name="connsiteX6" fmla="*/ 1600200 w 2252662"/>
              <a:gd name="connsiteY6" fmla="*/ 1109662 h 1562100"/>
              <a:gd name="connsiteX7" fmla="*/ 1538287 w 2252662"/>
              <a:gd name="connsiteY7" fmla="*/ 1109662 h 1562100"/>
              <a:gd name="connsiteX8" fmla="*/ 1538287 w 2252662"/>
              <a:gd name="connsiteY8" fmla="*/ 1019175 h 1562100"/>
              <a:gd name="connsiteX9" fmla="*/ 1238250 w 2252662"/>
              <a:gd name="connsiteY9" fmla="*/ 1019175 h 1562100"/>
              <a:gd name="connsiteX10" fmla="*/ 1238250 w 2252662"/>
              <a:gd name="connsiteY10" fmla="*/ 933450 h 1562100"/>
              <a:gd name="connsiteX11" fmla="*/ 904875 w 2252662"/>
              <a:gd name="connsiteY11" fmla="*/ 933450 h 1562100"/>
              <a:gd name="connsiteX12" fmla="*/ 904875 w 2252662"/>
              <a:gd name="connsiteY12" fmla="*/ 823912 h 1562100"/>
              <a:gd name="connsiteX13" fmla="*/ 904874 w 2252662"/>
              <a:gd name="connsiteY13" fmla="*/ 781050 h 1562100"/>
              <a:gd name="connsiteX14" fmla="*/ 871537 w 2252662"/>
              <a:gd name="connsiteY14" fmla="*/ 781050 h 1562100"/>
              <a:gd name="connsiteX15" fmla="*/ 762000 w 2252662"/>
              <a:gd name="connsiteY15" fmla="*/ 781050 h 1562100"/>
              <a:gd name="connsiteX16" fmla="*/ 762000 w 2252662"/>
              <a:gd name="connsiteY16" fmla="*/ 719137 h 1562100"/>
              <a:gd name="connsiteX17" fmla="*/ 704850 w 2252662"/>
              <a:gd name="connsiteY17" fmla="*/ 719137 h 1562100"/>
              <a:gd name="connsiteX18" fmla="*/ 704850 w 2252662"/>
              <a:gd name="connsiteY18" fmla="*/ 671512 h 1562100"/>
              <a:gd name="connsiteX19" fmla="*/ 642937 w 2252662"/>
              <a:gd name="connsiteY19" fmla="*/ 671512 h 1562100"/>
              <a:gd name="connsiteX20" fmla="*/ 642937 w 2252662"/>
              <a:gd name="connsiteY20" fmla="*/ 628650 h 1562100"/>
              <a:gd name="connsiteX21" fmla="*/ 623887 w 2252662"/>
              <a:gd name="connsiteY21" fmla="*/ 628650 h 1562100"/>
              <a:gd name="connsiteX22" fmla="*/ 623887 w 2252662"/>
              <a:gd name="connsiteY22" fmla="*/ 581025 h 1562100"/>
              <a:gd name="connsiteX23" fmla="*/ 581025 w 2252662"/>
              <a:gd name="connsiteY23" fmla="*/ 581025 h 1562100"/>
              <a:gd name="connsiteX24" fmla="*/ 581025 w 2252662"/>
              <a:gd name="connsiteY24" fmla="*/ 423862 h 1562100"/>
              <a:gd name="connsiteX25" fmla="*/ 542925 w 2252662"/>
              <a:gd name="connsiteY25" fmla="*/ 423862 h 1562100"/>
              <a:gd name="connsiteX26" fmla="*/ 542925 w 2252662"/>
              <a:gd name="connsiteY26" fmla="*/ 385762 h 1562100"/>
              <a:gd name="connsiteX27" fmla="*/ 433387 w 2252662"/>
              <a:gd name="connsiteY27" fmla="*/ 385762 h 1562100"/>
              <a:gd name="connsiteX28" fmla="*/ 433387 w 2252662"/>
              <a:gd name="connsiteY28" fmla="*/ 300037 h 1562100"/>
              <a:gd name="connsiteX29" fmla="*/ 409575 w 2252662"/>
              <a:gd name="connsiteY29" fmla="*/ 300037 h 1562100"/>
              <a:gd name="connsiteX30" fmla="*/ 409575 w 2252662"/>
              <a:gd name="connsiteY30" fmla="*/ 261937 h 1562100"/>
              <a:gd name="connsiteX31" fmla="*/ 366712 w 2252662"/>
              <a:gd name="connsiteY31" fmla="*/ 261937 h 1562100"/>
              <a:gd name="connsiteX32" fmla="*/ 366712 w 2252662"/>
              <a:gd name="connsiteY32" fmla="*/ 223837 h 1562100"/>
              <a:gd name="connsiteX33" fmla="*/ 266700 w 2252662"/>
              <a:gd name="connsiteY33" fmla="*/ 223837 h 1562100"/>
              <a:gd name="connsiteX34" fmla="*/ 266700 w 2252662"/>
              <a:gd name="connsiteY34" fmla="*/ 76200 h 1562100"/>
              <a:gd name="connsiteX35" fmla="*/ 238125 w 2252662"/>
              <a:gd name="connsiteY35" fmla="*/ 76200 h 1562100"/>
              <a:gd name="connsiteX36" fmla="*/ 238125 w 2252662"/>
              <a:gd name="connsiteY36" fmla="*/ 38100 h 1562100"/>
              <a:gd name="connsiteX37" fmla="*/ 0 w 2252662"/>
              <a:gd name="connsiteY37" fmla="*/ 38100 h 1562100"/>
              <a:gd name="connsiteX38" fmla="*/ 0 w 2252662"/>
              <a:gd name="connsiteY38" fmla="*/ 0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52662" h="1562100">
                <a:moveTo>
                  <a:pt x="2252662" y="1562100"/>
                </a:moveTo>
                <a:lnTo>
                  <a:pt x="2176462" y="1562100"/>
                </a:lnTo>
                <a:lnTo>
                  <a:pt x="2176462" y="1400175"/>
                </a:lnTo>
                <a:lnTo>
                  <a:pt x="1876425" y="1400175"/>
                </a:lnTo>
                <a:lnTo>
                  <a:pt x="1876425" y="1238250"/>
                </a:lnTo>
                <a:lnTo>
                  <a:pt x="1600200" y="1238250"/>
                </a:lnTo>
                <a:lnTo>
                  <a:pt x="1600200" y="1109662"/>
                </a:lnTo>
                <a:lnTo>
                  <a:pt x="1538287" y="1109662"/>
                </a:lnTo>
                <a:lnTo>
                  <a:pt x="1538287" y="1019175"/>
                </a:lnTo>
                <a:lnTo>
                  <a:pt x="1238250" y="1019175"/>
                </a:lnTo>
                <a:lnTo>
                  <a:pt x="1238250" y="933450"/>
                </a:lnTo>
                <a:lnTo>
                  <a:pt x="904875" y="933450"/>
                </a:lnTo>
                <a:lnTo>
                  <a:pt x="904875" y="823912"/>
                </a:lnTo>
                <a:cubicBezTo>
                  <a:pt x="904875" y="809625"/>
                  <a:pt x="904874" y="795337"/>
                  <a:pt x="904874" y="781050"/>
                </a:cubicBezTo>
                <a:lnTo>
                  <a:pt x="871537" y="781050"/>
                </a:lnTo>
                <a:lnTo>
                  <a:pt x="762000" y="781050"/>
                </a:lnTo>
                <a:lnTo>
                  <a:pt x="762000" y="719137"/>
                </a:lnTo>
                <a:lnTo>
                  <a:pt x="704850" y="719137"/>
                </a:lnTo>
                <a:lnTo>
                  <a:pt x="704850" y="671512"/>
                </a:lnTo>
                <a:lnTo>
                  <a:pt x="642937" y="671512"/>
                </a:lnTo>
                <a:lnTo>
                  <a:pt x="642937" y="628650"/>
                </a:lnTo>
                <a:lnTo>
                  <a:pt x="623887" y="628650"/>
                </a:lnTo>
                <a:lnTo>
                  <a:pt x="623887" y="581025"/>
                </a:lnTo>
                <a:lnTo>
                  <a:pt x="581025" y="581025"/>
                </a:lnTo>
                <a:lnTo>
                  <a:pt x="581025" y="423862"/>
                </a:lnTo>
                <a:lnTo>
                  <a:pt x="542925" y="423862"/>
                </a:lnTo>
                <a:lnTo>
                  <a:pt x="542925" y="385762"/>
                </a:lnTo>
                <a:lnTo>
                  <a:pt x="433387" y="385762"/>
                </a:lnTo>
                <a:lnTo>
                  <a:pt x="433387" y="300037"/>
                </a:lnTo>
                <a:lnTo>
                  <a:pt x="409575" y="300037"/>
                </a:lnTo>
                <a:lnTo>
                  <a:pt x="409575" y="261937"/>
                </a:lnTo>
                <a:lnTo>
                  <a:pt x="366712" y="261937"/>
                </a:lnTo>
                <a:lnTo>
                  <a:pt x="366712" y="223837"/>
                </a:lnTo>
                <a:lnTo>
                  <a:pt x="266700" y="223837"/>
                </a:lnTo>
                <a:lnTo>
                  <a:pt x="266700" y="76200"/>
                </a:lnTo>
                <a:lnTo>
                  <a:pt x="238125" y="76200"/>
                </a:lnTo>
                <a:lnTo>
                  <a:pt x="238125" y="38100"/>
                </a:lnTo>
                <a:lnTo>
                  <a:pt x="0" y="38100"/>
                </a:lnTo>
                <a:lnTo>
                  <a:pt x="0" y="0"/>
                </a:lnTo>
              </a:path>
            </a:pathLst>
          </a:custGeom>
          <a:noFill/>
          <a:ln w="28575">
            <a:solidFill>
              <a:schemeClr val="accent3"/>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sp>
        <p:nvSpPr>
          <p:cNvPr id="19" name="Freeform: Shape 18">
            <a:extLst>
              <a:ext uri="{FF2B5EF4-FFF2-40B4-BE49-F238E27FC236}">
                <a16:creationId xmlns:a16="http://schemas.microsoft.com/office/drawing/2014/main" id="{A6AC6299-CE8B-4BC6-8E7A-E192B7FBDD0B}"/>
              </a:ext>
            </a:extLst>
          </p:cNvPr>
          <p:cNvSpPr/>
          <p:nvPr/>
        </p:nvSpPr>
        <p:spPr bwMode="auto">
          <a:xfrm>
            <a:off x="2134895" y="4191001"/>
            <a:ext cx="2290763" cy="1476375"/>
          </a:xfrm>
          <a:custGeom>
            <a:avLst/>
            <a:gdLst>
              <a:gd name="connsiteX0" fmla="*/ 2290763 w 2290763"/>
              <a:gd name="connsiteY0" fmla="*/ 1476375 h 1476375"/>
              <a:gd name="connsiteX1" fmla="*/ 1905000 w 2290763"/>
              <a:gd name="connsiteY1" fmla="*/ 1476375 h 1476375"/>
              <a:gd name="connsiteX2" fmla="*/ 1905000 w 2290763"/>
              <a:gd name="connsiteY2" fmla="*/ 1266825 h 1476375"/>
              <a:gd name="connsiteX3" fmla="*/ 1571625 w 2290763"/>
              <a:gd name="connsiteY3" fmla="*/ 1266825 h 1476375"/>
              <a:gd name="connsiteX4" fmla="*/ 1571625 w 2290763"/>
              <a:gd name="connsiteY4" fmla="*/ 1190625 h 1476375"/>
              <a:gd name="connsiteX5" fmla="*/ 1304925 w 2290763"/>
              <a:gd name="connsiteY5" fmla="*/ 1190625 h 1476375"/>
              <a:gd name="connsiteX6" fmla="*/ 1304925 w 2290763"/>
              <a:gd name="connsiteY6" fmla="*/ 1052513 h 1476375"/>
              <a:gd name="connsiteX7" fmla="*/ 1304925 w 2290763"/>
              <a:gd name="connsiteY7" fmla="*/ 1052513 h 1476375"/>
              <a:gd name="connsiteX8" fmla="*/ 1304925 w 2290763"/>
              <a:gd name="connsiteY8" fmla="*/ 971550 h 1476375"/>
              <a:gd name="connsiteX9" fmla="*/ 971550 w 2290763"/>
              <a:gd name="connsiteY9" fmla="*/ 971550 h 1476375"/>
              <a:gd name="connsiteX10" fmla="*/ 971550 w 2290763"/>
              <a:gd name="connsiteY10" fmla="*/ 742950 h 1476375"/>
              <a:gd name="connsiteX11" fmla="*/ 866775 w 2290763"/>
              <a:gd name="connsiteY11" fmla="*/ 742950 h 1476375"/>
              <a:gd name="connsiteX12" fmla="*/ 866775 w 2290763"/>
              <a:gd name="connsiteY12" fmla="*/ 690563 h 1476375"/>
              <a:gd name="connsiteX13" fmla="*/ 771525 w 2290763"/>
              <a:gd name="connsiteY13" fmla="*/ 690563 h 1476375"/>
              <a:gd name="connsiteX14" fmla="*/ 771525 w 2290763"/>
              <a:gd name="connsiteY14" fmla="*/ 652463 h 1476375"/>
              <a:gd name="connsiteX15" fmla="*/ 723900 w 2290763"/>
              <a:gd name="connsiteY15" fmla="*/ 652463 h 1476375"/>
              <a:gd name="connsiteX16" fmla="*/ 723900 w 2290763"/>
              <a:gd name="connsiteY16" fmla="*/ 595313 h 1476375"/>
              <a:gd name="connsiteX17" fmla="*/ 671513 w 2290763"/>
              <a:gd name="connsiteY17" fmla="*/ 595313 h 1476375"/>
              <a:gd name="connsiteX18" fmla="*/ 671513 w 2290763"/>
              <a:gd name="connsiteY18" fmla="*/ 566738 h 1476375"/>
              <a:gd name="connsiteX19" fmla="*/ 652463 w 2290763"/>
              <a:gd name="connsiteY19" fmla="*/ 566738 h 1476375"/>
              <a:gd name="connsiteX20" fmla="*/ 652463 w 2290763"/>
              <a:gd name="connsiteY20" fmla="*/ 409575 h 1476375"/>
              <a:gd name="connsiteX21" fmla="*/ 576263 w 2290763"/>
              <a:gd name="connsiteY21" fmla="*/ 409575 h 1476375"/>
              <a:gd name="connsiteX22" fmla="*/ 576263 w 2290763"/>
              <a:gd name="connsiteY22" fmla="*/ 352425 h 1476375"/>
              <a:gd name="connsiteX23" fmla="*/ 476250 w 2290763"/>
              <a:gd name="connsiteY23" fmla="*/ 352425 h 1476375"/>
              <a:gd name="connsiteX24" fmla="*/ 476250 w 2290763"/>
              <a:gd name="connsiteY24" fmla="*/ 304800 h 1476375"/>
              <a:gd name="connsiteX25" fmla="*/ 338138 w 2290763"/>
              <a:gd name="connsiteY25" fmla="*/ 304800 h 1476375"/>
              <a:gd name="connsiteX26" fmla="*/ 338138 w 2290763"/>
              <a:gd name="connsiteY26" fmla="*/ 76200 h 1476375"/>
              <a:gd name="connsiteX27" fmla="*/ 285750 w 2290763"/>
              <a:gd name="connsiteY27" fmla="*/ 76200 h 1476375"/>
              <a:gd name="connsiteX28" fmla="*/ 285750 w 2290763"/>
              <a:gd name="connsiteY28" fmla="*/ 0 h 1476375"/>
              <a:gd name="connsiteX29" fmla="*/ 0 w 2290763"/>
              <a:gd name="connsiteY29" fmla="*/ 0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90763" h="1476375">
                <a:moveTo>
                  <a:pt x="2290763" y="1476375"/>
                </a:moveTo>
                <a:lnTo>
                  <a:pt x="1905000" y="1476375"/>
                </a:lnTo>
                <a:lnTo>
                  <a:pt x="1905000" y="1266825"/>
                </a:lnTo>
                <a:lnTo>
                  <a:pt x="1571625" y="1266825"/>
                </a:lnTo>
                <a:lnTo>
                  <a:pt x="1571625" y="1190625"/>
                </a:lnTo>
                <a:lnTo>
                  <a:pt x="1304925" y="1190625"/>
                </a:lnTo>
                <a:lnTo>
                  <a:pt x="1304925" y="1052513"/>
                </a:lnTo>
                <a:lnTo>
                  <a:pt x="1304925" y="1052513"/>
                </a:lnTo>
                <a:lnTo>
                  <a:pt x="1304925" y="971550"/>
                </a:lnTo>
                <a:lnTo>
                  <a:pt x="971550" y="971550"/>
                </a:lnTo>
                <a:lnTo>
                  <a:pt x="971550" y="742950"/>
                </a:lnTo>
                <a:lnTo>
                  <a:pt x="866775" y="742950"/>
                </a:lnTo>
                <a:lnTo>
                  <a:pt x="866775" y="690563"/>
                </a:lnTo>
                <a:lnTo>
                  <a:pt x="771525" y="690563"/>
                </a:lnTo>
                <a:lnTo>
                  <a:pt x="771525" y="652463"/>
                </a:lnTo>
                <a:lnTo>
                  <a:pt x="723900" y="652463"/>
                </a:lnTo>
                <a:lnTo>
                  <a:pt x="723900" y="595313"/>
                </a:lnTo>
                <a:lnTo>
                  <a:pt x="671513" y="595313"/>
                </a:lnTo>
                <a:lnTo>
                  <a:pt x="671513" y="566738"/>
                </a:lnTo>
                <a:lnTo>
                  <a:pt x="652463" y="566738"/>
                </a:lnTo>
                <a:lnTo>
                  <a:pt x="652463" y="409575"/>
                </a:lnTo>
                <a:lnTo>
                  <a:pt x="576263" y="409575"/>
                </a:lnTo>
                <a:lnTo>
                  <a:pt x="576263" y="352425"/>
                </a:lnTo>
                <a:lnTo>
                  <a:pt x="476250" y="352425"/>
                </a:lnTo>
                <a:lnTo>
                  <a:pt x="476250" y="304800"/>
                </a:lnTo>
                <a:lnTo>
                  <a:pt x="338138" y="304800"/>
                </a:lnTo>
                <a:lnTo>
                  <a:pt x="338138" y="76200"/>
                </a:lnTo>
                <a:lnTo>
                  <a:pt x="285750" y="76200"/>
                </a:lnTo>
                <a:lnTo>
                  <a:pt x="285750" y="0"/>
                </a:lnTo>
                <a:lnTo>
                  <a:pt x="0" y="0"/>
                </a:lnTo>
              </a:path>
            </a:pathLst>
          </a:custGeom>
          <a:noFill/>
          <a:ln w="28575">
            <a:solidFill>
              <a:schemeClr val="accent3"/>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sp>
        <p:nvSpPr>
          <p:cNvPr id="18" name="Freeform: Shape 17">
            <a:extLst>
              <a:ext uri="{FF2B5EF4-FFF2-40B4-BE49-F238E27FC236}">
                <a16:creationId xmlns:a16="http://schemas.microsoft.com/office/drawing/2014/main" id="{44464921-F4C4-4CB5-88EE-41ADDAC72449}"/>
              </a:ext>
            </a:extLst>
          </p:cNvPr>
          <p:cNvSpPr/>
          <p:nvPr/>
        </p:nvSpPr>
        <p:spPr bwMode="auto">
          <a:xfrm>
            <a:off x="2134894" y="4176714"/>
            <a:ext cx="3181350" cy="623887"/>
          </a:xfrm>
          <a:custGeom>
            <a:avLst/>
            <a:gdLst>
              <a:gd name="connsiteX0" fmla="*/ 3181350 w 3181350"/>
              <a:gd name="connsiteY0" fmla="*/ 623887 h 623887"/>
              <a:gd name="connsiteX1" fmla="*/ 1900238 w 3181350"/>
              <a:gd name="connsiteY1" fmla="*/ 623887 h 623887"/>
              <a:gd name="connsiteX2" fmla="*/ 1900238 w 3181350"/>
              <a:gd name="connsiteY2" fmla="*/ 557212 h 623887"/>
              <a:gd name="connsiteX3" fmla="*/ 1595438 w 3181350"/>
              <a:gd name="connsiteY3" fmla="*/ 557212 h 623887"/>
              <a:gd name="connsiteX4" fmla="*/ 1595438 w 3181350"/>
              <a:gd name="connsiteY4" fmla="*/ 461962 h 623887"/>
              <a:gd name="connsiteX5" fmla="*/ 1300163 w 3181350"/>
              <a:gd name="connsiteY5" fmla="*/ 461962 h 623887"/>
              <a:gd name="connsiteX6" fmla="*/ 1300163 w 3181350"/>
              <a:gd name="connsiteY6" fmla="*/ 271462 h 623887"/>
              <a:gd name="connsiteX7" fmla="*/ 1095375 w 3181350"/>
              <a:gd name="connsiteY7" fmla="*/ 271462 h 623887"/>
              <a:gd name="connsiteX8" fmla="*/ 1095375 w 3181350"/>
              <a:gd name="connsiteY8" fmla="*/ 242887 h 623887"/>
              <a:gd name="connsiteX9" fmla="*/ 957263 w 3181350"/>
              <a:gd name="connsiteY9" fmla="*/ 242887 h 623887"/>
              <a:gd name="connsiteX10" fmla="*/ 957263 w 3181350"/>
              <a:gd name="connsiteY10" fmla="*/ 90487 h 623887"/>
              <a:gd name="connsiteX11" fmla="*/ 385763 w 3181350"/>
              <a:gd name="connsiteY11" fmla="*/ 90487 h 623887"/>
              <a:gd name="connsiteX12" fmla="*/ 385763 w 3181350"/>
              <a:gd name="connsiteY12" fmla="*/ 42862 h 623887"/>
              <a:gd name="connsiteX13" fmla="*/ 347663 w 3181350"/>
              <a:gd name="connsiteY13" fmla="*/ 42862 h 623887"/>
              <a:gd name="connsiteX14" fmla="*/ 347663 w 3181350"/>
              <a:gd name="connsiteY14" fmla="*/ 0 h 623887"/>
              <a:gd name="connsiteX15" fmla="*/ 0 w 3181350"/>
              <a:gd name="connsiteY15" fmla="*/ 0 h 62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350" h="623887">
                <a:moveTo>
                  <a:pt x="3181350" y="623887"/>
                </a:moveTo>
                <a:lnTo>
                  <a:pt x="1900238" y="623887"/>
                </a:lnTo>
                <a:lnTo>
                  <a:pt x="1900238" y="557212"/>
                </a:lnTo>
                <a:lnTo>
                  <a:pt x="1595438" y="557212"/>
                </a:lnTo>
                <a:lnTo>
                  <a:pt x="1595438" y="461962"/>
                </a:lnTo>
                <a:lnTo>
                  <a:pt x="1300163" y="461962"/>
                </a:lnTo>
                <a:lnTo>
                  <a:pt x="1300163" y="271462"/>
                </a:lnTo>
                <a:lnTo>
                  <a:pt x="1095375" y="271462"/>
                </a:lnTo>
                <a:lnTo>
                  <a:pt x="1095375" y="242887"/>
                </a:lnTo>
                <a:lnTo>
                  <a:pt x="957263" y="242887"/>
                </a:lnTo>
                <a:lnTo>
                  <a:pt x="957263" y="90487"/>
                </a:lnTo>
                <a:lnTo>
                  <a:pt x="385763" y="90487"/>
                </a:lnTo>
                <a:lnTo>
                  <a:pt x="385763" y="42862"/>
                </a:lnTo>
                <a:lnTo>
                  <a:pt x="347663" y="42862"/>
                </a:lnTo>
                <a:lnTo>
                  <a:pt x="347663" y="0"/>
                </a:lnTo>
                <a:lnTo>
                  <a:pt x="0" y="0"/>
                </a:lnTo>
              </a:path>
            </a:pathLst>
          </a:custGeom>
          <a:noFill/>
          <a:ln w="28575">
            <a:solidFill>
              <a:schemeClr val="accent1"/>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sp>
        <p:nvSpPr>
          <p:cNvPr id="21" name="Freeform: Shape 20">
            <a:extLst>
              <a:ext uri="{FF2B5EF4-FFF2-40B4-BE49-F238E27FC236}">
                <a16:creationId xmlns:a16="http://schemas.microsoft.com/office/drawing/2014/main" id="{1EEA5F6E-0C3C-45F8-8D67-E877A7EF32F4}"/>
              </a:ext>
            </a:extLst>
          </p:cNvPr>
          <p:cNvSpPr/>
          <p:nvPr/>
        </p:nvSpPr>
        <p:spPr bwMode="auto">
          <a:xfrm>
            <a:off x="7326019" y="1847851"/>
            <a:ext cx="3062288" cy="1045369"/>
          </a:xfrm>
          <a:custGeom>
            <a:avLst/>
            <a:gdLst>
              <a:gd name="connsiteX0" fmla="*/ 3062288 w 3062288"/>
              <a:gd name="connsiteY0" fmla="*/ 1028700 h 1045369"/>
              <a:gd name="connsiteX1" fmla="*/ 2140744 w 3062288"/>
              <a:gd name="connsiteY1" fmla="*/ 1045369 h 1045369"/>
              <a:gd name="connsiteX2" fmla="*/ 2140744 w 3062288"/>
              <a:gd name="connsiteY2" fmla="*/ 957263 h 1045369"/>
              <a:gd name="connsiteX3" fmla="*/ 1816894 w 3062288"/>
              <a:gd name="connsiteY3" fmla="*/ 957263 h 1045369"/>
              <a:gd name="connsiteX4" fmla="*/ 1816894 w 3062288"/>
              <a:gd name="connsiteY4" fmla="*/ 826294 h 1045369"/>
              <a:gd name="connsiteX5" fmla="*/ 1597819 w 3062288"/>
              <a:gd name="connsiteY5" fmla="*/ 826294 h 1045369"/>
              <a:gd name="connsiteX6" fmla="*/ 1597819 w 3062288"/>
              <a:gd name="connsiteY6" fmla="*/ 781050 h 1045369"/>
              <a:gd name="connsiteX7" fmla="*/ 1564481 w 3062288"/>
              <a:gd name="connsiteY7" fmla="*/ 781050 h 1045369"/>
              <a:gd name="connsiteX8" fmla="*/ 1564481 w 3062288"/>
              <a:gd name="connsiteY8" fmla="*/ 740569 h 1045369"/>
              <a:gd name="connsiteX9" fmla="*/ 1526381 w 3062288"/>
              <a:gd name="connsiteY9" fmla="*/ 740569 h 1045369"/>
              <a:gd name="connsiteX10" fmla="*/ 1526381 w 3062288"/>
              <a:gd name="connsiteY10" fmla="*/ 654844 h 1045369"/>
              <a:gd name="connsiteX11" fmla="*/ 1495425 w 3062288"/>
              <a:gd name="connsiteY11" fmla="*/ 654844 h 1045369"/>
              <a:gd name="connsiteX12" fmla="*/ 1495425 w 3062288"/>
              <a:gd name="connsiteY12" fmla="*/ 621506 h 1045369"/>
              <a:gd name="connsiteX13" fmla="*/ 1197769 w 3062288"/>
              <a:gd name="connsiteY13" fmla="*/ 621506 h 1045369"/>
              <a:gd name="connsiteX14" fmla="*/ 1200150 w 3062288"/>
              <a:gd name="connsiteY14" fmla="*/ 585788 h 1045369"/>
              <a:gd name="connsiteX15" fmla="*/ 1200150 w 3062288"/>
              <a:gd name="connsiteY15" fmla="*/ 497681 h 1045369"/>
              <a:gd name="connsiteX16" fmla="*/ 1157288 w 3062288"/>
              <a:gd name="connsiteY16" fmla="*/ 497681 h 1045369"/>
              <a:gd name="connsiteX17" fmla="*/ 1157288 w 3062288"/>
              <a:gd name="connsiteY17" fmla="*/ 469106 h 1045369"/>
              <a:gd name="connsiteX18" fmla="*/ 897731 w 3062288"/>
              <a:gd name="connsiteY18" fmla="*/ 469106 h 1045369"/>
              <a:gd name="connsiteX19" fmla="*/ 897731 w 3062288"/>
              <a:gd name="connsiteY19" fmla="*/ 431006 h 1045369"/>
              <a:gd name="connsiteX20" fmla="*/ 776288 w 3062288"/>
              <a:gd name="connsiteY20" fmla="*/ 431006 h 1045369"/>
              <a:gd name="connsiteX21" fmla="*/ 776288 w 3062288"/>
              <a:gd name="connsiteY21" fmla="*/ 404813 h 1045369"/>
              <a:gd name="connsiteX22" fmla="*/ 683419 w 3062288"/>
              <a:gd name="connsiteY22" fmla="*/ 404813 h 1045369"/>
              <a:gd name="connsiteX23" fmla="*/ 683419 w 3062288"/>
              <a:gd name="connsiteY23" fmla="*/ 376238 h 1045369"/>
              <a:gd name="connsiteX24" fmla="*/ 607219 w 3062288"/>
              <a:gd name="connsiteY24" fmla="*/ 376238 h 1045369"/>
              <a:gd name="connsiteX25" fmla="*/ 607219 w 3062288"/>
              <a:gd name="connsiteY25" fmla="*/ 280988 h 1045369"/>
              <a:gd name="connsiteX26" fmla="*/ 576263 w 3062288"/>
              <a:gd name="connsiteY26" fmla="*/ 280988 h 1045369"/>
              <a:gd name="connsiteX27" fmla="*/ 576263 w 3062288"/>
              <a:gd name="connsiteY27" fmla="*/ 192881 h 1045369"/>
              <a:gd name="connsiteX28" fmla="*/ 559594 w 3062288"/>
              <a:gd name="connsiteY28" fmla="*/ 192881 h 1045369"/>
              <a:gd name="connsiteX29" fmla="*/ 559594 w 3062288"/>
              <a:gd name="connsiteY29" fmla="*/ 161925 h 1045369"/>
              <a:gd name="connsiteX30" fmla="*/ 523875 w 3062288"/>
              <a:gd name="connsiteY30" fmla="*/ 161925 h 1045369"/>
              <a:gd name="connsiteX31" fmla="*/ 523875 w 3062288"/>
              <a:gd name="connsiteY31" fmla="*/ 140494 h 1045369"/>
              <a:gd name="connsiteX32" fmla="*/ 500063 w 3062288"/>
              <a:gd name="connsiteY32" fmla="*/ 140494 h 1045369"/>
              <a:gd name="connsiteX33" fmla="*/ 500063 w 3062288"/>
              <a:gd name="connsiteY33" fmla="*/ 111919 h 1045369"/>
              <a:gd name="connsiteX34" fmla="*/ 304800 w 3062288"/>
              <a:gd name="connsiteY34" fmla="*/ 111919 h 1045369"/>
              <a:gd name="connsiteX35" fmla="*/ 304800 w 3062288"/>
              <a:gd name="connsiteY35" fmla="*/ 66675 h 1045369"/>
              <a:gd name="connsiteX36" fmla="*/ 145256 w 3062288"/>
              <a:gd name="connsiteY36" fmla="*/ 66675 h 1045369"/>
              <a:gd name="connsiteX37" fmla="*/ 145256 w 3062288"/>
              <a:gd name="connsiteY37" fmla="*/ 42863 h 1045369"/>
              <a:gd name="connsiteX38" fmla="*/ 21431 w 3062288"/>
              <a:gd name="connsiteY38" fmla="*/ 42863 h 1045369"/>
              <a:gd name="connsiteX39" fmla="*/ 21431 w 3062288"/>
              <a:gd name="connsiteY39" fmla="*/ 0 h 1045369"/>
              <a:gd name="connsiteX40" fmla="*/ 0 w 3062288"/>
              <a:gd name="connsiteY40" fmla="*/ 0 h 1045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062288" h="1045369">
                <a:moveTo>
                  <a:pt x="3062288" y="1028700"/>
                </a:moveTo>
                <a:lnTo>
                  <a:pt x="2140744" y="1045369"/>
                </a:lnTo>
                <a:lnTo>
                  <a:pt x="2140744" y="957263"/>
                </a:lnTo>
                <a:lnTo>
                  <a:pt x="1816894" y="957263"/>
                </a:lnTo>
                <a:lnTo>
                  <a:pt x="1816894" y="826294"/>
                </a:lnTo>
                <a:lnTo>
                  <a:pt x="1597819" y="826294"/>
                </a:lnTo>
                <a:lnTo>
                  <a:pt x="1597819" y="781050"/>
                </a:lnTo>
                <a:lnTo>
                  <a:pt x="1564481" y="781050"/>
                </a:lnTo>
                <a:lnTo>
                  <a:pt x="1564481" y="740569"/>
                </a:lnTo>
                <a:lnTo>
                  <a:pt x="1526381" y="740569"/>
                </a:lnTo>
                <a:lnTo>
                  <a:pt x="1526381" y="654844"/>
                </a:lnTo>
                <a:lnTo>
                  <a:pt x="1495425" y="654844"/>
                </a:lnTo>
                <a:lnTo>
                  <a:pt x="1495425" y="621506"/>
                </a:lnTo>
                <a:lnTo>
                  <a:pt x="1197769" y="621506"/>
                </a:lnTo>
                <a:lnTo>
                  <a:pt x="1200150" y="585788"/>
                </a:lnTo>
                <a:lnTo>
                  <a:pt x="1200150" y="497681"/>
                </a:lnTo>
                <a:lnTo>
                  <a:pt x="1157288" y="497681"/>
                </a:lnTo>
                <a:lnTo>
                  <a:pt x="1157288" y="469106"/>
                </a:lnTo>
                <a:lnTo>
                  <a:pt x="897731" y="469106"/>
                </a:lnTo>
                <a:lnTo>
                  <a:pt x="897731" y="431006"/>
                </a:lnTo>
                <a:lnTo>
                  <a:pt x="776288" y="431006"/>
                </a:lnTo>
                <a:lnTo>
                  <a:pt x="776288" y="404813"/>
                </a:lnTo>
                <a:lnTo>
                  <a:pt x="683419" y="404813"/>
                </a:lnTo>
                <a:lnTo>
                  <a:pt x="683419" y="376238"/>
                </a:lnTo>
                <a:lnTo>
                  <a:pt x="607219" y="376238"/>
                </a:lnTo>
                <a:lnTo>
                  <a:pt x="607219" y="280988"/>
                </a:lnTo>
                <a:lnTo>
                  <a:pt x="576263" y="280988"/>
                </a:lnTo>
                <a:lnTo>
                  <a:pt x="576263" y="192881"/>
                </a:lnTo>
                <a:lnTo>
                  <a:pt x="559594" y="192881"/>
                </a:lnTo>
                <a:lnTo>
                  <a:pt x="559594" y="161925"/>
                </a:lnTo>
                <a:lnTo>
                  <a:pt x="523875" y="161925"/>
                </a:lnTo>
                <a:lnTo>
                  <a:pt x="523875" y="140494"/>
                </a:lnTo>
                <a:lnTo>
                  <a:pt x="500063" y="140494"/>
                </a:lnTo>
                <a:lnTo>
                  <a:pt x="500063" y="111919"/>
                </a:lnTo>
                <a:lnTo>
                  <a:pt x="304800" y="111919"/>
                </a:lnTo>
                <a:lnTo>
                  <a:pt x="304800" y="66675"/>
                </a:lnTo>
                <a:lnTo>
                  <a:pt x="145256" y="66675"/>
                </a:lnTo>
                <a:lnTo>
                  <a:pt x="145256" y="42863"/>
                </a:lnTo>
                <a:lnTo>
                  <a:pt x="21431" y="42863"/>
                </a:lnTo>
                <a:lnTo>
                  <a:pt x="21431" y="0"/>
                </a:lnTo>
                <a:lnTo>
                  <a:pt x="0" y="0"/>
                </a:lnTo>
              </a:path>
            </a:pathLst>
          </a:custGeom>
          <a:noFill/>
          <a:ln w="28575">
            <a:solidFill>
              <a:schemeClr val="accent3"/>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sp>
        <p:nvSpPr>
          <p:cNvPr id="20" name="Freeform: Shape 19">
            <a:extLst>
              <a:ext uri="{FF2B5EF4-FFF2-40B4-BE49-F238E27FC236}">
                <a16:creationId xmlns:a16="http://schemas.microsoft.com/office/drawing/2014/main" id="{30879E7F-E2CD-4D30-A93C-B02E19CD4307}"/>
              </a:ext>
            </a:extLst>
          </p:cNvPr>
          <p:cNvSpPr/>
          <p:nvPr/>
        </p:nvSpPr>
        <p:spPr bwMode="auto">
          <a:xfrm>
            <a:off x="7290300" y="1852614"/>
            <a:ext cx="3086100" cy="700087"/>
          </a:xfrm>
          <a:custGeom>
            <a:avLst/>
            <a:gdLst>
              <a:gd name="connsiteX0" fmla="*/ 3086100 w 3086100"/>
              <a:gd name="connsiteY0" fmla="*/ 700087 h 700087"/>
              <a:gd name="connsiteX1" fmla="*/ 1893094 w 3086100"/>
              <a:gd name="connsiteY1" fmla="*/ 700087 h 700087"/>
              <a:gd name="connsiteX2" fmla="*/ 1893094 w 3086100"/>
              <a:gd name="connsiteY2" fmla="*/ 619125 h 700087"/>
              <a:gd name="connsiteX3" fmla="*/ 1564482 w 3086100"/>
              <a:gd name="connsiteY3" fmla="*/ 619125 h 700087"/>
              <a:gd name="connsiteX4" fmla="*/ 1564482 w 3086100"/>
              <a:gd name="connsiteY4" fmla="*/ 583406 h 700087"/>
              <a:gd name="connsiteX5" fmla="*/ 1493044 w 3086100"/>
              <a:gd name="connsiteY5" fmla="*/ 583406 h 700087"/>
              <a:gd name="connsiteX6" fmla="*/ 1493044 w 3086100"/>
              <a:gd name="connsiteY6" fmla="*/ 547687 h 700087"/>
              <a:gd name="connsiteX7" fmla="*/ 1283494 w 3086100"/>
              <a:gd name="connsiteY7" fmla="*/ 547687 h 700087"/>
              <a:gd name="connsiteX8" fmla="*/ 1283494 w 3086100"/>
              <a:gd name="connsiteY8" fmla="*/ 514350 h 700087"/>
              <a:gd name="connsiteX9" fmla="*/ 1252538 w 3086100"/>
              <a:gd name="connsiteY9" fmla="*/ 509587 h 700087"/>
              <a:gd name="connsiteX10" fmla="*/ 1243013 w 3086100"/>
              <a:gd name="connsiteY10" fmla="*/ 500062 h 700087"/>
              <a:gd name="connsiteX11" fmla="*/ 1243013 w 3086100"/>
              <a:gd name="connsiteY11" fmla="*/ 438150 h 700087"/>
              <a:gd name="connsiteX12" fmla="*/ 1054894 w 3086100"/>
              <a:gd name="connsiteY12" fmla="*/ 438150 h 700087"/>
              <a:gd name="connsiteX13" fmla="*/ 1054894 w 3086100"/>
              <a:gd name="connsiteY13" fmla="*/ 409575 h 700087"/>
              <a:gd name="connsiteX14" fmla="*/ 933450 w 3086100"/>
              <a:gd name="connsiteY14" fmla="*/ 409575 h 700087"/>
              <a:gd name="connsiteX15" fmla="*/ 933450 w 3086100"/>
              <a:gd name="connsiteY15" fmla="*/ 338137 h 700087"/>
              <a:gd name="connsiteX16" fmla="*/ 907257 w 3086100"/>
              <a:gd name="connsiteY16" fmla="*/ 338137 h 700087"/>
              <a:gd name="connsiteX17" fmla="*/ 907257 w 3086100"/>
              <a:gd name="connsiteY17" fmla="*/ 330993 h 700087"/>
              <a:gd name="connsiteX18" fmla="*/ 842963 w 3086100"/>
              <a:gd name="connsiteY18" fmla="*/ 330993 h 700087"/>
              <a:gd name="connsiteX19" fmla="*/ 842963 w 3086100"/>
              <a:gd name="connsiteY19" fmla="*/ 297656 h 700087"/>
              <a:gd name="connsiteX20" fmla="*/ 590550 w 3086100"/>
              <a:gd name="connsiteY20" fmla="*/ 297656 h 700087"/>
              <a:gd name="connsiteX21" fmla="*/ 590550 w 3086100"/>
              <a:gd name="connsiteY21" fmla="*/ 280987 h 700087"/>
              <a:gd name="connsiteX22" fmla="*/ 566738 w 3086100"/>
              <a:gd name="connsiteY22" fmla="*/ 280987 h 700087"/>
              <a:gd name="connsiteX23" fmla="*/ 566738 w 3086100"/>
              <a:gd name="connsiteY23" fmla="*/ 240506 h 700087"/>
              <a:gd name="connsiteX24" fmla="*/ 528638 w 3086100"/>
              <a:gd name="connsiteY24" fmla="*/ 240506 h 700087"/>
              <a:gd name="connsiteX25" fmla="*/ 528638 w 3086100"/>
              <a:gd name="connsiteY25" fmla="*/ 223837 h 700087"/>
              <a:gd name="connsiteX26" fmla="*/ 504825 w 3086100"/>
              <a:gd name="connsiteY26" fmla="*/ 223837 h 700087"/>
              <a:gd name="connsiteX27" fmla="*/ 504825 w 3086100"/>
              <a:gd name="connsiteY27" fmla="*/ 180975 h 700087"/>
              <a:gd name="connsiteX28" fmla="*/ 366713 w 3086100"/>
              <a:gd name="connsiteY28" fmla="*/ 180975 h 700087"/>
              <a:gd name="connsiteX29" fmla="*/ 366713 w 3086100"/>
              <a:gd name="connsiteY29" fmla="*/ 152400 h 700087"/>
              <a:gd name="connsiteX30" fmla="*/ 302419 w 3086100"/>
              <a:gd name="connsiteY30" fmla="*/ 152400 h 700087"/>
              <a:gd name="connsiteX31" fmla="*/ 302419 w 3086100"/>
              <a:gd name="connsiteY31" fmla="*/ 78581 h 700087"/>
              <a:gd name="connsiteX32" fmla="*/ 214313 w 3086100"/>
              <a:gd name="connsiteY32" fmla="*/ 78581 h 700087"/>
              <a:gd name="connsiteX33" fmla="*/ 214313 w 3086100"/>
              <a:gd name="connsiteY33" fmla="*/ 26193 h 700087"/>
              <a:gd name="connsiteX34" fmla="*/ 185738 w 3086100"/>
              <a:gd name="connsiteY34" fmla="*/ 26193 h 700087"/>
              <a:gd name="connsiteX35" fmla="*/ 185738 w 3086100"/>
              <a:gd name="connsiteY35" fmla="*/ 14287 h 700087"/>
              <a:gd name="connsiteX36" fmla="*/ 33338 w 3086100"/>
              <a:gd name="connsiteY36" fmla="*/ 14287 h 700087"/>
              <a:gd name="connsiteX37" fmla="*/ 33338 w 3086100"/>
              <a:gd name="connsiteY37" fmla="*/ 0 h 700087"/>
              <a:gd name="connsiteX38" fmla="*/ 0 w 3086100"/>
              <a:gd name="connsiteY38" fmla="*/ 0 h 70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086100" h="700087">
                <a:moveTo>
                  <a:pt x="3086100" y="700087"/>
                </a:moveTo>
                <a:lnTo>
                  <a:pt x="1893094" y="700087"/>
                </a:lnTo>
                <a:lnTo>
                  <a:pt x="1893094" y="619125"/>
                </a:lnTo>
                <a:lnTo>
                  <a:pt x="1564482" y="619125"/>
                </a:lnTo>
                <a:lnTo>
                  <a:pt x="1564482" y="583406"/>
                </a:lnTo>
                <a:lnTo>
                  <a:pt x="1493044" y="583406"/>
                </a:lnTo>
                <a:lnTo>
                  <a:pt x="1493044" y="547687"/>
                </a:lnTo>
                <a:lnTo>
                  <a:pt x="1283494" y="547687"/>
                </a:lnTo>
                <a:lnTo>
                  <a:pt x="1283494" y="514350"/>
                </a:lnTo>
                <a:lnTo>
                  <a:pt x="1252538" y="509587"/>
                </a:lnTo>
                <a:lnTo>
                  <a:pt x="1243013" y="500062"/>
                </a:lnTo>
                <a:lnTo>
                  <a:pt x="1243013" y="438150"/>
                </a:lnTo>
                <a:lnTo>
                  <a:pt x="1054894" y="438150"/>
                </a:lnTo>
                <a:lnTo>
                  <a:pt x="1054894" y="409575"/>
                </a:lnTo>
                <a:lnTo>
                  <a:pt x="933450" y="409575"/>
                </a:lnTo>
                <a:lnTo>
                  <a:pt x="933450" y="338137"/>
                </a:lnTo>
                <a:lnTo>
                  <a:pt x="907257" y="338137"/>
                </a:lnTo>
                <a:lnTo>
                  <a:pt x="907257" y="330993"/>
                </a:lnTo>
                <a:lnTo>
                  <a:pt x="842963" y="330993"/>
                </a:lnTo>
                <a:lnTo>
                  <a:pt x="842963" y="297656"/>
                </a:lnTo>
                <a:lnTo>
                  <a:pt x="590550" y="297656"/>
                </a:lnTo>
                <a:lnTo>
                  <a:pt x="590550" y="280987"/>
                </a:lnTo>
                <a:lnTo>
                  <a:pt x="566738" y="280987"/>
                </a:lnTo>
                <a:lnTo>
                  <a:pt x="566738" y="240506"/>
                </a:lnTo>
                <a:lnTo>
                  <a:pt x="528638" y="240506"/>
                </a:lnTo>
                <a:lnTo>
                  <a:pt x="528638" y="223837"/>
                </a:lnTo>
                <a:lnTo>
                  <a:pt x="504825" y="223837"/>
                </a:lnTo>
                <a:lnTo>
                  <a:pt x="504825" y="180975"/>
                </a:lnTo>
                <a:lnTo>
                  <a:pt x="366713" y="180975"/>
                </a:lnTo>
                <a:lnTo>
                  <a:pt x="366713" y="152400"/>
                </a:lnTo>
                <a:lnTo>
                  <a:pt x="302419" y="152400"/>
                </a:lnTo>
                <a:lnTo>
                  <a:pt x="302419" y="78581"/>
                </a:lnTo>
                <a:lnTo>
                  <a:pt x="214313" y="78581"/>
                </a:lnTo>
                <a:lnTo>
                  <a:pt x="214313" y="26193"/>
                </a:lnTo>
                <a:lnTo>
                  <a:pt x="185738" y="26193"/>
                </a:lnTo>
                <a:lnTo>
                  <a:pt x="185738" y="14287"/>
                </a:lnTo>
                <a:lnTo>
                  <a:pt x="33338" y="14287"/>
                </a:lnTo>
                <a:lnTo>
                  <a:pt x="33338" y="0"/>
                </a:lnTo>
                <a:lnTo>
                  <a:pt x="0" y="0"/>
                </a:lnTo>
              </a:path>
            </a:pathLst>
          </a:custGeom>
          <a:noFill/>
          <a:ln w="28575">
            <a:solidFill>
              <a:schemeClr val="accent1"/>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sp>
        <p:nvSpPr>
          <p:cNvPr id="29" name="Freeform: Shape 28">
            <a:extLst>
              <a:ext uri="{FF2B5EF4-FFF2-40B4-BE49-F238E27FC236}">
                <a16:creationId xmlns:a16="http://schemas.microsoft.com/office/drawing/2014/main" id="{535FB090-08CB-4C87-903B-CDD33CF0E064}"/>
              </a:ext>
            </a:extLst>
          </p:cNvPr>
          <p:cNvSpPr/>
          <p:nvPr/>
        </p:nvSpPr>
        <p:spPr bwMode="auto">
          <a:xfrm>
            <a:off x="7280776" y="4183857"/>
            <a:ext cx="3186113" cy="359569"/>
          </a:xfrm>
          <a:custGeom>
            <a:avLst/>
            <a:gdLst>
              <a:gd name="connsiteX0" fmla="*/ 0 w 3186113"/>
              <a:gd name="connsiteY0" fmla="*/ 0 h 359569"/>
              <a:gd name="connsiteX1" fmla="*/ 71438 w 3186113"/>
              <a:gd name="connsiteY1" fmla="*/ 0 h 359569"/>
              <a:gd name="connsiteX2" fmla="*/ 71438 w 3186113"/>
              <a:gd name="connsiteY2" fmla="*/ 45244 h 359569"/>
              <a:gd name="connsiteX3" fmla="*/ 247650 w 3186113"/>
              <a:gd name="connsiteY3" fmla="*/ 45244 h 359569"/>
              <a:gd name="connsiteX4" fmla="*/ 247650 w 3186113"/>
              <a:gd name="connsiteY4" fmla="*/ 66675 h 359569"/>
              <a:gd name="connsiteX5" fmla="*/ 340519 w 3186113"/>
              <a:gd name="connsiteY5" fmla="*/ 66675 h 359569"/>
              <a:gd name="connsiteX6" fmla="*/ 340519 w 3186113"/>
              <a:gd name="connsiteY6" fmla="*/ 95250 h 359569"/>
              <a:gd name="connsiteX7" fmla="*/ 452438 w 3186113"/>
              <a:gd name="connsiteY7" fmla="*/ 95250 h 359569"/>
              <a:gd name="connsiteX8" fmla="*/ 452438 w 3186113"/>
              <a:gd name="connsiteY8" fmla="*/ 119063 h 359569"/>
              <a:gd name="connsiteX9" fmla="*/ 633413 w 3186113"/>
              <a:gd name="connsiteY9" fmla="*/ 119063 h 359569"/>
              <a:gd name="connsiteX10" fmla="*/ 633413 w 3186113"/>
              <a:gd name="connsiteY10" fmla="*/ 130969 h 359569"/>
              <a:gd name="connsiteX11" fmla="*/ 978694 w 3186113"/>
              <a:gd name="connsiteY11" fmla="*/ 130969 h 359569"/>
              <a:gd name="connsiteX12" fmla="*/ 978694 w 3186113"/>
              <a:gd name="connsiteY12" fmla="*/ 159544 h 359569"/>
              <a:gd name="connsiteX13" fmla="*/ 1488282 w 3186113"/>
              <a:gd name="connsiteY13" fmla="*/ 159544 h 359569"/>
              <a:gd name="connsiteX14" fmla="*/ 1488282 w 3186113"/>
              <a:gd name="connsiteY14" fmla="*/ 209550 h 359569"/>
              <a:gd name="connsiteX15" fmla="*/ 1559719 w 3186113"/>
              <a:gd name="connsiteY15" fmla="*/ 209550 h 359569"/>
              <a:gd name="connsiteX16" fmla="*/ 1559719 w 3186113"/>
              <a:gd name="connsiteY16" fmla="*/ 247650 h 359569"/>
              <a:gd name="connsiteX17" fmla="*/ 1602582 w 3186113"/>
              <a:gd name="connsiteY17" fmla="*/ 247650 h 359569"/>
              <a:gd name="connsiteX18" fmla="*/ 1602582 w 3186113"/>
              <a:gd name="connsiteY18" fmla="*/ 359569 h 359569"/>
              <a:gd name="connsiteX19" fmla="*/ 3186113 w 3186113"/>
              <a:gd name="connsiteY19" fmla="*/ 359569 h 359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86113" h="359569">
                <a:moveTo>
                  <a:pt x="0" y="0"/>
                </a:moveTo>
                <a:lnTo>
                  <a:pt x="71438" y="0"/>
                </a:lnTo>
                <a:lnTo>
                  <a:pt x="71438" y="45244"/>
                </a:lnTo>
                <a:lnTo>
                  <a:pt x="247650" y="45244"/>
                </a:lnTo>
                <a:lnTo>
                  <a:pt x="247650" y="66675"/>
                </a:lnTo>
                <a:lnTo>
                  <a:pt x="340519" y="66675"/>
                </a:lnTo>
                <a:lnTo>
                  <a:pt x="340519" y="95250"/>
                </a:lnTo>
                <a:lnTo>
                  <a:pt x="452438" y="95250"/>
                </a:lnTo>
                <a:lnTo>
                  <a:pt x="452438" y="119063"/>
                </a:lnTo>
                <a:lnTo>
                  <a:pt x="633413" y="119063"/>
                </a:lnTo>
                <a:lnTo>
                  <a:pt x="633413" y="130969"/>
                </a:lnTo>
                <a:lnTo>
                  <a:pt x="978694" y="130969"/>
                </a:lnTo>
                <a:lnTo>
                  <a:pt x="978694" y="159544"/>
                </a:lnTo>
                <a:lnTo>
                  <a:pt x="1488282" y="159544"/>
                </a:lnTo>
                <a:lnTo>
                  <a:pt x="1488282" y="209550"/>
                </a:lnTo>
                <a:lnTo>
                  <a:pt x="1559719" y="209550"/>
                </a:lnTo>
                <a:lnTo>
                  <a:pt x="1559719" y="247650"/>
                </a:lnTo>
                <a:lnTo>
                  <a:pt x="1602582" y="247650"/>
                </a:lnTo>
                <a:lnTo>
                  <a:pt x="1602582" y="359569"/>
                </a:lnTo>
                <a:lnTo>
                  <a:pt x="3186113" y="359569"/>
                </a:lnTo>
              </a:path>
            </a:pathLst>
          </a:custGeom>
          <a:noFill/>
          <a:ln w="28575">
            <a:solidFill>
              <a:schemeClr val="accent3"/>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sp>
        <p:nvSpPr>
          <p:cNvPr id="30" name="Freeform: Shape 29">
            <a:extLst>
              <a:ext uri="{FF2B5EF4-FFF2-40B4-BE49-F238E27FC236}">
                <a16:creationId xmlns:a16="http://schemas.microsoft.com/office/drawing/2014/main" id="{F0C20D92-ADF8-4CC2-A627-98FC534E2A63}"/>
              </a:ext>
            </a:extLst>
          </p:cNvPr>
          <p:cNvSpPr/>
          <p:nvPr/>
        </p:nvSpPr>
        <p:spPr bwMode="auto">
          <a:xfrm>
            <a:off x="7292683" y="4200526"/>
            <a:ext cx="2731293" cy="290513"/>
          </a:xfrm>
          <a:custGeom>
            <a:avLst/>
            <a:gdLst>
              <a:gd name="connsiteX0" fmla="*/ 2731293 w 2731293"/>
              <a:gd name="connsiteY0" fmla="*/ 290513 h 290513"/>
              <a:gd name="connsiteX1" fmla="*/ 1890712 w 2731293"/>
              <a:gd name="connsiteY1" fmla="*/ 290513 h 290513"/>
              <a:gd name="connsiteX2" fmla="*/ 1890712 w 2731293"/>
              <a:gd name="connsiteY2" fmla="*/ 240506 h 290513"/>
              <a:gd name="connsiteX3" fmla="*/ 1571625 w 2731293"/>
              <a:gd name="connsiteY3" fmla="*/ 240506 h 290513"/>
              <a:gd name="connsiteX4" fmla="*/ 1571625 w 2731293"/>
              <a:gd name="connsiteY4" fmla="*/ 200025 h 290513"/>
              <a:gd name="connsiteX5" fmla="*/ 1064418 w 2731293"/>
              <a:gd name="connsiteY5" fmla="*/ 200025 h 290513"/>
              <a:gd name="connsiteX6" fmla="*/ 1064418 w 2731293"/>
              <a:gd name="connsiteY6" fmla="*/ 173831 h 290513"/>
              <a:gd name="connsiteX7" fmla="*/ 914400 w 2731293"/>
              <a:gd name="connsiteY7" fmla="*/ 173831 h 290513"/>
              <a:gd name="connsiteX8" fmla="*/ 914400 w 2731293"/>
              <a:gd name="connsiteY8" fmla="*/ 145256 h 290513"/>
              <a:gd name="connsiteX9" fmla="*/ 821531 w 2731293"/>
              <a:gd name="connsiteY9" fmla="*/ 145256 h 290513"/>
              <a:gd name="connsiteX10" fmla="*/ 821531 w 2731293"/>
              <a:gd name="connsiteY10" fmla="*/ 121444 h 290513"/>
              <a:gd name="connsiteX11" fmla="*/ 559593 w 2731293"/>
              <a:gd name="connsiteY11" fmla="*/ 121444 h 290513"/>
              <a:gd name="connsiteX12" fmla="*/ 559593 w 2731293"/>
              <a:gd name="connsiteY12" fmla="*/ 80963 h 290513"/>
              <a:gd name="connsiteX13" fmla="*/ 197643 w 2731293"/>
              <a:gd name="connsiteY13" fmla="*/ 80963 h 290513"/>
              <a:gd name="connsiteX14" fmla="*/ 200025 w 2731293"/>
              <a:gd name="connsiteY14" fmla="*/ 54769 h 290513"/>
              <a:gd name="connsiteX15" fmla="*/ 200025 w 2731293"/>
              <a:gd name="connsiteY15" fmla="*/ 19050 h 290513"/>
              <a:gd name="connsiteX16" fmla="*/ 171450 w 2731293"/>
              <a:gd name="connsiteY16" fmla="*/ 19050 h 290513"/>
              <a:gd name="connsiteX17" fmla="*/ 171450 w 2731293"/>
              <a:gd name="connsiteY17" fmla="*/ 11906 h 290513"/>
              <a:gd name="connsiteX18" fmla="*/ 0 w 2731293"/>
              <a:gd name="connsiteY18" fmla="*/ 11906 h 290513"/>
              <a:gd name="connsiteX19" fmla="*/ 0 w 2731293"/>
              <a:gd name="connsiteY19" fmla="*/ 0 h 29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31293" h="290513">
                <a:moveTo>
                  <a:pt x="2731293" y="290513"/>
                </a:moveTo>
                <a:lnTo>
                  <a:pt x="1890712" y="290513"/>
                </a:lnTo>
                <a:lnTo>
                  <a:pt x="1890712" y="240506"/>
                </a:lnTo>
                <a:lnTo>
                  <a:pt x="1571625" y="240506"/>
                </a:lnTo>
                <a:lnTo>
                  <a:pt x="1571625" y="200025"/>
                </a:lnTo>
                <a:lnTo>
                  <a:pt x="1064418" y="200025"/>
                </a:lnTo>
                <a:lnTo>
                  <a:pt x="1064418" y="173831"/>
                </a:lnTo>
                <a:lnTo>
                  <a:pt x="914400" y="173831"/>
                </a:lnTo>
                <a:lnTo>
                  <a:pt x="914400" y="145256"/>
                </a:lnTo>
                <a:lnTo>
                  <a:pt x="821531" y="145256"/>
                </a:lnTo>
                <a:lnTo>
                  <a:pt x="821531" y="121444"/>
                </a:lnTo>
                <a:lnTo>
                  <a:pt x="559593" y="121444"/>
                </a:lnTo>
                <a:lnTo>
                  <a:pt x="559593" y="80963"/>
                </a:lnTo>
                <a:lnTo>
                  <a:pt x="197643" y="80963"/>
                </a:lnTo>
                <a:cubicBezTo>
                  <a:pt x="200104" y="56360"/>
                  <a:pt x="200025" y="65127"/>
                  <a:pt x="200025" y="54769"/>
                </a:cubicBezTo>
                <a:lnTo>
                  <a:pt x="200025" y="19050"/>
                </a:lnTo>
                <a:lnTo>
                  <a:pt x="171450" y="19050"/>
                </a:lnTo>
                <a:lnTo>
                  <a:pt x="171450" y="11906"/>
                </a:lnTo>
                <a:lnTo>
                  <a:pt x="0" y="11906"/>
                </a:lnTo>
                <a:lnTo>
                  <a:pt x="0" y="0"/>
                </a:lnTo>
              </a:path>
            </a:pathLst>
          </a:custGeom>
          <a:noFill/>
          <a:ln w="28575">
            <a:solidFill>
              <a:schemeClr val="accent1"/>
            </a:solidFill>
            <a:miter lim="800000"/>
            <a:headEnd/>
            <a:tailEnd/>
          </a:ln>
        </p:spPr>
        <p:txBody>
          <a:bodyPr rtlCol="0" anchor="ctr"/>
          <a:lstStyle/>
          <a:p>
            <a:pPr algn="ctr" defTabSz="609493" eaLnBrk="1" fontAlgn="auto" hangingPunct="1">
              <a:spcBef>
                <a:spcPts val="0"/>
              </a:spcBef>
              <a:spcAft>
                <a:spcPts val="0"/>
              </a:spcAft>
            </a:pPr>
            <a:endParaRPr lang="en-US" sz="2400" b="0" dirty="0">
              <a:solidFill>
                <a:srgbClr val="FFFFFF"/>
              </a:solidFill>
              <a:latin typeface="Arial"/>
              <a:cs typeface="+mn-cs"/>
            </a:endParaRPr>
          </a:p>
        </p:txBody>
      </p:sp>
      <p:grpSp>
        <p:nvGrpSpPr>
          <p:cNvPr id="185" name="Group 7">
            <a:extLst>
              <a:ext uri="{FF2B5EF4-FFF2-40B4-BE49-F238E27FC236}">
                <a16:creationId xmlns:a16="http://schemas.microsoft.com/office/drawing/2014/main" id="{EE004317-762B-4477-9EC9-48CAC9BED36B}"/>
              </a:ext>
            </a:extLst>
          </p:cNvPr>
          <p:cNvGrpSpPr>
            <a:grpSpLocks/>
          </p:cNvGrpSpPr>
          <p:nvPr/>
        </p:nvGrpSpPr>
        <p:grpSpPr bwMode="auto">
          <a:xfrm>
            <a:off x="9391157" y="6216652"/>
            <a:ext cx="2488502" cy="447822"/>
            <a:chOff x="9527309" y="3551529"/>
            <a:chExt cx="2488502" cy="448324"/>
          </a:xfrm>
        </p:grpSpPr>
        <p:pic>
          <p:nvPicPr>
            <p:cNvPr id="187" name="Picture 9">
              <a:extLst>
                <a:ext uri="{FF2B5EF4-FFF2-40B4-BE49-F238E27FC236}">
                  <a16:creationId xmlns:a16="http://schemas.microsoft.com/office/drawing/2014/main" id="{68D4FD27-6689-4831-A934-29830939658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89" name="Rectangle 8">
              <a:extLst>
                <a:ext uri="{FF2B5EF4-FFF2-40B4-BE49-F238E27FC236}">
                  <a16:creationId xmlns:a16="http://schemas.microsoft.com/office/drawing/2014/main" id="{63E8F1BF-5976-43F3-AEE0-5490C1B3EF57}"/>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609493"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E5015F-3EAF-437F-8C87-4510F74BC5F9}"/>
              </a:ext>
            </a:extLst>
          </p:cNvPr>
          <p:cNvSpPr>
            <a:spLocks noGrp="1"/>
          </p:cNvSpPr>
          <p:nvPr>
            <p:ph type="title"/>
          </p:nvPr>
        </p:nvSpPr>
        <p:spPr>
          <a:xfrm>
            <a:off x="609759" y="834893"/>
            <a:ext cx="4510881" cy="1103313"/>
          </a:xfrm>
        </p:spPr>
        <p:txBody>
          <a:bodyPr/>
          <a:lstStyle/>
          <a:p>
            <a:r>
              <a:rPr lang="en-US" dirty="0"/>
              <a:t>Lorlatinib: </a:t>
            </a:r>
            <a:br>
              <a:rPr lang="en-US" dirty="0"/>
            </a:br>
            <a:r>
              <a:rPr lang="en-US" dirty="0"/>
              <a:t>Active Against </a:t>
            </a:r>
            <a:br>
              <a:rPr lang="en-US" dirty="0"/>
            </a:br>
            <a:r>
              <a:rPr lang="en-US" i="1" dirty="0"/>
              <a:t>ALK</a:t>
            </a:r>
            <a:r>
              <a:rPr lang="en-US" dirty="0"/>
              <a:t> Resistance Mutations</a:t>
            </a:r>
          </a:p>
        </p:txBody>
      </p:sp>
      <p:grpSp>
        <p:nvGrpSpPr>
          <p:cNvPr id="4" name="Group 7">
            <a:extLst>
              <a:ext uri="{FF2B5EF4-FFF2-40B4-BE49-F238E27FC236}">
                <a16:creationId xmlns:a16="http://schemas.microsoft.com/office/drawing/2014/main" id="{F5C6A3F7-68AD-49EA-AA4A-1DE56BF47EFC}"/>
              </a:ext>
            </a:extLst>
          </p:cNvPr>
          <p:cNvGrpSpPr>
            <a:grpSpLocks/>
          </p:cNvGrpSpPr>
          <p:nvPr/>
        </p:nvGrpSpPr>
        <p:grpSpPr bwMode="auto">
          <a:xfrm>
            <a:off x="9389569" y="6216652"/>
            <a:ext cx="2488502" cy="447822"/>
            <a:chOff x="9527309" y="3551529"/>
            <a:chExt cx="2488502" cy="448324"/>
          </a:xfrm>
        </p:grpSpPr>
        <p:pic>
          <p:nvPicPr>
            <p:cNvPr id="5" name="Picture 9">
              <a:extLst>
                <a:ext uri="{FF2B5EF4-FFF2-40B4-BE49-F238E27FC236}">
                  <a16:creationId xmlns:a16="http://schemas.microsoft.com/office/drawing/2014/main" id="{0B1104CB-33F2-4E95-BAAC-6F61A841C752}"/>
                </a:ext>
              </a:extLst>
            </p:cNvPr>
            <p:cNvPicPr>
              <a:picLocks noChangeAspect="1" noChangeArrowheads="1"/>
            </p:cNvPicPr>
            <p:nvPr/>
          </p:nvPicPr>
          <p:blipFill>
            <a:blip r:embed="rId2"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 name="Rectangle 8">
              <a:extLst>
                <a:ext uri="{FF2B5EF4-FFF2-40B4-BE49-F238E27FC236}">
                  <a16:creationId xmlns:a16="http://schemas.microsoft.com/office/drawing/2014/main" id="{0CA0223D-5330-422F-B9F1-08DB66CAA17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3"/>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1">
            <a:extLst>
              <a:ext uri="{FF2B5EF4-FFF2-40B4-BE49-F238E27FC236}">
                <a16:creationId xmlns:a16="http://schemas.microsoft.com/office/drawing/2014/main" id="{8605F308-4171-46A9-A7EC-7115E7C0D4C7}"/>
              </a:ext>
            </a:extLst>
          </p:cNvPr>
          <p:cNvSpPr txBox="1">
            <a:spLocks noChangeArrowheads="1"/>
          </p:cNvSpPr>
          <p:nvPr/>
        </p:nvSpPr>
        <p:spPr bwMode="auto">
          <a:xfrm>
            <a:off x="411480" y="637403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Gainor</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Cancer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Discov</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2016. 6:1118. </a:t>
            </a:r>
          </a:p>
        </p:txBody>
      </p:sp>
      <p:pic>
        <p:nvPicPr>
          <p:cNvPr id="16" name="Picture 15">
            <a:extLst>
              <a:ext uri="{FF2B5EF4-FFF2-40B4-BE49-F238E27FC236}">
                <a16:creationId xmlns:a16="http://schemas.microsoft.com/office/drawing/2014/main" id="{5CE861AE-CA7B-4A98-BB2E-EE9437BB1DD9}"/>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389555" y="554447"/>
            <a:ext cx="6334015" cy="5631341"/>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FFFFFF"/>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17" name="Picture 16">
            <a:extLst>
              <a:ext uri="{FF2B5EF4-FFF2-40B4-BE49-F238E27FC236}">
                <a16:creationId xmlns:a16="http://schemas.microsoft.com/office/drawing/2014/main" id="{F17F29C2-06E9-4243-ABAD-92F03C3835B4}"/>
              </a:ext>
            </a:extLst>
          </p:cNvPr>
          <p:cNvPicPr>
            <a:picLocks noChangeAspect="1" noChangeArrowheads="1"/>
          </p:cNvPicPr>
          <p:nvPr/>
        </p:nvPicPr>
        <p:blipFill rotWithShape="1">
          <a:blip r:embed="rId5" cstate="email">
            <a:extLst>
              <a:ext uri="{28A0092B-C50C-407E-A947-70E740481C1C}">
                <a14:useLocalDpi xmlns:a14="http://schemas.microsoft.com/office/drawing/2010/main"/>
              </a:ext>
            </a:extLst>
          </a:blip>
          <a:srcRect/>
          <a:stretch/>
        </p:blipFill>
        <p:spPr bwMode="auto">
          <a:xfrm>
            <a:off x="0" y="3485522"/>
            <a:ext cx="4946191" cy="2495217"/>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FFFFFF"/>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8" name="Rectangle 17">
            <a:extLst>
              <a:ext uri="{FF2B5EF4-FFF2-40B4-BE49-F238E27FC236}">
                <a16:creationId xmlns:a16="http://schemas.microsoft.com/office/drawing/2014/main" id="{E3190DC7-D759-451E-9BE9-8ADCBB437DF0}"/>
              </a:ext>
            </a:extLst>
          </p:cNvPr>
          <p:cNvSpPr/>
          <p:nvPr/>
        </p:nvSpPr>
        <p:spPr>
          <a:xfrm>
            <a:off x="215716" y="2839191"/>
            <a:ext cx="5036319" cy="646331"/>
          </a:xfrm>
          <a:prstGeom prst="rect">
            <a:avLst/>
          </a:prstGeom>
        </p:spPr>
        <p:txBody>
          <a:bodyPr wrap="square">
            <a:spAutoFit/>
          </a:bodyPr>
          <a:lstStyle/>
          <a:p>
            <a:pPr algn="ctr" defTabSz="609493" eaLnBrk="1" fontAlgn="auto" hangingPunct="1">
              <a:spcBef>
                <a:spcPts val="0"/>
              </a:spcBef>
              <a:spcAft>
                <a:spcPts val="0"/>
              </a:spcAft>
            </a:pPr>
            <a:r>
              <a:rPr lang="en-US" dirty="0">
                <a:solidFill>
                  <a:srgbClr val="000000"/>
                </a:solidFill>
                <a:latin typeface="Calibri" panose="020F0502020204030204" pitchFamily="34" charset="0"/>
                <a:ea typeface="Arial Narrow" charset="0"/>
                <a:cs typeface="Calibri" panose="020F0502020204030204" pitchFamily="34" charset="0"/>
              </a:rPr>
              <a:t>Cell Viability of </a:t>
            </a:r>
            <a:r>
              <a:rPr lang="en-US" dirty="0" err="1">
                <a:solidFill>
                  <a:srgbClr val="000000"/>
                </a:solidFill>
                <a:latin typeface="Calibri" panose="020F0502020204030204" pitchFamily="34" charset="0"/>
                <a:ea typeface="Arial Narrow" charset="0"/>
                <a:cs typeface="Calibri" panose="020F0502020204030204" pitchFamily="34" charset="0"/>
              </a:rPr>
              <a:t>Ceritinib</a:t>
            </a:r>
            <a:r>
              <a:rPr lang="en-US" dirty="0">
                <a:solidFill>
                  <a:srgbClr val="000000"/>
                </a:solidFill>
                <a:latin typeface="Calibri" panose="020F0502020204030204" pitchFamily="34" charset="0"/>
                <a:ea typeface="Arial Narrow" charset="0"/>
                <a:cs typeface="Calibri" panose="020F0502020204030204" pitchFamily="34" charset="0"/>
              </a:rPr>
              <a:t>-Resistant</a:t>
            </a:r>
          </a:p>
          <a:p>
            <a:pPr algn="ctr" defTabSz="609493" eaLnBrk="1" fontAlgn="auto" hangingPunct="1">
              <a:spcBef>
                <a:spcPts val="0"/>
              </a:spcBef>
              <a:spcAft>
                <a:spcPts val="0"/>
              </a:spcAft>
            </a:pPr>
            <a:r>
              <a:rPr lang="en-US" dirty="0">
                <a:solidFill>
                  <a:srgbClr val="000000"/>
                </a:solidFill>
                <a:latin typeface="Calibri" panose="020F0502020204030204" pitchFamily="34" charset="0"/>
                <a:ea typeface="Arial Narrow" charset="0"/>
                <a:cs typeface="Calibri" panose="020F0502020204030204" pitchFamily="34" charset="0"/>
              </a:rPr>
              <a:t>Patient-Derived Cell Lines Treated With </a:t>
            </a:r>
            <a:r>
              <a:rPr lang="en-US" dirty="0" err="1">
                <a:solidFill>
                  <a:srgbClr val="000000"/>
                </a:solidFill>
                <a:latin typeface="Calibri" panose="020F0502020204030204" pitchFamily="34" charset="0"/>
                <a:ea typeface="Arial Narrow" charset="0"/>
                <a:cs typeface="Calibri" panose="020F0502020204030204" pitchFamily="34" charset="0"/>
              </a:rPr>
              <a:t>Lorlatinib</a:t>
            </a:r>
            <a:endParaRPr lang="en-US" dirty="0">
              <a:solidFill>
                <a:srgbClr val="000000"/>
              </a:solidFill>
              <a:latin typeface="Calibri" panose="020F0502020204030204" pitchFamily="34" charset="0"/>
              <a:ea typeface="Arial Narrow" charset="0"/>
              <a:cs typeface="Calibri" panose="020F0502020204030204" pitchFamily="34" charset="0"/>
            </a:endParaRPr>
          </a:p>
        </p:txBody>
      </p:sp>
    </p:spTree>
    <p:extLst>
      <p:ext uri="{BB962C8B-B14F-4D97-AF65-F5344CB8AC3E}">
        <p14:creationId xmlns:p14="http://schemas.microsoft.com/office/powerpoint/2010/main" val="293168917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Content Placeholder 1">
            <a:extLst>
              <a:ext uri="{FF2B5EF4-FFF2-40B4-BE49-F238E27FC236}">
                <a16:creationId xmlns:a16="http://schemas.microsoft.com/office/drawing/2014/main" id="{01E3AF8B-B8CA-48AD-8B6D-681CD1DAABE7}"/>
              </a:ext>
            </a:extLst>
          </p:cNvPr>
          <p:cNvSpPr txBox="1">
            <a:spLocks/>
          </p:cNvSpPr>
          <p:nvPr/>
        </p:nvSpPr>
        <p:spPr bwMode="auto">
          <a:xfrm>
            <a:off x="628761" y="3663427"/>
            <a:ext cx="5875611" cy="96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797" indent="-342797" defTabSz="914126">
              <a:buClr>
                <a:srgbClr val="000000"/>
              </a:buClr>
            </a:pPr>
            <a:r>
              <a:rPr lang="en-US" altLang="en-US" sz="2199" b="0" kern="0" dirty="0">
                <a:solidFill>
                  <a:srgbClr val="000000"/>
                </a:solidFill>
              </a:rPr>
              <a:t>Primary endpoints: objective (CR or PR) and intracranial (RECIST v1.1) tumor response assessed in pooled subgroups of </a:t>
            </a:r>
            <a:r>
              <a:rPr lang="en-US" altLang="en-US" sz="2199" b="0" i="1" kern="0" dirty="0">
                <a:solidFill>
                  <a:srgbClr val="000000"/>
                </a:solidFill>
              </a:rPr>
              <a:t>ALK</a:t>
            </a:r>
            <a:r>
              <a:rPr lang="en-US" altLang="en-US" sz="2199" b="0" kern="0" dirty="0">
                <a:solidFill>
                  <a:srgbClr val="000000"/>
                </a:solidFill>
              </a:rPr>
              <a:t>+ patients</a:t>
            </a:r>
          </a:p>
        </p:txBody>
      </p:sp>
      <p:sp>
        <p:nvSpPr>
          <p:cNvPr id="22" name="Content Placeholder 1">
            <a:extLst>
              <a:ext uri="{FF2B5EF4-FFF2-40B4-BE49-F238E27FC236}">
                <a16:creationId xmlns:a16="http://schemas.microsoft.com/office/drawing/2014/main" id="{8612B83D-63BE-4AC1-BD20-963F028CA070}"/>
              </a:ext>
            </a:extLst>
          </p:cNvPr>
          <p:cNvSpPr txBox="1">
            <a:spLocks/>
          </p:cNvSpPr>
          <p:nvPr/>
        </p:nvSpPr>
        <p:spPr bwMode="auto">
          <a:xfrm>
            <a:off x="6568724" y="3663427"/>
            <a:ext cx="5528372" cy="961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797" indent="-342797" defTabSz="914126">
              <a:buClr>
                <a:srgbClr val="000000"/>
              </a:buClr>
            </a:pPr>
            <a:r>
              <a:rPr lang="en-US" altLang="en-US" sz="2199" b="0" kern="0" dirty="0">
                <a:solidFill>
                  <a:srgbClr val="000000"/>
                </a:solidFill>
              </a:rPr>
              <a:t>Secondary endpoints: DoR, intracranial DoR, time to first tumor response, PFS, safety/tolerability</a:t>
            </a:r>
          </a:p>
          <a:p>
            <a:pPr marL="0" indent="0" defTabSz="914126">
              <a:buClr>
                <a:srgbClr val="000000"/>
              </a:buClr>
              <a:buNone/>
            </a:pPr>
            <a:endParaRPr lang="en-US" altLang="en-US" sz="2199" b="0" kern="0" dirty="0">
              <a:solidFill>
                <a:srgbClr val="000000"/>
              </a:solidFill>
            </a:endParaRPr>
          </a:p>
        </p:txBody>
      </p:sp>
      <p:sp>
        <p:nvSpPr>
          <p:cNvPr id="7170" name="Rectangle 2">
            <a:extLst>
              <a:ext uri="{FF2B5EF4-FFF2-40B4-BE49-F238E27FC236}">
                <a16:creationId xmlns:a16="http://schemas.microsoft.com/office/drawing/2014/main" id="{6278D5A7-C068-4EC5-A28D-8ED5A576AB82}"/>
              </a:ext>
            </a:extLst>
          </p:cNvPr>
          <p:cNvSpPr>
            <a:spLocks noGrp="1" noChangeArrowheads="1"/>
          </p:cNvSpPr>
          <p:nvPr>
            <p:ph type="title"/>
          </p:nvPr>
        </p:nvSpPr>
        <p:spPr/>
        <p:txBody>
          <a:bodyPr/>
          <a:lstStyle/>
          <a:p>
            <a:r>
              <a:rPr lang="en-US" altLang="en-US" dirty="0"/>
              <a:t>Lorlatinib in </a:t>
            </a:r>
            <a:r>
              <a:rPr lang="en-US" altLang="en-US" i="1" dirty="0"/>
              <a:t>ALK</a:t>
            </a:r>
            <a:r>
              <a:rPr lang="en-US" altLang="en-US" dirty="0"/>
              <a:t>+ NSCLC: Phase II Study Design</a:t>
            </a:r>
          </a:p>
        </p:txBody>
      </p:sp>
      <p:sp>
        <p:nvSpPr>
          <p:cNvPr id="7171" name="Content Placeholder 1">
            <a:extLst>
              <a:ext uri="{FF2B5EF4-FFF2-40B4-BE49-F238E27FC236}">
                <a16:creationId xmlns:a16="http://schemas.microsoft.com/office/drawing/2014/main" id="{206ED6E2-524C-4F75-938A-2807B3666975}"/>
              </a:ext>
            </a:extLst>
          </p:cNvPr>
          <p:cNvSpPr>
            <a:spLocks noGrp="1"/>
          </p:cNvSpPr>
          <p:nvPr>
            <p:ph idx="1"/>
          </p:nvPr>
        </p:nvSpPr>
        <p:spPr/>
        <p:txBody>
          <a:bodyPr/>
          <a:lstStyle/>
          <a:p>
            <a:r>
              <a:rPr lang="en-US" altLang="en-US" sz="2199" dirty="0"/>
              <a:t>Open-label, single-arm phase II study</a:t>
            </a:r>
          </a:p>
        </p:txBody>
      </p:sp>
      <p:sp>
        <p:nvSpPr>
          <p:cNvPr id="7172" name="Text Box 45">
            <a:extLst>
              <a:ext uri="{FF2B5EF4-FFF2-40B4-BE49-F238E27FC236}">
                <a16:creationId xmlns:a16="http://schemas.microsoft.com/office/drawing/2014/main" id="{E7A192D8-D85C-4799-96A5-BB10D1510228}"/>
              </a:ext>
            </a:extLst>
          </p:cNvPr>
          <p:cNvSpPr txBox="1">
            <a:spLocks noChangeArrowheads="1"/>
          </p:cNvSpPr>
          <p:nvPr/>
        </p:nvSpPr>
        <p:spPr bwMode="auto">
          <a:xfrm>
            <a:off x="663050" y="1919935"/>
            <a:ext cx="2963093" cy="1476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algn="ctr" defTabSz="914126" eaLnBrk="1" fontAlgn="auto" hangingPunct="1">
              <a:spcBef>
                <a:spcPts val="0"/>
              </a:spcBef>
              <a:spcAft>
                <a:spcPts val="0"/>
              </a:spcAft>
            </a:pPr>
            <a:r>
              <a:rPr lang="en-GB" altLang="en-US" sz="1799" b="0" i="1" dirty="0">
                <a:solidFill>
                  <a:srgbClr val="000000"/>
                </a:solidFill>
                <a:latin typeface="Calibri" panose="020F0502020204030204" pitchFamily="34" charset="0"/>
                <a:cs typeface="Calibri" panose="020F0502020204030204" pitchFamily="34" charset="0"/>
              </a:rPr>
              <a:t>ALK</a:t>
            </a:r>
            <a:r>
              <a:rPr lang="en-GB" altLang="en-US" sz="1799" b="0" dirty="0">
                <a:solidFill>
                  <a:srgbClr val="000000"/>
                </a:solidFill>
                <a:latin typeface="Calibri" panose="020F0502020204030204" pitchFamily="34" charset="0"/>
                <a:cs typeface="Calibri" panose="020F0502020204030204" pitchFamily="34" charset="0"/>
              </a:rPr>
              <a:t>+ or </a:t>
            </a:r>
            <a:r>
              <a:rPr lang="en-GB" altLang="en-US" sz="1799" b="0" i="1" dirty="0">
                <a:solidFill>
                  <a:srgbClr val="000000"/>
                </a:solidFill>
                <a:latin typeface="Calibri" panose="020F0502020204030204" pitchFamily="34" charset="0"/>
                <a:cs typeface="Calibri" panose="020F0502020204030204" pitchFamily="34" charset="0"/>
              </a:rPr>
              <a:t>ROS1</a:t>
            </a:r>
            <a:r>
              <a:rPr lang="en-GB" altLang="en-US" sz="1799" b="0" dirty="0">
                <a:solidFill>
                  <a:srgbClr val="000000"/>
                </a:solidFill>
                <a:latin typeface="Calibri" panose="020F0502020204030204" pitchFamily="34" charset="0"/>
                <a:cs typeface="Calibri" panose="020F0502020204030204" pitchFamily="34" charset="0"/>
              </a:rPr>
              <a:t>+ advanced NSCLC; treatment-naive or PD after ≥ 1 prior ALK/ROS1 TKI; CNS metastases allowed</a:t>
            </a:r>
          </a:p>
          <a:p>
            <a:pPr algn="ctr" defTabSz="914126" eaLnBrk="1" fontAlgn="auto" hangingPunct="1">
              <a:spcBef>
                <a:spcPts val="0"/>
              </a:spcBef>
              <a:spcAft>
                <a:spcPts val="0"/>
              </a:spcAft>
            </a:pPr>
            <a:r>
              <a:rPr lang="en-GB" altLang="en-US" sz="1799" b="0" dirty="0">
                <a:solidFill>
                  <a:srgbClr val="000000"/>
                </a:solidFill>
                <a:latin typeface="Calibri" panose="020F0502020204030204" pitchFamily="34" charset="0"/>
                <a:cs typeface="Calibri" panose="020F0502020204030204" pitchFamily="34" charset="0"/>
              </a:rPr>
              <a:t>(N = 276)</a:t>
            </a:r>
            <a:endParaRPr lang="en-US" altLang="en-US" sz="1799" b="0" dirty="0">
              <a:solidFill>
                <a:srgbClr val="000000"/>
              </a:solidFill>
              <a:latin typeface="Calibri" panose="020F0502020204030204" pitchFamily="34" charset="0"/>
              <a:cs typeface="Calibri" panose="020F0502020204030204" pitchFamily="34" charset="0"/>
            </a:endParaRPr>
          </a:p>
        </p:txBody>
      </p:sp>
      <p:sp>
        <p:nvSpPr>
          <p:cNvPr id="7173" name="Rectangle 49">
            <a:extLst>
              <a:ext uri="{FF2B5EF4-FFF2-40B4-BE49-F238E27FC236}">
                <a16:creationId xmlns:a16="http://schemas.microsoft.com/office/drawing/2014/main" id="{C9CB3A0B-7D9E-4463-81DF-A9EE6086F452}"/>
              </a:ext>
            </a:extLst>
          </p:cNvPr>
          <p:cNvSpPr>
            <a:spLocks noChangeArrowheads="1"/>
          </p:cNvSpPr>
          <p:nvPr/>
        </p:nvSpPr>
        <p:spPr bwMode="auto">
          <a:xfrm>
            <a:off x="4325256" y="2142084"/>
            <a:ext cx="3748064" cy="1033194"/>
          </a:xfrm>
          <a:prstGeom prst="rect">
            <a:avLst/>
          </a:prstGeom>
          <a:solidFill>
            <a:schemeClr val="accent1"/>
          </a:solidFill>
          <a:ln>
            <a:noFill/>
          </a:ln>
        </p:spPr>
        <p:txBody>
          <a:bodyPr wrap="none" anchor="ctr" anchorCtr="1"/>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algn="ctr" defTabSz="914126" eaLnBrk="1" fontAlgn="auto" hangingPunct="1">
              <a:spcBef>
                <a:spcPts val="0"/>
              </a:spcBef>
              <a:spcAft>
                <a:spcPts val="0"/>
              </a:spcAft>
            </a:pPr>
            <a:r>
              <a:rPr lang="en-US" altLang="en-US" sz="1799" dirty="0">
                <a:solidFill>
                  <a:srgbClr val="FFFFFF"/>
                </a:solidFill>
                <a:latin typeface="Calibri" panose="020F0502020204030204" pitchFamily="34" charset="0"/>
                <a:cs typeface="Calibri" panose="020F0502020204030204" pitchFamily="34" charset="0"/>
              </a:rPr>
              <a:t>Lorlatinib</a:t>
            </a:r>
          </a:p>
          <a:p>
            <a:pPr algn="ctr" defTabSz="914126" eaLnBrk="1" fontAlgn="auto" hangingPunct="1">
              <a:spcBef>
                <a:spcPts val="0"/>
              </a:spcBef>
              <a:spcAft>
                <a:spcPts val="0"/>
              </a:spcAft>
            </a:pPr>
            <a:r>
              <a:rPr lang="en-US" altLang="en-US" sz="1799" b="0" dirty="0">
                <a:solidFill>
                  <a:srgbClr val="FFFFFF"/>
                </a:solidFill>
                <a:latin typeface="Calibri" panose="020F0502020204030204" pitchFamily="34" charset="0"/>
                <a:cs typeface="Calibri" panose="020F0502020204030204" pitchFamily="34" charset="0"/>
              </a:rPr>
              <a:t>100 mg QD Q3W</a:t>
            </a:r>
          </a:p>
        </p:txBody>
      </p:sp>
      <p:sp>
        <p:nvSpPr>
          <p:cNvPr id="7174" name="Line 51">
            <a:extLst>
              <a:ext uri="{FF2B5EF4-FFF2-40B4-BE49-F238E27FC236}">
                <a16:creationId xmlns:a16="http://schemas.microsoft.com/office/drawing/2014/main" id="{EC98AF0C-BAE3-4322-9A02-52BBC5DD1385}"/>
              </a:ext>
            </a:extLst>
          </p:cNvPr>
          <p:cNvSpPr>
            <a:spLocks noChangeShapeType="1"/>
          </p:cNvSpPr>
          <p:nvPr/>
        </p:nvSpPr>
        <p:spPr bwMode="auto">
          <a:xfrm rot="16200000" flipH="1">
            <a:off x="3921691" y="2458708"/>
            <a:ext cx="0" cy="39994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914126" eaLnBrk="1" fontAlgn="auto" hangingPunct="1">
              <a:spcBef>
                <a:spcPts val="0"/>
              </a:spcBef>
              <a:spcAft>
                <a:spcPts val="0"/>
              </a:spcAft>
            </a:pPr>
            <a:endParaRPr lang="en-US" sz="1799" b="0" dirty="0">
              <a:solidFill>
                <a:srgbClr val="FFFFFF"/>
              </a:solidFill>
              <a:latin typeface="Calibri" panose="020F0502020204030204" pitchFamily="34" charset="0"/>
              <a:cs typeface="Calibri" panose="020F0502020204030204" pitchFamily="34" charset="0"/>
            </a:endParaRPr>
          </a:p>
        </p:txBody>
      </p:sp>
      <p:sp>
        <p:nvSpPr>
          <p:cNvPr id="7179" name="Line 51">
            <a:extLst>
              <a:ext uri="{FF2B5EF4-FFF2-40B4-BE49-F238E27FC236}">
                <a16:creationId xmlns:a16="http://schemas.microsoft.com/office/drawing/2014/main" id="{20EC6CA8-94A8-4C16-A0BE-3458F0D3476E}"/>
              </a:ext>
            </a:extLst>
          </p:cNvPr>
          <p:cNvSpPr>
            <a:spLocks noChangeShapeType="1"/>
          </p:cNvSpPr>
          <p:nvPr/>
        </p:nvSpPr>
        <p:spPr bwMode="auto">
          <a:xfrm rot="16200000" flipH="1">
            <a:off x="8524496" y="2458707"/>
            <a:ext cx="0" cy="39994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defTabSz="914126" eaLnBrk="1" fontAlgn="auto" hangingPunct="1">
              <a:spcBef>
                <a:spcPts val="0"/>
              </a:spcBef>
              <a:spcAft>
                <a:spcPts val="0"/>
              </a:spcAft>
            </a:pPr>
            <a:endParaRPr lang="en-US" sz="1799" b="0" dirty="0">
              <a:solidFill>
                <a:srgbClr val="FFFFFF"/>
              </a:solidFill>
              <a:latin typeface="Calibri" panose="020F0502020204030204" pitchFamily="34" charset="0"/>
              <a:cs typeface="Calibri" panose="020F0502020204030204" pitchFamily="34" charset="0"/>
            </a:endParaRPr>
          </a:p>
        </p:txBody>
      </p:sp>
      <p:sp>
        <p:nvSpPr>
          <p:cNvPr id="7180" name="Text Box 45">
            <a:extLst>
              <a:ext uri="{FF2B5EF4-FFF2-40B4-BE49-F238E27FC236}">
                <a16:creationId xmlns:a16="http://schemas.microsoft.com/office/drawing/2014/main" id="{86D22241-3930-4C6B-9318-53438CC43385}"/>
              </a:ext>
            </a:extLst>
          </p:cNvPr>
          <p:cNvSpPr txBox="1">
            <a:spLocks noChangeArrowheads="1"/>
          </p:cNvSpPr>
          <p:nvPr/>
        </p:nvSpPr>
        <p:spPr bwMode="auto">
          <a:xfrm>
            <a:off x="8564776" y="2196036"/>
            <a:ext cx="3024781" cy="923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algn="ctr" defTabSz="914126" eaLnBrk="1" fontAlgn="auto" hangingPunct="1">
              <a:spcBef>
                <a:spcPts val="0"/>
              </a:spcBef>
              <a:spcAft>
                <a:spcPts val="0"/>
              </a:spcAft>
            </a:pPr>
            <a:r>
              <a:rPr lang="en-GB" altLang="en-US" sz="1799" i="1" dirty="0">
                <a:solidFill>
                  <a:srgbClr val="000000"/>
                </a:solidFill>
                <a:latin typeface="Calibri" panose="020F0502020204030204" pitchFamily="34" charset="0"/>
                <a:cs typeface="Calibri" panose="020F0502020204030204" pitchFamily="34" charset="0"/>
              </a:rPr>
              <a:t>Tx until PD,* unacceptable toxicity, withdrawal of consent, or death</a:t>
            </a:r>
          </a:p>
        </p:txBody>
      </p:sp>
      <p:sp>
        <p:nvSpPr>
          <p:cNvPr id="15" name="Text Box 11">
            <a:extLst>
              <a:ext uri="{FF2B5EF4-FFF2-40B4-BE49-F238E27FC236}">
                <a16:creationId xmlns:a16="http://schemas.microsoft.com/office/drawing/2014/main" id="{57B70A9C-7904-43E6-872A-E82F97A542CA}"/>
              </a:ext>
            </a:extLst>
          </p:cNvPr>
          <p:cNvSpPr txBox="1">
            <a:spLocks noChangeArrowheads="1"/>
          </p:cNvSpPr>
          <p:nvPr/>
        </p:nvSpPr>
        <p:spPr bwMode="auto">
          <a:xfrm>
            <a:off x="442081" y="6355936"/>
            <a:ext cx="5884836"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914126" eaLnBrk="1" fontAlgn="auto" hangingPunct="1">
              <a:lnSpc>
                <a:spcPct val="100000"/>
              </a:lnSpc>
              <a:spcBef>
                <a:spcPct val="0"/>
              </a:spcBef>
              <a:spcAft>
                <a:spcPct val="0"/>
              </a:spcAft>
              <a:buClrTx/>
              <a:buNone/>
            </a:pPr>
            <a:r>
              <a:rPr lang="en-US" altLang="en-US" sz="1200" b="0" dirty="0">
                <a:solidFill>
                  <a:srgbClr val="455560"/>
                </a:solidFill>
                <a:latin typeface="Calibri" panose="020F0502020204030204" pitchFamily="34" charset="0"/>
                <a:cs typeface="+mn-cs"/>
              </a:rPr>
              <a:t>Solomon. Lancet Oncol. 2018;19:1654.</a:t>
            </a:r>
          </a:p>
        </p:txBody>
      </p:sp>
      <p:grpSp>
        <p:nvGrpSpPr>
          <p:cNvPr id="16" name="Group 7">
            <a:extLst>
              <a:ext uri="{FF2B5EF4-FFF2-40B4-BE49-F238E27FC236}">
                <a16:creationId xmlns:a16="http://schemas.microsoft.com/office/drawing/2014/main" id="{0327A383-1053-476C-AD6A-E2318737A4D0}"/>
              </a:ext>
            </a:extLst>
          </p:cNvPr>
          <p:cNvGrpSpPr>
            <a:grpSpLocks/>
          </p:cNvGrpSpPr>
          <p:nvPr/>
        </p:nvGrpSpPr>
        <p:grpSpPr bwMode="auto">
          <a:xfrm>
            <a:off x="9388711" y="6215927"/>
            <a:ext cx="2487854" cy="447705"/>
            <a:chOff x="9527309" y="3551529"/>
            <a:chExt cx="2488502" cy="448324"/>
          </a:xfrm>
        </p:grpSpPr>
        <p:pic>
          <p:nvPicPr>
            <p:cNvPr id="17" name="Picture 9">
              <a:extLst>
                <a:ext uri="{FF2B5EF4-FFF2-40B4-BE49-F238E27FC236}">
                  <a16:creationId xmlns:a16="http://schemas.microsoft.com/office/drawing/2014/main" id="{47A06640-AEA4-4EBC-96D2-E378591B111F}"/>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8" name="Rectangle 8">
              <a:extLst>
                <a:ext uri="{FF2B5EF4-FFF2-40B4-BE49-F238E27FC236}">
                  <a16:creationId xmlns:a16="http://schemas.microsoft.com/office/drawing/2014/main" id="{34C00F59-6967-47FA-83B1-7FF7EEA3642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914126"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graphicFrame>
        <p:nvGraphicFramePr>
          <p:cNvPr id="19" name="Content Placeholder 5">
            <a:extLst>
              <a:ext uri="{FF2B5EF4-FFF2-40B4-BE49-F238E27FC236}">
                <a16:creationId xmlns:a16="http://schemas.microsoft.com/office/drawing/2014/main" id="{0A9D2B18-1B0D-4354-9961-42CED0E3E86F}"/>
              </a:ext>
            </a:extLst>
          </p:cNvPr>
          <p:cNvGraphicFramePr>
            <a:graphicFrameLocks/>
          </p:cNvGraphicFramePr>
          <p:nvPr/>
        </p:nvGraphicFramePr>
        <p:xfrm>
          <a:off x="533401" y="4783266"/>
          <a:ext cx="11206514" cy="1249465"/>
        </p:xfrm>
        <a:graphic>
          <a:graphicData uri="http://schemas.openxmlformats.org/drawingml/2006/table">
            <a:tbl>
              <a:tblPr firstRow="1" bandRow="1">
                <a:tableStyleId>{5C22544A-7EE6-4342-B048-85BDC9FD1C3A}</a:tableStyleId>
              </a:tblPr>
              <a:tblGrid>
                <a:gridCol w="1169398">
                  <a:extLst>
                    <a:ext uri="{9D8B030D-6E8A-4147-A177-3AD203B41FA5}">
                      <a16:colId xmlns:a16="http://schemas.microsoft.com/office/drawing/2014/main" val="20000"/>
                    </a:ext>
                  </a:extLst>
                </a:gridCol>
                <a:gridCol w="1596450">
                  <a:extLst>
                    <a:ext uri="{9D8B030D-6E8A-4147-A177-3AD203B41FA5}">
                      <a16:colId xmlns:a16="http://schemas.microsoft.com/office/drawing/2014/main" val="20001"/>
                    </a:ext>
                  </a:extLst>
                </a:gridCol>
                <a:gridCol w="2973269">
                  <a:extLst>
                    <a:ext uri="{9D8B030D-6E8A-4147-A177-3AD203B41FA5}">
                      <a16:colId xmlns:a16="http://schemas.microsoft.com/office/drawing/2014/main" val="20002"/>
                    </a:ext>
                  </a:extLst>
                </a:gridCol>
                <a:gridCol w="1731006">
                  <a:extLst>
                    <a:ext uri="{9D8B030D-6E8A-4147-A177-3AD203B41FA5}">
                      <a16:colId xmlns:a16="http://schemas.microsoft.com/office/drawing/2014/main" val="3554245202"/>
                    </a:ext>
                  </a:extLst>
                </a:gridCol>
                <a:gridCol w="1710491">
                  <a:extLst>
                    <a:ext uri="{9D8B030D-6E8A-4147-A177-3AD203B41FA5}">
                      <a16:colId xmlns:a16="http://schemas.microsoft.com/office/drawing/2014/main" val="3480449648"/>
                    </a:ext>
                  </a:extLst>
                </a:gridCol>
                <a:gridCol w="2025900">
                  <a:extLst>
                    <a:ext uri="{9D8B030D-6E8A-4147-A177-3AD203B41FA5}">
                      <a16:colId xmlns:a16="http://schemas.microsoft.com/office/drawing/2014/main" val="2691367637"/>
                    </a:ext>
                  </a:extLst>
                </a:gridCol>
              </a:tblGrid>
              <a:tr h="304721">
                <a:tc gridSpan="5">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1" u="none" strike="noStrike" kern="1200" cap="none" normalizeH="0" baseline="0" dirty="0">
                          <a:ln>
                            <a:noFill/>
                          </a:ln>
                          <a:solidFill>
                            <a:schemeClr val="tx1"/>
                          </a:solidFill>
                          <a:effectLst/>
                          <a:latin typeface="Calibri" panose="020F0502020204030204" pitchFamily="34" charset="0"/>
                          <a:ea typeface="+mn-ea"/>
                          <a:cs typeface="+mn-cs"/>
                        </a:rPr>
                        <a:t>ALK</a:t>
                      </a: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 Expansion Cohorts (n = 228)</a:t>
                      </a:r>
                      <a:endParaRPr kumimoji="0" lang="en-US" sz="1400" b="1" i="1" u="none" strike="noStrike" kern="1200" cap="none" normalizeH="0" baseline="0" dirty="0">
                        <a:ln>
                          <a:noFill/>
                        </a:ln>
                        <a:solidFill>
                          <a:schemeClr val="tx1"/>
                        </a:solidFill>
                        <a:effectLst/>
                        <a:latin typeface="Calibri" panose="020F0502020204030204" pitchFamily="34" charset="0"/>
                        <a:ea typeface="+mn-ea"/>
                        <a:cs typeface="+mn-cs"/>
                      </a:endParaRPr>
                    </a:p>
                  </a:txBody>
                  <a:tcPr marL="118841" marR="118841" marT="45708" marB="45708"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82E74"/>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1" u="none" strike="noStrike" kern="1200" cap="none" normalizeH="0" baseline="0" dirty="0">
                          <a:ln>
                            <a:noFill/>
                          </a:ln>
                          <a:solidFill>
                            <a:schemeClr val="tx1"/>
                          </a:solidFill>
                          <a:effectLst/>
                          <a:latin typeface="Calibri" panose="020F0502020204030204" pitchFamily="34" charset="0"/>
                          <a:ea typeface="+mn-ea"/>
                          <a:cs typeface="+mn-cs"/>
                        </a:rPr>
                        <a:t>ROS1</a:t>
                      </a: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 Cohort (n = 47)</a:t>
                      </a:r>
                      <a:endParaRPr kumimoji="0" lang="en-US" sz="1400" b="1" i="1" u="none" strike="noStrike" kern="1200" cap="none" normalizeH="0" baseline="0" dirty="0">
                        <a:ln>
                          <a:noFill/>
                        </a:ln>
                        <a:solidFill>
                          <a:schemeClr val="tx1"/>
                        </a:solidFill>
                        <a:effectLst/>
                        <a:latin typeface="Calibri" panose="020F0502020204030204" pitchFamily="34" charset="0"/>
                        <a:ea typeface="+mn-ea"/>
                        <a:cs typeface="+mn-cs"/>
                      </a:endParaRPr>
                    </a:p>
                  </a:txBody>
                  <a:tcPr marL="118841" marR="118841" marT="45708" marB="45708"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82E74"/>
                    </a:solidFill>
                  </a:tcPr>
                </a:tc>
                <a:extLst>
                  <a:ext uri="{0D108BD9-81ED-4DB2-BD59-A6C34878D82A}">
                    <a16:rowId xmlns:a16="http://schemas.microsoft.com/office/drawing/2014/main" val="2188319527"/>
                  </a:ext>
                </a:extLst>
              </a:tr>
              <a:tr h="304721">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EXP1</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EXP2</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EXP3</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EXP4</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EXP5</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1" i="0" u="none" strike="noStrike" kern="1200" cap="none" normalizeH="0" baseline="0" dirty="0">
                          <a:ln>
                            <a:noFill/>
                          </a:ln>
                          <a:solidFill>
                            <a:schemeClr val="tx1"/>
                          </a:solidFill>
                          <a:effectLst/>
                          <a:latin typeface="Calibri" panose="020F0502020204030204" pitchFamily="34" charset="0"/>
                          <a:ea typeface="+mn-ea"/>
                          <a:cs typeface="+mn-cs"/>
                        </a:rPr>
                        <a:t>EXP6</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extLst>
                  <a:ext uri="{0D108BD9-81ED-4DB2-BD59-A6C34878D82A}">
                    <a16:rowId xmlns:a16="http://schemas.microsoft.com/office/drawing/2014/main" val="10000"/>
                  </a:ext>
                </a:extLst>
              </a:tr>
              <a:tr h="639913">
                <a:tc>
                  <a:txBody>
                    <a:bodyPr/>
                    <a:lstStyle/>
                    <a:p>
                      <a:pPr algn="ct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Tx naive </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 = 30)</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Prior crizotinib only (n = 27)</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Prior crizotinib and CT (3A; n = 32) or prior ALK TKI ± CT (3B; n = 28)</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prior ALK TKIs ± CT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 = 65)</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 prior ALK TKIs ± CT (n = 46)</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Any prior tx </a:t>
                      </a:r>
                      <a:b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 = 47)</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2982257507"/>
                  </a:ext>
                </a:extLst>
              </a:tr>
            </a:tbl>
          </a:graphicData>
        </a:graphic>
      </p:graphicFrame>
      <p:sp>
        <p:nvSpPr>
          <p:cNvPr id="2" name="Rectangle 1">
            <a:extLst>
              <a:ext uri="{FF2B5EF4-FFF2-40B4-BE49-F238E27FC236}">
                <a16:creationId xmlns:a16="http://schemas.microsoft.com/office/drawing/2014/main" id="{4C73A1A4-9D01-490E-A4C1-AD7AFF185BA8}"/>
              </a:ext>
            </a:extLst>
          </p:cNvPr>
          <p:cNvSpPr/>
          <p:nvPr/>
        </p:nvSpPr>
        <p:spPr>
          <a:xfrm>
            <a:off x="4196812" y="3226190"/>
            <a:ext cx="4723170" cy="307697"/>
          </a:xfrm>
          <a:prstGeom prst="rect">
            <a:avLst/>
          </a:prstGeom>
        </p:spPr>
        <p:txBody>
          <a:bodyPr wrap="square">
            <a:spAutoFit/>
          </a:bodyPr>
          <a:lstStyle/>
          <a:p>
            <a:pPr defTabSz="914126" eaLnBrk="1" fontAlgn="auto" hangingPunct="1">
              <a:spcBef>
                <a:spcPts val="0"/>
              </a:spcBef>
              <a:spcAft>
                <a:spcPts val="0"/>
              </a:spcAft>
            </a:pPr>
            <a:r>
              <a:rPr lang="en-US" sz="1400" b="0" dirty="0">
                <a:solidFill>
                  <a:srgbClr val="000000"/>
                </a:solidFill>
                <a:latin typeface="Calibri" panose="020F0502020204030204" pitchFamily="34" charset="0"/>
                <a:cs typeface="Calibri" panose="020F0502020204030204" pitchFamily="34" charset="0"/>
              </a:rPr>
              <a:t>*Tx beyond PD allowed if evidence of clinical benefit.</a:t>
            </a:r>
          </a:p>
        </p:txBody>
      </p:sp>
      <p:sp>
        <p:nvSpPr>
          <p:cNvPr id="3" name="Rectangle 2">
            <a:extLst>
              <a:ext uri="{FF2B5EF4-FFF2-40B4-BE49-F238E27FC236}">
                <a16:creationId xmlns:a16="http://schemas.microsoft.com/office/drawing/2014/main" id="{770F1716-10AE-4595-B4D0-C4964A1B5EF4}"/>
              </a:ext>
            </a:extLst>
          </p:cNvPr>
          <p:cNvSpPr/>
          <p:nvPr/>
        </p:nvSpPr>
        <p:spPr bwMode="auto">
          <a:xfrm>
            <a:off x="6232617" y="5099070"/>
            <a:ext cx="3478065" cy="914162"/>
          </a:xfrm>
          <a:prstGeom prst="rect">
            <a:avLst/>
          </a:prstGeom>
          <a:noFill/>
          <a:ln w="28575">
            <a:solidFill>
              <a:schemeClr val="accent3"/>
            </a:solidFill>
            <a:miter lim="800000"/>
            <a:headEnd/>
            <a:tailEnd/>
          </a:ln>
        </p:spPr>
        <p:txBody>
          <a:bodyPr rtlCol="0" anchor="b"/>
          <a:lstStyle/>
          <a:p>
            <a:pPr algn="ctr" defTabSz="914126" eaLnBrk="1" fontAlgn="auto" hangingPunct="1">
              <a:spcBef>
                <a:spcPct val="35000"/>
              </a:spcBef>
              <a:spcAft>
                <a:spcPct val="25000"/>
              </a:spcAft>
              <a:buClr>
                <a:srgbClr val="015873"/>
              </a:buClr>
            </a:pPr>
            <a:endParaRPr lang="en-US" sz="1799" b="0" dirty="0">
              <a:solidFill>
                <a:srgbClr val="FFFFFF"/>
              </a:solidFill>
              <a:latin typeface="Calibri" panose="020F0502020204030204" pitchFamily="34" charset="0"/>
              <a:cs typeface="+mn-cs"/>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3" name="TextBox 712">
            <a:extLst>
              <a:ext uri="{FF2B5EF4-FFF2-40B4-BE49-F238E27FC236}">
                <a16:creationId xmlns:a16="http://schemas.microsoft.com/office/drawing/2014/main" id="{4E67E920-7FA8-4019-99D7-ED7250B4FDBA}"/>
              </a:ext>
            </a:extLst>
          </p:cNvPr>
          <p:cNvSpPr txBox="1"/>
          <p:nvPr/>
        </p:nvSpPr>
        <p:spPr bwMode="auto">
          <a:xfrm>
            <a:off x="7412456" y="474325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1" name="TextBox 710">
            <a:extLst>
              <a:ext uri="{FF2B5EF4-FFF2-40B4-BE49-F238E27FC236}">
                <a16:creationId xmlns:a16="http://schemas.microsoft.com/office/drawing/2014/main" id="{C23FE16A-DDE6-4E76-AFEF-04213D242C9B}"/>
              </a:ext>
            </a:extLst>
          </p:cNvPr>
          <p:cNvSpPr txBox="1"/>
          <p:nvPr/>
        </p:nvSpPr>
        <p:spPr bwMode="auto">
          <a:xfrm>
            <a:off x="7207092" y="469046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16" name="TextBox 415">
            <a:extLst>
              <a:ext uri="{FF2B5EF4-FFF2-40B4-BE49-F238E27FC236}">
                <a16:creationId xmlns:a16="http://schemas.microsoft.com/office/drawing/2014/main" id="{4FF7BFE6-4050-4D84-8D0A-C7EFAD2B94F9}"/>
              </a:ext>
            </a:extLst>
          </p:cNvPr>
          <p:cNvSpPr txBox="1"/>
          <p:nvPr/>
        </p:nvSpPr>
        <p:spPr bwMode="auto">
          <a:xfrm>
            <a:off x="11288381" y="3320162"/>
            <a:ext cx="36556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cxnSp>
        <p:nvCxnSpPr>
          <p:cNvPr id="157" name="Straight Connector 156">
            <a:extLst>
              <a:ext uri="{FF2B5EF4-FFF2-40B4-BE49-F238E27FC236}">
                <a16:creationId xmlns:a16="http://schemas.microsoft.com/office/drawing/2014/main" id="{DA6693BE-4ABD-48AB-98D1-9705A1E2E309}"/>
              </a:ext>
            </a:extLst>
          </p:cNvPr>
          <p:cNvCxnSpPr/>
          <p:nvPr/>
        </p:nvCxnSpPr>
        <p:spPr bwMode="auto">
          <a:xfrm>
            <a:off x="6441846" y="2389696"/>
            <a:ext cx="5369758" cy="0"/>
          </a:xfrm>
          <a:prstGeom prst="line">
            <a:avLst/>
          </a:prstGeom>
          <a:noFill/>
          <a:ln w="28575" cap="flat" cmpd="sng" algn="ctr">
            <a:solidFill>
              <a:schemeClr val="bg1"/>
            </a:solidFill>
            <a:prstDash val="sysDot"/>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8" name="Title 7">
            <a:extLst>
              <a:ext uri="{FF2B5EF4-FFF2-40B4-BE49-F238E27FC236}">
                <a16:creationId xmlns:a16="http://schemas.microsoft.com/office/drawing/2014/main" id="{F43BF627-BA29-474D-B514-DA8D1B17FF89}"/>
              </a:ext>
            </a:extLst>
          </p:cNvPr>
          <p:cNvSpPr>
            <a:spLocks noGrp="1"/>
          </p:cNvSpPr>
          <p:nvPr>
            <p:ph type="title"/>
          </p:nvPr>
        </p:nvSpPr>
        <p:spPr/>
        <p:txBody>
          <a:bodyPr/>
          <a:lstStyle/>
          <a:p>
            <a:r>
              <a:rPr lang="en-US" altLang="en-US" dirty="0"/>
              <a:t>Phase II Lorlatinib: Efficacy in Patients With </a:t>
            </a:r>
            <a:br>
              <a:rPr lang="en-US" altLang="en-US" dirty="0"/>
            </a:br>
            <a:r>
              <a:rPr lang="en-US" altLang="en-US" dirty="0"/>
              <a:t>≥ 2 Prior ALK TKIs (± CT)</a:t>
            </a:r>
            <a:endParaRPr lang="en-US" dirty="0"/>
          </a:p>
        </p:txBody>
      </p:sp>
      <p:sp>
        <p:nvSpPr>
          <p:cNvPr id="9" name="Content Placeholder 8">
            <a:extLst>
              <a:ext uri="{FF2B5EF4-FFF2-40B4-BE49-F238E27FC236}">
                <a16:creationId xmlns:a16="http://schemas.microsoft.com/office/drawing/2014/main" id="{012E0D9E-C4E7-4AB3-AD93-8990D24443B5}"/>
              </a:ext>
            </a:extLst>
          </p:cNvPr>
          <p:cNvSpPr>
            <a:spLocks noGrp="1"/>
          </p:cNvSpPr>
          <p:nvPr>
            <p:ph idx="1"/>
          </p:nvPr>
        </p:nvSpPr>
        <p:spPr>
          <a:xfrm>
            <a:off x="606106" y="1513547"/>
            <a:ext cx="4935460" cy="1638937"/>
          </a:xfrm>
        </p:spPr>
        <p:txBody>
          <a:bodyPr/>
          <a:lstStyle/>
          <a:p>
            <a:r>
              <a:rPr lang="en-US" sz="2399" dirty="0"/>
              <a:t>Pooled data from EXP4 (2 ALK TKIs ± CT), EXP5 (3 ALK TKIs </a:t>
            </a:r>
            <a:r>
              <a:rPr lang="en-US" altLang="en-US" sz="2399" dirty="0"/>
              <a:t>± CT</a:t>
            </a:r>
            <a:r>
              <a:rPr lang="en-US" sz="2399" dirty="0"/>
              <a:t>)</a:t>
            </a:r>
          </a:p>
          <a:p>
            <a:pPr lvl="1"/>
            <a:r>
              <a:rPr lang="en-US" sz="2199" dirty="0"/>
              <a:t>83 patients (75%) had brain metastases at baseline</a:t>
            </a:r>
          </a:p>
          <a:p>
            <a:endParaRPr lang="en-US" sz="2399" dirty="0"/>
          </a:p>
        </p:txBody>
      </p:sp>
      <p:sp>
        <p:nvSpPr>
          <p:cNvPr id="350" name="TextBox 349"/>
          <p:cNvSpPr txBox="1"/>
          <p:nvPr/>
        </p:nvSpPr>
        <p:spPr>
          <a:xfrm>
            <a:off x="5636970" y="6061540"/>
            <a:ext cx="6766045" cy="256478"/>
          </a:xfrm>
          <a:prstGeom prst="rect">
            <a:avLst/>
          </a:prstGeom>
          <a:noFill/>
        </p:spPr>
        <p:txBody>
          <a:bodyPr wrap="square" rtlCol="0">
            <a:spAutoFit/>
          </a:bodyPr>
          <a:lstStyle/>
          <a:p>
            <a:pPr algn="r" defTabSz="914126" eaLnBrk="1" fontAlgn="auto" hangingPunct="1">
              <a:spcBef>
                <a:spcPts val="0"/>
              </a:spcBef>
              <a:spcAft>
                <a:spcPts val="0"/>
              </a:spcAft>
            </a:pPr>
            <a:r>
              <a:rPr lang="en-US" sz="1067" b="0" dirty="0">
                <a:solidFill>
                  <a:srgbClr val="FFFFFF"/>
                </a:solidFill>
                <a:latin typeface="Arial"/>
                <a:cs typeface="+mn-cs"/>
              </a:rPr>
              <a:t>CI, confidence interval; CT, chemotherapy; DOR, duration of response; mo, months; NR, not reached.</a:t>
            </a:r>
          </a:p>
        </p:txBody>
      </p:sp>
      <p:sp>
        <p:nvSpPr>
          <p:cNvPr id="347" name="Text Box 11">
            <a:extLst>
              <a:ext uri="{FF2B5EF4-FFF2-40B4-BE49-F238E27FC236}">
                <a16:creationId xmlns:a16="http://schemas.microsoft.com/office/drawing/2014/main" id="{73EEC48B-000F-41A0-AAE2-89DBB9BA48E4}"/>
              </a:ext>
            </a:extLst>
          </p:cNvPr>
          <p:cNvSpPr txBox="1">
            <a:spLocks noChangeArrowheads="1"/>
          </p:cNvSpPr>
          <p:nvPr/>
        </p:nvSpPr>
        <p:spPr bwMode="auto">
          <a:xfrm>
            <a:off x="452260" y="6355260"/>
            <a:ext cx="5285224"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914126" eaLnBrk="1" fontAlgn="auto" hangingPunct="1">
              <a:lnSpc>
                <a:spcPct val="100000"/>
              </a:lnSpc>
              <a:spcBef>
                <a:spcPct val="0"/>
              </a:spcBef>
              <a:spcAft>
                <a:spcPct val="0"/>
              </a:spcAft>
              <a:buClrTx/>
              <a:buNone/>
            </a:pPr>
            <a:r>
              <a:rPr lang="en-US" altLang="en-US" sz="1200" b="0" dirty="0">
                <a:solidFill>
                  <a:srgbClr val="455560"/>
                </a:solidFill>
                <a:latin typeface="Calibri" panose="020F0502020204030204" pitchFamily="34" charset="0"/>
                <a:cs typeface="+mn-cs"/>
              </a:rPr>
              <a:t>Solomon. Lancet Oncol. 2018;19:1654. Solomon. WCLC 2017. Abstr OA 05.06.</a:t>
            </a:r>
          </a:p>
        </p:txBody>
      </p:sp>
      <p:grpSp>
        <p:nvGrpSpPr>
          <p:cNvPr id="351" name="Group 7">
            <a:extLst>
              <a:ext uri="{FF2B5EF4-FFF2-40B4-BE49-F238E27FC236}">
                <a16:creationId xmlns:a16="http://schemas.microsoft.com/office/drawing/2014/main" id="{6486CD20-0D7E-4C97-94A9-192474B6705E}"/>
              </a:ext>
            </a:extLst>
          </p:cNvPr>
          <p:cNvGrpSpPr>
            <a:grpSpLocks/>
          </p:cNvGrpSpPr>
          <p:nvPr/>
        </p:nvGrpSpPr>
        <p:grpSpPr bwMode="auto">
          <a:xfrm>
            <a:off x="9388711" y="6215927"/>
            <a:ext cx="2487854" cy="447705"/>
            <a:chOff x="9527309" y="3551529"/>
            <a:chExt cx="2488502" cy="448324"/>
          </a:xfrm>
        </p:grpSpPr>
        <p:pic>
          <p:nvPicPr>
            <p:cNvPr id="355" name="Picture 9">
              <a:extLst>
                <a:ext uri="{FF2B5EF4-FFF2-40B4-BE49-F238E27FC236}">
                  <a16:creationId xmlns:a16="http://schemas.microsoft.com/office/drawing/2014/main" id="{65ED8DCE-E684-40E9-A14B-6008CFDC0AB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356" name="Rectangle 8">
              <a:extLst>
                <a:ext uri="{FF2B5EF4-FFF2-40B4-BE49-F238E27FC236}">
                  <a16:creationId xmlns:a16="http://schemas.microsoft.com/office/drawing/2014/main" id="{C1122729-62A6-4124-9FBD-CE69E151F17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914126"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sp>
        <p:nvSpPr>
          <p:cNvPr id="7" name="TextBox 6">
            <a:extLst>
              <a:ext uri="{FF2B5EF4-FFF2-40B4-BE49-F238E27FC236}">
                <a16:creationId xmlns:a16="http://schemas.microsoft.com/office/drawing/2014/main" id="{36216939-AB43-4AEB-999F-DFB46862077E}"/>
              </a:ext>
            </a:extLst>
          </p:cNvPr>
          <p:cNvSpPr txBox="1"/>
          <p:nvPr/>
        </p:nvSpPr>
        <p:spPr bwMode="auto">
          <a:xfrm>
            <a:off x="6438489" y="3506044"/>
            <a:ext cx="5332930" cy="369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799" dirty="0">
                <a:solidFill>
                  <a:srgbClr val="000000"/>
                </a:solidFill>
                <a:latin typeface="Calibri" panose="020F0502020204030204" pitchFamily="34" charset="0"/>
                <a:cs typeface="+mn-cs"/>
              </a:rPr>
              <a:t>Intracranial Tumor Response</a:t>
            </a:r>
            <a:r>
              <a:rPr lang="en-US" sz="1799" b="0" baseline="30000" dirty="0">
                <a:solidFill>
                  <a:srgbClr val="000000"/>
                </a:solidFill>
                <a:latin typeface="Calibri" panose="020F0502020204030204" pitchFamily="34" charset="0"/>
                <a:cs typeface="Calibri" panose="020F0502020204030204" pitchFamily="34" charset="0"/>
              </a:rPr>
              <a:t>†</a:t>
            </a:r>
            <a:endParaRPr lang="en-US" sz="1799" dirty="0">
              <a:solidFill>
                <a:srgbClr val="000000"/>
              </a:solidFill>
              <a:latin typeface="Calibri" panose="020F0502020204030204" pitchFamily="34" charset="0"/>
              <a:cs typeface="+mn-cs"/>
            </a:endParaRPr>
          </a:p>
        </p:txBody>
      </p:sp>
      <p:sp>
        <p:nvSpPr>
          <p:cNvPr id="358" name="TextBox 357">
            <a:extLst>
              <a:ext uri="{FF2B5EF4-FFF2-40B4-BE49-F238E27FC236}">
                <a16:creationId xmlns:a16="http://schemas.microsoft.com/office/drawing/2014/main" id="{4D41A753-56C5-4216-B906-20C86A2E43E7}"/>
              </a:ext>
            </a:extLst>
          </p:cNvPr>
          <p:cNvSpPr txBox="1"/>
          <p:nvPr/>
        </p:nvSpPr>
        <p:spPr bwMode="auto">
          <a:xfrm>
            <a:off x="6441845" y="863129"/>
            <a:ext cx="5329575" cy="369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799" dirty="0">
                <a:solidFill>
                  <a:srgbClr val="000000"/>
                </a:solidFill>
                <a:latin typeface="Calibri" panose="020F0502020204030204" pitchFamily="34" charset="0"/>
                <a:cs typeface="+mn-cs"/>
              </a:rPr>
              <a:t>Overall Tumor Response</a:t>
            </a:r>
            <a:r>
              <a:rPr lang="en-US" sz="1799" b="0" baseline="30000" dirty="0">
                <a:solidFill>
                  <a:srgbClr val="000000"/>
                </a:solidFill>
                <a:latin typeface="Calibri" panose="020F0502020204030204" pitchFamily="34" charset="0"/>
                <a:cs typeface="Calibri" panose="020F0502020204030204" pitchFamily="34" charset="0"/>
              </a:rPr>
              <a:t>†</a:t>
            </a:r>
            <a:endParaRPr lang="en-US" sz="1799" dirty="0">
              <a:solidFill>
                <a:srgbClr val="000000"/>
              </a:solidFill>
              <a:latin typeface="Calibri" panose="020F0502020204030204" pitchFamily="34" charset="0"/>
              <a:cs typeface="+mn-cs"/>
            </a:endParaRPr>
          </a:p>
        </p:txBody>
      </p:sp>
      <p:graphicFrame>
        <p:nvGraphicFramePr>
          <p:cNvPr id="359" name="Content Placeholder 5">
            <a:extLst>
              <a:ext uri="{FF2B5EF4-FFF2-40B4-BE49-F238E27FC236}">
                <a16:creationId xmlns:a16="http://schemas.microsoft.com/office/drawing/2014/main" id="{507C79FD-B7DF-452B-840A-44B59A6D17EA}"/>
              </a:ext>
            </a:extLst>
          </p:cNvPr>
          <p:cNvGraphicFramePr>
            <a:graphicFrameLocks/>
          </p:cNvGraphicFramePr>
          <p:nvPr/>
        </p:nvGraphicFramePr>
        <p:xfrm>
          <a:off x="534850" y="3461307"/>
          <a:ext cx="4996936" cy="2011584"/>
        </p:xfrm>
        <a:graphic>
          <a:graphicData uri="http://schemas.openxmlformats.org/drawingml/2006/table">
            <a:tbl>
              <a:tblPr firstRow="1" bandRow="1">
                <a:tableStyleId>{5C22544A-7EE6-4342-B048-85BDC9FD1C3A}</a:tableStyleId>
              </a:tblPr>
              <a:tblGrid>
                <a:gridCol w="3148453">
                  <a:extLst>
                    <a:ext uri="{9D8B030D-6E8A-4147-A177-3AD203B41FA5}">
                      <a16:colId xmlns:a16="http://schemas.microsoft.com/office/drawing/2014/main" val="20000"/>
                    </a:ext>
                  </a:extLst>
                </a:gridCol>
                <a:gridCol w="1848483">
                  <a:extLst>
                    <a:ext uri="{9D8B030D-6E8A-4147-A177-3AD203B41FA5}">
                      <a16:colId xmlns:a16="http://schemas.microsoft.com/office/drawing/2014/main" val="20001"/>
                    </a:ext>
                  </a:extLst>
                </a:gridCol>
              </a:tblGrid>
              <a:tr h="365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Outcome</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n = 111</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extLst>
                  <a:ext uri="{0D108BD9-81ED-4DB2-BD59-A6C34878D82A}">
                    <a16:rowId xmlns:a16="http://schemas.microsoft.com/office/drawing/2014/main" val="10000"/>
                  </a:ext>
                </a:extLst>
              </a:tr>
              <a:tr h="639913">
                <a:tc>
                  <a:txBody>
                    <a:bodyPr/>
                    <a:lstStyle/>
                    <a:p>
                      <a:pPr algn="l"/>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ORR, n (%; 95% CI)</a:t>
                      </a:r>
                    </a:p>
                    <a:p>
                      <a:pPr marL="401638" marR="0" lvl="0" indent="-230188"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Intracranial ORR, n/N (%)</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43 (39; 30-49)</a:t>
                      </a:r>
                      <a:b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26/49 (53)</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2982257507"/>
                  </a:ext>
                </a:extLst>
              </a:tr>
              <a:tr h="63991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Arial" panose="020B0604020202020204" pitchFamily="34" charset="0"/>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DoR, mos (95% CI)</a:t>
                      </a:r>
                    </a:p>
                    <a:p>
                      <a:pPr marL="401638" marR="0" lvl="0" indent="-230188" algn="l" defTabSz="914400" rtl="0" eaLnBrk="1" fontAlgn="base" latinLnBrk="0" hangingPunct="1">
                        <a:lnSpc>
                          <a:spcPct val="100000"/>
                        </a:lnSpc>
                        <a:spcBef>
                          <a:spcPct val="0"/>
                        </a:spcBef>
                        <a:spcAft>
                          <a:spcPct val="0"/>
                        </a:spcAft>
                        <a:buClr>
                          <a:schemeClr val="bg1"/>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DoR ≥ 6 mos, n/N (%)</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NR (5.5-NR)</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20/43 (47)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53962061"/>
                  </a:ext>
                </a:extLst>
              </a:tr>
              <a:tr h="36566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Arial" panose="020B0604020202020204" pitchFamily="34" charset="0"/>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Median PFS, mos (95% CI)</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6.9 (5.4-9.5)</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710723678"/>
                  </a:ext>
                </a:extLst>
              </a:tr>
            </a:tbl>
          </a:graphicData>
        </a:graphic>
      </p:graphicFrame>
      <p:sp>
        <p:nvSpPr>
          <p:cNvPr id="13" name="Rectangle 12">
            <a:extLst>
              <a:ext uri="{FF2B5EF4-FFF2-40B4-BE49-F238E27FC236}">
                <a16:creationId xmlns:a16="http://schemas.microsoft.com/office/drawing/2014/main" id="{98597F1C-9139-4CB6-B3C9-915A52C42E0D}"/>
              </a:ext>
            </a:extLst>
          </p:cNvPr>
          <p:cNvSpPr/>
          <p:nvPr/>
        </p:nvSpPr>
        <p:spPr>
          <a:xfrm>
            <a:off x="554597" y="5513359"/>
            <a:ext cx="4986484" cy="523084"/>
          </a:xfrm>
          <a:prstGeom prst="rect">
            <a:avLst/>
          </a:prstGeom>
        </p:spPr>
        <p:txBody>
          <a:bodyPr wrap="square">
            <a:spAutoFit/>
          </a:bodyPr>
          <a:lstStyle/>
          <a:p>
            <a:pPr defTabSz="914126" eaLnBrk="1" fontAlgn="auto" hangingPunct="1">
              <a:spcBef>
                <a:spcPts val="0"/>
              </a:spcBef>
              <a:spcAft>
                <a:spcPts val="0"/>
              </a:spcAft>
            </a:pPr>
            <a:r>
              <a:rPr lang="en-US" sz="1400" b="0" baseline="30000" dirty="0">
                <a:solidFill>
                  <a:srgbClr val="000000"/>
                </a:solidFill>
                <a:latin typeface="Calibri" panose="020F0502020204030204" pitchFamily="34" charset="0"/>
                <a:cs typeface="Calibri" panose="020F0502020204030204" pitchFamily="34" charset="0"/>
              </a:rPr>
              <a:t>†</a:t>
            </a:r>
            <a:r>
              <a:rPr lang="en-US" sz="1400" b="0" dirty="0">
                <a:solidFill>
                  <a:srgbClr val="000000"/>
                </a:solidFill>
                <a:latin typeface="Calibri" panose="020F0502020204030204" pitchFamily="34" charset="0"/>
                <a:cs typeface="Calibri" panose="020F0502020204030204" pitchFamily="34" charset="0"/>
              </a:rPr>
              <a:t>Patients with ≥ 1 on-study target lesion assessment as per ICR</a:t>
            </a:r>
          </a:p>
          <a:p>
            <a:pPr defTabSz="914126" eaLnBrk="1" fontAlgn="auto" hangingPunct="1">
              <a:spcBef>
                <a:spcPts val="0"/>
              </a:spcBef>
              <a:spcAft>
                <a:spcPts val="0"/>
              </a:spcAft>
            </a:pPr>
            <a:r>
              <a:rPr lang="en-US" sz="1400" b="0" dirty="0">
                <a:solidFill>
                  <a:srgbClr val="000000"/>
                </a:solidFill>
                <a:latin typeface="Calibri" panose="020F0502020204030204" pitchFamily="34" charset="0"/>
                <a:cs typeface="Calibri" panose="020F0502020204030204" pitchFamily="34" charset="0"/>
              </a:rPr>
              <a:t> were included in overall and intracranial tumor response analysis. </a:t>
            </a:r>
          </a:p>
        </p:txBody>
      </p:sp>
      <p:sp>
        <p:nvSpPr>
          <p:cNvPr id="40" name="TextBox 39">
            <a:extLst>
              <a:ext uri="{FF2B5EF4-FFF2-40B4-BE49-F238E27FC236}">
                <a16:creationId xmlns:a16="http://schemas.microsoft.com/office/drawing/2014/main" id="{9FC49119-9919-4C3D-B58B-B0B19547067A}"/>
              </a:ext>
            </a:extLst>
          </p:cNvPr>
          <p:cNvSpPr txBox="1"/>
          <p:nvPr/>
        </p:nvSpPr>
        <p:spPr>
          <a:xfrm>
            <a:off x="6077259" y="863763"/>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70</a:t>
            </a:r>
          </a:p>
        </p:txBody>
      </p:sp>
      <p:sp>
        <p:nvSpPr>
          <p:cNvPr id="41" name="TextBox 40">
            <a:extLst>
              <a:ext uri="{FF2B5EF4-FFF2-40B4-BE49-F238E27FC236}">
                <a16:creationId xmlns:a16="http://schemas.microsoft.com/office/drawing/2014/main" id="{14EFA044-F819-48A1-A765-24B2244087B5}"/>
              </a:ext>
            </a:extLst>
          </p:cNvPr>
          <p:cNvSpPr txBox="1"/>
          <p:nvPr/>
        </p:nvSpPr>
        <p:spPr>
          <a:xfrm>
            <a:off x="6077259" y="1005221"/>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60</a:t>
            </a:r>
          </a:p>
        </p:txBody>
      </p:sp>
      <p:sp>
        <p:nvSpPr>
          <p:cNvPr id="42" name="TextBox 41">
            <a:extLst>
              <a:ext uri="{FF2B5EF4-FFF2-40B4-BE49-F238E27FC236}">
                <a16:creationId xmlns:a16="http://schemas.microsoft.com/office/drawing/2014/main" id="{3917F291-0361-4A77-B07E-1E8086E48D22}"/>
              </a:ext>
            </a:extLst>
          </p:cNvPr>
          <p:cNvSpPr txBox="1"/>
          <p:nvPr/>
        </p:nvSpPr>
        <p:spPr>
          <a:xfrm>
            <a:off x="6077259" y="1712513"/>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10</a:t>
            </a:r>
          </a:p>
        </p:txBody>
      </p:sp>
      <p:sp>
        <p:nvSpPr>
          <p:cNvPr id="43" name="TextBox 42">
            <a:extLst>
              <a:ext uri="{FF2B5EF4-FFF2-40B4-BE49-F238E27FC236}">
                <a16:creationId xmlns:a16="http://schemas.microsoft.com/office/drawing/2014/main" id="{5F01119C-2D75-46A3-B97E-64EC1482D33B}"/>
              </a:ext>
            </a:extLst>
          </p:cNvPr>
          <p:cNvSpPr txBox="1"/>
          <p:nvPr/>
        </p:nvSpPr>
        <p:spPr>
          <a:xfrm>
            <a:off x="6077259" y="1869315"/>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0</a:t>
            </a:r>
          </a:p>
        </p:txBody>
      </p:sp>
      <p:sp>
        <p:nvSpPr>
          <p:cNvPr id="44" name="TextBox 43">
            <a:extLst>
              <a:ext uri="{FF2B5EF4-FFF2-40B4-BE49-F238E27FC236}">
                <a16:creationId xmlns:a16="http://schemas.microsoft.com/office/drawing/2014/main" id="{DF532F9C-032F-4CC7-BBF4-7A06BADC6EE9}"/>
              </a:ext>
            </a:extLst>
          </p:cNvPr>
          <p:cNvSpPr txBox="1"/>
          <p:nvPr/>
        </p:nvSpPr>
        <p:spPr>
          <a:xfrm>
            <a:off x="6077259" y="1429597"/>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30</a:t>
            </a:r>
          </a:p>
        </p:txBody>
      </p:sp>
      <p:sp>
        <p:nvSpPr>
          <p:cNvPr id="45" name="TextBox 44">
            <a:extLst>
              <a:ext uri="{FF2B5EF4-FFF2-40B4-BE49-F238E27FC236}">
                <a16:creationId xmlns:a16="http://schemas.microsoft.com/office/drawing/2014/main" id="{47E2080C-08B8-4C44-9F7A-C118B9A43F86}"/>
              </a:ext>
            </a:extLst>
          </p:cNvPr>
          <p:cNvSpPr txBox="1"/>
          <p:nvPr/>
        </p:nvSpPr>
        <p:spPr>
          <a:xfrm>
            <a:off x="6077259" y="1571055"/>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20</a:t>
            </a:r>
          </a:p>
        </p:txBody>
      </p:sp>
      <p:sp>
        <p:nvSpPr>
          <p:cNvPr id="46" name="TextBox 45">
            <a:extLst>
              <a:ext uri="{FF2B5EF4-FFF2-40B4-BE49-F238E27FC236}">
                <a16:creationId xmlns:a16="http://schemas.microsoft.com/office/drawing/2014/main" id="{BBE1E391-9C7E-4277-80B5-F63992DFA3B8}"/>
              </a:ext>
            </a:extLst>
          </p:cNvPr>
          <p:cNvSpPr txBox="1"/>
          <p:nvPr/>
        </p:nvSpPr>
        <p:spPr>
          <a:xfrm>
            <a:off x="6077259" y="1146679"/>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50</a:t>
            </a:r>
          </a:p>
        </p:txBody>
      </p:sp>
      <p:sp>
        <p:nvSpPr>
          <p:cNvPr id="47" name="TextBox 46">
            <a:extLst>
              <a:ext uri="{FF2B5EF4-FFF2-40B4-BE49-F238E27FC236}">
                <a16:creationId xmlns:a16="http://schemas.microsoft.com/office/drawing/2014/main" id="{DC9D018B-7EBF-43FC-9B96-7D6A5D99D9F7}"/>
              </a:ext>
            </a:extLst>
          </p:cNvPr>
          <p:cNvSpPr txBox="1"/>
          <p:nvPr/>
        </p:nvSpPr>
        <p:spPr>
          <a:xfrm>
            <a:off x="6077259" y="1288139"/>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40</a:t>
            </a:r>
          </a:p>
        </p:txBody>
      </p:sp>
      <p:sp>
        <p:nvSpPr>
          <p:cNvPr id="48" name="TextBox 47">
            <a:extLst>
              <a:ext uri="{FF2B5EF4-FFF2-40B4-BE49-F238E27FC236}">
                <a16:creationId xmlns:a16="http://schemas.microsoft.com/office/drawing/2014/main" id="{BCE90559-8707-4298-9083-4403E2C2F8BA}"/>
              </a:ext>
            </a:extLst>
          </p:cNvPr>
          <p:cNvSpPr txBox="1"/>
          <p:nvPr/>
        </p:nvSpPr>
        <p:spPr>
          <a:xfrm>
            <a:off x="5963993" y="2010772"/>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-10</a:t>
            </a:r>
          </a:p>
        </p:txBody>
      </p:sp>
      <p:sp>
        <p:nvSpPr>
          <p:cNvPr id="49" name="TextBox 48">
            <a:extLst>
              <a:ext uri="{FF2B5EF4-FFF2-40B4-BE49-F238E27FC236}">
                <a16:creationId xmlns:a16="http://schemas.microsoft.com/office/drawing/2014/main" id="{8839C92C-6F64-49C4-8DEA-10BB8EF0B544}"/>
              </a:ext>
            </a:extLst>
          </p:cNvPr>
          <p:cNvSpPr txBox="1"/>
          <p:nvPr/>
        </p:nvSpPr>
        <p:spPr>
          <a:xfrm>
            <a:off x="5963993" y="2152232"/>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-20</a:t>
            </a:r>
          </a:p>
        </p:txBody>
      </p:sp>
      <p:sp>
        <p:nvSpPr>
          <p:cNvPr id="50" name="TextBox 49">
            <a:extLst>
              <a:ext uri="{FF2B5EF4-FFF2-40B4-BE49-F238E27FC236}">
                <a16:creationId xmlns:a16="http://schemas.microsoft.com/office/drawing/2014/main" id="{253FC753-C25A-4AD3-A127-FBEC8EE7C381}"/>
              </a:ext>
            </a:extLst>
          </p:cNvPr>
          <p:cNvSpPr txBox="1"/>
          <p:nvPr/>
        </p:nvSpPr>
        <p:spPr>
          <a:xfrm>
            <a:off x="5963993" y="2293690"/>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-30</a:t>
            </a:r>
          </a:p>
        </p:txBody>
      </p:sp>
      <p:sp>
        <p:nvSpPr>
          <p:cNvPr id="51" name="TextBox 50">
            <a:extLst>
              <a:ext uri="{FF2B5EF4-FFF2-40B4-BE49-F238E27FC236}">
                <a16:creationId xmlns:a16="http://schemas.microsoft.com/office/drawing/2014/main" id="{3A354D30-C91D-4330-9CBF-FA2B23BEADA0}"/>
              </a:ext>
            </a:extLst>
          </p:cNvPr>
          <p:cNvSpPr txBox="1"/>
          <p:nvPr/>
        </p:nvSpPr>
        <p:spPr>
          <a:xfrm>
            <a:off x="5963993" y="2435149"/>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-40</a:t>
            </a:r>
          </a:p>
        </p:txBody>
      </p:sp>
      <p:sp>
        <p:nvSpPr>
          <p:cNvPr id="52" name="TextBox 65">
            <a:extLst>
              <a:ext uri="{FF2B5EF4-FFF2-40B4-BE49-F238E27FC236}">
                <a16:creationId xmlns:a16="http://schemas.microsoft.com/office/drawing/2014/main" id="{058E44F6-1F43-42DB-B89E-9001002A69E7}"/>
              </a:ext>
            </a:extLst>
          </p:cNvPr>
          <p:cNvSpPr txBox="1"/>
          <p:nvPr/>
        </p:nvSpPr>
        <p:spPr>
          <a:xfrm>
            <a:off x="5963993" y="2576607"/>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-50</a:t>
            </a:r>
          </a:p>
        </p:txBody>
      </p:sp>
      <p:sp>
        <p:nvSpPr>
          <p:cNvPr id="53" name="TextBox 66">
            <a:extLst>
              <a:ext uri="{FF2B5EF4-FFF2-40B4-BE49-F238E27FC236}">
                <a16:creationId xmlns:a16="http://schemas.microsoft.com/office/drawing/2014/main" id="{8453AEF4-9E5F-4A7A-82EB-C3ABD0DF0314}"/>
              </a:ext>
            </a:extLst>
          </p:cNvPr>
          <p:cNvSpPr txBox="1"/>
          <p:nvPr/>
        </p:nvSpPr>
        <p:spPr>
          <a:xfrm>
            <a:off x="5963993" y="2718066"/>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-60</a:t>
            </a:r>
          </a:p>
        </p:txBody>
      </p:sp>
      <p:sp>
        <p:nvSpPr>
          <p:cNvPr id="54" name="TextBox 53">
            <a:extLst>
              <a:ext uri="{FF2B5EF4-FFF2-40B4-BE49-F238E27FC236}">
                <a16:creationId xmlns:a16="http://schemas.microsoft.com/office/drawing/2014/main" id="{45290780-F684-44B9-90F5-8B8E642AD0D2}"/>
              </a:ext>
            </a:extLst>
          </p:cNvPr>
          <p:cNvSpPr txBox="1"/>
          <p:nvPr/>
        </p:nvSpPr>
        <p:spPr>
          <a:xfrm>
            <a:off x="5963993" y="2859523"/>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-70</a:t>
            </a:r>
          </a:p>
        </p:txBody>
      </p:sp>
      <p:sp>
        <p:nvSpPr>
          <p:cNvPr id="55" name="TextBox 54">
            <a:extLst>
              <a:ext uri="{FF2B5EF4-FFF2-40B4-BE49-F238E27FC236}">
                <a16:creationId xmlns:a16="http://schemas.microsoft.com/office/drawing/2014/main" id="{4C1EBD32-AA88-4232-9B71-9981AE3B81FA}"/>
              </a:ext>
            </a:extLst>
          </p:cNvPr>
          <p:cNvSpPr txBox="1"/>
          <p:nvPr/>
        </p:nvSpPr>
        <p:spPr>
          <a:xfrm>
            <a:off x="5963993" y="3000981"/>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-80</a:t>
            </a:r>
          </a:p>
        </p:txBody>
      </p:sp>
      <p:sp>
        <p:nvSpPr>
          <p:cNvPr id="56" name="TextBox 55">
            <a:extLst>
              <a:ext uri="{FF2B5EF4-FFF2-40B4-BE49-F238E27FC236}">
                <a16:creationId xmlns:a16="http://schemas.microsoft.com/office/drawing/2014/main" id="{98EAE7F4-052E-455C-9A99-B13F069E1E98}"/>
              </a:ext>
            </a:extLst>
          </p:cNvPr>
          <p:cNvSpPr txBox="1"/>
          <p:nvPr/>
        </p:nvSpPr>
        <p:spPr>
          <a:xfrm>
            <a:off x="5963993" y="3142441"/>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-90</a:t>
            </a:r>
          </a:p>
        </p:txBody>
      </p:sp>
      <p:sp>
        <p:nvSpPr>
          <p:cNvPr id="57" name="TextBox 56">
            <a:extLst>
              <a:ext uri="{FF2B5EF4-FFF2-40B4-BE49-F238E27FC236}">
                <a16:creationId xmlns:a16="http://schemas.microsoft.com/office/drawing/2014/main" id="{35125F38-802E-417A-9041-3FD072619450}"/>
              </a:ext>
            </a:extLst>
          </p:cNvPr>
          <p:cNvSpPr txBox="1"/>
          <p:nvPr/>
        </p:nvSpPr>
        <p:spPr>
          <a:xfrm>
            <a:off x="5963993" y="3283892"/>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-100</a:t>
            </a:r>
          </a:p>
        </p:txBody>
      </p:sp>
      <p:sp>
        <p:nvSpPr>
          <p:cNvPr id="58" name="TextBox 57">
            <a:extLst>
              <a:ext uri="{FF2B5EF4-FFF2-40B4-BE49-F238E27FC236}">
                <a16:creationId xmlns:a16="http://schemas.microsoft.com/office/drawing/2014/main" id="{FE4B7DF8-2CDB-4E41-BBB3-6602502B10EF}"/>
              </a:ext>
            </a:extLst>
          </p:cNvPr>
          <p:cNvSpPr txBox="1"/>
          <p:nvPr/>
        </p:nvSpPr>
        <p:spPr>
          <a:xfrm rot="16200000">
            <a:off x="4734001" y="2032451"/>
            <a:ext cx="2408321" cy="205068"/>
          </a:xfrm>
          <a:prstGeom prst="rect">
            <a:avLst/>
          </a:prstGeom>
          <a:noFill/>
        </p:spPr>
        <p:txBody>
          <a:bodyPr wrap="square" lIns="0" tIns="0" rIns="0" bIns="0" rtlCol="0">
            <a:spAutoFit/>
          </a:bodyPr>
          <a:lstStyle/>
          <a:p>
            <a:pPr algn="ctr" defTabSz="914126" eaLnBrk="1" fontAlgn="auto" hangingPunct="1">
              <a:spcBef>
                <a:spcPts val="0"/>
              </a:spcBef>
              <a:spcAft>
                <a:spcPts val="0"/>
              </a:spcAft>
              <a:defRPr/>
            </a:pPr>
            <a:r>
              <a:rPr lang="en-US" sz="1333" dirty="0">
                <a:solidFill>
                  <a:prstClr val="black"/>
                </a:solidFill>
                <a:latin typeface="Calibri" panose="020F0502020204030204"/>
                <a:cs typeface="+mn-cs"/>
              </a:rPr>
              <a:t>Change in Tumor Size From BL (%)</a:t>
            </a:r>
          </a:p>
        </p:txBody>
      </p:sp>
      <p:sp>
        <p:nvSpPr>
          <p:cNvPr id="226" name="Rectangle 225">
            <a:extLst>
              <a:ext uri="{FF2B5EF4-FFF2-40B4-BE49-F238E27FC236}">
                <a16:creationId xmlns:a16="http://schemas.microsoft.com/office/drawing/2014/main" id="{B0A6B2E9-D409-4A0B-8878-C4F9BE9181B5}"/>
              </a:ext>
            </a:extLst>
          </p:cNvPr>
          <p:cNvSpPr/>
          <p:nvPr/>
        </p:nvSpPr>
        <p:spPr bwMode="auto">
          <a:xfrm>
            <a:off x="6763767" y="5331015"/>
            <a:ext cx="127983" cy="127983"/>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228" name="Rectangle 227">
            <a:extLst>
              <a:ext uri="{FF2B5EF4-FFF2-40B4-BE49-F238E27FC236}">
                <a16:creationId xmlns:a16="http://schemas.microsoft.com/office/drawing/2014/main" id="{7C29B677-A39E-4F9D-8318-C4BAF3693545}"/>
              </a:ext>
            </a:extLst>
          </p:cNvPr>
          <p:cNvSpPr/>
          <p:nvPr/>
        </p:nvSpPr>
        <p:spPr bwMode="auto">
          <a:xfrm>
            <a:off x="6763767" y="5541625"/>
            <a:ext cx="127983" cy="127983"/>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230" name="Rectangle 229">
            <a:extLst>
              <a:ext uri="{FF2B5EF4-FFF2-40B4-BE49-F238E27FC236}">
                <a16:creationId xmlns:a16="http://schemas.microsoft.com/office/drawing/2014/main" id="{C5CCD927-F0FA-4431-A8D4-AE1D818707F0}"/>
              </a:ext>
            </a:extLst>
          </p:cNvPr>
          <p:cNvSpPr/>
          <p:nvPr/>
        </p:nvSpPr>
        <p:spPr bwMode="auto">
          <a:xfrm>
            <a:off x="6763767" y="5752234"/>
            <a:ext cx="127983" cy="127983"/>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232" name="Rectangle 231">
            <a:extLst>
              <a:ext uri="{FF2B5EF4-FFF2-40B4-BE49-F238E27FC236}">
                <a16:creationId xmlns:a16="http://schemas.microsoft.com/office/drawing/2014/main" id="{CD19BC7A-44F4-41E0-839F-5786DB62DB03}"/>
              </a:ext>
            </a:extLst>
          </p:cNvPr>
          <p:cNvSpPr/>
          <p:nvPr/>
        </p:nvSpPr>
        <p:spPr bwMode="auto">
          <a:xfrm>
            <a:off x="6763767" y="5962843"/>
            <a:ext cx="127983" cy="127983"/>
          </a:xfrm>
          <a:prstGeom prst="rect">
            <a:avLst/>
          </a:prstGeom>
          <a:solidFill>
            <a:schemeClr val="accent3"/>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233" name="Oval 232">
            <a:extLst>
              <a:ext uri="{FF2B5EF4-FFF2-40B4-BE49-F238E27FC236}">
                <a16:creationId xmlns:a16="http://schemas.microsoft.com/office/drawing/2014/main" id="{1D8AB506-E602-41F1-833E-4C1D60744DA1}"/>
              </a:ext>
            </a:extLst>
          </p:cNvPr>
          <p:cNvSpPr/>
          <p:nvPr/>
        </p:nvSpPr>
        <p:spPr bwMode="auto">
          <a:xfrm>
            <a:off x="6724109" y="6285869"/>
            <a:ext cx="97510" cy="51147"/>
          </a:xfrm>
          <a:prstGeom prst="ellipse">
            <a:avLst/>
          </a:prstGeom>
          <a:solidFill>
            <a:schemeClr val="tx1"/>
          </a:solidFill>
          <a:ln w="25400" cap="flat" cmpd="sng" algn="ctr">
            <a:no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200" b="0" dirty="0">
              <a:solidFill>
                <a:srgbClr val="000000"/>
              </a:solidFill>
              <a:ea typeface="Heiti SC Light" charset="0"/>
              <a:sym typeface="Gill Sans" charset="0"/>
            </a:endParaRPr>
          </a:p>
        </p:txBody>
      </p:sp>
      <p:sp>
        <p:nvSpPr>
          <p:cNvPr id="235" name="Rectangle 234">
            <a:extLst>
              <a:ext uri="{FF2B5EF4-FFF2-40B4-BE49-F238E27FC236}">
                <a16:creationId xmlns:a16="http://schemas.microsoft.com/office/drawing/2014/main" id="{D6AC5308-7BEE-4CA8-A67A-E23453C23DA8}"/>
              </a:ext>
            </a:extLst>
          </p:cNvPr>
          <p:cNvSpPr/>
          <p:nvPr/>
        </p:nvSpPr>
        <p:spPr bwMode="auto">
          <a:xfrm>
            <a:off x="6763767" y="6173452"/>
            <a:ext cx="127983" cy="127983"/>
          </a:xfrm>
          <a:prstGeom prst="rect">
            <a:avLst/>
          </a:prstGeom>
          <a:solidFill>
            <a:schemeClr val="tx2"/>
          </a:solidFill>
          <a:ln w="25400" cap="flat" cmpd="sng" algn="ctr">
            <a:no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cxnSp>
        <p:nvCxnSpPr>
          <p:cNvPr id="59" name="Straight Connector 58">
            <a:extLst>
              <a:ext uri="{FF2B5EF4-FFF2-40B4-BE49-F238E27FC236}">
                <a16:creationId xmlns:a16="http://schemas.microsoft.com/office/drawing/2014/main" id="{D99C6D0E-3E22-417C-9261-14A50D368F5D}"/>
              </a:ext>
            </a:extLst>
          </p:cNvPr>
          <p:cNvCxnSpPr>
            <a:cxnSpLocks/>
          </p:cNvCxnSpPr>
          <p:nvPr/>
        </p:nvCxnSpPr>
        <p:spPr bwMode="auto">
          <a:xfrm flipV="1">
            <a:off x="6540094" y="1338588"/>
            <a:ext cx="0" cy="616326"/>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0" name="Straight Connector 59">
            <a:extLst>
              <a:ext uri="{FF2B5EF4-FFF2-40B4-BE49-F238E27FC236}">
                <a16:creationId xmlns:a16="http://schemas.microsoft.com/office/drawing/2014/main" id="{C21CD13B-ACC8-4649-BFE3-D74D846C5539}"/>
              </a:ext>
            </a:extLst>
          </p:cNvPr>
          <p:cNvCxnSpPr>
            <a:cxnSpLocks/>
          </p:cNvCxnSpPr>
          <p:nvPr/>
        </p:nvCxnSpPr>
        <p:spPr bwMode="auto">
          <a:xfrm flipV="1">
            <a:off x="6593462" y="1571055"/>
            <a:ext cx="0" cy="384438"/>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1" name="Straight Connector 60">
            <a:extLst>
              <a:ext uri="{FF2B5EF4-FFF2-40B4-BE49-F238E27FC236}">
                <a16:creationId xmlns:a16="http://schemas.microsoft.com/office/drawing/2014/main" id="{BC747407-C0AE-4222-BF95-81ED1E547288}"/>
              </a:ext>
            </a:extLst>
          </p:cNvPr>
          <p:cNvCxnSpPr>
            <a:cxnSpLocks/>
          </p:cNvCxnSpPr>
          <p:nvPr/>
        </p:nvCxnSpPr>
        <p:spPr bwMode="auto">
          <a:xfrm flipV="1">
            <a:off x="6646831" y="1776718"/>
            <a:ext cx="0" cy="181855"/>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2" name="Straight Connector 61">
            <a:extLst>
              <a:ext uri="{FF2B5EF4-FFF2-40B4-BE49-F238E27FC236}">
                <a16:creationId xmlns:a16="http://schemas.microsoft.com/office/drawing/2014/main" id="{67A7F87E-9F74-4017-83C1-8C15F486DD65}"/>
              </a:ext>
            </a:extLst>
          </p:cNvPr>
          <p:cNvCxnSpPr>
            <a:cxnSpLocks/>
          </p:cNvCxnSpPr>
          <p:nvPr/>
        </p:nvCxnSpPr>
        <p:spPr bwMode="auto">
          <a:xfrm flipV="1">
            <a:off x="6700198" y="1813803"/>
            <a:ext cx="1068" cy="141689"/>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3" name="Straight Connector 62">
            <a:extLst>
              <a:ext uri="{FF2B5EF4-FFF2-40B4-BE49-F238E27FC236}">
                <a16:creationId xmlns:a16="http://schemas.microsoft.com/office/drawing/2014/main" id="{451DF24D-B234-48BA-9FD8-5112E20AC0CC}"/>
              </a:ext>
            </a:extLst>
          </p:cNvPr>
          <p:cNvCxnSpPr>
            <a:cxnSpLocks/>
          </p:cNvCxnSpPr>
          <p:nvPr/>
        </p:nvCxnSpPr>
        <p:spPr bwMode="auto">
          <a:xfrm flipV="1">
            <a:off x="6753567" y="1840902"/>
            <a:ext cx="0" cy="117671"/>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4" name="Straight Connector 63">
            <a:extLst>
              <a:ext uri="{FF2B5EF4-FFF2-40B4-BE49-F238E27FC236}">
                <a16:creationId xmlns:a16="http://schemas.microsoft.com/office/drawing/2014/main" id="{6ACE81AB-6EFE-4850-B80B-99699CAD6D29}"/>
              </a:ext>
            </a:extLst>
          </p:cNvPr>
          <p:cNvCxnSpPr>
            <a:cxnSpLocks/>
          </p:cNvCxnSpPr>
          <p:nvPr/>
        </p:nvCxnSpPr>
        <p:spPr bwMode="auto">
          <a:xfrm flipV="1">
            <a:off x="6810404" y="1840901"/>
            <a:ext cx="0" cy="114590"/>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5" name="Straight Connector 64">
            <a:extLst>
              <a:ext uri="{FF2B5EF4-FFF2-40B4-BE49-F238E27FC236}">
                <a16:creationId xmlns:a16="http://schemas.microsoft.com/office/drawing/2014/main" id="{331CA757-5557-4D73-848B-1B1FEFCE0E89}"/>
              </a:ext>
            </a:extLst>
          </p:cNvPr>
          <p:cNvCxnSpPr>
            <a:cxnSpLocks/>
          </p:cNvCxnSpPr>
          <p:nvPr/>
        </p:nvCxnSpPr>
        <p:spPr bwMode="auto">
          <a:xfrm flipV="1">
            <a:off x="6860302" y="1884648"/>
            <a:ext cx="0" cy="77005"/>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6" name="Straight Connector 65">
            <a:extLst>
              <a:ext uri="{FF2B5EF4-FFF2-40B4-BE49-F238E27FC236}">
                <a16:creationId xmlns:a16="http://schemas.microsoft.com/office/drawing/2014/main" id="{514F106A-3999-4BAC-8B9F-E2CB28CCDC51}"/>
              </a:ext>
            </a:extLst>
          </p:cNvPr>
          <p:cNvCxnSpPr>
            <a:cxnSpLocks/>
          </p:cNvCxnSpPr>
          <p:nvPr/>
        </p:nvCxnSpPr>
        <p:spPr bwMode="auto">
          <a:xfrm flipH="1" flipV="1">
            <a:off x="6915677" y="1900851"/>
            <a:ext cx="1467" cy="58523"/>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7" name="Straight Connector 66">
            <a:extLst>
              <a:ext uri="{FF2B5EF4-FFF2-40B4-BE49-F238E27FC236}">
                <a16:creationId xmlns:a16="http://schemas.microsoft.com/office/drawing/2014/main" id="{82DF3093-1DC0-4443-9E3E-DA2017413569}"/>
              </a:ext>
            </a:extLst>
          </p:cNvPr>
          <p:cNvCxnSpPr>
            <a:cxnSpLocks/>
          </p:cNvCxnSpPr>
          <p:nvPr/>
        </p:nvCxnSpPr>
        <p:spPr bwMode="auto">
          <a:xfrm flipV="1">
            <a:off x="6970509" y="1928465"/>
            <a:ext cx="0" cy="30911"/>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8" name="Straight Connector 67">
            <a:extLst>
              <a:ext uri="{FF2B5EF4-FFF2-40B4-BE49-F238E27FC236}">
                <a16:creationId xmlns:a16="http://schemas.microsoft.com/office/drawing/2014/main" id="{AB176EB3-404B-437D-B153-F18D3D052A87}"/>
              </a:ext>
            </a:extLst>
          </p:cNvPr>
          <p:cNvCxnSpPr>
            <a:cxnSpLocks/>
          </p:cNvCxnSpPr>
          <p:nvPr/>
        </p:nvCxnSpPr>
        <p:spPr bwMode="auto">
          <a:xfrm flipV="1">
            <a:off x="7023877" y="1930113"/>
            <a:ext cx="0" cy="29263"/>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68">
            <a:extLst>
              <a:ext uri="{FF2B5EF4-FFF2-40B4-BE49-F238E27FC236}">
                <a16:creationId xmlns:a16="http://schemas.microsoft.com/office/drawing/2014/main" id="{519FD1F1-3D0F-47F8-A76D-70FA0C5529B2}"/>
              </a:ext>
            </a:extLst>
          </p:cNvPr>
          <p:cNvCxnSpPr>
            <a:cxnSpLocks/>
          </p:cNvCxnSpPr>
          <p:nvPr/>
        </p:nvCxnSpPr>
        <p:spPr bwMode="auto">
          <a:xfrm flipV="1">
            <a:off x="7077246" y="1943287"/>
            <a:ext cx="0" cy="16088"/>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69">
            <a:extLst>
              <a:ext uri="{FF2B5EF4-FFF2-40B4-BE49-F238E27FC236}">
                <a16:creationId xmlns:a16="http://schemas.microsoft.com/office/drawing/2014/main" id="{1DCA44BA-8018-4759-8F35-DA56FE9A8D92}"/>
              </a:ext>
            </a:extLst>
          </p:cNvPr>
          <p:cNvCxnSpPr>
            <a:cxnSpLocks/>
          </p:cNvCxnSpPr>
          <p:nvPr/>
        </p:nvCxnSpPr>
        <p:spPr bwMode="auto">
          <a:xfrm flipV="1">
            <a:off x="7130613" y="1943288"/>
            <a:ext cx="0" cy="16087"/>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71">
            <a:extLst>
              <a:ext uri="{FF2B5EF4-FFF2-40B4-BE49-F238E27FC236}">
                <a16:creationId xmlns:a16="http://schemas.microsoft.com/office/drawing/2014/main" id="{A6ED2261-DD8D-4803-B41D-B6F1D2259F1B}"/>
              </a:ext>
            </a:extLst>
          </p:cNvPr>
          <p:cNvCxnSpPr>
            <a:cxnSpLocks/>
          </p:cNvCxnSpPr>
          <p:nvPr/>
        </p:nvCxnSpPr>
        <p:spPr bwMode="auto">
          <a:xfrm>
            <a:off x="9155128" y="1960639"/>
            <a:ext cx="0" cy="462793"/>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3" name="Straight Connector 72">
            <a:extLst>
              <a:ext uri="{FF2B5EF4-FFF2-40B4-BE49-F238E27FC236}">
                <a16:creationId xmlns:a16="http://schemas.microsoft.com/office/drawing/2014/main" id="{256403B4-7C5D-40B7-A3CA-C29151EB3D17}"/>
              </a:ext>
            </a:extLst>
          </p:cNvPr>
          <p:cNvCxnSpPr>
            <a:cxnSpLocks/>
          </p:cNvCxnSpPr>
          <p:nvPr/>
        </p:nvCxnSpPr>
        <p:spPr bwMode="auto">
          <a:xfrm>
            <a:off x="9208496" y="1960637"/>
            <a:ext cx="0" cy="487545"/>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4" name="Straight Connector 73">
            <a:extLst>
              <a:ext uri="{FF2B5EF4-FFF2-40B4-BE49-F238E27FC236}">
                <a16:creationId xmlns:a16="http://schemas.microsoft.com/office/drawing/2014/main" id="{C9EBD6FF-A21C-436A-A41B-22CBDE9043D8}"/>
              </a:ext>
            </a:extLst>
          </p:cNvPr>
          <p:cNvCxnSpPr>
            <a:cxnSpLocks/>
          </p:cNvCxnSpPr>
          <p:nvPr/>
        </p:nvCxnSpPr>
        <p:spPr bwMode="auto">
          <a:xfrm>
            <a:off x="9261864" y="1960638"/>
            <a:ext cx="0" cy="52714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5" name="Straight Connector 74">
            <a:extLst>
              <a:ext uri="{FF2B5EF4-FFF2-40B4-BE49-F238E27FC236}">
                <a16:creationId xmlns:a16="http://schemas.microsoft.com/office/drawing/2014/main" id="{42CDC417-34BA-41A0-8890-83CFDB3EC14B}"/>
              </a:ext>
            </a:extLst>
          </p:cNvPr>
          <p:cNvCxnSpPr>
            <a:cxnSpLocks/>
          </p:cNvCxnSpPr>
          <p:nvPr/>
        </p:nvCxnSpPr>
        <p:spPr bwMode="auto">
          <a:xfrm>
            <a:off x="9315232" y="1960638"/>
            <a:ext cx="0" cy="52714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6" name="Straight Connector 75">
            <a:extLst>
              <a:ext uri="{FF2B5EF4-FFF2-40B4-BE49-F238E27FC236}">
                <a16:creationId xmlns:a16="http://schemas.microsoft.com/office/drawing/2014/main" id="{BFF94D97-65CD-4D35-88E7-C0BED5250A30}"/>
              </a:ext>
            </a:extLst>
          </p:cNvPr>
          <p:cNvCxnSpPr>
            <a:cxnSpLocks/>
          </p:cNvCxnSpPr>
          <p:nvPr/>
        </p:nvCxnSpPr>
        <p:spPr bwMode="auto">
          <a:xfrm>
            <a:off x="9368601" y="1960638"/>
            <a:ext cx="0" cy="539514"/>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7" name="Straight Connector 76">
            <a:extLst>
              <a:ext uri="{FF2B5EF4-FFF2-40B4-BE49-F238E27FC236}">
                <a16:creationId xmlns:a16="http://schemas.microsoft.com/office/drawing/2014/main" id="{9ACCECA7-7DDD-4239-A651-7DB8C384C67A}"/>
              </a:ext>
            </a:extLst>
          </p:cNvPr>
          <p:cNvCxnSpPr>
            <a:cxnSpLocks/>
          </p:cNvCxnSpPr>
          <p:nvPr/>
        </p:nvCxnSpPr>
        <p:spPr bwMode="auto">
          <a:xfrm>
            <a:off x="9421968" y="1960638"/>
            <a:ext cx="0" cy="539515"/>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8" name="Straight Connector 77">
            <a:extLst>
              <a:ext uri="{FF2B5EF4-FFF2-40B4-BE49-F238E27FC236}">
                <a16:creationId xmlns:a16="http://schemas.microsoft.com/office/drawing/2014/main" id="{0398B14C-A960-4E6C-B43C-097F411F5031}"/>
              </a:ext>
            </a:extLst>
          </p:cNvPr>
          <p:cNvCxnSpPr>
            <a:cxnSpLocks/>
          </p:cNvCxnSpPr>
          <p:nvPr/>
        </p:nvCxnSpPr>
        <p:spPr bwMode="auto">
          <a:xfrm>
            <a:off x="9475337" y="1960638"/>
            <a:ext cx="0" cy="546941"/>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9" name="Straight Connector 78">
            <a:extLst>
              <a:ext uri="{FF2B5EF4-FFF2-40B4-BE49-F238E27FC236}">
                <a16:creationId xmlns:a16="http://schemas.microsoft.com/office/drawing/2014/main" id="{F6B2B1DD-707F-44C3-851F-E38BC19B0DFD}"/>
              </a:ext>
            </a:extLst>
          </p:cNvPr>
          <p:cNvCxnSpPr>
            <a:cxnSpLocks/>
          </p:cNvCxnSpPr>
          <p:nvPr/>
        </p:nvCxnSpPr>
        <p:spPr bwMode="auto">
          <a:xfrm>
            <a:off x="9528705" y="1960637"/>
            <a:ext cx="0" cy="568972"/>
          </a:xfrm>
          <a:prstGeom prst="line">
            <a:avLst/>
          </a:prstGeom>
          <a:solidFill>
            <a:srgbClr val="BBE0E3"/>
          </a:solidFill>
          <a:ln w="38100" cap="flat" cmpd="sng" algn="ctr">
            <a:solidFill>
              <a:schemeClr val="tx2"/>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0" name="Straight Connector 79">
            <a:extLst>
              <a:ext uri="{FF2B5EF4-FFF2-40B4-BE49-F238E27FC236}">
                <a16:creationId xmlns:a16="http://schemas.microsoft.com/office/drawing/2014/main" id="{D70F09E9-2BF3-4FE9-B936-8C0794B23052}"/>
              </a:ext>
            </a:extLst>
          </p:cNvPr>
          <p:cNvCxnSpPr>
            <a:cxnSpLocks/>
          </p:cNvCxnSpPr>
          <p:nvPr/>
        </p:nvCxnSpPr>
        <p:spPr bwMode="auto">
          <a:xfrm>
            <a:off x="9582072" y="1960638"/>
            <a:ext cx="0" cy="568973"/>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1" name="Straight Connector 80">
            <a:extLst>
              <a:ext uri="{FF2B5EF4-FFF2-40B4-BE49-F238E27FC236}">
                <a16:creationId xmlns:a16="http://schemas.microsoft.com/office/drawing/2014/main" id="{4040121F-2A8B-4852-A21F-5CEBE7936546}"/>
              </a:ext>
            </a:extLst>
          </p:cNvPr>
          <p:cNvCxnSpPr>
            <a:cxnSpLocks/>
          </p:cNvCxnSpPr>
          <p:nvPr/>
        </p:nvCxnSpPr>
        <p:spPr bwMode="auto">
          <a:xfrm>
            <a:off x="9635440" y="1960637"/>
            <a:ext cx="0" cy="596438"/>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2" name="Straight Connector 81">
            <a:extLst>
              <a:ext uri="{FF2B5EF4-FFF2-40B4-BE49-F238E27FC236}">
                <a16:creationId xmlns:a16="http://schemas.microsoft.com/office/drawing/2014/main" id="{ED8787BB-A9C4-4B7C-9C66-ADFC2D5F0C68}"/>
              </a:ext>
            </a:extLst>
          </p:cNvPr>
          <p:cNvCxnSpPr>
            <a:cxnSpLocks/>
          </p:cNvCxnSpPr>
          <p:nvPr/>
        </p:nvCxnSpPr>
        <p:spPr bwMode="auto">
          <a:xfrm>
            <a:off x="9688809" y="1960636"/>
            <a:ext cx="0" cy="63851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3" name="Straight Connector 82">
            <a:extLst>
              <a:ext uri="{FF2B5EF4-FFF2-40B4-BE49-F238E27FC236}">
                <a16:creationId xmlns:a16="http://schemas.microsoft.com/office/drawing/2014/main" id="{44E96DA0-456A-42F2-858B-0637E713A76F}"/>
              </a:ext>
            </a:extLst>
          </p:cNvPr>
          <p:cNvCxnSpPr>
            <a:cxnSpLocks/>
          </p:cNvCxnSpPr>
          <p:nvPr/>
        </p:nvCxnSpPr>
        <p:spPr bwMode="auto">
          <a:xfrm>
            <a:off x="9742176" y="1960636"/>
            <a:ext cx="0" cy="63851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4" name="Straight Connector 83">
            <a:extLst>
              <a:ext uri="{FF2B5EF4-FFF2-40B4-BE49-F238E27FC236}">
                <a16:creationId xmlns:a16="http://schemas.microsoft.com/office/drawing/2014/main" id="{3F972534-DE84-430B-B2DB-4B2C4A2AA9E7}"/>
              </a:ext>
            </a:extLst>
          </p:cNvPr>
          <p:cNvCxnSpPr>
            <a:cxnSpLocks/>
          </p:cNvCxnSpPr>
          <p:nvPr/>
        </p:nvCxnSpPr>
        <p:spPr bwMode="auto">
          <a:xfrm>
            <a:off x="9795544" y="1960636"/>
            <a:ext cx="0" cy="63851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5" name="Straight Connector 84">
            <a:extLst>
              <a:ext uri="{FF2B5EF4-FFF2-40B4-BE49-F238E27FC236}">
                <a16:creationId xmlns:a16="http://schemas.microsoft.com/office/drawing/2014/main" id="{34D07D24-CC14-4E91-B99B-532BC35CC36C}"/>
              </a:ext>
            </a:extLst>
          </p:cNvPr>
          <p:cNvCxnSpPr>
            <a:cxnSpLocks/>
          </p:cNvCxnSpPr>
          <p:nvPr/>
        </p:nvCxnSpPr>
        <p:spPr bwMode="auto">
          <a:xfrm>
            <a:off x="9848912" y="1960639"/>
            <a:ext cx="0" cy="667269"/>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6" name="Straight Connector 85">
            <a:extLst>
              <a:ext uri="{FF2B5EF4-FFF2-40B4-BE49-F238E27FC236}">
                <a16:creationId xmlns:a16="http://schemas.microsoft.com/office/drawing/2014/main" id="{38B135C2-8C9E-42AF-BFA9-A1930073C666}"/>
              </a:ext>
            </a:extLst>
          </p:cNvPr>
          <p:cNvCxnSpPr>
            <a:cxnSpLocks/>
          </p:cNvCxnSpPr>
          <p:nvPr/>
        </p:nvCxnSpPr>
        <p:spPr bwMode="auto">
          <a:xfrm>
            <a:off x="9902281" y="1960639"/>
            <a:ext cx="0" cy="667269"/>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7" name="Straight Connector 86">
            <a:extLst>
              <a:ext uri="{FF2B5EF4-FFF2-40B4-BE49-F238E27FC236}">
                <a16:creationId xmlns:a16="http://schemas.microsoft.com/office/drawing/2014/main" id="{E941EC37-9C82-4D23-9013-352EE10484C3}"/>
              </a:ext>
            </a:extLst>
          </p:cNvPr>
          <p:cNvCxnSpPr>
            <a:cxnSpLocks/>
          </p:cNvCxnSpPr>
          <p:nvPr/>
        </p:nvCxnSpPr>
        <p:spPr bwMode="auto">
          <a:xfrm>
            <a:off x="9955649" y="1960638"/>
            <a:ext cx="0" cy="735027"/>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8" name="Straight Connector 87">
            <a:extLst>
              <a:ext uri="{FF2B5EF4-FFF2-40B4-BE49-F238E27FC236}">
                <a16:creationId xmlns:a16="http://schemas.microsoft.com/office/drawing/2014/main" id="{C8990B9B-DE73-48A2-9C27-D2D45657B2BE}"/>
              </a:ext>
            </a:extLst>
          </p:cNvPr>
          <p:cNvCxnSpPr>
            <a:cxnSpLocks/>
          </p:cNvCxnSpPr>
          <p:nvPr/>
        </p:nvCxnSpPr>
        <p:spPr bwMode="auto">
          <a:xfrm>
            <a:off x="10009017" y="1960639"/>
            <a:ext cx="0" cy="752351"/>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9" name="Straight Connector 88">
            <a:extLst>
              <a:ext uri="{FF2B5EF4-FFF2-40B4-BE49-F238E27FC236}">
                <a16:creationId xmlns:a16="http://schemas.microsoft.com/office/drawing/2014/main" id="{0AA01F63-734A-445C-B260-A56B123A0B56}"/>
              </a:ext>
            </a:extLst>
          </p:cNvPr>
          <p:cNvCxnSpPr>
            <a:cxnSpLocks/>
          </p:cNvCxnSpPr>
          <p:nvPr/>
        </p:nvCxnSpPr>
        <p:spPr bwMode="auto">
          <a:xfrm>
            <a:off x="10062384" y="1960638"/>
            <a:ext cx="0" cy="757429"/>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0" name="Straight Connector 89">
            <a:extLst>
              <a:ext uri="{FF2B5EF4-FFF2-40B4-BE49-F238E27FC236}">
                <a16:creationId xmlns:a16="http://schemas.microsoft.com/office/drawing/2014/main" id="{D541FC35-5433-4784-AAEE-2EF0574356E9}"/>
              </a:ext>
            </a:extLst>
          </p:cNvPr>
          <p:cNvCxnSpPr>
            <a:cxnSpLocks/>
          </p:cNvCxnSpPr>
          <p:nvPr/>
        </p:nvCxnSpPr>
        <p:spPr bwMode="auto">
          <a:xfrm>
            <a:off x="10115753" y="1960638"/>
            <a:ext cx="0" cy="757429"/>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1" name="Straight Connector 90">
            <a:extLst>
              <a:ext uri="{FF2B5EF4-FFF2-40B4-BE49-F238E27FC236}">
                <a16:creationId xmlns:a16="http://schemas.microsoft.com/office/drawing/2014/main" id="{03F28D98-8E31-4D88-AF0A-D4B3E18EEB46}"/>
              </a:ext>
            </a:extLst>
          </p:cNvPr>
          <p:cNvCxnSpPr>
            <a:cxnSpLocks/>
          </p:cNvCxnSpPr>
          <p:nvPr/>
        </p:nvCxnSpPr>
        <p:spPr bwMode="auto">
          <a:xfrm>
            <a:off x="10169121" y="1967778"/>
            <a:ext cx="0" cy="767202"/>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2" name="Straight Connector 91">
            <a:extLst>
              <a:ext uri="{FF2B5EF4-FFF2-40B4-BE49-F238E27FC236}">
                <a16:creationId xmlns:a16="http://schemas.microsoft.com/office/drawing/2014/main" id="{9C5D1B57-59B7-43B7-9767-5B12B5A6E828}"/>
              </a:ext>
            </a:extLst>
          </p:cNvPr>
          <p:cNvCxnSpPr>
            <a:cxnSpLocks/>
          </p:cNvCxnSpPr>
          <p:nvPr/>
        </p:nvCxnSpPr>
        <p:spPr bwMode="auto">
          <a:xfrm>
            <a:off x="10222488" y="1979682"/>
            <a:ext cx="0" cy="767201"/>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3" name="Straight Connector 92">
            <a:extLst>
              <a:ext uri="{FF2B5EF4-FFF2-40B4-BE49-F238E27FC236}">
                <a16:creationId xmlns:a16="http://schemas.microsoft.com/office/drawing/2014/main" id="{3234347E-FA97-4918-9EC0-D230E5B46D20}"/>
              </a:ext>
            </a:extLst>
          </p:cNvPr>
          <p:cNvCxnSpPr>
            <a:cxnSpLocks/>
          </p:cNvCxnSpPr>
          <p:nvPr/>
        </p:nvCxnSpPr>
        <p:spPr bwMode="auto">
          <a:xfrm>
            <a:off x="10275856" y="1960639"/>
            <a:ext cx="0" cy="836495"/>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4" name="Straight Connector 93">
            <a:extLst>
              <a:ext uri="{FF2B5EF4-FFF2-40B4-BE49-F238E27FC236}">
                <a16:creationId xmlns:a16="http://schemas.microsoft.com/office/drawing/2014/main" id="{17B5BF62-7713-4D06-85CF-24BBC8B50065}"/>
              </a:ext>
            </a:extLst>
          </p:cNvPr>
          <p:cNvCxnSpPr>
            <a:cxnSpLocks/>
          </p:cNvCxnSpPr>
          <p:nvPr/>
        </p:nvCxnSpPr>
        <p:spPr bwMode="auto">
          <a:xfrm>
            <a:off x="10329226" y="1960639"/>
            <a:ext cx="0" cy="836495"/>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5" name="Straight Connector 94">
            <a:extLst>
              <a:ext uri="{FF2B5EF4-FFF2-40B4-BE49-F238E27FC236}">
                <a16:creationId xmlns:a16="http://schemas.microsoft.com/office/drawing/2014/main" id="{764B19E2-4C17-4EF1-85AE-9B42F066CE3E}"/>
              </a:ext>
            </a:extLst>
          </p:cNvPr>
          <p:cNvCxnSpPr>
            <a:cxnSpLocks/>
          </p:cNvCxnSpPr>
          <p:nvPr/>
        </p:nvCxnSpPr>
        <p:spPr bwMode="auto">
          <a:xfrm>
            <a:off x="10382593" y="1970158"/>
            <a:ext cx="0" cy="848592"/>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6" name="Straight Connector 95">
            <a:extLst>
              <a:ext uri="{FF2B5EF4-FFF2-40B4-BE49-F238E27FC236}">
                <a16:creationId xmlns:a16="http://schemas.microsoft.com/office/drawing/2014/main" id="{823F2D49-3E7D-4A54-A652-F7F6CE5EAA81}"/>
              </a:ext>
            </a:extLst>
          </p:cNvPr>
          <p:cNvCxnSpPr>
            <a:cxnSpLocks/>
          </p:cNvCxnSpPr>
          <p:nvPr/>
        </p:nvCxnSpPr>
        <p:spPr bwMode="auto">
          <a:xfrm>
            <a:off x="10435962" y="1960638"/>
            <a:ext cx="0" cy="858113"/>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7" name="Straight Connector 96">
            <a:extLst>
              <a:ext uri="{FF2B5EF4-FFF2-40B4-BE49-F238E27FC236}">
                <a16:creationId xmlns:a16="http://schemas.microsoft.com/office/drawing/2014/main" id="{D2330267-4ED3-4100-A8D2-43C157C4DCE9}"/>
              </a:ext>
            </a:extLst>
          </p:cNvPr>
          <p:cNvCxnSpPr>
            <a:cxnSpLocks/>
          </p:cNvCxnSpPr>
          <p:nvPr/>
        </p:nvCxnSpPr>
        <p:spPr bwMode="auto">
          <a:xfrm>
            <a:off x="10489330" y="1967780"/>
            <a:ext cx="0" cy="864335"/>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8" name="Straight Connector 97">
            <a:extLst>
              <a:ext uri="{FF2B5EF4-FFF2-40B4-BE49-F238E27FC236}">
                <a16:creationId xmlns:a16="http://schemas.microsoft.com/office/drawing/2014/main" id="{AB7FFBAE-3C07-4F3E-9A57-DF63C13CCCE7}"/>
              </a:ext>
            </a:extLst>
          </p:cNvPr>
          <p:cNvCxnSpPr>
            <a:cxnSpLocks/>
          </p:cNvCxnSpPr>
          <p:nvPr/>
        </p:nvCxnSpPr>
        <p:spPr bwMode="auto">
          <a:xfrm>
            <a:off x="10542698" y="1960638"/>
            <a:ext cx="0" cy="898887"/>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99" name="Straight Connector 98">
            <a:extLst>
              <a:ext uri="{FF2B5EF4-FFF2-40B4-BE49-F238E27FC236}">
                <a16:creationId xmlns:a16="http://schemas.microsoft.com/office/drawing/2014/main" id="{F0D0192E-D15D-4854-A2C8-74EF15774EB4}"/>
              </a:ext>
            </a:extLst>
          </p:cNvPr>
          <p:cNvCxnSpPr>
            <a:cxnSpLocks/>
          </p:cNvCxnSpPr>
          <p:nvPr/>
        </p:nvCxnSpPr>
        <p:spPr bwMode="auto">
          <a:xfrm>
            <a:off x="10596066" y="1960636"/>
            <a:ext cx="0" cy="94539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0" name="Straight Connector 99">
            <a:extLst>
              <a:ext uri="{FF2B5EF4-FFF2-40B4-BE49-F238E27FC236}">
                <a16:creationId xmlns:a16="http://schemas.microsoft.com/office/drawing/2014/main" id="{836DD988-A2FD-4DF6-B06F-FABE6D4EF3AC}"/>
              </a:ext>
            </a:extLst>
          </p:cNvPr>
          <p:cNvCxnSpPr>
            <a:cxnSpLocks/>
          </p:cNvCxnSpPr>
          <p:nvPr/>
        </p:nvCxnSpPr>
        <p:spPr bwMode="auto">
          <a:xfrm>
            <a:off x="10649434" y="1960636"/>
            <a:ext cx="0" cy="94539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1" name="Straight Connector 100">
            <a:extLst>
              <a:ext uri="{FF2B5EF4-FFF2-40B4-BE49-F238E27FC236}">
                <a16:creationId xmlns:a16="http://schemas.microsoft.com/office/drawing/2014/main" id="{421E55A6-F31A-4CD3-B273-DA806A809B58}"/>
              </a:ext>
            </a:extLst>
          </p:cNvPr>
          <p:cNvCxnSpPr>
            <a:cxnSpLocks/>
          </p:cNvCxnSpPr>
          <p:nvPr/>
        </p:nvCxnSpPr>
        <p:spPr bwMode="auto">
          <a:xfrm>
            <a:off x="10702801" y="1960638"/>
            <a:ext cx="0" cy="975089"/>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2" name="Straight Connector 101">
            <a:extLst>
              <a:ext uri="{FF2B5EF4-FFF2-40B4-BE49-F238E27FC236}">
                <a16:creationId xmlns:a16="http://schemas.microsoft.com/office/drawing/2014/main" id="{B661E78C-BFA5-41EC-A0EE-D6EDDEA18966}"/>
              </a:ext>
            </a:extLst>
          </p:cNvPr>
          <p:cNvCxnSpPr>
            <a:cxnSpLocks/>
          </p:cNvCxnSpPr>
          <p:nvPr/>
        </p:nvCxnSpPr>
        <p:spPr bwMode="auto">
          <a:xfrm>
            <a:off x="10756170" y="1960637"/>
            <a:ext cx="0" cy="1005792"/>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3" name="Straight Connector 102">
            <a:extLst>
              <a:ext uri="{FF2B5EF4-FFF2-40B4-BE49-F238E27FC236}">
                <a16:creationId xmlns:a16="http://schemas.microsoft.com/office/drawing/2014/main" id="{E11098CC-F443-4694-BCD0-E9A429E5B853}"/>
              </a:ext>
            </a:extLst>
          </p:cNvPr>
          <p:cNvCxnSpPr>
            <a:cxnSpLocks/>
          </p:cNvCxnSpPr>
          <p:nvPr/>
        </p:nvCxnSpPr>
        <p:spPr bwMode="auto">
          <a:xfrm>
            <a:off x="10809538" y="1960637"/>
            <a:ext cx="0" cy="1005792"/>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4" name="Straight Connector 103">
            <a:extLst>
              <a:ext uri="{FF2B5EF4-FFF2-40B4-BE49-F238E27FC236}">
                <a16:creationId xmlns:a16="http://schemas.microsoft.com/office/drawing/2014/main" id="{400D8779-D855-4199-A8E9-39AA7B7B1DA6}"/>
              </a:ext>
            </a:extLst>
          </p:cNvPr>
          <p:cNvCxnSpPr>
            <a:cxnSpLocks/>
          </p:cNvCxnSpPr>
          <p:nvPr/>
        </p:nvCxnSpPr>
        <p:spPr bwMode="auto">
          <a:xfrm>
            <a:off x="10862905" y="1960636"/>
            <a:ext cx="0" cy="1014686"/>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5" name="Straight Connector 104">
            <a:extLst>
              <a:ext uri="{FF2B5EF4-FFF2-40B4-BE49-F238E27FC236}">
                <a16:creationId xmlns:a16="http://schemas.microsoft.com/office/drawing/2014/main" id="{5F2C169D-1AEF-4E73-A5C9-7EA6B31B7D7E}"/>
              </a:ext>
            </a:extLst>
          </p:cNvPr>
          <p:cNvCxnSpPr>
            <a:cxnSpLocks/>
          </p:cNvCxnSpPr>
          <p:nvPr/>
        </p:nvCxnSpPr>
        <p:spPr bwMode="auto">
          <a:xfrm>
            <a:off x="10916273" y="1960638"/>
            <a:ext cx="0" cy="1005793"/>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6" name="Straight Connector 105">
            <a:extLst>
              <a:ext uri="{FF2B5EF4-FFF2-40B4-BE49-F238E27FC236}">
                <a16:creationId xmlns:a16="http://schemas.microsoft.com/office/drawing/2014/main" id="{689EA978-3B2F-4AB1-8F3A-B6E9708B1102}"/>
              </a:ext>
            </a:extLst>
          </p:cNvPr>
          <p:cNvCxnSpPr>
            <a:cxnSpLocks/>
          </p:cNvCxnSpPr>
          <p:nvPr/>
        </p:nvCxnSpPr>
        <p:spPr bwMode="auto">
          <a:xfrm>
            <a:off x="10969642" y="1960639"/>
            <a:ext cx="0" cy="1014685"/>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7" name="Straight Connector 106">
            <a:extLst>
              <a:ext uri="{FF2B5EF4-FFF2-40B4-BE49-F238E27FC236}">
                <a16:creationId xmlns:a16="http://schemas.microsoft.com/office/drawing/2014/main" id="{9981129D-7044-4D57-87F7-D631C3DDAC7C}"/>
              </a:ext>
            </a:extLst>
          </p:cNvPr>
          <p:cNvCxnSpPr>
            <a:cxnSpLocks/>
          </p:cNvCxnSpPr>
          <p:nvPr/>
        </p:nvCxnSpPr>
        <p:spPr bwMode="auto">
          <a:xfrm>
            <a:off x="11023010" y="1960638"/>
            <a:ext cx="0" cy="1039433"/>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8" name="Straight Connector 107">
            <a:extLst>
              <a:ext uri="{FF2B5EF4-FFF2-40B4-BE49-F238E27FC236}">
                <a16:creationId xmlns:a16="http://schemas.microsoft.com/office/drawing/2014/main" id="{DF285CCE-E5C1-4B63-AF78-BE730B325831}"/>
              </a:ext>
            </a:extLst>
          </p:cNvPr>
          <p:cNvCxnSpPr>
            <a:cxnSpLocks/>
          </p:cNvCxnSpPr>
          <p:nvPr/>
        </p:nvCxnSpPr>
        <p:spPr bwMode="auto">
          <a:xfrm>
            <a:off x="11076378" y="1960638"/>
            <a:ext cx="0" cy="1039432"/>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09" name="Straight Connector 108">
            <a:extLst>
              <a:ext uri="{FF2B5EF4-FFF2-40B4-BE49-F238E27FC236}">
                <a16:creationId xmlns:a16="http://schemas.microsoft.com/office/drawing/2014/main" id="{E744543C-74BC-4805-9472-6088CEE4B70C}"/>
              </a:ext>
            </a:extLst>
          </p:cNvPr>
          <p:cNvCxnSpPr>
            <a:cxnSpLocks/>
          </p:cNvCxnSpPr>
          <p:nvPr/>
        </p:nvCxnSpPr>
        <p:spPr bwMode="auto">
          <a:xfrm>
            <a:off x="11129746" y="1960638"/>
            <a:ext cx="0" cy="1079737"/>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0" name="Straight Connector 109">
            <a:extLst>
              <a:ext uri="{FF2B5EF4-FFF2-40B4-BE49-F238E27FC236}">
                <a16:creationId xmlns:a16="http://schemas.microsoft.com/office/drawing/2014/main" id="{77169520-4E95-44B8-B3B6-EB121D11B9EB}"/>
              </a:ext>
            </a:extLst>
          </p:cNvPr>
          <p:cNvCxnSpPr>
            <a:cxnSpLocks/>
          </p:cNvCxnSpPr>
          <p:nvPr/>
        </p:nvCxnSpPr>
        <p:spPr bwMode="auto">
          <a:xfrm>
            <a:off x="11183113" y="1960638"/>
            <a:ext cx="0" cy="1109147"/>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1" name="Straight Connector 110">
            <a:extLst>
              <a:ext uri="{FF2B5EF4-FFF2-40B4-BE49-F238E27FC236}">
                <a16:creationId xmlns:a16="http://schemas.microsoft.com/office/drawing/2014/main" id="{30F423E6-FC4C-460F-9AB7-D2F0A900820F}"/>
              </a:ext>
            </a:extLst>
          </p:cNvPr>
          <p:cNvCxnSpPr>
            <a:cxnSpLocks/>
          </p:cNvCxnSpPr>
          <p:nvPr/>
        </p:nvCxnSpPr>
        <p:spPr bwMode="auto">
          <a:xfrm>
            <a:off x="11236482" y="1960638"/>
            <a:ext cx="0" cy="1130303"/>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2" name="Straight Connector 111">
            <a:extLst>
              <a:ext uri="{FF2B5EF4-FFF2-40B4-BE49-F238E27FC236}">
                <a16:creationId xmlns:a16="http://schemas.microsoft.com/office/drawing/2014/main" id="{3C903AB6-83CD-45FB-986F-74323D0C2020}"/>
              </a:ext>
            </a:extLst>
          </p:cNvPr>
          <p:cNvCxnSpPr>
            <a:cxnSpLocks/>
          </p:cNvCxnSpPr>
          <p:nvPr/>
        </p:nvCxnSpPr>
        <p:spPr bwMode="auto">
          <a:xfrm>
            <a:off x="11289850" y="1960638"/>
            <a:ext cx="0" cy="1147251"/>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3" name="Straight Connector 112">
            <a:extLst>
              <a:ext uri="{FF2B5EF4-FFF2-40B4-BE49-F238E27FC236}">
                <a16:creationId xmlns:a16="http://schemas.microsoft.com/office/drawing/2014/main" id="{C2A2B125-F222-4024-BD98-58FEB842991B}"/>
              </a:ext>
            </a:extLst>
          </p:cNvPr>
          <p:cNvCxnSpPr>
            <a:cxnSpLocks/>
          </p:cNvCxnSpPr>
          <p:nvPr/>
        </p:nvCxnSpPr>
        <p:spPr bwMode="auto">
          <a:xfrm>
            <a:off x="11343217" y="1960638"/>
            <a:ext cx="0" cy="1202102"/>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4" name="Straight Connector 113">
            <a:extLst>
              <a:ext uri="{FF2B5EF4-FFF2-40B4-BE49-F238E27FC236}">
                <a16:creationId xmlns:a16="http://schemas.microsoft.com/office/drawing/2014/main" id="{47F53C3D-2EF6-420A-B9D8-221A6E41B219}"/>
              </a:ext>
            </a:extLst>
          </p:cNvPr>
          <p:cNvCxnSpPr>
            <a:cxnSpLocks/>
          </p:cNvCxnSpPr>
          <p:nvPr/>
        </p:nvCxnSpPr>
        <p:spPr bwMode="auto">
          <a:xfrm>
            <a:off x="11396586" y="1960638"/>
            <a:ext cx="0" cy="1202102"/>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5" name="Straight Connector 114">
            <a:extLst>
              <a:ext uri="{FF2B5EF4-FFF2-40B4-BE49-F238E27FC236}">
                <a16:creationId xmlns:a16="http://schemas.microsoft.com/office/drawing/2014/main" id="{21695750-CB55-4E02-BD7D-2EA0D30A42C3}"/>
              </a:ext>
            </a:extLst>
          </p:cNvPr>
          <p:cNvCxnSpPr>
            <a:cxnSpLocks/>
          </p:cNvCxnSpPr>
          <p:nvPr/>
        </p:nvCxnSpPr>
        <p:spPr bwMode="auto">
          <a:xfrm>
            <a:off x="11507090" y="1976223"/>
            <a:ext cx="0" cy="1414577"/>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6" name="Straight Connector 115">
            <a:extLst>
              <a:ext uri="{FF2B5EF4-FFF2-40B4-BE49-F238E27FC236}">
                <a16:creationId xmlns:a16="http://schemas.microsoft.com/office/drawing/2014/main" id="{20816D54-0EAE-446D-AD90-E3DD0FCA60F7}"/>
              </a:ext>
            </a:extLst>
          </p:cNvPr>
          <p:cNvCxnSpPr>
            <a:cxnSpLocks/>
          </p:cNvCxnSpPr>
          <p:nvPr/>
        </p:nvCxnSpPr>
        <p:spPr bwMode="auto">
          <a:xfrm>
            <a:off x="11450947" y="1960638"/>
            <a:ext cx="0" cy="1430160"/>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7" name="Straight Connector 116">
            <a:extLst>
              <a:ext uri="{FF2B5EF4-FFF2-40B4-BE49-F238E27FC236}">
                <a16:creationId xmlns:a16="http://schemas.microsoft.com/office/drawing/2014/main" id="{FBE30075-A37B-459D-A46D-48614EA79305}"/>
              </a:ext>
            </a:extLst>
          </p:cNvPr>
          <p:cNvCxnSpPr>
            <a:cxnSpLocks/>
          </p:cNvCxnSpPr>
          <p:nvPr/>
        </p:nvCxnSpPr>
        <p:spPr bwMode="auto">
          <a:xfrm>
            <a:off x="11556690" y="1960638"/>
            <a:ext cx="0" cy="1430160"/>
          </a:xfrm>
          <a:prstGeom prst="line">
            <a:avLst/>
          </a:prstGeom>
          <a:solidFill>
            <a:srgbClr val="BBE0E3"/>
          </a:solidFill>
          <a:ln w="381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8" name="Straight Connector 117">
            <a:extLst>
              <a:ext uri="{FF2B5EF4-FFF2-40B4-BE49-F238E27FC236}">
                <a16:creationId xmlns:a16="http://schemas.microsoft.com/office/drawing/2014/main" id="{0D6760C0-0475-4127-8DD6-160D6B78F198}"/>
              </a:ext>
            </a:extLst>
          </p:cNvPr>
          <p:cNvCxnSpPr>
            <a:cxnSpLocks/>
          </p:cNvCxnSpPr>
          <p:nvPr/>
        </p:nvCxnSpPr>
        <p:spPr bwMode="auto">
          <a:xfrm>
            <a:off x="11610059" y="1960638"/>
            <a:ext cx="0" cy="1423040"/>
          </a:xfrm>
          <a:prstGeom prst="line">
            <a:avLst/>
          </a:prstGeom>
          <a:solidFill>
            <a:srgbClr val="BBE0E3"/>
          </a:solidFill>
          <a:ln w="38100" cap="flat" cmpd="sng" algn="ctr">
            <a:solidFill>
              <a:schemeClr val="accent4"/>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19" name="Straight Connector 118">
            <a:extLst>
              <a:ext uri="{FF2B5EF4-FFF2-40B4-BE49-F238E27FC236}">
                <a16:creationId xmlns:a16="http://schemas.microsoft.com/office/drawing/2014/main" id="{2E4EE330-558D-46B5-8337-B7472A591271}"/>
              </a:ext>
            </a:extLst>
          </p:cNvPr>
          <p:cNvCxnSpPr>
            <a:cxnSpLocks/>
          </p:cNvCxnSpPr>
          <p:nvPr/>
        </p:nvCxnSpPr>
        <p:spPr bwMode="auto">
          <a:xfrm>
            <a:off x="11663426" y="1960638"/>
            <a:ext cx="0" cy="1430160"/>
          </a:xfrm>
          <a:prstGeom prst="line">
            <a:avLst/>
          </a:prstGeom>
          <a:solidFill>
            <a:srgbClr val="BBE0E3"/>
          </a:solidFill>
          <a:ln w="381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0" name="Straight Connector 119">
            <a:extLst>
              <a:ext uri="{FF2B5EF4-FFF2-40B4-BE49-F238E27FC236}">
                <a16:creationId xmlns:a16="http://schemas.microsoft.com/office/drawing/2014/main" id="{AF9468E2-397B-42C9-B82E-8C54B8F7712C}"/>
              </a:ext>
            </a:extLst>
          </p:cNvPr>
          <p:cNvCxnSpPr>
            <a:cxnSpLocks/>
          </p:cNvCxnSpPr>
          <p:nvPr/>
        </p:nvCxnSpPr>
        <p:spPr bwMode="auto">
          <a:xfrm>
            <a:off x="7438395" y="1960638"/>
            <a:ext cx="0" cy="79195"/>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1" name="Straight Connector 120">
            <a:extLst>
              <a:ext uri="{FF2B5EF4-FFF2-40B4-BE49-F238E27FC236}">
                <a16:creationId xmlns:a16="http://schemas.microsoft.com/office/drawing/2014/main" id="{7CC9371A-992E-46BA-9E48-148A2F8C148B}"/>
              </a:ext>
            </a:extLst>
          </p:cNvPr>
          <p:cNvCxnSpPr>
            <a:cxnSpLocks/>
          </p:cNvCxnSpPr>
          <p:nvPr/>
        </p:nvCxnSpPr>
        <p:spPr bwMode="auto">
          <a:xfrm>
            <a:off x="7282453" y="1960638"/>
            <a:ext cx="0" cy="44547"/>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2" name="Straight Connector 121">
            <a:extLst>
              <a:ext uri="{FF2B5EF4-FFF2-40B4-BE49-F238E27FC236}">
                <a16:creationId xmlns:a16="http://schemas.microsoft.com/office/drawing/2014/main" id="{A5089242-908A-4C69-BF11-93B5ACF46DF2}"/>
              </a:ext>
            </a:extLst>
          </p:cNvPr>
          <p:cNvCxnSpPr>
            <a:cxnSpLocks/>
          </p:cNvCxnSpPr>
          <p:nvPr/>
        </p:nvCxnSpPr>
        <p:spPr bwMode="auto">
          <a:xfrm>
            <a:off x="7386416" y="1967799"/>
            <a:ext cx="0" cy="70533"/>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3" name="Straight Connector 122">
            <a:extLst>
              <a:ext uri="{FF2B5EF4-FFF2-40B4-BE49-F238E27FC236}">
                <a16:creationId xmlns:a16="http://schemas.microsoft.com/office/drawing/2014/main" id="{3E117799-7578-480F-A28E-AAFD170CB0D5}"/>
              </a:ext>
            </a:extLst>
          </p:cNvPr>
          <p:cNvCxnSpPr>
            <a:cxnSpLocks/>
          </p:cNvCxnSpPr>
          <p:nvPr/>
        </p:nvCxnSpPr>
        <p:spPr bwMode="auto">
          <a:xfrm>
            <a:off x="7542357" y="1960637"/>
            <a:ext cx="0" cy="142570"/>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4" name="Straight Connector 123">
            <a:extLst>
              <a:ext uri="{FF2B5EF4-FFF2-40B4-BE49-F238E27FC236}">
                <a16:creationId xmlns:a16="http://schemas.microsoft.com/office/drawing/2014/main" id="{774C804B-FC55-43FF-BBBC-A2AC9E7AD329}"/>
              </a:ext>
            </a:extLst>
          </p:cNvPr>
          <p:cNvCxnSpPr>
            <a:cxnSpLocks/>
          </p:cNvCxnSpPr>
          <p:nvPr/>
        </p:nvCxnSpPr>
        <p:spPr bwMode="auto">
          <a:xfrm>
            <a:off x="7594338" y="1960638"/>
            <a:ext cx="0" cy="144315"/>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5" name="Straight Connector 124">
            <a:extLst>
              <a:ext uri="{FF2B5EF4-FFF2-40B4-BE49-F238E27FC236}">
                <a16:creationId xmlns:a16="http://schemas.microsoft.com/office/drawing/2014/main" id="{4985EF34-939F-423D-83FD-170AE2603FA8}"/>
              </a:ext>
            </a:extLst>
          </p:cNvPr>
          <p:cNvCxnSpPr>
            <a:cxnSpLocks/>
          </p:cNvCxnSpPr>
          <p:nvPr/>
        </p:nvCxnSpPr>
        <p:spPr bwMode="auto">
          <a:xfrm>
            <a:off x="7646319" y="1960637"/>
            <a:ext cx="0" cy="142570"/>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6" name="Straight Connector 125">
            <a:extLst>
              <a:ext uri="{FF2B5EF4-FFF2-40B4-BE49-F238E27FC236}">
                <a16:creationId xmlns:a16="http://schemas.microsoft.com/office/drawing/2014/main" id="{CEFD9498-196B-4AF9-BD2B-7A3535EF805C}"/>
              </a:ext>
            </a:extLst>
          </p:cNvPr>
          <p:cNvCxnSpPr>
            <a:cxnSpLocks/>
          </p:cNvCxnSpPr>
          <p:nvPr/>
        </p:nvCxnSpPr>
        <p:spPr bwMode="auto">
          <a:xfrm>
            <a:off x="7698299" y="1960638"/>
            <a:ext cx="0" cy="153440"/>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7" name="Straight Connector 126">
            <a:extLst>
              <a:ext uri="{FF2B5EF4-FFF2-40B4-BE49-F238E27FC236}">
                <a16:creationId xmlns:a16="http://schemas.microsoft.com/office/drawing/2014/main" id="{CFC38893-9AF2-4799-90D3-8982ECC48097}"/>
              </a:ext>
            </a:extLst>
          </p:cNvPr>
          <p:cNvCxnSpPr>
            <a:cxnSpLocks/>
          </p:cNvCxnSpPr>
          <p:nvPr/>
        </p:nvCxnSpPr>
        <p:spPr bwMode="auto">
          <a:xfrm>
            <a:off x="7750280" y="1960637"/>
            <a:ext cx="0" cy="174348"/>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8" name="Straight Connector 127">
            <a:extLst>
              <a:ext uri="{FF2B5EF4-FFF2-40B4-BE49-F238E27FC236}">
                <a16:creationId xmlns:a16="http://schemas.microsoft.com/office/drawing/2014/main" id="{50A4282E-479D-41BF-AE07-6C6BE357C618}"/>
              </a:ext>
            </a:extLst>
          </p:cNvPr>
          <p:cNvCxnSpPr>
            <a:cxnSpLocks/>
          </p:cNvCxnSpPr>
          <p:nvPr/>
        </p:nvCxnSpPr>
        <p:spPr bwMode="auto">
          <a:xfrm>
            <a:off x="7854241" y="1960638"/>
            <a:ext cx="0" cy="212836"/>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29" name="Straight Connector 128">
            <a:extLst>
              <a:ext uri="{FF2B5EF4-FFF2-40B4-BE49-F238E27FC236}">
                <a16:creationId xmlns:a16="http://schemas.microsoft.com/office/drawing/2014/main" id="{257E5A8B-A414-4117-B912-B8BAF03DCAE5}"/>
              </a:ext>
            </a:extLst>
          </p:cNvPr>
          <p:cNvCxnSpPr>
            <a:cxnSpLocks/>
          </p:cNvCxnSpPr>
          <p:nvPr/>
        </p:nvCxnSpPr>
        <p:spPr bwMode="auto">
          <a:xfrm>
            <a:off x="7802261" y="1960638"/>
            <a:ext cx="0" cy="189325"/>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0" name="Straight Connector 129">
            <a:extLst>
              <a:ext uri="{FF2B5EF4-FFF2-40B4-BE49-F238E27FC236}">
                <a16:creationId xmlns:a16="http://schemas.microsoft.com/office/drawing/2014/main" id="{1824FA9C-B5D0-4203-BC20-E422068C82CF}"/>
              </a:ext>
            </a:extLst>
          </p:cNvPr>
          <p:cNvCxnSpPr>
            <a:cxnSpLocks/>
          </p:cNvCxnSpPr>
          <p:nvPr/>
        </p:nvCxnSpPr>
        <p:spPr bwMode="auto">
          <a:xfrm>
            <a:off x="7906220" y="1960638"/>
            <a:ext cx="0" cy="232635"/>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1" name="Straight Connector 130">
            <a:extLst>
              <a:ext uri="{FF2B5EF4-FFF2-40B4-BE49-F238E27FC236}">
                <a16:creationId xmlns:a16="http://schemas.microsoft.com/office/drawing/2014/main" id="{F7B458AA-AC43-47E8-B2E4-FEC240C9EA36}"/>
              </a:ext>
            </a:extLst>
          </p:cNvPr>
          <p:cNvCxnSpPr>
            <a:cxnSpLocks/>
          </p:cNvCxnSpPr>
          <p:nvPr/>
        </p:nvCxnSpPr>
        <p:spPr bwMode="auto">
          <a:xfrm>
            <a:off x="7958203" y="1960639"/>
            <a:ext cx="0" cy="245047"/>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2" name="Straight Connector 131">
            <a:extLst>
              <a:ext uri="{FF2B5EF4-FFF2-40B4-BE49-F238E27FC236}">
                <a16:creationId xmlns:a16="http://schemas.microsoft.com/office/drawing/2014/main" id="{18FB04B8-78B3-4CC4-A8CE-36AC9CD24820}"/>
              </a:ext>
            </a:extLst>
          </p:cNvPr>
          <p:cNvCxnSpPr>
            <a:cxnSpLocks/>
          </p:cNvCxnSpPr>
          <p:nvPr/>
        </p:nvCxnSpPr>
        <p:spPr bwMode="auto">
          <a:xfrm>
            <a:off x="8010183" y="1960637"/>
            <a:ext cx="0" cy="262332"/>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3" name="Straight Connector 132">
            <a:extLst>
              <a:ext uri="{FF2B5EF4-FFF2-40B4-BE49-F238E27FC236}">
                <a16:creationId xmlns:a16="http://schemas.microsoft.com/office/drawing/2014/main" id="{690C716F-BE44-4F6D-8A3C-46729787AE84}"/>
              </a:ext>
            </a:extLst>
          </p:cNvPr>
          <p:cNvCxnSpPr>
            <a:cxnSpLocks/>
          </p:cNvCxnSpPr>
          <p:nvPr/>
        </p:nvCxnSpPr>
        <p:spPr bwMode="auto">
          <a:xfrm>
            <a:off x="8062163" y="1960639"/>
            <a:ext cx="0" cy="254909"/>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4" name="Straight Connector 133">
            <a:extLst>
              <a:ext uri="{FF2B5EF4-FFF2-40B4-BE49-F238E27FC236}">
                <a16:creationId xmlns:a16="http://schemas.microsoft.com/office/drawing/2014/main" id="{F81B66C4-7320-4941-B1A0-37913E388FF8}"/>
              </a:ext>
            </a:extLst>
          </p:cNvPr>
          <p:cNvCxnSpPr>
            <a:cxnSpLocks/>
          </p:cNvCxnSpPr>
          <p:nvPr/>
        </p:nvCxnSpPr>
        <p:spPr bwMode="auto">
          <a:xfrm>
            <a:off x="8114145" y="1960639"/>
            <a:ext cx="0" cy="254909"/>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5" name="Straight Connector 134">
            <a:extLst>
              <a:ext uri="{FF2B5EF4-FFF2-40B4-BE49-F238E27FC236}">
                <a16:creationId xmlns:a16="http://schemas.microsoft.com/office/drawing/2014/main" id="{F6594D24-1A8D-465F-B53E-BE86B3306971}"/>
              </a:ext>
            </a:extLst>
          </p:cNvPr>
          <p:cNvCxnSpPr>
            <a:cxnSpLocks/>
          </p:cNvCxnSpPr>
          <p:nvPr/>
        </p:nvCxnSpPr>
        <p:spPr bwMode="auto">
          <a:xfrm>
            <a:off x="8166125" y="1960636"/>
            <a:ext cx="0" cy="254910"/>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6" name="Straight Connector 135">
            <a:extLst>
              <a:ext uri="{FF2B5EF4-FFF2-40B4-BE49-F238E27FC236}">
                <a16:creationId xmlns:a16="http://schemas.microsoft.com/office/drawing/2014/main" id="{44FCD52B-B255-4516-B825-C99B167F8FEE}"/>
              </a:ext>
            </a:extLst>
          </p:cNvPr>
          <p:cNvCxnSpPr>
            <a:cxnSpLocks/>
          </p:cNvCxnSpPr>
          <p:nvPr/>
        </p:nvCxnSpPr>
        <p:spPr bwMode="auto">
          <a:xfrm>
            <a:off x="8218105" y="1960637"/>
            <a:ext cx="0" cy="259858"/>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7" name="Straight Connector 136">
            <a:extLst>
              <a:ext uri="{FF2B5EF4-FFF2-40B4-BE49-F238E27FC236}">
                <a16:creationId xmlns:a16="http://schemas.microsoft.com/office/drawing/2014/main" id="{4D3EC4E3-BA6B-4D64-BD81-E8379F67A99B}"/>
              </a:ext>
            </a:extLst>
          </p:cNvPr>
          <p:cNvCxnSpPr>
            <a:cxnSpLocks/>
          </p:cNvCxnSpPr>
          <p:nvPr/>
        </p:nvCxnSpPr>
        <p:spPr bwMode="auto">
          <a:xfrm>
            <a:off x="8322067" y="1960638"/>
            <a:ext cx="0" cy="285171"/>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8" name="Straight Connector 137">
            <a:extLst>
              <a:ext uri="{FF2B5EF4-FFF2-40B4-BE49-F238E27FC236}">
                <a16:creationId xmlns:a16="http://schemas.microsoft.com/office/drawing/2014/main" id="{60018AD6-EED8-4C4A-824B-4CA831A4C1FF}"/>
              </a:ext>
            </a:extLst>
          </p:cNvPr>
          <p:cNvCxnSpPr>
            <a:cxnSpLocks/>
          </p:cNvCxnSpPr>
          <p:nvPr/>
        </p:nvCxnSpPr>
        <p:spPr bwMode="auto">
          <a:xfrm>
            <a:off x="8426028" y="1960638"/>
            <a:ext cx="0" cy="298500"/>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9" name="Straight Connector 138">
            <a:extLst>
              <a:ext uri="{FF2B5EF4-FFF2-40B4-BE49-F238E27FC236}">
                <a16:creationId xmlns:a16="http://schemas.microsoft.com/office/drawing/2014/main" id="{71BE0607-BCD9-4437-9C45-E57B88DC1514}"/>
              </a:ext>
            </a:extLst>
          </p:cNvPr>
          <p:cNvCxnSpPr>
            <a:cxnSpLocks/>
          </p:cNvCxnSpPr>
          <p:nvPr/>
        </p:nvCxnSpPr>
        <p:spPr bwMode="auto">
          <a:xfrm>
            <a:off x="8270087" y="1960639"/>
            <a:ext cx="0" cy="272233"/>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0" name="Straight Connector 139">
            <a:extLst>
              <a:ext uri="{FF2B5EF4-FFF2-40B4-BE49-F238E27FC236}">
                <a16:creationId xmlns:a16="http://schemas.microsoft.com/office/drawing/2014/main" id="{AFB0FEF2-B300-4C08-9608-FA29E9E5CD0A}"/>
              </a:ext>
            </a:extLst>
          </p:cNvPr>
          <p:cNvCxnSpPr>
            <a:cxnSpLocks/>
          </p:cNvCxnSpPr>
          <p:nvPr/>
        </p:nvCxnSpPr>
        <p:spPr bwMode="auto">
          <a:xfrm>
            <a:off x="8374048" y="1960638"/>
            <a:ext cx="0" cy="285171"/>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1" name="Straight Connector 140">
            <a:extLst>
              <a:ext uri="{FF2B5EF4-FFF2-40B4-BE49-F238E27FC236}">
                <a16:creationId xmlns:a16="http://schemas.microsoft.com/office/drawing/2014/main" id="{41EA65BE-F69A-4337-9420-AF186BDFEAAB}"/>
              </a:ext>
            </a:extLst>
          </p:cNvPr>
          <p:cNvCxnSpPr>
            <a:cxnSpLocks/>
          </p:cNvCxnSpPr>
          <p:nvPr/>
        </p:nvCxnSpPr>
        <p:spPr bwMode="auto">
          <a:xfrm>
            <a:off x="8478009" y="1960638"/>
            <a:ext cx="0" cy="333052"/>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2" name="Straight Connector 141">
            <a:extLst>
              <a:ext uri="{FF2B5EF4-FFF2-40B4-BE49-F238E27FC236}">
                <a16:creationId xmlns:a16="http://schemas.microsoft.com/office/drawing/2014/main" id="{B5277704-0ABA-4EB4-A99A-F8C87E433FD3}"/>
              </a:ext>
            </a:extLst>
          </p:cNvPr>
          <p:cNvCxnSpPr>
            <a:cxnSpLocks/>
          </p:cNvCxnSpPr>
          <p:nvPr/>
        </p:nvCxnSpPr>
        <p:spPr bwMode="auto">
          <a:xfrm>
            <a:off x="8529990" y="1960638"/>
            <a:ext cx="0" cy="334102"/>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3" name="Straight Connector 142">
            <a:extLst>
              <a:ext uri="{FF2B5EF4-FFF2-40B4-BE49-F238E27FC236}">
                <a16:creationId xmlns:a16="http://schemas.microsoft.com/office/drawing/2014/main" id="{04335ED4-3DA5-4012-868C-B9595CE3582F}"/>
              </a:ext>
            </a:extLst>
          </p:cNvPr>
          <p:cNvCxnSpPr>
            <a:cxnSpLocks/>
          </p:cNvCxnSpPr>
          <p:nvPr/>
        </p:nvCxnSpPr>
        <p:spPr bwMode="auto">
          <a:xfrm>
            <a:off x="8581970" y="1960638"/>
            <a:ext cx="0" cy="351427"/>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4" name="Straight Connector 143">
            <a:extLst>
              <a:ext uri="{FF2B5EF4-FFF2-40B4-BE49-F238E27FC236}">
                <a16:creationId xmlns:a16="http://schemas.microsoft.com/office/drawing/2014/main" id="{BE84D4E2-1FEA-42EA-AF93-B06F21AB5104}"/>
              </a:ext>
            </a:extLst>
          </p:cNvPr>
          <p:cNvCxnSpPr>
            <a:cxnSpLocks/>
          </p:cNvCxnSpPr>
          <p:nvPr/>
        </p:nvCxnSpPr>
        <p:spPr bwMode="auto">
          <a:xfrm>
            <a:off x="8633951" y="1960638"/>
            <a:ext cx="0" cy="361329"/>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5" name="Straight Connector 144">
            <a:extLst>
              <a:ext uri="{FF2B5EF4-FFF2-40B4-BE49-F238E27FC236}">
                <a16:creationId xmlns:a16="http://schemas.microsoft.com/office/drawing/2014/main" id="{69BD44D0-D38A-4450-A05C-B7BBF5C0312C}"/>
              </a:ext>
            </a:extLst>
          </p:cNvPr>
          <p:cNvCxnSpPr>
            <a:cxnSpLocks/>
          </p:cNvCxnSpPr>
          <p:nvPr/>
        </p:nvCxnSpPr>
        <p:spPr bwMode="auto">
          <a:xfrm>
            <a:off x="8685930" y="1960638"/>
            <a:ext cx="0" cy="383600"/>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6" name="Straight Connector 145">
            <a:extLst>
              <a:ext uri="{FF2B5EF4-FFF2-40B4-BE49-F238E27FC236}">
                <a16:creationId xmlns:a16="http://schemas.microsoft.com/office/drawing/2014/main" id="{E05CEF97-E19B-4956-9FAE-62CCA9AF6CB2}"/>
              </a:ext>
            </a:extLst>
          </p:cNvPr>
          <p:cNvCxnSpPr>
            <a:cxnSpLocks/>
          </p:cNvCxnSpPr>
          <p:nvPr/>
        </p:nvCxnSpPr>
        <p:spPr bwMode="auto">
          <a:xfrm>
            <a:off x="8737913" y="1960638"/>
            <a:ext cx="0" cy="378650"/>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7" name="Straight Connector 146">
            <a:extLst>
              <a:ext uri="{FF2B5EF4-FFF2-40B4-BE49-F238E27FC236}">
                <a16:creationId xmlns:a16="http://schemas.microsoft.com/office/drawing/2014/main" id="{0A7DA08A-FB7B-49B0-A673-F959D2CA3324}"/>
              </a:ext>
            </a:extLst>
          </p:cNvPr>
          <p:cNvCxnSpPr>
            <a:cxnSpLocks/>
          </p:cNvCxnSpPr>
          <p:nvPr/>
        </p:nvCxnSpPr>
        <p:spPr bwMode="auto">
          <a:xfrm>
            <a:off x="8789892" y="1960636"/>
            <a:ext cx="0" cy="376176"/>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8" name="Straight Connector 147">
            <a:extLst>
              <a:ext uri="{FF2B5EF4-FFF2-40B4-BE49-F238E27FC236}">
                <a16:creationId xmlns:a16="http://schemas.microsoft.com/office/drawing/2014/main" id="{F7EC6525-893F-48C6-876E-68508FC07F71}"/>
              </a:ext>
            </a:extLst>
          </p:cNvPr>
          <p:cNvCxnSpPr>
            <a:cxnSpLocks/>
          </p:cNvCxnSpPr>
          <p:nvPr/>
        </p:nvCxnSpPr>
        <p:spPr bwMode="auto">
          <a:xfrm>
            <a:off x="8841873" y="1960638"/>
            <a:ext cx="0" cy="404637"/>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9" name="Straight Connector 148">
            <a:extLst>
              <a:ext uri="{FF2B5EF4-FFF2-40B4-BE49-F238E27FC236}">
                <a16:creationId xmlns:a16="http://schemas.microsoft.com/office/drawing/2014/main" id="{BF747DDC-ED7E-4DF4-9976-B7786112AD19}"/>
              </a:ext>
            </a:extLst>
          </p:cNvPr>
          <p:cNvCxnSpPr>
            <a:cxnSpLocks/>
          </p:cNvCxnSpPr>
          <p:nvPr/>
        </p:nvCxnSpPr>
        <p:spPr bwMode="auto">
          <a:xfrm>
            <a:off x="8893854" y="1960637"/>
            <a:ext cx="0" cy="404638"/>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50" name="Straight Connector 149">
            <a:extLst>
              <a:ext uri="{FF2B5EF4-FFF2-40B4-BE49-F238E27FC236}">
                <a16:creationId xmlns:a16="http://schemas.microsoft.com/office/drawing/2014/main" id="{66E93504-DEB3-4983-8A89-D1322A4F7436}"/>
              </a:ext>
            </a:extLst>
          </p:cNvPr>
          <p:cNvCxnSpPr>
            <a:cxnSpLocks/>
          </p:cNvCxnSpPr>
          <p:nvPr/>
        </p:nvCxnSpPr>
        <p:spPr bwMode="auto">
          <a:xfrm>
            <a:off x="8945835" y="1960637"/>
            <a:ext cx="0" cy="393500"/>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51" name="Straight Connector 150">
            <a:extLst>
              <a:ext uri="{FF2B5EF4-FFF2-40B4-BE49-F238E27FC236}">
                <a16:creationId xmlns:a16="http://schemas.microsoft.com/office/drawing/2014/main" id="{033DD3E5-884D-4BEC-B7F7-F115D7125F9D}"/>
              </a:ext>
            </a:extLst>
          </p:cNvPr>
          <p:cNvCxnSpPr>
            <a:cxnSpLocks/>
          </p:cNvCxnSpPr>
          <p:nvPr/>
        </p:nvCxnSpPr>
        <p:spPr bwMode="auto">
          <a:xfrm>
            <a:off x="8997815" y="1960637"/>
            <a:ext cx="0" cy="418248"/>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52" name="Straight Connector 151">
            <a:extLst>
              <a:ext uri="{FF2B5EF4-FFF2-40B4-BE49-F238E27FC236}">
                <a16:creationId xmlns:a16="http://schemas.microsoft.com/office/drawing/2014/main" id="{DC7F7F5A-DCC0-455D-B063-89FFF41D0CC8}"/>
              </a:ext>
            </a:extLst>
          </p:cNvPr>
          <p:cNvCxnSpPr>
            <a:cxnSpLocks/>
          </p:cNvCxnSpPr>
          <p:nvPr/>
        </p:nvCxnSpPr>
        <p:spPr bwMode="auto">
          <a:xfrm>
            <a:off x="9049796" y="1960637"/>
            <a:ext cx="0" cy="418248"/>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53" name="Straight Connector 152">
            <a:extLst>
              <a:ext uri="{FF2B5EF4-FFF2-40B4-BE49-F238E27FC236}">
                <a16:creationId xmlns:a16="http://schemas.microsoft.com/office/drawing/2014/main" id="{0F896FAD-0F96-4372-A5FB-FB99A4A19FFD}"/>
              </a:ext>
            </a:extLst>
          </p:cNvPr>
          <p:cNvCxnSpPr>
            <a:cxnSpLocks/>
          </p:cNvCxnSpPr>
          <p:nvPr/>
        </p:nvCxnSpPr>
        <p:spPr bwMode="auto">
          <a:xfrm>
            <a:off x="9101760" y="1960638"/>
            <a:ext cx="0" cy="420434"/>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54" name="Straight Connector 153">
            <a:extLst>
              <a:ext uri="{FF2B5EF4-FFF2-40B4-BE49-F238E27FC236}">
                <a16:creationId xmlns:a16="http://schemas.microsoft.com/office/drawing/2014/main" id="{30777A7F-7247-4502-8FCD-86BE0F34C5CC}"/>
              </a:ext>
            </a:extLst>
          </p:cNvPr>
          <p:cNvCxnSpPr>
            <a:cxnSpLocks/>
          </p:cNvCxnSpPr>
          <p:nvPr/>
        </p:nvCxnSpPr>
        <p:spPr bwMode="auto">
          <a:xfrm>
            <a:off x="7334435" y="1960637"/>
            <a:ext cx="0" cy="59396"/>
          </a:xfrm>
          <a:prstGeom prst="line">
            <a:avLst/>
          </a:prstGeom>
          <a:solidFill>
            <a:srgbClr val="BBE0E3"/>
          </a:solidFill>
          <a:ln w="38100" cap="flat" cmpd="sng" algn="ctr">
            <a:solidFill>
              <a:schemeClr val="accent3"/>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55" name="Straight Connector 154">
            <a:extLst>
              <a:ext uri="{FF2B5EF4-FFF2-40B4-BE49-F238E27FC236}">
                <a16:creationId xmlns:a16="http://schemas.microsoft.com/office/drawing/2014/main" id="{8B1F1DFE-7455-4094-9BE1-64FB71236DBE}"/>
              </a:ext>
            </a:extLst>
          </p:cNvPr>
          <p:cNvCxnSpPr>
            <a:cxnSpLocks/>
          </p:cNvCxnSpPr>
          <p:nvPr/>
        </p:nvCxnSpPr>
        <p:spPr bwMode="auto">
          <a:xfrm>
            <a:off x="7490377" y="1967799"/>
            <a:ext cx="0" cy="102755"/>
          </a:xfrm>
          <a:prstGeom prst="line">
            <a:avLst/>
          </a:prstGeom>
          <a:solidFill>
            <a:srgbClr val="BBE0E3"/>
          </a:solidFill>
          <a:ln w="38100" cap="flat" cmpd="sng" algn="ctr">
            <a:solidFill>
              <a:schemeClr val="accent5"/>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4" name="Straight Connector 13">
            <a:extLst>
              <a:ext uri="{FF2B5EF4-FFF2-40B4-BE49-F238E27FC236}">
                <a16:creationId xmlns:a16="http://schemas.microsoft.com/office/drawing/2014/main" id="{46556EA1-F60A-4B5F-8AB6-EAB889AB7ADF}"/>
              </a:ext>
            </a:extLst>
          </p:cNvPr>
          <p:cNvCxnSpPr/>
          <p:nvPr/>
        </p:nvCxnSpPr>
        <p:spPr bwMode="auto">
          <a:xfrm>
            <a:off x="6441845" y="822969"/>
            <a:ext cx="0" cy="2544856"/>
          </a:xfrm>
          <a:prstGeom prst="line">
            <a:avLst/>
          </a:prstGeom>
          <a:noFill/>
          <a:ln w="28575" cap="flat" cmpd="sng" algn="ctr">
            <a:solidFill>
              <a:schemeClr val="bg1"/>
            </a:solidFill>
            <a:prstDash val="solid"/>
            <a:round/>
            <a:headEnd type="none" w="med" len="med"/>
            <a:tailEnd type="none" w="med" len="med"/>
          </a:ln>
          <a:effectLst/>
        </p:spPr>
      </p:cxnSp>
      <p:grpSp>
        <p:nvGrpSpPr>
          <p:cNvPr id="17" name="Group 16">
            <a:extLst>
              <a:ext uri="{FF2B5EF4-FFF2-40B4-BE49-F238E27FC236}">
                <a16:creationId xmlns:a16="http://schemas.microsoft.com/office/drawing/2014/main" id="{81E6D3B9-487A-407B-ABC2-F01C71446AF1}"/>
              </a:ext>
            </a:extLst>
          </p:cNvPr>
          <p:cNvGrpSpPr/>
          <p:nvPr/>
        </p:nvGrpSpPr>
        <p:grpSpPr>
          <a:xfrm>
            <a:off x="6377304" y="837255"/>
            <a:ext cx="63991" cy="2535391"/>
            <a:chOff x="6377376" y="948717"/>
            <a:chExt cx="64008" cy="2536051"/>
          </a:xfrm>
        </p:grpSpPr>
        <p:cxnSp>
          <p:nvCxnSpPr>
            <p:cNvPr id="23" name="Straight Connector 22">
              <a:extLst>
                <a:ext uri="{FF2B5EF4-FFF2-40B4-BE49-F238E27FC236}">
                  <a16:creationId xmlns:a16="http://schemas.microsoft.com/office/drawing/2014/main" id="{A84F980F-5721-438A-9CE3-1BFE73EAAD58}"/>
                </a:ext>
              </a:extLst>
            </p:cNvPr>
            <p:cNvCxnSpPr/>
            <p:nvPr/>
          </p:nvCxnSpPr>
          <p:spPr bwMode="auto">
            <a:xfrm>
              <a:off x="6377376" y="123050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 name="Straight Connector 23">
              <a:extLst>
                <a:ext uri="{FF2B5EF4-FFF2-40B4-BE49-F238E27FC236}">
                  <a16:creationId xmlns:a16="http://schemas.microsoft.com/office/drawing/2014/main" id="{742A08E2-846C-4C5E-AC76-321F61DC558A}"/>
                </a:ext>
              </a:extLst>
            </p:cNvPr>
            <p:cNvCxnSpPr/>
            <p:nvPr/>
          </p:nvCxnSpPr>
          <p:spPr bwMode="auto">
            <a:xfrm>
              <a:off x="6377376" y="1371393"/>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 name="Straight Connector 24">
              <a:extLst>
                <a:ext uri="{FF2B5EF4-FFF2-40B4-BE49-F238E27FC236}">
                  <a16:creationId xmlns:a16="http://schemas.microsoft.com/office/drawing/2014/main" id="{B98E4D45-2770-4EFA-9005-065B080381A0}"/>
                </a:ext>
              </a:extLst>
            </p:cNvPr>
            <p:cNvCxnSpPr/>
            <p:nvPr/>
          </p:nvCxnSpPr>
          <p:spPr bwMode="auto">
            <a:xfrm>
              <a:off x="6377376" y="1512285"/>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6" name="Straight Connector 25">
              <a:extLst>
                <a:ext uri="{FF2B5EF4-FFF2-40B4-BE49-F238E27FC236}">
                  <a16:creationId xmlns:a16="http://schemas.microsoft.com/office/drawing/2014/main" id="{B299E0F0-07C0-4567-B3C7-C51A440B6E79}"/>
                </a:ext>
              </a:extLst>
            </p:cNvPr>
            <p:cNvCxnSpPr/>
            <p:nvPr/>
          </p:nvCxnSpPr>
          <p:spPr bwMode="auto">
            <a:xfrm>
              <a:off x="6377376" y="1653177"/>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7" name="Straight Connector 26">
              <a:extLst>
                <a:ext uri="{FF2B5EF4-FFF2-40B4-BE49-F238E27FC236}">
                  <a16:creationId xmlns:a16="http://schemas.microsoft.com/office/drawing/2014/main" id="{54073D5C-3FA1-46D9-B70C-EFE7635CF43D}"/>
                </a:ext>
              </a:extLst>
            </p:cNvPr>
            <p:cNvCxnSpPr/>
            <p:nvPr/>
          </p:nvCxnSpPr>
          <p:spPr bwMode="auto">
            <a:xfrm>
              <a:off x="6377376" y="179406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8" name="Straight Connector 27">
              <a:extLst>
                <a:ext uri="{FF2B5EF4-FFF2-40B4-BE49-F238E27FC236}">
                  <a16:creationId xmlns:a16="http://schemas.microsoft.com/office/drawing/2014/main" id="{D33787D5-41CF-4960-BB7A-317A254D4BC6}"/>
                </a:ext>
              </a:extLst>
            </p:cNvPr>
            <p:cNvCxnSpPr/>
            <p:nvPr/>
          </p:nvCxnSpPr>
          <p:spPr bwMode="auto">
            <a:xfrm>
              <a:off x="6377376" y="193496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9" name="Straight Connector 28">
              <a:extLst>
                <a:ext uri="{FF2B5EF4-FFF2-40B4-BE49-F238E27FC236}">
                  <a16:creationId xmlns:a16="http://schemas.microsoft.com/office/drawing/2014/main" id="{DA8385A4-A01A-45E4-A26A-CF77031C6858}"/>
                </a:ext>
              </a:extLst>
            </p:cNvPr>
            <p:cNvCxnSpPr/>
            <p:nvPr/>
          </p:nvCxnSpPr>
          <p:spPr bwMode="auto">
            <a:xfrm>
              <a:off x="6377376" y="2075853"/>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0" name="Straight Connector 29">
              <a:extLst>
                <a:ext uri="{FF2B5EF4-FFF2-40B4-BE49-F238E27FC236}">
                  <a16:creationId xmlns:a16="http://schemas.microsoft.com/office/drawing/2014/main" id="{037D451F-5FB5-4C0A-9077-ADA54E71BFAA}"/>
                </a:ext>
              </a:extLst>
            </p:cNvPr>
            <p:cNvCxnSpPr/>
            <p:nvPr/>
          </p:nvCxnSpPr>
          <p:spPr bwMode="auto">
            <a:xfrm>
              <a:off x="6377376" y="2216745"/>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1" name="Straight Connector 30">
              <a:extLst>
                <a:ext uri="{FF2B5EF4-FFF2-40B4-BE49-F238E27FC236}">
                  <a16:creationId xmlns:a16="http://schemas.microsoft.com/office/drawing/2014/main" id="{A926D571-95D7-4AE3-9E4E-46EFC53C9F15}"/>
                </a:ext>
              </a:extLst>
            </p:cNvPr>
            <p:cNvCxnSpPr/>
            <p:nvPr/>
          </p:nvCxnSpPr>
          <p:spPr bwMode="auto">
            <a:xfrm>
              <a:off x="6377376" y="2357637"/>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2" name="Straight Connector 31">
              <a:extLst>
                <a:ext uri="{FF2B5EF4-FFF2-40B4-BE49-F238E27FC236}">
                  <a16:creationId xmlns:a16="http://schemas.microsoft.com/office/drawing/2014/main" id="{B22EB79E-9B57-430A-8035-CE88746A797E}"/>
                </a:ext>
              </a:extLst>
            </p:cNvPr>
            <p:cNvCxnSpPr/>
            <p:nvPr/>
          </p:nvCxnSpPr>
          <p:spPr bwMode="auto">
            <a:xfrm>
              <a:off x="6377376" y="249852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3" name="Straight Connector 32">
              <a:extLst>
                <a:ext uri="{FF2B5EF4-FFF2-40B4-BE49-F238E27FC236}">
                  <a16:creationId xmlns:a16="http://schemas.microsoft.com/office/drawing/2014/main" id="{00A71F60-13D7-4584-8E45-616261A28C59}"/>
                </a:ext>
              </a:extLst>
            </p:cNvPr>
            <p:cNvCxnSpPr/>
            <p:nvPr/>
          </p:nvCxnSpPr>
          <p:spPr bwMode="auto">
            <a:xfrm>
              <a:off x="6377376" y="263942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4" name="Straight Connector 23">
              <a:extLst>
                <a:ext uri="{FF2B5EF4-FFF2-40B4-BE49-F238E27FC236}">
                  <a16:creationId xmlns:a16="http://schemas.microsoft.com/office/drawing/2014/main" id="{D3CA190C-BAB2-4574-85EF-EE1BA27A229C}"/>
                </a:ext>
              </a:extLst>
            </p:cNvPr>
            <p:cNvCxnSpPr/>
            <p:nvPr/>
          </p:nvCxnSpPr>
          <p:spPr bwMode="auto">
            <a:xfrm>
              <a:off x="6377376" y="2780313"/>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5" name="Straight Connector 24">
              <a:extLst>
                <a:ext uri="{FF2B5EF4-FFF2-40B4-BE49-F238E27FC236}">
                  <a16:creationId xmlns:a16="http://schemas.microsoft.com/office/drawing/2014/main" id="{F5AFFF1F-CF22-4645-A98D-727CCBC064CF}"/>
                </a:ext>
              </a:extLst>
            </p:cNvPr>
            <p:cNvCxnSpPr/>
            <p:nvPr/>
          </p:nvCxnSpPr>
          <p:spPr bwMode="auto">
            <a:xfrm>
              <a:off x="6377376" y="2921205"/>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6" name="Straight Connector 35">
              <a:extLst>
                <a:ext uri="{FF2B5EF4-FFF2-40B4-BE49-F238E27FC236}">
                  <a16:creationId xmlns:a16="http://schemas.microsoft.com/office/drawing/2014/main" id="{0A50EA0A-45B6-4A5C-86F7-6638344F5FAF}"/>
                </a:ext>
              </a:extLst>
            </p:cNvPr>
            <p:cNvCxnSpPr/>
            <p:nvPr/>
          </p:nvCxnSpPr>
          <p:spPr bwMode="auto">
            <a:xfrm>
              <a:off x="6377376" y="3062097"/>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7" name="Straight Connector 36">
              <a:extLst>
                <a:ext uri="{FF2B5EF4-FFF2-40B4-BE49-F238E27FC236}">
                  <a16:creationId xmlns:a16="http://schemas.microsoft.com/office/drawing/2014/main" id="{F8A6873A-E583-4AF0-8F32-5BD648684B93}"/>
                </a:ext>
              </a:extLst>
            </p:cNvPr>
            <p:cNvCxnSpPr/>
            <p:nvPr/>
          </p:nvCxnSpPr>
          <p:spPr bwMode="auto">
            <a:xfrm>
              <a:off x="6377376" y="320298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8" name="Straight Connector 37">
              <a:extLst>
                <a:ext uri="{FF2B5EF4-FFF2-40B4-BE49-F238E27FC236}">
                  <a16:creationId xmlns:a16="http://schemas.microsoft.com/office/drawing/2014/main" id="{9C92727A-68BF-4406-9FFF-33F962E0DFCB}"/>
                </a:ext>
              </a:extLst>
            </p:cNvPr>
            <p:cNvCxnSpPr/>
            <p:nvPr/>
          </p:nvCxnSpPr>
          <p:spPr bwMode="auto">
            <a:xfrm>
              <a:off x="6377376" y="334388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39" name="Straight Connector 38">
              <a:extLst>
                <a:ext uri="{FF2B5EF4-FFF2-40B4-BE49-F238E27FC236}">
                  <a16:creationId xmlns:a16="http://schemas.microsoft.com/office/drawing/2014/main" id="{EF4C4444-24C7-43C1-9B14-DC85BB6CD738}"/>
                </a:ext>
              </a:extLst>
            </p:cNvPr>
            <p:cNvCxnSpPr/>
            <p:nvPr/>
          </p:nvCxnSpPr>
          <p:spPr bwMode="auto">
            <a:xfrm>
              <a:off x="6377376" y="3484768"/>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36" name="Straight Connector 235">
              <a:extLst>
                <a:ext uri="{FF2B5EF4-FFF2-40B4-BE49-F238E27FC236}">
                  <a16:creationId xmlns:a16="http://schemas.microsoft.com/office/drawing/2014/main" id="{A42DD8BB-D8F3-4BCE-B043-3E614B3CE4B4}"/>
                </a:ext>
              </a:extLst>
            </p:cNvPr>
            <p:cNvCxnSpPr/>
            <p:nvPr/>
          </p:nvCxnSpPr>
          <p:spPr bwMode="auto">
            <a:xfrm>
              <a:off x="6377376" y="108960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6" name="Straight Connector 15">
              <a:extLst>
                <a:ext uri="{FF2B5EF4-FFF2-40B4-BE49-F238E27FC236}">
                  <a16:creationId xmlns:a16="http://schemas.microsoft.com/office/drawing/2014/main" id="{6EA71866-D47C-466E-A262-FD41566C2A00}"/>
                </a:ext>
              </a:extLst>
            </p:cNvPr>
            <p:cNvCxnSpPr/>
            <p:nvPr/>
          </p:nvCxnSpPr>
          <p:spPr bwMode="auto">
            <a:xfrm flipH="1">
              <a:off x="6377376" y="948717"/>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242" name="TextBox 241">
            <a:extLst>
              <a:ext uri="{FF2B5EF4-FFF2-40B4-BE49-F238E27FC236}">
                <a16:creationId xmlns:a16="http://schemas.microsoft.com/office/drawing/2014/main" id="{2AD9CD9D-3CED-4C38-A8B1-67E04F556206}"/>
              </a:ext>
            </a:extLst>
          </p:cNvPr>
          <p:cNvSpPr txBox="1"/>
          <p:nvPr/>
        </p:nvSpPr>
        <p:spPr>
          <a:xfrm>
            <a:off x="6077259" y="750065"/>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80</a:t>
            </a:r>
          </a:p>
        </p:txBody>
      </p:sp>
      <p:sp>
        <p:nvSpPr>
          <p:cNvPr id="18" name="TextBox 17">
            <a:extLst>
              <a:ext uri="{FF2B5EF4-FFF2-40B4-BE49-F238E27FC236}">
                <a16:creationId xmlns:a16="http://schemas.microsoft.com/office/drawing/2014/main" id="{55A1147E-532E-4A1B-A753-773B926D0A5E}"/>
              </a:ext>
            </a:extLst>
          </p:cNvPr>
          <p:cNvSpPr txBox="1"/>
          <p:nvPr/>
        </p:nvSpPr>
        <p:spPr bwMode="auto">
          <a:xfrm>
            <a:off x="6849457" y="5224850"/>
            <a:ext cx="2549523" cy="1384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defTabSz="914126" eaLnBrk="1" fontAlgn="auto" hangingPunct="1">
              <a:spcBef>
                <a:spcPct val="50000"/>
              </a:spcBef>
            </a:pPr>
            <a:r>
              <a:rPr lang="en-US" sz="1400" b="0" dirty="0">
                <a:solidFill>
                  <a:srgbClr val="000000"/>
                </a:solidFill>
                <a:latin typeface="Calibri" panose="020F0502020204030204" pitchFamily="34" charset="0"/>
                <a:cs typeface="+mn-cs"/>
              </a:rPr>
              <a:t>CR</a:t>
            </a:r>
            <a:br>
              <a:rPr lang="en-US" sz="1400" b="0" dirty="0">
                <a:solidFill>
                  <a:srgbClr val="000000"/>
                </a:solidFill>
                <a:latin typeface="Calibri" panose="020F0502020204030204" pitchFamily="34" charset="0"/>
                <a:cs typeface="+mn-cs"/>
              </a:rPr>
            </a:br>
            <a:r>
              <a:rPr lang="en-US" sz="1400" b="0" dirty="0">
                <a:solidFill>
                  <a:srgbClr val="000000"/>
                </a:solidFill>
                <a:latin typeface="Calibri" panose="020F0502020204030204" pitchFamily="34" charset="0"/>
                <a:cs typeface="+mn-cs"/>
              </a:rPr>
              <a:t>PR</a:t>
            </a:r>
            <a:br>
              <a:rPr lang="en-US" sz="1400" b="0" dirty="0">
                <a:solidFill>
                  <a:srgbClr val="000000"/>
                </a:solidFill>
                <a:latin typeface="Calibri" panose="020F0502020204030204" pitchFamily="34" charset="0"/>
                <a:cs typeface="+mn-cs"/>
              </a:rPr>
            </a:br>
            <a:r>
              <a:rPr lang="en-US" sz="1400" b="0" dirty="0">
                <a:solidFill>
                  <a:srgbClr val="000000"/>
                </a:solidFill>
                <a:latin typeface="Calibri" panose="020F0502020204030204" pitchFamily="34" charset="0"/>
                <a:cs typeface="+mn-cs"/>
              </a:rPr>
              <a:t>SD/no response</a:t>
            </a:r>
            <a:br>
              <a:rPr lang="en-US" sz="1400" b="0" dirty="0">
                <a:solidFill>
                  <a:srgbClr val="000000"/>
                </a:solidFill>
                <a:latin typeface="Calibri" panose="020F0502020204030204" pitchFamily="34" charset="0"/>
                <a:cs typeface="+mn-cs"/>
              </a:rPr>
            </a:br>
            <a:r>
              <a:rPr lang="en-US" sz="1400" b="0" dirty="0">
                <a:solidFill>
                  <a:srgbClr val="000000"/>
                </a:solidFill>
                <a:latin typeface="Calibri" panose="020F0502020204030204" pitchFamily="34" charset="0"/>
                <a:cs typeface="+mn-cs"/>
              </a:rPr>
              <a:t>PD</a:t>
            </a:r>
            <a:br>
              <a:rPr lang="en-US" sz="1400" b="0" dirty="0">
                <a:solidFill>
                  <a:srgbClr val="000000"/>
                </a:solidFill>
                <a:latin typeface="Calibri" panose="020F0502020204030204" pitchFamily="34" charset="0"/>
                <a:cs typeface="+mn-cs"/>
              </a:rPr>
            </a:br>
            <a:r>
              <a:rPr lang="en-US" sz="1400" b="0" dirty="0">
                <a:solidFill>
                  <a:srgbClr val="000000"/>
                </a:solidFill>
                <a:latin typeface="Calibri" panose="020F0502020204030204" pitchFamily="34" charset="0"/>
                <a:cs typeface="+mn-cs"/>
              </a:rPr>
              <a:t>Indeterminate</a:t>
            </a:r>
            <a:br>
              <a:rPr lang="en-US" sz="1400" b="0" dirty="0">
                <a:solidFill>
                  <a:srgbClr val="000000"/>
                </a:solidFill>
                <a:latin typeface="Calibri" panose="020F0502020204030204" pitchFamily="34" charset="0"/>
                <a:cs typeface="+mn-cs"/>
              </a:rPr>
            </a:br>
            <a:r>
              <a:rPr lang="en-US" sz="1400" b="0" dirty="0">
                <a:solidFill>
                  <a:srgbClr val="000000"/>
                </a:solidFill>
                <a:latin typeface="Calibri" panose="020F0502020204030204" pitchFamily="34" charset="0"/>
                <a:cs typeface="+mn-cs"/>
              </a:rPr>
              <a:t>Off treatment or PD occurred</a:t>
            </a:r>
          </a:p>
        </p:txBody>
      </p:sp>
      <p:sp>
        <p:nvSpPr>
          <p:cNvPr id="411" name="TextBox 410">
            <a:extLst>
              <a:ext uri="{FF2B5EF4-FFF2-40B4-BE49-F238E27FC236}">
                <a16:creationId xmlns:a16="http://schemas.microsoft.com/office/drawing/2014/main" id="{0EF8D212-F087-4AB6-8B1B-C6773C4BF5E9}"/>
              </a:ext>
            </a:extLst>
          </p:cNvPr>
          <p:cNvSpPr txBox="1"/>
          <p:nvPr/>
        </p:nvSpPr>
        <p:spPr bwMode="auto">
          <a:xfrm>
            <a:off x="11546234" y="332228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12" name="TextBox 411">
            <a:extLst>
              <a:ext uri="{FF2B5EF4-FFF2-40B4-BE49-F238E27FC236}">
                <a16:creationId xmlns:a16="http://schemas.microsoft.com/office/drawing/2014/main" id="{06822D43-DF8A-4AF2-B077-83CD25A83C91}"/>
              </a:ext>
            </a:extLst>
          </p:cNvPr>
          <p:cNvSpPr txBox="1"/>
          <p:nvPr/>
        </p:nvSpPr>
        <p:spPr bwMode="auto">
          <a:xfrm>
            <a:off x="6649854" y="6322487"/>
            <a:ext cx="365561" cy="338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600" b="0" dirty="0">
                <a:solidFill>
                  <a:srgbClr val="000000"/>
                </a:solidFill>
                <a:latin typeface="Calibri" panose="020F0502020204030204" pitchFamily="34" charset="0"/>
                <a:cs typeface="+mn-cs"/>
              </a:rPr>
              <a:t>*</a:t>
            </a:r>
          </a:p>
        </p:txBody>
      </p:sp>
      <p:sp>
        <p:nvSpPr>
          <p:cNvPr id="413" name="TextBox 412">
            <a:extLst>
              <a:ext uri="{FF2B5EF4-FFF2-40B4-BE49-F238E27FC236}">
                <a16:creationId xmlns:a16="http://schemas.microsoft.com/office/drawing/2014/main" id="{53A5DF05-214A-49D7-BFB9-F589B9CF746B}"/>
              </a:ext>
            </a:extLst>
          </p:cNvPr>
          <p:cNvSpPr txBox="1"/>
          <p:nvPr/>
        </p:nvSpPr>
        <p:spPr bwMode="auto">
          <a:xfrm>
            <a:off x="11326112" y="3110884"/>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14" name="TextBox 413">
            <a:extLst>
              <a:ext uri="{FF2B5EF4-FFF2-40B4-BE49-F238E27FC236}">
                <a16:creationId xmlns:a16="http://schemas.microsoft.com/office/drawing/2014/main" id="{6C119C4A-9422-47DC-8419-44F7C1D7B355}"/>
              </a:ext>
            </a:extLst>
          </p:cNvPr>
          <p:cNvSpPr txBox="1"/>
          <p:nvPr/>
        </p:nvSpPr>
        <p:spPr bwMode="auto">
          <a:xfrm>
            <a:off x="11113775" y="299426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15" name="TextBox 414">
            <a:extLst>
              <a:ext uri="{FF2B5EF4-FFF2-40B4-BE49-F238E27FC236}">
                <a16:creationId xmlns:a16="http://schemas.microsoft.com/office/drawing/2014/main" id="{6F5C8EDD-3EC2-4A30-9DD0-EA9805BF1AFA}"/>
              </a:ext>
            </a:extLst>
          </p:cNvPr>
          <p:cNvSpPr txBox="1"/>
          <p:nvPr/>
        </p:nvSpPr>
        <p:spPr bwMode="auto">
          <a:xfrm>
            <a:off x="10800622" y="289710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17" name="TextBox 416">
            <a:extLst>
              <a:ext uri="{FF2B5EF4-FFF2-40B4-BE49-F238E27FC236}">
                <a16:creationId xmlns:a16="http://schemas.microsoft.com/office/drawing/2014/main" id="{15AF63BE-EB01-4581-A7A7-D9F139BBD2C5}"/>
              </a:ext>
            </a:extLst>
          </p:cNvPr>
          <p:cNvSpPr txBox="1"/>
          <p:nvPr/>
        </p:nvSpPr>
        <p:spPr bwMode="auto">
          <a:xfrm>
            <a:off x="10707920" y="289609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18" name="TextBox 417">
            <a:extLst>
              <a:ext uri="{FF2B5EF4-FFF2-40B4-BE49-F238E27FC236}">
                <a16:creationId xmlns:a16="http://schemas.microsoft.com/office/drawing/2014/main" id="{EC09F471-749C-47A4-AA27-124539F439C6}"/>
              </a:ext>
            </a:extLst>
          </p:cNvPr>
          <p:cNvSpPr txBox="1"/>
          <p:nvPr/>
        </p:nvSpPr>
        <p:spPr bwMode="auto">
          <a:xfrm>
            <a:off x="10497390" y="2829362"/>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19" name="TextBox 418">
            <a:extLst>
              <a:ext uri="{FF2B5EF4-FFF2-40B4-BE49-F238E27FC236}">
                <a16:creationId xmlns:a16="http://schemas.microsoft.com/office/drawing/2014/main" id="{0020123B-C48C-4390-B546-1E7A8C94366C}"/>
              </a:ext>
            </a:extLst>
          </p:cNvPr>
          <p:cNvSpPr txBox="1"/>
          <p:nvPr/>
        </p:nvSpPr>
        <p:spPr bwMode="auto">
          <a:xfrm>
            <a:off x="10605119" y="287784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0" name="TextBox 419">
            <a:extLst>
              <a:ext uri="{FF2B5EF4-FFF2-40B4-BE49-F238E27FC236}">
                <a16:creationId xmlns:a16="http://schemas.microsoft.com/office/drawing/2014/main" id="{B52AB8FA-122E-4AE8-8F59-AECF96634794}"/>
              </a:ext>
            </a:extLst>
          </p:cNvPr>
          <p:cNvSpPr txBox="1"/>
          <p:nvPr/>
        </p:nvSpPr>
        <p:spPr bwMode="auto">
          <a:xfrm>
            <a:off x="10549706" y="2850012"/>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1" name="TextBox 420">
            <a:extLst>
              <a:ext uri="{FF2B5EF4-FFF2-40B4-BE49-F238E27FC236}">
                <a16:creationId xmlns:a16="http://schemas.microsoft.com/office/drawing/2014/main" id="{1534753C-5344-4BFA-889C-F20CFE7011EE}"/>
              </a:ext>
            </a:extLst>
          </p:cNvPr>
          <p:cNvSpPr txBox="1"/>
          <p:nvPr/>
        </p:nvSpPr>
        <p:spPr bwMode="auto">
          <a:xfrm>
            <a:off x="9764744" y="2547164"/>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2" name="TextBox 421">
            <a:extLst>
              <a:ext uri="{FF2B5EF4-FFF2-40B4-BE49-F238E27FC236}">
                <a16:creationId xmlns:a16="http://schemas.microsoft.com/office/drawing/2014/main" id="{23A71CFD-DAA0-478B-BFAC-C60448C05739}"/>
              </a:ext>
            </a:extLst>
          </p:cNvPr>
          <p:cNvSpPr txBox="1"/>
          <p:nvPr/>
        </p:nvSpPr>
        <p:spPr bwMode="auto">
          <a:xfrm>
            <a:off x="10279461" y="273937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3" name="TextBox 422">
            <a:extLst>
              <a:ext uri="{FF2B5EF4-FFF2-40B4-BE49-F238E27FC236}">
                <a16:creationId xmlns:a16="http://schemas.microsoft.com/office/drawing/2014/main" id="{C44103DF-DB25-44BD-8515-F6788C42D852}"/>
              </a:ext>
            </a:extLst>
          </p:cNvPr>
          <p:cNvSpPr txBox="1"/>
          <p:nvPr/>
        </p:nvSpPr>
        <p:spPr bwMode="auto">
          <a:xfrm>
            <a:off x="10170672" y="2715932"/>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4" name="TextBox 423">
            <a:extLst>
              <a:ext uri="{FF2B5EF4-FFF2-40B4-BE49-F238E27FC236}">
                <a16:creationId xmlns:a16="http://schemas.microsoft.com/office/drawing/2014/main" id="{ED6B5E54-991C-441F-A6A5-BC4FDE3F4A03}"/>
              </a:ext>
            </a:extLst>
          </p:cNvPr>
          <p:cNvSpPr txBox="1"/>
          <p:nvPr/>
        </p:nvSpPr>
        <p:spPr bwMode="auto">
          <a:xfrm>
            <a:off x="9866897" y="2633434"/>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5" name="TextBox 424">
            <a:extLst>
              <a:ext uri="{FF2B5EF4-FFF2-40B4-BE49-F238E27FC236}">
                <a16:creationId xmlns:a16="http://schemas.microsoft.com/office/drawing/2014/main" id="{0A29303C-CF7D-4FF9-84F9-35C016EFC81E}"/>
              </a:ext>
            </a:extLst>
          </p:cNvPr>
          <p:cNvSpPr txBox="1"/>
          <p:nvPr/>
        </p:nvSpPr>
        <p:spPr bwMode="auto">
          <a:xfrm>
            <a:off x="9926515" y="263871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6" name="TextBox 425">
            <a:extLst>
              <a:ext uri="{FF2B5EF4-FFF2-40B4-BE49-F238E27FC236}">
                <a16:creationId xmlns:a16="http://schemas.microsoft.com/office/drawing/2014/main" id="{0A314862-9630-4745-AED5-3AA2CA524E40}"/>
              </a:ext>
            </a:extLst>
          </p:cNvPr>
          <p:cNvSpPr txBox="1"/>
          <p:nvPr/>
        </p:nvSpPr>
        <p:spPr bwMode="auto">
          <a:xfrm>
            <a:off x="9980443" y="264285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7" name="TextBox 426">
            <a:extLst>
              <a:ext uri="{FF2B5EF4-FFF2-40B4-BE49-F238E27FC236}">
                <a16:creationId xmlns:a16="http://schemas.microsoft.com/office/drawing/2014/main" id="{F62DFE17-1AE9-4C70-A8C9-E11580B7994D}"/>
              </a:ext>
            </a:extLst>
          </p:cNvPr>
          <p:cNvSpPr txBox="1"/>
          <p:nvPr/>
        </p:nvSpPr>
        <p:spPr bwMode="auto">
          <a:xfrm>
            <a:off x="10040696" y="2649272"/>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8" name="TextBox 427">
            <a:extLst>
              <a:ext uri="{FF2B5EF4-FFF2-40B4-BE49-F238E27FC236}">
                <a16:creationId xmlns:a16="http://schemas.microsoft.com/office/drawing/2014/main" id="{796A62AD-4950-4064-A64D-E142ACA652D6}"/>
              </a:ext>
            </a:extLst>
          </p:cNvPr>
          <p:cNvSpPr txBox="1"/>
          <p:nvPr/>
        </p:nvSpPr>
        <p:spPr bwMode="auto">
          <a:xfrm>
            <a:off x="9660394" y="2538192"/>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29" name="TextBox 428">
            <a:extLst>
              <a:ext uri="{FF2B5EF4-FFF2-40B4-BE49-F238E27FC236}">
                <a16:creationId xmlns:a16="http://schemas.microsoft.com/office/drawing/2014/main" id="{B8628FE6-9846-4645-BAC9-0E76A60BC35C}"/>
              </a:ext>
            </a:extLst>
          </p:cNvPr>
          <p:cNvSpPr txBox="1"/>
          <p:nvPr/>
        </p:nvSpPr>
        <p:spPr bwMode="auto">
          <a:xfrm>
            <a:off x="9400279" y="242825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0" name="TextBox 429">
            <a:extLst>
              <a:ext uri="{FF2B5EF4-FFF2-40B4-BE49-F238E27FC236}">
                <a16:creationId xmlns:a16="http://schemas.microsoft.com/office/drawing/2014/main" id="{F2BA0D06-2D3E-4805-901F-CACE30E6181D}"/>
              </a:ext>
            </a:extLst>
          </p:cNvPr>
          <p:cNvSpPr txBox="1"/>
          <p:nvPr/>
        </p:nvSpPr>
        <p:spPr bwMode="auto">
          <a:xfrm>
            <a:off x="9547859" y="247372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1" name="TextBox 430">
            <a:extLst>
              <a:ext uri="{FF2B5EF4-FFF2-40B4-BE49-F238E27FC236}">
                <a16:creationId xmlns:a16="http://schemas.microsoft.com/office/drawing/2014/main" id="{5C4EA298-9A7E-4529-B501-548994F5EBF9}"/>
              </a:ext>
            </a:extLst>
          </p:cNvPr>
          <p:cNvSpPr txBox="1"/>
          <p:nvPr/>
        </p:nvSpPr>
        <p:spPr bwMode="auto">
          <a:xfrm>
            <a:off x="9454330" y="245102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2" name="TextBox 431">
            <a:extLst>
              <a:ext uri="{FF2B5EF4-FFF2-40B4-BE49-F238E27FC236}">
                <a16:creationId xmlns:a16="http://schemas.microsoft.com/office/drawing/2014/main" id="{199097EA-9E4E-4EBE-A07C-CFBDB1B5B46D}"/>
              </a:ext>
            </a:extLst>
          </p:cNvPr>
          <p:cNvSpPr txBox="1"/>
          <p:nvPr/>
        </p:nvSpPr>
        <p:spPr bwMode="auto">
          <a:xfrm>
            <a:off x="9508068" y="245408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3" name="TextBox 432">
            <a:extLst>
              <a:ext uri="{FF2B5EF4-FFF2-40B4-BE49-F238E27FC236}">
                <a16:creationId xmlns:a16="http://schemas.microsoft.com/office/drawing/2014/main" id="{12755D40-DAD6-45B1-ABCF-1BEA68100DE8}"/>
              </a:ext>
            </a:extLst>
          </p:cNvPr>
          <p:cNvSpPr txBox="1"/>
          <p:nvPr/>
        </p:nvSpPr>
        <p:spPr bwMode="auto">
          <a:xfrm>
            <a:off x="9086114" y="235919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4" name="TextBox 433">
            <a:extLst>
              <a:ext uri="{FF2B5EF4-FFF2-40B4-BE49-F238E27FC236}">
                <a16:creationId xmlns:a16="http://schemas.microsoft.com/office/drawing/2014/main" id="{3D86943B-E927-44E7-9EE4-BDB40F2E1A82}"/>
              </a:ext>
            </a:extLst>
          </p:cNvPr>
          <p:cNvSpPr txBox="1"/>
          <p:nvPr/>
        </p:nvSpPr>
        <p:spPr bwMode="auto">
          <a:xfrm>
            <a:off x="8824269" y="228225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5" name="TextBox 434">
            <a:extLst>
              <a:ext uri="{FF2B5EF4-FFF2-40B4-BE49-F238E27FC236}">
                <a16:creationId xmlns:a16="http://schemas.microsoft.com/office/drawing/2014/main" id="{0260A1DC-A55A-4D46-95B7-72124BDCFDE1}"/>
              </a:ext>
            </a:extLst>
          </p:cNvPr>
          <p:cNvSpPr txBox="1"/>
          <p:nvPr/>
        </p:nvSpPr>
        <p:spPr bwMode="auto">
          <a:xfrm>
            <a:off x="8876876" y="2286684"/>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6" name="TextBox 435">
            <a:extLst>
              <a:ext uri="{FF2B5EF4-FFF2-40B4-BE49-F238E27FC236}">
                <a16:creationId xmlns:a16="http://schemas.microsoft.com/office/drawing/2014/main" id="{867CEE92-6F60-4070-99ED-AEBAE023E910}"/>
              </a:ext>
            </a:extLst>
          </p:cNvPr>
          <p:cNvSpPr txBox="1"/>
          <p:nvPr/>
        </p:nvSpPr>
        <p:spPr bwMode="auto">
          <a:xfrm>
            <a:off x="8771398" y="228014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7" name="TextBox 436">
            <a:extLst>
              <a:ext uri="{FF2B5EF4-FFF2-40B4-BE49-F238E27FC236}">
                <a16:creationId xmlns:a16="http://schemas.microsoft.com/office/drawing/2014/main" id="{D89D2526-381C-4423-A481-D7A33A5ECB32}"/>
              </a:ext>
            </a:extLst>
          </p:cNvPr>
          <p:cNvSpPr txBox="1"/>
          <p:nvPr/>
        </p:nvSpPr>
        <p:spPr bwMode="auto">
          <a:xfrm>
            <a:off x="8931684" y="2298582"/>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8" name="TextBox 437">
            <a:extLst>
              <a:ext uri="{FF2B5EF4-FFF2-40B4-BE49-F238E27FC236}">
                <a16:creationId xmlns:a16="http://schemas.microsoft.com/office/drawing/2014/main" id="{8BB2993D-D762-4E64-8C41-8524F16CD4DE}"/>
              </a:ext>
            </a:extLst>
          </p:cNvPr>
          <p:cNvSpPr txBox="1"/>
          <p:nvPr/>
        </p:nvSpPr>
        <p:spPr bwMode="auto">
          <a:xfrm>
            <a:off x="8980837" y="231519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39" name="TextBox 438">
            <a:extLst>
              <a:ext uri="{FF2B5EF4-FFF2-40B4-BE49-F238E27FC236}">
                <a16:creationId xmlns:a16="http://schemas.microsoft.com/office/drawing/2014/main" id="{106348CB-B36E-430A-8941-A70A8363A710}"/>
              </a:ext>
            </a:extLst>
          </p:cNvPr>
          <p:cNvSpPr txBox="1"/>
          <p:nvPr/>
        </p:nvSpPr>
        <p:spPr bwMode="auto">
          <a:xfrm>
            <a:off x="8662415" y="227678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0" name="TextBox 439">
            <a:extLst>
              <a:ext uri="{FF2B5EF4-FFF2-40B4-BE49-F238E27FC236}">
                <a16:creationId xmlns:a16="http://schemas.microsoft.com/office/drawing/2014/main" id="{EFC1A931-0872-40C6-BD9B-735AC7C845C2}"/>
              </a:ext>
            </a:extLst>
          </p:cNvPr>
          <p:cNvSpPr txBox="1"/>
          <p:nvPr/>
        </p:nvSpPr>
        <p:spPr bwMode="auto">
          <a:xfrm>
            <a:off x="8552608" y="224725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1" name="TextBox 440">
            <a:extLst>
              <a:ext uri="{FF2B5EF4-FFF2-40B4-BE49-F238E27FC236}">
                <a16:creationId xmlns:a16="http://schemas.microsoft.com/office/drawing/2014/main" id="{E449AACD-9B26-4F29-9029-D458CF8C713A}"/>
              </a:ext>
            </a:extLst>
          </p:cNvPr>
          <p:cNvSpPr txBox="1"/>
          <p:nvPr/>
        </p:nvSpPr>
        <p:spPr bwMode="auto">
          <a:xfrm>
            <a:off x="8615319" y="226803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2" name="TextBox 441">
            <a:extLst>
              <a:ext uri="{FF2B5EF4-FFF2-40B4-BE49-F238E27FC236}">
                <a16:creationId xmlns:a16="http://schemas.microsoft.com/office/drawing/2014/main" id="{7C72428D-D9F7-4C2F-809A-AA033B8917B4}"/>
              </a:ext>
            </a:extLst>
          </p:cNvPr>
          <p:cNvSpPr txBox="1"/>
          <p:nvPr/>
        </p:nvSpPr>
        <p:spPr bwMode="auto">
          <a:xfrm>
            <a:off x="8409316" y="222541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3" name="TextBox 442">
            <a:extLst>
              <a:ext uri="{FF2B5EF4-FFF2-40B4-BE49-F238E27FC236}">
                <a16:creationId xmlns:a16="http://schemas.microsoft.com/office/drawing/2014/main" id="{483A76DC-A945-42AE-98C9-E089E1878184}"/>
              </a:ext>
            </a:extLst>
          </p:cNvPr>
          <p:cNvSpPr txBox="1"/>
          <p:nvPr/>
        </p:nvSpPr>
        <p:spPr bwMode="auto">
          <a:xfrm>
            <a:off x="7876967" y="212926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4" name="TextBox 443">
            <a:extLst>
              <a:ext uri="{FF2B5EF4-FFF2-40B4-BE49-F238E27FC236}">
                <a16:creationId xmlns:a16="http://schemas.microsoft.com/office/drawing/2014/main" id="{F65E3BA8-B687-4786-AC09-62D92EDFB6A2}"/>
              </a:ext>
            </a:extLst>
          </p:cNvPr>
          <p:cNvSpPr txBox="1"/>
          <p:nvPr/>
        </p:nvSpPr>
        <p:spPr bwMode="auto">
          <a:xfrm>
            <a:off x="7935357" y="214650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5" name="TextBox 444">
            <a:extLst>
              <a:ext uri="{FF2B5EF4-FFF2-40B4-BE49-F238E27FC236}">
                <a16:creationId xmlns:a16="http://schemas.microsoft.com/office/drawing/2014/main" id="{42940F66-2FB2-4EBB-920E-62CE4270B290}"/>
              </a:ext>
            </a:extLst>
          </p:cNvPr>
          <p:cNvSpPr txBox="1"/>
          <p:nvPr/>
        </p:nvSpPr>
        <p:spPr bwMode="auto">
          <a:xfrm>
            <a:off x="7985311" y="214925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6" name="TextBox 445">
            <a:extLst>
              <a:ext uri="{FF2B5EF4-FFF2-40B4-BE49-F238E27FC236}">
                <a16:creationId xmlns:a16="http://schemas.microsoft.com/office/drawing/2014/main" id="{EAE21F80-DC8D-491C-B458-877FAFF32D43}"/>
              </a:ext>
            </a:extLst>
          </p:cNvPr>
          <p:cNvSpPr txBox="1"/>
          <p:nvPr/>
        </p:nvSpPr>
        <p:spPr bwMode="auto">
          <a:xfrm>
            <a:off x="8353746" y="217548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7" name="TextBox 446">
            <a:extLst>
              <a:ext uri="{FF2B5EF4-FFF2-40B4-BE49-F238E27FC236}">
                <a16:creationId xmlns:a16="http://schemas.microsoft.com/office/drawing/2014/main" id="{46DFB5F3-5F57-49E5-836B-6952B9D81DB8}"/>
              </a:ext>
            </a:extLst>
          </p:cNvPr>
          <p:cNvSpPr txBox="1"/>
          <p:nvPr/>
        </p:nvSpPr>
        <p:spPr bwMode="auto">
          <a:xfrm>
            <a:off x="8089806" y="214667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8" name="TextBox 447">
            <a:extLst>
              <a:ext uri="{FF2B5EF4-FFF2-40B4-BE49-F238E27FC236}">
                <a16:creationId xmlns:a16="http://schemas.microsoft.com/office/drawing/2014/main" id="{8A9F5DF2-4A04-44D3-BD8B-1DF7E62F3074}"/>
              </a:ext>
            </a:extLst>
          </p:cNvPr>
          <p:cNvSpPr txBox="1"/>
          <p:nvPr/>
        </p:nvSpPr>
        <p:spPr bwMode="auto">
          <a:xfrm>
            <a:off x="8146637" y="214667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49" name="TextBox 448">
            <a:extLst>
              <a:ext uri="{FF2B5EF4-FFF2-40B4-BE49-F238E27FC236}">
                <a16:creationId xmlns:a16="http://schemas.microsoft.com/office/drawing/2014/main" id="{495CD4CA-72B8-41EB-B266-8BACEA67156E}"/>
              </a:ext>
            </a:extLst>
          </p:cNvPr>
          <p:cNvSpPr txBox="1"/>
          <p:nvPr/>
        </p:nvSpPr>
        <p:spPr bwMode="auto">
          <a:xfrm>
            <a:off x="8194458" y="2168434"/>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0" name="TextBox 449">
            <a:extLst>
              <a:ext uri="{FF2B5EF4-FFF2-40B4-BE49-F238E27FC236}">
                <a16:creationId xmlns:a16="http://schemas.microsoft.com/office/drawing/2014/main" id="{5D3CEA82-9326-4B4B-8BE7-7B3A8F10B377}"/>
              </a:ext>
            </a:extLst>
          </p:cNvPr>
          <p:cNvSpPr txBox="1"/>
          <p:nvPr/>
        </p:nvSpPr>
        <p:spPr bwMode="auto">
          <a:xfrm>
            <a:off x="8251593" y="217056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1" name="TextBox 450">
            <a:extLst>
              <a:ext uri="{FF2B5EF4-FFF2-40B4-BE49-F238E27FC236}">
                <a16:creationId xmlns:a16="http://schemas.microsoft.com/office/drawing/2014/main" id="{371AF495-4EA7-4CFF-AA58-921BDD037B5B}"/>
              </a:ext>
            </a:extLst>
          </p:cNvPr>
          <p:cNvSpPr txBox="1"/>
          <p:nvPr/>
        </p:nvSpPr>
        <p:spPr bwMode="auto">
          <a:xfrm>
            <a:off x="8300351" y="217056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2" name="TextBox 451">
            <a:extLst>
              <a:ext uri="{FF2B5EF4-FFF2-40B4-BE49-F238E27FC236}">
                <a16:creationId xmlns:a16="http://schemas.microsoft.com/office/drawing/2014/main" id="{6AFED18A-DD2C-48F2-BF0E-97738BFBEE82}"/>
              </a:ext>
            </a:extLst>
          </p:cNvPr>
          <p:cNvSpPr txBox="1"/>
          <p:nvPr/>
        </p:nvSpPr>
        <p:spPr bwMode="auto">
          <a:xfrm>
            <a:off x="7141503" y="185187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3" name="TextBox 452">
            <a:extLst>
              <a:ext uri="{FF2B5EF4-FFF2-40B4-BE49-F238E27FC236}">
                <a16:creationId xmlns:a16="http://schemas.microsoft.com/office/drawing/2014/main" id="{EB4EE038-F803-4BB6-BE77-9791AE7BB1BC}"/>
              </a:ext>
            </a:extLst>
          </p:cNvPr>
          <p:cNvSpPr txBox="1"/>
          <p:nvPr/>
        </p:nvSpPr>
        <p:spPr bwMode="auto">
          <a:xfrm>
            <a:off x="7204875" y="193436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4" name="TextBox 453">
            <a:extLst>
              <a:ext uri="{FF2B5EF4-FFF2-40B4-BE49-F238E27FC236}">
                <a16:creationId xmlns:a16="http://schemas.microsoft.com/office/drawing/2014/main" id="{071857F9-ADC9-442E-B161-69F642B8D9F0}"/>
              </a:ext>
            </a:extLst>
          </p:cNvPr>
          <p:cNvSpPr txBox="1"/>
          <p:nvPr/>
        </p:nvSpPr>
        <p:spPr bwMode="auto">
          <a:xfrm>
            <a:off x="7261020" y="196625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5" name="TextBox 454">
            <a:extLst>
              <a:ext uri="{FF2B5EF4-FFF2-40B4-BE49-F238E27FC236}">
                <a16:creationId xmlns:a16="http://schemas.microsoft.com/office/drawing/2014/main" id="{5B91B360-C824-46EF-AC32-2491A2027EB6}"/>
              </a:ext>
            </a:extLst>
          </p:cNvPr>
          <p:cNvSpPr txBox="1"/>
          <p:nvPr/>
        </p:nvSpPr>
        <p:spPr bwMode="auto">
          <a:xfrm>
            <a:off x="7353321" y="197037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6" name="TextBox 455">
            <a:extLst>
              <a:ext uri="{FF2B5EF4-FFF2-40B4-BE49-F238E27FC236}">
                <a16:creationId xmlns:a16="http://schemas.microsoft.com/office/drawing/2014/main" id="{40DBCC36-CC7B-458C-A101-46145913749B}"/>
              </a:ext>
            </a:extLst>
          </p:cNvPr>
          <p:cNvSpPr txBox="1"/>
          <p:nvPr/>
        </p:nvSpPr>
        <p:spPr bwMode="auto">
          <a:xfrm>
            <a:off x="7413524" y="199687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7" name="TextBox 456">
            <a:extLst>
              <a:ext uri="{FF2B5EF4-FFF2-40B4-BE49-F238E27FC236}">
                <a16:creationId xmlns:a16="http://schemas.microsoft.com/office/drawing/2014/main" id="{5310A3EA-50F1-4121-BB43-23B364E34A77}"/>
              </a:ext>
            </a:extLst>
          </p:cNvPr>
          <p:cNvSpPr txBox="1"/>
          <p:nvPr/>
        </p:nvSpPr>
        <p:spPr bwMode="auto">
          <a:xfrm>
            <a:off x="7465487" y="203279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8" name="TextBox 457">
            <a:extLst>
              <a:ext uri="{FF2B5EF4-FFF2-40B4-BE49-F238E27FC236}">
                <a16:creationId xmlns:a16="http://schemas.microsoft.com/office/drawing/2014/main" id="{EBF6C7D4-DDDC-4F49-AEC3-07DBB6DC4CE2}"/>
              </a:ext>
            </a:extLst>
          </p:cNvPr>
          <p:cNvSpPr txBox="1"/>
          <p:nvPr/>
        </p:nvSpPr>
        <p:spPr bwMode="auto">
          <a:xfrm>
            <a:off x="7522343" y="203279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59" name="TextBox 458">
            <a:extLst>
              <a:ext uri="{FF2B5EF4-FFF2-40B4-BE49-F238E27FC236}">
                <a16:creationId xmlns:a16="http://schemas.microsoft.com/office/drawing/2014/main" id="{9572B951-9DB0-429D-8A8F-70FD3F96813B}"/>
              </a:ext>
            </a:extLst>
          </p:cNvPr>
          <p:cNvSpPr txBox="1"/>
          <p:nvPr/>
        </p:nvSpPr>
        <p:spPr bwMode="auto">
          <a:xfrm>
            <a:off x="7572812" y="202997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0" name="TextBox 459">
            <a:extLst>
              <a:ext uri="{FF2B5EF4-FFF2-40B4-BE49-F238E27FC236}">
                <a16:creationId xmlns:a16="http://schemas.microsoft.com/office/drawing/2014/main" id="{34160EF7-ED99-4B21-8D1E-0190E98D760A}"/>
              </a:ext>
            </a:extLst>
          </p:cNvPr>
          <p:cNvSpPr txBox="1"/>
          <p:nvPr/>
        </p:nvSpPr>
        <p:spPr bwMode="auto">
          <a:xfrm>
            <a:off x="7622275" y="203513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1" name="TextBox 460">
            <a:extLst>
              <a:ext uri="{FF2B5EF4-FFF2-40B4-BE49-F238E27FC236}">
                <a16:creationId xmlns:a16="http://schemas.microsoft.com/office/drawing/2014/main" id="{8C4CC84D-336E-41DF-AB31-B11BF8E1D66C}"/>
              </a:ext>
            </a:extLst>
          </p:cNvPr>
          <p:cNvSpPr txBox="1"/>
          <p:nvPr/>
        </p:nvSpPr>
        <p:spPr bwMode="auto">
          <a:xfrm>
            <a:off x="7670329" y="206122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2" name="TextBox 461">
            <a:extLst>
              <a:ext uri="{FF2B5EF4-FFF2-40B4-BE49-F238E27FC236}">
                <a16:creationId xmlns:a16="http://schemas.microsoft.com/office/drawing/2014/main" id="{FFB43466-6F30-4952-9E5B-35D69516C031}"/>
              </a:ext>
            </a:extLst>
          </p:cNvPr>
          <p:cNvSpPr txBox="1"/>
          <p:nvPr/>
        </p:nvSpPr>
        <p:spPr bwMode="auto">
          <a:xfrm>
            <a:off x="7725594" y="207511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3" name="TextBox 462">
            <a:extLst>
              <a:ext uri="{FF2B5EF4-FFF2-40B4-BE49-F238E27FC236}">
                <a16:creationId xmlns:a16="http://schemas.microsoft.com/office/drawing/2014/main" id="{5A0C7A07-4307-4C16-9D84-410E271B79E5}"/>
              </a:ext>
            </a:extLst>
          </p:cNvPr>
          <p:cNvSpPr txBox="1"/>
          <p:nvPr/>
        </p:nvSpPr>
        <p:spPr bwMode="auto">
          <a:xfrm>
            <a:off x="7776886" y="208755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4" name="TextBox 463">
            <a:extLst>
              <a:ext uri="{FF2B5EF4-FFF2-40B4-BE49-F238E27FC236}">
                <a16:creationId xmlns:a16="http://schemas.microsoft.com/office/drawing/2014/main" id="{759FFD59-5CED-43FD-8C18-A43DF6045FBB}"/>
              </a:ext>
            </a:extLst>
          </p:cNvPr>
          <p:cNvSpPr txBox="1"/>
          <p:nvPr/>
        </p:nvSpPr>
        <p:spPr bwMode="auto">
          <a:xfrm>
            <a:off x="7098588" y="180469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6" name="TextBox 465">
            <a:extLst>
              <a:ext uri="{FF2B5EF4-FFF2-40B4-BE49-F238E27FC236}">
                <a16:creationId xmlns:a16="http://schemas.microsoft.com/office/drawing/2014/main" id="{5A23EBAF-2083-4067-B3C9-49C8BA394029}"/>
              </a:ext>
            </a:extLst>
          </p:cNvPr>
          <p:cNvSpPr txBox="1"/>
          <p:nvPr/>
        </p:nvSpPr>
        <p:spPr bwMode="auto">
          <a:xfrm>
            <a:off x="6473312" y="115853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7" name="TextBox 466">
            <a:extLst>
              <a:ext uri="{FF2B5EF4-FFF2-40B4-BE49-F238E27FC236}">
                <a16:creationId xmlns:a16="http://schemas.microsoft.com/office/drawing/2014/main" id="{8CDBC40D-BE21-45F6-A774-BD967BC7F8E9}"/>
              </a:ext>
            </a:extLst>
          </p:cNvPr>
          <p:cNvSpPr txBox="1"/>
          <p:nvPr/>
        </p:nvSpPr>
        <p:spPr bwMode="auto">
          <a:xfrm>
            <a:off x="6526472" y="139699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8" name="TextBox 467">
            <a:extLst>
              <a:ext uri="{FF2B5EF4-FFF2-40B4-BE49-F238E27FC236}">
                <a16:creationId xmlns:a16="http://schemas.microsoft.com/office/drawing/2014/main" id="{CF5BA979-160A-47DE-AB01-F1705447015F}"/>
              </a:ext>
            </a:extLst>
          </p:cNvPr>
          <p:cNvSpPr txBox="1"/>
          <p:nvPr/>
        </p:nvSpPr>
        <p:spPr bwMode="auto">
          <a:xfrm>
            <a:off x="6577991" y="159420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69" name="TextBox 468">
            <a:extLst>
              <a:ext uri="{FF2B5EF4-FFF2-40B4-BE49-F238E27FC236}">
                <a16:creationId xmlns:a16="http://schemas.microsoft.com/office/drawing/2014/main" id="{7D9A7A29-C573-462E-8876-8AA1023C17A3}"/>
              </a:ext>
            </a:extLst>
          </p:cNvPr>
          <p:cNvSpPr txBox="1"/>
          <p:nvPr/>
        </p:nvSpPr>
        <p:spPr bwMode="auto">
          <a:xfrm>
            <a:off x="6634828" y="1619744"/>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70" name="TextBox 469">
            <a:extLst>
              <a:ext uri="{FF2B5EF4-FFF2-40B4-BE49-F238E27FC236}">
                <a16:creationId xmlns:a16="http://schemas.microsoft.com/office/drawing/2014/main" id="{6C05E919-5BC1-4AB8-AA28-55C30AC89FE5}"/>
              </a:ext>
            </a:extLst>
          </p:cNvPr>
          <p:cNvSpPr txBox="1"/>
          <p:nvPr/>
        </p:nvSpPr>
        <p:spPr bwMode="auto">
          <a:xfrm>
            <a:off x="6674868" y="164525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71" name="TextBox 470">
            <a:extLst>
              <a:ext uri="{FF2B5EF4-FFF2-40B4-BE49-F238E27FC236}">
                <a16:creationId xmlns:a16="http://schemas.microsoft.com/office/drawing/2014/main" id="{06DF8CC2-3CA4-4CFB-9E52-9BAD86D78881}"/>
              </a:ext>
            </a:extLst>
          </p:cNvPr>
          <p:cNvSpPr txBox="1"/>
          <p:nvPr/>
        </p:nvSpPr>
        <p:spPr bwMode="auto">
          <a:xfrm>
            <a:off x="6789491" y="171994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72" name="TextBox 471">
            <a:extLst>
              <a:ext uri="{FF2B5EF4-FFF2-40B4-BE49-F238E27FC236}">
                <a16:creationId xmlns:a16="http://schemas.microsoft.com/office/drawing/2014/main" id="{31E6EC51-8DC3-4CAE-90E4-5B8D920AF190}"/>
              </a:ext>
            </a:extLst>
          </p:cNvPr>
          <p:cNvSpPr txBox="1"/>
          <p:nvPr/>
        </p:nvSpPr>
        <p:spPr bwMode="auto">
          <a:xfrm>
            <a:off x="6839239" y="173584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73" name="TextBox 472">
            <a:extLst>
              <a:ext uri="{FF2B5EF4-FFF2-40B4-BE49-F238E27FC236}">
                <a16:creationId xmlns:a16="http://schemas.microsoft.com/office/drawing/2014/main" id="{C4A36366-D9EF-4A42-A1E9-389ABB46A8C8}"/>
              </a:ext>
            </a:extLst>
          </p:cNvPr>
          <p:cNvSpPr txBox="1"/>
          <p:nvPr/>
        </p:nvSpPr>
        <p:spPr bwMode="auto">
          <a:xfrm>
            <a:off x="6893798" y="176257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74" name="TextBox 473">
            <a:extLst>
              <a:ext uri="{FF2B5EF4-FFF2-40B4-BE49-F238E27FC236}">
                <a16:creationId xmlns:a16="http://schemas.microsoft.com/office/drawing/2014/main" id="{C2802E95-D367-4AA0-98D3-A51E21B9A438}"/>
              </a:ext>
            </a:extLst>
          </p:cNvPr>
          <p:cNvSpPr txBox="1"/>
          <p:nvPr/>
        </p:nvSpPr>
        <p:spPr bwMode="auto">
          <a:xfrm>
            <a:off x="6943753" y="177151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76" name="TextBox 475">
            <a:extLst>
              <a:ext uri="{FF2B5EF4-FFF2-40B4-BE49-F238E27FC236}">
                <a16:creationId xmlns:a16="http://schemas.microsoft.com/office/drawing/2014/main" id="{27BAD19D-2426-4382-B705-9FFC4A7E0883}"/>
              </a:ext>
            </a:extLst>
          </p:cNvPr>
          <p:cNvSpPr txBox="1"/>
          <p:nvPr/>
        </p:nvSpPr>
        <p:spPr bwMode="auto">
          <a:xfrm>
            <a:off x="6990405" y="178371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477" name="TextBox 476">
            <a:extLst>
              <a:ext uri="{FF2B5EF4-FFF2-40B4-BE49-F238E27FC236}">
                <a16:creationId xmlns:a16="http://schemas.microsoft.com/office/drawing/2014/main" id="{4A05FD0C-14D8-4BA4-ABB1-90BA78499F68}"/>
              </a:ext>
            </a:extLst>
          </p:cNvPr>
          <p:cNvSpPr txBox="1"/>
          <p:nvPr/>
        </p:nvSpPr>
        <p:spPr bwMode="auto">
          <a:xfrm>
            <a:off x="7047189" y="179589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cxnSp>
        <p:nvCxnSpPr>
          <p:cNvPr id="156" name="Straight Connector 155">
            <a:extLst>
              <a:ext uri="{FF2B5EF4-FFF2-40B4-BE49-F238E27FC236}">
                <a16:creationId xmlns:a16="http://schemas.microsoft.com/office/drawing/2014/main" id="{38F5A945-3F79-4A9A-BCAE-D7599C3C1F82}"/>
              </a:ext>
            </a:extLst>
          </p:cNvPr>
          <p:cNvCxnSpPr/>
          <p:nvPr/>
        </p:nvCxnSpPr>
        <p:spPr bwMode="auto">
          <a:xfrm>
            <a:off x="6441846" y="1965616"/>
            <a:ext cx="5369758" cy="0"/>
          </a:xfrm>
          <a:prstGeom prst="line">
            <a:avLst/>
          </a:prstGeom>
          <a:noFill/>
          <a:ln w="28575" cap="flat" cmpd="sng" algn="ctr">
            <a:solidFill>
              <a:schemeClr val="bg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78" name="TextBox 477">
            <a:extLst>
              <a:ext uri="{FF2B5EF4-FFF2-40B4-BE49-F238E27FC236}">
                <a16:creationId xmlns:a16="http://schemas.microsoft.com/office/drawing/2014/main" id="{68E4A4AF-322F-463F-81BC-26CE855D5ABF}"/>
              </a:ext>
            </a:extLst>
          </p:cNvPr>
          <p:cNvSpPr txBox="1"/>
          <p:nvPr/>
        </p:nvSpPr>
        <p:spPr>
          <a:xfrm>
            <a:off x="6091638" y="3561061"/>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70</a:t>
            </a:r>
          </a:p>
        </p:txBody>
      </p:sp>
      <p:sp>
        <p:nvSpPr>
          <p:cNvPr id="479" name="TextBox 478">
            <a:extLst>
              <a:ext uri="{FF2B5EF4-FFF2-40B4-BE49-F238E27FC236}">
                <a16:creationId xmlns:a16="http://schemas.microsoft.com/office/drawing/2014/main" id="{6C50FABA-EB78-4BF9-A4D3-9792AC9DFDC9}"/>
              </a:ext>
            </a:extLst>
          </p:cNvPr>
          <p:cNvSpPr txBox="1"/>
          <p:nvPr/>
        </p:nvSpPr>
        <p:spPr>
          <a:xfrm>
            <a:off x="6091638" y="3702519"/>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60</a:t>
            </a:r>
          </a:p>
        </p:txBody>
      </p:sp>
      <p:sp>
        <p:nvSpPr>
          <p:cNvPr id="480" name="TextBox 479">
            <a:extLst>
              <a:ext uri="{FF2B5EF4-FFF2-40B4-BE49-F238E27FC236}">
                <a16:creationId xmlns:a16="http://schemas.microsoft.com/office/drawing/2014/main" id="{A438D58B-866B-4AB3-BAC4-A11ABD015AF9}"/>
              </a:ext>
            </a:extLst>
          </p:cNvPr>
          <p:cNvSpPr txBox="1"/>
          <p:nvPr/>
        </p:nvSpPr>
        <p:spPr>
          <a:xfrm>
            <a:off x="6091638" y="4409810"/>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10</a:t>
            </a:r>
          </a:p>
        </p:txBody>
      </p:sp>
      <p:sp>
        <p:nvSpPr>
          <p:cNvPr id="481" name="TextBox 480">
            <a:extLst>
              <a:ext uri="{FF2B5EF4-FFF2-40B4-BE49-F238E27FC236}">
                <a16:creationId xmlns:a16="http://schemas.microsoft.com/office/drawing/2014/main" id="{37FE4204-1E3C-4169-873D-5BDBECB458FD}"/>
              </a:ext>
            </a:extLst>
          </p:cNvPr>
          <p:cNvSpPr txBox="1"/>
          <p:nvPr/>
        </p:nvSpPr>
        <p:spPr>
          <a:xfrm>
            <a:off x="6091638" y="4566613"/>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0</a:t>
            </a:r>
          </a:p>
        </p:txBody>
      </p:sp>
      <p:sp>
        <p:nvSpPr>
          <p:cNvPr id="482" name="TextBox 481">
            <a:extLst>
              <a:ext uri="{FF2B5EF4-FFF2-40B4-BE49-F238E27FC236}">
                <a16:creationId xmlns:a16="http://schemas.microsoft.com/office/drawing/2014/main" id="{685B6FEF-A02C-4471-9519-46B1F77245FA}"/>
              </a:ext>
            </a:extLst>
          </p:cNvPr>
          <p:cNvSpPr txBox="1"/>
          <p:nvPr/>
        </p:nvSpPr>
        <p:spPr>
          <a:xfrm>
            <a:off x="6091638" y="4126894"/>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30</a:t>
            </a:r>
          </a:p>
        </p:txBody>
      </p:sp>
      <p:sp>
        <p:nvSpPr>
          <p:cNvPr id="483" name="TextBox 482">
            <a:extLst>
              <a:ext uri="{FF2B5EF4-FFF2-40B4-BE49-F238E27FC236}">
                <a16:creationId xmlns:a16="http://schemas.microsoft.com/office/drawing/2014/main" id="{09EE6CAC-6D36-4420-80A2-3E6D1EBF124C}"/>
              </a:ext>
            </a:extLst>
          </p:cNvPr>
          <p:cNvSpPr txBox="1"/>
          <p:nvPr/>
        </p:nvSpPr>
        <p:spPr>
          <a:xfrm>
            <a:off x="6091638" y="4268352"/>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20</a:t>
            </a:r>
          </a:p>
        </p:txBody>
      </p:sp>
      <p:sp>
        <p:nvSpPr>
          <p:cNvPr id="484" name="TextBox 483">
            <a:extLst>
              <a:ext uri="{FF2B5EF4-FFF2-40B4-BE49-F238E27FC236}">
                <a16:creationId xmlns:a16="http://schemas.microsoft.com/office/drawing/2014/main" id="{0D14F7D6-B6DB-4256-946D-45BC0A51803B}"/>
              </a:ext>
            </a:extLst>
          </p:cNvPr>
          <p:cNvSpPr txBox="1"/>
          <p:nvPr/>
        </p:nvSpPr>
        <p:spPr>
          <a:xfrm>
            <a:off x="6091638" y="3843977"/>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50</a:t>
            </a:r>
          </a:p>
        </p:txBody>
      </p:sp>
      <p:sp>
        <p:nvSpPr>
          <p:cNvPr id="485" name="TextBox 484">
            <a:extLst>
              <a:ext uri="{FF2B5EF4-FFF2-40B4-BE49-F238E27FC236}">
                <a16:creationId xmlns:a16="http://schemas.microsoft.com/office/drawing/2014/main" id="{3EEF84FE-1057-453B-B0E0-20B641677996}"/>
              </a:ext>
            </a:extLst>
          </p:cNvPr>
          <p:cNvSpPr txBox="1"/>
          <p:nvPr/>
        </p:nvSpPr>
        <p:spPr>
          <a:xfrm>
            <a:off x="6091638" y="3985436"/>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40</a:t>
            </a:r>
          </a:p>
        </p:txBody>
      </p:sp>
      <p:sp>
        <p:nvSpPr>
          <p:cNvPr id="486" name="TextBox 485">
            <a:extLst>
              <a:ext uri="{FF2B5EF4-FFF2-40B4-BE49-F238E27FC236}">
                <a16:creationId xmlns:a16="http://schemas.microsoft.com/office/drawing/2014/main" id="{E005874C-48A0-4622-B209-443FE885EE66}"/>
              </a:ext>
            </a:extLst>
          </p:cNvPr>
          <p:cNvSpPr txBox="1"/>
          <p:nvPr/>
        </p:nvSpPr>
        <p:spPr>
          <a:xfrm>
            <a:off x="5978371" y="4708070"/>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-10</a:t>
            </a:r>
          </a:p>
        </p:txBody>
      </p:sp>
      <p:sp>
        <p:nvSpPr>
          <p:cNvPr id="487" name="TextBox 486">
            <a:extLst>
              <a:ext uri="{FF2B5EF4-FFF2-40B4-BE49-F238E27FC236}">
                <a16:creationId xmlns:a16="http://schemas.microsoft.com/office/drawing/2014/main" id="{FB505B3A-4549-446C-B660-43907C8CFAE3}"/>
              </a:ext>
            </a:extLst>
          </p:cNvPr>
          <p:cNvSpPr txBox="1"/>
          <p:nvPr/>
        </p:nvSpPr>
        <p:spPr>
          <a:xfrm>
            <a:off x="5978371" y="4849529"/>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-20</a:t>
            </a:r>
          </a:p>
        </p:txBody>
      </p:sp>
      <p:sp>
        <p:nvSpPr>
          <p:cNvPr id="488" name="TextBox 487">
            <a:extLst>
              <a:ext uri="{FF2B5EF4-FFF2-40B4-BE49-F238E27FC236}">
                <a16:creationId xmlns:a16="http://schemas.microsoft.com/office/drawing/2014/main" id="{6D2662B4-A289-4282-B0A6-922B4FF9B84E}"/>
              </a:ext>
            </a:extLst>
          </p:cNvPr>
          <p:cNvSpPr txBox="1"/>
          <p:nvPr/>
        </p:nvSpPr>
        <p:spPr>
          <a:xfrm>
            <a:off x="5978371" y="4990987"/>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-30</a:t>
            </a:r>
          </a:p>
        </p:txBody>
      </p:sp>
      <p:sp>
        <p:nvSpPr>
          <p:cNvPr id="489" name="TextBox 488">
            <a:extLst>
              <a:ext uri="{FF2B5EF4-FFF2-40B4-BE49-F238E27FC236}">
                <a16:creationId xmlns:a16="http://schemas.microsoft.com/office/drawing/2014/main" id="{35E936AF-87AC-4D65-8186-2F11BE9CCAF0}"/>
              </a:ext>
            </a:extLst>
          </p:cNvPr>
          <p:cNvSpPr txBox="1"/>
          <p:nvPr/>
        </p:nvSpPr>
        <p:spPr>
          <a:xfrm>
            <a:off x="5978371" y="5132446"/>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-40</a:t>
            </a:r>
          </a:p>
        </p:txBody>
      </p:sp>
      <p:sp>
        <p:nvSpPr>
          <p:cNvPr id="490" name="TextBox 65">
            <a:extLst>
              <a:ext uri="{FF2B5EF4-FFF2-40B4-BE49-F238E27FC236}">
                <a16:creationId xmlns:a16="http://schemas.microsoft.com/office/drawing/2014/main" id="{0EBEB84F-7892-4F47-B61A-052356534B68}"/>
              </a:ext>
            </a:extLst>
          </p:cNvPr>
          <p:cNvSpPr txBox="1"/>
          <p:nvPr/>
        </p:nvSpPr>
        <p:spPr>
          <a:xfrm>
            <a:off x="5978371" y="5273904"/>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-50</a:t>
            </a:r>
          </a:p>
        </p:txBody>
      </p:sp>
      <p:sp>
        <p:nvSpPr>
          <p:cNvPr id="491" name="TextBox 66">
            <a:extLst>
              <a:ext uri="{FF2B5EF4-FFF2-40B4-BE49-F238E27FC236}">
                <a16:creationId xmlns:a16="http://schemas.microsoft.com/office/drawing/2014/main" id="{1FEF15E7-FFD8-4B6B-B1AB-2D4451AA4A6E}"/>
              </a:ext>
            </a:extLst>
          </p:cNvPr>
          <p:cNvSpPr txBox="1"/>
          <p:nvPr/>
        </p:nvSpPr>
        <p:spPr>
          <a:xfrm>
            <a:off x="5978371" y="5415364"/>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-60</a:t>
            </a:r>
          </a:p>
        </p:txBody>
      </p:sp>
      <p:sp>
        <p:nvSpPr>
          <p:cNvPr id="492" name="TextBox 491">
            <a:extLst>
              <a:ext uri="{FF2B5EF4-FFF2-40B4-BE49-F238E27FC236}">
                <a16:creationId xmlns:a16="http://schemas.microsoft.com/office/drawing/2014/main" id="{70D2F560-1ABD-4380-896C-4F14ACBE8682}"/>
              </a:ext>
            </a:extLst>
          </p:cNvPr>
          <p:cNvSpPr txBox="1"/>
          <p:nvPr/>
        </p:nvSpPr>
        <p:spPr>
          <a:xfrm>
            <a:off x="5978371" y="5556821"/>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-70</a:t>
            </a:r>
          </a:p>
        </p:txBody>
      </p:sp>
      <p:sp>
        <p:nvSpPr>
          <p:cNvPr id="493" name="TextBox 492">
            <a:extLst>
              <a:ext uri="{FF2B5EF4-FFF2-40B4-BE49-F238E27FC236}">
                <a16:creationId xmlns:a16="http://schemas.microsoft.com/office/drawing/2014/main" id="{9D3434CD-454B-44AF-A074-39965C399A6D}"/>
              </a:ext>
            </a:extLst>
          </p:cNvPr>
          <p:cNvSpPr txBox="1"/>
          <p:nvPr/>
        </p:nvSpPr>
        <p:spPr>
          <a:xfrm>
            <a:off x="5978371" y="5698279"/>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-80</a:t>
            </a:r>
          </a:p>
        </p:txBody>
      </p:sp>
      <p:sp>
        <p:nvSpPr>
          <p:cNvPr id="494" name="TextBox 493">
            <a:extLst>
              <a:ext uri="{FF2B5EF4-FFF2-40B4-BE49-F238E27FC236}">
                <a16:creationId xmlns:a16="http://schemas.microsoft.com/office/drawing/2014/main" id="{0ED04A59-CBE9-4859-A420-EC1BF778EEEC}"/>
              </a:ext>
            </a:extLst>
          </p:cNvPr>
          <p:cNvSpPr txBox="1"/>
          <p:nvPr/>
        </p:nvSpPr>
        <p:spPr>
          <a:xfrm>
            <a:off x="5978371" y="5839738"/>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-90</a:t>
            </a:r>
          </a:p>
        </p:txBody>
      </p:sp>
      <p:sp>
        <p:nvSpPr>
          <p:cNvPr id="495" name="TextBox 494">
            <a:extLst>
              <a:ext uri="{FF2B5EF4-FFF2-40B4-BE49-F238E27FC236}">
                <a16:creationId xmlns:a16="http://schemas.microsoft.com/office/drawing/2014/main" id="{5C36BA34-CFFF-4CBC-A447-3DD139048EF1}"/>
              </a:ext>
            </a:extLst>
          </p:cNvPr>
          <p:cNvSpPr txBox="1"/>
          <p:nvPr/>
        </p:nvSpPr>
        <p:spPr>
          <a:xfrm>
            <a:off x="5978371" y="5981189"/>
            <a:ext cx="397804"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prstClr val="black"/>
                </a:solidFill>
                <a:latin typeface="Calibri" panose="020F0502020204030204"/>
                <a:cs typeface="+mn-cs"/>
              </a:rPr>
              <a:t>-100</a:t>
            </a:r>
          </a:p>
        </p:txBody>
      </p:sp>
      <p:sp>
        <p:nvSpPr>
          <p:cNvPr id="496" name="TextBox 495">
            <a:extLst>
              <a:ext uri="{FF2B5EF4-FFF2-40B4-BE49-F238E27FC236}">
                <a16:creationId xmlns:a16="http://schemas.microsoft.com/office/drawing/2014/main" id="{6862F2B7-69C0-4BC0-A9B9-402BF68518C4}"/>
              </a:ext>
            </a:extLst>
          </p:cNvPr>
          <p:cNvSpPr txBox="1"/>
          <p:nvPr/>
        </p:nvSpPr>
        <p:spPr>
          <a:xfrm rot="16200000">
            <a:off x="4748379" y="4729748"/>
            <a:ext cx="2408321" cy="205068"/>
          </a:xfrm>
          <a:prstGeom prst="rect">
            <a:avLst/>
          </a:prstGeom>
          <a:noFill/>
        </p:spPr>
        <p:txBody>
          <a:bodyPr wrap="square" lIns="0" tIns="0" rIns="0" bIns="0" rtlCol="0">
            <a:spAutoFit/>
          </a:bodyPr>
          <a:lstStyle/>
          <a:p>
            <a:pPr algn="ctr" defTabSz="914126" eaLnBrk="1" fontAlgn="auto" hangingPunct="1">
              <a:spcBef>
                <a:spcPts val="0"/>
              </a:spcBef>
              <a:spcAft>
                <a:spcPts val="0"/>
              </a:spcAft>
              <a:defRPr/>
            </a:pPr>
            <a:r>
              <a:rPr lang="en-US" sz="1333" dirty="0">
                <a:solidFill>
                  <a:prstClr val="black"/>
                </a:solidFill>
                <a:latin typeface="Calibri" panose="020F0502020204030204"/>
                <a:cs typeface="+mn-cs"/>
              </a:rPr>
              <a:t>Change in Tumor Size From BL (%)</a:t>
            </a:r>
          </a:p>
        </p:txBody>
      </p:sp>
      <p:cxnSp>
        <p:nvCxnSpPr>
          <p:cNvPr id="497" name="Straight Connector 496">
            <a:extLst>
              <a:ext uri="{FF2B5EF4-FFF2-40B4-BE49-F238E27FC236}">
                <a16:creationId xmlns:a16="http://schemas.microsoft.com/office/drawing/2014/main" id="{860D97AC-86A3-4533-8381-0DBF7B89D1D0}"/>
              </a:ext>
            </a:extLst>
          </p:cNvPr>
          <p:cNvCxnSpPr/>
          <p:nvPr/>
        </p:nvCxnSpPr>
        <p:spPr bwMode="auto">
          <a:xfrm>
            <a:off x="6456223" y="3520267"/>
            <a:ext cx="0" cy="2544856"/>
          </a:xfrm>
          <a:prstGeom prst="line">
            <a:avLst/>
          </a:prstGeom>
          <a:noFill/>
          <a:ln w="28575" cap="flat" cmpd="sng" algn="ctr">
            <a:solidFill>
              <a:schemeClr val="bg1"/>
            </a:solidFill>
            <a:prstDash val="solid"/>
            <a:round/>
            <a:headEnd type="none" w="med" len="med"/>
            <a:tailEnd type="none" w="med" len="med"/>
          </a:ln>
          <a:effectLst/>
        </p:spPr>
      </p:cxnSp>
      <p:grpSp>
        <p:nvGrpSpPr>
          <p:cNvPr id="498" name="Group 497">
            <a:extLst>
              <a:ext uri="{FF2B5EF4-FFF2-40B4-BE49-F238E27FC236}">
                <a16:creationId xmlns:a16="http://schemas.microsoft.com/office/drawing/2014/main" id="{1D257CA7-9533-4D4E-A474-343FEB4CAC13}"/>
              </a:ext>
            </a:extLst>
          </p:cNvPr>
          <p:cNvGrpSpPr/>
          <p:nvPr/>
        </p:nvGrpSpPr>
        <p:grpSpPr>
          <a:xfrm>
            <a:off x="6391682" y="3534553"/>
            <a:ext cx="63991" cy="2535391"/>
            <a:chOff x="6377376" y="948717"/>
            <a:chExt cx="64008" cy="2536051"/>
          </a:xfrm>
        </p:grpSpPr>
        <p:cxnSp>
          <p:nvCxnSpPr>
            <p:cNvPr id="499" name="Straight Connector 498">
              <a:extLst>
                <a:ext uri="{FF2B5EF4-FFF2-40B4-BE49-F238E27FC236}">
                  <a16:creationId xmlns:a16="http://schemas.microsoft.com/office/drawing/2014/main" id="{DD9E9C1C-5386-44F3-AF03-1E0A991F09EC}"/>
                </a:ext>
              </a:extLst>
            </p:cNvPr>
            <p:cNvCxnSpPr/>
            <p:nvPr/>
          </p:nvCxnSpPr>
          <p:spPr bwMode="auto">
            <a:xfrm>
              <a:off x="6377376" y="123050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0" name="Straight Connector 499">
              <a:extLst>
                <a:ext uri="{FF2B5EF4-FFF2-40B4-BE49-F238E27FC236}">
                  <a16:creationId xmlns:a16="http://schemas.microsoft.com/office/drawing/2014/main" id="{C2ED0F1D-5441-4FF2-BE02-A80E4C4B6C2F}"/>
                </a:ext>
              </a:extLst>
            </p:cNvPr>
            <p:cNvCxnSpPr/>
            <p:nvPr/>
          </p:nvCxnSpPr>
          <p:spPr bwMode="auto">
            <a:xfrm>
              <a:off x="6377376" y="1371393"/>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1" name="Straight Connector 500">
              <a:extLst>
                <a:ext uri="{FF2B5EF4-FFF2-40B4-BE49-F238E27FC236}">
                  <a16:creationId xmlns:a16="http://schemas.microsoft.com/office/drawing/2014/main" id="{A19CCABA-5D5F-4BD4-876C-80B6D3D5855F}"/>
                </a:ext>
              </a:extLst>
            </p:cNvPr>
            <p:cNvCxnSpPr/>
            <p:nvPr/>
          </p:nvCxnSpPr>
          <p:spPr bwMode="auto">
            <a:xfrm>
              <a:off x="6377376" y="1512285"/>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2" name="Straight Connector 501">
              <a:extLst>
                <a:ext uri="{FF2B5EF4-FFF2-40B4-BE49-F238E27FC236}">
                  <a16:creationId xmlns:a16="http://schemas.microsoft.com/office/drawing/2014/main" id="{C96447DE-411B-4A97-8CA3-E508234FF435}"/>
                </a:ext>
              </a:extLst>
            </p:cNvPr>
            <p:cNvCxnSpPr/>
            <p:nvPr/>
          </p:nvCxnSpPr>
          <p:spPr bwMode="auto">
            <a:xfrm>
              <a:off x="6377376" y="1653177"/>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3" name="Straight Connector 502">
              <a:extLst>
                <a:ext uri="{FF2B5EF4-FFF2-40B4-BE49-F238E27FC236}">
                  <a16:creationId xmlns:a16="http://schemas.microsoft.com/office/drawing/2014/main" id="{C3EED8AE-C837-4C6F-B019-E06E77969FAA}"/>
                </a:ext>
              </a:extLst>
            </p:cNvPr>
            <p:cNvCxnSpPr/>
            <p:nvPr/>
          </p:nvCxnSpPr>
          <p:spPr bwMode="auto">
            <a:xfrm>
              <a:off x="6377376" y="179406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4" name="Straight Connector 503">
              <a:extLst>
                <a:ext uri="{FF2B5EF4-FFF2-40B4-BE49-F238E27FC236}">
                  <a16:creationId xmlns:a16="http://schemas.microsoft.com/office/drawing/2014/main" id="{593430C6-13C8-419D-B221-BEDA71BB2119}"/>
                </a:ext>
              </a:extLst>
            </p:cNvPr>
            <p:cNvCxnSpPr/>
            <p:nvPr/>
          </p:nvCxnSpPr>
          <p:spPr bwMode="auto">
            <a:xfrm>
              <a:off x="6377376" y="193496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5" name="Straight Connector 504">
              <a:extLst>
                <a:ext uri="{FF2B5EF4-FFF2-40B4-BE49-F238E27FC236}">
                  <a16:creationId xmlns:a16="http://schemas.microsoft.com/office/drawing/2014/main" id="{B973AA3D-6A73-4CBC-9767-65A959272397}"/>
                </a:ext>
              </a:extLst>
            </p:cNvPr>
            <p:cNvCxnSpPr/>
            <p:nvPr/>
          </p:nvCxnSpPr>
          <p:spPr bwMode="auto">
            <a:xfrm>
              <a:off x="6377376" y="2075853"/>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6" name="Straight Connector 505">
              <a:extLst>
                <a:ext uri="{FF2B5EF4-FFF2-40B4-BE49-F238E27FC236}">
                  <a16:creationId xmlns:a16="http://schemas.microsoft.com/office/drawing/2014/main" id="{D2A2410B-7F5D-477E-93AC-AF846B575DBE}"/>
                </a:ext>
              </a:extLst>
            </p:cNvPr>
            <p:cNvCxnSpPr/>
            <p:nvPr/>
          </p:nvCxnSpPr>
          <p:spPr bwMode="auto">
            <a:xfrm>
              <a:off x="6377376" y="2216745"/>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7" name="Straight Connector 506">
              <a:extLst>
                <a:ext uri="{FF2B5EF4-FFF2-40B4-BE49-F238E27FC236}">
                  <a16:creationId xmlns:a16="http://schemas.microsoft.com/office/drawing/2014/main" id="{0D1AF7F4-46A6-4777-AF96-C1DF8B3D7B4C}"/>
                </a:ext>
              </a:extLst>
            </p:cNvPr>
            <p:cNvCxnSpPr/>
            <p:nvPr/>
          </p:nvCxnSpPr>
          <p:spPr bwMode="auto">
            <a:xfrm>
              <a:off x="6377376" y="2357637"/>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8" name="Straight Connector 507">
              <a:extLst>
                <a:ext uri="{FF2B5EF4-FFF2-40B4-BE49-F238E27FC236}">
                  <a16:creationId xmlns:a16="http://schemas.microsoft.com/office/drawing/2014/main" id="{195F3472-DAEB-4550-9D06-1C67EEFFFAC1}"/>
                </a:ext>
              </a:extLst>
            </p:cNvPr>
            <p:cNvCxnSpPr/>
            <p:nvPr/>
          </p:nvCxnSpPr>
          <p:spPr bwMode="auto">
            <a:xfrm>
              <a:off x="6377376" y="249852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09" name="Straight Connector 508">
              <a:extLst>
                <a:ext uri="{FF2B5EF4-FFF2-40B4-BE49-F238E27FC236}">
                  <a16:creationId xmlns:a16="http://schemas.microsoft.com/office/drawing/2014/main" id="{71505613-2F71-4BB2-A5C7-5D98AD2851D5}"/>
                </a:ext>
              </a:extLst>
            </p:cNvPr>
            <p:cNvCxnSpPr/>
            <p:nvPr/>
          </p:nvCxnSpPr>
          <p:spPr bwMode="auto">
            <a:xfrm>
              <a:off x="6377376" y="263942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0" name="Straight Connector 23">
              <a:extLst>
                <a:ext uri="{FF2B5EF4-FFF2-40B4-BE49-F238E27FC236}">
                  <a16:creationId xmlns:a16="http://schemas.microsoft.com/office/drawing/2014/main" id="{C7A7DCF2-DC6C-47BD-AA6B-CFC7A6E8E1CF}"/>
                </a:ext>
              </a:extLst>
            </p:cNvPr>
            <p:cNvCxnSpPr/>
            <p:nvPr/>
          </p:nvCxnSpPr>
          <p:spPr bwMode="auto">
            <a:xfrm>
              <a:off x="6377376" y="2780313"/>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1" name="Straight Connector 24">
              <a:extLst>
                <a:ext uri="{FF2B5EF4-FFF2-40B4-BE49-F238E27FC236}">
                  <a16:creationId xmlns:a16="http://schemas.microsoft.com/office/drawing/2014/main" id="{20285B14-E634-4394-AAB7-57FD1900D5F5}"/>
                </a:ext>
              </a:extLst>
            </p:cNvPr>
            <p:cNvCxnSpPr/>
            <p:nvPr/>
          </p:nvCxnSpPr>
          <p:spPr bwMode="auto">
            <a:xfrm>
              <a:off x="6377376" y="2921205"/>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2" name="Straight Connector 511">
              <a:extLst>
                <a:ext uri="{FF2B5EF4-FFF2-40B4-BE49-F238E27FC236}">
                  <a16:creationId xmlns:a16="http://schemas.microsoft.com/office/drawing/2014/main" id="{E213109A-539E-4FEC-A86C-A7B0812EE676}"/>
                </a:ext>
              </a:extLst>
            </p:cNvPr>
            <p:cNvCxnSpPr/>
            <p:nvPr/>
          </p:nvCxnSpPr>
          <p:spPr bwMode="auto">
            <a:xfrm>
              <a:off x="6377376" y="3062097"/>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3" name="Straight Connector 512">
              <a:extLst>
                <a:ext uri="{FF2B5EF4-FFF2-40B4-BE49-F238E27FC236}">
                  <a16:creationId xmlns:a16="http://schemas.microsoft.com/office/drawing/2014/main" id="{EACB4135-2F5B-4E7B-8BCD-865CEB2C4064}"/>
                </a:ext>
              </a:extLst>
            </p:cNvPr>
            <p:cNvCxnSpPr/>
            <p:nvPr/>
          </p:nvCxnSpPr>
          <p:spPr bwMode="auto">
            <a:xfrm>
              <a:off x="6377376" y="320298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4" name="Straight Connector 513">
              <a:extLst>
                <a:ext uri="{FF2B5EF4-FFF2-40B4-BE49-F238E27FC236}">
                  <a16:creationId xmlns:a16="http://schemas.microsoft.com/office/drawing/2014/main" id="{E5F1548C-5EEA-400C-B5DF-0A4A8733B0E5}"/>
                </a:ext>
              </a:extLst>
            </p:cNvPr>
            <p:cNvCxnSpPr/>
            <p:nvPr/>
          </p:nvCxnSpPr>
          <p:spPr bwMode="auto">
            <a:xfrm>
              <a:off x="6377376" y="3343881"/>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5" name="Straight Connector 514">
              <a:extLst>
                <a:ext uri="{FF2B5EF4-FFF2-40B4-BE49-F238E27FC236}">
                  <a16:creationId xmlns:a16="http://schemas.microsoft.com/office/drawing/2014/main" id="{DAB6AE25-1D3A-491E-8703-341F733D8E5E}"/>
                </a:ext>
              </a:extLst>
            </p:cNvPr>
            <p:cNvCxnSpPr/>
            <p:nvPr/>
          </p:nvCxnSpPr>
          <p:spPr bwMode="auto">
            <a:xfrm>
              <a:off x="6377376" y="3484768"/>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6" name="Straight Connector 515">
              <a:extLst>
                <a:ext uri="{FF2B5EF4-FFF2-40B4-BE49-F238E27FC236}">
                  <a16:creationId xmlns:a16="http://schemas.microsoft.com/office/drawing/2014/main" id="{CFEFBA0F-4517-48E6-B08D-79F29A212D98}"/>
                </a:ext>
              </a:extLst>
            </p:cNvPr>
            <p:cNvCxnSpPr/>
            <p:nvPr/>
          </p:nvCxnSpPr>
          <p:spPr bwMode="auto">
            <a:xfrm>
              <a:off x="6377376" y="1089609"/>
              <a:ext cx="64008" cy="0"/>
            </a:xfrm>
            <a:prstGeom prst="line">
              <a:avLst/>
            </a:prstGeom>
            <a:noFill/>
            <a:ln w="28575"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517" name="Straight Connector 516">
              <a:extLst>
                <a:ext uri="{FF2B5EF4-FFF2-40B4-BE49-F238E27FC236}">
                  <a16:creationId xmlns:a16="http://schemas.microsoft.com/office/drawing/2014/main" id="{9F03C661-F2E0-4110-9925-599F35DB6880}"/>
                </a:ext>
              </a:extLst>
            </p:cNvPr>
            <p:cNvCxnSpPr/>
            <p:nvPr/>
          </p:nvCxnSpPr>
          <p:spPr bwMode="auto">
            <a:xfrm flipH="1">
              <a:off x="6377376" y="948717"/>
              <a:ext cx="64008" cy="0"/>
            </a:xfrm>
            <a:prstGeom prst="line">
              <a:avLst/>
            </a:prstGeom>
            <a:noFill/>
            <a:ln w="28575" cap="flat" cmpd="sng" algn="ctr">
              <a:solidFill>
                <a:schemeClr val="bg1"/>
              </a:solidFill>
              <a:prstDash val="solid"/>
              <a:round/>
              <a:headEnd type="none" w="med" len="med"/>
              <a:tailEnd type="none" w="med" len="med"/>
            </a:ln>
            <a:effectLst/>
          </p:spPr>
        </p:cxnSp>
      </p:grpSp>
      <p:sp>
        <p:nvSpPr>
          <p:cNvPr id="518" name="TextBox 517">
            <a:extLst>
              <a:ext uri="{FF2B5EF4-FFF2-40B4-BE49-F238E27FC236}">
                <a16:creationId xmlns:a16="http://schemas.microsoft.com/office/drawing/2014/main" id="{0DE3A0E8-F4EB-4408-B91C-051B0090B1C6}"/>
              </a:ext>
            </a:extLst>
          </p:cNvPr>
          <p:cNvSpPr txBox="1"/>
          <p:nvPr/>
        </p:nvSpPr>
        <p:spPr>
          <a:xfrm>
            <a:off x="6091638" y="3447362"/>
            <a:ext cx="284539" cy="184618"/>
          </a:xfrm>
          <a:prstGeom prst="rect">
            <a:avLst/>
          </a:prstGeom>
          <a:noFill/>
        </p:spPr>
        <p:txBody>
          <a:bodyPr wrap="square" lIns="0" tIns="0" rIns="0" bIns="0" rtlCol="0">
            <a:spAutoFit/>
          </a:bodyPr>
          <a:lstStyle/>
          <a:p>
            <a:pPr algn="r" defTabSz="914126" eaLnBrk="1" fontAlgn="auto" hangingPunct="1">
              <a:spcBef>
                <a:spcPts val="0"/>
              </a:spcBef>
              <a:spcAft>
                <a:spcPts val="0"/>
              </a:spcAft>
              <a:defRPr/>
            </a:pPr>
            <a:r>
              <a:rPr lang="en-US" sz="1200" b="0" dirty="0">
                <a:solidFill>
                  <a:srgbClr val="000000"/>
                </a:solidFill>
                <a:latin typeface="Calibri" panose="020F0502020204030204"/>
                <a:cs typeface="+mn-cs"/>
              </a:rPr>
              <a:t>80</a:t>
            </a:r>
          </a:p>
        </p:txBody>
      </p:sp>
      <p:sp>
        <p:nvSpPr>
          <p:cNvPr id="531" name="TextBox 530">
            <a:extLst>
              <a:ext uri="{FF2B5EF4-FFF2-40B4-BE49-F238E27FC236}">
                <a16:creationId xmlns:a16="http://schemas.microsoft.com/office/drawing/2014/main" id="{E9AC4417-A960-407F-9F79-64A1D22C1235}"/>
              </a:ext>
            </a:extLst>
          </p:cNvPr>
          <p:cNvSpPr txBox="1"/>
          <p:nvPr/>
        </p:nvSpPr>
        <p:spPr bwMode="auto">
          <a:xfrm>
            <a:off x="6436233" y="370041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cxnSp>
        <p:nvCxnSpPr>
          <p:cNvPr id="532" name="Straight Connector 531">
            <a:extLst>
              <a:ext uri="{FF2B5EF4-FFF2-40B4-BE49-F238E27FC236}">
                <a16:creationId xmlns:a16="http://schemas.microsoft.com/office/drawing/2014/main" id="{EFC756DD-8138-49B6-98BC-AACAD42366E8}"/>
              </a:ext>
            </a:extLst>
          </p:cNvPr>
          <p:cNvCxnSpPr/>
          <p:nvPr/>
        </p:nvCxnSpPr>
        <p:spPr bwMode="auto">
          <a:xfrm>
            <a:off x="6444103" y="5103545"/>
            <a:ext cx="5369758" cy="0"/>
          </a:xfrm>
          <a:prstGeom prst="line">
            <a:avLst/>
          </a:prstGeom>
          <a:noFill/>
          <a:ln w="28575" cap="flat" cmpd="sng" algn="ctr">
            <a:solidFill>
              <a:schemeClr val="bg1"/>
            </a:solidFill>
            <a:prstDash val="sysDot"/>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34" name="Rectangle 533">
            <a:extLst>
              <a:ext uri="{FF2B5EF4-FFF2-40B4-BE49-F238E27FC236}">
                <a16:creationId xmlns:a16="http://schemas.microsoft.com/office/drawing/2014/main" id="{BA0B574C-65D9-4452-BEA9-5F599D56F6B5}"/>
              </a:ext>
            </a:extLst>
          </p:cNvPr>
          <p:cNvSpPr/>
          <p:nvPr/>
        </p:nvSpPr>
        <p:spPr bwMode="auto">
          <a:xfrm>
            <a:off x="6476104" y="3850340"/>
            <a:ext cx="73133" cy="829124"/>
          </a:xfrm>
          <a:prstGeom prst="rect">
            <a:avLst/>
          </a:prstGeom>
          <a:solidFill>
            <a:schemeClr val="accent3"/>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35" name="Rectangle 534">
            <a:extLst>
              <a:ext uri="{FF2B5EF4-FFF2-40B4-BE49-F238E27FC236}">
                <a16:creationId xmlns:a16="http://schemas.microsoft.com/office/drawing/2014/main" id="{5E390AA3-7705-4D8A-9033-B4EC4F55F19C}"/>
              </a:ext>
            </a:extLst>
          </p:cNvPr>
          <p:cNvSpPr/>
          <p:nvPr/>
        </p:nvSpPr>
        <p:spPr bwMode="auto">
          <a:xfrm>
            <a:off x="6692074" y="4553351"/>
            <a:ext cx="73133" cy="116177"/>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36" name="Rectangle 535">
            <a:extLst>
              <a:ext uri="{FF2B5EF4-FFF2-40B4-BE49-F238E27FC236}">
                <a16:creationId xmlns:a16="http://schemas.microsoft.com/office/drawing/2014/main" id="{7A784824-E975-48BD-9734-E31EBAB1E2E4}"/>
              </a:ext>
            </a:extLst>
          </p:cNvPr>
          <p:cNvSpPr/>
          <p:nvPr/>
        </p:nvSpPr>
        <p:spPr bwMode="auto">
          <a:xfrm>
            <a:off x="7555953" y="4682714"/>
            <a:ext cx="73133" cy="189457"/>
          </a:xfrm>
          <a:prstGeom prst="rect">
            <a:avLst/>
          </a:prstGeom>
          <a:solidFill>
            <a:schemeClr val="tx2"/>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37" name="Rectangle 536">
            <a:extLst>
              <a:ext uri="{FF2B5EF4-FFF2-40B4-BE49-F238E27FC236}">
                <a16:creationId xmlns:a16="http://schemas.microsoft.com/office/drawing/2014/main" id="{9A4E156B-41C6-47A9-869B-C6E5DA5B3686}"/>
              </a:ext>
            </a:extLst>
          </p:cNvPr>
          <p:cNvSpPr/>
          <p:nvPr/>
        </p:nvSpPr>
        <p:spPr bwMode="auto">
          <a:xfrm>
            <a:off x="8527817" y="4682714"/>
            <a:ext cx="73133" cy="462169"/>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38" name="Rectangle 537">
            <a:extLst>
              <a:ext uri="{FF2B5EF4-FFF2-40B4-BE49-F238E27FC236}">
                <a16:creationId xmlns:a16="http://schemas.microsoft.com/office/drawing/2014/main" id="{A56858BE-67A4-49E2-B7A5-3E790D678D37}"/>
              </a:ext>
            </a:extLst>
          </p:cNvPr>
          <p:cNvSpPr/>
          <p:nvPr/>
        </p:nvSpPr>
        <p:spPr bwMode="auto">
          <a:xfrm>
            <a:off x="10363559" y="4683262"/>
            <a:ext cx="73133" cy="1450949"/>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39" name="Rectangle 538">
            <a:extLst>
              <a:ext uri="{FF2B5EF4-FFF2-40B4-BE49-F238E27FC236}">
                <a16:creationId xmlns:a16="http://schemas.microsoft.com/office/drawing/2014/main" id="{3219E7B2-2243-441F-9A94-1A3EC6B17B82}"/>
              </a:ext>
            </a:extLst>
          </p:cNvPr>
          <p:cNvSpPr/>
          <p:nvPr/>
        </p:nvSpPr>
        <p:spPr bwMode="auto">
          <a:xfrm>
            <a:off x="6584089" y="4233800"/>
            <a:ext cx="73133" cy="455602"/>
          </a:xfrm>
          <a:prstGeom prst="rect">
            <a:avLst/>
          </a:prstGeom>
          <a:solidFill>
            <a:schemeClr val="accent3"/>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0" name="Rectangle 539">
            <a:extLst>
              <a:ext uri="{FF2B5EF4-FFF2-40B4-BE49-F238E27FC236}">
                <a16:creationId xmlns:a16="http://schemas.microsoft.com/office/drawing/2014/main" id="{9BDDFFCE-3CFF-4205-A5ED-BC9E4E9C2258}"/>
              </a:ext>
            </a:extLst>
          </p:cNvPr>
          <p:cNvSpPr/>
          <p:nvPr/>
        </p:nvSpPr>
        <p:spPr bwMode="auto">
          <a:xfrm>
            <a:off x="6800059" y="4563289"/>
            <a:ext cx="73133" cy="116177"/>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1" name="Rectangle 540">
            <a:extLst>
              <a:ext uri="{FF2B5EF4-FFF2-40B4-BE49-F238E27FC236}">
                <a16:creationId xmlns:a16="http://schemas.microsoft.com/office/drawing/2014/main" id="{37ADF975-1ABD-4FB7-8179-F176DC5FE294}"/>
              </a:ext>
            </a:extLst>
          </p:cNvPr>
          <p:cNvSpPr/>
          <p:nvPr/>
        </p:nvSpPr>
        <p:spPr bwMode="auto">
          <a:xfrm>
            <a:off x="7016028" y="4609909"/>
            <a:ext cx="73133" cy="79495"/>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2" name="Rectangle 541">
            <a:extLst>
              <a:ext uri="{FF2B5EF4-FFF2-40B4-BE49-F238E27FC236}">
                <a16:creationId xmlns:a16="http://schemas.microsoft.com/office/drawing/2014/main" id="{FD6AF8FB-BD24-40EA-9D82-3CE35C97D38F}"/>
              </a:ext>
            </a:extLst>
          </p:cNvPr>
          <p:cNvSpPr/>
          <p:nvPr/>
        </p:nvSpPr>
        <p:spPr bwMode="auto">
          <a:xfrm>
            <a:off x="6908043" y="4573226"/>
            <a:ext cx="73133" cy="116177"/>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3" name="Rectangle 542">
            <a:extLst>
              <a:ext uri="{FF2B5EF4-FFF2-40B4-BE49-F238E27FC236}">
                <a16:creationId xmlns:a16="http://schemas.microsoft.com/office/drawing/2014/main" id="{8A4FC13B-B576-49B0-A89E-94AE4E09FA5B}"/>
              </a:ext>
            </a:extLst>
          </p:cNvPr>
          <p:cNvSpPr/>
          <p:nvPr/>
        </p:nvSpPr>
        <p:spPr bwMode="auto">
          <a:xfrm>
            <a:off x="7124013" y="4671162"/>
            <a:ext cx="73133" cy="45707"/>
          </a:xfrm>
          <a:prstGeom prst="rect">
            <a:avLst/>
          </a:prstGeom>
          <a:solidFill>
            <a:schemeClr val="accent3"/>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4" name="Rectangle 543">
            <a:extLst>
              <a:ext uri="{FF2B5EF4-FFF2-40B4-BE49-F238E27FC236}">
                <a16:creationId xmlns:a16="http://schemas.microsoft.com/office/drawing/2014/main" id="{F35F5212-7515-4BFE-8A7D-9D54FA1928C9}"/>
              </a:ext>
            </a:extLst>
          </p:cNvPr>
          <p:cNvSpPr/>
          <p:nvPr/>
        </p:nvSpPr>
        <p:spPr bwMode="auto">
          <a:xfrm>
            <a:off x="7231998" y="4667668"/>
            <a:ext cx="73133" cy="86875"/>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5" name="Rectangle 544">
            <a:extLst>
              <a:ext uri="{FF2B5EF4-FFF2-40B4-BE49-F238E27FC236}">
                <a16:creationId xmlns:a16="http://schemas.microsoft.com/office/drawing/2014/main" id="{4CC6FC05-CF23-490E-951F-F02AC3347276}"/>
              </a:ext>
            </a:extLst>
          </p:cNvPr>
          <p:cNvSpPr/>
          <p:nvPr/>
        </p:nvSpPr>
        <p:spPr bwMode="auto">
          <a:xfrm>
            <a:off x="7339983" y="4667666"/>
            <a:ext cx="73133" cy="134584"/>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6" name="Rectangle 545">
            <a:extLst>
              <a:ext uri="{FF2B5EF4-FFF2-40B4-BE49-F238E27FC236}">
                <a16:creationId xmlns:a16="http://schemas.microsoft.com/office/drawing/2014/main" id="{EEB87B57-13E5-4936-A191-55C9CEEE09C7}"/>
              </a:ext>
            </a:extLst>
          </p:cNvPr>
          <p:cNvSpPr/>
          <p:nvPr/>
        </p:nvSpPr>
        <p:spPr bwMode="auto">
          <a:xfrm>
            <a:off x="7447968" y="4682144"/>
            <a:ext cx="73133" cy="132832"/>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7" name="Rectangle 546">
            <a:extLst>
              <a:ext uri="{FF2B5EF4-FFF2-40B4-BE49-F238E27FC236}">
                <a16:creationId xmlns:a16="http://schemas.microsoft.com/office/drawing/2014/main" id="{8761C05F-EAD2-4716-8048-D4AC3FF6B898}"/>
              </a:ext>
            </a:extLst>
          </p:cNvPr>
          <p:cNvSpPr/>
          <p:nvPr/>
        </p:nvSpPr>
        <p:spPr bwMode="auto">
          <a:xfrm>
            <a:off x="8743786" y="4682145"/>
            <a:ext cx="73133" cy="576659"/>
          </a:xfrm>
          <a:prstGeom prst="rect">
            <a:avLst/>
          </a:prstGeom>
          <a:solidFill>
            <a:schemeClr val="accent3"/>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8" name="Rectangle 547">
            <a:extLst>
              <a:ext uri="{FF2B5EF4-FFF2-40B4-BE49-F238E27FC236}">
                <a16:creationId xmlns:a16="http://schemas.microsoft.com/office/drawing/2014/main" id="{BBD72938-FCC5-48DB-8324-79C7F5F9BAAD}"/>
              </a:ext>
            </a:extLst>
          </p:cNvPr>
          <p:cNvSpPr/>
          <p:nvPr/>
        </p:nvSpPr>
        <p:spPr bwMode="auto">
          <a:xfrm>
            <a:off x="8635801" y="4673519"/>
            <a:ext cx="73133" cy="576658"/>
          </a:xfrm>
          <a:prstGeom prst="rect">
            <a:avLst/>
          </a:prstGeom>
          <a:solidFill>
            <a:schemeClr val="tx2"/>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49" name="Rectangle 548">
            <a:extLst>
              <a:ext uri="{FF2B5EF4-FFF2-40B4-BE49-F238E27FC236}">
                <a16:creationId xmlns:a16="http://schemas.microsoft.com/office/drawing/2014/main" id="{DBF7E2E5-9CE0-446C-BAEC-58C6245B08F1}"/>
              </a:ext>
            </a:extLst>
          </p:cNvPr>
          <p:cNvSpPr/>
          <p:nvPr/>
        </p:nvSpPr>
        <p:spPr bwMode="auto">
          <a:xfrm>
            <a:off x="7663938" y="4687092"/>
            <a:ext cx="73133" cy="185078"/>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0" name="Rectangle 549">
            <a:extLst>
              <a:ext uri="{FF2B5EF4-FFF2-40B4-BE49-F238E27FC236}">
                <a16:creationId xmlns:a16="http://schemas.microsoft.com/office/drawing/2014/main" id="{2149787A-A83B-4AC8-92AD-16A0935C4F7C}"/>
              </a:ext>
            </a:extLst>
          </p:cNvPr>
          <p:cNvSpPr/>
          <p:nvPr/>
        </p:nvSpPr>
        <p:spPr bwMode="auto">
          <a:xfrm>
            <a:off x="7771922" y="4682144"/>
            <a:ext cx="73133" cy="190027"/>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1" name="Rectangle 550">
            <a:extLst>
              <a:ext uri="{FF2B5EF4-FFF2-40B4-BE49-F238E27FC236}">
                <a16:creationId xmlns:a16="http://schemas.microsoft.com/office/drawing/2014/main" id="{77F4F9B3-DB09-40E2-B462-EBCF97D2E1C5}"/>
              </a:ext>
            </a:extLst>
          </p:cNvPr>
          <p:cNvSpPr/>
          <p:nvPr/>
        </p:nvSpPr>
        <p:spPr bwMode="auto">
          <a:xfrm>
            <a:off x="7879907" y="4673519"/>
            <a:ext cx="73133" cy="282916"/>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2" name="Rectangle 551">
            <a:extLst>
              <a:ext uri="{FF2B5EF4-FFF2-40B4-BE49-F238E27FC236}">
                <a16:creationId xmlns:a16="http://schemas.microsoft.com/office/drawing/2014/main" id="{AF3A82F0-23B9-4400-82C3-72948B11B6B6}"/>
              </a:ext>
            </a:extLst>
          </p:cNvPr>
          <p:cNvSpPr/>
          <p:nvPr/>
        </p:nvSpPr>
        <p:spPr bwMode="auto">
          <a:xfrm>
            <a:off x="7987892" y="4667666"/>
            <a:ext cx="73133" cy="282916"/>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3" name="Rectangle 552">
            <a:extLst>
              <a:ext uri="{FF2B5EF4-FFF2-40B4-BE49-F238E27FC236}">
                <a16:creationId xmlns:a16="http://schemas.microsoft.com/office/drawing/2014/main" id="{D2225E0D-46CC-4C0C-A884-945290F7F332}"/>
              </a:ext>
            </a:extLst>
          </p:cNvPr>
          <p:cNvSpPr/>
          <p:nvPr/>
        </p:nvSpPr>
        <p:spPr bwMode="auto">
          <a:xfrm>
            <a:off x="8095877" y="4677892"/>
            <a:ext cx="73133" cy="320975"/>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4" name="Rectangle 553">
            <a:extLst>
              <a:ext uri="{FF2B5EF4-FFF2-40B4-BE49-F238E27FC236}">
                <a16:creationId xmlns:a16="http://schemas.microsoft.com/office/drawing/2014/main" id="{2E368D5B-5B41-4D3D-A22B-BD3F0EF74F2F}"/>
              </a:ext>
            </a:extLst>
          </p:cNvPr>
          <p:cNvSpPr/>
          <p:nvPr/>
        </p:nvSpPr>
        <p:spPr bwMode="auto">
          <a:xfrm>
            <a:off x="8203862" y="4673521"/>
            <a:ext cx="73133" cy="350067"/>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5" name="Rectangle 554">
            <a:extLst>
              <a:ext uri="{FF2B5EF4-FFF2-40B4-BE49-F238E27FC236}">
                <a16:creationId xmlns:a16="http://schemas.microsoft.com/office/drawing/2014/main" id="{4408DD1C-0CA6-47F3-A14F-386ED013C25B}"/>
              </a:ext>
            </a:extLst>
          </p:cNvPr>
          <p:cNvSpPr/>
          <p:nvPr/>
        </p:nvSpPr>
        <p:spPr bwMode="auto">
          <a:xfrm>
            <a:off x="8311847" y="4682713"/>
            <a:ext cx="73133" cy="438156"/>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6" name="Rectangle 555">
            <a:extLst>
              <a:ext uri="{FF2B5EF4-FFF2-40B4-BE49-F238E27FC236}">
                <a16:creationId xmlns:a16="http://schemas.microsoft.com/office/drawing/2014/main" id="{F2AEF273-FE9E-4901-95AF-2C59221A1FF7}"/>
              </a:ext>
            </a:extLst>
          </p:cNvPr>
          <p:cNvSpPr/>
          <p:nvPr/>
        </p:nvSpPr>
        <p:spPr bwMode="auto">
          <a:xfrm>
            <a:off x="8419832" y="4677891"/>
            <a:ext cx="73133" cy="438156"/>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558" name="Rectangle 557">
            <a:extLst>
              <a:ext uri="{FF2B5EF4-FFF2-40B4-BE49-F238E27FC236}">
                <a16:creationId xmlns:a16="http://schemas.microsoft.com/office/drawing/2014/main" id="{9B135ADE-FFA8-49F6-947E-474EC166CF8A}"/>
              </a:ext>
            </a:extLst>
          </p:cNvPr>
          <p:cNvSpPr/>
          <p:nvPr/>
        </p:nvSpPr>
        <p:spPr bwMode="auto">
          <a:xfrm>
            <a:off x="8851771" y="4687092"/>
            <a:ext cx="73133" cy="590364"/>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0" name="Rectangle 679">
            <a:extLst>
              <a:ext uri="{FF2B5EF4-FFF2-40B4-BE49-F238E27FC236}">
                <a16:creationId xmlns:a16="http://schemas.microsoft.com/office/drawing/2014/main" id="{1D454D67-3ABD-489E-8788-47D58EB3A1C0}"/>
              </a:ext>
            </a:extLst>
          </p:cNvPr>
          <p:cNvSpPr/>
          <p:nvPr/>
        </p:nvSpPr>
        <p:spPr bwMode="auto">
          <a:xfrm>
            <a:off x="9283711" y="4687355"/>
            <a:ext cx="73133" cy="714454"/>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1" name="Rectangle 680">
            <a:extLst>
              <a:ext uri="{FF2B5EF4-FFF2-40B4-BE49-F238E27FC236}">
                <a16:creationId xmlns:a16="http://schemas.microsoft.com/office/drawing/2014/main" id="{14259426-FB49-4093-AA56-6F73751FC3A9}"/>
              </a:ext>
            </a:extLst>
          </p:cNvPr>
          <p:cNvSpPr/>
          <p:nvPr/>
        </p:nvSpPr>
        <p:spPr bwMode="auto">
          <a:xfrm>
            <a:off x="11443408" y="4711901"/>
            <a:ext cx="73133" cy="1420999"/>
          </a:xfrm>
          <a:prstGeom prst="rect">
            <a:avLst/>
          </a:prstGeom>
          <a:solidFill>
            <a:schemeClr val="accent5"/>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2" name="Rectangle 681">
            <a:extLst>
              <a:ext uri="{FF2B5EF4-FFF2-40B4-BE49-F238E27FC236}">
                <a16:creationId xmlns:a16="http://schemas.microsoft.com/office/drawing/2014/main" id="{875DA419-E2DB-4A13-8F14-47C7FDF6A4FF}"/>
              </a:ext>
            </a:extLst>
          </p:cNvPr>
          <p:cNvSpPr/>
          <p:nvPr/>
        </p:nvSpPr>
        <p:spPr bwMode="auto">
          <a:xfrm>
            <a:off x="8959756" y="4677892"/>
            <a:ext cx="73133" cy="632983"/>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3" name="Rectangle 682">
            <a:extLst>
              <a:ext uri="{FF2B5EF4-FFF2-40B4-BE49-F238E27FC236}">
                <a16:creationId xmlns:a16="http://schemas.microsoft.com/office/drawing/2014/main" id="{3718F6C5-96A9-48B4-9602-C2519D71AA66}"/>
              </a:ext>
            </a:extLst>
          </p:cNvPr>
          <p:cNvSpPr/>
          <p:nvPr/>
        </p:nvSpPr>
        <p:spPr bwMode="auto">
          <a:xfrm>
            <a:off x="9067741" y="4689403"/>
            <a:ext cx="73133" cy="637740"/>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4" name="Rectangle 683">
            <a:extLst>
              <a:ext uri="{FF2B5EF4-FFF2-40B4-BE49-F238E27FC236}">
                <a16:creationId xmlns:a16="http://schemas.microsoft.com/office/drawing/2014/main" id="{60E4BCAA-2676-4312-9CD6-5AD7FA254CDC}"/>
              </a:ext>
            </a:extLst>
          </p:cNvPr>
          <p:cNvSpPr/>
          <p:nvPr/>
        </p:nvSpPr>
        <p:spPr bwMode="auto">
          <a:xfrm>
            <a:off x="9175726" y="4687356"/>
            <a:ext cx="73133" cy="670374"/>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5" name="Rectangle 684">
            <a:extLst>
              <a:ext uri="{FF2B5EF4-FFF2-40B4-BE49-F238E27FC236}">
                <a16:creationId xmlns:a16="http://schemas.microsoft.com/office/drawing/2014/main" id="{8AEC5344-84FC-4656-B01C-01FEA9DDD511}"/>
              </a:ext>
            </a:extLst>
          </p:cNvPr>
          <p:cNvSpPr/>
          <p:nvPr/>
        </p:nvSpPr>
        <p:spPr bwMode="auto">
          <a:xfrm>
            <a:off x="9391695" y="4673521"/>
            <a:ext cx="73133" cy="859244"/>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6" name="Rectangle 685">
            <a:extLst>
              <a:ext uri="{FF2B5EF4-FFF2-40B4-BE49-F238E27FC236}">
                <a16:creationId xmlns:a16="http://schemas.microsoft.com/office/drawing/2014/main" id="{F6FEA527-56C9-4436-985D-A8A847994FC3}"/>
              </a:ext>
            </a:extLst>
          </p:cNvPr>
          <p:cNvSpPr/>
          <p:nvPr/>
        </p:nvSpPr>
        <p:spPr bwMode="auto">
          <a:xfrm>
            <a:off x="9499680" y="4682714"/>
            <a:ext cx="73133" cy="931072"/>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7" name="Rectangle 686">
            <a:extLst>
              <a:ext uri="{FF2B5EF4-FFF2-40B4-BE49-F238E27FC236}">
                <a16:creationId xmlns:a16="http://schemas.microsoft.com/office/drawing/2014/main" id="{D8C12DED-CA6B-46D2-BD6E-D43CA456068B}"/>
              </a:ext>
            </a:extLst>
          </p:cNvPr>
          <p:cNvSpPr/>
          <p:nvPr/>
        </p:nvSpPr>
        <p:spPr bwMode="auto">
          <a:xfrm>
            <a:off x="9607665" y="4682715"/>
            <a:ext cx="73133" cy="1035833"/>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8" name="Rectangle 687">
            <a:extLst>
              <a:ext uri="{FF2B5EF4-FFF2-40B4-BE49-F238E27FC236}">
                <a16:creationId xmlns:a16="http://schemas.microsoft.com/office/drawing/2014/main" id="{7B623EA2-9849-42DB-B0D3-A6E2A28191C8}"/>
              </a:ext>
            </a:extLst>
          </p:cNvPr>
          <p:cNvSpPr/>
          <p:nvPr/>
        </p:nvSpPr>
        <p:spPr bwMode="auto">
          <a:xfrm>
            <a:off x="9715650" y="4677892"/>
            <a:ext cx="73133" cy="1073685"/>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89" name="Rectangle 688">
            <a:extLst>
              <a:ext uri="{FF2B5EF4-FFF2-40B4-BE49-F238E27FC236}">
                <a16:creationId xmlns:a16="http://schemas.microsoft.com/office/drawing/2014/main" id="{3E84436A-823A-4A2B-BAE2-8ED256B439C7}"/>
              </a:ext>
            </a:extLst>
          </p:cNvPr>
          <p:cNvSpPr/>
          <p:nvPr/>
        </p:nvSpPr>
        <p:spPr bwMode="auto">
          <a:xfrm>
            <a:off x="9823635" y="4677892"/>
            <a:ext cx="73133" cy="1073685"/>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0" name="Rectangle 689">
            <a:extLst>
              <a:ext uri="{FF2B5EF4-FFF2-40B4-BE49-F238E27FC236}">
                <a16:creationId xmlns:a16="http://schemas.microsoft.com/office/drawing/2014/main" id="{7FDAA53E-BD7A-40A6-90A3-FE8DECC4D538}"/>
              </a:ext>
            </a:extLst>
          </p:cNvPr>
          <p:cNvSpPr/>
          <p:nvPr/>
        </p:nvSpPr>
        <p:spPr bwMode="auto">
          <a:xfrm>
            <a:off x="9931620" y="4673521"/>
            <a:ext cx="73133" cy="1117032"/>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1" name="Rectangle 690">
            <a:extLst>
              <a:ext uri="{FF2B5EF4-FFF2-40B4-BE49-F238E27FC236}">
                <a16:creationId xmlns:a16="http://schemas.microsoft.com/office/drawing/2014/main" id="{B8BBC6A9-D837-47A2-9AC2-0045A88B6D3B}"/>
              </a:ext>
            </a:extLst>
          </p:cNvPr>
          <p:cNvSpPr/>
          <p:nvPr/>
        </p:nvSpPr>
        <p:spPr bwMode="auto">
          <a:xfrm>
            <a:off x="10039605" y="4673523"/>
            <a:ext cx="73133" cy="1249693"/>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2" name="Rectangle 691">
            <a:extLst>
              <a:ext uri="{FF2B5EF4-FFF2-40B4-BE49-F238E27FC236}">
                <a16:creationId xmlns:a16="http://schemas.microsoft.com/office/drawing/2014/main" id="{F15BFD2C-AC44-4388-A265-F50F86379BE7}"/>
              </a:ext>
            </a:extLst>
          </p:cNvPr>
          <p:cNvSpPr/>
          <p:nvPr/>
        </p:nvSpPr>
        <p:spPr bwMode="auto">
          <a:xfrm>
            <a:off x="10147590" y="4677893"/>
            <a:ext cx="73133" cy="1331219"/>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3" name="Rectangle 692">
            <a:extLst>
              <a:ext uri="{FF2B5EF4-FFF2-40B4-BE49-F238E27FC236}">
                <a16:creationId xmlns:a16="http://schemas.microsoft.com/office/drawing/2014/main" id="{2C945F74-FF7B-4F86-AC42-9F288B432D19}"/>
              </a:ext>
            </a:extLst>
          </p:cNvPr>
          <p:cNvSpPr/>
          <p:nvPr/>
        </p:nvSpPr>
        <p:spPr bwMode="auto">
          <a:xfrm>
            <a:off x="10255574" y="4677893"/>
            <a:ext cx="73133" cy="1371243"/>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4" name="Rectangle 693">
            <a:extLst>
              <a:ext uri="{FF2B5EF4-FFF2-40B4-BE49-F238E27FC236}">
                <a16:creationId xmlns:a16="http://schemas.microsoft.com/office/drawing/2014/main" id="{54C5D8EA-B09C-44E9-95D1-597382DA283C}"/>
              </a:ext>
            </a:extLst>
          </p:cNvPr>
          <p:cNvSpPr/>
          <p:nvPr/>
        </p:nvSpPr>
        <p:spPr bwMode="auto">
          <a:xfrm>
            <a:off x="11011469" y="4693793"/>
            <a:ext cx="73133" cy="1439106"/>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5" name="Rectangle 694">
            <a:extLst>
              <a:ext uri="{FF2B5EF4-FFF2-40B4-BE49-F238E27FC236}">
                <a16:creationId xmlns:a16="http://schemas.microsoft.com/office/drawing/2014/main" id="{A9CF243D-2287-43EC-B4B9-2CB85EBA4AE8}"/>
              </a:ext>
            </a:extLst>
          </p:cNvPr>
          <p:cNvSpPr/>
          <p:nvPr/>
        </p:nvSpPr>
        <p:spPr bwMode="auto">
          <a:xfrm>
            <a:off x="11227438" y="4698614"/>
            <a:ext cx="73133" cy="1434284"/>
          </a:xfrm>
          <a:prstGeom prst="rect">
            <a:avLst/>
          </a:prstGeom>
          <a:solidFill>
            <a:schemeClr val="accent4"/>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6" name="Rectangle 695">
            <a:extLst>
              <a:ext uri="{FF2B5EF4-FFF2-40B4-BE49-F238E27FC236}">
                <a16:creationId xmlns:a16="http://schemas.microsoft.com/office/drawing/2014/main" id="{FE90D3C1-B042-406A-9930-CF89B90268FA}"/>
              </a:ext>
            </a:extLst>
          </p:cNvPr>
          <p:cNvSpPr/>
          <p:nvPr/>
        </p:nvSpPr>
        <p:spPr bwMode="auto">
          <a:xfrm>
            <a:off x="10903484" y="4687771"/>
            <a:ext cx="73133" cy="1441852"/>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7" name="Rectangle 696">
            <a:extLst>
              <a:ext uri="{FF2B5EF4-FFF2-40B4-BE49-F238E27FC236}">
                <a16:creationId xmlns:a16="http://schemas.microsoft.com/office/drawing/2014/main" id="{1387EDC3-6A69-451A-B143-922C03E6DF23}"/>
              </a:ext>
            </a:extLst>
          </p:cNvPr>
          <p:cNvSpPr/>
          <p:nvPr/>
        </p:nvSpPr>
        <p:spPr bwMode="auto">
          <a:xfrm>
            <a:off x="11119453" y="4677893"/>
            <a:ext cx="73133" cy="1455007"/>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8" name="Rectangle 697">
            <a:extLst>
              <a:ext uri="{FF2B5EF4-FFF2-40B4-BE49-F238E27FC236}">
                <a16:creationId xmlns:a16="http://schemas.microsoft.com/office/drawing/2014/main" id="{53F07B17-D521-47F9-9DC4-95C6CB654045}"/>
              </a:ext>
            </a:extLst>
          </p:cNvPr>
          <p:cNvSpPr/>
          <p:nvPr/>
        </p:nvSpPr>
        <p:spPr bwMode="auto">
          <a:xfrm>
            <a:off x="11335423" y="4677893"/>
            <a:ext cx="73133" cy="1455007"/>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699" name="Rectangle 698">
            <a:extLst>
              <a:ext uri="{FF2B5EF4-FFF2-40B4-BE49-F238E27FC236}">
                <a16:creationId xmlns:a16="http://schemas.microsoft.com/office/drawing/2014/main" id="{73C9FA84-59F4-4404-AD39-A137166A2068}"/>
              </a:ext>
            </a:extLst>
          </p:cNvPr>
          <p:cNvSpPr/>
          <p:nvPr/>
        </p:nvSpPr>
        <p:spPr bwMode="auto">
          <a:xfrm>
            <a:off x="11551393" y="4687356"/>
            <a:ext cx="73133" cy="1445543"/>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700" name="Rectangle 699">
            <a:extLst>
              <a:ext uri="{FF2B5EF4-FFF2-40B4-BE49-F238E27FC236}">
                <a16:creationId xmlns:a16="http://schemas.microsoft.com/office/drawing/2014/main" id="{B15488C0-11DB-4407-B2B0-C06B353091B8}"/>
              </a:ext>
            </a:extLst>
          </p:cNvPr>
          <p:cNvSpPr/>
          <p:nvPr/>
        </p:nvSpPr>
        <p:spPr bwMode="auto">
          <a:xfrm>
            <a:off x="11659378" y="4677893"/>
            <a:ext cx="73133" cy="1455007"/>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701" name="Rectangle 700">
            <a:extLst>
              <a:ext uri="{FF2B5EF4-FFF2-40B4-BE49-F238E27FC236}">
                <a16:creationId xmlns:a16="http://schemas.microsoft.com/office/drawing/2014/main" id="{F0A8BB24-F704-404D-A81E-455333E99D69}"/>
              </a:ext>
            </a:extLst>
          </p:cNvPr>
          <p:cNvSpPr/>
          <p:nvPr/>
        </p:nvSpPr>
        <p:spPr bwMode="auto">
          <a:xfrm>
            <a:off x="10795499" y="4683261"/>
            <a:ext cx="73133" cy="1441852"/>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702" name="Rectangle 701">
            <a:extLst>
              <a:ext uri="{FF2B5EF4-FFF2-40B4-BE49-F238E27FC236}">
                <a16:creationId xmlns:a16="http://schemas.microsoft.com/office/drawing/2014/main" id="{B2BFFAF2-8CC7-4EF9-9038-4FE5AECC8EFE}"/>
              </a:ext>
            </a:extLst>
          </p:cNvPr>
          <p:cNvSpPr/>
          <p:nvPr/>
        </p:nvSpPr>
        <p:spPr bwMode="auto">
          <a:xfrm>
            <a:off x="10687514" y="4678534"/>
            <a:ext cx="73133" cy="1441852"/>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703" name="Rectangle 702">
            <a:extLst>
              <a:ext uri="{FF2B5EF4-FFF2-40B4-BE49-F238E27FC236}">
                <a16:creationId xmlns:a16="http://schemas.microsoft.com/office/drawing/2014/main" id="{9ED21AD7-76E1-40AC-B32F-6EDFCAB7A312}"/>
              </a:ext>
            </a:extLst>
          </p:cNvPr>
          <p:cNvSpPr/>
          <p:nvPr/>
        </p:nvSpPr>
        <p:spPr bwMode="auto">
          <a:xfrm>
            <a:off x="10471544" y="4682796"/>
            <a:ext cx="73133" cy="1441852"/>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sp>
        <p:nvSpPr>
          <p:cNvPr id="704" name="Rectangle 703">
            <a:extLst>
              <a:ext uri="{FF2B5EF4-FFF2-40B4-BE49-F238E27FC236}">
                <a16:creationId xmlns:a16="http://schemas.microsoft.com/office/drawing/2014/main" id="{B3016300-8A18-4264-BFE3-FBFE29204029}"/>
              </a:ext>
            </a:extLst>
          </p:cNvPr>
          <p:cNvSpPr/>
          <p:nvPr/>
        </p:nvSpPr>
        <p:spPr bwMode="auto">
          <a:xfrm>
            <a:off x="10579529" y="4682796"/>
            <a:ext cx="73133" cy="1441852"/>
          </a:xfrm>
          <a:prstGeom prst="rect">
            <a:avLst/>
          </a:prstGeom>
          <a:solidFill>
            <a:schemeClr val="accent1"/>
          </a:solidFill>
          <a:ln w="25400" cap="flat" cmpd="sng" algn="ctr">
            <a:noFill/>
            <a:prstDash val="solid"/>
            <a:round/>
            <a:headEnd type="none" w="med" len="med"/>
            <a:tailEnd type="none" w="med" len="med"/>
          </a:ln>
          <a:effectLst/>
        </p:spPr>
        <p:txBody>
          <a:bodyPr vert="horz" wrap="square" lIns="121888" tIns="60944" rIns="121888" bIns="60944" numCol="1" rtlCol="0" anchor="t" anchorCtr="0" compatLnSpc="1">
            <a:prstTxWarp prst="textNoShape">
              <a:avLst/>
            </a:prstTxWarp>
          </a:bodyPr>
          <a:lstStyle/>
          <a:p>
            <a:pPr defTabSz="1218804" eaLnBrk="1" hangingPunct="1">
              <a:defRPr/>
            </a:pPr>
            <a:endParaRPr lang="en-US" sz="1600" b="0" dirty="0">
              <a:solidFill>
                <a:srgbClr val="000000"/>
              </a:solidFill>
              <a:latin typeface="Gill Sans" charset="0"/>
              <a:ea typeface="Heiti SC Light" charset="0"/>
              <a:cs typeface="Heiti SC Light" charset="0"/>
              <a:sym typeface="Gill Sans" charset="0"/>
            </a:endParaRPr>
          </a:p>
        </p:txBody>
      </p:sp>
      <p:cxnSp>
        <p:nvCxnSpPr>
          <p:cNvPr id="533" name="Straight Connector 532">
            <a:extLst>
              <a:ext uri="{FF2B5EF4-FFF2-40B4-BE49-F238E27FC236}">
                <a16:creationId xmlns:a16="http://schemas.microsoft.com/office/drawing/2014/main" id="{36587987-7462-478F-85D0-71BBA4505F08}"/>
              </a:ext>
            </a:extLst>
          </p:cNvPr>
          <p:cNvCxnSpPr/>
          <p:nvPr/>
        </p:nvCxnSpPr>
        <p:spPr bwMode="auto">
          <a:xfrm>
            <a:off x="6444103" y="4679465"/>
            <a:ext cx="5369758" cy="0"/>
          </a:xfrm>
          <a:prstGeom prst="line">
            <a:avLst/>
          </a:prstGeom>
          <a:noFill/>
          <a:ln w="28575" cap="flat" cmpd="sng" algn="ctr">
            <a:solidFill>
              <a:schemeClr val="bg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05" name="TextBox 704">
            <a:extLst>
              <a:ext uri="{FF2B5EF4-FFF2-40B4-BE49-F238E27FC236}">
                <a16:creationId xmlns:a16="http://schemas.microsoft.com/office/drawing/2014/main" id="{47D8C6E6-2875-49A2-A26A-CDE5EA1A6F32}"/>
              </a:ext>
            </a:extLst>
          </p:cNvPr>
          <p:cNvSpPr txBox="1"/>
          <p:nvPr/>
        </p:nvSpPr>
        <p:spPr bwMode="auto">
          <a:xfrm>
            <a:off x="6537894" y="409075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06" name="TextBox 705">
            <a:extLst>
              <a:ext uri="{FF2B5EF4-FFF2-40B4-BE49-F238E27FC236}">
                <a16:creationId xmlns:a16="http://schemas.microsoft.com/office/drawing/2014/main" id="{7ECA69AC-7AD7-47D8-8C36-70CD5FA3305B}"/>
              </a:ext>
            </a:extLst>
          </p:cNvPr>
          <p:cNvSpPr txBox="1"/>
          <p:nvPr/>
        </p:nvSpPr>
        <p:spPr bwMode="auto">
          <a:xfrm>
            <a:off x="6650149" y="440521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07" name="TextBox 706">
            <a:extLst>
              <a:ext uri="{FF2B5EF4-FFF2-40B4-BE49-F238E27FC236}">
                <a16:creationId xmlns:a16="http://schemas.microsoft.com/office/drawing/2014/main" id="{2EE16987-FCA2-4ED7-8B8B-FB9F42A0DDA9}"/>
              </a:ext>
            </a:extLst>
          </p:cNvPr>
          <p:cNvSpPr txBox="1"/>
          <p:nvPr/>
        </p:nvSpPr>
        <p:spPr bwMode="auto">
          <a:xfrm>
            <a:off x="6759786" y="441476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08" name="TextBox 707">
            <a:extLst>
              <a:ext uri="{FF2B5EF4-FFF2-40B4-BE49-F238E27FC236}">
                <a16:creationId xmlns:a16="http://schemas.microsoft.com/office/drawing/2014/main" id="{5B4F8195-78BB-44B4-A690-D25C4012C078}"/>
              </a:ext>
            </a:extLst>
          </p:cNvPr>
          <p:cNvSpPr txBox="1"/>
          <p:nvPr/>
        </p:nvSpPr>
        <p:spPr bwMode="auto">
          <a:xfrm>
            <a:off x="6975046" y="447173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09" name="TextBox 708">
            <a:extLst>
              <a:ext uri="{FF2B5EF4-FFF2-40B4-BE49-F238E27FC236}">
                <a16:creationId xmlns:a16="http://schemas.microsoft.com/office/drawing/2014/main" id="{C053C6EB-D4D2-4AD8-9847-C2F58FA1AAFF}"/>
              </a:ext>
            </a:extLst>
          </p:cNvPr>
          <p:cNvSpPr txBox="1"/>
          <p:nvPr/>
        </p:nvSpPr>
        <p:spPr bwMode="auto">
          <a:xfrm>
            <a:off x="6878719" y="441961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0" name="TextBox 709">
            <a:extLst>
              <a:ext uri="{FF2B5EF4-FFF2-40B4-BE49-F238E27FC236}">
                <a16:creationId xmlns:a16="http://schemas.microsoft.com/office/drawing/2014/main" id="{FAB6384A-CAC4-47B7-8B17-1A1751856370}"/>
              </a:ext>
            </a:extLst>
          </p:cNvPr>
          <p:cNvSpPr txBox="1"/>
          <p:nvPr/>
        </p:nvSpPr>
        <p:spPr bwMode="auto">
          <a:xfrm>
            <a:off x="7079431" y="463901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2" name="TextBox 711">
            <a:extLst>
              <a:ext uri="{FF2B5EF4-FFF2-40B4-BE49-F238E27FC236}">
                <a16:creationId xmlns:a16="http://schemas.microsoft.com/office/drawing/2014/main" id="{2E9BB06F-AEE0-4B47-943C-8D77AF2FAE05}"/>
              </a:ext>
            </a:extLst>
          </p:cNvPr>
          <p:cNvSpPr txBox="1"/>
          <p:nvPr/>
        </p:nvSpPr>
        <p:spPr bwMode="auto">
          <a:xfrm>
            <a:off x="7297874" y="473823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4" name="TextBox 713">
            <a:extLst>
              <a:ext uri="{FF2B5EF4-FFF2-40B4-BE49-F238E27FC236}">
                <a16:creationId xmlns:a16="http://schemas.microsoft.com/office/drawing/2014/main" id="{4870F3C4-C571-4097-93B5-1F39189C7FF5}"/>
              </a:ext>
            </a:extLst>
          </p:cNvPr>
          <p:cNvSpPr txBox="1"/>
          <p:nvPr/>
        </p:nvSpPr>
        <p:spPr bwMode="auto">
          <a:xfrm>
            <a:off x="7515116" y="4814977"/>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5" name="TextBox 714">
            <a:extLst>
              <a:ext uri="{FF2B5EF4-FFF2-40B4-BE49-F238E27FC236}">
                <a16:creationId xmlns:a16="http://schemas.microsoft.com/office/drawing/2014/main" id="{F40AE2C3-FA04-4D6C-B298-EE52BCEF0900}"/>
              </a:ext>
            </a:extLst>
          </p:cNvPr>
          <p:cNvSpPr txBox="1"/>
          <p:nvPr/>
        </p:nvSpPr>
        <p:spPr bwMode="auto">
          <a:xfrm>
            <a:off x="7845056" y="488572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6" name="TextBox 715">
            <a:extLst>
              <a:ext uri="{FF2B5EF4-FFF2-40B4-BE49-F238E27FC236}">
                <a16:creationId xmlns:a16="http://schemas.microsoft.com/office/drawing/2014/main" id="{F1AA98E4-6DE7-422E-BDFE-76B91ABC42B0}"/>
              </a:ext>
            </a:extLst>
          </p:cNvPr>
          <p:cNvSpPr txBox="1"/>
          <p:nvPr/>
        </p:nvSpPr>
        <p:spPr bwMode="auto">
          <a:xfrm>
            <a:off x="7949723" y="4880741"/>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7" name="TextBox 716">
            <a:extLst>
              <a:ext uri="{FF2B5EF4-FFF2-40B4-BE49-F238E27FC236}">
                <a16:creationId xmlns:a16="http://schemas.microsoft.com/office/drawing/2014/main" id="{06378FDF-A5D3-43D1-8488-16E64EFDBA29}"/>
              </a:ext>
            </a:extLst>
          </p:cNvPr>
          <p:cNvSpPr txBox="1"/>
          <p:nvPr/>
        </p:nvSpPr>
        <p:spPr bwMode="auto">
          <a:xfrm>
            <a:off x="8382441" y="504685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8" name="TextBox 717">
            <a:extLst>
              <a:ext uri="{FF2B5EF4-FFF2-40B4-BE49-F238E27FC236}">
                <a16:creationId xmlns:a16="http://schemas.microsoft.com/office/drawing/2014/main" id="{9F433E04-704D-468A-8850-DFD80A171A6A}"/>
              </a:ext>
            </a:extLst>
          </p:cNvPr>
          <p:cNvSpPr txBox="1"/>
          <p:nvPr/>
        </p:nvSpPr>
        <p:spPr bwMode="auto">
          <a:xfrm>
            <a:off x="8607670" y="519106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19" name="TextBox 718">
            <a:extLst>
              <a:ext uri="{FF2B5EF4-FFF2-40B4-BE49-F238E27FC236}">
                <a16:creationId xmlns:a16="http://schemas.microsoft.com/office/drawing/2014/main" id="{8DDB6858-234D-4034-BD8B-5BC5EE1F9EAB}"/>
              </a:ext>
            </a:extLst>
          </p:cNvPr>
          <p:cNvSpPr txBox="1"/>
          <p:nvPr/>
        </p:nvSpPr>
        <p:spPr bwMode="auto">
          <a:xfrm>
            <a:off x="8708935" y="520528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0" name="TextBox 719">
            <a:extLst>
              <a:ext uri="{FF2B5EF4-FFF2-40B4-BE49-F238E27FC236}">
                <a16:creationId xmlns:a16="http://schemas.microsoft.com/office/drawing/2014/main" id="{2E2BD625-67A6-452E-8AFE-F81BAE66888F}"/>
              </a:ext>
            </a:extLst>
          </p:cNvPr>
          <p:cNvSpPr txBox="1"/>
          <p:nvPr/>
        </p:nvSpPr>
        <p:spPr bwMode="auto">
          <a:xfrm>
            <a:off x="8811997" y="5210136"/>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1" name="TextBox 720">
            <a:extLst>
              <a:ext uri="{FF2B5EF4-FFF2-40B4-BE49-F238E27FC236}">
                <a16:creationId xmlns:a16="http://schemas.microsoft.com/office/drawing/2014/main" id="{78327761-948C-4BF9-A7B5-627B4B40B0A2}"/>
              </a:ext>
            </a:extLst>
          </p:cNvPr>
          <p:cNvSpPr txBox="1"/>
          <p:nvPr/>
        </p:nvSpPr>
        <p:spPr bwMode="auto">
          <a:xfrm>
            <a:off x="8926790" y="5229345"/>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2" name="TextBox 721">
            <a:extLst>
              <a:ext uri="{FF2B5EF4-FFF2-40B4-BE49-F238E27FC236}">
                <a16:creationId xmlns:a16="http://schemas.microsoft.com/office/drawing/2014/main" id="{EB7D3353-DC13-497B-B49A-7150724F2343}"/>
              </a:ext>
            </a:extLst>
          </p:cNvPr>
          <p:cNvSpPr txBox="1"/>
          <p:nvPr/>
        </p:nvSpPr>
        <p:spPr bwMode="auto">
          <a:xfrm>
            <a:off x="9140874" y="530512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3" name="TextBox 722">
            <a:extLst>
              <a:ext uri="{FF2B5EF4-FFF2-40B4-BE49-F238E27FC236}">
                <a16:creationId xmlns:a16="http://schemas.microsoft.com/office/drawing/2014/main" id="{98F4A902-1FA1-4FFC-B172-9CF06481946B}"/>
              </a:ext>
            </a:extLst>
          </p:cNvPr>
          <p:cNvSpPr txBox="1"/>
          <p:nvPr/>
        </p:nvSpPr>
        <p:spPr bwMode="auto">
          <a:xfrm>
            <a:off x="10117019" y="5911047"/>
            <a:ext cx="145114"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4" name="TextBox 723">
            <a:extLst>
              <a:ext uri="{FF2B5EF4-FFF2-40B4-BE49-F238E27FC236}">
                <a16:creationId xmlns:a16="http://schemas.microsoft.com/office/drawing/2014/main" id="{14503287-994B-4DA1-BD34-93CC77D84E5C}"/>
              </a:ext>
            </a:extLst>
          </p:cNvPr>
          <p:cNvSpPr txBox="1"/>
          <p:nvPr/>
        </p:nvSpPr>
        <p:spPr bwMode="auto">
          <a:xfrm>
            <a:off x="9259328" y="5343503"/>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5" name="TextBox 724">
            <a:extLst>
              <a:ext uri="{FF2B5EF4-FFF2-40B4-BE49-F238E27FC236}">
                <a16:creationId xmlns:a16="http://schemas.microsoft.com/office/drawing/2014/main" id="{1600FA51-BB9D-416E-8D7E-99D7E49AD02D}"/>
              </a:ext>
            </a:extLst>
          </p:cNvPr>
          <p:cNvSpPr txBox="1"/>
          <p:nvPr/>
        </p:nvSpPr>
        <p:spPr bwMode="auto">
          <a:xfrm>
            <a:off x="9354958" y="547682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6" name="TextBox 725">
            <a:extLst>
              <a:ext uri="{FF2B5EF4-FFF2-40B4-BE49-F238E27FC236}">
                <a16:creationId xmlns:a16="http://schemas.microsoft.com/office/drawing/2014/main" id="{33099D8A-5ABA-4E84-915A-3176C8D17CBA}"/>
              </a:ext>
            </a:extLst>
          </p:cNvPr>
          <p:cNvSpPr txBox="1"/>
          <p:nvPr/>
        </p:nvSpPr>
        <p:spPr bwMode="auto">
          <a:xfrm>
            <a:off x="9682684" y="569246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7" name="TextBox 726">
            <a:extLst>
              <a:ext uri="{FF2B5EF4-FFF2-40B4-BE49-F238E27FC236}">
                <a16:creationId xmlns:a16="http://schemas.microsoft.com/office/drawing/2014/main" id="{B639AA4D-12E9-45B3-880E-0ED461A72833}"/>
              </a:ext>
            </a:extLst>
          </p:cNvPr>
          <p:cNvSpPr txBox="1"/>
          <p:nvPr/>
        </p:nvSpPr>
        <p:spPr bwMode="auto">
          <a:xfrm>
            <a:off x="9790669" y="567815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8" name="TextBox 727">
            <a:extLst>
              <a:ext uri="{FF2B5EF4-FFF2-40B4-BE49-F238E27FC236}">
                <a16:creationId xmlns:a16="http://schemas.microsoft.com/office/drawing/2014/main" id="{2CFC1B05-8DA0-468A-865E-0B4964F9FC46}"/>
              </a:ext>
            </a:extLst>
          </p:cNvPr>
          <p:cNvSpPr txBox="1"/>
          <p:nvPr/>
        </p:nvSpPr>
        <p:spPr bwMode="auto">
          <a:xfrm>
            <a:off x="10215943" y="5979088"/>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29" name="TextBox 728">
            <a:extLst>
              <a:ext uri="{FF2B5EF4-FFF2-40B4-BE49-F238E27FC236}">
                <a16:creationId xmlns:a16="http://schemas.microsoft.com/office/drawing/2014/main" id="{106EFE20-0F82-45CE-AA78-8D6A5B87D180}"/>
              </a:ext>
            </a:extLst>
          </p:cNvPr>
          <p:cNvSpPr txBox="1"/>
          <p:nvPr/>
        </p:nvSpPr>
        <p:spPr bwMode="auto">
          <a:xfrm>
            <a:off x="10434542" y="605898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30" name="TextBox 729">
            <a:extLst>
              <a:ext uri="{FF2B5EF4-FFF2-40B4-BE49-F238E27FC236}">
                <a16:creationId xmlns:a16="http://schemas.microsoft.com/office/drawing/2014/main" id="{A0F6795F-C5E5-4E0B-8E09-5C8715955DA6}"/>
              </a:ext>
            </a:extLst>
          </p:cNvPr>
          <p:cNvSpPr txBox="1"/>
          <p:nvPr/>
        </p:nvSpPr>
        <p:spPr bwMode="auto">
          <a:xfrm>
            <a:off x="10529028" y="605898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32" name="TextBox 731">
            <a:extLst>
              <a:ext uri="{FF2B5EF4-FFF2-40B4-BE49-F238E27FC236}">
                <a16:creationId xmlns:a16="http://schemas.microsoft.com/office/drawing/2014/main" id="{C668C0C9-3F0A-4B0E-91F4-931E8AD56800}"/>
              </a:ext>
            </a:extLst>
          </p:cNvPr>
          <p:cNvSpPr txBox="1"/>
          <p:nvPr/>
        </p:nvSpPr>
        <p:spPr bwMode="auto">
          <a:xfrm>
            <a:off x="11191383" y="6049510"/>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33" name="TextBox 732">
            <a:extLst>
              <a:ext uri="{FF2B5EF4-FFF2-40B4-BE49-F238E27FC236}">
                <a16:creationId xmlns:a16="http://schemas.microsoft.com/office/drawing/2014/main" id="{4D1D5CFF-8A79-49C7-AEAE-C84CE28D81AE}"/>
              </a:ext>
            </a:extLst>
          </p:cNvPr>
          <p:cNvSpPr txBox="1"/>
          <p:nvPr/>
        </p:nvSpPr>
        <p:spPr bwMode="auto">
          <a:xfrm>
            <a:off x="11405415" y="605898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734" name="TextBox 733">
            <a:extLst>
              <a:ext uri="{FF2B5EF4-FFF2-40B4-BE49-F238E27FC236}">
                <a16:creationId xmlns:a16="http://schemas.microsoft.com/office/drawing/2014/main" id="{76AA1EAE-F437-462D-9F49-DDAF63599EF1}"/>
              </a:ext>
            </a:extLst>
          </p:cNvPr>
          <p:cNvSpPr txBox="1"/>
          <p:nvPr/>
        </p:nvSpPr>
        <p:spPr bwMode="auto">
          <a:xfrm>
            <a:off x="11519877" y="6058989"/>
            <a:ext cx="140951"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
        <p:nvSpPr>
          <p:cNvPr id="349" name="TextBox 348">
            <a:extLst>
              <a:ext uri="{FF2B5EF4-FFF2-40B4-BE49-F238E27FC236}">
                <a16:creationId xmlns:a16="http://schemas.microsoft.com/office/drawing/2014/main" id="{23FE9403-0DA0-4E16-A4E0-1A9F15FA1287}"/>
              </a:ext>
            </a:extLst>
          </p:cNvPr>
          <p:cNvSpPr txBox="1"/>
          <p:nvPr/>
        </p:nvSpPr>
        <p:spPr bwMode="auto">
          <a:xfrm>
            <a:off x="10867645" y="2939035"/>
            <a:ext cx="365665" cy="27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algn="ctr" defTabSz="914126" eaLnBrk="1" fontAlgn="auto" hangingPunct="1">
              <a:spcBef>
                <a:spcPct val="50000"/>
              </a:spcBef>
            </a:pPr>
            <a:r>
              <a:rPr lang="en-US" sz="1200" b="0" dirty="0">
                <a:solidFill>
                  <a:srgbClr val="000000"/>
                </a:solidFill>
                <a:latin typeface="Calibri" panose="020F0502020204030204" pitchFamily="34" charset="0"/>
                <a:cs typeface="+mn-cs"/>
              </a:rPr>
              <a:t>**</a:t>
            </a:r>
          </a:p>
        </p:txBody>
      </p:sp>
    </p:spTree>
    <p:extLst>
      <p:ext uri="{BB962C8B-B14F-4D97-AF65-F5344CB8AC3E}">
        <p14:creationId xmlns:p14="http://schemas.microsoft.com/office/powerpoint/2010/main" val="344380453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B73A3AF4-86C1-4678-8866-A6D07285EE30}"/>
              </a:ext>
            </a:extLst>
          </p:cNvPr>
          <p:cNvSpPr>
            <a:spLocks noGrp="1"/>
          </p:cNvSpPr>
          <p:nvPr>
            <p:ph type="title"/>
          </p:nvPr>
        </p:nvSpPr>
        <p:spPr/>
        <p:txBody>
          <a:bodyPr/>
          <a:lstStyle/>
          <a:p>
            <a:r>
              <a:rPr lang="en-US" dirty="0"/>
              <a:t>Lorlatinib Toxicities</a:t>
            </a:r>
          </a:p>
        </p:txBody>
      </p:sp>
      <p:sp>
        <p:nvSpPr>
          <p:cNvPr id="6" name="Text Box 11">
            <a:extLst>
              <a:ext uri="{FF2B5EF4-FFF2-40B4-BE49-F238E27FC236}">
                <a16:creationId xmlns:a16="http://schemas.microsoft.com/office/drawing/2014/main" id="{B0DC2D8C-1C27-484D-B009-28648FFA8637}"/>
              </a:ext>
            </a:extLst>
          </p:cNvPr>
          <p:cNvSpPr txBox="1">
            <a:spLocks noChangeArrowheads="1"/>
          </p:cNvSpPr>
          <p:nvPr/>
        </p:nvSpPr>
        <p:spPr bwMode="auto">
          <a:xfrm>
            <a:off x="452085" y="6355974"/>
            <a:ext cx="4503729" cy="2760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defTabSz="914126" eaLnBrk="1" fontAlgn="auto" hangingPunct="1">
              <a:lnSpc>
                <a:spcPct val="100000"/>
              </a:lnSpc>
              <a:spcBef>
                <a:spcPct val="0"/>
              </a:spcBef>
              <a:spcAft>
                <a:spcPct val="0"/>
              </a:spcAft>
              <a:buClrTx/>
              <a:buNone/>
            </a:pPr>
            <a:r>
              <a:rPr lang="da-DK" altLang="en-US" sz="1200" b="0" dirty="0">
                <a:solidFill>
                  <a:srgbClr val="455560"/>
                </a:solidFill>
                <a:latin typeface="Calibri" panose="020F0502020204030204" pitchFamily="34" charset="0"/>
                <a:cs typeface="+mn-cs"/>
              </a:rPr>
              <a:t>Bauer. Oncologist. 2019;24:1103.</a:t>
            </a:r>
          </a:p>
        </p:txBody>
      </p:sp>
      <p:grpSp>
        <p:nvGrpSpPr>
          <p:cNvPr id="10" name="Group 7">
            <a:extLst>
              <a:ext uri="{FF2B5EF4-FFF2-40B4-BE49-F238E27FC236}">
                <a16:creationId xmlns:a16="http://schemas.microsoft.com/office/drawing/2014/main" id="{7F80C9E2-CA3A-41A3-902A-E135EA63F5F6}"/>
              </a:ext>
            </a:extLst>
          </p:cNvPr>
          <p:cNvGrpSpPr>
            <a:grpSpLocks/>
          </p:cNvGrpSpPr>
          <p:nvPr/>
        </p:nvGrpSpPr>
        <p:grpSpPr bwMode="auto">
          <a:xfrm>
            <a:off x="9388711" y="6215927"/>
            <a:ext cx="2487854" cy="447705"/>
            <a:chOff x="9527309" y="3551529"/>
            <a:chExt cx="2488502" cy="448324"/>
          </a:xfrm>
        </p:grpSpPr>
        <p:pic>
          <p:nvPicPr>
            <p:cNvPr id="11" name="Picture 9">
              <a:extLst>
                <a:ext uri="{FF2B5EF4-FFF2-40B4-BE49-F238E27FC236}">
                  <a16:creationId xmlns:a16="http://schemas.microsoft.com/office/drawing/2014/main" id="{7311C585-7B49-4283-9F99-03DE107ABF6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2" name="Rectangle 8">
              <a:extLst>
                <a:ext uri="{FF2B5EF4-FFF2-40B4-BE49-F238E27FC236}">
                  <a16:creationId xmlns:a16="http://schemas.microsoft.com/office/drawing/2014/main" id="{C28AF530-2D8E-4C65-9AE5-A26235310D3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defTabSz="914126" eaLnBrk="1" fontAlgn="auto" hangingPunct="1">
                <a:lnSpc>
                  <a:spcPct val="100000"/>
                </a:lnSpc>
                <a:spcBef>
                  <a:spcPct val="0"/>
                </a:spcBef>
                <a:spcAft>
                  <a:spcPct val="0"/>
                </a:spcAft>
                <a:buClrTx/>
                <a:buNone/>
              </a:pPr>
              <a:r>
                <a:rPr lang="en-US" altLang="en-US" sz="1400" b="0" dirty="0">
                  <a:solidFill>
                    <a:srgbClr val="455560"/>
                  </a:solidFill>
                  <a:latin typeface="Calibri" panose="020F0502020204030204" pitchFamily="34" charset="0"/>
                  <a:cs typeface="+mn-cs"/>
                </a:rPr>
                <a:t>Slide credit: </a:t>
              </a:r>
              <a:r>
                <a:rPr lang="en-US" altLang="en-US" sz="1400" b="0" dirty="0">
                  <a:solidFill>
                    <a:srgbClr val="455560"/>
                  </a:solidFill>
                  <a:latin typeface="Calibri" panose="020F0502020204030204" pitchFamily="34" charset="0"/>
                  <a:cs typeface="+mn-cs"/>
                  <a:hlinkClick r:id="rId4"/>
                </a:rPr>
                <a:t>clinicaloptions.com</a:t>
              </a:r>
              <a:endParaRPr lang="en-US" altLang="en-US" sz="1400" b="0" dirty="0">
                <a:solidFill>
                  <a:srgbClr val="455560"/>
                </a:solidFill>
                <a:latin typeface="Calibri" panose="020F0502020204030204" pitchFamily="34" charset="0"/>
                <a:cs typeface="+mn-cs"/>
              </a:endParaRPr>
            </a:p>
          </p:txBody>
        </p:sp>
      </p:grpSp>
      <p:graphicFrame>
        <p:nvGraphicFramePr>
          <p:cNvPr id="13" name="Content Placeholder 5">
            <a:extLst>
              <a:ext uri="{FF2B5EF4-FFF2-40B4-BE49-F238E27FC236}">
                <a16:creationId xmlns:a16="http://schemas.microsoft.com/office/drawing/2014/main" id="{0FAE440B-238B-4C47-A201-D43F061F6C56}"/>
              </a:ext>
            </a:extLst>
          </p:cNvPr>
          <p:cNvGraphicFramePr>
            <a:graphicFrameLocks/>
          </p:cNvGraphicFramePr>
          <p:nvPr/>
        </p:nvGraphicFramePr>
        <p:xfrm>
          <a:off x="725300" y="1149322"/>
          <a:ext cx="11046121" cy="5028840"/>
        </p:xfrm>
        <a:graphic>
          <a:graphicData uri="http://schemas.openxmlformats.org/drawingml/2006/table">
            <a:tbl>
              <a:tblPr firstRow="1" bandRow="1">
                <a:tableStyleId>{5C22544A-7EE6-4342-B048-85BDC9FD1C3A}</a:tableStyleId>
              </a:tblPr>
              <a:tblGrid>
                <a:gridCol w="3999389">
                  <a:extLst>
                    <a:ext uri="{9D8B030D-6E8A-4147-A177-3AD203B41FA5}">
                      <a16:colId xmlns:a16="http://schemas.microsoft.com/office/drawing/2014/main" val="20000"/>
                    </a:ext>
                  </a:extLst>
                </a:gridCol>
                <a:gridCol w="2393918">
                  <a:extLst>
                    <a:ext uri="{9D8B030D-6E8A-4147-A177-3AD203B41FA5}">
                      <a16:colId xmlns:a16="http://schemas.microsoft.com/office/drawing/2014/main" val="20001"/>
                    </a:ext>
                  </a:extLst>
                </a:gridCol>
                <a:gridCol w="2326407">
                  <a:extLst>
                    <a:ext uri="{9D8B030D-6E8A-4147-A177-3AD203B41FA5}">
                      <a16:colId xmlns:a16="http://schemas.microsoft.com/office/drawing/2014/main" val="20002"/>
                    </a:ext>
                  </a:extLst>
                </a:gridCol>
                <a:gridCol w="2326407">
                  <a:extLst>
                    <a:ext uri="{9D8B030D-6E8A-4147-A177-3AD203B41FA5}">
                      <a16:colId xmlns:a16="http://schemas.microsoft.com/office/drawing/2014/main" val="707527996"/>
                    </a:ext>
                  </a:extLst>
                </a:gridCol>
              </a:tblGrid>
              <a:tr h="335193">
                <a:tc rowSpan="2">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Adverse Event, n (%)</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gridSpan="3">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Lorlatinib 100 mg QD (N = 295*)</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82E74"/>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extLst>
                  <a:ext uri="{0D108BD9-81ED-4DB2-BD59-A6C34878D82A}">
                    <a16:rowId xmlns:a16="http://schemas.microsoft.com/office/drawing/2014/main" val="668906139"/>
                  </a:ext>
                </a:extLst>
              </a:tr>
              <a:tr h="335193">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600" b="1" i="0" u="none" strike="noStrike" kern="1200" cap="none" normalizeH="0" baseline="0" dirty="0">
                        <a:ln>
                          <a:noFill/>
                        </a:ln>
                        <a:solidFill>
                          <a:schemeClr val="tx1"/>
                        </a:solidFill>
                        <a:effectLst/>
                        <a:latin typeface="Calibri" panose="020F0502020204030204" pitchFamily="34" charset="0"/>
                        <a:ea typeface="+mn-ea"/>
                        <a:cs typeface="+mn-cs"/>
                      </a:endParaRPr>
                    </a:p>
                  </a:txBody>
                  <a:tcPr marL="118872" marR="118872"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All Grades</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Grade 3</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1" i="0" u="none" strike="noStrike" kern="1200" cap="none" normalizeH="0" baseline="0" dirty="0">
                          <a:ln>
                            <a:noFill/>
                          </a:ln>
                          <a:solidFill>
                            <a:schemeClr val="tx1"/>
                          </a:solidFill>
                          <a:effectLst/>
                          <a:latin typeface="Calibri" panose="020F0502020204030204" pitchFamily="34" charset="0"/>
                          <a:ea typeface="+mn-ea"/>
                          <a:cs typeface="+mn-cs"/>
                        </a:rPr>
                        <a:t>Grade 4</a:t>
                      </a:r>
                    </a:p>
                  </a:txBody>
                  <a:tcPr marL="118841" marR="118841"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682E74"/>
                    </a:solidFill>
                  </a:tcPr>
                </a:tc>
                <a:extLst>
                  <a:ext uri="{0D108BD9-81ED-4DB2-BD59-A6C34878D82A}">
                    <a16:rowId xmlns:a16="http://schemas.microsoft.com/office/drawing/2014/main" val="10000"/>
                  </a:ext>
                </a:extLst>
              </a:tr>
              <a:tr h="335193">
                <a:tc>
                  <a:txBody>
                    <a:bodyPr/>
                    <a:lstStyle/>
                    <a:p>
                      <a:pPr algn="l"/>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Hypercholesterolemia</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243 (82.4)</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41 (13.9)</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(1.7)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2982257507"/>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Arial" panose="020B0604020202020204" pitchFamily="34" charset="0"/>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Hypertriglyceridemia</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179 (60.7)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39 (13.2)</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(2.4)</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53962061"/>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Arial" panose="020B0604020202020204" pitchFamily="34" charset="0"/>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Edema</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151 (51.2)</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(2.4)</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777412028"/>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Peripheral neuropathy</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129 (43.7)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(2.4)</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67897875"/>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Cognitive effects</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68 (23.1)</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 (1.7)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636915054"/>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Fatigue</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68 (23.1)</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(0.3)</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22921449"/>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Mood effects</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62 (21.0)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 (1.4)</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621973717"/>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Weight increase</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61 (20.7)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7 (2.4)</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63081862"/>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Arthralgia</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58 (19.7)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1751954126"/>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Diarrhea</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52 (17.6)</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 (0.7)</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37274304"/>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Constipation</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42 (14.2)</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2505760415"/>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Vision disorder</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39 (13.2)</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(0.3)</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23688812"/>
                  </a:ext>
                </a:extLst>
              </a:tr>
              <a:tr h="335193">
                <a:tc>
                  <a:txBody>
                    <a:bodyPr/>
                    <a:lstStyle/>
                    <a:p>
                      <a:pPr marL="0" marR="0" lvl="0" indent="0" algn="l" defTabSz="914400" rtl="0" eaLnBrk="1" fontAlgn="base" latinLnBrk="0" hangingPunct="1">
                        <a:lnSpc>
                          <a:spcPct val="100000"/>
                        </a:lnSpc>
                        <a:spcBef>
                          <a:spcPct val="0"/>
                        </a:spcBef>
                        <a:spcAft>
                          <a:spcPct val="0"/>
                        </a:spcAft>
                        <a:buClr>
                          <a:schemeClr val="accent2"/>
                        </a:buClr>
                        <a:buSzTx/>
                        <a:buFontTx/>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Speech effects</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28 (9.5)</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 (0.3)</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marL="118841" marR="118841" marT="45708" marB="45708">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DCDCF"/>
                    </a:solidFill>
                  </a:tcPr>
                </a:tc>
                <a:extLst>
                  <a:ext uri="{0D108BD9-81ED-4DB2-BD59-A6C34878D82A}">
                    <a16:rowId xmlns:a16="http://schemas.microsoft.com/office/drawing/2014/main" val="3906285253"/>
                  </a:ext>
                </a:extLst>
              </a:tr>
            </a:tbl>
          </a:graphicData>
        </a:graphic>
      </p:graphicFrame>
      <p:sp>
        <p:nvSpPr>
          <p:cNvPr id="9" name="TextBox 8">
            <a:extLst>
              <a:ext uri="{FF2B5EF4-FFF2-40B4-BE49-F238E27FC236}">
                <a16:creationId xmlns:a16="http://schemas.microsoft.com/office/drawing/2014/main" id="{D9588F64-520C-416B-8669-61F3CAD6501A}"/>
              </a:ext>
            </a:extLst>
          </p:cNvPr>
          <p:cNvSpPr txBox="1"/>
          <p:nvPr/>
        </p:nvSpPr>
        <p:spPr bwMode="auto">
          <a:xfrm>
            <a:off x="5327831" y="6244606"/>
            <a:ext cx="1749318" cy="307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defTabSz="914126" eaLnBrk="1" fontAlgn="auto" hangingPunct="1">
              <a:spcBef>
                <a:spcPct val="50000"/>
              </a:spcBef>
            </a:pPr>
            <a:r>
              <a:rPr lang="en-US" sz="1400" b="0" dirty="0">
                <a:solidFill>
                  <a:srgbClr val="000000"/>
                </a:solidFill>
                <a:latin typeface="Calibri" panose="020F0502020204030204" pitchFamily="34" charset="0"/>
                <a:cs typeface="+mn-cs"/>
              </a:rPr>
              <a:t>*Pooled phase I data.</a:t>
            </a:r>
          </a:p>
        </p:txBody>
      </p:sp>
    </p:spTree>
    <p:extLst>
      <p:ext uri="{BB962C8B-B14F-4D97-AF65-F5344CB8AC3E}">
        <p14:creationId xmlns:p14="http://schemas.microsoft.com/office/powerpoint/2010/main" val="5918576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i="1" dirty="0"/>
              <a:t>ROS1</a:t>
            </a:r>
            <a:r>
              <a:rPr lang="en-US" dirty="0"/>
              <a:t> Rearrangement–Positive NSCLC</a:t>
            </a:r>
          </a:p>
        </p:txBody>
      </p:sp>
    </p:spTree>
    <p:extLst>
      <p:ext uri="{BB962C8B-B14F-4D97-AF65-F5344CB8AC3E}">
        <p14:creationId xmlns:p14="http://schemas.microsoft.com/office/powerpoint/2010/main" val="210088574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80B7B3-6599-4489-B36E-FC445AA033BC}"/>
              </a:ext>
            </a:extLst>
          </p:cNvPr>
          <p:cNvSpPr>
            <a:spLocks noGrp="1"/>
          </p:cNvSpPr>
          <p:nvPr>
            <p:ph type="title"/>
          </p:nvPr>
        </p:nvSpPr>
        <p:spPr/>
        <p:txBody>
          <a:bodyPr/>
          <a:lstStyle/>
          <a:p>
            <a:r>
              <a:rPr lang="en-US" dirty="0"/>
              <a:t>ROS1 Inhibitors</a:t>
            </a:r>
          </a:p>
        </p:txBody>
      </p:sp>
      <p:sp>
        <p:nvSpPr>
          <p:cNvPr id="3" name="Content Placeholder 2">
            <a:extLst>
              <a:ext uri="{FF2B5EF4-FFF2-40B4-BE49-F238E27FC236}">
                <a16:creationId xmlns:a16="http://schemas.microsoft.com/office/drawing/2014/main" id="{3627898E-6E92-4D5C-9C25-0D7C3D7C3881}"/>
              </a:ext>
            </a:extLst>
          </p:cNvPr>
          <p:cNvSpPr>
            <a:spLocks noGrp="1"/>
          </p:cNvSpPr>
          <p:nvPr>
            <p:ph idx="1"/>
          </p:nvPr>
        </p:nvSpPr>
        <p:spPr/>
        <p:txBody>
          <a:bodyPr>
            <a:normAutofit/>
          </a:bodyPr>
          <a:lstStyle/>
          <a:p>
            <a:r>
              <a:rPr lang="en-US" b="1" dirty="0" err="1"/>
              <a:t>Crizotinib</a:t>
            </a:r>
            <a:r>
              <a:rPr lang="en-US" dirty="0"/>
              <a:t>: Approved for patients with metastatic </a:t>
            </a:r>
            <a:r>
              <a:rPr lang="en-US" b="1" i="1" dirty="0">
                <a:solidFill>
                  <a:schemeClr val="accent3"/>
                </a:solidFill>
              </a:rPr>
              <a:t>ROS1 </a:t>
            </a:r>
            <a:r>
              <a:rPr lang="en-US" b="1" dirty="0">
                <a:solidFill>
                  <a:schemeClr val="accent3"/>
                </a:solidFill>
              </a:rPr>
              <a:t>rearrangement–positive</a:t>
            </a:r>
            <a:r>
              <a:rPr lang="en-US" b="1" dirty="0">
                <a:solidFill>
                  <a:schemeClr val="accent5">
                    <a:lumMod val="75000"/>
                  </a:schemeClr>
                </a:solidFill>
              </a:rPr>
              <a:t> </a:t>
            </a:r>
            <a:r>
              <a:rPr lang="en-US" dirty="0"/>
              <a:t>or </a:t>
            </a:r>
            <a:r>
              <a:rPr lang="en-US" b="1" i="1" dirty="0">
                <a:solidFill>
                  <a:schemeClr val="accent3"/>
                </a:solidFill>
              </a:rPr>
              <a:t>ALK</a:t>
            </a:r>
            <a:r>
              <a:rPr lang="en-US" b="1" dirty="0">
                <a:solidFill>
                  <a:schemeClr val="accent3"/>
                </a:solidFill>
              </a:rPr>
              <a:t> fusion–positive NSCLC</a:t>
            </a:r>
            <a:r>
              <a:rPr lang="en-US" baseline="30000" dirty="0"/>
              <a:t>[1]</a:t>
            </a:r>
          </a:p>
          <a:p>
            <a:r>
              <a:rPr lang="en-US" b="1" dirty="0"/>
              <a:t>Entrectinib</a:t>
            </a:r>
            <a:r>
              <a:rPr lang="en-US" dirty="0"/>
              <a:t>: Approved for select adult and pediatric patients with locally advanced or metastatic </a:t>
            </a:r>
            <a:r>
              <a:rPr lang="en-US" b="1" i="1" dirty="0">
                <a:solidFill>
                  <a:schemeClr val="accent3"/>
                </a:solidFill>
              </a:rPr>
              <a:t>NTRK</a:t>
            </a:r>
            <a:r>
              <a:rPr lang="en-US" b="1" dirty="0">
                <a:solidFill>
                  <a:schemeClr val="accent3"/>
                </a:solidFill>
              </a:rPr>
              <a:t> fusion–positive solid tumors </a:t>
            </a:r>
            <a:r>
              <a:rPr lang="en-US" dirty="0"/>
              <a:t>and for patients with metastatic </a:t>
            </a:r>
            <a:r>
              <a:rPr lang="en-US" b="1" i="1" dirty="0">
                <a:solidFill>
                  <a:schemeClr val="accent3"/>
                </a:solidFill>
              </a:rPr>
              <a:t>ROS1</a:t>
            </a:r>
            <a:r>
              <a:rPr lang="en-US" b="1" dirty="0">
                <a:solidFill>
                  <a:schemeClr val="accent3"/>
                </a:solidFill>
              </a:rPr>
              <a:t>+ NSCLC</a:t>
            </a:r>
            <a:r>
              <a:rPr lang="en-US" baseline="30000" dirty="0"/>
              <a:t>[2]</a:t>
            </a:r>
          </a:p>
        </p:txBody>
      </p:sp>
      <p:grpSp>
        <p:nvGrpSpPr>
          <p:cNvPr id="4" name="Group 7">
            <a:extLst>
              <a:ext uri="{FF2B5EF4-FFF2-40B4-BE49-F238E27FC236}">
                <a16:creationId xmlns:a16="http://schemas.microsoft.com/office/drawing/2014/main" id="{823EB153-0F74-4484-9451-5D7AA2A3C0E9}"/>
              </a:ext>
            </a:extLst>
          </p:cNvPr>
          <p:cNvGrpSpPr>
            <a:grpSpLocks/>
          </p:cNvGrpSpPr>
          <p:nvPr/>
        </p:nvGrpSpPr>
        <p:grpSpPr bwMode="auto">
          <a:xfrm>
            <a:off x="9389569" y="6216652"/>
            <a:ext cx="2488502" cy="447822"/>
            <a:chOff x="9527309" y="3551529"/>
            <a:chExt cx="2488502" cy="448324"/>
          </a:xfrm>
        </p:grpSpPr>
        <p:pic>
          <p:nvPicPr>
            <p:cNvPr id="5" name="Picture 9">
              <a:extLst>
                <a:ext uri="{FF2B5EF4-FFF2-40B4-BE49-F238E27FC236}">
                  <a16:creationId xmlns:a16="http://schemas.microsoft.com/office/drawing/2014/main" id="{7DE8287E-24FC-4260-84E4-6A2DB31A4CA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 name="Rectangle 8">
              <a:extLst>
                <a:ext uri="{FF2B5EF4-FFF2-40B4-BE49-F238E27FC236}">
                  <a16:creationId xmlns:a16="http://schemas.microsoft.com/office/drawing/2014/main" id="{88E6BAB2-4049-45FB-BD34-0537035BBFA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7" name="Text Box 11">
            <a:extLst>
              <a:ext uri="{FF2B5EF4-FFF2-40B4-BE49-F238E27FC236}">
                <a16:creationId xmlns:a16="http://schemas.microsoft.com/office/drawing/2014/main" id="{1A0A9DBC-0FF0-4008-B331-AA174F92D79B}"/>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eaLnBrk="1" fontAlgn="auto" hangingPunct="1">
              <a:lnSpc>
                <a:spcPct val="100000"/>
              </a:lnSpc>
              <a:spcBef>
                <a:spcPct val="0"/>
              </a:spcBef>
              <a:spcAft>
                <a:spcPct val="0"/>
              </a:spcAft>
              <a:buClrTx/>
              <a:buNone/>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a:t>
            </a:r>
            <a:r>
              <a:rPr lang="en-US" altLang="en-US" sz="1200" b="0" dirty="0" err="1">
                <a:solidFill>
                  <a:srgbClr val="455560"/>
                </a:solidFill>
                <a:latin typeface="Calibri" panose="020F0502020204030204" pitchFamily="34" charset="0"/>
              </a:rPr>
              <a:t>Crizotinib</a:t>
            </a:r>
            <a:r>
              <a:rPr lang="en-US" altLang="en-US" sz="1200" b="0" dirty="0">
                <a:solidFill>
                  <a:srgbClr val="455560"/>
                </a:solidFill>
                <a:latin typeface="Calibri" panose="020F0502020204030204" pitchFamily="34" charset="0"/>
              </a:rPr>
              <a:t> PI. 2018. 2. </a:t>
            </a:r>
            <a:r>
              <a:rPr lang="en-US" altLang="en-US" sz="1200" b="0" dirty="0" err="1">
                <a:solidFill>
                  <a:srgbClr val="455560"/>
                </a:solidFill>
                <a:latin typeface="Calibri" panose="020F0502020204030204" pitchFamily="34" charset="0"/>
              </a:rPr>
              <a:t>Entrectinib</a:t>
            </a:r>
            <a:r>
              <a:rPr lang="en-US" altLang="en-US" sz="1200" b="0" dirty="0">
                <a:solidFill>
                  <a:srgbClr val="455560"/>
                </a:solidFill>
                <a:latin typeface="Calibri" panose="020F0502020204030204" pitchFamily="34" charset="0"/>
              </a:rPr>
              <a:t> PI. 2019.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66603687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AF0700-CAE6-4896-B36F-B176684CF79D}"/>
              </a:ext>
            </a:extLst>
          </p:cNvPr>
          <p:cNvSpPr>
            <a:spLocks noGrp="1"/>
          </p:cNvSpPr>
          <p:nvPr>
            <p:ph type="title"/>
          </p:nvPr>
        </p:nvSpPr>
        <p:spPr/>
        <p:txBody>
          <a:bodyPr/>
          <a:lstStyle/>
          <a:p>
            <a:r>
              <a:rPr lang="en-GB" dirty="0" err="1"/>
              <a:t>Crizotinib</a:t>
            </a:r>
            <a:r>
              <a:rPr lang="en-GB" dirty="0"/>
              <a:t> in </a:t>
            </a:r>
            <a:r>
              <a:rPr lang="en-GB" i="1" dirty="0"/>
              <a:t>ROS1</a:t>
            </a:r>
            <a:r>
              <a:rPr lang="en-GB" dirty="0"/>
              <a:t> Rearrangement–Positive NSCLC: Survival</a:t>
            </a:r>
            <a:endParaRPr lang="en-US" dirty="0"/>
          </a:p>
        </p:txBody>
      </p:sp>
      <p:grpSp>
        <p:nvGrpSpPr>
          <p:cNvPr id="8" name="Group 7">
            <a:extLst>
              <a:ext uri="{FF2B5EF4-FFF2-40B4-BE49-F238E27FC236}">
                <a16:creationId xmlns:a16="http://schemas.microsoft.com/office/drawing/2014/main" id="{D312F1AA-C53B-4055-A3DC-7EA8BA90FF4D}"/>
              </a:ext>
            </a:extLst>
          </p:cNvPr>
          <p:cNvGrpSpPr>
            <a:grpSpLocks/>
          </p:cNvGrpSpPr>
          <p:nvPr/>
        </p:nvGrpSpPr>
        <p:grpSpPr bwMode="auto">
          <a:xfrm>
            <a:off x="9389569" y="6216652"/>
            <a:ext cx="2488502" cy="447822"/>
            <a:chOff x="9527309" y="3551529"/>
            <a:chExt cx="2488502" cy="448324"/>
          </a:xfrm>
        </p:grpSpPr>
        <p:pic>
          <p:nvPicPr>
            <p:cNvPr id="9" name="Picture 9">
              <a:extLst>
                <a:ext uri="{FF2B5EF4-FFF2-40B4-BE49-F238E27FC236}">
                  <a16:creationId xmlns:a16="http://schemas.microsoft.com/office/drawing/2014/main" id="{A66697B7-4D53-43B2-A424-AA6D65858854}"/>
                </a:ext>
              </a:extLst>
            </p:cNvPr>
            <p:cNvPicPr>
              <a:picLocks noChangeAspect="1" noChangeArrowheads="1"/>
            </p:cNvPicPr>
            <p:nvPr/>
          </p:nvPicPr>
          <p:blipFill>
            <a:blip r:embed="rId2"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0" name="Rectangle 8">
              <a:extLst>
                <a:ext uri="{FF2B5EF4-FFF2-40B4-BE49-F238E27FC236}">
                  <a16:creationId xmlns:a16="http://schemas.microsoft.com/office/drawing/2014/main" id="{E41B8119-8CED-4165-91DD-6C630CA51EB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3"/>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Text Box 11">
            <a:extLst>
              <a:ext uri="{FF2B5EF4-FFF2-40B4-BE49-F238E27FC236}">
                <a16:creationId xmlns:a16="http://schemas.microsoft.com/office/drawing/2014/main" id="{76987992-1267-4942-ABEC-984792B66374}"/>
              </a:ext>
            </a:extLst>
          </p:cNvPr>
          <p:cNvSpPr txBox="1">
            <a:spLocks noChangeArrowheads="1"/>
          </p:cNvSpPr>
          <p:nvPr/>
        </p:nvSpPr>
        <p:spPr bwMode="auto">
          <a:xfrm>
            <a:off x="411480" y="6373459"/>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Shaw. </a:t>
            </a: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Ann Oncol. 2019</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Epub</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t>
            </a:r>
          </a:p>
        </p:txBody>
      </p:sp>
      <p:sp>
        <p:nvSpPr>
          <p:cNvPr id="13" name="Freeform 112">
            <a:extLst>
              <a:ext uri="{FF2B5EF4-FFF2-40B4-BE49-F238E27FC236}">
                <a16:creationId xmlns:a16="http://schemas.microsoft.com/office/drawing/2014/main" id="{260D8C88-2370-473A-96BA-06CA17ED5D3E}"/>
              </a:ext>
            </a:extLst>
          </p:cNvPr>
          <p:cNvSpPr>
            <a:spLocks/>
          </p:cNvSpPr>
          <p:nvPr/>
        </p:nvSpPr>
        <p:spPr bwMode="auto">
          <a:xfrm>
            <a:off x="870395" y="2589966"/>
            <a:ext cx="5100402" cy="2027317"/>
          </a:xfrm>
          <a:custGeom>
            <a:avLst/>
            <a:gdLst>
              <a:gd name="T0" fmla="*/ 48 w 4436"/>
              <a:gd name="T1" fmla="*/ 0 h 1422"/>
              <a:gd name="T2" fmla="*/ 72 w 4436"/>
              <a:gd name="T3" fmla="*/ 40 h 1422"/>
              <a:gd name="T4" fmla="*/ 90 w 4436"/>
              <a:gd name="T5" fmla="*/ 72 h 1422"/>
              <a:gd name="T6" fmla="*/ 104 w 4436"/>
              <a:gd name="T7" fmla="*/ 108 h 1422"/>
              <a:gd name="T8" fmla="*/ 114 w 4436"/>
              <a:gd name="T9" fmla="*/ 144 h 1422"/>
              <a:gd name="T10" fmla="*/ 152 w 4436"/>
              <a:gd name="T11" fmla="*/ 182 h 1422"/>
              <a:gd name="T12" fmla="*/ 184 w 4436"/>
              <a:gd name="T13" fmla="*/ 214 h 1422"/>
              <a:gd name="T14" fmla="*/ 192 w 4436"/>
              <a:gd name="T15" fmla="*/ 224 h 1422"/>
              <a:gd name="T16" fmla="*/ 240 w 4436"/>
              <a:gd name="T17" fmla="*/ 250 h 1422"/>
              <a:gd name="T18" fmla="*/ 272 w 4436"/>
              <a:gd name="T19" fmla="*/ 362 h 1422"/>
              <a:gd name="T20" fmla="*/ 294 w 4436"/>
              <a:gd name="T21" fmla="*/ 400 h 1422"/>
              <a:gd name="T22" fmla="*/ 392 w 4436"/>
              <a:gd name="T23" fmla="*/ 432 h 1422"/>
              <a:gd name="T24" fmla="*/ 456 w 4436"/>
              <a:gd name="T25" fmla="*/ 472 h 1422"/>
              <a:gd name="T26" fmla="*/ 478 w 4436"/>
              <a:gd name="T27" fmla="*/ 510 h 1422"/>
              <a:gd name="T28" fmla="*/ 634 w 4436"/>
              <a:gd name="T29" fmla="*/ 548 h 1422"/>
              <a:gd name="T30" fmla="*/ 760 w 4436"/>
              <a:gd name="T31" fmla="*/ 580 h 1422"/>
              <a:gd name="T32" fmla="*/ 768 w 4436"/>
              <a:gd name="T33" fmla="*/ 596 h 1422"/>
              <a:gd name="T34" fmla="*/ 778 w 4436"/>
              <a:gd name="T35" fmla="*/ 626 h 1422"/>
              <a:gd name="T36" fmla="*/ 808 w 4436"/>
              <a:gd name="T37" fmla="*/ 660 h 1422"/>
              <a:gd name="T38" fmla="*/ 836 w 4436"/>
              <a:gd name="T39" fmla="*/ 744 h 1422"/>
              <a:gd name="T40" fmla="*/ 858 w 4436"/>
              <a:gd name="T41" fmla="*/ 780 h 1422"/>
              <a:gd name="T42" fmla="*/ 880 w 4436"/>
              <a:gd name="T43" fmla="*/ 820 h 1422"/>
              <a:gd name="T44" fmla="*/ 906 w 4436"/>
              <a:gd name="T45" fmla="*/ 852 h 1422"/>
              <a:gd name="T46" fmla="*/ 1018 w 4436"/>
              <a:gd name="T47" fmla="*/ 896 h 1422"/>
              <a:gd name="T48" fmla="*/ 1028 w 4436"/>
              <a:gd name="T49" fmla="*/ 934 h 1422"/>
              <a:gd name="T50" fmla="*/ 1056 w 4436"/>
              <a:gd name="T51" fmla="*/ 970 h 1422"/>
              <a:gd name="T52" fmla="*/ 1244 w 4436"/>
              <a:gd name="T53" fmla="*/ 1012 h 1422"/>
              <a:gd name="T54" fmla="*/ 1396 w 4436"/>
              <a:gd name="T55" fmla="*/ 1052 h 1422"/>
              <a:gd name="T56" fmla="*/ 1536 w 4436"/>
              <a:gd name="T57" fmla="*/ 1098 h 1422"/>
              <a:gd name="T58" fmla="*/ 1642 w 4436"/>
              <a:gd name="T59" fmla="*/ 1140 h 1422"/>
              <a:gd name="T60" fmla="*/ 2070 w 4436"/>
              <a:gd name="T61" fmla="*/ 1178 h 1422"/>
              <a:gd name="T62" fmla="*/ 2128 w 4436"/>
              <a:gd name="T63" fmla="*/ 1228 h 1422"/>
              <a:gd name="T64" fmla="*/ 2144 w 4436"/>
              <a:gd name="T65" fmla="*/ 1270 h 1422"/>
              <a:gd name="T66" fmla="*/ 2576 w 4436"/>
              <a:gd name="T67" fmla="*/ 1320 h 1422"/>
              <a:gd name="T68" fmla="*/ 2680 w 4436"/>
              <a:gd name="T69" fmla="*/ 1372 h 1422"/>
              <a:gd name="T70" fmla="*/ 4436 w 4436"/>
              <a:gd name="T71" fmla="*/ 142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36" h="1422">
                <a:moveTo>
                  <a:pt x="0" y="0"/>
                </a:moveTo>
                <a:lnTo>
                  <a:pt x="48" y="0"/>
                </a:lnTo>
                <a:lnTo>
                  <a:pt x="48" y="40"/>
                </a:lnTo>
                <a:lnTo>
                  <a:pt x="72" y="40"/>
                </a:lnTo>
                <a:lnTo>
                  <a:pt x="72" y="72"/>
                </a:lnTo>
                <a:lnTo>
                  <a:pt x="90" y="72"/>
                </a:lnTo>
                <a:lnTo>
                  <a:pt x="90" y="108"/>
                </a:lnTo>
                <a:lnTo>
                  <a:pt x="104" y="108"/>
                </a:lnTo>
                <a:lnTo>
                  <a:pt x="104" y="144"/>
                </a:lnTo>
                <a:lnTo>
                  <a:pt x="114" y="144"/>
                </a:lnTo>
                <a:lnTo>
                  <a:pt x="114" y="182"/>
                </a:lnTo>
                <a:lnTo>
                  <a:pt x="152" y="182"/>
                </a:lnTo>
                <a:lnTo>
                  <a:pt x="152" y="214"/>
                </a:lnTo>
                <a:lnTo>
                  <a:pt x="184" y="214"/>
                </a:lnTo>
                <a:lnTo>
                  <a:pt x="184" y="224"/>
                </a:lnTo>
                <a:lnTo>
                  <a:pt x="192" y="224"/>
                </a:lnTo>
                <a:lnTo>
                  <a:pt x="192" y="250"/>
                </a:lnTo>
                <a:lnTo>
                  <a:pt x="240" y="250"/>
                </a:lnTo>
                <a:lnTo>
                  <a:pt x="240" y="362"/>
                </a:lnTo>
                <a:lnTo>
                  <a:pt x="272" y="362"/>
                </a:lnTo>
                <a:lnTo>
                  <a:pt x="272" y="400"/>
                </a:lnTo>
                <a:lnTo>
                  <a:pt x="294" y="400"/>
                </a:lnTo>
                <a:lnTo>
                  <a:pt x="294" y="432"/>
                </a:lnTo>
                <a:lnTo>
                  <a:pt x="392" y="432"/>
                </a:lnTo>
                <a:lnTo>
                  <a:pt x="392" y="472"/>
                </a:lnTo>
                <a:lnTo>
                  <a:pt x="456" y="472"/>
                </a:lnTo>
                <a:lnTo>
                  <a:pt x="456" y="510"/>
                </a:lnTo>
                <a:lnTo>
                  <a:pt x="478" y="510"/>
                </a:lnTo>
                <a:lnTo>
                  <a:pt x="478" y="548"/>
                </a:lnTo>
                <a:lnTo>
                  <a:pt x="634" y="548"/>
                </a:lnTo>
                <a:lnTo>
                  <a:pt x="634" y="580"/>
                </a:lnTo>
                <a:lnTo>
                  <a:pt x="760" y="580"/>
                </a:lnTo>
                <a:lnTo>
                  <a:pt x="760" y="596"/>
                </a:lnTo>
                <a:lnTo>
                  <a:pt x="768" y="596"/>
                </a:lnTo>
                <a:lnTo>
                  <a:pt x="768" y="626"/>
                </a:lnTo>
                <a:lnTo>
                  <a:pt x="778" y="626"/>
                </a:lnTo>
                <a:lnTo>
                  <a:pt x="778" y="660"/>
                </a:lnTo>
                <a:lnTo>
                  <a:pt x="808" y="660"/>
                </a:lnTo>
                <a:lnTo>
                  <a:pt x="808" y="744"/>
                </a:lnTo>
                <a:lnTo>
                  <a:pt x="836" y="744"/>
                </a:lnTo>
                <a:lnTo>
                  <a:pt x="836" y="780"/>
                </a:lnTo>
                <a:lnTo>
                  <a:pt x="858" y="780"/>
                </a:lnTo>
                <a:lnTo>
                  <a:pt x="858" y="820"/>
                </a:lnTo>
                <a:lnTo>
                  <a:pt x="880" y="820"/>
                </a:lnTo>
                <a:lnTo>
                  <a:pt x="880" y="852"/>
                </a:lnTo>
                <a:lnTo>
                  <a:pt x="906" y="852"/>
                </a:lnTo>
                <a:lnTo>
                  <a:pt x="906" y="896"/>
                </a:lnTo>
                <a:lnTo>
                  <a:pt x="1018" y="896"/>
                </a:lnTo>
                <a:lnTo>
                  <a:pt x="1018" y="934"/>
                </a:lnTo>
                <a:lnTo>
                  <a:pt x="1028" y="934"/>
                </a:lnTo>
                <a:lnTo>
                  <a:pt x="1028" y="970"/>
                </a:lnTo>
                <a:lnTo>
                  <a:pt x="1056" y="970"/>
                </a:lnTo>
                <a:lnTo>
                  <a:pt x="1056" y="1012"/>
                </a:lnTo>
                <a:lnTo>
                  <a:pt x="1244" y="1012"/>
                </a:lnTo>
                <a:lnTo>
                  <a:pt x="1244" y="1052"/>
                </a:lnTo>
                <a:lnTo>
                  <a:pt x="1396" y="1052"/>
                </a:lnTo>
                <a:lnTo>
                  <a:pt x="1396" y="1098"/>
                </a:lnTo>
                <a:lnTo>
                  <a:pt x="1536" y="1098"/>
                </a:lnTo>
                <a:lnTo>
                  <a:pt x="1536" y="1140"/>
                </a:lnTo>
                <a:lnTo>
                  <a:pt x="1642" y="1140"/>
                </a:lnTo>
                <a:lnTo>
                  <a:pt x="1642" y="1178"/>
                </a:lnTo>
                <a:lnTo>
                  <a:pt x="2070" y="1178"/>
                </a:lnTo>
                <a:lnTo>
                  <a:pt x="2070" y="1228"/>
                </a:lnTo>
                <a:lnTo>
                  <a:pt x="2128" y="1228"/>
                </a:lnTo>
                <a:lnTo>
                  <a:pt x="2128" y="1270"/>
                </a:lnTo>
                <a:lnTo>
                  <a:pt x="2144" y="1270"/>
                </a:lnTo>
                <a:lnTo>
                  <a:pt x="2144" y="1320"/>
                </a:lnTo>
                <a:lnTo>
                  <a:pt x="2576" y="1320"/>
                </a:lnTo>
                <a:lnTo>
                  <a:pt x="2576" y="1372"/>
                </a:lnTo>
                <a:lnTo>
                  <a:pt x="2680" y="1372"/>
                </a:lnTo>
                <a:lnTo>
                  <a:pt x="2680" y="1422"/>
                </a:lnTo>
                <a:lnTo>
                  <a:pt x="4436" y="1422"/>
                </a:lnTo>
              </a:path>
            </a:pathLst>
          </a:custGeom>
          <a:noFill/>
          <a:ln w="28575">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5" name="TextBox 14">
            <a:extLst>
              <a:ext uri="{FF2B5EF4-FFF2-40B4-BE49-F238E27FC236}">
                <a16:creationId xmlns:a16="http://schemas.microsoft.com/office/drawing/2014/main" id="{FDE42B67-0F5C-479E-A95E-C6ED424E807F}"/>
              </a:ext>
            </a:extLst>
          </p:cNvPr>
          <p:cNvSpPr txBox="1"/>
          <p:nvPr/>
        </p:nvSpPr>
        <p:spPr bwMode="auto">
          <a:xfrm>
            <a:off x="6836306" y="1491431"/>
            <a:ext cx="490508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16" name="TextBox 15">
            <a:extLst>
              <a:ext uri="{FF2B5EF4-FFF2-40B4-BE49-F238E27FC236}">
                <a16:creationId xmlns:a16="http://schemas.microsoft.com/office/drawing/2014/main" id="{C67E7CCC-0D66-42BA-8E42-CC0AD61A8D3F}"/>
              </a:ext>
            </a:extLst>
          </p:cNvPr>
          <p:cNvSpPr txBox="1"/>
          <p:nvPr/>
        </p:nvSpPr>
        <p:spPr bwMode="auto">
          <a:xfrm>
            <a:off x="863440" y="1491431"/>
            <a:ext cx="514874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graphicFrame>
        <p:nvGraphicFramePr>
          <p:cNvPr id="17" name="Table 16">
            <a:extLst>
              <a:ext uri="{FF2B5EF4-FFF2-40B4-BE49-F238E27FC236}">
                <a16:creationId xmlns:a16="http://schemas.microsoft.com/office/drawing/2014/main" id="{82D341B1-4D6A-4440-9C23-953D6373AC37}"/>
              </a:ext>
            </a:extLst>
          </p:cNvPr>
          <p:cNvGraphicFramePr>
            <a:graphicFrameLocks noGrp="1"/>
          </p:cNvGraphicFramePr>
          <p:nvPr/>
        </p:nvGraphicFramePr>
        <p:xfrm>
          <a:off x="1502307" y="1850173"/>
          <a:ext cx="4602176" cy="1432560"/>
        </p:xfrm>
        <a:graphic>
          <a:graphicData uri="http://schemas.openxmlformats.org/drawingml/2006/table">
            <a:tbl>
              <a:tblPr firstRow="1" bandRow="1">
                <a:tableStyleId>{1FECB4D8-DB02-4DC6-A0A2-4F2EBAE1DC90}</a:tableStyleId>
              </a:tblPr>
              <a:tblGrid>
                <a:gridCol w="1659334">
                  <a:extLst>
                    <a:ext uri="{9D8B030D-6E8A-4147-A177-3AD203B41FA5}">
                      <a16:colId xmlns:a16="http://schemas.microsoft.com/office/drawing/2014/main" val="20000"/>
                    </a:ext>
                  </a:extLst>
                </a:gridCol>
                <a:gridCol w="1534922">
                  <a:extLst>
                    <a:ext uri="{9D8B030D-6E8A-4147-A177-3AD203B41FA5}">
                      <a16:colId xmlns:a16="http://schemas.microsoft.com/office/drawing/2014/main" val="20001"/>
                    </a:ext>
                  </a:extLst>
                </a:gridCol>
                <a:gridCol w="1407920">
                  <a:extLst>
                    <a:ext uri="{9D8B030D-6E8A-4147-A177-3AD203B41FA5}">
                      <a16:colId xmlns:a16="http://schemas.microsoft.com/office/drawing/2014/main" val="20002"/>
                    </a:ext>
                  </a:extLst>
                </a:gridCol>
              </a:tblGrid>
              <a:tr h="310978">
                <a:tc>
                  <a:txBody>
                    <a:bodyPr/>
                    <a:lstStyle/>
                    <a:p>
                      <a:endParaRPr lang="en-US" sz="1400" b="1" dirty="0">
                        <a:solidFill>
                          <a:schemeClr val="bg1"/>
                        </a:solidFill>
                        <a:latin typeface="Calibri" panose="020F0502020204030204" pitchFamily="34" charset="0"/>
                        <a:cs typeface="Calibri" panose="020F0502020204030204"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400" b="1" i="1" dirty="0">
                          <a:solidFill>
                            <a:schemeClr val="bg1"/>
                          </a:solidFill>
                          <a:latin typeface="Calibri" panose="020F0502020204030204" pitchFamily="34" charset="0"/>
                          <a:cs typeface="Calibri" panose="020F0502020204030204" pitchFamily="34" charset="0"/>
                        </a:rPr>
                        <a:t>ROS1</a:t>
                      </a:r>
                      <a:r>
                        <a:rPr lang="en-US" sz="1400" b="1" dirty="0">
                          <a:solidFill>
                            <a:schemeClr val="bg1"/>
                          </a:solidFill>
                          <a:latin typeface="Calibri" panose="020F0502020204030204" pitchFamily="34" charset="0"/>
                          <a:cs typeface="Calibri" panose="020F0502020204030204" pitchFamily="34" charset="0"/>
                        </a:rPr>
                        <a:t>-Rearranged NSCLC (N = 53)</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400" b="1" baseline="0" dirty="0">
                          <a:solidFill>
                            <a:schemeClr val="bg1"/>
                          </a:solidFill>
                          <a:latin typeface="Calibri" panose="020F0502020204030204" pitchFamily="34" charset="0"/>
                          <a:cs typeface="Calibri" panose="020F0502020204030204" pitchFamily="34" charset="0"/>
                        </a:rPr>
                        <a:t>Shaw et al 2014 (N = 50) </a:t>
                      </a:r>
                      <a:endParaRPr lang="en-US" sz="1400" b="1" dirty="0">
                        <a:solidFill>
                          <a:schemeClr val="bg1"/>
                        </a:solidFill>
                        <a:latin typeface="Calibri" panose="020F0502020204030204" pitchFamily="34" charset="0"/>
                        <a:cs typeface="Calibri" panose="020F0502020204030204"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0"/>
                  </a:ext>
                </a:extLst>
              </a:tr>
              <a:tr h="0">
                <a:tc>
                  <a:txBody>
                    <a:bodyPr/>
                    <a:lstStyle/>
                    <a:p>
                      <a:r>
                        <a:rPr lang="en-US" sz="1400" b="0" dirty="0">
                          <a:solidFill>
                            <a:schemeClr val="bg1"/>
                          </a:solidFill>
                          <a:latin typeface="Calibri" panose="020F0502020204030204" pitchFamily="34" charset="0"/>
                          <a:cs typeface="Calibri" panose="020F0502020204030204" pitchFamily="34" charset="0"/>
                        </a:rPr>
                        <a:t>Events, n (%)</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36 (67.9)</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23</a:t>
                      </a:r>
                      <a:r>
                        <a:rPr lang="en-US" sz="1400" b="0" baseline="0" dirty="0">
                          <a:solidFill>
                            <a:schemeClr val="bg1"/>
                          </a:solidFill>
                          <a:latin typeface="Calibri" panose="020F0502020204030204" pitchFamily="34" charset="0"/>
                          <a:cs typeface="Calibri" panose="020F0502020204030204" pitchFamily="34" charset="0"/>
                        </a:rPr>
                        <a:t> (46)</a:t>
                      </a:r>
                      <a:endParaRPr lang="en-US" sz="1400" b="0" dirty="0">
                        <a:solidFill>
                          <a:schemeClr val="bg1"/>
                        </a:solidFill>
                        <a:latin typeface="Calibri" panose="020F0502020204030204" pitchFamily="34" charset="0"/>
                        <a:cs typeface="Calibri" panose="020F0502020204030204"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0">
                <a:tc>
                  <a:txBody>
                    <a:bodyPr/>
                    <a:lstStyle/>
                    <a:p>
                      <a:r>
                        <a:rPr lang="en-US" sz="1400" b="0" dirty="0">
                          <a:solidFill>
                            <a:schemeClr val="bg1"/>
                          </a:solidFill>
                          <a:latin typeface="Calibri" panose="020F0502020204030204" pitchFamily="34" charset="0"/>
                          <a:cs typeface="Calibri" panose="020F0502020204030204" pitchFamily="34" charset="0"/>
                        </a:rPr>
                        <a:t>Median PFS, mos </a:t>
                      </a:r>
                      <a:br>
                        <a:rPr lang="en-US" sz="1400" b="0" dirty="0">
                          <a:solidFill>
                            <a:schemeClr val="bg1"/>
                          </a:solidFill>
                          <a:latin typeface="Calibri" panose="020F0502020204030204" pitchFamily="34" charset="0"/>
                          <a:cs typeface="Calibri" panose="020F0502020204030204" pitchFamily="34" charset="0"/>
                        </a:rPr>
                      </a:br>
                      <a:r>
                        <a:rPr lang="en-US" sz="1400" b="0" dirty="0">
                          <a:solidFill>
                            <a:schemeClr val="bg1"/>
                          </a:solidFill>
                          <a:latin typeface="Calibri" panose="020F0502020204030204" pitchFamily="34" charset="0"/>
                          <a:cs typeface="Calibri" panose="020F0502020204030204" pitchFamily="34" charset="0"/>
                        </a:rPr>
                        <a:t>(95% CI)</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19.3 (1</a:t>
                      </a:r>
                      <a:r>
                        <a:rPr lang="en-US" sz="1400" b="0" baseline="0" dirty="0">
                          <a:solidFill>
                            <a:schemeClr val="bg1"/>
                          </a:solidFill>
                          <a:latin typeface="Calibri" panose="020F0502020204030204" pitchFamily="34" charset="0"/>
                          <a:cs typeface="Calibri" panose="020F0502020204030204" pitchFamily="34" charset="0"/>
                        </a:rPr>
                        <a:t>5.2-39.1)</a:t>
                      </a:r>
                      <a:endParaRPr lang="en-US" sz="1400" b="0" dirty="0">
                        <a:solidFill>
                          <a:schemeClr val="bg1"/>
                        </a:solidFill>
                        <a:latin typeface="Calibri" panose="020F0502020204030204" pitchFamily="34" charset="0"/>
                        <a:cs typeface="Calibri" panose="020F0502020204030204"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19.2 (14.4-NR)</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sp>
        <p:nvSpPr>
          <p:cNvPr id="18" name="Rectangle 6">
            <a:extLst>
              <a:ext uri="{FF2B5EF4-FFF2-40B4-BE49-F238E27FC236}">
                <a16:creationId xmlns:a16="http://schemas.microsoft.com/office/drawing/2014/main" id="{0B4692C8-6E43-41E5-8ADC-B4CAC830F753}"/>
              </a:ext>
            </a:extLst>
          </p:cNvPr>
          <p:cNvSpPr>
            <a:spLocks noChangeArrowheads="1"/>
          </p:cNvSpPr>
          <p:nvPr/>
        </p:nvSpPr>
        <p:spPr bwMode="auto">
          <a:xfrm rot="16200000">
            <a:off x="-1008460" y="3792686"/>
            <a:ext cx="2678946" cy="271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 (%) </a:t>
            </a:r>
          </a:p>
        </p:txBody>
      </p:sp>
      <p:sp>
        <p:nvSpPr>
          <p:cNvPr id="19" name="Rectangle 53">
            <a:extLst>
              <a:ext uri="{FF2B5EF4-FFF2-40B4-BE49-F238E27FC236}">
                <a16:creationId xmlns:a16="http://schemas.microsoft.com/office/drawing/2014/main" id="{9E9DD5D2-68DC-497B-9B36-4E4C608440D3}"/>
              </a:ext>
            </a:extLst>
          </p:cNvPr>
          <p:cNvSpPr>
            <a:spLocks noChangeArrowheads="1"/>
          </p:cNvSpPr>
          <p:nvPr/>
        </p:nvSpPr>
        <p:spPr bwMode="auto">
          <a:xfrm>
            <a:off x="808306"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53</a:t>
            </a:r>
          </a:p>
        </p:txBody>
      </p:sp>
      <p:sp>
        <p:nvSpPr>
          <p:cNvPr id="20" name="Rectangle 58">
            <a:extLst>
              <a:ext uri="{FF2B5EF4-FFF2-40B4-BE49-F238E27FC236}">
                <a16:creationId xmlns:a16="http://schemas.microsoft.com/office/drawing/2014/main" id="{0BA53E00-EFCC-49BD-958E-C4857D289F29}"/>
              </a:ext>
            </a:extLst>
          </p:cNvPr>
          <p:cNvSpPr>
            <a:spLocks noChangeArrowheads="1"/>
          </p:cNvSpPr>
          <p:nvPr/>
        </p:nvSpPr>
        <p:spPr bwMode="auto">
          <a:xfrm>
            <a:off x="1111847"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41</a:t>
            </a:r>
          </a:p>
        </p:txBody>
      </p:sp>
      <p:sp>
        <p:nvSpPr>
          <p:cNvPr id="21" name="Rectangle 59">
            <a:extLst>
              <a:ext uri="{FF2B5EF4-FFF2-40B4-BE49-F238E27FC236}">
                <a16:creationId xmlns:a16="http://schemas.microsoft.com/office/drawing/2014/main" id="{32C62510-ACB5-48D3-9DEF-527BC62AFE80}"/>
              </a:ext>
            </a:extLst>
          </p:cNvPr>
          <p:cNvSpPr>
            <a:spLocks noChangeArrowheads="1"/>
          </p:cNvSpPr>
          <p:nvPr/>
        </p:nvSpPr>
        <p:spPr bwMode="auto">
          <a:xfrm>
            <a:off x="1410789"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35</a:t>
            </a:r>
          </a:p>
        </p:txBody>
      </p:sp>
      <p:sp>
        <p:nvSpPr>
          <p:cNvPr id="22" name="Rectangle 60">
            <a:extLst>
              <a:ext uri="{FF2B5EF4-FFF2-40B4-BE49-F238E27FC236}">
                <a16:creationId xmlns:a16="http://schemas.microsoft.com/office/drawing/2014/main" id="{E78FF01A-917F-4FC2-BD2A-C1F445264177}"/>
              </a:ext>
            </a:extLst>
          </p:cNvPr>
          <p:cNvSpPr>
            <a:spLocks noChangeArrowheads="1"/>
          </p:cNvSpPr>
          <p:nvPr/>
        </p:nvSpPr>
        <p:spPr bwMode="auto">
          <a:xfrm>
            <a:off x="1714329"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31</a:t>
            </a:r>
          </a:p>
        </p:txBody>
      </p:sp>
      <p:sp>
        <p:nvSpPr>
          <p:cNvPr id="23" name="Rectangle 61">
            <a:extLst>
              <a:ext uri="{FF2B5EF4-FFF2-40B4-BE49-F238E27FC236}">
                <a16:creationId xmlns:a16="http://schemas.microsoft.com/office/drawing/2014/main" id="{3DF55B50-98ED-4202-A141-AE03EC6775E8}"/>
              </a:ext>
            </a:extLst>
          </p:cNvPr>
          <p:cNvSpPr>
            <a:spLocks noChangeArrowheads="1"/>
          </p:cNvSpPr>
          <p:nvPr/>
        </p:nvSpPr>
        <p:spPr bwMode="auto">
          <a:xfrm>
            <a:off x="2339807"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19</a:t>
            </a:r>
          </a:p>
        </p:txBody>
      </p:sp>
      <p:sp>
        <p:nvSpPr>
          <p:cNvPr id="24" name="Rectangle 62">
            <a:extLst>
              <a:ext uri="{FF2B5EF4-FFF2-40B4-BE49-F238E27FC236}">
                <a16:creationId xmlns:a16="http://schemas.microsoft.com/office/drawing/2014/main" id="{734BE298-C549-4AC5-B2DD-48C08F58CE73}"/>
              </a:ext>
            </a:extLst>
          </p:cNvPr>
          <p:cNvSpPr>
            <a:spLocks noChangeArrowheads="1"/>
          </p:cNvSpPr>
          <p:nvPr/>
        </p:nvSpPr>
        <p:spPr bwMode="auto">
          <a:xfrm>
            <a:off x="2643347"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17</a:t>
            </a:r>
          </a:p>
        </p:txBody>
      </p:sp>
      <p:sp>
        <p:nvSpPr>
          <p:cNvPr id="25" name="Rectangle 63">
            <a:extLst>
              <a:ext uri="{FF2B5EF4-FFF2-40B4-BE49-F238E27FC236}">
                <a16:creationId xmlns:a16="http://schemas.microsoft.com/office/drawing/2014/main" id="{283322FE-1061-41AA-B6EE-7CFA9600DF97}"/>
              </a:ext>
            </a:extLst>
          </p:cNvPr>
          <p:cNvSpPr>
            <a:spLocks noChangeArrowheads="1"/>
          </p:cNvSpPr>
          <p:nvPr/>
        </p:nvSpPr>
        <p:spPr bwMode="auto">
          <a:xfrm>
            <a:off x="2944589"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16</a:t>
            </a:r>
          </a:p>
        </p:txBody>
      </p:sp>
      <p:sp>
        <p:nvSpPr>
          <p:cNvPr id="26" name="Rectangle 64">
            <a:extLst>
              <a:ext uri="{FF2B5EF4-FFF2-40B4-BE49-F238E27FC236}">
                <a16:creationId xmlns:a16="http://schemas.microsoft.com/office/drawing/2014/main" id="{E827AF54-8674-467C-A578-06F6534E1AF1}"/>
              </a:ext>
            </a:extLst>
          </p:cNvPr>
          <p:cNvSpPr>
            <a:spLocks noChangeArrowheads="1"/>
          </p:cNvSpPr>
          <p:nvPr/>
        </p:nvSpPr>
        <p:spPr bwMode="auto">
          <a:xfrm>
            <a:off x="3553970"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11</a:t>
            </a:r>
          </a:p>
        </p:txBody>
      </p:sp>
      <p:sp>
        <p:nvSpPr>
          <p:cNvPr id="27" name="Rectangle 65">
            <a:extLst>
              <a:ext uri="{FF2B5EF4-FFF2-40B4-BE49-F238E27FC236}">
                <a16:creationId xmlns:a16="http://schemas.microsoft.com/office/drawing/2014/main" id="{BF447E06-F446-4763-9BF5-51062BD78372}"/>
              </a:ext>
            </a:extLst>
          </p:cNvPr>
          <p:cNvSpPr>
            <a:spLocks noChangeArrowheads="1"/>
          </p:cNvSpPr>
          <p:nvPr/>
        </p:nvSpPr>
        <p:spPr bwMode="auto">
          <a:xfrm>
            <a:off x="3857511"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a:t>
            </a:r>
          </a:p>
        </p:txBody>
      </p:sp>
      <p:sp>
        <p:nvSpPr>
          <p:cNvPr id="28" name="Rectangle 66">
            <a:extLst>
              <a:ext uri="{FF2B5EF4-FFF2-40B4-BE49-F238E27FC236}">
                <a16:creationId xmlns:a16="http://schemas.microsoft.com/office/drawing/2014/main" id="{C0C3377A-D15B-4B69-A265-C50A1246312C}"/>
              </a:ext>
            </a:extLst>
          </p:cNvPr>
          <p:cNvSpPr>
            <a:spLocks noChangeArrowheads="1"/>
          </p:cNvSpPr>
          <p:nvPr/>
        </p:nvSpPr>
        <p:spPr bwMode="auto">
          <a:xfrm>
            <a:off x="4188646"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a:t>
            </a:r>
          </a:p>
        </p:txBody>
      </p:sp>
      <p:sp>
        <p:nvSpPr>
          <p:cNvPr id="29" name="Rectangle 67">
            <a:extLst>
              <a:ext uri="{FF2B5EF4-FFF2-40B4-BE49-F238E27FC236}">
                <a16:creationId xmlns:a16="http://schemas.microsoft.com/office/drawing/2014/main" id="{22D25C9A-E9B8-40DA-B0BB-39EC2CC354F2}"/>
              </a:ext>
            </a:extLst>
          </p:cNvPr>
          <p:cNvSpPr>
            <a:spLocks noChangeArrowheads="1"/>
          </p:cNvSpPr>
          <p:nvPr/>
        </p:nvSpPr>
        <p:spPr bwMode="auto">
          <a:xfrm>
            <a:off x="4795727"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a:t>
            </a:r>
          </a:p>
        </p:txBody>
      </p:sp>
      <p:sp>
        <p:nvSpPr>
          <p:cNvPr id="30" name="Rectangle 68">
            <a:extLst>
              <a:ext uri="{FF2B5EF4-FFF2-40B4-BE49-F238E27FC236}">
                <a16:creationId xmlns:a16="http://schemas.microsoft.com/office/drawing/2014/main" id="{876BCADC-5835-4810-ABFA-1A71F342655E}"/>
              </a:ext>
            </a:extLst>
          </p:cNvPr>
          <p:cNvSpPr>
            <a:spLocks noChangeArrowheads="1"/>
          </p:cNvSpPr>
          <p:nvPr/>
        </p:nvSpPr>
        <p:spPr bwMode="auto">
          <a:xfrm>
            <a:off x="5096968"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a:t>
            </a:r>
          </a:p>
        </p:txBody>
      </p:sp>
      <p:sp>
        <p:nvSpPr>
          <p:cNvPr id="31" name="Rectangle 69">
            <a:extLst>
              <a:ext uri="{FF2B5EF4-FFF2-40B4-BE49-F238E27FC236}">
                <a16:creationId xmlns:a16="http://schemas.microsoft.com/office/drawing/2014/main" id="{B1704E8D-17C1-4E29-A769-FD0304730347}"/>
              </a:ext>
            </a:extLst>
          </p:cNvPr>
          <p:cNvSpPr>
            <a:spLocks noChangeArrowheads="1"/>
          </p:cNvSpPr>
          <p:nvPr/>
        </p:nvSpPr>
        <p:spPr bwMode="auto">
          <a:xfrm>
            <a:off x="5405107"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a:t>
            </a:r>
          </a:p>
        </p:txBody>
      </p:sp>
      <p:sp>
        <p:nvSpPr>
          <p:cNvPr id="32" name="Rectangle 70">
            <a:extLst>
              <a:ext uri="{FF2B5EF4-FFF2-40B4-BE49-F238E27FC236}">
                <a16:creationId xmlns:a16="http://schemas.microsoft.com/office/drawing/2014/main" id="{D1BE5F6E-56A2-44A2-A8C6-7A4F5F106FAA}"/>
              </a:ext>
            </a:extLst>
          </p:cNvPr>
          <p:cNvSpPr>
            <a:spLocks noChangeArrowheads="1"/>
          </p:cNvSpPr>
          <p:nvPr/>
        </p:nvSpPr>
        <p:spPr bwMode="auto">
          <a:xfrm>
            <a:off x="6012189"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sp>
        <p:nvSpPr>
          <p:cNvPr id="33" name="Rectangle 71">
            <a:extLst>
              <a:ext uri="{FF2B5EF4-FFF2-40B4-BE49-F238E27FC236}">
                <a16:creationId xmlns:a16="http://schemas.microsoft.com/office/drawing/2014/main" id="{E2EB4F34-5509-4143-95F0-165FF1670937}"/>
              </a:ext>
            </a:extLst>
          </p:cNvPr>
          <p:cNvSpPr>
            <a:spLocks noChangeArrowheads="1"/>
          </p:cNvSpPr>
          <p:nvPr/>
        </p:nvSpPr>
        <p:spPr bwMode="auto">
          <a:xfrm>
            <a:off x="3248129"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14</a:t>
            </a:r>
          </a:p>
        </p:txBody>
      </p:sp>
      <p:sp>
        <p:nvSpPr>
          <p:cNvPr id="34" name="Rectangle 72">
            <a:extLst>
              <a:ext uri="{FF2B5EF4-FFF2-40B4-BE49-F238E27FC236}">
                <a16:creationId xmlns:a16="http://schemas.microsoft.com/office/drawing/2014/main" id="{05AEB4DC-36DC-44BA-A353-AA44BA3C7F96}"/>
              </a:ext>
            </a:extLst>
          </p:cNvPr>
          <p:cNvSpPr>
            <a:spLocks noChangeArrowheads="1"/>
          </p:cNvSpPr>
          <p:nvPr/>
        </p:nvSpPr>
        <p:spPr bwMode="auto">
          <a:xfrm>
            <a:off x="2029368" y="5996311"/>
            <a:ext cx="2083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22</a:t>
            </a:r>
          </a:p>
        </p:txBody>
      </p:sp>
      <p:sp>
        <p:nvSpPr>
          <p:cNvPr id="35" name="Rectangle 73">
            <a:extLst>
              <a:ext uri="{FF2B5EF4-FFF2-40B4-BE49-F238E27FC236}">
                <a16:creationId xmlns:a16="http://schemas.microsoft.com/office/drawing/2014/main" id="{81B59D9F-93F0-44A4-95B7-74EB64B2943D}"/>
              </a:ext>
            </a:extLst>
          </p:cNvPr>
          <p:cNvSpPr>
            <a:spLocks noChangeArrowheads="1"/>
          </p:cNvSpPr>
          <p:nvPr/>
        </p:nvSpPr>
        <p:spPr bwMode="auto">
          <a:xfrm>
            <a:off x="4489887"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a:t>
            </a:r>
          </a:p>
        </p:txBody>
      </p:sp>
      <p:sp>
        <p:nvSpPr>
          <p:cNvPr id="36" name="Rectangle 74">
            <a:extLst>
              <a:ext uri="{FF2B5EF4-FFF2-40B4-BE49-F238E27FC236}">
                <a16:creationId xmlns:a16="http://schemas.microsoft.com/office/drawing/2014/main" id="{33E99258-E5AE-4655-8438-AADC096FBF5F}"/>
              </a:ext>
            </a:extLst>
          </p:cNvPr>
          <p:cNvSpPr>
            <a:spLocks noChangeArrowheads="1"/>
          </p:cNvSpPr>
          <p:nvPr/>
        </p:nvSpPr>
        <p:spPr bwMode="auto">
          <a:xfrm>
            <a:off x="5706348"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a:t>
            </a:r>
          </a:p>
        </p:txBody>
      </p:sp>
      <p:grpSp>
        <p:nvGrpSpPr>
          <p:cNvPr id="37" name="Group 36">
            <a:extLst>
              <a:ext uri="{FF2B5EF4-FFF2-40B4-BE49-F238E27FC236}">
                <a16:creationId xmlns:a16="http://schemas.microsoft.com/office/drawing/2014/main" id="{6CBA06F0-8D0D-46FB-871E-A8ADC400A31B}"/>
              </a:ext>
            </a:extLst>
          </p:cNvPr>
          <p:cNvGrpSpPr/>
          <p:nvPr/>
        </p:nvGrpSpPr>
        <p:grpSpPr>
          <a:xfrm>
            <a:off x="1017566" y="2812372"/>
            <a:ext cx="4980826" cy="1839127"/>
            <a:chOff x="1915585" y="1600076"/>
            <a:chExt cx="9169400" cy="2730499"/>
          </a:xfrm>
        </p:grpSpPr>
        <p:sp>
          <p:nvSpPr>
            <p:cNvPr id="38" name="Line 78">
              <a:extLst>
                <a:ext uri="{FF2B5EF4-FFF2-40B4-BE49-F238E27FC236}">
                  <a16:creationId xmlns:a16="http://schemas.microsoft.com/office/drawing/2014/main" id="{E24F3823-195D-4810-9BC7-2FAFA7B0D33A}"/>
                </a:ext>
              </a:extLst>
            </p:cNvPr>
            <p:cNvSpPr>
              <a:spLocks noChangeShapeType="1"/>
            </p:cNvSpPr>
            <p:nvPr/>
          </p:nvSpPr>
          <p:spPr bwMode="auto">
            <a:xfrm>
              <a:off x="1966384" y="1600076"/>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 name="Line 79">
              <a:extLst>
                <a:ext uri="{FF2B5EF4-FFF2-40B4-BE49-F238E27FC236}">
                  <a16:creationId xmlns:a16="http://schemas.microsoft.com/office/drawing/2014/main" id="{EFA9E059-242B-422E-8429-F6AF1E697DAF}"/>
                </a:ext>
              </a:extLst>
            </p:cNvPr>
            <p:cNvSpPr>
              <a:spLocks noChangeShapeType="1"/>
            </p:cNvSpPr>
            <p:nvPr/>
          </p:nvSpPr>
          <p:spPr bwMode="auto">
            <a:xfrm>
              <a:off x="1915585" y="1655108"/>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 name="Line 80">
              <a:extLst>
                <a:ext uri="{FF2B5EF4-FFF2-40B4-BE49-F238E27FC236}">
                  <a16:creationId xmlns:a16="http://schemas.microsoft.com/office/drawing/2014/main" id="{F457F569-3304-493C-9EE8-E06CF4476E50}"/>
                </a:ext>
              </a:extLst>
            </p:cNvPr>
            <p:cNvSpPr>
              <a:spLocks noChangeShapeType="1"/>
            </p:cNvSpPr>
            <p:nvPr/>
          </p:nvSpPr>
          <p:spPr bwMode="auto">
            <a:xfrm>
              <a:off x="2051051" y="1744009"/>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1" name="Line 81">
              <a:extLst>
                <a:ext uri="{FF2B5EF4-FFF2-40B4-BE49-F238E27FC236}">
                  <a16:creationId xmlns:a16="http://schemas.microsoft.com/office/drawing/2014/main" id="{F54C1DE9-4AAA-4AE8-84D5-8C387D6FA7AD}"/>
                </a:ext>
              </a:extLst>
            </p:cNvPr>
            <p:cNvSpPr>
              <a:spLocks noChangeShapeType="1"/>
            </p:cNvSpPr>
            <p:nvPr/>
          </p:nvSpPr>
          <p:spPr bwMode="auto">
            <a:xfrm>
              <a:off x="2000252" y="1799041"/>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2" name="Line 82">
              <a:extLst>
                <a:ext uri="{FF2B5EF4-FFF2-40B4-BE49-F238E27FC236}">
                  <a16:creationId xmlns:a16="http://schemas.microsoft.com/office/drawing/2014/main" id="{C4E0D4AF-4958-4565-A6A9-68DB931F8C5E}"/>
                </a:ext>
              </a:extLst>
            </p:cNvPr>
            <p:cNvSpPr>
              <a:spLocks noChangeShapeType="1"/>
            </p:cNvSpPr>
            <p:nvPr/>
          </p:nvSpPr>
          <p:spPr bwMode="auto">
            <a:xfrm>
              <a:off x="2686051" y="2374776"/>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3" name="Line 83">
              <a:extLst>
                <a:ext uri="{FF2B5EF4-FFF2-40B4-BE49-F238E27FC236}">
                  <a16:creationId xmlns:a16="http://schemas.microsoft.com/office/drawing/2014/main" id="{08DB8AAA-6FE2-4BBB-B6C0-DD101BAE6F9B}"/>
                </a:ext>
              </a:extLst>
            </p:cNvPr>
            <p:cNvSpPr>
              <a:spLocks noChangeShapeType="1"/>
            </p:cNvSpPr>
            <p:nvPr/>
          </p:nvSpPr>
          <p:spPr bwMode="auto">
            <a:xfrm>
              <a:off x="2631018" y="24255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4" name="Line 84">
              <a:extLst>
                <a:ext uri="{FF2B5EF4-FFF2-40B4-BE49-F238E27FC236}">
                  <a16:creationId xmlns:a16="http://schemas.microsoft.com/office/drawing/2014/main" id="{A16E36A8-88B9-4499-A24F-2B5298F5BE46}"/>
                </a:ext>
              </a:extLst>
            </p:cNvPr>
            <p:cNvSpPr>
              <a:spLocks noChangeShapeType="1"/>
            </p:cNvSpPr>
            <p:nvPr/>
          </p:nvSpPr>
          <p:spPr bwMode="auto">
            <a:xfrm>
              <a:off x="2880784" y="2374776"/>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5" name="Line 85">
              <a:extLst>
                <a:ext uri="{FF2B5EF4-FFF2-40B4-BE49-F238E27FC236}">
                  <a16:creationId xmlns:a16="http://schemas.microsoft.com/office/drawing/2014/main" id="{2DEACFB0-0B1E-4C79-9D54-9D9D37480D62}"/>
                </a:ext>
              </a:extLst>
            </p:cNvPr>
            <p:cNvSpPr>
              <a:spLocks noChangeShapeType="1"/>
            </p:cNvSpPr>
            <p:nvPr/>
          </p:nvSpPr>
          <p:spPr bwMode="auto">
            <a:xfrm>
              <a:off x="2829985" y="24255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6" name="Line 86">
              <a:extLst>
                <a:ext uri="{FF2B5EF4-FFF2-40B4-BE49-F238E27FC236}">
                  <a16:creationId xmlns:a16="http://schemas.microsoft.com/office/drawing/2014/main" id="{960231A2-3432-424E-B4E9-FA3D258CE8AE}"/>
                </a:ext>
              </a:extLst>
            </p:cNvPr>
            <p:cNvSpPr>
              <a:spLocks noChangeShapeType="1"/>
            </p:cNvSpPr>
            <p:nvPr/>
          </p:nvSpPr>
          <p:spPr bwMode="auto">
            <a:xfrm>
              <a:off x="3998384" y="3361141"/>
              <a:ext cx="0" cy="1016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7" name="Line 87">
              <a:extLst>
                <a:ext uri="{FF2B5EF4-FFF2-40B4-BE49-F238E27FC236}">
                  <a16:creationId xmlns:a16="http://schemas.microsoft.com/office/drawing/2014/main" id="{175D3EDA-2382-4B0A-BF67-262358FB4A9C}"/>
                </a:ext>
              </a:extLst>
            </p:cNvPr>
            <p:cNvSpPr>
              <a:spLocks noChangeShapeType="1"/>
            </p:cNvSpPr>
            <p:nvPr/>
          </p:nvSpPr>
          <p:spPr bwMode="auto">
            <a:xfrm>
              <a:off x="3947585" y="3411941"/>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8" name="Line 88">
              <a:extLst>
                <a:ext uri="{FF2B5EF4-FFF2-40B4-BE49-F238E27FC236}">
                  <a16:creationId xmlns:a16="http://schemas.microsoft.com/office/drawing/2014/main" id="{B4E8A341-9F39-4D7C-9A3F-B496DDFD59D4}"/>
                </a:ext>
              </a:extLst>
            </p:cNvPr>
            <p:cNvSpPr>
              <a:spLocks noChangeShapeType="1"/>
            </p:cNvSpPr>
            <p:nvPr/>
          </p:nvSpPr>
          <p:spPr bwMode="auto">
            <a:xfrm>
              <a:off x="4214284" y="3361141"/>
              <a:ext cx="0" cy="1016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9" name="Line 89">
              <a:extLst>
                <a:ext uri="{FF2B5EF4-FFF2-40B4-BE49-F238E27FC236}">
                  <a16:creationId xmlns:a16="http://schemas.microsoft.com/office/drawing/2014/main" id="{224C4DBA-0F75-4F7B-8AD3-E8685760E912}"/>
                </a:ext>
              </a:extLst>
            </p:cNvPr>
            <p:cNvSpPr>
              <a:spLocks noChangeShapeType="1"/>
            </p:cNvSpPr>
            <p:nvPr/>
          </p:nvSpPr>
          <p:spPr bwMode="auto">
            <a:xfrm>
              <a:off x="4163484" y="3411941"/>
              <a:ext cx="101600"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0" name="Line 90">
              <a:extLst>
                <a:ext uri="{FF2B5EF4-FFF2-40B4-BE49-F238E27FC236}">
                  <a16:creationId xmlns:a16="http://schemas.microsoft.com/office/drawing/2014/main" id="{5247348D-159F-46E4-8A23-4AE27C56BFA8}"/>
                </a:ext>
              </a:extLst>
            </p:cNvPr>
            <p:cNvSpPr>
              <a:spLocks noChangeShapeType="1"/>
            </p:cNvSpPr>
            <p:nvPr/>
          </p:nvSpPr>
          <p:spPr bwMode="auto">
            <a:xfrm>
              <a:off x="5645151" y="3712509"/>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1" name="Line 91">
              <a:extLst>
                <a:ext uri="{FF2B5EF4-FFF2-40B4-BE49-F238E27FC236}">
                  <a16:creationId xmlns:a16="http://schemas.microsoft.com/office/drawing/2014/main" id="{828198E8-6187-4CEE-8A5F-E234B39A4BD1}"/>
                </a:ext>
              </a:extLst>
            </p:cNvPr>
            <p:cNvSpPr>
              <a:spLocks noChangeShapeType="1"/>
            </p:cNvSpPr>
            <p:nvPr/>
          </p:nvSpPr>
          <p:spPr bwMode="auto">
            <a:xfrm>
              <a:off x="5594351" y="3763308"/>
              <a:ext cx="101600"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2" name="Line 92">
              <a:extLst>
                <a:ext uri="{FF2B5EF4-FFF2-40B4-BE49-F238E27FC236}">
                  <a16:creationId xmlns:a16="http://schemas.microsoft.com/office/drawing/2014/main" id="{68F01F30-8BE7-4C1D-89A3-DD54646BD4E2}"/>
                </a:ext>
              </a:extLst>
            </p:cNvPr>
            <p:cNvSpPr>
              <a:spLocks noChangeShapeType="1"/>
            </p:cNvSpPr>
            <p:nvPr/>
          </p:nvSpPr>
          <p:spPr bwMode="auto">
            <a:xfrm>
              <a:off x="6398684" y="40088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3" name="Line 93">
              <a:extLst>
                <a:ext uri="{FF2B5EF4-FFF2-40B4-BE49-F238E27FC236}">
                  <a16:creationId xmlns:a16="http://schemas.microsoft.com/office/drawing/2014/main" id="{E536B734-58E5-40EB-A156-EA1DBD43B499}"/>
                </a:ext>
              </a:extLst>
            </p:cNvPr>
            <p:cNvSpPr>
              <a:spLocks noChangeShapeType="1"/>
            </p:cNvSpPr>
            <p:nvPr/>
          </p:nvSpPr>
          <p:spPr bwMode="auto">
            <a:xfrm>
              <a:off x="6347884" y="4059641"/>
              <a:ext cx="101600"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4" name="Line 94">
              <a:extLst>
                <a:ext uri="{FF2B5EF4-FFF2-40B4-BE49-F238E27FC236}">
                  <a16:creationId xmlns:a16="http://schemas.microsoft.com/office/drawing/2014/main" id="{CC7958C0-DA52-43CC-8D0E-EF68680EEA9C}"/>
                </a:ext>
              </a:extLst>
            </p:cNvPr>
            <p:cNvSpPr>
              <a:spLocks noChangeShapeType="1"/>
            </p:cNvSpPr>
            <p:nvPr/>
          </p:nvSpPr>
          <p:spPr bwMode="auto">
            <a:xfrm>
              <a:off x="8320617"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5" name="Line 95">
              <a:extLst>
                <a:ext uri="{FF2B5EF4-FFF2-40B4-BE49-F238E27FC236}">
                  <a16:creationId xmlns:a16="http://schemas.microsoft.com/office/drawing/2014/main" id="{8208D776-B322-432B-93F6-D58ABF7A43BC}"/>
                </a:ext>
              </a:extLst>
            </p:cNvPr>
            <p:cNvSpPr>
              <a:spLocks noChangeShapeType="1"/>
            </p:cNvSpPr>
            <p:nvPr/>
          </p:nvSpPr>
          <p:spPr bwMode="auto">
            <a:xfrm>
              <a:off x="8269817" y="4279775"/>
              <a:ext cx="101600"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6" name="Line 96">
              <a:extLst>
                <a:ext uri="{FF2B5EF4-FFF2-40B4-BE49-F238E27FC236}">
                  <a16:creationId xmlns:a16="http://schemas.microsoft.com/office/drawing/2014/main" id="{7013067F-26FE-4428-BECC-9A0A3DAC7B87}"/>
                </a:ext>
              </a:extLst>
            </p:cNvPr>
            <p:cNvSpPr>
              <a:spLocks noChangeShapeType="1"/>
            </p:cNvSpPr>
            <p:nvPr/>
          </p:nvSpPr>
          <p:spPr bwMode="auto">
            <a:xfrm>
              <a:off x="8362951"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7" name="Line 97">
              <a:extLst>
                <a:ext uri="{FF2B5EF4-FFF2-40B4-BE49-F238E27FC236}">
                  <a16:creationId xmlns:a16="http://schemas.microsoft.com/office/drawing/2014/main" id="{8DBB53DB-8C35-41CC-AE5C-9D6A8BD79B96}"/>
                </a:ext>
              </a:extLst>
            </p:cNvPr>
            <p:cNvSpPr>
              <a:spLocks noChangeShapeType="1"/>
            </p:cNvSpPr>
            <p:nvPr/>
          </p:nvSpPr>
          <p:spPr bwMode="auto">
            <a:xfrm>
              <a:off x="8312151" y="4279775"/>
              <a:ext cx="101600"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8" name="Line 98">
              <a:extLst>
                <a:ext uri="{FF2B5EF4-FFF2-40B4-BE49-F238E27FC236}">
                  <a16:creationId xmlns:a16="http://schemas.microsoft.com/office/drawing/2014/main" id="{52F5D665-7B81-44B3-8FE5-24C154557DEB}"/>
                </a:ext>
              </a:extLst>
            </p:cNvPr>
            <p:cNvSpPr>
              <a:spLocks noChangeShapeType="1"/>
            </p:cNvSpPr>
            <p:nvPr/>
          </p:nvSpPr>
          <p:spPr bwMode="auto">
            <a:xfrm>
              <a:off x="8405284"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9" name="Line 99">
              <a:extLst>
                <a:ext uri="{FF2B5EF4-FFF2-40B4-BE49-F238E27FC236}">
                  <a16:creationId xmlns:a16="http://schemas.microsoft.com/office/drawing/2014/main" id="{A8B4EBBE-E7A0-458D-84F4-E128D04A10F4}"/>
                </a:ext>
              </a:extLst>
            </p:cNvPr>
            <p:cNvSpPr>
              <a:spLocks noChangeShapeType="1"/>
            </p:cNvSpPr>
            <p:nvPr/>
          </p:nvSpPr>
          <p:spPr bwMode="auto">
            <a:xfrm>
              <a:off x="8354484" y="4279775"/>
              <a:ext cx="101600"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0" name="Line 100">
              <a:extLst>
                <a:ext uri="{FF2B5EF4-FFF2-40B4-BE49-F238E27FC236}">
                  <a16:creationId xmlns:a16="http://schemas.microsoft.com/office/drawing/2014/main" id="{17320AA7-E6B6-4A87-BE6C-537199E61FA3}"/>
                </a:ext>
              </a:extLst>
            </p:cNvPr>
            <p:cNvSpPr>
              <a:spLocks noChangeShapeType="1"/>
            </p:cNvSpPr>
            <p:nvPr/>
          </p:nvSpPr>
          <p:spPr bwMode="auto">
            <a:xfrm>
              <a:off x="8544984"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1" name="Line 101">
              <a:extLst>
                <a:ext uri="{FF2B5EF4-FFF2-40B4-BE49-F238E27FC236}">
                  <a16:creationId xmlns:a16="http://schemas.microsoft.com/office/drawing/2014/main" id="{13686A83-9082-4A3E-9C09-1C5F87E8F9CB}"/>
                </a:ext>
              </a:extLst>
            </p:cNvPr>
            <p:cNvSpPr>
              <a:spLocks noChangeShapeType="1"/>
            </p:cNvSpPr>
            <p:nvPr/>
          </p:nvSpPr>
          <p:spPr bwMode="auto">
            <a:xfrm>
              <a:off x="8494185" y="42797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2" name="Line 102">
              <a:extLst>
                <a:ext uri="{FF2B5EF4-FFF2-40B4-BE49-F238E27FC236}">
                  <a16:creationId xmlns:a16="http://schemas.microsoft.com/office/drawing/2014/main" id="{BEE618E8-04A2-4368-A64E-D0ED13B7CADF}"/>
                </a:ext>
              </a:extLst>
            </p:cNvPr>
            <p:cNvSpPr>
              <a:spLocks noChangeShapeType="1"/>
            </p:cNvSpPr>
            <p:nvPr/>
          </p:nvSpPr>
          <p:spPr bwMode="auto">
            <a:xfrm>
              <a:off x="8655051"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3" name="Line 103">
              <a:extLst>
                <a:ext uri="{FF2B5EF4-FFF2-40B4-BE49-F238E27FC236}">
                  <a16:creationId xmlns:a16="http://schemas.microsoft.com/office/drawing/2014/main" id="{26B23B3C-D3F0-403C-8E9A-9FD9531AF8D9}"/>
                </a:ext>
              </a:extLst>
            </p:cNvPr>
            <p:cNvSpPr>
              <a:spLocks noChangeShapeType="1"/>
            </p:cNvSpPr>
            <p:nvPr/>
          </p:nvSpPr>
          <p:spPr bwMode="auto">
            <a:xfrm>
              <a:off x="8600018" y="42797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4" name="Line 104">
              <a:extLst>
                <a:ext uri="{FF2B5EF4-FFF2-40B4-BE49-F238E27FC236}">
                  <a16:creationId xmlns:a16="http://schemas.microsoft.com/office/drawing/2014/main" id="{4C413DD7-9F36-409E-A32D-D3AB61A7BCCA}"/>
                </a:ext>
              </a:extLst>
            </p:cNvPr>
            <p:cNvSpPr>
              <a:spLocks noChangeShapeType="1"/>
            </p:cNvSpPr>
            <p:nvPr/>
          </p:nvSpPr>
          <p:spPr bwMode="auto">
            <a:xfrm>
              <a:off x="9010651"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5" name="Line 105">
              <a:extLst>
                <a:ext uri="{FF2B5EF4-FFF2-40B4-BE49-F238E27FC236}">
                  <a16:creationId xmlns:a16="http://schemas.microsoft.com/office/drawing/2014/main" id="{0796D407-C8AC-4E0E-A99B-052BB955C447}"/>
                </a:ext>
              </a:extLst>
            </p:cNvPr>
            <p:cNvSpPr>
              <a:spLocks noChangeShapeType="1"/>
            </p:cNvSpPr>
            <p:nvPr/>
          </p:nvSpPr>
          <p:spPr bwMode="auto">
            <a:xfrm>
              <a:off x="8959852" y="42797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6" name="Line 106">
              <a:extLst>
                <a:ext uri="{FF2B5EF4-FFF2-40B4-BE49-F238E27FC236}">
                  <a16:creationId xmlns:a16="http://schemas.microsoft.com/office/drawing/2014/main" id="{F5402D02-49B3-406A-AB04-2E58F57ABD85}"/>
                </a:ext>
              </a:extLst>
            </p:cNvPr>
            <p:cNvSpPr>
              <a:spLocks noChangeShapeType="1"/>
            </p:cNvSpPr>
            <p:nvPr/>
          </p:nvSpPr>
          <p:spPr bwMode="auto">
            <a:xfrm>
              <a:off x="9078384"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7" name="Line 107">
              <a:extLst>
                <a:ext uri="{FF2B5EF4-FFF2-40B4-BE49-F238E27FC236}">
                  <a16:creationId xmlns:a16="http://schemas.microsoft.com/office/drawing/2014/main" id="{F687460D-5497-4169-843C-36444BE66A0F}"/>
                </a:ext>
              </a:extLst>
            </p:cNvPr>
            <p:cNvSpPr>
              <a:spLocks noChangeShapeType="1"/>
            </p:cNvSpPr>
            <p:nvPr/>
          </p:nvSpPr>
          <p:spPr bwMode="auto">
            <a:xfrm>
              <a:off x="9027585" y="42797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8" name="Line 108">
              <a:extLst>
                <a:ext uri="{FF2B5EF4-FFF2-40B4-BE49-F238E27FC236}">
                  <a16:creationId xmlns:a16="http://schemas.microsoft.com/office/drawing/2014/main" id="{FDA49180-0248-4E63-88DD-D7FF6751996A}"/>
                </a:ext>
              </a:extLst>
            </p:cNvPr>
            <p:cNvSpPr>
              <a:spLocks noChangeShapeType="1"/>
            </p:cNvSpPr>
            <p:nvPr/>
          </p:nvSpPr>
          <p:spPr bwMode="auto">
            <a:xfrm>
              <a:off x="10754784"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69" name="Line 109">
              <a:extLst>
                <a:ext uri="{FF2B5EF4-FFF2-40B4-BE49-F238E27FC236}">
                  <a16:creationId xmlns:a16="http://schemas.microsoft.com/office/drawing/2014/main" id="{9ABFD423-1CDE-472D-823D-B41240E979DB}"/>
                </a:ext>
              </a:extLst>
            </p:cNvPr>
            <p:cNvSpPr>
              <a:spLocks noChangeShapeType="1"/>
            </p:cNvSpPr>
            <p:nvPr/>
          </p:nvSpPr>
          <p:spPr bwMode="auto">
            <a:xfrm>
              <a:off x="10703985" y="42797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0" name="Line 110">
              <a:extLst>
                <a:ext uri="{FF2B5EF4-FFF2-40B4-BE49-F238E27FC236}">
                  <a16:creationId xmlns:a16="http://schemas.microsoft.com/office/drawing/2014/main" id="{0430D6E9-3EE0-4FB7-82CC-6DB73792B251}"/>
                </a:ext>
              </a:extLst>
            </p:cNvPr>
            <p:cNvSpPr>
              <a:spLocks noChangeShapeType="1"/>
            </p:cNvSpPr>
            <p:nvPr/>
          </p:nvSpPr>
          <p:spPr bwMode="auto">
            <a:xfrm>
              <a:off x="11034184" y="4224742"/>
              <a:ext cx="0" cy="105833"/>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71" name="Line 111">
              <a:extLst>
                <a:ext uri="{FF2B5EF4-FFF2-40B4-BE49-F238E27FC236}">
                  <a16:creationId xmlns:a16="http://schemas.microsoft.com/office/drawing/2014/main" id="{E4AAEAF6-07B3-43E1-83D1-FA9C2DCDB550}"/>
                </a:ext>
              </a:extLst>
            </p:cNvPr>
            <p:cNvSpPr>
              <a:spLocks noChangeShapeType="1"/>
            </p:cNvSpPr>
            <p:nvPr/>
          </p:nvSpPr>
          <p:spPr bwMode="auto">
            <a:xfrm>
              <a:off x="10979152" y="4279775"/>
              <a:ext cx="105833"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72" name="Rectangle 51">
            <a:extLst>
              <a:ext uri="{FF2B5EF4-FFF2-40B4-BE49-F238E27FC236}">
                <a16:creationId xmlns:a16="http://schemas.microsoft.com/office/drawing/2014/main" id="{79D0044C-470D-4350-9A0C-8FE54523F8BC}"/>
              </a:ext>
            </a:extLst>
          </p:cNvPr>
          <p:cNvSpPr>
            <a:spLocks noChangeArrowheads="1"/>
          </p:cNvSpPr>
          <p:nvPr/>
        </p:nvSpPr>
        <p:spPr bwMode="auto">
          <a:xfrm>
            <a:off x="610644" y="5720205"/>
            <a:ext cx="150502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Risk, n</a:t>
            </a:r>
          </a:p>
        </p:txBody>
      </p:sp>
      <p:sp>
        <p:nvSpPr>
          <p:cNvPr id="73" name="Line 15">
            <a:extLst>
              <a:ext uri="{FF2B5EF4-FFF2-40B4-BE49-F238E27FC236}">
                <a16:creationId xmlns:a16="http://schemas.microsoft.com/office/drawing/2014/main" id="{D5D7861A-20C7-4C36-BB14-2F24076E554B}"/>
              </a:ext>
            </a:extLst>
          </p:cNvPr>
          <p:cNvSpPr>
            <a:spLocks noChangeShapeType="1"/>
          </p:cNvSpPr>
          <p:nvPr/>
        </p:nvSpPr>
        <p:spPr bwMode="auto">
          <a:xfrm>
            <a:off x="866148" y="2585207"/>
            <a:ext cx="0" cy="2628026"/>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74" name="Line 16">
            <a:extLst>
              <a:ext uri="{FF2B5EF4-FFF2-40B4-BE49-F238E27FC236}">
                <a16:creationId xmlns:a16="http://schemas.microsoft.com/office/drawing/2014/main" id="{00C37C59-9126-464C-80ED-D4AAA1FE6875}"/>
              </a:ext>
            </a:extLst>
          </p:cNvPr>
          <p:cNvSpPr>
            <a:spLocks noChangeShapeType="1"/>
          </p:cNvSpPr>
          <p:nvPr/>
        </p:nvSpPr>
        <p:spPr bwMode="auto">
          <a:xfrm>
            <a:off x="800783" y="4177863"/>
            <a:ext cx="62657"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75" name="Line 18">
            <a:extLst>
              <a:ext uri="{FF2B5EF4-FFF2-40B4-BE49-F238E27FC236}">
                <a16:creationId xmlns:a16="http://schemas.microsoft.com/office/drawing/2014/main" id="{236FD43C-E4B2-4E7B-B9E5-DED99F0BDE5B}"/>
              </a:ext>
            </a:extLst>
          </p:cNvPr>
          <p:cNvSpPr>
            <a:spLocks noChangeShapeType="1"/>
          </p:cNvSpPr>
          <p:nvPr/>
        </p:nvSpPr>
        <p:spPr bwMode="auto">
          <a:xfrm>
            <a:off x="800783" y="3654521"/>
            <a:ext cx="62657"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76" name="Line 20">
            <a:extLst>
              <a:ext uri="{FF2B5EF4-FFF2-40B4-BE49-F238E27FC236}">
                <a16:creationId xmlns:a16="http://schemas.microsoft.com/office/drawing/2014/main" id="{506BE030-1D94-466C-90C1-6D8A8E15171C}"/>
              </a:ext>
            </a:extLst>
          </p:cNvPr>
          <p:cNvSpPr>
            <a:spLocks noChangeShapeType="1"/>
          </p:cNvSpPr>
          <p:nvPr/>
        </p:nvSpPr>
        <p:spPr bwMode="auto">
          <a:xfrm>
            <a:off x="800783" y="3125521"/>
            <a:ext cx="62657"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77" name="Line 23">
            <a:extLst>
              <a:ext uri="{FF2B5EF4-FFF2-40B4-BE49-F238E27FC236}">
                <a16:creationId xmlns:a16="http://schemas.microsoft.com/office/drawing/2014/main" id="{E4ECA844-B0DC-4147-BF7A-82226E2CEFFA}"/>
              </a:ext>
            </a:extLst>
          </p:cNvPr>
          <p:cNvSpPr>
            <a:spLocks noChangeShapeType="1"/>
          </p:cNvSpPr>
          <p:nvPr/>
        </p:nvSpPr>
        <p:spPr bwMode="auto">
          <a:xfrm>
            <a:off x="800783" y="2590864"/>
            <a:ext cx="62657"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78" name="Line 25">
            <a:extLst>
              <a:ext uri="{FF2B5EF4-FFF2-40B4-BE49-F238E27FC236}">
                <a16:creationId xmlns:a16="http://schemas.microsoft.com/office/drawing/2014/main" id="{2704E0CC-D8FE-4F12-8912-17506AF1FDC6}"/>
              </a:ext>
            </a:extLst>
          </p:cNvPr>
          <p:cNvSpPr>
            <a:spLocks noChangeShapeType="1"/>
          </p:cNvSpPr>
          <p:nvPr/>
        </p:nvSpPr>
        <p:spPr bwMode="auto">
          <a:xfrm>
            <a:off x="800783" y="4706863"/>
            <a:ext cx="62657"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79" name="Line 27">
            <a:extLst>
              <a:ext uri="{FF2B5EF4-FFF2-40B4-BE49-F238E27FC236}">
                <a16:creationId xmlns:a16="http://schemas.microsoft.com/office/drawing/2014/main" id="{156B1CBA-657E-4654-8716-E5E1F9762A7E}"/>
              </a:ext>
            </a:extLst>
          </p:cNvPr>
          <p:cNvSpPr>
            <a:spLocks noChangeShapeType="1"/>
          </p:cNvSpPr>
          <p:nvPr/>
        </p:nvSpPr>
        <p:spPr bwMode="auto">
          <a:xfrm>
            <a:off x="800783" y="5213232"/>
            <a:ext cx="62657"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0" name="Line 29">
            <a:extLst>
              <a:ext uri="{FF2B5EF4-FFF2-40B4-BE49-F238E27FC236}">
                <a16:creationId xmlns:a16="http://schemas.microsoft.com/office/drawing/2014/main" id="{5889040A-86D4-4B67-BC6C-FC73F350380D}"/>
              </a:ext>
            </a:extLst>
          </p:cNvPr>
          <p:cNvSpPr>
            <a:spLocks noChangeShapeType="1"/>
          </p:cNvSpPr>
          <p:nvPr/>
        </p:nvSpPr>
        <p:spPr bwMode="auto">
          <a:xfrm flipV="1">
            <a:off x="863852"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1" name="Line 31">
            <a:extLst>
              <a:ext uri="{FF2B5EF4-FFF2-40B4-BE49-F238E27FC236}">
                <a16:creationId xmlns:a16="http://schemas.microsoft.com/office/drawing/2014/main" id="{42822F9B-A9D7-450C-AE3F-7AF26B1B9165}"/>
              </a:ext>
            </a:extLst>
          </p:cNvPr>
          <p:cNvSpPr>
            <a:spLocks noChangeShapeType="1"/>
          </p:cNvSpPr>
          <p:nvPr/>
        </p:nvSpPr>
        <p:spPr bwMode="auto">
          <a:xfrm flipV="1">
            <a:off x="3299163"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2" name="Line 32">
            <a:extLst>
              <a:ext uri="{FF2B5EF4-FFF2-40B4-BE49-F238E27FC236}">
                <a16:creationId xmlns:a16="http://schemas.microsoft.com/office/drawing/2014/main" id="{05427743-9FDF-4521-B7F4-5204451F2480}"/>
              </a:ext>
            </a:extLst>
          </p:cNvPr>
          <p:cNvSpPr>
            <a:spLocks noChangeShapeType="1"/>
          </p:cNvSpPr>
          <p:nvPr/>
        </p:nvSpPr>
        <p:spPr bwMode="auto">
          <a:xfrm flipV="1">
            <a:off x="1164536"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3" name="Line 33">
            <a:extLst>
              <a:ext uri="{FF2B5EF4-FFF2-40B4-BE49-F238E27FC236}">
                <a16:creationId xmlns:a16="http://schemas.microsoft.com/office/drawing/2014/main" id="{263D8ED3-7832-4A49-AF4D-E8CE2ECDB81B}"/>
              </a:ext>
            </a:extLst>
          </p:cNvPr>
          <p:cNvSpPr>
            <a:spLocks noChangeShapeType="1"/>
          </p:cNvSpPr>
          <p:nvPr/>
        </p:nvSpPr>
        <p:spPr bwMode="auto">
          <a:xfrm flipV="1">
            <a:off x="1472106"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4" name="Line 34">
            <a:extLst>
              <a:ext uri="{FF2B5EF4-FFF2-40B4-BE49-F238E27FC236}">
                <a16:creationId xmlns:a16="http://schemas.microsoft.com/office/drawing/2014/main" id="{0133EDFF-3765-4616-A545-B6321506B81E}"/>
              </a:ext>
            </a:extLst>
          </p:cNvPr>
          <p:cNvSpPr>
            <a:spLocks noChangeShapeType="1"/>
          </p:cNvSpPr>
          <p:nvPr/>
        </p:nvSpPr>
        <p:spPr bwMode="auto">
          <a:xfrm flipV="1">
            <a:off x="1779675"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5" name="Line 35">
            <a:extLst>
              <a:ext uri="{FF2B5EF4-FFF2-40B4-BE49-F238E27FC236}">
                <a16:creationId xmlns:a16="http://schemas.microsoft.com/office/drawing/2014/main" id="{7C879362-6B43-4014-9A38-ECEE2E503D3A}"/>
              </a:ext>
            </a:extLst>
          </p:cNvPr>
          <p:cNvSpPr>
            <a:spLocks noChangeShapeType="1"/>
          </p:cNvSpPr>
          <p:nvPr/>
        </p:nvSpPr>
        <p:spPr bwMode="auto">
          <a:xfrm flipV="1">
            <a:off x="2399407"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6" name="Line 36">
            <a:extLst>
              <a:ext uri="{FF2B5EF4-FFF2-40B4-BE49-F238E27FC236}">
                <a16:creationId xmlns:a16="http://schemas.microsoft.com/office/drawing/2014/main" id="{E6CD803F-2A8D-4A27-ADCE-8611E3542778}"/>
              </a:ext>
            </a:extLst>
          </p:cNvPr>
          <p:cNvSpPr>
            <a:spLocks noChangeShapeType="1"/>
          </p:cNvSpPr>
          <p:nvPr/>
        </p:nvSpPr>
        <p:spPr bwMode="auto">
          <a:xfrm flipV="1">
            <a:off x="2702385"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7" name="Line 37">
            <a:extLst>
              <a:ext uri="{FF2B5EF4-FFF2-40B4-BE49-F238E27FC236}">
                <a16:creationId xmlns:a16="http://schemas.microsoft.com/office/drawing/2014/main" id="{2A119F96-9AC2-43A1-814A-B4CC5B90DC46}"/>
              </a:ext>
            </a:extLst>
          </p:cNvPr>
          <p:cNvSpPr>
            <a:spLocks noChangeShapeType="1"/>
          </p:cNvSpPr>
          <p:nvPr/>
        </p:nvSpPr>
        <p:spPr bwMode="auto">
          <a:xfrm flipV="1">
            <a:off x="2998478"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8" name="Line 38">
            <a:extLst>
              <a:ext uri="{FF2B5EF4-FFF2-40B4-BE49-F238E27FC236}">
                <a16:creationId xmlns:a16="http://schemas.microsoft.com/office/drawing/2014/main" id="{98358393-C60A-4691-BA74-20FE440FF63C}"/>
              </a:ext>
            </a:extLst>
          </p:cNvPr>
          <p:cNvSpPr>
            <a:spLocks noChangeShapeType="1"/>
          </p:cNvSpPr>
          <p:nvPr/>
        </p:nvSpPr>
        <p:spPr bwMode="auto">
          <a:xfrm flipV="1">
            <a:off x="3611324"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89" name="Line 39">
            <a:extLst>
              <a:ext uri="{FF2B5EF4-FFF2-40B4-BE49-F238E27FC236}">
                <a16:creationId xmlns:a16="http://schemas.microsoft.com/office/drawing/2014/main" id="{E75EDD95-9DB8-4420-A54D-D5B03197C064}"/>
              </a:ext>
            </a:extLst>
          </p:cNvPr>
          <p:cNvSpPr>
            <a:spLocks noChangeShapeType="1"/>
          </p:cNvSpPr>
          <p:nvPr/>
        </p:nvSpPr>
        <p:spPr bwMode="auto">
          <a:xfrm flipV="1">
            <a:off x="3909713"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0" name="Line 40">
            <a:extLst>
              <a:ext uri="{FF2B5EF4-FFF2-40B4-BE49-F238E27FC236}">
                <a16:creationId xmlns:a16="http://schemas.microsoft.com/office/drawing/2014/main" id="{8B1ADB63-B57B-48F7-9E2D-D9194EE40E2C}"/>
              </a:ext>
            </a:extLst>
          </p:cNvPr>
          <p:cNvSpPr>
            <a:spLocks noChangeShapeType="1"/>
          </p:cNvSpPr>
          <p:nvPr/>
        </p:nvSpPr>
        <p:spPr bwMode="auto">
          <a:xfrm flipV="1">
            <a:off x="4208101"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1" name="Line 41">
            <a:extLst>
              <a:ext uri="{FF2B5EF4-FFF2-40B4-BE49-F238E27FC236}">
                <a16:creationId xmlns:a16="http://schemas.microsoft.com/office/drawing/2014/main" id="{DE786BFD-9465-4304-8753-1AF2C74CA10A}"/>
              </a:ext>
            </a:extLst>
          </p:cNvPr>
          <p:cNvSpPr>
            <a:spLocks noChangeShapeType="1"/>
          </p:cNvSpPr>
          <p:nvPr/>
        </p:nvSpPr>
        <p:spPr bwMode="auto">
          <a:xfrm flipV="1">
            <a:off x="4818650"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2" name="Line 42">
            <a:extLst>
              <a:ext uri="{FF2B5EF4-FFF2-40B4-BE49-F238E27FC236}">
                <a16:creationId xmlns:a16="http://schemas.microsoft.com/office/drawing/2014/main" id="{BE7EDD10-75B3-4C6F-8342-EA5CBEEC68F6}"/>
              </a:ext>
            </a:extLst>
          </p:cNvPr>
          <p:cNvSpPr>
            <a:spLocks noChangeShapeType="1"/>
          </p:cNvSpPr>
          <p:nvPr/>
        </p:nvSpPr>
        <p:spPr bwMode="auto">
          <a:xfrm flipV="1">
            <a:off x="5123925"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3" name="Line 43">
            <a:extLst>
              <a:ext uri="{FF2B5EF4-FFF2-40B4-BE49-F238E27FC236}">
                <a16:creationId xmlns:a16="http://schemas.microsoft.com/office/drawing/2014/main" id="{8D3C9A00-CAE3-4D19-862C-33DFC048A153}"/>
              </a:ext>
            </a:extLst>
          </p:cNvPr>
          <p:cNvSpPr>
            <a:spLocks noChangeShapeType="1"/>
          </p:cNvSpPr>
          <p:nvPr/>
        </p:nvSpPr>
        <p:spPr bwMode="auto">
          <a:xfrm flipV="1">
            <a:off x="5422314"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4" name="Line 45">
            <a:extLst>
              <a:ext uri="{FF2B5EF4-FFF2-40B4-BE49-F238E27FC236}">
                <a16:creationId xmlns:a16="http://schemas.microsoft.com/office/drawing/2014/main" id="{83B9A045-B5B0-474B-975A-BC873C8D8131}"/>
              </a:ext>
            </a:extLst>
          </p:cNvPr>
          <p:cNvSpPr>
            <a:spLocks noChangeShapeType="1"/>
          </p:cNvSpPr>
          <p:nvPr/>
        </p:nvSpPr>
        <p:spPr bwMode="auto">
          <a:xfrm flipV="1">
            <a:off x="2082655"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5" name="Line 47">
            <a:extLst>
              <a:ext uri="{FF2B5EF4-FFF2-40B4-BE49-F238E27FC236}">
                <a16:creationId xmlns:a16="http://schemas.microsoft.com/office/drawing/2014/main" id="{4C8E3E71-6786-4E92-AFF8-37DA4E4DF7C3}"/>
              </a:ext>
            </a:extLst>
          </p:cNvPr>
          <p:cNvSpPr>
            <a:spLocks noChangeShapeType="1"/>
          </p:cNvSpPr>
          <p:nvPr/>
        </p:nvSpPr>
        <p:spPr bwMode="auto">
          <a:xfrm flipV="1">
            <a:off x="4511081"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6" name="Line 49">
            <a:extLst>
              <a:ext uri="{FF2B5EF4-FFF2-40B4-BE49-F238E27FC236}">
                <a16:creationId xmlns:a16="http://schemas.microsoft.com/office/drawing/2014/main" id="{28C10D4F-9A8B-4638-B2D8-8218068D73E8}"/>
              </a:ext>
            </a:extLst>
          </p:cNvPr>
          <p:cNvSpPr>
            <a:spLocks noChangeShapeType="1"/>
          </p:cNvSpPr>
          <p:nvPr/>
        </p:nvSpPr>
        <p:spPr bwMode="auto">
          <a:xfrm flipV="1">
            <a:off x="5725293" y="5216062"/>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7" name="Line 72">
            <a:extLst>
              <a:ext uri="{FF2B5EF4-FFF2-40B4-BE49-F238E27FC236}">
                <a16:creationId xmlns:a16="http://schemas.microsoft.com/office/drawing/2014/main" id="{8E08A44C-3D54-4ED2-97E9-B68E89116397}"/>
              </a:ext>
            </a:extLst>
          </p:cNvPr>
          <p:cNvSpPr>
            <a:spLocks noChangeShapeType="1"/>
          </p:cNvSpPr>
          <p:nvPr/>
        </p:nvSpPr>
        <p:spPr bwMode="auto">
          <a:xfrm>
            <a:off x="866147" y="5213232"/>
            <a:ext cx="5191964"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8" name="Line 43">
            <a:extLst>
              <a:ext uri="{FF2B5EF4-FFF2-40B4-BE49-F238E27FC236}">
                <a16:creationId xmlns:a16="http://schemas.microsoft.com/office/drawing/2014/main" id="{EA2E537D-09AF-4B22-8696-8827D6180CA8}"/>
              </a:ext>
            </a:extLst>
          </p:cNvPr>
          <p:cNvSpPr>
            <a:spLocks noChangeShapeType="1"/>
          </p:cNvSpPr>
          <p:nvPr/>
        </p:nvSpPr>
        <p:spPr bwMode="auto">
          <a:xfrm flipV="1">
            <a:off x="6013398" y="5217475"/>
            <a:ext cx="0" cy="53748"/>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99" name="Rectangle 5">
            <a:extLst>
              <a:ext uri="{FF2B5EF4-FFF2-40B4-BE49-F238E27FC236}">
                <a16:creationId xmlns:a16="http://schemas.microsoft.com/office/drawing/2014/main" id="{C869FF68-6BAD-4876-B90F-55FDD626D952}"/>
              </a:ext>
            </a:extLst>
          </p:cNvPr>
          <p:cNvSpPr>
            <a:spLocks noChangeArrowheads="1"/>
          </p:cNvSpPr>
          <p:nvPr/>
        </p:nvSpPr>
        <p:spPr bwMode="auto">
          <a:xfrm>
            <a:off x="450806" y="4054932"/>
            <a:ext cx="319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0" name="Rectangle 17">
            <a:extLst>
              <a:ext uri="{FF2B5EF4-FFF2-40B4-BE49-F238E27FC236}">
                <a16:creationId xmlns:a16="http://schemas.microsoft.com/office/drawing/2014/main" id="{1983C923-141E-45EB-9E52-40BC3687DB6F}"/>
              </a:ext>
            </a:extLst>
          </p:cNvPr>
          <p:cNvSpPr>
            <a:spLocks noChangeArrowheads="1"/>
          </p:cNvSpPr>
          <p:nvPr/>
        </p:nvSpPr>
        <p:spPr bwMode="auto">
          <a:xfrm>
            <a:off x="450806" y="3531590"/>
            <a:ext cx="319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1" name="Rectangle 19">
            <a:extLst>
              <a:ext uri="{FF2B5EF4-FFF2-40B4-BE49-F238E27FC236}">
                <a16:creationId xmlns:a16="http://schemas.microsoft.com/office/drawing/2014/main" id="{CCB99FA5-6CCD-42B4-8921-FE5BCFDE09E8}"/>
              </a:ext>
            </a:extLst>
          </p:cNvPr>
          <p:cNvSpPr>
            <a:spLocks noChangeArrowheads="1"/>
          </p:cNvSpPr>
          <p:nvPr/>
        </p:nvSpPr>
        <p:spPr bwMode="auto">
          <a:xfrm>
            <a:off x="450806" y="3002591"/>
            <a:ext cx="319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2" name="Rectangle 21">
            <a:extLst>
              <a:ext uri="{FF2B5EF4-FFF2-40B4-BE49-F238E27FC236}">
                <a16:creationId xmlns:a16="http://schemas.microsoft.com/office/drawing/2014/main" id="{C9518432-CD5A-4215-A75D-F8F4E80E3C63}"/>
              </a:ext>
            </a:extLst>
          </p:cNvPr>
          <p:cNvSpPr>
            <a:spLocks noChangeArrowheads="1"/>
          </p:cNvSpPr>
          <p:nvPr/>
        </p:nvSpPr>
        <p:spPr bwMode="auto">
          <a:xfrm>
            <a:off x="290967" y="2467933"/>
            <a:ext cx="47951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3" name="Rectangle 24">
            <a:extLst>
              <a:ext uri="{FF2B5EF4-FFF2-40B4-BE49-F238E27FC236}">
                <a16:creationId xmlns:a16="http://schemas.microsoft.com/office/drawing/2014/main" id="{4DB4FFD7-0060-489F-8C11-AF602040A851}"/>
              </a:ext>
            </a:extLst>
          </p:cNvPr>
          <p:cNvSpPr>
            <a:spLocks noChangeArrowheads="1"/>
          </p:cNvSpPr>
          <p:nvPr/>
        </p:nvSpPr>
        <p:spPr bwMode="auto">
          <a:xfrm>
            <a:off x="450806" y="4595248"/>
            <a:ext cx="3196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4" name="Rectangle 26">
            <a:extLst>
              <a:ext uri="{FF2B5EF4-FFF2-40B4-BE49-F238E27FC236}">
                <a16:creationId xmlns:a16="http://schemas.microsoft.com/office/drawing/2014/main" id="{C3A2AF43-11C4-423A-8987-0B9229040FB3}"/>
              </a:ext>
            </a:extLst>
          </p:cNvPr>
          <p:cNvSpPr>
            <a:spLocks noChangeArrowheads="1"/>
          </p:cNvSpPr>
          <p:nvPr/>
        </p:nvSpPr>
        <p:spPr bwMode="auto">
          <a:xfrm>
            <a:off x="610644" y="5101616"/>
            <a:ext cx="1598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5" name="Rectangle 28">
            <a:extLst>
              <a:ext uri="{FF2B5EF4-FFF2-40B4-BE49-F238E27FC236}">
                <a16:creationId xmlns:a16="http://schemas.microsoft.com/office/drawing/2014/main" id="{62599D5D-A89A-4BEF-A978-56751A9C1EFF}"/>
              </a:ext>
            </a:extLst>
          </p:cNvPr>
          <p:cNvSpPr>
            <a:spLocks noChangeArrowheads="1"/>
          </p:cNvSpPr>
          <p:nvPr/>
        </p:nvSpPr>
        <p:spPr bwMode="auto">
          <a:xfrm>
            <a:off x="806986" y="5269810"/>
            <a:ext cx="119257" cy="287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6" name="Rectangle 30">
            <a:extLst>
              <a:ext uri="{FF2B5EF4-FFF2-40B4-BE49-F238E27FC236}">
                <a16:creationId xmlns:a16="http://schemas.microsoft.com/office/drawing/2014/main" id="{9F1EDA47-311D-4B61-A6BF-45165EDA2EE0}"/>
              </a:ext>
            </a:extLst>
          </p:cNvPr>
          <p:cNvSpPr>
            <a:spLocks noChangeArrowheads="1"/>
          </p:cNvSpPr>
          <p:nvPr/>
        </p:nvSpPr>
        <p:spPr bwMode="auto">
          <a:xfrm>
            <a:off x="3185429" y="5269810"/>
            <a:ext cx="238516" cy="287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7" name="Rectangle 44">
            <a:extLst>
              <a:ext uri="{FF2B5EF4-FFF2-40B4-BE49-F238E27FC236}">
                <a16:creationId xmlns:a16="http://schemas.microsoft.com/office/drawing/2014/main" id="{4A2D8D9C-31E6-4C2D-BEFF-A7D6AE97A6FA}"/>
              </a:ext>
            </a:extLst>
          </p:cNvPr>
          <p:cNvSpPr>
            <a:spLocks noChangeArrowheads="1"/>
          </p:cNvSpPr>
          <p:nvPr/>
        </p:nvSpPr>
        <p:spPr bwMode="auto">
          <a:xfrm>
            <a:off x="1968922" y="5269810"/>
            <a:ext cx="238516" cy="287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8" name="Rectangle 46">
            <a:extLst>
              <a:ext uri="{FF2B5EF4-FFF2-40B4-BE49-F238E27FC236}">
                <a16:creationId xmlns:a16="http://schemas.microsoft.com/office/drawing/2014/main" id="{64E034F5-AEBC-4C2C-B9D6-ED4A58EABFFB}"/>
              </a:ext>
            </a:extLst>
          </p:cNvPr>
          <p:cNvSpPr>
            <a:spLocks noChangeArrowheads="1"/>
          </p:cNvSpPr>
          <p:nvPr/>
        </p:nvSpPr>
        <p:spPr bwMode="auto">
          <a:xfrm>
            <a:off x="4397347" y="5269810"/>
            <a:ext cx="238516" cy="287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09" name="Rectangle 48">
            <a:extLst>
              <a:ext uri="{FF2B5EF4-FFF2-40B4-BE49-F238E27FC236}">
                <a16:creationId xmlns:a16="http://schemas.microsoft.com/office/drawing/2014/main" id="{98402A5C-DEAC-49B6-B69B-C04DEEBD8259}"/>
              </a:ext>
            </a:extLst>
          </p:cNvPr>
          <p:cNvSpPr>
            <a:spLocks noChangeArrowheads="1"/>
          </p:cNvSpPr>
          <p:nvPr/>
        </p:nvSpPr>
        <p:spPr bwMode="auto">
          <a:xfrm>
            <a:off x="5611560" y="5269810"/>
            <a:ext cx="238516" cy="287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0" name="Rectangle 14">
            <a:extLst>
              <a:ext uri="{FF2B5EF4-FFF2-40B4-BE49-F238E27FC236}">
                <a16:creationId xmlns:a16="http://schemas.microsoft.com/office/drawing/2014/main" id="{48926969-71F1-4327-9C83-8FAACCD2F077}"/>
              </a:ext>
            </a:extLst>
          </p:cNvPr>
          <p:cNvSpPr>
            <a:spLocks noChangeArrowheads="1"/>
          </p:cNvSpPr>
          <p:nvPr/>
        </p:nvSpPr>
        <p:spPr bwMode="auto">
          <a:xfrm>
            <a:off x="863440" y="5561849"/>
            <a:ext cx="514874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Mos</a:t>
            </a:r>
          </a:p>
        </p:txBody>
      </p:sp>
      <p:graphicFrame>
        <p:nvGraphicFramePr>
          <p:cNvPr id="111" name="Table 110">
            <a:extLst>
              <a:ext uri="{FF2B5EF4-FFF2-40B4-BE49-F238E27FC236}">
                <a16:creationId xmlns:a16="http://schemas.microsoft.com/office/drawing/2014/main" id="{8137C61F-5A61-41C6-A83A-CEB664DD0928}"/>
              </a:ext>
            </a:extLst>
          </p:cNvPr>
          <p:cNvGraphicFramePr>
            <a:graphicFrameLocks noGrp="1"/>
          </p:cNvGraphicFramePr>
          <p:nvPr/>
        </p:nvGraphicFramePr>
        <p:xfrm>
          <a:off x="7627542" y="1850173"/>
          <a:ext cx="4318358" cy="1219200"/>
        </p:xfrm>
        <a:graphic>
          <a:graphicData uri="http://schemas.openxmlformats.org/drawingml/2006/table">
            <a:tbl>
              <a:tblPr firstRow="1" bandRow="1">
                <a:tableStyleId>{1FECB4D8-DB02-4DC6-A0A2-4F2EBAE1DC90}</a:tableStyleId>
              </a:tblPr>
              <a:tblGrid>
                <a:gridCol w="2090431">
                  <a:extLst>
                    <a:ext uri="{9D8B030D-6E8A-4147-A177-3AD203B41FA5}">
                      <a16:colId xmlns:a16="http://schemas.microsoft.com/office/drawing/2014/main" val="20000"/>
                    </a:ext>
                  </a:extLst>
                </a:gridCol>
                <a:gridCol w="2227927">
                  <a:extLst>
                    <a:ext uri="{9D8B030D-6E8A-4147-A177-3AD203B41FA5}">
                      <a16:colId xmlns:a16="http://schemas.microsoft.com/office/drawing/2014/main" val="20001"/>
                    </a:ext>
                  </a:extLst>
                </a:gridCol>
              </a:tblGrid>
              <a:tr h="270789">
                <a:tc>
                  <a:txBody>
                    <a:bodyPr/>
                    <a:lstStyle/>
                    <a:p>
                      <a:endParaRPr lang="en-US" sz="1400" b="1" dirty="0">
                        <a:solidFill>
                          <a:schemeClr val="bg1"/>
                        </a:solidFill>
                        <a:latin typeface="Calibri" panose="020F0502020204030204" pitchFamily="34" charset="0"/>
                        <a:cs typeface="Calibri" panose="020F0502020204030204"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a:r>
                        <a:rPr lang="en-US" sz="1400" b="1" i="1" dirty="0">
                          <a:solidFill>
                            <a:schemeClr val="bg1"/>
                          </a:solidFill>
                          <a:latin typeface="Calibri" panose="020F0502020204030204" pitchFamily="34" charset="0"/>
                          <a:cs typeface="Calibri" panose="020F0502020204030204" pitchFamily="34" charset="0"/>
                        </a:rPr>
                        <a:t>ROS1</a:t>
                      </a:r>
                      <a:r>
                        <a:rPr lang="en-US" sz="1400" b="1" dirty="0">
                          <a:solidFill>
                            <a:schemeClr val="bg1"/>
                          </a:solidFill>
                          <a:latin typeface="Calibri" panose="020F0502020204030204" pitchFamily="34" charset="0"/>
                          <a:cs typeface="Calibri" panose="020F0502020204030204" pitchFamily="34" charset="0"/>
                        </a:rPr>
                        <a:t>-Rearranged NSCLC </a:t>
                      </a:r>
                      <a:br>
                        <a:rPr lang="en-US" sz="1400" b="1" dirty="0">
                          <a:solidFill>
                            <a:schemeClr val="bg1"/>
                          </a:solidFill>
                          <a:latin typeface="Calibri" panose="020F0502020204030204" pitchFamily="34" charset="0"/>
                          <a:cs typeface="Calibri" panose="020F0502020204030204" pitchFamily="34" charset="0"/>
                        </a:rPr>
                      </a:br>
                      <a:r>
                        <a:rPr lang="en-US" sz="1400" b="1" dirty="0">
                          <a:solidFill>
                            <a:schemeClr val="bg1"/>
                          </a:solidFill>
                          <a:latin typeface="Calibri" panose="020F0502020204030204" pitchFamily="34" charset="0"/>
                          <a:cs typeface="Calibri" panose="020F0502020204030204" pitchFamily="34" charset="0"/>
                        </a:rPr>
                        <a:t>(N = 53)</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000"/>
                  </a:ext>
                </a:extLst>
              </a:tr>
              <a:tr h="165482">
                <a:tc>
                  <a:txBody>
                    <a:bodyPr/>
                    <a:lstStyle/>
                    <a:p>
                      <a:r>
                        <a:rPr lang="en-US" sz="1400" b="0" dirty="0">
                          <a:solidFill>
                            <a:schemeClr val="bg1"/>
                          </a:solidFill>
                          <a:latin typeface="Calibri" panose="020F0502020204030204" pitchFamily="34" charset="0"/>
                          <a:cs typeface="Calibri" panose="020F0502020204030204" pitchFamily="34" charset="0"/>
                        </a:rPr>
                        <a:t>Deaths, n (%)</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26 (49.1)</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noFill/>
                  </a:tcPr>
                </a:tc>
                <a:extLst>
                  <a:ext uri="{0D108BD9-81ED-4DB2-BD59-A6C34878D82A}">
                    <a16:rowId xmlns:a16="http://schemas.microsoft.com/office/drawing/2014/main" val="10001"/>
                  </a:ext>
                </a:extLst>
              </a:tr>
              <a:tr h="270789">
                <a:tc>
                  <a:txBody>
                    <a:bodyPr/>
                    <a:lstStyle/>
                    <a:p>
                      <a:r>
                        <a:rPr lang="en-US" sz="1400" b="0" dirty="0">
                          <a:solidFill>
                            <a:schemeClr val="bg1"/>
                          </a:solidFill>
                          <a:latin typeface="Calibri" panose="020F0502020204030204" pitchFamily="34" charset="0"/>
                          <a:cs typeface="Calibri" panose="020F0502020204030204" pitchFamily="34" charset="0"/>
                        </a:rPr>
                        <a:t>Median OS, mos (95% CI)</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lang="en-US" sz="1400" b="0" dirty="0">
                          <a:solidFill>
                            <a:schemeClr val="bg1"/>
                          </a:solidFill>
                          <a:latin typeface="Calibri" panose="020F0502020204030204" pitchFamily="34" charset="0"/>
                          <a:cs typeface="Calibri" panose="020F0502020204030204" pitchFamily="34" charset="0"/>
                        </a:rPr>
                        <a:t>51.4 (29.3-NR)</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bl>
          </a:graphicData>
        </a:graphic>
      </p:graphicFrame>
      <p:sp>
        <p:nvSpPr>
          <p:cNvPr id="112" name="Rectangle 5">
            <a:extLst>
              <a:ext uri="{FF2B5EF4-FFF2-40B4-BE49-F238E27FC236}">
                <a16:creationId xmlns:a16="http://schemas.microsoft.com/office/drawing/2014/main" id="{6E152E87-771F-449D-B08A-24E07CEF2D02}"/>
              </a:ext>
            </a:extLst>
          </p:cNvPr>
          <p:cNvSpPr>
            <a:spLocks noChangeArrowheads="1"/>
          </p:cNvSpPr>
          <p:nvPr/>
        </p:nvSpPr>
        <p:spPr bwMode="auto">
          <a:xfrm>
            <a:off x="6309803" y="4015655"/>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3" name="Rectangle 6">
            <a:extLst>
              <a:ext uri="{FF2B5EF4-FFF2-40B4-BE49-F238E27FC236}">
                <a16:creationId xmlns:a16="http://schemas.microsoft.com/office/drawing/2014/main" id="{542EDA03-2233-4A89-BB0E-DC9B082DE013}"/>
              </a:ext>
            </a:extLst>
          </p:cNvPr>
          <p:cNvSpPr>
            <a:spLocks noChangeArrowheads="1"/>
          </p:cNvSpPr>
          <p:nvPr/>
        </p:nvSpPr>
        <p:spPr bwMode="auto">
          <a:xfrm rot="16200000">
            <a:off x="4806833" y="3737506"/>
            <a:ext cx="264987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 (%)</a:t>
            </a:r>
            <a:endPar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4" name="Rectangle 7">
            <a:extLst>
              <a:ext uri="{FF2B5EF4-FFF2-40B4-BE49-F238E27FC236}">
                <a16:creationId xmlns:a16="http://schemas.microsoft.com/office/drawing/2014/main" id="{6EC6A9DB-32C2-488F-8AF7-A4299654CF2B}"/>
              </a:ext>
            </a:extLst>
          </p:cNvPr>
          <p:cNvSpPr>
            <a:spLocks noChangeArrowheads="1"/>
          </p:cNvSpPr>
          <p:nvPr/>
        </p:nvSpPr>
        <p:spPr bwMode="auto">
          <a:xfrm rot="16200000">
            <a:off x="6270141" y="4095478"/>
            <a:ext cx="40" cy="20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5" name="Rectangle 8">
            <a:extLst>
              <a:ext uri="{FF2B5EF4-FFF2-40B4-BE49-F238E27FC236}">
                <a16:creationId xmlns:a16="http://schemas.microsoft.com/office/drawing/2014/main" id="{1BC01039-1D97-4C41-9013-191042262A82}"/>
              </a:ext>
            </a:extLst>
          </p:cNvPr>
          <p:cNvSpPr>
            <a:spLocks noChangeArrowheads="1"/>
          </p:cNvSpPr>
          <p:nvPr/>
        </p:nvSpPr>
        <p:spPr bwMode="auto">
          <a:xfrm rot="16200000">
            <a:off x="6270141" y="3875844"/>
            <a:ext cx="40" cy="208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6" name="Rectangle 14">
            <a:extLst>
              <a:ext uri="{FF2B5EF4-FFF2-40B4-BE49-F238E27FC236}">
                <a16:creationId xmlns:a16="http://schemas.microsoft.com/office/drawing/2014/main" id="{8900A95B-881F-4500-A0A5-58225A57D4AD}"/>
              </a:ext>
            </a:extLst>
          </p:cNvPr>
          <p:cNvSpPr>
            <a:spLocks noChangeArrowheads="1"/>
          </p:cNvSpPr>
          <p:nvPr/>
        </p:nvSpPr>
        <p:spPr bwMode="auto">
          <a:xfrm>
            <a:off x="6630001" y="5561849"/>
            <a:ext cx="52224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Mos</a:t>
            </a:r>
          </a:p>
        </p:txBody>
      </p:sp>
      <p:sp>
        <p:nvSpPr>
          <p:cNvPr id="117" name="Line 15">
            <a:extLst>
              <a:ext uri="{FF2B5EF4-FFF2-40B4-BE49-F238E27FC236}">
                <a16:creationId xmlns:a16="http://schemas.microsoft.com/office/drawing/2014/main" id="{096F3076-8FD8-476B-86BD-9C4B53A24942}"/>
              </a:ext>
            </a:extLst>
          </p:cNvPr>
          <p:cNvSpPr>
            <a:spLocks noChangeShapeType="1"/>
          </p:cNvSpPr>
          <p:nvPr/>
        </p:nvSpPr>
        <p:spPr bwMode="auto">
          <a:xfrm>
            <a:off x="6622406" y="2551072"/>
            <a:ext cx="0" cy="2649871"/>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8" name="Line 16">
            <a:extLst>
              <a:ext uri="{FF2B5EF4-FFF2-40B4-BE49-F238E27FC236}">
                <a16:creationId xmlns:a16="http://schemas.microsoft.com/office/drawing/2014/main" id="{A1554755-1265-4706-84BC-E55AE3148D0C}"/>
              </a:ext>
            </a:extLst>
          </p:cNvPr>
          <p:cNvSpPr>
            <a:spLocks noChangeShapeType="1"/>
          </p:cNvSpPr>
          <p:nvPr/>
        </p:nvSpPr>
        <p:spPr bwMode="auto">
          <a:xfrm>
            <a:off x="6565583" y="4156966"/>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19" name="Rectangle 17">
            <a:extLst>
              <a:ext uri="{FF2B5EF4-FFF2-40B4-BE49-F238E27FC236}">
                <a16:creationId xmlns:a16="http://schemas.microsoft.com/office/drawing/2014/main" id="{DBA5B8FB-9AA4-4DD1-B3F2-05B2CFB32EF9}"/>
              </a:ext>
            </a:extLst>
          </p:cNvPr>
          <p:cNvSpPr>
            <a:spLocks noChangeArrowheads="1"/>
          </p:cNvSpPr>
          <p:nvPr/>
        </p:nvSpPr>
        <p:spPr bwMode="auto">
          <a:xfrm>
            <a:off x="6309803" y="3486577"/>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0" name="Line 18">
            <a:extLst>
              <a:ext uri="{FF2B5EF4-FFF2-40B4-BE49-F238E27FC236}">
                <a16:creationId xmlns:a16="http://schemas.microsoft.com/office/drawing/2014/main" id="{647E2FAD-A546-40ED-8CD6-30EA24ABF950}"/>
              </a:ext>
            </a:extLst>
          </p:cNvPr>
          <p:cNvSpPr>
            <a:spLocks noChangeShapeType="1"/>
          </p:cNvSpPr>
          <p:nvPr/>
        </p:nvSpPr>
        <p:spPr bwMode="auto">
          <a:xfrm>
            <a:off x="6565583" y="3629275"/>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1" name="Rectangle 19">
            <a:extLst>
              <a:ext uri="{FF2B5EF4-FFF2-40B4-BE49-F238E27FC236}">
                <a16:creationId xmlns:a16="http://schemas.microsoft.com/office/drawing/2014/main" id="{DB1CB441-F031-4EB5-A309-AD1C585D48BD}"/>
              </a:ext>
            </a:extLst>
          </p:cNvPr>
          <p:cNvSpPr>
            <a:spLocks noChangeArrowheads="1"/>
          </p:cNvSpPr>
          <p:nvPr/>
        </p:nvSpPr>
        <p:spPr bwMode="auto">
          <a:xfrm>
            <a:off x="6309803" y="2957499"/>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2" name="Line 20">
            <a:extLst>
              <a:ext uri="{FF2B5EF4-FFF2-40B4-BE49-F238E27FC236}">
                <a16:creationId xmlns:a16="http://schemas.microsoft.com/office/drawing/2014/main" id="{1B8A8950-9804-40CE-9274-0BFF7F8D931D}"/>
              </a:ext>
            </a:extLst>
          </p:cNvPr>
          <p:cNvSpPr>
            <a:spLocks noChangeShapeType="1"/>
          </p:cNvSpPr>
          <p:nvPr/>
        </p:nvSpPr>
        <p:spPr bwMode="auto">
          <a:xfrm>
            <a:off x="6565583" y="3095878"/>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3" name="Rectangle 21">
            <a:extLst>
              <a:ext uri="{FF2B5EF4-FFF2-40B4-BE49-F238E27FC236}">
                <a16:creationId xmlns:a16="http://schemas.microsoft.com/office/drawing/2014/main" id="{6FF8F3A1-2C6C-4B6B-BF80-84395FC2164F}"/>
              </a:ext>
            </a:extLst>
          </p:cNvPr>
          <p:cNvSpPr>
            <a:spLocks noChangeArrowheads="1"/>
          </p:cNvSpPr>
          <p:nvPr/>
        </p:nvSpPr>
        <p:spPr bwMode="auto">
          <a:xfrm>
            <a:off x="6204396" y="2428421"/>
            <a:ext cx="3510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4" name="Line 23">
            <a:extLst>
              <a:ext uri="{FF2B5EF4-FFF2-40B4-BE49-F238E27FC236}">
                <a16:creationId xmlns:a16="http://schemas.microsoft.com/office/drawing/2014/main" id="{D088D3C5-A483-46AD-981B-9FDDE0646983}"/>
              </a:ext>
            </a:extLst>
          </p:cNvPr>
          <p:cNvSpPr>
            <a:spLocks noChangeShapeType="1"/>
          </p:cNvSpPr>
          <p:nvPr/>
        </p:nvSpPr>
        <p:spPr bwMode="auto">
          <a:xfrm>
            <a:off x="6565583" y="2556776"/>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5" name="Rectangle 24">
            <a:extLst>
              <a:ext uri="{FF2B5EF4-FFF2-40B4-BE49-F238E27FC236}">
                <a16:creationId xmlns:a16="http://schemas.microsoft.com/office/drawing/2014/main" id="{AEA49C57-E47F-41A3-8D8C-3769DCE9D94E}"/>
              </a:ext>
            </a:extLst>
          </p:cNvPr>
          <p:cNvSpPr>
            <a:spLocks noChangeArrowheads="1"/>
          </p:cNvSpPr>
          <p:nvPr/>
        </p:nvSpPr>
        <p:spPr bwMode="auto">
          <a:xfrm>
            <a:off x="6309803" y="4544733"/>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6" name="Line 25">
            <a:extLst>
              <a:ext uri="{FF2B5EF4-FFF2-40B4-BE49-F238E27FC236}">
                <a16:creationId xmlns:a16="http://schemas.microsoft.com/office/drawing/2014/main" id="{9C42F7E2-5B12-4A1E-BCC6-7BA9FF49A801}"/>
              </a:ext>
            </a:extLst>
          </p:cNvPr>
          <p:cNvSpPr>
            <a:spLocks noChangeShapeType="1"/>
          </p:cNvSpPr>
          <p:nvPr/>
        </p:nvSpPr>
        <p:spPr bwMode="auto">
          <a:xfrm>
            <a:off x="6565583" y="4690364"/>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7" name="Rectangle 26">
            <a:extLst>
              <a:ext uri="{FF2B5EF4-FFF2-40B4-BE49-F238E27FC236}">
                <a16:creationId xmlns:a16="http://schemas.microsoft.com/office/drawing/2014/main" id="{24CFC94C-6157-401B-99CF-B4D946CAA650}"/>
              </a:ext>
            </a:extLst>
          </p:cNvPr>
          <p:cNvSpPr>
            <a:spLocks noChangeArrowheads="1"/>
          </p:cNvSpPr>
          <p:nvPr/>
        </p:nvSpPr>
        <p:spPr bwMode="auto">
          <a:xfrm>
            <a:off x="6415209" y="5073813"/>
            <a:ext cx="1170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8" name="Line 27">
            <a:extLst>
              <a:ext uri="{FF2B5EF4-FFF2-40B4-BE49-F238E27FC236}">
                <a16:creationId xmlns:a16="http://schemas.microsoft.com/office/drawing/2014/main" id="{65FCFF3A-7DE9-4D1D-A310-EE26514EBCC8}"/>
              </a:ext>
            </a:extLst>
          </p:cNvPr>
          <p:cNvSpPr>
            <a:spLocks noChangeShapeType="1"/>
          </p:cNvSpPr>
          <p:nvPr/>
        </p:nvSpPr>
        <p:spPr bwMode="auto">
          <a:xfrm>
            <a:off x="6565583" y="5200942"/>
            <a:ext cx="64008"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29" name="Rectangle 28">
            <a:extLst>
              <a:ext uri="{FF2B5EF4-FFF2-40B4-BE49-F238E27FC236}">
                <a16:creationId xmlns:a16="http://schemas.microsoft.com/office/drawing/2014/main" id="{0356B005-E9B4-4992-8211-446B1E04D224}"/>
              </a:ext>
            </a:extLst>
          </p:cNvPr>
          <p:cNvSpPr>
            <a:spLocks noChangeArrowheads="1"/>
          </p:cNvSpPr>
          <p:nvPr/>
        </p:nvSpPr>
        <p:spPr bwMode="auto">
          <a:xfrm>
            <a:off x="6601870" y="5257990"/>
            <a:ext cx="61903" cy="177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0" name="Line 29">
            <a:extLst>
              <a:ext uri="{FF2B5EF4-FFF2-40B4-BE49-F238E27FC236}">
                <a16:creationId xmlns:a16="http://schemas.microsoft.com/office/drawing/2014/main" id="{F6A6C30E-C85A-4202-B3BB-1D8726AF4471}"/>
              </a:ext>
            </a:extLst>
          </p:cNvPr>
          <p:cNvSpPr>
            <a:spLocks noChangeShapeType="1"/>
          </p:cNvSpPr>
          <p:nvPr/>
        </p:nvSpPr>
        <p:spPr bwMode="auto">
          <a:xfrm flipV="1">
            <a:off x="6630001"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1" name="Rectangle 30">
            <a:extLst>
              <a:ext uri="{FF2B5EF4-FFF2-40B4-BE49-F238E27FC236}">
                <a16:creationId xmlns:a16="http://schemas.microsoft.com/office/drawing/2014/main" id="{7278C339-CD8F-431B-88FD-1F618E340482}"/>
              </a:ext>
            </a:extLst>
          </p:cNvPr>
          <p:cNvSpPr>
            <a:spLocks noChangeArrowheads="1"/>
          </p:cNvSpPr>
          <p:nvPr/>
        </p:nvSpPr>
        <p:spPr bwMode="auto">
          <a:xfrm>
            <a:off x="9060980" y="5257990"/>
            <a:ext cx="123806" cy="177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2" name="Line 31">
            <a:extLst>
              <a:ext uri="{FF2B5EF4-FFF2-40B4-BE49-F238E27FC236}">
                <a16:creationId xmlns:a16="http://schemas.microsoft.com/office/drawing/2014/main" id="{CFB8D67F-8A9E-4C27-ABD2-C2A8DACB0744}"/>
              </a:ext>
            </a:extLst>
          </p:cNvPr>
          <p:cNvSpPr>
            <a:spLocks noChangeShapeType="1"/>
          </p:cNvSpPr>
          <p:nvPr/>
        </p:nvSpPr>
        <p:spPr bwMode="auto">
          <a:xfrm flipV="1">
            <a:off x="9117242"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3" name="Line 32">
            <a:extLst>
              <a:ext uri="{FF2B5EF4-FFF2-40B4-BE49-F238E27FC236}">
                <a16:creationId xmlns:a16="http://schemas.microsoft.com/office/drawing/2014/main" id="{AD2A29E9-7F55-4E77-9339-C9229F14559C}"/>
              </a:ext>
            </a:extLst>
          </p:cNvPr>
          <p:cNvSpPr>
            <a:spLocks noChangeShapeType="1"/>
          </p:cNvSpPr>
          <p:nvPr/>
        </p:nvSpPr>
        <p:spPr bwMode="auto">
          <a:xfrm flipV="1">
            <a:off x="6937097"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4" name="Line 33">
            <a:extLst>
              <a:ext uri="{FF2B5EF4-FFF2-40B4-BE49-F238E27FC236}">
                <a16:creationId xmlns:a16="http://schemas.microsoft.com/office/drawing/2014/main" id="{327A192B-3F0A-4208-B1B6-18BC5DA47C1B}"/>
              </a:ext>
            </a:extLst>
          </p:cNvPr>
          <p:cNvSpPr>
            <a:spLocks noChangeShapeType="1"/>
          </p:cNvSpPr>
          <p:nvPr/>
        </p:nvSpPr>
        <p:spPr bwMode="auto">
          <a:xfrm flipV="1">
            <a:off x="7251225"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5" name="Line 34">
            <a:extLst>
              <a:ext uri="{FF2B5EF4-FFF2-40B4-BE49-F238E27FC236}">
                <a16:creationId xmlns:a16="http://schemas.microsoft.com/office/drawing/2014/main" id="{B29067B2-3A67-4247-A2F0-744DE12BF728}"/>
              </a:ext>
            </a:extLst>
          </p:cNvPr>
          <p:cNvSpPr>
            <a:spLocks noChangeShapeType="1"/>
          </p:cNvSpPr>
          <p:nvPr/>
        </p:nvSpPr>
        <p:spPr bwMode="auto">
          <a:xfrm flipV="1">
            <a:off x="7565353"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6" name="Line 35">
            <a:extLst>
              <a:ext uri="{FF2B5EF4-FFF2-40B4-BE49-F238E27FC236}">
                <a16:creationId xmlns:a16="http://schemas.microsoft.com/office/drawing/2014/main" id="{D9DB61D0-E06C-4F1F-96AB-9ADBB8189C56}"/>
              </a:ext>
            </a:extLst>
          </p:cNvPr>
          <p:cNvSpPr>
            <a:spLocks noChangeShapeType="1"/>
          </p:cNvSpPr>
          <p:nvPr/>
        </p:nvSpPr>
        <p:spPr bwMode="auto">
          <a:xfrm flipV="1">
            <a:off x="8198299"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7" name="Line 36">
            <a:extLst>
              <a:ext uri="{FF2B5EF4-FFF2-40B4-BE49-F238E27FC236}">
                <a16:creationId xmlns:a16="http://schemas.microsoft.com/office/drawing/2014/main" id="{9E109723-F892-4DBF-B54E-C936D27432AC}"/>
              </a:ext>
            </a:extLst>
          </p:cNvPr>
          <p:cNvSpPr>
            <a:spLocks noChangeShapeType="1"/>
          </p:cNvSpPr>
          <p:nvPr/>
        </p:nvSpPr>
        <p:spPr bwMode="auto">
          <a:xfrm flipV="1">
            <a:off x="8507738"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8" name="Line 37">
            <a:extLst>
              <a:ext uri="{FF2B5EF4-FFF2-40B4-BE49-F238E27FC236}">
                <a16:creationId xmlns:a16="http://schemas.microsoft.com/office/drawing/2014/main" id="{BAA2DED0-E13E-4CED-BA3B-DDD03BF57EAE}"/>
              </a:ext>
            </a:extLst>
          </p:cNvPr>
          <p:cNvSpPr>
            <a:spLocks noChangeShapeType="1"/>
          </p:cNvSpPr>
          <p:nvPr/>
        </p:nvSpPr>
        <p:spPr bwMode="auto">
          <a:xfrm flipV="1">
            <a:off x="8810146"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39" name="Line 38">
            <a:extLst>
              <a:ext uri="{FF2B5EF4-FFF2-40B4-BE49-F238E27FC236}">
                <a16:creationId xmlns:a16="http://schemas.microsoft.com/office/drawing/2014/main" id="{EA5BAB84-BAE8-4274-AE1E-7E802908238C}"/>
              </a:ext>
            </a:extLst>
          </p:cNvPr>
          <p:cNvSpPr>
            <a:spLocks noChangeShapeType="1"/>
          </p:cNvSpPr>
          <p:nvPr/>
        </p:nvSpPr>
        <p:spPr bwMode="auto">
          <a:xfrm flipV="1">
            <a:off x="9436059"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0" name="Line 39">
            <a:extLst>
              <a:ext uri="{FF2B5EF4-FFF2-40B4-BE49-F238E27FC236}">
                <a16:creationId xmlns:a16="http://schemas.microsoft.com/office/drawing/2014/main" id="{1B087970-2948-4D44-B2D4-63E12CF7A301}"/>
              </a:ext>
            </a:extLst>
          </p:cNvPr>
          <p:cNvSpPr>
            <a:spLocks noChangeShapeType="1"/>
          </p:cNvSpPr>
          <p:nvPr/>
        </p:nvSpPr>
        <p:spPr bwMode="auto">
          <a:xfrm flipV="1">
            <a:off x="9740811"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1" name="Line 40">
            <a:extLst>
              <a:ext uri="{FF2B5EF4-FFF2-40B4-BE49-F238E27FC236}">
                <a16:creationId xmlns:a16="http://schemas.microsoft.com/office/drawing/2014/main" id="{61ECE354-2D21-40FA-B39D-ACBC7CA0B0CC}"/>
              </a:ext>
            </a:extLst>
          </p:cNvPr>
          <p:cNvSpPr>
            <a:spLocks noChangeShapeType="1"/>
          </p:cNvSpPr>
          <p:nvPr/>
        </p:nvSpPr>
        <p:spPr bwMode="auto">
          <a:xfrm flipV="1">
            <a:off x="10045562"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2" name="Line 41">
            <a:extLst>
              <a:ext uri="{FF2B5EF4-FFF2-40B4-BE49-F238E27FC236}">
                <a16:creationId xmlns:a16="http://schemas.microsoft.com/office/drawing/2014/main" id="{92930CC8-8997-44C6-AFD2-9D43EDFB4325}"/>
              </a:ext>
            </a:extLst>
          </p:cNvPr>
          <p:cNvSpPr>
            <a:spLocks noChangeShapeType="1"/>
          </p:cNvSpPr>
          <p:nvPr/>
        </p:nvSpPr>
        <p:spPr bwMode="auto">
          <a:xfrm flipV="1">
            <a:off x="10669130"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3" name="Line 42">
            <a:extLst>
              <a:ext uri="{FF2B5EF4-FFF2-40B4-BE49-F238E27FC236}">
                <a16:creationId xmlns:a16="http://schemas.microsoft.com/office/drawing/2014/main" id="{ED909D3B-E384-44BF-8DE1-32862F094050}"/>
              </a:ext>
            </a:extLst>
          </p:cNvPr>
          <p:cNvSpPr>
            <a:spLocks noChangeShapeType="1"/>
          </p:cNvSpPr>
          <p:nvPr/>
        </p:nvSpPr>
        <p:spPr bwMode="auto">
          <a:xfrm flipV="1">
            <a:off x="10980915"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4" name="Line 43">
            <a:extLst>
              <a:ext uri="{FF2B5EF4-FFF2-40B4-BE49-F238E27FC236}">
                <a16:creationId xmlns:a16="http://schemas.microsoft.com/office/drawing/2014/main" id="{75D43D97-1305-4064-A600-89B9E7F28322}"/>
              </a:ext>
            </a:extLst>
          </p:cNvPr>
          <p:cNvSpPr>
            <a:spLocks noChangeShapeType="1"/>
          </p:cNvSpPr>
          <p:nvPr/>
        </p:nvSpPr>
        <p:spPr bwMode="auto">
          <a:xfrm flipV="1">
            <a:off x="11285666"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5" name="Rectangle 44">
            <a:extLst>
              <a:ext uri="{FF2B5EF4-FFF2-40B4-BE49-F238E27FC236}">
                <a16:creationId xmlns:a16="http://schemas.microsoft.com/office/drawing/2014/main" id="{11E67C62-BFAE-4704-BA60-795B8A4956EF}"/>
              </a:ext>
            </a:extLst>
          </p:cNvPr>
          <p:cNvSpPr>
            <a:spLocks noChangeArrowheads="1"/>
          </p:cNvSpPr>
          <p:nvPr/>
        </p:nvSpPr>
        <p:spPr bwMode="auto">
          <a:xfrm>
            <a:off x="7818532" y="5257990"/>
            <a:ext cx="123806" cy="177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6" name="Line 45">
            <a:extLst>
              <a:ext uri="{FF2B5EF4-FFF2-40B4-BE49-F238E27FC236}">
                <a16:creationId xmlns:a16="http://schemas.microsoft.com/office/drawing/2014/main" id="{D0DFA3BB-0EC7-4295-B0FC-D9FAF964ABA5}"/>
              </a:ext>
            </a:extLst>
          </p:cNvPr>
          <p:cNvSpPr>
            <a:spLocks noChangeShapeType="1"/>
          </p:cNvSpPr>
          <p:nvPr/>
        </p:nvSpPr>
        <p:spPr bwMode="auto">
          <a:xfrm flipV="1">
            <a:off x="7874793"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7" name="Rectangle 46">
            <a:extLst>
              <a:ext uri="{FF2B5EF4-FFF2-40B4-BE49-F238E27FC236}">
                <a16:creationId xmlns:a16="http://schemas.microsoft.com/office/drawing/2014/main" id="{BADC7FAA-E445-4D05-825A-2972E896526A}"/>
              </a:ext>
            </a:extLst>
          </p:cNvPr>
          <p:cNvSpPr>
            <a:spLocks noChangeArrowheads="1"/>
          </p:cNvSpPr>
          <p:nvPr/>
        </p:nvSpPr>
        <p:spPr bwMode="auto">
          <a:xfrm>
            <a:off x="10298741" y="5257990"/>
            <a:ext cx="123806" cy="177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8" name="Line 47">
            <a:extLst>
              <a:ext uri="{FF2B5EF4-FFF2-40B4-BE49-F238E27FC236}">
                <a16:creationId xmlns:a16="http://schemas.microsoft.com/office/drawing/2014/main" id="{63EEB0EF-389A-4B0B-943E-BC7C90A9B6A8}"/>
              </a:ext>
            </a:extLst>
          </p:cNvPr>
          <p:cNvSpPr>
            <a:spLocks noChangeShapeType="1"/>
          </p:cNvSpPr>
          <p:nvPr/>
        </p:nvSpPr>
        <p:spPr bwMode="auto">
          <a:xfrm flipV="1">
            <a:off x="10355002"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49" name="Rectangle 48">
            <a:extLst>
              <a:ext uri="{FF2B5EF4-FFF2-40B4-BE49-F238E27FC236}">
                <a16:creationId xmlns:a16="http://schemas.microsoft.com/office/drawing/2014/main" id="{777DDE23-00FB-4AFF-AF35-F3F63565107B}"/>
              </a:ext>
            </a:extLst>
          </p:cNvPr>
          <p:cNvSpPr>
            <a:spLocks noChangeArrowheads="1"/>
          </p:cNvSpPr>
          <p:nvPr/>
        </p:nvSpPr>
        <p:spPr bwMode="auto">
          <a:xfrm>
            <a:off x="11538845" y="5257990"/>
            <a:ext cx="123806" cy="177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867"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80</a:t>
            </a:r>
            <a:endParaRPr kumimoji="0" lang="en-US" altLang="en-US"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50" name="Line 49">
            <a:extLst>
              <a:ext uri="{FF2B5EF4-FFF2-40B4-BE49-F238E27FC236}">
                <a16:creationId xmlns:a16="http://schemas.microsoft.com/office/drawing/2014/main" id="{264D8AAC-228C-4214-A9E9-6CC268AB839F}"/>
              </a:ext>
            </a:extLst>
          </p:cNvPr>
          <p:cNvSpPr>
            <a:spLocks noChangeShapeType="1"/>
          </p:cNvSpPr>
          <p:nvPr/>
        </p:nvSpPr>
        <p:spPr bwMode="auto">
          <a:xfrm flipV="1">
            <a:off x="11595106" y="5203796"/>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51" name="Rectangle 50">
            <a:extLst>
              <a:ext uri="{FF2B5EF4-FFF2-40B4-BE49-F238E27FC236}">
                <a16:creationId xmlns:a16="http://schemas.microsoft.com/office/drawing/2014/main" id="{B41ABFAC-1C02-4B80-8325-EE4C61E829EF}"/>
              </a:ext>
            </a:extLst>
          </p:cNvPr>
          <p:cNvSpPr>
            <a:spLocks noChangeArrowheads="1"/>
          </p:cNvSpPr>
          <p:nvPr/>
        </p:nvSpPr>
        <p:spPr bwMode="auto">
          <a:xfrm>
            <a:off x="6531865"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53</a:t>
            </a:r>
          </a:p>
        </p:txBody>
      </p:sp>
      <p:sp>
        <p:nvSpPr>
          <p:cNvPr id="152" name="Rectangle 55">
            <a:extLst>
              <a:ext uri="{FF2B5EF4-FFF2-40B4-BE49-F238E27FC236}">
                <a16:creationId xmlns:a16="http://schemas.microsoft.com/office/drawing/2014/main" id="{A8BC73BE-9BF1-44FC-84B2-5556B61761D9}"/>
              </a:ext>
            </a:extLst>
          </p:cNvPr>
          <p:cNvSpPr>
            <a:spLocks noChangeArrowheads="1"/>
          </p:cNvSpPr>
          <p:nvPr/>
        </p:nvSpPr>
        <p:spPr bwMode="auto">
          <a:xfrm>
            <a:off x="6841306"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48</a:t>
            </a:r>
          </a:p>
        </p:txBody>
      </p:sp>
      <p:sp>
        <p:nvSpPr>
          <p:cNvPr id="153" name="Rectangle 56">
            <a:extLst>
              <a:ext uri="{FF2B5EF4-FFF2-40B4-BE49-F238E27FC236}">
                <a16:creationId xmlns:a16="http://schemas.microsoft.com/office/drawing/2014/main" id="{23E65133-63FF-4AFA-83DA-A84E964F4DED}"/>
              </a:ext>
            </a:extLst>
          </p:cNvPr>
          <p:cNvSpPr>
            <a:spLocks noChangeArrowheads="1"/>
          </p:cNvSpPr>
          <p:nvPr/>
        </p:nvSpPr>
        <p:spPr bwMode="auto">
          <a:xfrm>
            <a:off x="7146057"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42</a:t>
            </a:r>
          </a:p>
        </p:txBody>
      </p:sp>
      <p:sp>
        <p:nvSpPr>
          <p:cNvPr id="154" name="Rectangle 57">
            <a:extLst>
              <a:ext uri="{FF2B5EF4-FFF2-40B4-BE49-F238E27FC236}">
                <a16:creationId xmlns:a16="http://schemas.microsoft.com/office/drawing/2014/main" id="{563312FE-AB6C-4FBD-A440-7C29F6525E79}"/>
              </a:ext>
            </a:extLst>
          </p:cNvPr>
          <p:cNvSpPr>
            <a:spLocks noChangeArrowheads="1"/>
          </p:cNvSpPr>
          <p:nvPr/>
        </p:nvSpPr>
        <p:spPr bwMode="auto">
          <a:xfrm>
            <a:off x="7455497"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37</a:t>
            </a:r>
          </a:p>
        </p:txBody>
      </p:sp>
      <p:sp>
        <p:nvSpPr>
          <p:cNvPr id="155" name="Rectangle 58">
            <a:extLst>
              <a:ext uri="{FF2B5EF4-FFF2-40B4-BE49-F238E27FC236}">
                <a16:creationId xmlns:a16="http://schemas.microsoft.com/office/drawing/2014/main" id="{3C84C41C-7DBE-4973-9744-36E0497E57CD}"/>
              </a:ext>
            </a:extLst>
          </p:cNvPr>
          <p:cNvSpPr>
            <a:spLocks noChangeArrowheads="1"/>
          </p:cNvSpPr>
          <p:nvPr/>
        </p:nvSpPr>
        <p:spPr bwMode="auto">
          <a:xfrm>
            <a:off x="8093131"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31</a:t>
            </a:r>
          </a:p>
        </p:txBody>
      </p:sp>
      <p:sp>
        <p:nvSpPr>
          <p:cNvPr id="156" name="Rectangle 59">
            <a:extLst>
              <a:ext uri="{FF2B5EF4-FFF2-40B4-BE49-F238E27FC236}">
                <a16:creationId xmlns:a16="http://schemas.microsoft.com/office/drawing/2014/main" id="{7789F1DE-2695-41E6-8AA4-4C901A1B8592}"/>
              </a:ext>
            </a:extLst>
          </p:cNvPr>
          <p:cNvSpPr>
            <a:spLocks noChangeArrowheads="1"/>
          </p:cNvSpPr>
          <p:nvPr/>
        </p:nvSpPr>
        <p:spPr bwMode="auto">
          <a:xfrm>
            <a:off x="8402571"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27</a:t>
            </a:r>
          </a:p>
        </p:txBody>
      </p:sp>
      <p:sp>
        <p:nvSpPr>
          <p:cNvPr id="157" name="Rectangle 60">
            <a:extLst>
              <a:ext uri="{FF2B5EF4-FFF2-40B4-BE49-F238E27FC236}">
                <a16:creationId xmlns:a16="http://schemas.microsoft.com/office/drawing/2014/main" id="{EA14A655-8C4D-4AC5-A5C7-44FFAA4C5C9C}"/>
              </a:ext>
            </a:extLst>
          </p:cNvPr>
          <p:cNvSpPr>
            <a:spLocks noChangeArrowheads="1"/>
          </p:cNvSpPr>
          <p:nvPr/>
        </p:nvSpPr>
        <p:spPr bwMode="auto">
          <a:xfrm>
            <a:off x="8709666"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23</a:t>
            </a:r>
          </a:p>
        </p:txBody>
      </p:sp>
      <p:sp>
        <p:nvSpPr>
          <p:cNvPr id="158" name="Rectangle 61">
            <a:extLst>
              <a:ext uri="{FF2B5EF4-FFF2-40B4-BE49-F238E27FC236}">
                <a16:creationId xmlns:a16="http://schemas.microsoft.com/office/drawing/2014/main" id="{C4C876F6-0118-4D92-A038-3755D8E4E8FC}"/>
              </a:ext>
            </a:extLst>
          </p:cNvPr>
          <p:cNvSpPr>
            <a:spLocks noChangeArrowheads="1"/>
          </p:cNvSpPr>
          <p:nvPr/>
        </p:nvSpPr>
        <p:spPr bwMode="auto">
          <a:xfrm>
            <a:off x="9330890"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p>
        </p:txBody>
      </p:sp>
      <p:sp>
        <p:nvSpPr>
          <p:cNvPr id="159" name="Rectangle 62">
            <a:extLst>
              <a:ext uri="{FF2B5EF4-FFF2-40B4-BE49-F238E27FC236}">
                <a16:creationId xmlns:a16="http://schemas.microsoft.com/office/drawing/2014/main" id="{F23658FE-00BB-44F2-9137-A57BB52EAF2D}"/>
              </a:ext>
            </a:extLst>
          </p:cNvPr>
          <p:cNvSpPr>
            <a:spLocks noChangeArrowheads="1"/>
          </p:cNvSpPr>
          <p:nvPr/>
        </p:nvSpPr>
        <p:spPr bwMode="auto">
          <a:xfrm>
            <a:off x="9640331"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18</a:t>
            </a:r>
          </a:p>
        </p:txBody>
      </p:sp>
      <p:sp>
        <p:nvSpPr>
          <p:cNvPr id="160" name="Rectangle 63">
            <a:extLst>
              <a:ext uri="{FF2B5EF4-FFF2-40B4-BE49-F238E27FC236}">
                <a16:creationId xmlns:a16="http://schemas.microsoft.com/office/drawing/2014/main" id="{54B0F8D5-79AC-4398-8225-170C38243A79}"/>
              </a:ext>
            </a:extLst>
          </p:cNvPr>
          <p:cNvSpPr>
            <a:spLocks noChangeArrowheads="1"/>
          </p:cNvSpPr>
          <p:nvPr/>
        </p:nvSpPr>
        <p:spPr bwMode="auto">
          <a:xfrm>
            <a:off x="9949771"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17</a:t>
            </a:r>
          </a:p>
        </p:txBody>
      </p:sp>
      <p:sp>
        <p:nvSpPr>
          <p:cNvPr id="161" name="Rectangle 64">
            <a:extLst>
              <a:ext uri="{FF2B5EF4-FFF2-40B4-BE49-F238E27FC236}">
                <a16:creationId xmlns:a16="http://schemas.microsoft.com/office/drawing/2014/main" id="{04D5A588-DEC9-421A-B669-2CEA604D06C3}"/>
              </a:ext>
            </a:extLst>
          </p:cNvPr>
          <p:cNvSpPr>
            <a:spLocks noChangeArrowheads="1"/>
          </p:cNvSpPr>
          <p:nvPr/>
        </p:nvSpPr>
        <p:spPr bwMode="auto">
          <a:xfrm>
            <a:off x="10622406"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a:t>
            </a:r>
          </a:p>
        </p:txBody>
      </p:sp>
      <p:sp>
        <p:nvSpPr>
          <p:cNvPr id="162" name="Rectangle 65">
            <a:extLst>
              <a:ext uri="{FF2B5EF4-FFF2-40B4-BE49-F238E27FC236}">
                <a16:creationId xmlns:a16="http://schemas.microsoft.com/office/drawing/2014/main" id="{9698ABE5-8146-418B-8D50-CCBB68D323E6}"/>
              </a:ext>
            </a:extLst>
          </p:cNvPr>
          <p:cNvSpPr>
            <a:spLocks noChangeArrowheads="1"/>
          </p:cNvSpPr>
          <p:nvPr/>
        </p:nvSpPr>
        <p:spPr bwMode="auto">
          <a:xfrm>
            <a:off x="10929502"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a:t>
            </a:r>
          </a:p>
        </p:txBody>
      </p:sp>
      <p:sp>
        <p:nvSpPr>
          <p:cNvPr id="163" name="Rectangle 66">
            <a:extLst>
              <a:ext uri="{FF2B5EF4-FFF2-40B4-BE49-F238E27FC236}">
                <a16:creationId xmlns:a16="http://schemas.microsoft.com/office/drawing/2014/main" id="{DCBBAFBF-1024-4B9C-AF9E-8BFAEEC45324}"/>
              </a:ext>
            </a:extLst>
          </p:cNvPr>
          <p:cNvSpPr>
            <a:spLocks noChangeArrowheads="1"/>
          </p:cNvSpPr>
          <p:nvPr/>
        </p:nvSpPr>
        <p:spPr bwMode="auto">
          <a:xfrm>
            <a:off x="11243631"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a:t>
            </a:r>
          </a:p>
        </p:txBody>
      </p:sp>
      <p:sp>
        <p:nvSpPr>
          <p:cNvPr id="164" name="Rectangle 67">
            <a:extLst>
              <a:ext uri="{FF2B5EF4-FFF2-40B4-BE49-F238E27FC236}">
                <a16:creationId xmlns:a16="http://schemas.microsoft.com/office/drawing/2014/main" id="{7E368DAC-F32A-4E5D-99A2-5F704632620F}"/>
              </a:ext>
            </a:extLst>
          </p:cNvPr>
          <p:cNvSpPr>
            <a:spLocks noChangeArrowheads="1"/>
          </p:cNvSpPr>
          <p:nvPr/>
        </p:nvSpPr>
        <p:spPr bwMode="auto">
          <a:xfrm>
            <a:off x="11855914"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a:t>
            </a:r>
          </a:p>
        </p:txBody>
      </p:sp>
      <p:sp>
        <p:nvSpPr>
          <p:cNvPr id="165" name="Rectangle 68">
            <a:extLst>
              <a:ext uri="{FF2B5EF4-FFF2-40B4-BE49-F238E27FC236}">
                <a16:creationId xmlns:a16="http://schemas.microsoft.com/office/drawing/2014/main" id="{A2E13BB0-4D3F-4093-A291-0C83E7DA33BE}"/>
              </a:ext>
            </a:extLst>
          </p:cNvPr>
          <p:cNvSpPr>
            <a:spLocks noChangeArrowheads="1"/>
          </p:cNvSpPr>
          <p:nvPr/>
        </p:nvSpPr>
        <p:spPr bwMode="auto">
          <a:xfrm>
            <a:off x="9019106"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a:t>
            </a:r>
          </a:p>
        </p:txBody>
      </p:sp>
      <p:sp>
        <p:nvSpPr>
          <p:cNvPr id="166" name="Rectangle 69">
            <a:extLst>
              <a:ext uri="{FF2B5EF4-FFF2-40B4-BE49-F238E27FC236}">
                <a16:creationId xmlns:a16="http://schemas.microsoft.com/office/drawing/2014/main" id="{5A0E38FB-A1C9-47A2-90E2-E1E1F69F643B}"/>
              </a:ext>
            </a:extLst>
          </p:cNvPr>
          <p:cNvSpPr>
            <a:spLocks noChangeArrowheads="1"/>
          </p:cNvSpPr>
          <p:nvPr/>
        </p:nvSpPr>
        <p:spPr bwMode="auto">
          <a:xfrm>
            <a:off x="7776658"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33</a:t>
            </a:r>
          </a:p>
        </p:txBody>
      </p:sp>
      <p:sp>
        <p:nvSpPr>
          <p:cNvPr id="167" name="Rectangle 70">
            <a:extLst>
              <a:ext uri="{FF2B5EF4-FFF2-40B4-BE49-F238E27FC236}">
                <a16:creationId xmlns:a16="http://schemas.microsoft.com/office/drawing/2014/main" id="{08E774CE-175C-4C08-9221-6A5EC2EC8837}"/>
              </a:ext>
            </a:extLst>
          </p:cNvPr>
          <p:cNvSpPr>
            <a:spLocks noChangeArrowheads="1"/>
          </p:cNvSpPr>
          <p:nvPr/>
        </p:nvSpPr>
        <p:spPr bwMode="auto">
          <a:xfrm>
            <a:off x="10256866" y="5996311"/>
            <a:ext cx="20839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13</a:t>
            </a:r>
          </a:p>
        </p:txBody>
      </p:sp>
      <p:sp>
        <p:nvSpPr>
          <p:cNvPr id="168" name="Rectangle 71">
            <a:extLst>
              <a:ext uri="{FF2B5EF4-FFF2-40B4-BE49-F238E27FC236}">
                <a16:creationId xmlns:a16="http://schemas.microsoft.com/office/drawing/2014/main" id="{E75FCF63-DBE1-4A00-A60D-2D415153F831}"/>
              </a:ext>
            </a:extLst>
          </p:cNvPr>
          <p:cNvSpPr>
            <a:spLocks noChangeArrowheads="1"/>
          </p:cNvSpPr>
          <p:nvPr/>
        </p:nvSpPr>
        <p:spPr bwMode="auto">
          <a:xfrm>
            <a:off x="11550726" y="5996311"/>
            <a:ext cx="10419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a:t>
            </a:r>
          </a:p>
        </p:txBody>
      </p:sp>
      <p:sp>
        <p:nvSpPr>
          <p:cNvPr id="169" name="Line 72">
            <a:extLst>
              <a:ext uri="{FF2B5EF4-FFF2-40B4-BE49-F238E27FC236}">
                <a16:creationId xmlns:a16="http://schemas.microsoft.com/office/drawing/2014/main" id="{A9F204BE-09F1-4D1C-9750-AE7601DCA6FD}"/>
              </a:ext>
            </a:extLst>
          </p:cNvPr>
          <p:cNvSpPr>
            <a:spLocks noChangeShapeType="1"/>
          </p:cNvSpPr>
          <p:nvPr/>
        </p:nvSpPr>
        <p:spPr bwMode="auto">
          <a:xfrm>
            <a:off x="6632345" y="5200943"/>
            <a:ext cx="5302675" cy="0"/>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nvGrpSpPr>
          <p:cNvPr id="170" name="Group 169">
            <a:extLst>
              <a:ext uri="{FF2B5EF4-FFF2-40B4-BE49-F238E27FC236}">
                <a16:creationId xmlns:a16="http://schemas.microsoft.com/office/drawing/2014/main" id="{A4E97891-076B-4648-BAC7-789949EAF8C8}"/>
              </a:ext>
            </a:extLst>
          </p:cNvPr>
          <p:cNvGrpSpPr/>
          <p:nvPr/>
        </p:nvGrpSpPr>
        <p:grpSpPr>
          <a:xfrm>
            <a:off x="6864425" y="2727920"/>
            <a:ext cx="5016678" cy="1400524"/>
            <a:chOff x="1971307" y="1828435"/>
            <a:chExt cx="8958474" cy="2062177"/>
          </a:xfrm>
        </p:grpSpPr>
        <p:sp>
          <p:nvSpPr>
            <p:cNvPr id="171" name="Line 74">
              <a:extLst>
                <a:ext uri="{FF2B5EF4-FFF2-40B4-BE49-F238E27FC236}">
                  <a16:creationId xmlns:a16="http://schemas.microsoft.com/office/drawing/2014/main" id="{103CC486-2B78-4275-9CAD-0CF3E435200D}"/>
                </a:ext>
              </a:extLst>
            </p:cNvPr>
            <p:cNvSpPr>
              <a:spLocks noChangeShapeType="1"/>
            </p:cNvSpPr>
            <p:nvPr/>
          </p:nvSpPr>
          <p:spPr bwMode="auto">
            <a:xfrm>
              <a:off x="2021542" y="1828435"/>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2" name="Line 75">
              <a:extLst>
                <a:ext uri="{FF2B5EF4-FFF2-40B4-BE49-F238E27FC236}">
                  <a16:creationId xmlns:a16="http://schemas.microsoft.com/office/drawing/2014/main" id="{0DD836CB-F076-48F8-99D4-689D613B6785}"/>
                </a:ext>
              </a:extLst>
            </p:cNvPr>
            <p:cNvSpPr>
              <a:spLocks noChangeShapeType="1"/>
            </p:cNvSpPr>
            <p:nvPr/>
          </p:nvSpPr>
          <p:spPr bwMode="auto">
            <a:xfrm>
              <a:off x="1971307" y="1878834"/>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3" name="Line 76">
              <a:extLst>
                <a:ext uri="{FF2B5EF4-FFF2-40B4-BE49-F238E27FC236}">
                  <a16:creationId xmlns:a16="http://schemas.microsoft.com/office/drawing/2014/main" id="{64651519-F595-4CD3-B7F1-5D1F889A20C1}"/>
                </a:ext>
              </a:extLst>
            </p:cNvPr>
            <p:cNvSpPr>
              <a:spLocks noChangeShapeType="1"/>
            </p:cNvSpPr>
            <p:nvPr/>
          </p:nvSpPr>
          <p:spPr bwMode="auto">
            <a:xfrm>
              <a:off x="2611796" y="2130831"/>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4" name="Line 77">
              <a:extLst>
                <a:ext uri="{FF2B5EF4-FFF2-40B4-BE49-F238E27FC236}">
                  <a16:creationId xmlns:a16="http://schemas.microsoft.com/office/drawing/2014/main" id="{E24010D1-A450-49E3-A11D-7ED9C8CE486F}"/>
                </a:ext>
              </a:extLst>
            </p:cNvPr>
            <p:cNvSpPr>
              <a:spLocks noChangeShapeType="1"/>
            </p:cNvSpPr>
            <p:nvPr/>
          </p:nvSpPr>
          <p:spPr bwMode="auto">
            <a:xfrm>
              <a:off x="2561562" y="2185430"/>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5" name="Line 78">
              <a:extLst>
                <a:ext uri="{FF2B5EF4-FFF2-40B4-BE49-F238E27FC236}">
                  <a16:creationId xmlns:a16="http://schemas.microsoft.com/office/drawing/2014/main" id="{EAE18E59-6E07-48FD-99ED-5D5FCDAD0AB6}"/>
                </a:ext>
              </a:extLst>
            </p:cNvPr>
            <p:cNvSpPr>
              <a:spLocks noChangeShapeType="1"/>
            </p:cNvSpPr>
            <p:nvPr/>
          </p:nvSpPr>
          <p:spPr bwMode="auto">
            <a:xfrm>
              <a:off x="3457408" y="2760825"/>
              <a:ext cx="0" cy="100798"/>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6" name="Line 79">
              <a:extLst>
                <a:ext uri="{FF2B5EF4-FFF2-40B4-BE49-F238E27FC236}">
                  <a16:creationId xmlns:a16="http://schemas.microsoft.com/office/drawing/2014/main" id="{F59D18C3-23F0-48A1-9217-CDC09A72BC6D}"/>
                </a:ext>
              </a:extLst>
            </p:cNvPr>
            <p:cNvSpPr>
              <a:spLocks noChangeShapeType="1"/>
            </p:cNvSpPr>
            <p:nvPr/>
          </p:nvSpPr>
          <p:spPr bwMode="auto">
            <a:xfrm>
              <a:off x="3407174" y="2811223"/>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7" name="Line 80">
              <a:extLst>
                <a:ext uri="{FF2B5EF4-FFF2-40B4-BE49-F238E27FC236}">
                  <a16:creationId xmlns:a16="http://schemas.microsoft.com/office/drawing/2014/main" id="{12B5B9A5-8931-4A15-9BE0-8018A47037F9}"/>
                </a:ext>
              </a:extLst>
            </p:cNvPr>
            <p:cNvSpPr>
              <a:spLocks noChangeShapeType="1"/>
            </p:cNvSpPr>
            <p:nvPr/>
          </p:nvSpPr>
          <p:spPr bwMode="auto">
            <a:xfrm>
              <a:off x="3863471" y="2832223"/>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8" name="Line 81">
              <a:extLst>
                <a:ext uri="{FF2B5EF4-FFF2-40B4-BE49-F238E27FC236}">
                  <a16:creationId xmlns:a16="http://schemas.microsoft.com/office/drawing/2014/main" id="{758EC8AA-2F40-4A95-A11B-836408EEC040}"/>
                </a:ext>
              </a:extLst>
            </p:cNvPr>
            <p:cNvSpPr>
              <a:spLocks noChangeShapeType="1"/>
            </p:cNvSpPr>
            <p:nvPr/>
          </p:nvSpPr>
          <p:spPr bwMode="auto">
            <a:xfrm>
              <a:off x="3813237" y="2882623"/>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79" name="Line 82">
              <a:extLst>
                <a:ext uri="{FF2B5EF4-FFF2-40B4-BE49-F238E27FC236}">
                  <a16:creationId xmlns:a16="http://schemas.microsoft.com/office/drawing/2014/main" id="{54788496-2268-4B65-B050-4A2805F54E88}"/>
                </a:ext>
              </a:extLst>
            </p:cNvPr>
            <p:cNvSpPr>
              <a:spLocks noChangeShapeType="1"/>
            </p:cNvSpPr>
            <p:nvPr/>
          </p:nvSpPr>
          <p:spPr bwMode="auto">
            <a:xfrm>
              <a:off x="4537450" y="291622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0" name="Line 83">
              <a:extLst>
                <a:ext uri="{FF2B5EF4-FFF2-40B4-BE49-F238E27FC236}">
                  <a16:creationId xmlns:a16="http://schemas.microsoft.com/office/drawing/2014/main" id="{025DFD88-3FC5-40F2-B0FE-97722C184AF2}"/>
                </a:ext>
              </a:extLst>
            </p:cNvPr>
            <p:cNvSpPr>
              <a:spLocks noChangeShapeType="1"/>
            </p:cNvSpPr>
            <p:nvPr/>
          </p:nvSpPr>
          <p:spPr bwMode="auto">
            <a:xfrm>
              <a:off x="4487214" y="2966622"/>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1" name="Line 86">
              <a:extLst>
                <a:ext uri="{FF2B5EF4-FFF2-40B4-BE49-F238E27FC236}">
                  <a16:creationId xmlns:a16="http://schemas.microsoft.com/office/drawing/2014/main" id="{A1D64E10-705B-4065-B5C2-33D8D4AA0484}"/>
                </a:ext>
              </a:extLst>
            </p:cNvPr>
            <p:cNvSpPr>
              <a:spLocks noChangeShapeType="1"/>
            </p:cNvSpPr>
            <p:nvPr/>
          </p:nvSpPr>
          <p:spPr bwMode="auto">
            <a:xfrm>
              <a:off x="4646290" y="291622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2" name="Line 87">
              <a:extLst>
                <a:ext uri="{FF2B5EF4-FFF2-40B4-BE49-F238E27FC236}">
                  <a16:creationId xmlns:a16="http://schemas.microsoft.com/office/drawing/2014/main" id="{1D3E77B7-9EE7-4918-90CA-D76661F09B4A}"/>
                </a:ext>
              </a:extLst>
            </p:cNvPr>
            <p:cNvSpPr>
              <a:spLocks noChangeShapeType="1"/>
            </p:cNvSpPr>
            <p:nvPr/>
          </p:nvSpPr>
          <p:spPr bwMode="auto">
            <a:xfrm>
              <a:off x="4596056" y="2966622"/>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3" name="Line 88">
              <a:extLst>
                <a:ext uri="{FF2B5EF4-FFF2-40B4-BE49-F238E27FC236}">
                  <a16:creationId xmlns:a16="http://schemas.microsoft.com/office/drawing/2014/main" id="{B3F1F69C-1045-48CF-8353-8233CAFDCA00}"/>
                </a:ext>
              </a:extLst>
            </p:cNvPr>
            <p:cNvSpPr>
              <a:spLocks noChangeShapeType="1"/>
            </p:cNvSpPr>
            <p:nvPr/>
          </p:nvSpPr>
          <p:spPr bwMode="auto">
            <a:xfrm>
              <a:off x="4688152" y="291622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4" name="Line 89">
              <a:extLst>
                <a:ext uri="{FF2B5EF4-FFF2-40B4-BE49-F238E27FC236}">
                  <a16:creationId xmlns:a16="http://schemas.microsoft.com/office/drawing/2014/main" id="{37F6AFB1-A9DD-4E57-8C25-C18777C085F1}"/>
                </a:ext>
              </a:extLst>
            </p:cNvPr>
            <p:cNvSpPr>
              <a:spLocks noChangeShapeType="1"/>
            </p:cNvSpPr>
            <p:nvPr/>
          </p:nvSpPr>
          <p:spPr bwMode="auto">
            <a:xfrm>
              <a:off x="4633732" y="2966622"/>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5" name="Line 90">
              <a:extLst>
                <a:ext uri="{FF2B5EF4-FFF2-40B4-BE49-F238E27FC236}">
                  <a16:creationId xmlns:a16="http://schemas.microsoft.com/office/drawing/2014/main" id="{9E2F30AC-815D-4F1D-AD31-CA634E6965A6}"/>
                </a:ext>
              </a:extLst>
            </p:cNvPr>
            <p:cNvSpPr>
              <a:spLocks noChangeShapeType="1"/>
            </p:cNvSpPr>
            <p:nvPr/>
          </p:nvSpPr>
          <p:spPr bwMode="auto">
            <a:xfrm>
              <a:off x="5458413" y="3369818"/>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6" name="Line 91">
              <a:extLst>
                <a:ext uri="{FF2B5EF4-FFF2-40B4-BE49-F238E27FC236}">
                  <a16:creationId xmlns:a16="http://schemas.microsoft.com/office/drawing/2014/main" id="{2ECEB421-5091-48F9-AEF8-939692C7D244}"/>
                </a:ext>
              </a:extLst>
            </p:cNvPr>
            <p:cNvSpPr>
              <a:spLocks noChangeShapeType="1"/>
            </p:cNvSpPr>
            <p:nvPr/>
          </p:nvSpPr>
          <p:spPr bwMode="auto">
            <a:xfrm>
              <a:off x="5408180" y="3420216"/>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7" name="Line 92">
              <a:extLst>
                <a:ext uri="{FF2B5EF4-FFF2-40B4-BE49-F238E27FC236}">
                  <a16:creationId xmlns:a16="http://schemas.microsoft.com/office/drawing/2014/main" id="{FE96EB76-CE37-4ABA-9791-703FAEB0502A}"/>
                </a:ext>
              </a:extLst>
            </p:cNvPr>
            <p:cNvSpPr>
              <a:spLocks noChangeShapeType="1"/>
            </p:cNvSpPr>
            <p:nvPr/>
          </p:nvSpPr>
          <p:spPr bwMode="auto">
            <a:xfrm>
              <a:off x="5650978" y="3369818"/>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8" name="Line 93">
              <a:extLst>
                <a:ext uri="{FF2B5EF4-FFF2-40B4-BE49-F238E27FC236}">
                  <a16:creationId xmlns:a16="http://schemas.microsoft.com/office/drawing/2014/main" id="{7F58C83F-C101-4FA4-9F99-DAB9BE359C16}"/>
                </a:ext>
              </a:extLst>
            </p:cNvPr>
            <p:cNvSpPr>
              <a:spLocks noChangeShapeType="1"/>
            </p:cNvSpPr>
            <p:nvPr/>
          </p:nvSpPr>
          <p:spPr bwMode="auto">
            <a:xfrm>
              <a:off x="5596558" y="3420216"/>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89" name="Line 94">
              <a:extLst>
                <a:ext uri="{FF2B5EF4-FFF2-40B4-BE49-F238E27FC236}">
                  <a16:creationId xmlns:a16="http://schemas.microsoft.com/office/drawing/2014/main" id="{49BAF5EE-419D-4FE9-B3E0-F149141B3C2A}"/>
                </a:ext>
              </a:extLst>
            </p:cNvPr>
            <p:cNvSpPr>
              <a:spLocks noChangeShapeType="1"/>
            </p:cNvSpPr>
            <p:nvPr/>
          </p:nvSpPr>
          <p:spPr bwMode="auto">
            <a:xfrm>
              <a:off x="6839860" y="3474816"/>
              <a:ext cx="0" cy="100798"/>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0" name="Line 95">
              <a:extLst>
                <a:ext uri="{FF2B5EF4-FFF2-40B4-BE49-F238E27FC236}">
                  <a16:creationId xmlns:a16="http://schemas.microsoft.com/office/drawing/2014/main" id="{860A867B-8DDE-444B-AA22-C8B18E2B6BC6}"/>
                </a:ext>
              </a:extLst>
            </p:cNvPr>
            <p:cNvSpPr>
              <a:spLocks noChangeShapeType="1"/>
            </p:cNvSpPr>
            <p:nvPr/>
          </p:nvSpPr>
          <p:spPr bwMode="auto">
            <a:xfrm>
              <a:off x="6789626" y="3525215"/>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1" name="Line 96">
              <a:extLst>
                <a:ext uri="{FF2B5EF4-FFF2-40B4-BE49-F238E27FC236}">
                  <a16:creationId xmlns:a16="http://schemas.microsoft.com/office/drawing/2014/main" id="{470AC77C-47A4-40F2-8B52-2564FCAC3A5B}"/>
                </a:ext>
              </a:extLst>
            </p:cNvPr>
            <p:cNvSpPr>
              <a:spLocks noChangeShapeType="1"/>
            </p:cNvSpPr>
            <p:nvPr/>
          </p:nvSpPr>
          <p:spPr bwMode="auto">
            <a:xfrm>
              <a:off x="6881723" y="3474816"/>
              <a:ext cx="0" cy="100798"/>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2" name="Line 97">
              <a:extLst>
                <a:ext uri="{FF2B5EF4-FFF2-40B4-BE49-F238E27FC236}">
                  <a16:creationId xmlns:a16="http://schemas.microsoft.com/office/drawing/2014/main" id="{5453A1DE-68BB-426D-92D2-632E22092E7A}"/>
                </a:ext>
              </a:extLst>
            </p:cNvPr>
            <p:cNvSpPr>
              <a:spLocks noChangeShapeType="1"/>
            </p:cNvSpPr>
            <p:nvPr/>
          </p:nvSpPr>
          <p:spPr bwMode="auto">
            <a:xfrm>
              <a:off x="6827302" y="3525215"/>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3" name="Line 98">
              <a:extLst>
                <a:ext uri="{FF2B5EF4-FFF2-40B4-BE49-F238E27FC236}">
                  <a16:creationId xmlns:a16="http://schemas.microsoft.com/office/drawing/2014/main" id="{B2C34D66-B100-4474-9B07-82C8A866C76A}"/>
                </a:ext>
              </a:extLst>
            </p:cNvPr>
            <p:cNvSpPr>
              <a:spLocks noChangeShapeType="1"/>
            </p:cNvSpPr>
            <p:nvPr/>
          </p:nvSpPr>
          <p:spPr bwMode="auto">
            <a:xfrm>
              <a:off x="8020370" y="3575614"/>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4" name="Line 99">
              <a:extLst>
                <a:ext uri="{FF2B5EF4-FFF2-40B4-BE49-F238E27FC236}">
                  <a16:creationId xmlns:a16="http://schemas.microsoft.com/office/drawing/2014/main" id="{79749699-A5E5-4C51-97B4-E2A5093227DE}"/>
                </a:ext>
              </a:extLst>
            </p:cNvPr>
            <p:cNvSpPr>
              <a:spLocks noChangeShapeType="1"/>
            </p:cNvSpPr>
            <p:nvPr/>
          </p:nvSpPr>
          <p:spPr bwMode="auto">
            <a:xfrm>
              <a:off x="7970136" y="3630213"/>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5" name="Line 100">
              <a:extLst>
                <a:ext uri="{FF2B5EF4-FFF2-40B4-BE49-F238E27FC236}">
                  <a16:creationId xmlns:a16="http://schemas.microsoft.com/office/drawing/2014/main" id="{7C3BCF4C-BFA7-4378-BE80-3225B169B19C}"/>
                </a:ext>
              </a:extLst>
            </p:cNvPr>
            <p:cNvSpPr>
              <a:spLocks noChangeShapeType="1"/>
            </p:cNvSpPr>
            <p:nvPr/>
          </p:nvSpPr>
          <p:spPr bwMode="auto">
            <a:xfrm>
              <a:off x="8116653" y="3575614"/>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6" name="Line 101">
              <a:extLst>
                <a:ext uri="{FF2B5EF4-FFF2-40B4-BE49-F238E27FC236}">
                  <a16:creationId xmlns:a16="http://schemas.microsoft.com/office/drawing/2014/main" id="{7250702E-3ACD-4F51-907A-F883FEA0F7CE}"/>
                </a:ext>
              </a:extLst>
            </p:cNvPr>
            <p:cNvSpPr>
              <a:spLocks noChangeShapeType="1"/>
            </p:cNvSpPr>
            <p:nvPr/>
          </p:nvSpPr>
          <p:spPr bwMode="auto">
            <a:xfrm>
              <a:off x="8066419" y="3630213"/>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7" name="Line 102">
              <a:extLst>
                <a:ext uri="{FF2B5EF4-FFF2-40B4-BE49-F238E27FC236}">
                  <a16:creationId xmlns:a16="http://schemas.microsoft.com/office/drawing/2014/main" id="{1867779A-B8D8-43FC-AF83-F381C018557E}"/>
                </a:ext>
              </a:extLst>
            </p:cNvPr>
            <p:cNvSpPr>
              <a:spLocks noChangeShapeType="1"/>
            </p:cNvSpPr>
            <p:nvPr/>
          </p:nvSpPr>
          <p:spPr bwMode="auto">
            <a:xfrm>
              <a:off x="8204563" y="3575614"/>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8" name="Line 103">
              <a:extLst>
                <a:ext uri="{FF2B5EF4-FFF2-40B4-BE49-F238E27FC236}">
                  <a16:creationId xmlns:a16="http://schemas.microsoft.com/office/drawing/2014/main" id="{617222C6-2A86-43D8-B98C-29D543C782AC}"/>
                </a:ext>
              </a:extLst>
            </p:cNvPr>
            <p:cNvSpPr>
              <a:spLocks noChangeShapeType="1"/>
            </p:cNvSpPr>
            <p:nvPr/>
          </p:nvSpPr>
          <p:spPr bwMode="auto">
            <a:xfrm>
              <a:off x="8150143" y="3630213"/>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199" name="Line 104">
              <a:extLst>
                <a:ext uri="{FF2B5EF4-FFF2-40B4-BE49-F238E27FC236}">
                  <a16:creationId xmlns:a16="http://schemas.microsoft.com/office/drawing/2014/main" id="{A35F1683-6D69-42CB-A793-E5473E5FC07B}"/>
                </a:ext>
              </a:extLst>
            </p:cNvPr>
            <p:cNvSpPr>
              <a:spLocks noChangeShapeType="1"/>
            </p:cNvSpPr>
            <p:nvPr/>
          </p:nvSpPr>
          <p:spPr bwMode="auto">
            <a:xfrm>
              <a:off x="8493410" y="3575614"/>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0" name="Line 105">
              <a:extLst>
                <a:ext uri="{FF2B5EF4-FFF2-40B4-BE49-F238E27FC236}">
                  <a16:creationId xmlns:a16="http://schemas.microsoft.com/office/drawing/2014/main" id="{FF32DE77-FFD2-4DC7-94B6-4DCF60F6E780}"/>
                </a:ext>
              </a:extLst>
            </p:cNvPr>
            <p:cNvSpPr>
              <a:spLocks noChangeShapeType="1"/>
            </p:cNvSpPr>
            <p:nvPr/>
          </p:nvSpPr>
          <p:spPr bwMode="auto">
            <a:xfrm>
              <a:off x="8443177" y="3630213"/>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1" name="Line 106">
              <a:extLst>
                <a:ext uri="{FF2B5EF4-FFF2-40B4-BE49-F238E27FC236}">
                  <a16:creationId xmlns:a16="http://schemas.microsoft.com/office/drawing/2014/main" id="{51B3C195-5C6C-4065-89A4-394041EA3074}"/>
                </a:ext>
              </a:extLst>
            </p:cNvPr>
            <p:cNvSpPr>
              <a:spLocks noChangeShapeType="1"/>
            </p:cNvSpPr>
            <p:nvPr/>
          </p:nvSpPr>
          <p:spPr bwMode="auto">
            <a:xfrm>
              <a:off x="8598066" y="3575614"/>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2" name="Line 107">
              <a:extLst>
                <a:ext uri="{FF2B5EF4-FFF2-40B4-BE49-F238E27FC236}">
                  <a16:creationId xmlns:a16="http://schemas.microsoft.com/office/drawing/2014/main" id="{3AAF66D6-5020-4458-AC87-C1A509BBADE2}"/>
                </a:ext>
              </a:extLst>
            </p:cNvPr>
            <p:cNvSpPr>
              <a:spLocks noChangeShapeType="1"/>
            </p:cNvSpPr>
            <p:nvPr/>
          </p:nvSpPr>
          <p:spPr bwMode="auto">
            <a:xfrm>
              <a:off x="8547833" y="3630213"/>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3" name="Line 108">
              <a:extLst>
                <a:ext uri="{FF2B5EF4-FFF2-40B4-BE49-F238E27FC236}">
                  <a16:creationId xmlns:a16="http://schemas.microsoft.com/office/drawing/2014/main" id="{EB7D5471-D9E9-4B43-8D30-3A5B0B1CA36E}"/>
                </a:ext>
              </a:extLst>
            </p:cNvPr>
            <p:cNvSpPr>
              <a:spLocks noChangeShapeType="1"/>
            </p:cNvSpPr>
            <p:nvPr/>
          </p:nvSpPr>
          <p:spPr bwMode="auto">
            <a:xfrm>
              <a:off x="8660860" y="3575614"/>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4" name="Line 109">
              <a:extLst>
                <a:ext uri="{FF2B5EF4-FFF2-40B4-BE49-F238E27FC236}">
                  <a16:creationId xmlns:a16="http://schemas.microsoft.com/office/drawing/2014/main" id="{B84DBFC2-9355-41C8-BAB4-FE1D8227B948}"/>
                </a:ext>
              </a:extLst>
            </p:cNvPr>
            <p:cNvSpPr>
              <a:spLocks noChangeShapeType="1"/>
            </p:cNvSpPr>
            <p:nvPr/>
          </p:nvSpPr>
          <p:spPr bwMode="auto">
            <a:xfrm>
              <a:off x="8610625" y="3630213"/>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5" name="Line 110">
              <a:extLst>
                <a:ext uri="{FF2B5EF4-FFF2-40B4-BE49-F238E27FC236}">
                  <a16:creationId xmlns:a16="http://schemas.microsoft.com/office/drawing/2014/main" id="{128FB30C-C967-4913-B57C-1C882F5CBF8F}"/>
                </a:ext>
              </a:extLst>
            </p:cNvPr>
            <p:cNvSpPr>
              <a:spLocks noChangeShapeType="1"/>
            </p:cNvSpPr>
            <p:nvPr/>
          </p:nvSpPr>
          <p:spPr bwMode="auto">
            <a:xfrm>
              <a:off x="8715280" y="3575614"/>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6" name="Line 111">
              <a:extLst>
                <a:ext uri="{FF2B5EF4-FFF2-40B4-BE49-F238E27FC236}">
                  <a16:creationId xmlns:a16="http://schemas.microsoft.com/office/drawing/2014/main" id="{D7CEF26B-2634-4417-B493-ECD69562FE48}"/>
                </a:ext>
              </a:extLst>
            </p:cNvPr>
            <p:cNvSpPr>
              <a:spLocks noChangeShapeType="1"/>
            </p:cNvSpPr>
            <p:nvPr/>
          </p:nvSpPr>
          <p:spPr bwMode="auto">
            <a:xfrm>
              <a:off x="8665046" y="3630213"/>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7" name="Line 112">
              <a:extLst>
                <a:ext uri="{FF2B5EF4-FFF2-40B4-BE49-F238E27FC236}">
                  <a16:creationId xmlns:a16="http://schemas.microsoft.com/office/drawing/2014/main" id="{1B2F12FD-EC85-4764-B4D9-15685E30A531}"/>
                </a:ext>
              </a:extLst>
            </p:cNvPr>
            <p:cNvSpPr>
              <a:spLocks noChangeShapeType="1"/>
            </p:cNvSpPr>
            <p:nvPr/>
          </p:nvSpPr>
          <p:spPr bwMode="auto">
            <a:xfrm>
              <a:off x="8932963"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8" name="Line 113">
              <a:extLst>
                <a:ext uri="{FF2B5EF4-FFF2-40B4-BE49-F238E27FC236}">
                  <a16:creationId xmlns:a16="http://schemas.microsoft.com/office/drawing/2014/main" id="{EFFCBFD5-AD1C-4F69-835A-AE67E7CEAD07}"/>
                </a:ext>
              </a:extLst>
            </p:cNvPr>
            <p:cNvSpPr>
              <a:spLocks noChangeShapeType="1"/>
            </p:cNvSpPr>
            <p:nvPr/>
          </p:nvSpPr>
          <p:spPr bwMode="auto">
            <a:xfrm>
              <a:off x="8882728" y="3840211"/>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09" name="Line 114">
              <a:extLst>
                <a:ext uri="{FF2B5EF4-FFF2-40B4-BE49-F238E27FC236}">
                  <a16:creationId xmlns:a16="http://schemas.microsoft.com/office/drawing/2014/main" id="{098A33A7-FB29-47B1-926A-5D386CDA07E8}"/>
                </a:ext>
              </a:extLst>
            </p:cNvPr>
            <p:cNvSpPr>
              <a:spLocks noChangeShapeType="1"/>
            </p:cNvSpPr>
            <p:nvPr/>
          </p:nvSpPr>
          <p:spPr bwMode="auto">
            <a:xfrm>
              <a:off x="9079481"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0" name="Line 115">
              <a:extLst>
                <a:ext uri="{FF2B5EF4-FFF2-40B4-BE49-F238E27FC236}">
                  <a16:creationId xmlns:a16="http://schemas.microsoft.com/office/drawing/2014/main" id="{14F69AD9-6002-4085-BEF6-5BB0757640DF}"/>
                </a:ext>
              </a:extLst>
            </p:cNvPr>
            <p:cNvSpPr>
              <a:spLocks noChangeShapeType="1"/>
            </p:cNvSpPr>
            <p:nvPr/>
          </p:nvSpPr>
          <p:spPr bwMode="auto">
            <a:xfrm>
              <a:off x="9029245" y="3840211"/>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1" name="Line 116">
              <a:extLst>
                <a:ext uri="{FF2B5EF4-FFF2-40B4-BE49-F238E27FC236}">
                  <a16:creationId xmlns:a16="http://schemas.microsoft.com/office/drawing/2014/main" id="{20523523-8D5A-44ED-8921-D03ADF202A13}"/>
                </a:ext>
              </a:extLst>
            </p:cNvPr>
            <p:cNvSpPr>
              <a:spLocks noChangeShapeType="1"/>
            </p:cNvSpPr>
            <p:nvPr/>
          </p:nvSpPr>
          <p:spPr bwMode="auto">
            <a:xfrm>
              <a:off x="9217624"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2" name="Line 117">
              <a:extLst>
                <a:ext uri="{FF2B5EF4-FFF2-40B4-BE49-F238E27FC236}">
                  <a16:creationId xmlns:a16="http://schemas.microsoft.com/office/drawing/2014/main" id="{297B1E1C-11B8-4EFB-91C4-5B3F1CE37EAE}"/>
                </a:ext>
              </a:extLst>
            </p:cNvPr>
            <p:cNvSpPr>
              <a:spLocks noChangeShapeType="1"/>
            </p:cNvSpPr>
            <p:nvPr/>
          </p:nvSpPr>
          <p:spPr bwMode="auto">
            <a:xfrm>
              <a:off x="9167390" y="3840211"/>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3" name="Line 118">
              <a:extLst>
                <a:ext uri="{FF2B5EF4-FFF2-40B4-BE49-F238E27FC236}">
                  <a16:creationId xmlns:a16="http://schemas.microsoft.com/office/drawing/2014/main" id="{4F8F850D-88CC-4C89-AD46-C922B3A7BBE6}"/>
                </a:ext>
              </a:extLst>
            </p:cNvPr>
            <p:cNvSpPr>
              <a:spLocks noChangeShapeType="1"/>
            </p:cNvSpPr>
            <p:nvPr/>
          </p:nvSpPr>
          <p:spPr bwMode="auto">
            <a:xfrm>
              <a:off x="9820437"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4" name="Line 119">
              <a:extLst>
                <a:ext uri="{FF2B5EF4-FFF2-40B4-BE49-F238E27FC236}">
                  <a16:creationId xmlns:a16="http://schemas.microsoft.com/office/drawing/2014/main" id="{ACB95354-8AAD-4FEC-B1C0-79B3C0C7BE14}"/>
                </a:ext>
              </a:extLst>
            </p:cNvPr>
            <p:cNvSpPr>
              <a:spLocks noChangeShapeType="1"/>
            </p:cNvSpPr>
            <p:nvPr/>
          </p:nvSpPr>
          <p:spPr bwMode="auto">
            <a:xfrm>
              <a:off x="9766017" y="3840211"/>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5" name="Line 120">
              <a:extLst>
                <a:ext uri="{FF2B5EF4-FFF2-40B4-BE49-F238E27FC236}">
                  <a16:creationId xmlns:a16="http://schemas.microsoft.com/office/drawing/2014/main" id="{3EE07180-E254-474B-B29F-ED6E39458F94}"/>
                </a:ext>
              </a:extLst>
            </p:cNvPr>
            <p:cNvSpPr>
              <a:spLocks noChangeShapeType="1"/>
            </p:cNvSpPr>
            <p:nvPr/>
          </p:nvSpPr>
          <p:spPr bwMode="auto">
            <a:xfrm>
              <a:off x="10088355"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6" name="Line 121">
              <a:extLst>
                <a:ext uri="{FF2B5EF4-FFF2-40B4-BE49-F238E27FC236}">
                  <a16:creationId xmlns:a16="http://schemas.microsoft.com/office/drawing/2014/main" id="{6580F7D5-6B44-4BDA-9D89-A5F8A05AF0EF}"/>
                </a:ext>
              </a:extLst>
            </p:cNvPr>
            <p:cNvSpPr>
              <a:spLocks noChangeShapeType="1"/>
            </p:cNvSpPr>
            <p:nvPr/>
          </p:nvSpPr>
          <p:spPr bwMode="auto">
            <a:xfrm>
              <a:off x="10038121" y="3840211"/>
              <a:ext cx="104655"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7" name="Line 122">
              <a:extLst>
                <a:ext uri="{FF2B5EF4-FFF2-40B4-BE49-F238E27FC236}">
                  <a16:creationId xmlns:a16="http://schemas.microsoft.com/office/drawing/2014/main" id="{87E6E0C1-CF59-44CF-B9DE-90FEE28A91F2}"/>
                </a:ext>
              </a:extLst>
            </p:cNvPr>
            <p:cNvSpPr>
              <a:spLocks noChangeShapeType="1"/>
            </p:cNvSpPr>
            <p:nvPr/>
          </p:nvSpPr>
          <p:spPr bwMode="auto">
            <a:xfrm>
              <a:off x="10553024"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8" name="Line 123">
              <a:extLst>
                <a:ext uri="{FF2B5EF4-FFF2-40B4-BE49-F238E27FC236}">
                  <a16:creationId xmlns:a16="http://schemas.microsoft.com/office/drawing/2014/main" id="{85A36A69-A167-4B33-8C92-FB7A2E49E0A2}"/>
                </a:ext>
              </a:extLst>
            </p:cNvPr>
            <p:cNvSpPr>
              <a:spLocks noChangeShapeType="1"/>
            </p:cNvSpPr>
            <p:nvPr/>
          </p:nvSpPr>
          <p:spPr bwMode="auto">
            <a:xfrm>
              <a:off x="10502790" y="3840211"/>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19" name="Line 124">
              <a:extLst>
                <a:ext uri="{FF2B5EF4-FFF2-40B4-BE49-F238E27FC236}">
                  <a16:creationId xmlns:a16="http://schemas.microsoft.com/office/drawing/2014/main" id="{26771D44-671F-40B0-B2FB-810B00326E7A}"/>
                </a:ext>
              </a:extLst>
            </p:cNvPr>
            <p:cNvSpPr>
              <a:spLocks noChangeShapeType="1"/>
            </p:cNvSpPr>
            <p:nvPr/>
          </p:nvSpPr>
          <p:spPr bwMode="auto">
            <a:xfrm>
              <a:off x="10645120"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0" name="Line 125">
              <a:extLst>
                <a:ext uri="{FF2B5EF4-FFF2-40B4-BE49-F238E27FC236}">
                  <a16:creationId xmlns:a16="http://schemas.microsoft.com/office/drawing/2014/main" id="{EA5436A3-B668-49AE-81AA-84BAB6FBAFD4}"/>
                </a:ext>
              </a:extLst>
            </p:cNvPr>
            <p:cNvSpPr>
              <a:spLocks noChangeShapeType="1"/>
            </p:cNvSpPr>
            <p:nvPr/>
          </p:nvSpPr>
          <p:spPr bwMode="auto">
            <a:xfrm>
              <a:off x="10594886" y="3840211"/>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1" name="Line 126">
              <a:extLst>
                <a:ext uri="{FF2B5EF4-FFF2-40B4-BE49-F238E27FC236}">
                  <a16:creationId xmlns:a16="http://schemas.microsoft.com/office/drawing/2014/main" id="{6CC25D50-F85C-4F20-B46D-6A27AB95F02F}"/>
                </a:ext>
              </a:extLst>
            </p:cNvPr>
            <p:cNvSpPr>
              <a:spLocks noChangeShapeType="1"/>
            </p:cNvSpPr>
            <p:nvPr/>
          </p:nvSpPr>
          <p:spPr bwMode="auto">
            <a:xfrm>
              <a:off x="10879548" y="3785612"/>
              <a:ext cx="0" cy="10500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2" name="Line 127">
              <a:extLst>
                <a:ext uri="{FF2B5EF4-FFF2-40B4-BE49-F238E27FC236}">
                  <a16:creationId xmlns:a16="http://schemas.microsoft.com/office/drawing/2014/main" id="{37EA43F0-F99F-42BA-B6EA-0A3CDDDF7C69}"/>
                </a:ext>
              </a:extLst>
            </p:cNvPr>
            <p:cNvSpPr>
              <a:spLocks noChangeShapeType="1"/>
            </p:cNvSpPr>
            <p:nvPr/>
          </p:nvSpPr>
          <p:spPr bwMode="auto">
            <a:xfrm>
              <a:off x="10829313" y="3840211"/>
              <a:ext cx="100468" cy="0"/>
            </a:xfrm>
            <a:prstGeom prst="line">
              <a:avLst/>
            </a:prstGeom>
            <a:noFill/>
            <a:ln w="12700">
              <a:solidFill>
                <a:schemeClr val="accent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grpSp>
      <p:grpSp>
        <p:nvGrpSpPr>
          <p:cNvPr id="223" name="Group 222">
            <a:extLst>
              <a:ext uri="{FF2B5EF4-FFF2-40B4-BE49-F238E27FC236}">
                <a16:creationId xmlns:a16="http://schemas.microsoft.com/office/drawing/2014/main" id="{260759E3-D245-4967-B227-FBDF14790D60}"/>
              </a:ext>
            </a:extLst>
          </p:cNvPr>
          <p:cNvGrpSpPr/>
          <p:nvPr/>
        </p:nvGrpSpPr>
        <p:grpSpPr>
          <a:xfrm>
            <a:off x="6637034" y="2562481"/>
            <a:ext cx="5218283" cy="2159259"/>
            <a:chOff x="1295427" y="1128453"/>
            <a:chExt cx="10269813" cy="3503943"/>
          </a:xfrm>
        </p:grpSpPr>
        <p:sp>
          <p:nvSpPr>
            <p:cNvPr id="224" name="Freeform 73">
              <a:extLst>
                <a:ext uri="{FF2B5EF4-FFF2-40B4-BE49-F238E27FC236}">
                  <a16:creationId xmlns:a16="http://schemas.microsoft.com/office/drawing/2014/main" id="{FE49B089-9310-42DA-9C81-4AE034E9CDA3}"/>
                </a:ext>
              </a:extLst>
            </p:cNvPr>
            <p:cNvSpPr>
              <a:spLocks/>
            </p:cNvSpPr>
            <p:nvPr/>
          </p:nvSpPr>
          <p:spPr bwMode="auto">
            <a:xfrm>
              <a:off x="1295427" y="1128453"/>
              <a:ext cx="10269813" cy="2485625"/>
            </a:xfrm>
            <a:custGeom>
              <a:avLst/>
              <a:gdLst>
                <a:gd name="T0" fmla="*/ 0 w 4452"/>
                <a:gd name="T1" fmla="*/ 0 h 1074"/>
                <a:gd name="T2" fmla="*/ 48 w 4452"/>
                <a:gd name="T3" fmla="*/ 0 h 1074"/>
                <a:gd name="T4" fmla="*/ 48 w 4452"/>
                <a:gd name="T5" fmla="*/ 40 h 1074"/>
                <a:gd name="T6" fmla="*/ 94 w 4452"/>
                <a:gd name="T7" fmla="*/ 40 h 1074"/>
                <a:gd name="T8" fmla="*/ 94 w 4452"/>
                <a:gd name="T9" fmla="*/ 72 h 1074"/>
                <a:gd name="T10" fmla="*/ 184 w 4452"/>
                <a:gd name="T11" fmla="*/ 72 h 1074"/>
                <a:gd name="T12" fmla="*/ 184 w 4452"/>
                <a:gd name="T13" fmla="*/ 110 h 1074"/>
                <a:gd name="T14" fmla="*/ 202 w 4452"/>
                <a:gd name="T15" fmla="*/ 110 h 1074"/>
                <a:gd name="T16" fmla="*/ 202 w 4452"/>
                <a:gd name="T17" fmla="*/ 140 h 1074"/>
                <a:gd name="T18" fmla="*/ 264 w 4452"/>
                <a:gd name="T19" fmla="*/ 140 h 1074"/>
                <a:gd name="T20" fmla="*/ 264 w 4452"/>
                <a:gd name="T21" fmla="*/ 180 h 1074"/>
                <a:gd name="T22" fmla="*/ 336 w 4452"/>
                <a:gd name="T23" fmla="*/ 180 h 1074"/>
                <a:gd name="T24" fmla="*/ 336 w 4452"/>
                <a:gd name="T25" fmla="*/ 216 h 1074"/>
                <a:gd name="T26" fmla="*/ 366 w 4452"/>
                <a:gd name="T27" fmla="*/ 216 h 1074"/>
                <a:gd name="T28" fmla="*/ 366 w 4452"/>
                <a:gd name="T29" fmla="*/ 254 h 1074"/>
                <a:gd name="T30" fmla="*/ 406 w 4452"/>
                <a:gd name="T31" fmla="*/ 254 h 1074"/>
                <a:gd name="T32" fmla="*/ 406 w 4452"/>
                <a:gd name="T33" fmla="*/ 284 h 1074"/>
                <a:gd name="T34" fmla="*/ 502 w 4452"/>
                <a:gd name="T35" fmla="*/ 284 h 1074"/>
                <a:gd name="T36" fmla="*/ 502 w 4452"/>
                <a:gd name="T37" fmla="*/ 326 h 1074"/>
                <a:gd name="T38" fmla="*/ 598 w 4452"/>
                <a:gd name="T39" fmla="*/ 326 h 1074"/>
                <a:gd name="T40" fmla="*/ 598 w 4452"/>
                <a:gd name="T41" fmla="*/ 396 h 1074"/>
                <a:gd name="T42" fmla="*/ 648 w 4452"/>
                <a:gd name="T43" fmla="*/ 396 h 1074"/>
                <a:gd name="T44" fmla="*/ 648 w 4452"/>
                <a:gd name="T45" fmla="*/ 440 h 1074"/>
                <a:gd name="T46" fmla="*/ 710 w 4452"/>
                <a:gd name="T47" fmla="*/ 440 h 1074"/>
                <a:gd name="T48" fmla="*/ 710 w 4452"/>
                <a:gd name="T49" fmla="*/ 472 h 1074"/>
                <a:gd name="T50" fmla="*/ 748 w 4452"/>
                <a:gd name="T51" fmla="*/ 472 h 1074"/>
                <a:gd name="T52" fmla="*/ 748 w 4452"/>
                <a:gd name="T53" fmla="*/ 504 h 1074"/>
                <a:gd name="T54" fmla="*/ 818 w 4452"/>
                <a:gd name="T55" fmla="*/ 504 h 1074"/>
                <a:gd name="T56" fmla="*/ 818 w 4452"/>
                <a:gd name="T57" fmla="*/ 586 h 1074"/>
                <a:gd name="T58" fmla="*/ 1004 w 4452"/>
                <a:gd name="T59" fmla="*/ 586 h 1074"/>
                <a:gd name="T60" fmla="*/ 1004 w 4452"/>
                <a:gd name="T61" fmla="*/ 620 h 1074"/>
                <a:gd name="T62" fmla="*/ 1284 w 4452"/>
                <a:gd name="T63" fmla="*/ 620 h 1074"/>
                <a:gd name="T64" fmla="*/ 1284 w 4452"/>
                <a:gd name="T65" fmla="*/ 658 h 1074"/>
                <a:gd name="T66" fmla="*/ 1548 w 4452"/>
                <a:gd name="T67" fmla="*/ 658 h 1074"/>
                <a:gd name="T68" fmla="*/ 1548 w 4452"/>
                <a:gd name="T69" fmla="*/ 700 h 1074"/>
                <a:gd name="T70" fmla="*/ 1598 w 4452"/>
                <a:gd name="T71" fmla="*/ 700 h 1074"/>
                <a:gd name="T72" fmla="*/ 1598 w 4452"/>
                <a:gd name="T73" fmla="*/ 750 h 1074"/>
                <a:gd name="T74" fmla="*/ 1608 w 4452"/>
                <a:gd name="T75" fmla="*/ 750 h 1074"/>
                <a:gd name="T76" fmla="*/ 1608 w 4452"/>
                <a:gd name="T77" fmla="*/ 830 h 1074"/>
                <a:gd name="T78" fmla="*/ 1820 w 4452"/>
                <a:gd name="T79" fmla="*/ 830 h 1074"/>
                <a:gd name="T80" fmla="*/ 1820 w 4452"/>
                <a:gd name="T81" fmla="*/ 874 h 1074"/>
                <a:gd name="T82" fmla="*/ 2062 w 4452"/>
                <a:gd name="T83" fmla="*/ 874 h 1074"/>
                <a:gd name="T84" fmla="*/ 2062 w 4452"/>
                <a:gd name="T85" fmla="*/ 924 h 1074"/>
                <a:gd name="T86" fmla="*/ 2718 w 4452"/>
                <a:gd name="T87" fmla="*/ 924 h 1074"/>
                <a:gd name="T88" fmla="*/ 2718 w 4452"/>
                <a:gd name="T89" fmla="*/ 972 h 1074"/>
                <a:gd name="T90" fmla="*/ 3502 w 4452"/>
                <a:gd name="T91" fmla="*/ 972 h 1074"/>
                <a:gd name="T92" fmla="*/ 3502 w 4452"/>
                <a:gd name="T93" fmla="*/ 1074 h 1074"/>
                <a:gd name="T94" fmla="*/ 4452 w 4452"/>
                <a:gd name="T95" fmla="*/ 1074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52" h="1074">
                  <a:moveTo>
                    <a:pt x="0" y="0"/>
                  </a:moveTo>
                  <a:lnTo>
                    <a:pt x="48" y="0"/>
                  </a:lnTo>
                  <a:lnTo>
                    <a:pt x="48" y="40"/>
                  </a:lnTo>
                  <a:lnTo>
                    <a:pt x="94" y="40"/>
                  </a:lnTo>
                  <a:lnTo>
                    <a:pt x="94" y="72"/>
                  </a:lnTo>
                  <a:lnTo>
                    <a:pt x="184" y="72"/>
                  </a:lnTo>
                  <a:lnTo>
                    <a:pt x="184" y="110"/>
                  </a:lnTo>
                  <a:lnTo>
                    <a:pt x="202" y="110"/>
                  </a:lnTo>
                  <a:lnTo>
                    <a:pt x="202" y="140"/>
                  </a:lnTo>
                  <a:lnTo>
                    <a:pt x="264" y="140"/>
                  </a:lnTo>
                  <a:lnTo>
                    <a:pt x="264" y="180"/>
                  </a:lnTo>
                  <a:lnTo>
                    <a:pt x="336" y="180"/>
                  </a:lnTo>
                  <a:lnTo>
                    <a:pt x="336" y="216"/>
                  </a:lnTo>
                  <a:lnTo>
                    <a:pt x="366" y="216"/>
                  </a:lnTo>
                  <a:lnTo>
                    <a:pt x="366" y="254"/>
                  </a:lnTo>
                  <a:lnTo>
                    <a:pt x="406" y="254"/>
                  </a:lnTo>
                  <a:lnTo>
                    <a:pt x="406" y="284"/>
                  </a:lnTo>
                  <a:lnTo>
                    <a:pt x="502" y="284"/>
                  </a:lnTo>
                  <a:lnTo>
                    <a:pt x="502" y="326"/>
                  </a:lnTo>
                  <a:lnTo>
                    <a:pt x="598" y="326"/>
                  </a:lnTo>
                  <a:lnTo>
                    <a:pt x="598" y="396"/>
                  </a:lnTo>
                  <a:lnTo>
                    <a:pt x="648" y="396"/>
                  </a:lnTo>
                  <a:lnTo>
                    <a:pt x="648" y="440"/>
                  </a:lnTo>
                  <a:lnTo>
                    <a:pt x="710" y="440"/>
                  </a:lnTo>
                  <a:lnTo>
                    <a:pt x="710" y="472"/>
                  </a:lnTo>
                  <a:lnTo>
                    <a:pt x="748" y="472"/>
                  </a:lnTo>
                  <a:lnTo>
                    <a:pt x="748" y="504"/>
                  </a:lnTo>
                  <a:lnTo>
                    <a:pt x="818" y="504"/>
                  </a:lnTo>
                  <a:lnTo>
                    <a:pt x="818" y="586"/>
                  </a:lnTo>
                  <a:lnTo>
                    <a:pt x="1004" y="586"/>
                  </a:lnTo>
                  <a:lnTo>
                    <a:pt x="1004" y="620"/>
                  </a:lnTo>
                  <a:lnTo>
                    <a:pt x="1284" y="620"/>
                  </a:lnTo>
                  <a:lnTo>
                    <a:pt x="1284" y="658"/>
                  </a:lnTo>
                  <a:lnTo>
                    <a:pt x="1548" y="658"/>
                  </a:lnTo>
                  <a:lnTo>
                    <a:pt x="1548" y="700"/>
                  </a:lnTo>
                  <a:lnTo>
                    <a:pt x="1598" y="700"/>
                  </a:lnTo>
                  <a:lnTo>
                    <a:pt x="1598" y="750"/>
                  </a:lnTo>
                  <a:lnTo>
                    <a:pt x="1608" y="750"/>
                  </a:lnTo>
                  <a:lnTo>
                    <a:pt x="1608" y="830"/>
                  </a:lnTo>
                  <a:lnTo>
                    <a:pt x="1820" y="830"/>
                  </a:lnTo>
                  <a:lnTo>
                    <a:pt x="1820" y="874"/>
                  </a:lnTo>
                  <a:lnTo>
                    <a:pt x="2062" y="874"/>
                  </a:lnTo>
                  <a:lnTo>
                    <a:pt x="2062" y="924"/>
                  </a:lnTo>
                  <a:lnTo>
                    <a:pt x="2718" y="924"/>
                  </a:lnTo>
                  <a:lnTo>
                    <a:pt x="2718" y="972"/>
                  </a:lnTo>
                  <a:lnTo>
                    <a:pt x="3502" y="972"/>
                  </a:lnTo>
                  <a:lnTo>
                    <a:pt x="3502" y="1074"/>
                  </a:lnTo>
                  <a:lnTo>
                    <a:pt x="4452" y="1074"/>
                  </a:lnTo>
                </a:path>
              </a:pathLst>
            </a:custGeom>
            <a:noFill/>
            <a:ln w="28575">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5" name="Up Arrow Callout 138">
              <a:extLst>
                <a:ext uri="{FF2B5EF4-FFF2-40B4-BE49-F238E27FC236}">
                  <a16:creationId xmlns:a16="http://schemas.microsoft.com/office/drawing/2014/main" id="{C05F7500-14D4-4D02-B450-DC64724EBC7F}"/>
                </a:ext>
              </a:extLst>
            </p:cNvPr>
            <p:cNvSpPr/>
            <p:nvPr/>
          </p:nvSpPr>
          <p:spPr>
            <a:xfrm>
              <a:off x="1804783" y="2068435"/>
              <a:ext cx="1776000" cy="1356215"/>
            </a:xfrm>
            <a:prstGeom prst="upArrowCallout">
              <a:avLst/>
            </a:prstGeom>
            <a:solidFill>
              <a:schemeClr val="accent1"/>
            </a:solidFill>
            <a:ln w="28575">
              <a:solidFill>
                <a:schemeClr val="accent1"/>
              </a:solidFill>
              <a:miter lim="800000"/>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1-yr OS rate: </a:t>
              </a: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79%</a:t>
              </a:r>
            </a:p>
          </p:txBody>
        </p:sp>
        <p:sp>
          <p:nvSpPr>
            <p:cNvPr id="226" name="Up Arrow Callout 139">
              <a:extLst>
                <a:ext uri="{FF2B5EF4-FFF2-40B4-BE49-F238E27FC236}">
                  <a16:creationId xmlns:a16="http://schemas.microsoft.com/office/drawing/2014/main" id="{DC205636-BD73-4BB0-9303-53CA93E260B1}"/>
                </a:ext>
              </a:extLst>
            </p:cNvPr>
            <p:cNvSpPr/>
            <p:nvPr/>
          </p:nvSpPr>
          <p:spPr>
            <a:xfrm>
              <a:off x="6310197" y="3297007"/>
              <a:ext cx="1797097" cy="1335389"/>
            </a:xfrm>
            <a:prstGeom prst="upArrowCallout">
              <a:avLst/>
            </a:prstGeom>
            <a:solidFill>
              <a:schemeClr val="accent1"/>
            </a:solidFill>
            <a:ln w="28575">
              <a:solidFill>
                <a:schemeClr val="accent1"/>
              </a:solidFill>
              <a:miter lim="800000"/>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4-yr OS rate: </a:t>
              </a: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rPr>
                <a:t>51%</a:t>
              </a:r>
            </a:p>
          </p:txBody>
        </p:sp>
      </p:grpSp>
      <p:sp>
        <p:nvSpPr>
          <p:cNvPr id="227" name="Rectangle 22">
            <a:extLst>
              <a:ext uri="{FF2B5EF4-FFF2-40B4-BE49-F238E27FC236}">
                <a16:creationId xmlns:a16="http://schemas.microsoft.com/office/drawing/2014/main" id="{094EEBD2-E7EE-443B-9E04-186DB72E40A7}"/>
              </a:ext>
            </a:extLst>
          </p:cNvPr>
          <p:cNvSpPr>
            <a:spLocks noChangeArrowheads="1"/>
          </p:cNvSpPr>
          <p:nvPr/>
        </p:nvSpPr>
        <p:spPr bwMode="auto">
          <a:xfrm>
            <a:off x="10936728" y="4784106"/>
            <a:ext cx="96332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Censored</a:t>
            </a:r>
            <a:endParaRPr kumimoji="0" lang="en-US" altLang="en-US" sz="2400"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8" name="Line 43">
            <a:extLst>
              <a:ext uri="{FF2B5EF4-FFF2-40B4-BE49-F238E27FC236}">
                <a16:creationId xmlns:a16="http://schemas.microsoft.com/office/drawing/2014/main" id="{4A35261A-0059-46CA-B334-2AE6D48863C4}"/>
              </a:ext>
            </a:extLst>
          </p:cNvPr>
          <p:cNvSpPr>
            <a:spLocks noChangeShapeType="1"/>
          </p:cNvSpPr>
          <p:nvPr/>
        </p:nvSpPr>
        <p:spPr bwMode="auto">
          <a:xfrm flipV="1">
            <a:off x="11889355" y="5205221"/>
            <a:ext cx="0" cy="54195"/>
          </a:xfrm>
          <a:prstGeom prst="line">
            <a:avLst/>
          </a:prstGeom>
          <a:noFill/>
          <a:ln w="28575">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667" b="0" i="0" u="none" strike="noStrike" kern="1200" cap="none" spc="0" normalizeH="0" baseline="0" noProof="0" dirty="0">
              <a:ln>
                <a:noFill/>
              </a:ln>
              <a:solidFill>
                <a:srgbClr val="FFFFFF"/>
              </a:solidFill>
              <a:effectLst/>
              <a:uLnTx/>
              <a:uFillTx/>
              <a:latin typeface="Calibri" panose="020F0502020204030204" pitchFamily="34" charset="0"/>
              <a:ea typeface="+mn-ea"/>
              <a:cs typeface="Calibri" panose="020F0502020204030204" pitchFamily="34" charset="0"/>
            </a:endParaRPr>
          </a:p>
        </p:txBody>
      </p:sp>
      <p:sp>
        <p:nvSpPr>
          <p:cNvPr id="229" name="Text Placeholder 2">
            <a:extLst>
              <a:ext uri="{FF2B5EF4-FFF2-40B4-BE49-F238E27FC236}">
                <a16:creationId xmlns:a16="http://schemas.microsoft.com/office/drawing/2014/main" id="{FDD8DAF7-8FED-44A0-BD1F-5DF5BCEF000A}"/>
              </a:ext>
            </a:extLst>
          </p:cNvPr>
          <p:cNvSpPr txBox="1">
            <a:spLocks/>
          </p:cNvSpPr>
          <p:nvPr/>
        </p:nvSpPr>
        <p:spPr bwMode="auto">
          <a:xfrm>
            <a:off x="6724711" y="4125350"/>
            <a:ext cx="2266133" cy="987677"/>
          </a:xfrm>
          <a:prstGeom prst="rect">
            <a:avLst/>
          </a:prstGeom>
          <a:solidFill>
            <a:schemeClr val="tx1"/>
          </a:solidFill>
          <a:ln w="28575">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168275" marR="0" lvl="0" indent="-168275" algn="l" defTabSz="914400" rtl="0" eaLnBrk="1" fontAlgn="base" latinLnBrk="0" hangingPunct="1">
              <a:lnSpc>
                <a:spcPct val="90000"/>
              </a:lnSpc>
              <a:spcBef>
                <a:spcPts val="0"/>
              </a:spcBef>
              <a:spcAft>
                <a:spcPts val="800"/>
              </a:spcAft>
              <a:buClr>
                <a:srgbClr val="000000"/>
              </a:buClr>
              <a:buSzTx/>
              <a:buFont typeface="Wingdings" panose="05000000000000000000" pitchFamily="2" charset="2"/>
              <a:buChar char="§"/>
              <a:tabLst/>
              <a:defRPr/>
            </a:pPr>
            <a:r>
              <a:rPr kumimoji="0" lang="en-GB"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Median follow-up for OS: 62.6 mos</a:t>
            </a:r>
          </a:p>
          <a:p>
            <a:pPr marL="168275" marR="0" lvl="0" indent="-168275" algn="l" defTabSz="914400" rtl="0" eaLnBrk="1" fontAlgn="base" latinLnBrk="0" hangingPunct="1">
              <a:lnSpc>
                <a:spcPct val="90000"/>
              </a:lnSpc>
              <a:spcBef>
                <a:spcPts val="0"/>
              </a:spcBef>
              <a:spcAft>
                <a:spcPts val="700"/>
              </a:spcAft>
              <a:buClr>
                <a:srgbClr val="000000"/>
              </a:buClr>
              <a:buSzTx/>
              <a:buFont typeface="Wingdings" panose="05000000000000000000" pitchFamily="2" charset="2"/>
              <a:buChar char="§"/>
              <a:tabLst/>
              <a:defRPr/>
            </a:pPr>
            <a:r>
              <a:rPr kumimoji="0" lang="en-GB"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14 patients (26%) remain in follow-up</a:t>
            </a:r>
          </a:p>
        </p:txBody>
      </p:sp>
      <p:sp>
        <p:nvSpPr>
          <p:cNvPr id="230" name="Rectangle 51">
            <a:extLst>
              <a:ext uri="{FF2B5EF4-FFF2-40B4-BE49-F238E27FC236}">
                <a16:creationId xmlns:a16="http://schemas.microsoft.com/office/drawing/2014/main" id="{842CC2EE-66E6-4773-AA0F-091368116579}"/>
              </a:ext>
            </a:extLst>
          </p:cNvPr>
          <p:cNvSpPr>
            <a:spLocks noChangeArrowheads="1"/>
          </p:cNvSpPr>
          <p:nvPr/>
        </p:nvSpPr>
        <p:spPr bwMode="auto">
          <a:xfrm>
            <a:off x="6342015" y="5720205"/>
            <a:ext cx="150502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itchFamily="34" charset="0"/>
                <a:cs typeface="Arial" pitchFamily="34" charset="0"/>
              </a:defRPr>
            </a:lvl1pPr>
            <a:lvl2pPr>
              <a:defRPr>
                <a:solidFill>
                  <a:schemeClr val="tx1"/>
                </a:solidFill>
                <a:latin typeface="Arial" pitchFamily="34" charset="0"/>
                <a:cs typeface="Arial" pitchFamily="34" charset="0"/>
              </a:defRPr>
            </a:lvl2pPr>
            <a:lvl3pPr>
              <a:defRPr>
                <a:solidFill>
                  <a:schemeClr val="tx1"/>
                </a:solidFill>
                <a:latin typeface="Arial" pitchFamily="34" charset="0"/>
                <a:cs typeface="Arial" pitchFamily="34" charset="0"/>
              </a:defRPr>
            </a:lvl3pPr>
            <a:lvl4pPr>
              <a:defRPr>
                <a:solidFill>
                  <a:schemeClr val="tx1"/>
                </a:solidFill>
                <a:latin typeface="Arial" pitchFamily="34" charset="0"/>
                <a:cs typeface="Arial" pitchFamily="34" charset="0"/>
              </a:defRPr>
            </a:lvl4pPr>
            <a:lvl5pPr>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Risk, n</a:t>
            </a:r>
          </a:p>
        </p:txBody>
      </p:sp>
    </p:spTree>
    <p:extLst>
      <p:ext uri="{BB962C8B-B14F-4D97-AF65-F5344CB8AC3E}">
        <p14:creationId xmlns:p14="http://schemas.microsoft.com/office/powerpoint/2010/main" val="403095677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65F9AE-6037-42BB-A7E1-F37EB5543F6E}"/>
              </a:ext>
            </a:extLst>
          </p:cNvPr>
          <p:cNvSpPr>
            <a:spLocks noGrp="1"/>
          </p:cNvSpPr>
          <p:nvPr>
            <p:ph type="title"/>
          </p:nvPr>
        </p:nvSpPr>
        <p:spPr/>
        <p:txBody>
          <a:bodyPr/>
          <a:lstStyle/>
          <a:p>
            <a:r>
              <a:rPr lang="en-GB" dirty="0" err="1"/>
              <a:t>Entrectinib</a:t>
            </a:r>
            <a:r>
              <a:rPr lang="en-GB" dirty="0"/>
              <a:t> in </a:t>
            </a:r>
            <a:r>
              <a:rPr lang="en-GB" i="1" dirty="0"/>
              <a:t>ROS1</a:t>
            </a:r>
            <a:r>
              <a:rPr lang="en-GB" dirty="0"/>
              <a:t> Rearrangement–Positive NSCLC: Survival</a:t>
            </a:r>
            <a:endParaRPr lang="en-US" dirty="0"/>
          </a:p>
        </p:txBody>
      </p:sp>
      <p:sp>
        <p:nvSpPr>
          <p:cNvPr id="166" name="Content Placeholder 165">
            <a:extLst>
              <a:ext uri="{FF2B5EF4-FFF2-40B4-BE49-F238E27FC236}">
                <a16:creationId xmlns:a16="http://schemas.microsoft.com/office/drawing/2014/main" id="{1F632CBE-A01C-4880-99D4-12A51A0223DC}"/>
              </a:ext>
            </a:extLst>
          </p:cNvPr>
          <p:cNvSpPr>
            <a:spLocks noGrp="1"/>
          </p:cNvSpPr>
          <p:nvPr>
            <p:ph idx="1"/>
          </p:nvPr>
        </p:nvSpPr>
        <p:spPr>
          <a:xfrm>
            <a:off x="604675" y="5851298"/>
            <a:ext cx="10877529" cy="428514"/>
          </a:xfrm>
        </p:spPr>
        <p:txBody>
          <a:bodyPr/>
          <a:lstStyle/>
          <a:p>
            <a:r>
              <a:rPr lang="en-US" sz="2200" dirty="0">
                <a:solidFill>
                  <a:srgbClr val="000000"/>
                </a:solidFill>
              </a:rPr>
              <a:t>Median PFS for patients with CNS </a:t>
            </a:r>
            <a:r>
              <a:rPr lang="en-US" sz="2200" dirty="0" err="1">
                <a:solidFill>
                  <a:srgbClr val="000000"/>
                </a:solidFill>
              </a:rPr>
              <a:t>mets</a:t>
            </a:r>
            <a:r>
              <a:rPr lang="en-US" sz="2200" dirty="0">
                <a:solidFill>
                  <a:srgbClr val="000000"/>
                </a:solidFill>
              </a:rPr>
              <a:t> (n = 20) vs those without (n = 30): 13.6 vs 26.3 </a:t>
            </a:r>
            <a:r>
              <a:rPr lang="en-US" sz="2200" dirty="0" err="1">
                <a:solidFill>
                  <a:srgbClr val="000000"/>
                </a:solidFill>
              </a:rPr>
              <a:t>mos</a:t>
            </a:r>
            <a:r>
              <a:rPr lang="en-US" sz="2200" dirty="0">
                <a:solidFill>
                  <a:srgbClr val="000000"/>
                </a:solidFill>
              </a:rPr>
              <a:t> </a:t>
            </a:r>
          </a:p>
        </p:txBody>
      </p:sp>
      <p:grpSp>
        <p:nvGrpSpPr>
          <p:cNvPr id="6" name="Group 5">
            <a:extLst>
              <a:ext uri="{FF2B5EF4-FFF2-40B4-BE49-F238E27FC236}">
                <a16:creationId xmlns:a16="http://schemas.microsoft.com/office/drawing/2014/main" id="{BD63136C-1A0C-4C8B-91D4-2F6A1EC2B39B}"/>
              </a:ext>
            </a:extLst>
          </p:cNvPr>
          <p:cNvGrpSpPr>
            <a:grpSpLocks/>
          </p:cNvGrpSpPr>
          <p:nvPr/>
        </p:nvGrpSpPr>
        <p:grpSpPr bwMode="auto">
          <a:xfrm>
            <a:off x="9389569" y="6216652"/>
            <a:ext cx="2488502" cy="447822"/>
            <a:chOff x="9527309" y="3551529"/>
            <a:chExt cx="2488502" cy="448324"/>
          </a:xfrm>
        </p:grpSpPr>
        <p:pic>
          <p:nvPicPr>
            <p:cNvPr id="7" name="Picture 9">
              <a:extLst>
                <a:ext uri="{FF2B5EF4-FFF2-40B4-BE49-F238E27FC236}">
                  <a16:creationId xmlns:a16="http://schemas.microsoft.com/office/drawing/2014/main" id="{5E4BE20C-6074-4AE6-AAC6-051CC9530B00}"/>
                </a:ext>
              </a:extLst>
            </p:cNvPr>
            <p:cNvPicPr>
              <a:picLocks noChangeAspect="1" noChangeArrowheads="1"/>
            </p:cNvPicPr>
            <p:nvPr/>
          </p:nvPicPr>
          <p:blipFill>
            <a:blip r:embed="rId2"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8">
              <a:extLst>
                <a:ext uri="{FF2B5EF4-FFF2-40B4-BE49-F238E27FC236}">
                  <a16:creationId xmlns:a16="http://schemas.microsoft.com/office/drawing/2014/main" id="{C4DB3060-7201-40C8-B793-0F340516FB6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3"/>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Rectangle 8">
            <a:extLst>
              <a:ext uri="{FF2B5EF4-FFF2-40B4-BE49-F238E27FC236}">
                <a16:creationId xmlns:a16="http://schemas.microsoft.com/office/drawing/2014/main" id="{D8C41480-79BA-44B1-9689-FBDB37DE20D5}"/>
              </a:ext>
            </a:extLst>
          </p:cNvPr>
          <p:cNvSpPr/>
          <p:nvPr/>
        </p:nvSpPr>
        <p:spPr>
          <a:xfrm>
            <a:off x="6285297" y="6330024"/>
            <a:ext cx="2370029" cy="307777"/>
          </a:xfrm>
          <a:prstGeom prst="rect">
            <a:avLst/>
          </a:prstGeom>
        </p:spPr>
        <p:txBody>
          <a:bodyPr wrap="square">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Median follow-up: 15.5 mos. </a:t>
            </a:r>
          </a:p>
        </p:txBody>
      </p:sp>
      <p:sp>
        <p:nvSpPr>
          <p:cNvPr id="10" name="Text Box 11">
            <a:extLst>
              <a:ext uri="{FF2B5EF4-FFF2-40B4-BE49-F238E27FC236}">
                <a16:creationId xmlns:a16="http://schemas.microsoft.com/office/drawing/2014/main" id="{96DFF61D-346C-4FFE-85C5-E58E27CE3B5E}"/>
              </a:ext>
            </a:extLst>
          </p:cNvPr>
          <p:cNvSpPr txBox="1">
            <a:spLocks noChangeArrowheads="1"/>
          </p:cNvSpPr>
          <p:nvPr/>
        </p:nvSpPr>
        <p:spPr bwMode="auto">
          <a:xfrm>
            <a:off x="411480" y="6373459"/>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Drilon. Lancet Oncol. 2020;21:261.</a:t>
            </a:r>
          </a:p>
        </p:txBody>
      </p:sp>
      <p:sp>
        <p:nvSpPr>
          <p:cNvPr id="17" name="TextBox 16">
            <a:extLst>
              <a:ext uri="{FF2B5EF4-FFF2-40B4-BE49-F238E27FC236}">
                <a16:creationId xmlns:a16="http://schemas.microsoft.com/office/drawing/2014/main" id="{A00F0EFF-D5BC-4357-B915-FBF4F8338CEB}"/>
              </a:ext>
            </a:extLst>
          </p:cNvPr>
          <p:cNvSpPr txBox="1"/>
          <p:nvPr/>
        </p:nvSpPr>
        <p:spPr bwMode="auto">
          <a:xfrm>
            <a:off x="9421794" y="5455775"/>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8" name="TextBox 17">
            <a:extLst>
              <a:ext uri="{FF2B5EF4-FFF2-40B4-BE49-F238E27FC236}">
                <a16:creationId xmlns:a16="http://schemas.microsoft.com/office/drawing/2014/main" id="{97695751-34EE-4C4D-B8AF-9FBBB059C833}"/>
              </a:ext>
            </a:extLst>
          </p:cNvPr>
          <p:cNvSpPr txBox="1"/>
          <p:nvPr/>
        </p:nvSpPr>
        <p:spPr bwMode="auto">
          <a:xfrm>
            <a:off x="6903505" y="1491431"/>
            <a:ext cx="48693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a:t>
            </a:r>
          </a:p>
        </p:txBody>
      </p:sp>
      <p:sp>
        <p:nvSpPr>
          <p:cNvPr id="19" name="TextBox 18">
            <a:extLst>
              <a:ext uri="{FF2B5EF4-FFF2-40B4-BE49-F238E27FC236}">
                <a16:creationId xmlns:a16="http://schemas.microsoft.com/office/drawing/2014/main" id="{6AFC39B5-4AD2-41E6-9945-FF041E85184C}"/>
              </a:ext>
            </a:extLst>
          </p:cNvPr>
          <p:cNvSpPr txBox="1"/>
          <p:nvPr/>
        </p:nvSpPr>
        <p:spPr bwMode="auto">
          <a:xfrm>
            <a:off x="1113183" y="1491431"/>
            <a:ext cx="498281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a:t>
            </a:r>
          </a:p>
        </p:txBody>
      </p:sp>
      <p:graphicFrame>
        <p:nvGraphicFramePr>
          <p:cNvPr id="20" name="Group 155">
            <a:extLst>
              <a:ext uri="{FF2B5EF4-FFF2-40B4-BE49-F238E27FC236}">
                <a16:creationId xmlns:a16="http://schemas.microsoft.com/office/drawing/2014/main" id="{8AADCAD5-C5CC-466C-A6B6-2F30FE7336BD}"/>
              </a:ext>
            </a:extLst>
          </p:cNvPr>
          <p:cNvGraphicFramePr>
            <a:graphicFrameLocks/>
          </p:cNvGraphicFramePr>
          <p:nvPr/>
        </p:nvGraphicFramePr>
        <p:xfrm>
          <a:off x="3274042" y="1847387"/>
          <a:ext cx="2821958" cy="1157772"/>
        </p:xfrm>
        <a:graphic>
          <a:graphicData uri="http://schemas.openxmlformats.org/drawingml/2006/table">
            <a:tbl>
              <a:tblPr/>
              <a:tblGrid>
                <a:gridCol w="1630018">
                  <a:extLst>
                    <a:ext uri="{9D8B030D-6E8A-4147-A177-3AD203B41FA5}">
                      <a16:colId xmlns:a16="http://schemas.microsoft.com/office/drawing/2014/main" val="20000"/>
                    </a:ext>
                  </a:extLst>
                </a:gridCol>
                <a:gridCol w="1191940">
                  <a:extLst>
                    <a:ext uri="{9D8B030D-6E8A-4147-A177-3AD203B41FA5}">
                      <a16:colId xmlns:a16="http://schemas.microsoft.com/office/drawing/2014/main" val="20001"/>
                    </a:ext>
                  </a:extLst>
                </a:gridCol>
              </a:tblGrid>
              <a:tr h="4572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algn="ctr"/>
                      <a:r>
                        <a:rPr kumimoji="0" lang="en-US" sz="1600" b="1" i="0" u="none" strike="noStrike" kern="1200" cap="none" normalizeH="0" baseline="0" dirty="0">
                          <a:ln>
                            <a:noFill/>
                          </a:ln>
                          <a:solidFill>
                            <a:schemeClr val="accent1"/>
                          </a:solidFill>
                          <a:effectLst/>
                          <a:latin typeface="Calibri" panose="020F0502020204030204" pitchFamily="34" charset="0"/>
                          <a:ea typeface="+mn-ea"/>
                          <a:cs typeface="Calibri" panose="020F0502020204030204" pitchFamily="34" charset="0"/>
                        </a:rPr>
                        <a:t>Entrectinib</a:t>
                      </a:r>
                    </a:p>
                    <a:p>
                      <a:pPr algn="ctr"/>
                      <a:r>
                        <a:rPr kumimoji="0" lang="en-US" sz="16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(n = 53)</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36576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Median PFS, mos (95% CI)</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19.0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(12.2-36.6)</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1"/>
                  </a:ext>
                </a:extLst>
              </a:tr>
            </a:tbl>
          </a:graphicData>
        </a:graphic>
      </p:graphicFrame>
      <p:graphicFrame>
        <p:nvGraphicFramePr>
          <p:cNvPr id="21" name="Group 155">
            <a:extLst>
              <a:ext uri="{FF2B5EF4-FFF2-40B4-BE49-F238E27FC236}">
                <a16:creationId xmlns:a16="http://schemas.microsoft.com/office/drawing/2014/main" id="{8AF69116-7B2A-4C64-8EE3-C287DE61C641}"/>
              </a:ext>
            </a:extLst>
          </p:cNvPr>
          <p:cNvGraphicFramePr>
            <a:graphicFrameLocks/>
          </p:cNvGraphicFramePr>
          <p:nvPr/>
        </p:nvGraphicFramePr>
        <p:xfrm>
          <a:off x="8804835" y="3014206"/>
          <a:ext cx="2821958" cy="1157772"/>
        </p:xfrm>
        <a:graphic>
          <a:graphicData uri="http://schemas.openxmlformats.org/drawingml/2006/table">
            <a:tbl>
              <a:tblPr/>
              <a:tblGrid>
                <a:gridCol w="1630018">
                  <a:extLst>
                    <a:ext uri="{9D8B030D-6E8A-4147-A177-3AD203B41FA5}">
                      <a16:colId xmlns:a16="http://schemas.microsoft.com/office/drawing/2014/main" val="20000"/>
                    </a:ext>
                  </a:extLst>
                </a:gridCol>
                <a:gridCol w="1191940">
                  <a:extLst>
                    <a:ext uri="{9D8B030D-6E8A-4147-A177-3AD203B41FA5}">
                      <a16:colId xmlns:a16="http://schemas.microsoft.com/office/drawing/2014/main" val="20001"/>
                    </a:ext>
                  </a:extLst>
                </a:gridCol>
              </a:tblGrid>
              <a:tr h="45720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endParaRPr kumimoji="0" lang="en-US" sz="1600" b="1" i="0" u="none" strike="noStrike" cap="none" normalizeH="0" baseline="0" dirty="0">
                        <a:ln>
                          <a:noFill/>
                        </a:ln>
                        <a:solidFill>
                          <a:schemeClr val="bg1"/>
                        </a:solidFill>
                        <a:effectLst/>
                        <a:latin typeface="Calibri" panose="020F0502020204030204" pitchFamily="34" charset="0"/>
                        <a:cs typeface="Calibri" panose="020F0502020204030204" pitchFamily="34" charset="0"/>
                      </a:endParaRP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algn="ctr"/>
                      <a:r>
                        <a:rPr kumimoji="0" lang="en-US" sz="1600" b="1" i="0" u="none" strike="noStrike" kern="1200" cap="none" normalizeH="0" baseline="0" dirty="0">
                          <a:ln>
                            <a:noFill/>
                          </a:ln>
                          <a:solidFill>
                            <a:schemeClr val="accent1"/>
                          </a:solidFill>
                          <a:effectLst/>
                          <a:latin typeface="Calibri" panose="020F0502020204030204" pitchFamily="34" charset="0"/>
                          <a:ea typeface="+mn-ea"/>
                          <a:cs typeface="Calibri" panose="020F0502020204030204" pitchFamily="34" charset="0"/>
                        </a:rPr>
                        <a:t>Entrectinib</a:t>
                      </a:r>
                    </a:p>
                    <a:p>
                      <a:pPr algn="ctr"/>
                      <a:r>
                        <a:rPr kumimoji="0" lang="en-US" sz="16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(n = 53)</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36576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defRPr/>
                      </a:pPr>
                      <a:r>
                        <a:rPr kumimoji="0" lang="en-US" sz="1600" b="0" i="0" u="none" strike="noStrike" kern="1200" cap="none" normalizeH="0" baseline="0" dirty="0">
                          <a:ln>
                            <a:noFill/>
                          </a:ln>
                          <a:solidFill>
                            <a:schemeClr val="bg1"/>
                          </a:solidFill>
                          <a:effectLst/>
                          <a:latin typeface="Calibri" panose="020F0502020204030204" pitchFamily="34" charset="0"/>
                          <a:ea typeface="+mn-ea"/>
                          <a:cs typeface="Calibri" panose="020F0502020204030204" pitchFamily="34" charset="0"/>
                        </a:rPr>
                        <a:t>Median OS, mos (95% CI)</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NE </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cs typeface="Calibri" panose="020F0502020204030204" pitchFamily="34" charset="0"/>
                        </a:rPr>
                        <a:t>(15.1-NE)</a:t>
                      </a:r>
                    </a:p>
                  </a:txBody>
                  <a:tcPr marL="121864" marR="121864" marT="45603" marB="45603"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1"/>
                  </a:ext>
                </a:extLst>
              </a:tr>
            </a:tbl>
          </a:graphicData>
        </a:graphic>
      </p:graphicFrame>
      <p:cxnSp>
        <p:nvCxnSpPr>
          <p:cNvPr id="22" name="Straight Connector 21">
            <a:extLst>
              <a:ext uri="{FF2B5EF4-FFF2-40B4-BE49-F238E27FC236}">
                <a16:creationId xmlns:a16="http://schemas.microsoft.com/office/drawing/2014/main" id="{E1E655E6-88F0-45C8-800B-2BD79C4B33F3}"/>
              </a:ext>
            </a:extLst>
          </p:cNvPr>
          <p:cNvCxnSpPr/>
          <p:nvPr/>
        </p:nvCxnSpPr>
        <p:spPr bwMode="auto">
          <a:xfrm>
            <a:off x="1043609" y="4552122"/>
            <a:ext cx="4960996"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D8EFF88F-32A2-4FF4-A75B-C40FF3A9A6A1}"/>
              </a:ext>
            </a:extLst>
          </p:cNvPr>
          <p:cNvCxnSpPr/>
          <p:nvPr/>
        </p:nvCxnSpPr>
        <p:spPr bwMode="auto">
          <a:xfrm flipV="1">
            <a:off x="1053549" y="2206487"/>
            <a:ext cx="0" cy="2345635"/>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17D7A7D6-032D-4035-AEB5-0DEDF4FFE0E8}"/>
              </a:ext>
            </a:extLst>
          </p:cNvPr>
          <p:cNvCxnSpPr/>
          <p:nvPr/>
        </p:nvCxnSpPr>
        <p:spPr bwMode="auto">
          <a:xfrm flipH="1">
            <a:off x="974035" y="22064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DF5A2FC8-F576-413B-96F9-0399AEA6AD04}"/>
              </a:ext>
            </a:extLst>
          </p:cNvPr>
          <p:cNvCxnSpPr/>
          <p:nvPr/>
        </p:nvCxnSpPr>
        <p:spPr bwMode="auto">
          <a:xfrm flipH="1">
            <a:off x="974035" y="26756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61542ACD-CC49-4626-A214-BEF58F2F89E0}"/>
              </a:ext>
            </a:extLst>
          </p:cNvPr>
          <p:cNvCxnSpPr/>
          <p:nvPr/>
        </p:nvCxnSpPr>
        <p:spPr bwMode="auto">
          <a:xfrm flipH="1">
            <a:off x="974035" y="314474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69E3632-7820-4F7A-A9A8-50A48B42BF23}"/>
              </a:ext>
            </a:extLst>
          </p:cNvPr>
          <p:cNvCxnSpPr/>
          <p:nvPr/>
        </p:nvCxnSpPr>
        <p:spPr bwMode="auto">
          <a:xfrm flipH="1">
            <a:off x="974035" y="36138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7AC0A945-FDB7-425F-8367-E5A6B7E36318}"/>
              </a:ext>
            </a:extLst>
          </p:cNvPr>
          <p:cNvCxnSpPr/>
          <p:nvPr/>
        </p:nvCxnSpPr>
        <p:spPr bwMode="auto">
          <a:xfrm flipH="1">
            <a:off x="974035" y="408299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0E31CA80-DED9-4D3E-8A28-234636569A35}"/>
              </a:ext>
            </a:extLst>
          </p:cNvPr>
          <p:cNvCxnSpPr/>
          <p:nvPr/>
        </p:nvCxnSpPr>
        <p:spPr bwMode="auto">
          <a:xfrm flipH="1">
            <a:off x="974035" y="455212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0EDD0CA0-0355-4364-A8DC-C7CD649B4AC2}"/>
              </a:ext>
            </a:extLst>
          </p:cNvPr>
          <p:cNvCxnSpPr/>
          <p:nvPr/>
        </p:nvCxnSpPr>
        <p:spPr bwMode="auto">
          <a:xfrm>
            <a:off x="1053549" y="455212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A38E72D7-AE78-459A-BB36-F5AF85926EF2}"/>
              </a:ext>
            </a:extLst>
          </p:cNvPr>
          <p:cNvCxnSpPr/>
          <p:nvPr/>
        </p:nvCxnSpPr>
        <p:spPr bwMode="auto">
          <a:xfrm>
            <a:off x="1760843" y="455212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7597F04F-E09D-4209-9315-9C4A476C859D}"/>
              </a:ext>
            </a:extLst>
          </p:cNvPr>
          <p:cNvCxnSpPr/>
          <p:nvPr/>
        </p:nvCxnSpPr>
        <p:spPr bwMode="auto">
          <a:xfrm>
            <a:off x="2468137" y="455212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324C77AA-31A2-49B9-8833-2592F1C15E32}"/>
              </a:ext>
            </a:extLst>
          </p:cNvPr>
          <p:cNvCxnSpPr/>
          <p:nvPr/>
        </p:nvCxnSpPr>
        <p:spPr bwMode="auto">
          <a:xfrm>
            <a:off x="3175431" y="455212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C88CA99E-D507-416D-A627-D21643FF97C5}"/>
              </a:ext>
            </a:extLst>
          </p:cNvPr>
          <p:cNvCxnSpPr/>
          <p:nvPr/>
        </p:nvCxnSpPr>
        <p:spPr bwMode="auto">
          <a:xfrm>
            <a:off x="3882725" y="455212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BE0CD26-1938-4E72-B9EA-9EE36921E27F}"/>
              </a:ext>
            </a:extLst>
          </p:cNvPr>
          <p:cNvCxnSpPr/>
          <p:nvPr/>
        </p:nvCxnSpPr>
        <p:spPr bwMode="auto">
          <a:xfrm>
            <a:off x="4590019" y="455212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5AB0EF-E2B6-4D1F-8679-A1145C4576BF}"/>
              </a:ext>
            </a:extLst>
          </p:cNvPr>
          <p:cNvCxnSpPr/>
          <p:nvPr/>
        </p:nvCxnSpPr>
        <p:spPr bwMode="auto">
          <a:xfrm>
            <a:off x="5297313" y="455212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6BD118CB-D5E3-4CF1-A6DD-5EBF03D0DFAE}"/>
              </a:ext>
            </a:extLst>
          </p:cNvPr>
          <p:cNvCxnSpPr/>
          <p:nvPr/>
        </p:nvCxnSpPr>
        <p:spPr bwMode="auto">
          <a:xfrm>
            <a:off x="6004605" y="4552122"/>
            <a:ext cx="0" cy="64008"/>
          </a:xfrm>
          <a:prstGeom prst="line">
            <a:avLst/>
          </a:prstGeom>
          <a:noFill/>
          <a:ln w="28575" cap="flat" cmpd="sng" algn="ctr">
            <a:solidFill>
              <a:schemeClr val="bg1"/>
            </a:solidFill>
            <a:prstDash val="solid"/>
            <a:round/>
            <a:headEnd type="none" w="med" len="med"/>
            <a:tailEnd type="none" w="med" len="med"/>
          </a:ln>
          <a:effectLst/>
        </p:spPr>
      </p:cxnSp>
      <p:sp>
        <p:nvSpPr>
          <p:cNvPr id="38" name="TextBox 37">
            <a:extLst>
              <a:ext uri="{FF2B5EF4-FFF2-40B4-BE49-F238E27FC236}">
                <a16:creationId xmlns:a16="http://schemas.microsoft.com/office/drawing/2014/main" id="{F2EADFDC-21AC-417B-A91A-A73C1D3B0671}"/>
              </a:ext>
            </a:extLst>
          </p:cNvPr>
          <p:cNvSpPr txBox="1"/>
          <p:nvPr/>
        </p:nvSpPr>
        <p:spPr bwMode="auto">
          <a:xfrm rot="16200000">
            <a:off x="-1120413" y="3213784"/>
            <a:ext cx="30413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PFS (%)</a:t>
            </a:r>
          </a:p>
        </p:txBody>
      </p:sp>
      <p:sp>
        <p:nvSpPr>
          <p:cNvPr id="39" name="TextBox 38">
            <a:extLst>
              <a:ext uri="{FF2B5EF4-FFF2-40B4-BE49-F238E27FC236}">
                <a16:creationId xmlns:a16="http://schemas.microsoft.com/office/drawing/2014/main" id="{8CC0279F-54D2-46E5-A40C-B5FA02C400FB}"/>
              </a:ext>
            </a:extLst>
          </p:cNvPr>
          <p:cNvSpPr txBox="1"/>
          <p:nvPr/>
        </p:nvSpPr>
        <p:spPr bwMode="auto">
          <a:xfrm>
            <a:off x="761319"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0" name="TextBox 39">
            <a:extLst>
              <a:ext uri="{FF2B5EF4-FFF2-40B4-BE49-F238E27FC236}">
                <a16:creationId xmlns:a16="http://schemas.microsoft.com/office/drawing/2014/main" id="{E83D25EE-4FF6-4380-9B50-48F74294624A}"/>
              </a:ext>
            </a:extLst>
          </p:cNvPr>
          <p:cNvSpPr txBox="1"/>
          <p:nvPr/>
        </p:nvSpPr>
        <p:spPr bwMode="auto">
          <a:xfrm>
            <a:off x="5665150"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41" name="TextBox 40">
            <a:extLst>
              <a:ext uri="{FF2B5EF4-FFF2-40B4-BE49-F238E27FC236}">
                <a16:creationId xmlns:a16="http://schemas.microsoft.com/office/drawing/2014/main" id="{14E6A93C-ECFD-48DF-8C46-D5559E59864E}"/>
              </a:ext>
            </a:extLst>
          </p:cNvPr>
          <p:cNvSpPr txBox="1"/>
          <p:nvPr/>
        </p:nvSpPr>
        <p:spPr bwMode="auto">
          <a:xfrm>
            <a:off x="1461866"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42" name="TextBox 41">
            <a:extLst>
              <a:ext uri="{FF2B5EF4-FFF2-40B4-BE49-F238E27FC236}">
                <a16:creationId xmlns:a16="http://schemas.microsoft.com/office/drawing/2014/main" id="{1079041F-BBFA-4BFD-891B-990D15BE09AD}"/>
              </a:ext>
            </a:extLst>
          </p:cNvPr>
          <p:cNvSpPr txBox="1"/>
          <p:nvPr/>
        </p:nvSpPr>
        <p:spPr bwMode="auto">
          <a:xfrm>
            <a:off x="2162413"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43" name="TextBox 42">
            <a:extLst>
              <a:ext uri="{FF2B5EF4-FFF2-40B4-BE49-F238E27FC236}">
                <a16:creationId xmlns:a16="http://schemas.microsoft.com/office/drawing/2014/main" id="{FBF7C7D1-29F5-4BFE-9210-6C2C78AC7BA1}"/>
              </a:ext>
            </a:extLst>
          </p:cNvPr>
          <p:cNvSpPr txBox="1"/>
          <p:nvPr/>
        </p:nvSpPr>
        <p:spPr bwMode="auto">
          <a:xfrm>
            <a:off x="2862960"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44" name="TextBox 43">
            <a:extLst>
              <a:ext uri="{FF2B5EF4-FFF2-40B4-BE49-F238E27FC236}">
                <a16:creationId xmlns:a16="http://schemas.microsoft.com/office/drawing/2014/main" id="{9EA23269-D309-45A1-80C2-30C5A5884FF3}"/>
              </a:ext>
            </a:extLst>
          </p:cNvPr>
          <p:cNvSpPr txBox="1"/>
          <p:nvPr/>
        </p:nvSpPr>
        <p:spPr bwMode="auto">
          <a:xfrm>
            <a:off x="3563507"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45" name="TextBox 44">
            <a:extLst>
              <a:ext uri="{FF2B5EF4-FFF2-40B4-BE49-F238E27FC236}">
                <a16:creationId xmlns:a16="http://schemas.microsoft.com/office/drawing/2014/main" id="{52D84B3A-21AE-45AC-80A3-7E84B67FDDC4}"/>
              </a:ext>
            </a:extLst>
          </p:cNvPr>
          <p:cNvSpPr txBox="1"/>
          <p:nvPr/>
        </p:nvSpPr>
        <p:spPr bwMode="auto">
          <a:xfrm>
            <a:off x="4264054"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46" name="TextBox 45">
            <a:extLst>
              <a:ext uri="{FF2B5EF4-FFF2-40B4-BE49-F238E27FC236}">
                <a16:creationId xmlns:a16="http://schemas.microsoft.com/office/drawing/2014/main" id="{5CCDB02A-308C-4E2D-82F9-79579B2EF495}"/>
              </a:ext>
            </a:extLst>
          </p:cNvPr>
          <p:cNvSpPr txBox="1"/>
          <p:nvPr/>
        </p:nvSpPr>
        <p:spPr bwMode="auto">
          <a:xfrm>
            <a:off x="4964601" y="4546572"/>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47" name="TextBox 46">
            <a:extLst>
              <a:ext uri="{FF2B5EF4-FFF2-40B4-BE49-F238E27FC236}">
                <a16:creationId xmlns:a16="http://schemas.microsoft.com/office/drawing/2014/main" id="{D32B2A31-E166-4E1F-A681-96E9331F8C4D}"/>
              </a:ext>
            </a:extLst>
          </p:cNvPr>
          <p:cNvSpPr txBox="1"/>
          <p:nvPr/>
        </p:nvSpPr>
        <p:spPr bwMode="auto">
          <a:xfrm>
            <a:off x="76131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a:t>
            </a:r>
          </a:p>
        </p:txBody>
      </p:sp>
      <p:sp>
        <p:nvSpPr>
          <p:cNvPr id="48" name="TextBox 47">
            <a:extLst>
              <a:ext uri="{FF2B5EF4-FFF2-40B4-BE49-F238E27FC236}">
                <a16:creationId xmlns:a16="http://schemas.microsoft.com/office/drawing/2014/main" id="{5DAA2252-8B8A-43E7-B0AD-4C93453BDAD6}"/>
              </a:ext>
            </a:extLst>
          </p:cNvPr>
          <p:cNvSpPr txBox="1"/>
          <p:nvPr/>
        </p:nvSpPr>
        <p:spPr bwMode="auto">
          <a:xfrm>
            <a:off x="111249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43</a:t>
            </a:r>
          </a:p>
        </p:txBody>
      </p:sp>
      <p:sp>
        <p:nvSpPr>
          <p:cNvPr id="49" name="TextBox 48">
            <a:extLst>
              <a:ext uri="{FF2B5EF4-FFF2-40B4-BE49-F238E27FC236}">
                <a16:creationId xmlns:a16="http://schemas.microsoft.com/office/drawing/2014/main" id="{3BA41C89-59B3-4BFA-BB28-FF252D9C196E}"/>
              </a:ext>
            </a:extLst>
          </p:cNvPr>
          <p:cNvSpPr txBox="1"/>
          <p:nvPr/>
        </p:nvSpPr>
        <p:spPr bwMode="auto">
          <a:xfrm>
            <a:off x="146367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37</a:t>
            </a:r>
          </a:p>
        </p:txBody>
      </p:sp>
      <p:sp>
        <p:nvSpPr>
          <p:cNvPr id="50" name="TextBox 49">
            <a:extLst>
              <a:ext uri="{FF2B5EF4-FFF2-40B4-BE49-F238E27FC236}">
                <a16:creationId xmlns:a16="http://schemas.microsoft.com/office/drawing/2014/main" id="{797ED91D-61F2-4053-BA35-28B401A11876}"/>
              </a:ext>
            </a:extLst>
          </p:cNvPr>
          <p:cNvSpPr txBox="1"/>
          <p:nvPr/>
        </p:nvSpPr>
        <p:spPr bwMode="auto">
          <a:xfrm>
            <a:off x="181485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32</a:t>
            </a:r>
          </a:p>
        </p:txBody>
      </p:sp>
      <p:sp>
        <p:nvSpPr>
          <p:cNvPr id="51" name="TextBox 50">
            <a:extLst>
              <a:ext uri="{FF2B5EF4-FFF2-40B4-BE49-F238E27FC236}">
                <a16:creationId xmlns:a16="http://schemas.microsoft.com/office/drawing/2014/main" id="{3E1ABE4F-8B01-49B9-B112-200F09EA90D1}"/>
              </a:ext>
            </a:extLst>
          </p:cNvPr>
          <p:cNvSpPr txBox="1"/>
          <p:nvPr/>
        </p:nvSpPr>
        <p:spPr bwMode="auto">
          <a:xfrm>
            <a:off x="216603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28</a:t>
            </a:r>
          </a:p>
        </p:txBody>
      </p:sp>
      <p:sp>
        <p:nvSpPr>
          <p:cNvPr id="52" name="TextBox 51">
            <a:extLst>
              <a:ext uri="{FF2B5EF4-FFF2-40B4-BE49-F238E27FC236}">
                <a16:creationId xmlns:a16="http://schemas.microsoft.com/office/drawing/2014/main" id="{8391CCA8-57CF-468A-BB99-1376F549CEBF}"/>
              </a:ext>
            </a:extLst>
          </p:cNvPr>
          <p:cNvSpPr txBox="1"/>
          <p:nvPr/>
        </p:nvSpPr>
        <p:spPr bwMode="auto">
          <a:xfrm>
            <a:off x="251721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15</a:t>
            </a:r>
          </a:p>
        </p:txBody>
      </p:sp>
      <p:sp>
        <p:nvSpPr>
          <p:cNvPr id="53" name="TextBox 52">
            <a:extLst>
              <a:ext uri="{FF2B5EF4-FFF2-40B4-BE49-F238E27FC236}">
                <a16:creationId xmlns:a16="http://schemas.microsoft.com/office/drawing/2014/main" id="{D187BCBE-C951-4FA9-8047-3BB947B9C539}"/>
              </a:ext>
            </a:extLst>
          </p:cNvPr>
          <p:cNvSpPr txBox="1"/>
          <p:nvPr/>
        </p:nvSpPr>
        <p:spPr bwMode="auto">
          <a:xfrm>
            <a:off x="286839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54" name="TextBox 53">
            <a:extLst>
              <a:ext uri="{FF2B5EF4-FFF2-40B4-BE49-F238E27FC236}">
                <a16:creationId xmlns:a16="http://schemas.microsoft.com/office/drawing/2014/main" id="{D1849F04-424C-4622-8AE4-97958BA24D9D}"/>
              </a:ext>
            </a:extLst>
          </p:cNvPr>
          <p:cNvSpPr txBox="1"/>
          <p:nvPr/>
        </p:nvSpPr>
        <p:spPr bwMode="auto">
          <a:xfrm>
            <a:off x="321957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55" name="TextBox 54">
            <a:extLst>
              <a:ext uri="{FF2B5EF4-FFF2-40B4-BE49-F238E27FC236}">
                <a16:creationId xmlns:a16="http://schemas.microsoft.com/office/drawing/2014/main" id="{58F12999-31C6-4CB0-B83B-1C844B5C4174}"/>
              </a:ext>
            </a:extLst>
          </p:cNvPr>
          <p:cNvSpPr txBox="1"/>
          <p:nvPr/>
        </p:nvSpPr>
        <p:spPr bwMode="auto">
          <a:xfrm>
            <a:off x="357075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56" name="TextBox 55">
            <a:extLst>
              <a:ext uri="{FF2B5EF4-FFF2-40B4-BE49-F238E27FC236}">
                <a16:creationId xmlns:a16="http://schemas.microsoft.com/office/drawing/2014/main" id="{16410E66-AECD-4336-976E-45887D835DFE}"/>
              </a:ext>
            </a:extLst>
          </p:cNvPr>
          <p:cNvSpPr txBox="1"/>
          <p:nvPr/>
        </p:nvSpPr>
        <p:spPr bwMode="auto">
          <a:xfrm>
            <a:off x="392193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a:t>
            </a:r>
          </a:p>
        </p:txBody>
      </p:sp>
      <p:sp>
        <p:nvSpPr>
          <p:cNvPr id="57" name="TextBox 56">
            <a:extLst>
              <a:ext uri="{FF2B5EF4-FFF2-40B4-BE49-F238E27FC236}">
                <a16:creationId xmlns:a16="http://schemas.microsoft.com/office/drawing/2014/main" id="{1D7AD868-303C-4EB9-8657-22763A2A3FB6}"/>
              </a:ext>
            </a:extLst>
          </p:cNvPr>
          <p:cNvSpPr txBox="1"/>
          <p:nvPr/>
        </p:nvSpPr>
        <p:spPr bwMode="auto">
          <a:xfrm>
            <a:off x="427311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58" name="TextBox 57">
            <a:extLst>
              <a:ext uri="{FF2B5EF4-FFF2-40B4-BE49-F238E27FC236}">
                <a16:creationId xmlns:a16="http://schemas.microsoft.com/office/drawing/2014/main" id="{28772416-0659-461D-AC1F-BAF8401221CD}"/>
              </a:ext>
            </a:extLst>
          </p:cNvPr>
          <p:cNvSpPr txBox="1"/>
          <p:nvPr/>
        </p:nvSpPr>
        <p:spPr bwMode="auto">
          <a:xfrm>
            <a:off x="4624299"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59" name="TextBox 58">
            <a:extLst>
              <a:ext uri="{FF2B5EF4-FFF2-40B4-BE49-F238E27FC236}">
                <a16:creationId xmlns:a16="http://schemas.microsoft.com/office/drawing/2014/main" id="{CAB8F705-C87B-4F1E-BBB0-61F384534190}"/>
              </a:ext>
            </a:extLst>
          </p:cNvPr>
          <p:cNvSpPr txBox="1"/>
          <p:nvPr/>
        </p:nvSpPr>
        <p:spPr bwMode="auto">
          <a:xfrm>
            <a:off x="4975474" y="5444886"/>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60" name="TextBox 59">
            <a:extLst>
              <a:ext uri="{FF2B5EF4-FFF2-40B4-BE49-F238E27FC236}">
                <a16:creationId xmlns:a16="http://schemas.microsoft.com/office/drawing/2014/main" id="{80C35949-1519-4605-A9C5-547DDDB69A9B}"/>
              </a:ext>
            </a:extLst>
          </p:cNvPr>
          <p:cNvSpPr txBox="1"/>
          <p:nvPr/>
        </p:nvSpPr>
        <p:spPr bwMode="auto">
          <a:xfrm>
            <a:off x="414359" y="2036085"/>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61" name="TextBox 60">
            <a:extLst>
              <a:ext uri="{FF2B5EF4-FFF2-40B4-BE49-F238E27FC236}">
                <a16:creationId xmlns:a16="http://schemas.microsoft.com/office/drawing/2014/main" id="{AF30D91E-274D-4D42-96DD-EC2F2A091872}"/>
              </a:ext>
            </a:extLst>
          </p:cNvPr>
          <p:cNvSpPr txBox="1"/>
          <p:nvPr/>
        </p:nvSpPr>
        <p:spPr bwMode="auto">
          <a:xfrm>
            <a:off x="414359" y="2506605"/>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62" name="TextBox 61">
            <a:extLst>
              <a:ext uri="{FF2B5EF4-FFF2-40B4-BE49-F238E27FC236}">
                <a16:creationId xmlns:a16="http://schemas.microsoft.com/office/drawing/2014/main" id="{B5E5D38E-3ED0-4D26-8402-D8E4FD5660A5}"/>
              </a:ext>
            </a:extLst>
          </p:cNvPr>
          <p:cNvSpPr txBox="1"/>
          <p:nvPr/>
        </p:nvSpPr>
        <p:spPr bwMode="auto">
          <a:xfrm>
            <a:off x="414359" y="2977125"/>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63" name="TextBox 62">
            <a:extLst>
              <a:ext uri="{FF2B5EF4-FFF2-40B4-BE49-F238E27FC236}">
                <a16:creationId xmlns:a16="http://schemas.microsoft.com/office/drawing/2014/main" id="{53CC62B0-1AB0-4C98-A7F6-2B31472BB2D9}"/>
              </a:ext>
            </a:extLst>
          </p:cNvPr>
          <p:cNvSpPr txBox="1"/>
          <p:nvPr/>
        </p:nvSpPr>
        <p:spPr bwMode="auto">
          <a:xfrm>
            <a:off x="414359" y="3447645"/>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64" name="TextBox 63">
            <a:extLst>
              <a:ext uri="{FF2B5EF4-FFF2-40B4-BE49-F238E27FC236}">
                <a16:creationId xmlns:a16="http://schemas.microsoft.com/office/drawing/2014/main" id="{5B327D48-C4BB-4CE3-9240-E15881974A5B}"/>
              </a:ext>
            </a:extLst>
          </p:cNvPr>
          <p:cNvSpPr txBox="1"/>
          <p:nvPr/>
        </p:nvSpPr>
        <p:spPr bwMode="auto">
          <a:xfrm>
            <a:off x="414359" y="3918165"/>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65" name="TextBox 64">
            <a:extLst>
              <a:ext uri="{FF2B5EF4-FFF2-40B4-BE49-F238E27FC236}">
                <a16:creationId xmlns:a16="http://schemas.microsoft.com/office/drawing/2014/main" id="{2A3A4B1D-639A-49DB-A280-0FDCF62BEA84}"/>
              </a:ext>
            </a:extLst>
          </p:cNvPr>
          <p:cNvSpPr txBox="1"/>
          <p:nvPr/>
        </p:nvSpPr>
        <p:spPr bwMode="auto">
          <a:xfrm>
            <a:off x="414359" y="4388685"/>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cxnSp>
        <p:nvCxnSpPr>
          <p:cNvPr id="66" name="Straight Connector 65">
            <a:extLst>
              <a:ext uri="{FF2B5EF4-FFF2-40B4-BE49-F238E27FC236}">
                <a16:creationId xmlns:a16="http://schemas.microsoft.com/office/drawing/2014/main" id="{6B43A2F1-E841-481F-BD66-00034F976CE0}"/>
              </a:ext>
            </a:extLst>
          </p:cNvPr>
          <p:cNvCxnSpPr/>
          <p:nvPr/>
        </p:nvCxnSpPr>
        <p:spPr bwMode="auto">
          <a:xfrm>
            <a:off x="6909071" y="4557020"/>
            <a:ext cx="4960996"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992F8355-BF56-40E6-A9B2-158F6F2CE62A}"/>
              </a:ext>
            </a:extLst>
          </p:cNvPr>
          <p:cNvCxnSpPr/>
          <p:nvPr/>
        </p:nvCxnSpPr>
        <p:spPr bwMode="auto">
          <a:xfrm flipV="1">
            <a:off x="6919011" y="2211385"/>
            <a:ext cx="0" cy="2345635"/>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BF249582-E733-4A06-989D-FF3EE44E7086}"/>
              </a:ext>
            </a:extLst>
          </p:cNvPr>
          <p:cNvCxnSpPr/>
          <p:nvPr/>
        </p:nvCxnSpPr>
        <p:spPr bwMode="auto">
          <a:xfrm flipH="1">
            <a:off x="6839497" y="221138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E0D9D936-7AA3-4CF0-B94C-DD8E563B0F9F}"/>
              </a:ext>
            </a:extLst>
          </p:cNvPr>
          <p:cNvCxnSpPr/>
          <p:nvPr/>
        </p:nvCxnSpPr>
        <p:spPr bwMode="auto">
          <a:xfrm flipH="1">
            <a:off x="6839497" y="268051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260E8A79-2E48-4C9F-A1B2-832D26F4BC1F}"/>
              </a:ext>
            </a:extLst>
          </p:cNvPr>
          <p:cNvCxnSpPr/>
          <p:nvPr/>
        </p:nvCxnSpPr>
        <p:spPr bwMode="auto">
          <a:xfrm flipH="1">
            <a:off x="6839497" y="31496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418B9472-2C59-4E26-B8F5-15CE641F5F43}"/>
              </a:ext>
            </a:extLst>
          </p:cNvPr>
          <p:cNvCxnSpPr/>
          <p:nvPr/>
        </p:nvCxnSpPr>
        <p:spPr bwMode="auto">
          <a:xfrm flipH="1">
            <a:off x="6839497" y="361876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7719A397-9042-469F-BAFB-F5E080BAC094}"/>
              </a:ext>
            </a:extLst>
          </p:cNvPr>
          <p:cNvCxnSpPr/>
          <p:nvPr/>
        </p:nvCxnSpPr>
        <p:spPr bwMode="auto">
          <a:xfrm flipH="1">
            <a:off x="6839497" y="408789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9FE99206-000F-46EF-A22E-6B22FDD184DB}"/>
              </a:ext>
            </a:extLst>
          </p:cNvPr>
          <p:cNvCxnSpPr/>
          <p:nvPr/>
        </p:nvCxnSpPr>
        <p:spPr bwMode="auto">
          <a:xfrm flipH="1">
            <a:off x="6839497" y="45570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C15E74EE-4252-4A85-8A8E-4C08E74BEF3A}"/>
              </a:ext>
            </a:extLst>
          </p:cNvPr>
          <p:cNvCxnSpPr/>
          <p:nvPr/>
        </p:nvCxnSpPr>
        <p:spPr bwMode="auto">
          <a:xfrm>
            <a:off x="6919011" y="45570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EF4A2955-C549-4555-8F1B-32B41D4E0F59}"/>
              </a:ext>
            </a:extLst>
          </p:cNvPr>
          <p:cNvCxnSpPr/>
          <p:nvPr/>
        </p:nvCxnSpPr>
        <p:spPr bwMode="auto">
          <a:xfrm>
            <a:off x="7537893" y="45570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F039E590-B657-4E72-8333-84BC94DF088C}"/>
              </a:ext>
            </a:extLst>
          </p:cNvPr>
          <p:cNvCxnSpPr/>
          <p:nvPr/>
        </p:nvCxnSpPr>
        <p:spPr bwMode="auto">
          <a:xfrm>
            <a:off x="8156775" y="45570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75C3DB7C-63E8-4F5D-827A-8F0C1BABC5ED}"/>
              </a:ext>
            </a:extLst>
          </p:cNvPr>
          <p:cNvCxnSpPr/>
          <p:nvPr/>
        </p:nvCxnSpPr>
        <p:spPr bwMode="auto">
          <a:xfrm>
            <a:off x="8775657" y="45570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59C45B3E-D130-475E-95A4-8AE81BAAB45B}"/>
              </a:ext>
            </a:extLst>
          </p:cNvPr>
          <p:cNvCxnSpPr/>
          <p:nvPr/>
        </p:nvCxnSpPr>
        <p:spPr bwMode="auto">
          <a:xfrm>
            <a:off x="9394539" y="45570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22E61D96-D8C2-49B4-ACE7-AB1AA882886A}"/>
              </a:ext>
            </a:extLst>
          </p:cNvPr>
          <p:cNvCxnSpPr/>
          <p:nvPr/>
        </p:nvCxnSpPr>
        <p:spPr bwMode="auto">
          <a:xfrm>
            <a:off x="10013421" y="45570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46BF9F12-087E-41C9-8097-462EC3393615}"/>
              </a:ext>
            </a:extLst>
          </p:cNvPr>
          <p:cNvCxnSpPr/>
          <p:nvPr/>
        </p:nvCxnSpPr>
        <p:spPr bwMode="auto">
          <a:xfrm>
            <a:off x="10632303" y="4557020"/>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EFBB7B62-BC66-45E8-A2BB-D73504D25EE5}"/>
              </a:ext>
            </a:extLst>
          </p:cNvPr>
          <p:cNvCxnSpPr/>
          <p:nvPr/>
        </p:nvCxnSpPr>
        <p:spPr bwMode="auto">
          <a:xfrm>
            <a:off x="11870067" y="4557020"/>
            <a:ext cx="0" cy="64008"/>
          </a:xfrm>
          <a:prstGeom prst="line">
            <a:avLst/>
          </a:prstGeom>
          <a:noFill/>
          <a:ln w="28575" cap="flat" cmpd="sng" algn="ctr">
            <a:solidFill>
              <a:schemeClr val="bg1"/>
            </a:solidFill>
            <a:prstDash val="solid"/>
            <a:round/>
            <a:headEnd type="none" w="med" len="med"/>
            <a:tailEnd type="none" w="med" len="med"/>
          </a:ln>
          <a:effectLst/>
        </p:spPr>
      </p:cxnSp>
      <p:sp>
        <p:nvSpPr>
          <p:cNvPr id="82" name="TextBox 81">
            <a:extLst>
              <a:ext uri="{FF2B5EF4-FFF2-40B4-BE49-F238E27FC236}">
                <a16:creationId xmlns:a16="http://schemas.microsoft.com/office/drawing/2014/main" id="{C0BC3E86-4CA2-4AB6-8EC9-44CCB835B914}"/>
              </a:ext>
            </a:extLst>
          </p:cNvPr>
          <p:cNvSpPr txBox="1"/>
          <p:nvPr/>
        </p:nvSpPr>
        <p:spPr bwMode="auto">
          <a:xfrm rot="16200000">
            <a:off x="4745049" y="3218682"/>
            <a:ext cx="30413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OS (%)</a:t>
            </a:r>
          </a:p>
        </p:txBody>
      </p:sp>
      <p:sp>
        <p:nvSpPr>
          <p:cNvPr id="83" name="TextBox 82">
            <a:extLst>
              <a:ext uri="{FF2B5EF4-FFF2-40B4-BE49-F238E27FC236}">
                <a16:creationId xmlns:a16="http://schemas.microsoft.com/office/drawing/2014/main" id="{3B8084CA-C471-417B-932C-D44BCA2A8234}"/>
              </a:ext>
            </a:extLst>
          </p:cNvPr>
          <p:cNvSpPr txBox="1"/>
          <p:nvPr/>
        </p:nvSpPr>
        <p:spPr bwMode="auto">
          <a:xfrm>
            <a:off x="6626781"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84" name="TextBox 83">
            <a:extLst>
              <a:ext uri="{FF2B5EF4-FFF2-40B4-BE49-F238E27FC236}">
                <a16:creationId xmlns:a16="http://schemas.microsoft.com/office/drawing/2014/main" id="{DA69ACFD-1E5E-4598-B112-3121CA694010}"/>
              </a:ext>
            </a:extLst>
          </p:cNvPr>
          <p:cNvSpPr txBox="1"/>
          <p:nvPr/>
        </p:nvSpPr>
        <p:spPr bwMode="auto">
          <a:xfrm>
            <a:off x="7245009"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85" name="TextBox 84">
            <a:extLst>
              <a:ext uri="{FF2B5EF4-FFF2-40B4-BE49-F238E27FC236}">
                <a16:creationId xmlns:a16="http://schemas.microsoft.com/office/drawing/2014/main" id="{06323138-C647-4AC7-A502-2DFD4E3E7884}"/>
              </a:ext>
            </a:extLst>
          </p:cNvPr>
          <p:cNvSpPr txBox="1"/>
          <p:nvPr/>
        </p:nvSpPr>
        <p:spPr bwMode="auto">
          <a:xfrm>
            <a:off x="7863237"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12</a:t>
            </a:r>
          </a:p>
        </p:txBody>
      </p:sp>
      <p:sp>
        <p:nvSpPr>
          <p:cNvPr id="86" name="TextBox 85">
            <a:extLst>
              <a:ext uri="{FF2B5EF4-FFF2-40B4-BE49-F238E27FC236}">
                <a16:creationId xmlns:a16="http://schemas.microsoft.com/office/drawing/2014/main" id="{B8E4D255-8AD6-47D8-A2CB-16A306A10C51}"/>
              </a:ext>
            </a:extLst>
          </p:cNvPr>
          <p:cNvSpPr txBox="1"/>
          <p:nvPr/>
        </p:nvSpPr>
        <p:spPr bwMode="auto">
          <a:xfrm>
            <a:off x="8481465"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87" name="TextBox 86">
            <a:extLst>
              <a:ext uri="{FF2B5EF4-FFF2-40B4-BE49-F238E27FC236}">
                <a16:creationId xmlns:a16="http://schemas.microsoft.com/office/drawing/2014/main" id="{A5E32268-D69B-4A9E-BBD6-617C688D244B}"/>
              </a:ext>
            </a:extLst>
          </p:cNvPr>
          <p:cNvSpPr txBox="1"/>
          <p:nvPr/>
        </p:nvSpPr>
        <p:spPr bwMode="auto">
          <a:xfrm>
            <a:off x="9099693"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88" name="TextBox 87">
            <a:extLst>
              <a:ext uri="{FF2B5EF4-FFF2-40B4-BE49-F238E27FC236}">
                <a16:creationId xmlns:a16="http://schemas.microsoft.com/office/drawing/2014/main" id="{D08E44EE-8C3A-42C2-8ECA-E451822ABE43}"/>
              </a:ext>
            </a:extLst>
          </p:cNvPr>
          <p:cNvSpPr txBox="1"/>
          <p:nvPr/>
        </p:nvSpPr>
        <p:spPr bwMode="auto">
          <a:xfrm>
            <a:off x="9717921"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30</a:t>
            </a:r>
          </a:p>
        </p:txBody>
      </p:sp>
      <p:sp>
        <p:nvSpPr>
          <p:cNvPr id="89" name="TextBox 88">
            <a:extLst>
              <a:ext uri="{FF2B5EF4-FFF2-40B4-BE49-F238E27FC236}">
                <a16:creationId xmlns:a16="http://schemas.microsoft.com/office/drawing/2014/main" id="{B549A2FE-8EBB-40F3-8F61-288884B9D215}"/>
              </a:ext>
            </a:extLst>
          </p:cNvPr>
          <p:cNvSpPr txBox="1"/>
          <p:nvPr/>
        </p:nvSpPr>
        <p:spPr bwMode="auto">
          <a:xfrm>
            <a:off x="10336149"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90" name="TextBox 89">
            <a:extLst>
              <a:ext uri="{FF2B5EF4-FFF2-40B4-BE49-F238E27FC236}">
                <a16:creationId xmlns:a16="http://schemas.microsoft.com/office/drawing/2014/main" id="{790C320E-937C-44F5-A59D-F2884EC9A80E}"/>
              </a:ext>
            </a:extLst>
          </p:cNvPr>
          <p:cNvSpPr txBox="1"/>
          <p:nvPr/>
        </p:nvSpPr>
        <p:spPr bwMode="auto">
          <a:xfrm>
            <a:off x="6626781"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53</a:t>
            </a:r>
          </a:p>
        </p:txBody>
      </p:sp>
      <p:sp>
        <p:nvSpPr>
          <p:cNvPr id="91" name="TextBox 90">
            <a:extLst>
              <a:ext uri="{FF2B5EF4-FFF2-40B4-BE49-F238E27FC236}">
                <a16:creationId xmlns:a16="http://schemas.microsoft.com/office/drawing/2014/main" id="{20E94307-E27B-4EA6-A1BA-8632CA3F6714}"/>
              </a:ext>
            </a:extLst>
          </p:cNvPr>
          <p:cNvSpPr txBox="1"/>
          <p:nvPr/>
        </p:nvSpPr>
        <p:spPr bwMode="auto">
          <a:xfrm>
            <a:off x="6937338"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a:t>
            </a:r>
          </a:p>
        </p:txBody>
      </p:sp>
      <p:sp>
        <p:nvSpPr>
          <p:cNvPr id="92" name="TextBox 91">
            <a:extLst>
              <a:ext uri="{FF2B5EF4-FFF2-40B4-BE49-F238E27FC236}">
                <a16:creationId xmlns:a16="http://schemas.microsoft.com/office/drawing/2014/main" id="{C41D69B5-914C-41AB-8A9A-A1B9C7B83200}"/>
              </a:ext>
            </a:extLst>
          </p:cNvPr>
          <p:cNvSpPr txBox="1"/>
          <p:nvPr/>
        </p:nvSpPr>
        <p:spPr bwMode="auto">
          <a:xfrm>
            <a:off x="7247895"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93" name="TextBox 92">
            <a:extLst>
              <a:ext uri="{FF2B5EF4-FFF2-40B4-BE49-F238E27FC236}">
                <a16:creationId xmlns:a16="http://schemas.microsoft.com/office/drawing/2014/main" id="{EDBB0D05-41F4-49C3-A82A-73B5C99A1FB0}"/>
              </a:ext>
            </a:extLst>
          </p:cNvPr>
          <p:cNvSpPr txBox="1"/>
          <p:nvPr/>
        </p:nvSpPr>
        <p:spPr bwMode="auto">
          <a:xfrm>
            <a:off x="7558452"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38</a:t>
            </a:r>
          </a:p>
        </p:txBody>
      </p:sp>
      <p:sp>
        <p:nvSpPr>
          <p:cNvPr id="94" name="TextBox 93">
            <a:extLst>
              <a:ext uri="{FF2B5EF4-FFF2-40B4-BE49-F238E27FC236}">
                <a16:creationId xmlns:a16="http://schemas.microsoft.com/office/drawing/2014/main" id="{9990E62E-D498-4146-BADE-E0FA76401E59}"/>
              </a:ext>
            </a:extLst>
          </p:cNvPr>
          <p:cNvSpPr txBox="1"/>
          <p:nvPr/>
        </p:nvSpPr>
        <p:spPr bwMode="auto">
          <a:xfrm>
            <a:off x="7869009"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95" name="TextBox 94">
            <a:extLst>
              <a:ext uri="{FF2B5EF4-FFF2-40B4-BE49-F238E27FC236}">
                <a16:creationId xmlns:a16="http://schemas.microsoft.com/office/drawing/2014/main" id="{B8B2EF8A-30D4-4309-B4C4-1E70F39765C7}"/>
              </a:ext>
            </a:extLst>
          </p:cNvPr>
          <p:cNvSpPr txBox="1"/>
          <p:nvPr/>
        </p:nvSpPr>
        <p:spPr bwMode="auto">
          <a:xfrm>
            <a:off x="8179566"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27</a:t>
            </a:r>
          </a:p>
        </p:txBody>
      </p:sp>
      <p:sp>
        <p:nvSpPr>
          <p:cNvPr id="96" name="TextBox 95">
            <a:extLst>
              <a:ext uri="{FF2B5EF4-FFF2-40B4-BE49-F238E27FC236}">
                <a16:creationId xmlns:a16="http://schemas.microsoft.com/office/drawing/2014/main" id="{39EBE18F-BFAA-42D8-904B-8A4C596B9F80}"/>
              </a:ext>
            </a:extLst>
          </p:cNvPr>
          <p:cNvSpPr txBox="1"/>
          <p:nvPr/>
        </p:nvSpPr>
        <p:spPr bwMode="auto">
          <a:xfrm>
            <a:off x="8490123"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18</a:t>
            </a:r>
          </a:p>
        </p:txBody>
      </p:sp>
      <p:sp>
        <p:nvSpPr>
          <p:cNvPr id="97" name="TextBox 96">
            <a:extLst>
              <a:ext uri="{FF2B5EF4-FFF2-40B4-BE49-F238E27FC236}">
                <a16:creationId xmlns:a16="http://schemas.microsoft.com/office/drawing/2014/main" id="{ADE5E350-5771-42BD-BECB-8DF182DB043F}"/>
              </a:ext>
            </a:extLst>
          </p:cNvPr>
          <p:cNvSpPr txBox="1"/>
          <p:nvPr/>
        </p:nvSpPr>
        <p:spPr bwMode="auto">
          <a:xfrm>
            <a:off x="8800680"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9</a:t>
            </a:r>
          </a:p>
        </p:txBody>
      </p:sp>
      <p:sp>
        <p:nvSpPr>
          <p:cNvPr id="98" name="TextBox 97">
            <a:extLst>
              <a:ext uri="{FF2B5EF4-FFF2-40B4-BE49-F238E27FC236}">
                <a16:creationId xmlns:a16="http://schemas.microsoft.com/office/drawing/2014/main" id="{5295F82E-D13C-4496-900E-C28232E3FA54}"/>
              </a:ext>
            </a:extLst>
          </p:cNvPr>
          <p:cNvSpPr txBox="1"/>
          <p:nvPr/>
        </p:nvSpPr>
        <p:spPr bwMode="auto">
          <a:xfrm>
            <a:off x="9111237"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a:t>
            </a:r>
          </a:p>
        </p:txBody>
      </p:sp>
      <p:sp>
        <p:nvSpPr>
          <p:cNvPr id="99" name="TextBox 98">
            <a:extLst>
              <a:ext uri="{FF2B5EF4-FFF2-40B4-BE49-F238E27FC236}">
                <a16:creationId xmlns:a16="http://schemas.microsoft.com/office/drawing/2014/main" id="{7EDA9B67-0A29-4548-9AC5-7C8961223735}"/>
              </a:ext>
            </a:extLst>
          </p:cNvPr>
          <p:cNvSpPr txBox="1"/>
          <p:nvPr/>
        </p:nvSpPr>
        <p:spPr bwMode="auto">
          <a:xfrm>
            <a:off x="9732351"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00" name="TextBox 99">
            <a:extLst>
              <a:ext uri="{FF2B5EF4-FFF2-40B4-BE49-F238E27FC236}">
                <a16:creationId xmlns:a16="http://schemas.microsoft.com/office/drawing/2014/main" id="{4821A352-0BE1-44B4-BEF4-C3360F4B585E}"/>
              </a:ext>
            </a:extLst>
          </p:cNvPr>
          <p:cNvSpPr txBox="1"/>
          <p:nvPr/>
        </p:nvSpPr>
        <p:spPr bwMode="auto">
          <a:xfrm>
            <a:off x="10042908"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01" name="TextBox 100">
            <a:extLst>
              <a:ext uri="{FF2B5EF4-FFF2-40B4-BE49-F238E27FC236}">
                <a16:creationId xmlns:a16="http://schemas.microsoft.com/office/drawing/2014/main" id="{391C16E3-4A4F-42B1-AC29-D7FDBB71E214}"/>
              </a:ext>
            </a:extLst>
          </p:cNvPr>
          <p:cNvSpPr txBox="1"/>
          <p:nvPr/>
        </p:nvSpPr>
        <p:spPr bwMode="auto">
          <a:xfrm>
            <a:off x="10353465"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02" name="TextBox 101">
            <a:extLst>
              <a:ext uri="{FF2B5EF4-FFF2-40B4-BE49-F238E27FC236}">
                <a16:creationId xmlns:a16="http://schemas.microsoft.com/office/drawing/2014/main" id="{78C80ABC-86AE-4A85-8A1A-B97C78093B67}"/>
              </a:ext>
            </a:extLst>
          </p:cNvPr>
          <p:cNvSpPr txBox="1"/>
          <p:nvPr/>
        </p:nvSpPr>
        <p:spPr bwMode="auto">
          <a:xfrm>
            <a:off x="10664022"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03" name="TextBox 102">
            <a:extLst>
              <a:ext uri="{FF2B5EF4-FFF2-40B4-BE49-F238E27FC236}">
                <a16:creationId xmlns:a16="http://schemas.microsoft.com/office/drawing/2014/main" id="{F28C7E94-E663-4EC3-B1CF-ADB012E574C9}"/>
              </a:ext>
            </a:extLst>
          </p:cNvPr>
          <p:cNvSpPr txBox="1"/>
          <p:nvPr/>
        </p:nvSpPr>
        <p:spPr bwMode="auto">
          <a:xfrm>
            <a:off x="6279821" y="2040983"/>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104" name="TextBox 103">
            <a:extLst>
              <a:ext uri="{FF2B5EF4-FFF2-40B4-BE49-F238E27FC236}">
                <a16:creationId xmlns:a16="http://schemas.microsoft.com/office/drawing/2014/main" id="{E914708A-74A8-4ADF-A23D-826A6BB68EE6}"/>
              </a:ext>
            </a:extLst>
          </p:cNvPr>
          <p:cNvSpPr txBox="1"/>
          <p:nvPr/>
        </p:nvSpPr>
        <p:spPr bwMode="auto">
          <a:xfrm>
            <a:off x="6279821" y="2511503"/>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105" name="TextBox 104">
            <a:extLst>
              <a:ext uri="{FF2B5EF4-FFF2-40B4-BE49-F238E27FC236}">
                <a16:creationId xmlns:a16="http://schemas.microsoft.com/office/drawing/2014/main" id="{C481D884-03B5-4BC2-B354-EEB1BC8FEB5A}"/>
              </a:ext>
            </a:extLst>
          </p:cNvPr>
          <p:cNvSpPr txBox="1"/>
          <p:nvPr/>
        </p:nvSpPr>
        <p:spPr bwMode="auto">
          <a:xfrm>
            <a:off x="6279821" y="2982023"/>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106" name="TextBox 105">
            <a:extLst>
              <a:ext uri="{FF2B5EF4-FFF2-40B4-BE49-F238E27FC236}">
                <a16:creationId xmlns:a16="http://schemas.microsoft.com/office/drawing/2014/main" id="{8B0C8BE7-90C2-477C-9906-4D262B55C823}"/>
              </a:ext>
            </a:extLst>
          </p:cNvPr>
          <p:cNvSpPr txBox="1"/>
          <p:nvPr/>
        </p:nvSpPr>
        <p:spPr bwMode="auto">
          <a:xfrm>
            <a:off x="6279821" y="3452543"/>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107" name="TextBox 106">
            <a:extLst>
              <a:ext uri="{FF2B5EF4-FFF2-40B4-BE49-F238E27FC236}">
                <a16:creationId xmlns:a16="http://schemas.microsoft.com/office/drawing/2014/main" id="{C3A9E1E8-A00F-4459-B5F0-91D362DD2F57}"/>
              </a:ext>
            </a:extLst>
          </p:cNvPr>
          <p:cNvSpPr txBox="1"/>
          <p:nvPr/>
        </p:nvSpPr>
        <p:spPr bwMode="auto">
          <a:xfrm>
            <a:off x="6279821" y="3923063"/>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108" name="TextBox 107">
            <a:extLst>
              <a:ext uri="{FF2B5EF4-FFF2-40B4-BE49-F238E27FC236}">
                <a16:creationId xmlns:a16="http://schemas.microsoft.com/office/drawing/2014/main" id="{49D51527-C821-4DBE-B3E0-01E80E8D0E15}"/>
              </a:ext>
            </a:extLst>
          </p:cNvPr>
          <p:cNvSpPr txBox="1"/>
          <p:nvPr/>
        </p:nvSpPr>
        <p:spPr bwMode="auto">
          <a:xfrm>
            <a:off x="6279821" y="4393583"/>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09" name="TextBox 108">
            <a:extLst>
              <a:ext uri="{FF2B5EF4-FFF2-40B4-BE49-F238E27FC236}">
                <a16:creationId xmlns:a16="http://schemas.microsoft.com/office/drawing/2014/main" id="{0ECC61EA-267B-44D4-A872-1F6209513AF0}"/>
              </a:ext>
            </a:extLst>
          </p:cNvPr>
          <p:cNvSpPr txBox="1"/>
          <p:nvPr/>
        </p:nvSpPr>
        <p:spPr bwMode="auto">
          <a:xfrm>
            <a:off x="1053549" y="4911516"/>
            <a:ext cx="4927646"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a:t>
            </a:r>
          </a:p>
        </p:txBody>
      </p:sp>
      <p:sp>
        <p:nvSpPr>
          <p:cNvPr id="110" name="TextBox 109">
            <a:extLst>
              <a:ext uri="{FF2B5EF4-FFF2-40B4-BE49-F238E27FC236}">
                <a16:creationId xmlns:a16="http://schemas.microsoft.com/office/drawing/2014/main" id="{FE033165-5206-4329-97D6-BA9065BC8938}"/>
              </a:ext>
            </a:extLst>
          </p:cNvPr>
          <p:cNvSpPr txBox="1"/>
          <p:nvPr/>
        </p:nvSpPr>
        <p:spPr bwMode="auto">
          <a:xfrm>
            <a:off x="6945820" y="4911516"/>
            <a:ext cx="4924245"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Mos</a:t>
            </a:r>
          </a:p>
        </p:txBody>
      </p:sp>
      <p:sp>
        <p:nvSpPr>
          <p:cNvPr id="111" name="TextBox 110">
            <a:extLst>
              <a:ext uri="{FF2B5EF4-FFF2-40B4-BE49-F238E27FC236}">
                <a16:creationId xmlns:a16="http://schemas.microsoft.com/office/drawing/2014/main" id="{AD1F6F2E-29E3-4331-8347-CD9D2F4628C3}"/>
              </a:ext>
            </a:extLst>
          </p:cNvPr>
          <p:cNvSpPr txBox="1"/>
          <p:nvPr/>
        </p:nvSpPr>
        <p:spPr bwMode="auto">
          <a:xfrm>
            <a:off x="445696" y="5222484"/>
            <a:ext cx="1863564"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9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112" name="TextBox 111">
            <a:extLst>
              <a:ext uri="{FF2B5EF4-FFF2-40B4-BE49-F238E27FC236}">
                <a16:creationId xmlns:a16="http://schemas.microsoft.com/office/drawing/2014/main" id="{459E63AC-BFBF-4CBE-AFC6-9F9693522B77}"/>
              </a:ext>
            </a:extLst>
          </p:cNvPr>
          <p:cNvSpPr txBox="1"/>
          <p:nvPr/>
        </p:nvSpPr>
        <p:spPr bwMode="auto">
          <a:xfrm>
            <a:off x="10954377"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42</a:t>
            </a:r>
          </a:p>
        </p:txBody>
      </p:sp>
      <p:sp>
        <p:nvSpPr>
          <p:cNvPr id="113" name="TextBox 112">
            <a:extLst>
              <a:ext uri="{FF2B5EF4-FFF2-40B4-BE49-F238E27FC236}">
                <a16:creationId xmlns:a16="http://schemas.microsoft.com/office/drawing/2014/main" id="{7DB52633-E631-4722-92D3-7CEBBC5B9F52}"/>
              </a:ext>
            </a:extLst>
          </p:cNvPr>
          <p:cNvSpPr txBox="1"/>
          <p:nvPr/>
        </p:nvSpPr>
        <p:spPr bwMode="auto">
          <a:xfrm>
            <a:off x="11572602" y="4551470"/>
            <a:ext cx="600674" cy="3696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46</a:t>
            </a:r>
          </a:p>
        </p:txBody>
      </p:sp>
      <p:cxnSp>
        <p:nvCxnSpPr>
          <p:cNvPr id="114" name="Straight Connector 113">
            <a:extLst>
              <a:ext uri="{FF2B5EF4-FFF2-40B4-BE49-F238E27FC236}">
                <a16:creationId xmlns:a16="http://schemas.microsoft.com/office/drawing/2014/main" id="{B0BE605F-798F-4CDB-BFB4-D2AD9C98FBD1}"/>
              </a:ext>
            </a:extLst>
          </p:cNvPr>
          <p:cNvCxnSpPr/>
          <p:nvPr/>
        </p:nvCxnSpPr>
        <p:spPr bwMode="auto">
          <a:xfrm>
            <a:off x="11251185" y="4557020"/>
            <a:ext cx="0" cy="64008"/>
          </a:xfrm>
          <a:prstGeom prst="line">
            <a:avLst/>
          </a:prstGeom>
          <a:noFill/>
          <a:ln w="28575" cap="flat" cmpd="sng" algn="ctr">
            <a:solidFill>
              <a:schemeClr val="bg1"/>
            </a:solidFill>
            <a:prstDash val="solid"/>
            <a:round/>
            <a:headEnd type="none" w="med" len="med"/>
            <a:tailEnd type="none" w="med" len="med"/>
          </a:ln>
          <a:effectLst/>
        </p:spPr>
      </p:cxnSp>
      <p:sp>
        <p:nvSpPr>
          <p:cNvPr id="115" name="TextBox 114">
            <a:extLst>
              <a:ext uri="{FF2B5EF4-FFF2-40B4-BE49-F238E27FC236}">
                <a16:creationId xmlns:a16="http://schemas.microsoft.com/office/drawing/2014/main" id="{1279ABAE-65BD-4443-B7CE-F5D43BF855DF}"/>
              </a:ext>
            </a:extLst>
          </p:cNvPr>
          <p:cNvSpPr txBox="1"/>
          <p:nvPr/>
        </p:nvSpPr>
        <p:spPr bwMode="auto">
          <a:xfrm>
            <a:off x="10974575" y="5449784"/>
            <a:ext cx="60067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a:t>
            </a:r>
          </a:p>
        </p:txBody>
      </p:sp>
      <p:sp>
        <p:nvSpPr>
          <p:cNvPr id="116" name="Freeform: Shape 115">
            <a:extLst>
              <a:ext uri="{FF2B5EF4-FFF2-40B4-BE49-F238E27FC236}">
                <a16:creationId xmlns:a16="http://schemas.microsoft.com/office/drawing/2014/main" id="{83796199-8887-4BB3-985C-BFBDC7698386}"/>
              </a:ext>
            </a:extLst>
          </p:cNvPr>
          <p:cNvSpPr/>
          <p:nvPr/>
        </p:nvSpPr>
        <p:spPr bwMode="auto">
          <a:xfrm>
            <a:off x="1047750" y="2190750"/>
            <a:ext cx="4305300" cy="2324100"/>
          </a:xfrm>
          <a:custGeom>
            <a:avLst/>
            <a:gdLst>
              <a:gd name="connsiteX0" fmla="*/ 4305300 w 4305300"/>
              <a:gd name="connsiteY0" fmla="*/ 2324100 h 2324100"/>
              <a:gd name="connsiteX1" fmla="*/ 4305300 w 4305300"/>
              <a:gd name="connsiteY1" fmla="*/ 1676400 h 2324100"/>
              <a:gd name="connsiteX2" fmla="*/ 3490913 w 4305300"/>
              <a:gd name="connsiteY2" fmla="*/ 1676400 h 2324100"/>
              <a:gd name="connsiteX3" fmla="*/ 3490913 w 4305300"/>
              <a:gd name="connsiteY3" fmla="*/ 1443038 h 2324100"/>
              <a:gd name="connsiteX4" fmla="*/ 3100388 w 4305300"/>
              <a:gd name="connsiteY4" fmla="*/ 1443038 h 2324100"/>
              <a:gd name="connsiteX5" fmla="*/ 3100388 w 4305300"/>
              <a:gd name="connsiteY5" fmla="*/ 1285875 h 2324100"/>
              <a:gd name="connsiteX6" fmla="*/ 2228850 w 4305300"/>
              <a:gd name="connsiteY6" fmla="*/ 1285875 h 2324100"/>
              <a:gd name="connsiteX7" fmla="*/ 2228850 w 4305300"/>
              <a:gd name="connsiteY7" fmla="*/ 1114425 h 2324100"/>
              <a:gd name="connsiteX8" fmla="*/ 1971675 w 4305300"/>
              <a:gd name="connsiteY8" fmla="*/ 1114425 h 2324100"/>
              <a:gd name="connsiteX9" fmla="*/ 1971675 w 4305300"/>
              <a:gd name="connsiteY9" fmla="*/ 1038225 h 2324100"/>
              <a:gd name="connsiteX10" fmla="*/ 1857375 w 4305300"/>
              <a:gd name="connsiteY10" fmla="*/ 1038225 h 2324100"/>
              <a:gd name="connsiteX11" fmla="*/ 1857375 w 4305300"/>
              <a:gd name="connsiteY11" fmla="*/ 942975 h 2324100"/>
              <a:gd name="connsiteX12" fmla="*/ 1609725 w 4305300"/>
              <a:gd name="connsiteY12" fmla="*/ 942975 h 2324100"/>
              <a:gd name="connsiteX13" fmla="*/ 1609725 w 4305300"/>
              <a:gd name="connsiteY13" fmla="*/ 885825 h 2324100"/>
              <a:gd name="connsiteX14" fmla="*/ 1423988 w 4305300"/>
              <a:gd name="connsiteY14" fmla="*/ 885825 h 2324100"/>
              <a:gd name="connsiteX15" fmla="*/ 1423988 w 4305300"/>
              <a:gd name="connsiteY15" fmla="*/ 838200 h 2324100"/>
              <a:gd name="connsiteX16" fmla="*/ 1190625 w 4305300"/>
              <a:gd name="connsiteY16" fmla="*/ 838200 h 2324100"/>
              <a:gd name="connsiteX17" fmla="*/ 1190625 w 4305300"/>
              <a:gd name="connsiteY17" fmla="*/ 771525 h 2324100"/>
              <a:gd name="connsiteX18" fmla="*/ 1171575 w 4305300"/>
              <a:gd name="connsiteY18" fmla="*/ 771525 h 2324100"/>
              <a:gd name="connsiteX19" fmla="*/ 1171575 w 4305300"/>
              <a:gd name="connsiteY19" fmla="*/ 723900 h 2324100"/>
              <a:gd name="connsiteX20" fmla="*/ 985838 w 4305300"/>
              <a:gd name="connsiteY20" fmla="*/ 723900 h 2324100"/>
              <a:gd name="connsiteX21" fmla="*/ 985838 w 4305300"/>
              <a:gd name="connsiteY21" fmla="*/ 676275 h 2324100"/>
              <a:gd name="connsiteX22" fmla="*/ 952500 w 4305300"/>
              <a:gd name="connsiteY22" fmla="*/ 676275 h 2324100"/>
              <a:gd name="connsiteX23" fmla="*/ 952500 w 4305300"/>
              <a:gd name="connsiteY23" fmla="*/ 614363 h 2324100"/>
              <a:gd name="connsiteX24" fmla="*/ 900113 w 4305300"/>
              <a:gd name="connsiteY24" fmla="*/ 614363 h 2324100"/>
              <a:gd name="connsiteX25" fmla="*/ 900113 w 4305300"/>
              <a:gd name="connsiteY25" fmla="*/ 614363 h 2324100"/>
              <a:gd name="connsiteX26" fmla="*/ 862013 w 4305300"/>
              <a:gd name="connsiteY26" fmla="*/ 576263 h 2324100"/>
              <a:gd name="connsiteX27" fmla="*/ 862013 w 4305300"/>
              <a:gd name="connsiteY27" fmla="*/ 528638 h 2324100"/>
              <a:gd name="connsiteX28" fmla="*/ 762000 w 4305300"/>
              <a:gd name="connsiteY28" fmla="*/ 528638 h 2324100"/>
              <a:gd name="connsiteX29" fmla="*/ 762000 w 4305300"/>
              <a:gd name="connsiteY29" fmla="*/ 471488 h 2324100"/>
              <a:gd name="connsiteX30" fmla="*/ 547688 w 4305300"/>
              <a:gd name="connsiteY30" fmla="*/ 471488 h 2324100"/>
              <a:gd name="connsiteX31" fmla="*/ 547688 w 4305300"/>
              <a:gd name="connsiteY31" fmla="*/ 338138 h 2324100"/>
              <a:gd name="connsiteX32" fmla="*/ 438150 w 4305300"/>
              <a:gd name="connsiteY32" fmla="*/ 338138 h 2324100"/>
              <a:gd name="connsiteX33" fmla="*/ 438150 w 4305300"/>
              <a:gd name="connsiteY33" fmla="*/ 280988 h 2324100"/>
              <a:gd name="connsiteX34" fmla="*/ 352425 w 4305300"/>
              <a:gd name="connsiteY34" fmla="*/ 280988 h 2324100"/>
              <a:gd name="connsiteX35" fmla="*/ 352425 w 4305300"/>
              <a:gd name="connsiteY35" fmla="*/ 238125 h 2324100"/>
              <a:gd name="connsiteX36" fmla="*/ 319088 w 4305300"/>
              <a:gd name="connsiteY36" fmla="*/ 238125 h 2324100"/>
              <a:gd name="connsiteX37" fmla="*/ 319088 w 4305300"/>
              <a:gd name="connsiteY37" fmla="*/ 185738 h 2324100"/>
              <a:gd name="connsiteX38" fmla="*/ 209550 w 4305300"/>
              <a:gd name="connsiteY38" fmla="*/ 185738 h 2324100"/>
              <a:gd name="connsiteX39" fmla="*/ 209550 w 4305300"/>
              <a:gd name="connsiteY39" fmla="*/ 138113 h 2324100"/>
              <a:gd name="connsiteX40" fmla="*/ 176213 w 4305300"/>
              <a:gd name="connsiteY40" fmla="*/ 138113 h 2324100"/>
              <a:gd name="connsiteX41" fmla="*/ 176213 w 4305300"/>
              <a:gd name="connsiteY41" fmla="*/ 100013 h 2324100"/>
              <a:gd name="connsiteX42" fmla="*/ 80963 w 4305300"/>
              <a:gd name="connsiteY42" fmla="*/ 100013 h 2324100"/>
              <a:gd name="connsiteX43" fmla="*/ 80963 w 4305300"/>
              <a:gd name="connsiteY43" fmla="*/ 57150 h 2324100"/>
              <a:gd name="connsiteX44" fmla="*/ 47625 w 4305300"/>
              <a:gd name="connsiteY44" fmla="*/ 57150 h 2324100"/>
              <a:gd name="connsiteX45" fmla="*/ 47625 w 4305300"/>
              <a:gd name="connsiteY45" fmla="*/ 0 h 2324100"/>
              <a:gd name="connsiteX46" fmla="*/ 0 w 4305300"/>
              <a:gd name="connsiteY46" fmla="*/ 0 h 2324100"/>
              <a:gd name="connsiteX0" fmla="*/ 4305300 w 4305300"/>
              <a:gd name="connsiteY0" fmla="*/ 2324100 h 2324100"/>
              <a:gd name="connsiteX1" fmla="*/ 4305300 w 4305300"/>
              <a:gd name="connsiteY1" fmla="*/ 1676400 h 2324100"/>
              <a:gd name="connsiteX2" fmla="*/ 3490913 w 4305300"/>
              <a:gd name="connsiteY2" fmla="*/ 1676400 h 2324100"/>
              <a:gd name="connsiteX3" fmla="*/ 3490913 w 4305300"/>
              <a:gd name="connsiteY3" fmla="*/ 1443038 h 2324100"/>
              <a:gd name="connsiteX4" fmla="*/ 3100388 w 4305300"/>
              <a:gd name="connsiteY4" fmla="*/ 1443038 h 2324100"/>
              <a:gd name="connsiteX5" fmla="*/ 3100388 w 4305300"/>
              <a:gd name="connsiteY5" fmla="*/ 1285875 h 2324100"/>
              <a:gd name="connsiteX6" fmla="*/ 2228850 w 4305300"/>
              <a:gd name="connsiteY6" fmla="*/ 1285875 h 2324100"/>
              <a:gd name="connsiteX7" fmla="*/ 2228850 w 4305300"/>
              <a:gd name="connsiteY7" fmla="*/ 1114425 h 2324100"/>
              <a:gd name="connsiteX8" fmla="*/ 1971675 w 4305300"/>
              <a:gd name="connsiteY8" fmla="*/ 1114425 h 2324100"/>
              <a:gd name="connsiteX9" fmla="*/ 1971675 w 4305300"/>
              <a:gd name="connsiteY9" fmla="*/ 1038225 h 2324100"/>
              <a:gd name="connsiteX10" fmla="*/ 1857375 w 4305300"/>
              <a:gd name="connsiteY10" fmla="*/ 1038225 h 2324100"/>
              <a:gd name="connsiteX11" fmla="*/ 1857375 w 4305300"/>
              <a:gd name="connsiteY11" fmla="*/ 942975 h 2324100"/>
              <a:gd name="connsiteX12" fmla="*/ 1609725 w 4305300"/>
              <a:gd name="connsiteY12" fmla="*/ 942975 h 2324100"/>
              <a:gd name="connsiteX13" fmla="*/ 1609725 w 4305300"/>
              <a:gd name="connsiteY13" fmla="*/ 885825 h 2324100"/>
              <a:gd name="connsiteX14" fmla="*/ 1423988 w 4305300"/>
              <a:gd name="connsiteY14" fmla="*/ 885825 h 2324100"/>
              <a:gd name="connsiteX15" fmla="*/ 1423988 w 4305300"/>
              <a:gd name="connsiteY15" fmla="*/ 838200 h 2324100"/>
              <a:gd name="connsiteX16" fmla="*/ 1190625 w 4305300"/>
              <a:gd name="connsiteY16" fmla="*/ 838200 h 2324100"/>
              <a:gd name="connsiteX17" fmla="*/ 1190625 w 4305300"/>
              <a:gd name="connsiteY17" fmla="*/ 771525 h 2324100"/>
              <a:gd name="connsiteX18" fmla="*/ 1171575 w 4305300"/>
              <a:gd name="connsiteY18" fmla="*/ 771525 h 2324100"/>
              <a:gd name="connsiteX19" fmla="*/ 1171575 w 4305300"/>
              <a:gd name="connsiteY19" fmla="*/ 723900 h 2324100"/>
              <a:gd name="connsiteX20" fmla="*/ 985838 w 4305300"/>
              <a:gd name="connsiteY20" fmla="*/ 723900 h 2324100"/>
              <a:gd name="connsiteX21" fmla="*/ 985838 w 4305300"/>
              <a:gd name="connsiteY21" fmla="*/ 676275 h 2324100"/>
              <a:gd name="connsiteX22" fmla="*/ 952500 w 4305300"/>
              <a:gd name="connsiteY22" fmla="*/ 676275 h 2324100"/>
              <a:gd name="connsiteX23" fmla="*/ 952500 w 4305300"/>
              <a:gd name="connsiteY23" fmla="*/ 614363 h 2324100"/>
              <a:gd name="connsiteX24" fmla="*/ 900113 w 4305300"/>
              <a:gd name="connsiteY24" fmla="*/ 614363 h 2324100"/>
              <a:gd name="connsiteX25" fmla="*/ 900113 w 4305300"/>
              <a:gd name="connsiteY25" fmla="*/ 590551 h 2324100"/>
              <a:gd name="connsiteX26" fmla="*/ 862013 w 4305300"/>
              <a:gd name="connsiteY26" fmla="*/ 576263 h 2324100"/>
              <a:gd name="connsiteX27" fmla="*/ 862013 w 4305300"/>
              <a:gd name="connsiteY27" fmla="*/ 528638 h 2324100"/>
              <a:gd name="connsiteX28" fmla="*/ 762000 w 4305300"/>
              <a:gd name="connsiteY28" fmla="*/ 528638 h 2324100"/>
              <a:gd name="connsiteX29" fmla="*/ 762000 w 4305300"/>
              <a:gd name="connsiteY29" fmla="*/ 471488 h 2324100"/>
              <a:gd name="connsiteX30" fmla="*/ 547688 w 4305300"/>
              <a:gd name="connsiteY30" fmla="*/ 471488 h 2324100"/>
              <a:gd name="connsiteX31" fmla="*/ 547688 w 4305300"/>
              <a:gd name="connsiteY31" fmla="*/ 338138 h 2324100"/>
              <a:gd name="connsiteX32" fmla="*/ 438150 w 4305300"/>
              <a:gd name="connsiteY32" fmla="*/ 338138 h 2324100"/>
              <a:gd name="connsiteX33" fmla="*/ 438150 w 4305300"/>
              <a:gd name="connsiteY33" fmla="*/ 280988 h 2324100"/>
              <a:gd name="connsiteX34" fmla="*/ 352425 w 4305300"/>
              <a:gd name="connsiteY34" fmla="*/ 280988 h 2324100"/>
              <a:gd name="connsiteX35" fmla="*/ 352425 w 4305300"/>
              <a:gd name="connsiteY35" fmla="*/ 238125 h 2324100"/>
              <a:gd name="connsiteX36" fmla="*/ 319088 w 4305300"/>
              <a:gd name="connsiteY36" fmla="*/ 238125 h 2324100"/>
              <a:gd name="connsiteX37" fmla="*/ 319088 w 4305300"/>
              <a:gd name="connsiteY37" fmla="*/ 185738 h 2324100"/>
              <a:gd name="connsiteX38" fmla="*/ 209550 w 4305300"/>
              <a:gd name="connsiteY38" fmla="*/ 185738 h 2324100"/>
              <a:gd name="connsiteX39" fmla="*/ 209550 w 4305300"/>
              <a:gd name="connsiteY39" fmla="*/ 138113 h 2324100"/>
              <a:gd name="connsiteX40" fmla="*/ 176213 w 4305300"/>
              <a:gd name="connsiteY40" fmla="*/ 138113 h 2324100"/>
              <a:gd name="connsiteX41" fmla="*/ 176213 w 4305300"/>
              <a:gd name="connsiteY41" fmla="*/ 100013 h 2324100"/>
              <a:gd name="connsiteX42" fmla="*/ 80963 w 4305300"/>
              <a:gd name="connsiteY42" fmla="*/ 100013 h 2324100"/>
              <a:gd name="connsiteX43" fmla="*/ 80963 w 4305300"/>
              <a:gd name="connsiteY43" fmla="*/ 57150 h 2324100"/>
              <a:gd name="connsiteX44" fmla="*/ 47625 w 4305300"/>
              <a:gd name="connsiteY44" fmla="*/ 57150 h 2324100"/>
              <a:gd name="connsiteX45" fmla="*/ 47625 w 4305300"/>
              <a:gd name="connsiteY45" fmla="*/ 0 h 2324100"/>
              <a:gd name="connsiteX46" fmla="*/ 0 w 4305300"/>
              <a:gd name="connsiteY46" fmla="*/ 0 h 232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305300" h="2324100">
                <a:moveTo>
                  <a:pt x="4305300" y="2324100"/>
                </a:moveTo>
                <a:lnTo>
                  <a:pt x="4305300" y="1676400"/>
                </a:lnTo>
                <a:lnTo>
                  <a:pt x="3490913" y="1676400"/>
                </a:lnTo>
                <a:lnTo>
                  <a:pt x="3490913" y="1443038"/>
                </a:lnTo>
                <a:lnTo>
                  <a:pt x="3100388" y="1443038"/>
                </a:lnTo>
                <a:lnTo>
                  <a:pt x="3100388" y="1285875"/>
                </a:lnTo>
                <a:lnTo>
                  <a:pt x="2228850" y="1285875"/>
                </a:lnTo>
                <a:lnTo>
                  <a:pt x="2228850" y="1114425"/>
                </a:lnTo>
                <a:lnTo>
                  <a:pt x="1971675" y="1114425"/>
                </a:lnTo>
                <a:lnTo>
                  <a:pt x="1971675" y="1038225"/>
                </a:lnTo>
                <a:lnTo>
                  <a:pt x="1857375" y="1038225"/>
                </a:lnTo>
                <a:lnTo>
                  <a:pt x="1857375" y="942975"/>
                </a:lnTo>
                <a:lnTo>
                  <a:pt x="1609725" y="942975"/>
                </a:lnTo>
                <a:lnTo>
                  <a:pt x="1609725" y="885825"/>
                </a:lnTo>
                <a:lnTo>
                  <a:pt x="1423988" y="885825"/>
                </a:lnTo>
                <a:lnTo>
                  <a:pt x="1423988" y="838200"/>
                </a:lnTo>
                <a:lnTo>
                  <a:pt x="1190625" y="838200"/>
                </a:lnTo>
                <a:lnTo>
                  <a:pt x="1190625" y="771525"/>
                </a:lnTo>
                <a:lnTo>
                  <a:pt x="1171575" y="771525"/>
                </a:lnTo>
                <a:lnTo>
                  <a:pt x="1171575" y="723900"/>
                </a:lnTo>
                <a:lnTo>
                  <a:pt x="985838" y="723900"/>
                </a:lnTo>
                <a:lnTo>
                  <a:pt x="985838" y="676275"/>
                </a:lnTo>
                <a:lnTo>
                  <a:pt x="952500" y="676275"/>
                </a:lnTo>
                <a:lnTo>
                  <a:pt x="952500" y="614363"/>
                </a:lnTo>
                <a:lnTo>
                  <a:pt x="900113" y="614363"/>
                </a:lnTo>
                <a:lnTo>
                  <a:pt x="900113" y="590551"/>
                </a:lnTo>
                <a:lnTo>
                  <a:pt x="862013" y="576263"/>
                </a:lnTo>
                <a:lnTo>
                  <a:pt x="862013" y="528638"/>
                </a:lnTo>
                <a:lnTo>
                  <a:pt x="762000" y="528638"/>
                </a:lnTo>
                <a:lnTo>
                  <a:pt x="762000" y="471488"/>
                </a:lnTo>
                <a:lnTo>
                  <a:pt x="547688" y="471488"/>
                </a:lnTo>
                <a:lnTo>
                  <a:pt x="547688" y="338138"/>
                </a:lnTo>
                <a:lnTo>
                  <a:pt x="438150" y="338138"/>
                </a:lnTo>
                <a:lnTo>
                  <a:pt x="438150" y="280988"/>
                </a:lnTo>
                <a:lnTo>
                  <a:pt x="352425" y="280988"/>
                </a:lnTo>
                <a:lnTo>
                  <a:pt x="352425" y="238125"/>
                </a:lnTo>
                <a:lnTo>
                  <a:pt x="319088" y="238125"/>
                </a:lnTo>
                <a:lnTo>
                  <a:pt x="319088" y="185738"/>
                </a:lnTo>
                <a:lnTo>
                  <a:pt x="209550" y="185738"/>
                </a:lnTo>
                <a:lnTo>
                  <a:pt x="209550" y="138113"/>
                </a:lnTo>
                <a:lnTo>
                  <a:pt x="176213" y="138113"/>
                </a:lnTo>
                <a:lnTo>
                  <a:pt x="176213" y="100013"/>
                </a:lnTo>
                <a:lnTo>
                  <a:pt x="80963" y="100013"/>
                </a:lnTo>
                <a:lnTo>
                  <a:pt x="80963" y="57150"/>
                </a:lnTo>
                <a:lnTo>
                  <a:pt x="47625" y="57150"/>
                </a:lnTo>
                <a:lnTo>
                  <a:pt x="47625"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117" name="Straight Connector 116">
            <a:extLst>
              <a:ext uri="{FF2B5EF4-FFF2-40B4-BE49-F238E27FC236}">
                <a16:creationId xmlns:a16="http://schemas.microsoft.com/office/drawing/2014/main" id="{CEE75CD4-B264-4C87-B218-095066B3AB40}"/>
              </a:ext>
            </a:extLst>
          </p:cNvPr>
          <p:cNvCxnSpPr/>
          <p:nvPr/>
        </p:nvCxnSpPr>
        <p:spPr bwMode="auto">
          <a:xfrm>
            <a:off x="1058966" y="2130007"/>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E4E65E0C-47B4-4A7D-987A-9EA1787A788C}"/>
              </a:ext>
            </a:extLst>
          </p:cNvPr>
          <p:cNvCxnSpPr/>
          <p:nvPr/>
        </p:nvCxnSpPr>
        <p:spPr bwMode="auto">
          <a:xfrm>
            <a:off x="1282804" y="231332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8FA503B0-3DD9-488F-81CA-732CB80F60CD}"/>
              </a:ext>
            </a:extLst>
          </p:cNvPr>
          <p:cNvCxnSpPr/>
          <p:nvPr/>
        </p:nvCxnSpPr>
        <p:spPr bwMode="auto">
          <a:xfrm>
            <a:off x="1573316" y="2554129"/>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5008591A-150B-4218-96E6-FD891D8197C7}"/>
              </a:ext>
            </a:extLst>
          </p:cNvPr>
          <p:cNvCxnSpPr/>
          <p:nvPr/>
        </p:nvCxnSpPr>
        <p:spPr bwMode="auto">
          <a:xfrm>
            <a:off x="2417224" y="2952749"/>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2DE5B9A2-CA55-4317-8E7D-3DCA712FA4AB}"/>
              </a:ext>
            </a:extLst>
          </p:cNvPr>
          <p:cNvCxnSpPr/>
          <p:nvPr/>
        </p:nvCxnSpPr>
        <p:spPr bwMode="auto">
          <a:xfrm>
            <a:off x="1668566" y="2610108"/>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85987071-3ADC-44DD-AD97-41F4FAE74577}"/>
              </a:ext>
            </a:extLst>
          </p:cNvPr>
          <p:cNvCxnSpPr/>
          <p:nvPr/>
        </p:nvCxnSpPr>
        <p:spPr bwMode="auto">
          <a:xfrm>
            <a:off x="2453224" y="2958703"/>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5700F433-1362-4CD7-86D4-271BD8C7BBB9}"/>
              </a:ext>
            </a:extLst>
          </p:cNvPr>
          <p:cNvCxnSpPr/>
          <p:nvPr/>
        </p:nvCxnSpPr>
        <p:spPr bwMode="auto">
          <a:xfrm>
            <a:off x="2644878" y="3023256"/>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39D66CF3-80D2-4910-B878-F0356918F325}"/>
              </a:ext>
            </a:extLst>
          </p:cNvPr>
          <p:cNvCxnSpPr/>
          <p:nvPr/>
        </p:nvCxnSpPr>
        <p:spPr bwMode="auto">
          <a:xfrm>
            <a:off x="2678214" y="3074234"/>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50582D38-446A-487E-8D0F-89D6DDC5F5C6}"/>
              </a:ext>
            </a:extLst>
          </p:cNvPr>
          <p:cNvCxnSpPr/>
          <p:nvPr/>
        </p:nvCxnSpPr>
        <p:spPr bwMode="auto">
          <a:xfrm>
            <a:off x="2798504" y="3076894"/>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229C97EB-A3DB-470E-A478-CC39FC39526F}"/>
              </a:ext>
            </a:extLst>
          </p:cNvPr>
          <p:cNvCxnSpPr/>
          <p:nvPr/>
        </p:nvCxnSpPr>
        <p:spPr bwMode="auto">
          <a:xfrm>
            <a:off x="3324015" y="3408614"/>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2FD332E5-0C8F-4A88-8F27-574A230D846A}"/>
              </a:ext>
            </a:extLst>
          </p:cNvPr>
          <p:cNvCxnSpPr/>
          <p:nvPr/>
        </p:nvCxnSpPr>
        <p:spPr bwMode="auto">
          <a:xfrm>
            <a:off x="3062077" y="3257819"/>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443AC744-C566-4980-A8F7-BDAF21D76CA2}"/>
              </a:ext>
            </a:extLst>
          </p:cNvPr>
          <p:cNvCxnSpPr/>
          <p:nvPr/>
        </p:nvCxnSpPr>
        <p:spPr bwMode="auto">
          <a:xfrm>
            <a:off x="3085681" y="3257818"/>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CB4A729C-575C-4E14-91D7-F1692C2A707A}"/>
              </a:ext>
            </a:extLst>
          </p:cNvPr>
          <p:cNvCxnSpPr/>
          <p:nvPr/>
        </p:nvCxnSpPr>
        <p:spPr bwMode="auto">
          <a:xfrm>
            <a:off x="3117893" y="3257817"/>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8F18E407-759C-473A-889B-D9D155453101}"/>
              </a:ext>
            </a:extLst>
          </p:cNvPr>
          <p:cNvCxnSpPr/>
          <p:nvPr/>
        </p:nvCxnSpPr>
        <p:spPr bwMode="auto">
          <a:xfrm>
            <a:off x="4508324" y="357614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94C994A2-4A0D-426E-9F6F-5340701963DC}"/>
              </a:ext>
            </a:extLst>
          </p:cNvPr>
          <p:cNvCxnSpPr/>
          <p:nvPr/>
        </p:nvCxnSpPr>
        <p:spPr bwMode="auto">
          <a:xfrm>
            <a:off x="4617773" y="3804246"/>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DDD431A2-DEED-411E-B883-8BFF13928D4C}"/>
              </a:ext>
            </a:extLst>
          </p:cNvPr>
          <p:cNvCxnSpPr/>
          <p:nvPr/>
        </p:nvCxnSpPr>
        <p:spPr bwMode="auto">
          <a:xfrm>
            <a:off x="4832175" y="3804246"/>
            <a:ext cx="0" cy="121485"/>
          </a:xfrm>
          <a:prstGeom prst="line">
            <a:avLst/>
          </a:prstGeom>
          <a:noFill/>
          <a:ln w="28575" cap="flat" cmpd="sng" algn="ctr">
            <a:solidFill>
              <a:schemeClr val="accent1"/>
            </a:solidFill>
            <a:prstDash val="solid"/>
            <a:round/>
            <a:headEnd type="none" w="med" len="med"/>
            <a:tailEnd type="none" w="med" len="med"/>
          </a:ln>
          <a:effectLst/>
        </p:spPr>
      </p:cxnSp>
      <p:sp>
        <p:nvSpPr>
          <p:cNvPr id="133" name="Freeform: Shape 132">
            <a:extLst>
              <a:ext uri="{FF2B5EF4-FFF2-40B4-BE49-F238E27FC236}">
                <a16:creationId xmlns:a16="http://schemas.microsoft.com/office/drawing/2014/main" id="{08FDE546-F2A0-4342-8704-449BDCAB522F}"/>
              </a:ext>
            </a:extLst>
          </p:cNvPr>
          <p:cNvSpPr/>
          <p:nvPr/>
        </p:nvSpPr>
        <p:spPr bwMode="auto">
          <a:xfrm>
            <a:off x="6891338" y="2200275"/>
            <a:ext cx="4500562" cy="566738"/>
          </a:xfrm>
          <a:custGeom>
            <a:avLst/>
            <a:gdLst>
              <a:gd name="connsiteX0" fmla="*/ 4500562 w 4500562"/>
              <a:gd name="connsiteY0" fmla="*/ 566738 h 566738"/>
              <a:gd name="connsiteX1" fmla="*/ 1990725 w 4500562"/>
              <a:gd name="connsiteY1" fmla="*/ 566738 h 566738"/>
              <a:gd name="connsiteX2" fmla="*/ 1990725 w 4500562"/>
              <a:gd name="connsiteY2" fmla="*/ 442913 h 566738"/>
              <a:gd name="connsiteX3" fmla="*/ 1600200 w 4500562"/>
              <a:gd name="connsiteY3" fmla="*/ 442913 h 566738"/>
              <a:gd name="connsiteX4" fmla="*/ 1600200 w 4500562"/>
              <a:gd name="connsiteY4" fmla="*/ 376238 h 566738"/>
              <a:gd name="connsiteX5" fmla="*/ 1138237 w 4500562"/>
              <a:gd name="connsiteY5" fmla="*/ 376238 h 566738"/>
              <a:gd name="connsiteX6" fmla="*/ 1138237 w 4500562"/>
              <a:gd name="connsiteY6" fmla="*/ 304800 h 566738"/>
              <a:gd name="connsiteX7" fmla="*/ 842962 w 4500562"/>
              <a:gd name="connsiteY7" fmla="*/ 304800 h 566738"/>
              <a:gd name="connsiteX8" fmla="*/ 842962 w 4500562"/>
              <a:gd name="connsiteY8" fmla="*/ 257175 h 566738"/>
              <a:gd name="connsiteX9" fmla="*/ 747712 w 4500562"/>
              <a:gd name="connsiteY9" fmla="*/ 257175 h 566738"/>
              <a:gd name="connsiteX10" fmla="*/ 747712 w 4500562"/>
              <a:gd name="connsiteY10" fmla="*/ 185738 h 566738"/>
              <a:gd name="connsiteX11" fmla="*/ 585787 w 4500562"/>
              <a:gd name="connsiteY11" fmla="*/ 185738 h 566738"/>
              <a:gd name="connsiteX12" fmla="*/ 585787 w 4500562"/>
              <a:gd name="connsiteY12" fmla="*/ 138113 h 566738"/>
              <a:gd name="connsiteX13" fmla="*/ 447675 w 4500562"/>
              <a:gd name="connsiteY13" fmla="*/ 138113 h 566738"/>
              <a:gd name="connsiteX14" fmla="*/ 447675 w 4500562"/>
              <a:gd name="connsiteY14" fmla="*/ 138113 h 566738"/>
              <a:gd name="connsiteX15" fmla="*/ 447675 w 4500562"/>
              <a:gd name="connsiteY15" fmla="*/ 100013 h 566738"/>
              <a:gd name="connsiteX16" fmla="*/ 242887 w 4500562"/>
              <a:gd name="connsiteY16" fmla="*/ 100013 h 566738"/>
              <a:gd name="connsiteX17" fmla="*/ 242887 w 4500562"/>
              <a:gd name="connsiteY17" fmla="*/ 52388 h 566738"/>
              <a:gd name="connsiteX18" fmla="*/ 195262 w 4500562"/>
              <a:gd name="connsiteY18" fmla="*/ 52388 h 566738"/>
              <a:gd name="connsiteX19" fmla="*/ 195262 w 4500562"/>
              <a:gd name="connsiteY19" fmla="*/ 0 h 566738"/>
              <a:gd name="connsiteX20" fmla="*/ 0 w 4500562"/>
              <a:gd name="connsiteY20" fmla="*/ 0 h 566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00562" h="566738">
                <a:moveTo>
                  <a:pt x="4500562" y="566738"/>
                </a:moveTo>
                <a:lnTo>
                  <a:pt x="1990725" y="566738"/>
                </a:lnTo>
                <a:lnTo>
                  <a:pt x="1990725" y="442913"/>
                </a:lnTo>
                <a:lnTo>
                  <a:pt x="1600200" y="442913"/>
                </a:lnTo>
                <a:lnTo>
                  <a:pt x="1600200" y="376238"/>
                </a:lnTo>
                <a:lnTo>
                  <a:pt x="1138237" y="376238"/>
                </a:lnTo>
                <a:lnTo>
                  <a:pt x="1138237" y="304800"/>
                </a:lnTo>
                <a:lnTo>
                  <a:pt x="842962" y="304800"/>
                </a:lnTo>
                <a:lnTo>
                  <a:pt x="842962" y="257175"/>
                </a:lnTo>
                <a:lnTo>
                  <a:pt x="747712" y="257175"/>
                </a:lnTo>
                <a:lnTo>
                  <a:pt x="747712" y="185738"/>
                </a:lnTo>
                <a:lnTo>
                  <a:pt x="585787" y="185738"/>
                </a:lnTo>
                <a:lnTo>
                  <a:pt x="585787" y="138113"/>
                </a:lnTo>
                <a:lnTo>
                  <a:pt x="447675" y="138113"/>
                </a:lnTo>
                <a:lnTo>
                  <a:pt x="447675" y="138113"/>
                </a:lnTo>
                <a:lnTo>
                  <a:pt x="447675" y="100013"/>
                </a:lnTo>
                <a:lnTo>
                  <a:pt x="242887" y="100013"/>
                </a:lnTo>
                <a:lnTo>
                  <a:pt x="242887" y="52388"/>
                </a:lnTo>
                <a:lnTo>
                  <a:pt x="195262" y="52388"/>
                </a:lnTo>
                <a:lnTo>
                  <a:pt x="195262"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grpSp>
        <p:nvGrpSpPr>
          <p:cNvPr id="134" name="Group 133">
            <a:extLst>
              <a:ext uri="{FF2B5EF4-FFF2-40B4-BE49-F238E27FC236}">
                <a16:creationId xmlns:a16="http://schemas.microsoft.com/office/drawing/2014/main" id="{A56A1B87-E7E9-4FFD-8AE0-EF7938F04C46}"/>
              </a:ext>
            </a:extLst>
          </p:cNvPr>
          <p:cNvGrpSpPr/>
          <p:nvPr/>
        </p:nvGrpSpPr>
        <p:grpSpPr>
          <a:xfrm>
            <a:off x="7046736" y="2150642"/>
            <a:ext cx="4334434" cy="684445"/>
            <a:chOff x="7046736" y="2150642"/>
            <a:chExt cx="4334434" cy="684445"/>
          </a:xfrm>
        </p:grpSpPr>
        <p:cxnSp>
          <p:nvCxnSpPr>
            <p:cNvPr id="135" name="Straight Connector 134">
              <a:extLst>
                <a:ext uri="{FF2B5EF4-FFF2-40B4-BE49-F238E27FC236}">
                  <a16:creationId xmlns:a16="http://schemas.microsoft.com/office/drawing/2014/main" id="{1D62A0CF-D433-47A5-929C-21FB46B17EBF}"/>
                </a:ext>
              </a:extLst>
            </p:cNvPr>
            <p:cNvCxnSpPr/>
            <p:nvPr/>
          </p:nvCxnSpPr>
          <p:spPr bwMode="auto">
            <a:xfrm>
              <a:off x="7046736" y="215064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9E3C4BD5-D696-40EF-B9A2-73B2CC6D0404}"/>
                </a:ext>
              </a:extLst>
            </p:cNvPr>
            <p:cNvCxnSpPr/>
            <p:nvPr/>
          </p:nvCxnSpPr>
          <p:spPr bwMode="auto">
            <a:xfrm>
              <a:off x="7208403" y="2244639"/>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F36C46B2-24CB-4DF5-97E8-8BB6F97FBCAC}"/>
                </a:ext>
              </a:extLst>
            </p:cNvPr>
            <p:cNvCxnSpPr/>
            <p:nvPr/>
          </p:nvCxnSpPr>
          <p:spPr bwMode="auto">
            <a:xfrm>
              <a:off x="7137224" y="2191837"/>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B469CD84-2B5C-4662-BB81-422FBD02655E}"/>
                </a:ext>
              </a:extLst>
            </p:cNvPr>
            <p:cNvCxnSpPr/>
            <p:nvPr/>
          </p:nvCxnSpPr>
          <p:spPr bwMode="auto">
            <a:xfrm>
              <a:off x="7526604" y="2332277"/>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4D69DDF5-4919-400F-9136-76D80E2060CA}"/>
                </a:ext>
              </a:extLst>
            </p:cNvPr>
            <p:cNvCxnSpPr/>
            <p:nvPr/>
          </p:nvCxnSpPr>
          <p:spPr bwMode="auto">
            <a:xfrm>
              <a:off x="7558452" y="2332938"/>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1A60639F-12A6-438A-B750-B6748ECCE027}"/>
                </a:ext>
              </a:extLst>
            </p:cNvPr>
            <p:cNvCxnSpPr/>
            <p:nvPr/>
          </p:nvCxnSpPr>
          <p:spPr bwMode="auto">
            <a:xfrm>
              <a:off x="7612328" y="2339283"/>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9BE122EA-1F73-4937-B048-E36609106E7B}"/>
                </a:ext>
              </a:extLst>
            </p:cNvPr>
            <p:cNvCxnSpPr/>
            <p:nvPr/>
          </p:nvCxnSpPr>
          <p:spPr bwMode="auto">
            <a:xfrm>
              <a:off x="8007618" y="2448999"/>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3543D4E9-FF7B-4106-BCC0-6940DBCD01CB}"/>
                </a:ext>
              </a:extLst>
            </p:cNvPr>
            <p:cNvCxnSpPr/>
            <p:nvPr/>
          </p:nvCxnSpPr>
          <p:spPr bwMode="auto">
            <a:xfrm>
              <a:off x="8312418" y="2509741"/>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2348286A-8AA3-4F66-91D8-8E4298054750}"/>
                </a:ext>
              </a:extLst>
            </p:cNvPr>
            <p:cNvCxnSpPr/>
            <p:nvPr/>
          </p:nvCxnSpPr>
          <p:spPr bwMode="auto">
            <a:xfrm>
              <a:off x="8338086" y="2509741"/>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EB7C881D-D4B8-49AA-8B49-2E26E88C45F8}"/>
                </a:ext>
              </a:extLst>
            </p:cNvPr>
            <p:cNvCxnSpPr/>
            <p:nvPr/>
          </p:nvCxnSpPr>
          <p:spPr bwMode="auto">
            <a:xfrm>
              <a:off x="8416286" y="2509741"/>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2B2B6789-AD99-43CF-B408-E89F081DC369}"/>
                </a:ext>
              </a:extLst>
            </p:cNvPr>
            <p:cNvCxnSpPr/>
            <p:nvPr/>
          </p:nvCxnSpPr>
          <p:spPr bwMode="auto">
            <a:xfrm>
              <a:off x="8440096" y="2509741"/>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02A5DDCB-6B3A-4F7E-BD6A-D7AAD3AF73F7}"/>
                </a:ext>
              </a:extLst>
            </p:cNvPr>
            <p:cNvCxnSpPr/>
            <p:nvPr/>
          </p:nvCxnSpPr>
          <p:spPr bwMode="auto">
            <a:xfrm>
              <a:off x="8468674" y="2511368"/>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F94409D-BF0F-4E42-ABE4-3148EC441F32}"/>
                </a:ext>
              </a:extLst>
            </p:cNvPr>
            <p:cNvCxnSpPr/>
            <p:nvPr/>
          </p:nvCxnSpPr>
          <p:spPr bwMode="auto">
            <a:xfrm>
              <a:off x="8516296" y="2583505"/>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BE499A80-B6C4-4FA9-BF3A-9674D7ACD6F8}"/>
                </a:ext>
              </a:extLst>
            </p:cNvPr>
            <p:cNvCxnSpPr/>
            <p:nvPr/>
          </p:nvCxnSpPr>
          <p:spPr bwMode="auto">
            <a:xfrm>
              <a:off x="8550583" y="2583505"/>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C135B1CE-3E19-4CCE-9712-B988A177C4E2}"/>
                </a:ext>
              </a:extLst>
            </p:cNvPr>
            <p:cNvCxnSpPr/>
            <p:nvPr/>
          </p:nvCxnSpPr>
          <p:spPr bwMode="auto">
            <a:xfrm>
              <a:off x="8581056" y="258477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20B90D58-9E61-4D09-9FED-24439C280840}"/>
                </a:ext>
              </a:extLst>
            </p:cNvPr>
            <p:cNvCxnSpPr/>
            <p:nvPr/>
          </p:nvCxnSpPr>
          <p:spPr bwMode="auto">
            <a:xfrm>
              <a:off x="8758574" y="2592117"/>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397C0305-00E8-44A3-BAB7-E8399824A997}"/>
                </a:ext>
              </a:extLst>
            </p:cNvPr>
            <p:cNvCxnSpPr/>
            <p:nvPr/>
          </p:nvCxnSpPr>
          <p:spPr bwMode="auto">
            <a:xfrm>
              <a:off x="8800680" y="2592254"/>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24155D2C-233B-4E8A-971C-81754B9D5A7A}"/>
                </a:ext>
              </a:extLst>
            </p:cNvPr>
            <p:cNvCxnSpPr/>
            <p:nvPr/>
          </p:nvCxnSpPr>
          <p:spPr bwMode="auto">
            <a:xfrm>
              <a:off x="8836464" y="2592117"/>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DC660B70-ED45-42B8-B0C4-35783C8663AC}"/>
                </a:ext>
              </a:extLst>
            </p:cNvPr>
            <p:cNvCxnSpPr/>
            <p:nvPr/>
          </p:nvCxnSpPr>
          <p:spPr bwMode="auto">
            <a:xfrm>
              <a:off x="8934030" y="271360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72CD4CE0-34C7-4C03-8D12-8D85D8D02314}"/>
                </a:ext>
              </a:extLst>
            </p:cNvPr>
            <p:cNvCxnSpPr/>
            <p:nvPr/>
          </p:nvCxnSpPr>
          <p:spPr bwMode="auto">
            <a:xfrm>
              <a:off x="8981655" y="271360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A10421F9-C387-4EB6-A0B3-E4493F475157}"/>
                </a:ext>
              </a:extLst>
            </p:cNvPr>
            <p:cNvCxnSpPr/>
            <p:nvPr/>
          </p:nvCxnSpPr>
          <p:spPr bwMode="auto">
            <a:xfrm>
              <a:off x="9046336" y="271360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E1790653-DCFB-4CD9-8E56-2F4D178A2AC3}"/>
                </a:ext>
              </a:extLst>
            </p:cNvPr>
            <p:cNvCxnSpPr/>
            <p:nvPr/>
          </p:nvCxnSpPr>
          <p:spPr bwMode="auto">
            <a:xfrm>
              <a:off x="9403436" y="271360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A8C9699F-A0EE-4F8F-802E-E83D7820BD0F}"/>
                </a:ext>
              </a:extLst>
            </p:cNvPr>
            <p:cNvCxnSpPr/>
            <p:nvPr/>
          </p:nvCxnSpPr>
          <p:spPr bwMode="auto">
            <a:xfrm>
              <a:off x="9455823" y="271360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CBC11222-5EF7-479B-BF3A-0C8837683D0F}"/>
                </a:ext>
              </a:extLst>
            </p:cNvPr>
            <p:cNvCxnSpPr/>
            <p:nvPr/>
          </p:nvCxnSpPr>
          <p:spPr bwMode="auto">
            <a:xfrm>
              <a:off x="9560598" y="2713602"/>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C5DCD03-FA53-4D09-B9CD-8C3D92015D69}"/>
                </a:ext>
              </a:extLst>
            </p:cNvPr>
            <p:cNvCxnSpPr/>
            <p:nvPr/>
          </p:nvCxnSpPr>
          <p:spPr bwMode="auto">
            <a:xfrm>
              <a:off x="10042908" y="2706270"/>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16D5E731-3FC9-4F0F-AADE-3089EC7ACE50}"/>
                </a:ext>
              </a:extLst>
            </p:cNvPr>
            <p:cNvCxnSpPr/>
            <p:nvPr/>
          </p:nvCxnSpPr>
          <p:spPr bwMode="auto">
            <a:xfrm>
              <a:off x="10081008" y="2713601"/>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04D86A1E-A01F-43FB-A898-B78719D2F2A0}"/>
                </a:ext>
              </a:extLst>
            </p:cNvPr>
            <p:cNvCxnSpPr/>
            <p:nvPr/>
          </p:nvCxnSpPr>
          <p:spPr bwMode="auto">
            <a:xfrm>
              <a:off x="10252458" y="2713600"/>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4427AA91-3905-4512-A871-695E6561D344}"/>
                </a:ext>
              </a:extLst>
            </p:cNvPr>
            <p:cNvCxnSpPr/>
            <p:nvPr/>
          </p:nvCxnSpPr>
          <p:spPr bwMode="auto">
            <a:xfrm>
              <a:off x="10838245" y="2706270"/>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5D8AFBBB-33A1-4D62-83DB-DF1CBEEC1F51}"/>
                </a:ext>
              </a:extLst>
            </p:cNvPr>
            <p:cNvCxnSpPr/>
            <p:nvPr/>
          </p:nvCxnSpPr>
          <p:spPr bwMode="auto">
            <a:xfrm>
              <a:off x="10936823" y="2713599"/>
              <a:ext cx="0" cy="121485"/>
            </a:xfrm>
            <a:prstGeom prst="line">
              <a:avLst/>
            </a:prstGeom>
            <a:noFill/>
            <a:ln w="28575"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28DCE517-90AD-4DC0-A61C-C49DBC202161}"/>
                </a:ext>
              </a:extLst>
            </p:cNvPr>
            <p:cNvCxnSpPr/>
            <p:nvPr/>
          </p:nvCxnSpPr>
          <p:spPr bwMode="auto">
            <a:xfrm>
              <a:off x="11381170" y="2706270"/>
              <a:ext cx="0" cy="121485"/>
            </a:xfrm>
            <a:prstGeom prst="line">
              <a:avLst/>
            </a:prstGeom>
            <a:noFill/>
            <a:ln w="28575" cap="flat" cmpd="sng" algn="ctr">
              <a:solidFill>
                <a:schemeClr val="accent1"/>
              </a:solidFill>
              <a:prstDash val="solid"/>
              <a:round/>
              <a:headEnd type="none" w="med" len="med"/>
              <a:tailEnd type="none" w="med" len="med"/>
            </a:ln>
            <a:effectLst/>
          </p:spPr>
        </p:cxnSp>
      </p:grpSp>
      <p:sp>
        <p:nvSpPr>
          <p:cNvPr id="165" name="TextBox 164">
            <a:extLst>
              <a:ext uri="{FF2B5EF4-FFF2-40B4-BE49-F238E27FC236}">
                <a16:creationId xmlns:a16="http://schemas.microsoft.com/office/drawing/2014/main" id="{AC3DE1E3-7E2A-45DA-A72F-11385DB82979}"/>
              </a:ext>
            </a:extLst>
          </p:cNvPr>
          <p:cNvSpPr txBox="1"/>
          <p:nvPr/>
        </p:nvSpPr>
        <p:spPr bwMode="auto">
          <a:xfrm>
            <a:off x="6351011" y="5222484"/>
            <a:ext cx="1863564"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9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Tree>
    <p:extLst>
      <p:ext uri="{BB962C8B-B14F-4D97-AF65-F5344CB8AC3E}">
        <p14:creationId xmlns:p14="http://schemas.microsoft.com/office/powerpoint/2010/main" val="34353098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41A38A3-33BD-48DA-B6B1-9ED7D8F18FCC}"/>
              </a:ext>
            </a:extLst>
          </p:cNvPr>
          <p:cNvSpPr>
            <a:spLocks noGrp="1"/>
          </p:cNvSpPr>
          <p:nvPr>
            <p:ph type="title"/>
          </p:nvPr>
        </p:nvSpPr>
        <p:spPr/>
        <p:txBody>
          <a:bodyPr/>
          <a:lstStyle/>
          <a:p>
            <a:r>
              <a:rPr lang="en-US" dirty="0"/>
              <a:t>Entrectinib in </a:t>
            </a:r>
            <a:r>
              <a:rPr lang="en-US" i="1" dirty="0"/>
              <a:t>ROS1</a:t>
            </a:r>
            <a:r>
              <a:rPr lang="en-US" dirty="0"/>
              <a:t>+ NSCLC: Safety Summary</a:t>
            </a:r>
          </a:p>
        </p:txBody>
      </p:sp>
      <p:sp>
        <p:nvSpPr>
          <p:cNvPr id="4" name="Text Box 11">
            <a:extLst>
              <a:ext uri="{FF2B5EF4-FFF2-40B4-BE49-F238E27FC236}">
                <a16:creationId xmlns:a16="http://schemas.microsoft.com/office/drawing/2014/main" id="{7B03ADBF-7185-4FA7-B91B-E9053AD8C6FC}"/>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Doebele</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WCLC 2018. Abstract OA02.01.</a:t>
            </a:r>
          </a:p>
        </p:txBody>
      </p:sp>
      <p:grpSp>
        <p:nvGrpSpPr>
          <p:cNvPr id="5" name="Group 7">
            <a:extLst>
              <a:ext uri="{FF2B5EF4-FFF2-40B4-BE49-F238E27FC236}">
                <a16:creationId xmlns:a16="http://schemas.microsoft.com/office/drawing/2014/main" id="{2A4AE308-9F76-4ACC-B94B-AFFA0ECBEA37}"/>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FCF71476-ACDD-4375-8BFF-662B9D3E122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48F5F0DD-9D4F-4749-886E-38793D333BA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aphicFrame>
        <p:nvGraphicFramePr>
          <p:cNvPr id="8" name="Group 32">
            <a:extLst>
              <a:ext uri="{FF2B5EF4-FFF2-40B4-BE49-F238E27FC236}">
                <a16:creationId xmlns:a16="http://schemas.microsoft.com/office/drawing/2014/main" id="{1C6DE680-9A25-4DC3-8F39-0C13DDFF3B49}"/>
              </a:ext>
            </a:extLst>
          </p:cNvPr>
          <p:cNvGraphicFramePr>
            <a:graphicFrameLocks noGrp="1"/>
          </p:cNvGraphicFramePr>
          <p:nvPr/>
        </p:nvGraphicFramePr>
        <p:xfrm>
          <a:off x="5538651" y="1600200"/>
          <a:ext cx="5943734" cy="4311120"/>
        </p:xfrm>
        <a:graphic>
          <a:graphicData uri="http://schemas.openxmlformats.org/drawingml/2006/table">
            <a:tbl>
              <a:tblPr/>
              <a:tblGrid>
                <a:gridCol w="2821916">
                  <a:extLst>
                    <a:ext uri="{9D8B030D-6E8A-4147-A177-3AD203B41FA5}">
                      <a16:colId xmlns:a16="http://schemas.microsoft.com/office/drawing/2014/main" val="20000"/>
                    </a:ext>
                  </a:extLst>
                </a:gridCol>
                <a:gridCol w="1560909">
                  <a:extLst>
                    <a:ext uri="{9D8B030D-6E8A-4147-A177-3AD203B41FA5}">
                      <a16:colId xmlns:a16="http://schemas.microsoft.com/office/drawing/2014/main" val="20001"/>
                    </a:ext>
                  </a:extLst>
                </a:gridCol>
                <a:gridCol w="1560909">
                  <a:extLst>
                    <a:ext uri="{9D8B030D-6E8A-4147-A177-3AD203B41FA5}">
                      <a16:colId xmlns:a16="http://schemas.microsoft.com/office/drawing/2014/main" val="153511731"/>
                    </a:ext>
                  </a:extLst>
                </a:gridCol>
              </a:tblGrid>
              <a:tr h="115636">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kern="1200" dirty="0">
                          <a:solidFill>
                            <a:schemeClr val="tx1"/>
                          </a:solidFill>
                          <a:effectLst/>
                          <a:latin typeface="Calibri" panose="020F0502020204030204" pitchFamily="34" charset="0"/>
                          <a:ea typeface="+mn-ea"/>
                          <a:cs typeface="+mn-cs"/>
                        </a:rPr>
                        <a:t>Treatment-Related AE in ≥ 10% of Patients, n (%)</a:t>
                      </a:r>
                    </a:p>
                  </a:txBody>
                  <a:tcPr marL="36000" marR="36000" marT="36000" marB="3600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2">
                  <a:txBody>
                    <a:bodyPr/>
                    <a:lstStyle/>
                    <a:p>
                      <a:pPr marL="0" marR="0" algn="ctr" defTabSz="914400" rtl="0" eaLnBrk="1" latinLnBrk="0" hangingPunct="1">
                        <a:spcBef>
                          <a:spcPts val="0"/>
                        </a:spcBef>
                        <a:spcAft>
                          <a:spcPts val="0"/>
                        </a:spcAft>
                      </a:pPr>
                      <a:r>
                        <a:rPr lang="en-US" sz="1400" b="1" kern="1200" dirty="0">
                          <a:solidFill>
                            <a:schemeClr val="tx1"/>
                          </a:solidFill>
                          <a:effectLst/>
                          <a:latin typeface="Calibri" panose="020F0502020204030204" pitchFamily="34" charset="0"/>
                          <a:ea typeface="+mn-ea"/>
                          <a:cs typeface="+mn-cs"/>
                        </a:rPr>
                        <a:t>Safety-Evaluable Population (N = 355)</a:t>
                      </a:r>
                    </a:p>
                  </a:txBody>
                  <a:tcPr marL="36000" marR="36000" marT="36000" marB="3600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pPr marL="0" marR="0" algn="ctr" defTabSz="914400" rtl="0" eaLnBrk="1" latinLnBrk="0" hangingPunct="1">
                        <a:spcBef>
                          <a:spcPts val="0"/>
                        </a:spcBef>
                        <a:spcAft>
                          <a:spcPts val="0"/>
                        </a:spcAft>
                      </a:pPr>
                      <a:endParaRPr lang="en-US" sz="1800" b="1" kern="1200" dirty="0">
                        <a:solidFill>
                          <a:schemeClr val="tx1"/>
                        </a:solidFill>
                        <a:effectLst/>
                        <a:latin typeface="+mn-lt"/>
                        <a:ea typeface="+mn-ea"/>
                        <a:cs typeface="+mn-cs"/>
                      </a:endParaRPr>
                    </a:p>
                  </a:txBody>
                  <a:tcPr marL="36000" marR="36000" marT="36000" marB="3600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2569103484"/>
                  </a:ext>
                </a:extLst>
              </a:tr>
              <a:tr h="115636">
                <a:tc vMerge="1">
                  <a:txBody>
                    <a:bodyPr/>
                    <a:lstStyle>
                      <a:lvl1pPr marL="0" algn="l" defTabSz="457189" rtl="0" eaLnBrk="1" latinLnBrk="0" hangingPunct="1">
                        <a:defRPr sz="1800" b="1" kern="1200">
                          <a:solidFill>
                            <a:schemeClr val="lt1"/>
                          </a:solidFill>
                          <a:latin typeface="Imago"/>
                        </a:defRPr>
                      </a:lvl1pPr>
                      <a:lvl2pPr marL="457189" algn="l" defTabSz="457189" rtl="0" eaLnBrk="1" latinLnBrk="0" hangingPunct="1">
                        <a:defRPr sz="1800" b="1" kern="1200">
                          <a:solidFill>
                            <a:schemeClr val="lt1"/>
                          </a:solidFill>
                          <a:latin typeface="Imago"/>
                        </a:defRPr>
                      </a:lvl2pPr>
                      <a:lvl3pPr marL="914377" algn="l" defTabSz="457189" rtl="0" eaLnBrk="1" latinLnBrk="0" hangingPunct="1">
                        <a:defRPr sz="1800" b="1" kern="1200">
                          <a:solidFill>
                            <a:schemeClr val="lt1"/>
                          </a:solidFill>
                          <a:latin typeface="Imago"/>
                        </a:defRPr>
                      </a:lvl3pPr>
                      <a:lvl4pPr marL="1371566" algn="l" defTabSz="457189" rtl="0" eaLnBrk="1" latinLnBrk="0" hangingPunct="1">
                        <a:defRPr sz="1800" b="1" kern="1200">
                          <a:solidFill>
                            <a:schemeClr val="lt1"/>
                          </a:solidFill>
                          <a:latin typeface="Imago"/>
                        </a:defRPr>
                      </a:lvl4pPr>
                      <a:lvl5pPr marL="1828754" algn="l" defTabSz="457189" rtl="0" eaLnBrk="1" latinLnBrk="0" hangingPunct="1">
                        <a:defRPr sz="1800" b="1" kern="1200">
                          <a:solidFill>
                            <a:schemeClr val="lt1"/>
                          </a:solidFill>
                          <a:latin typeface="Imago"/>
                        </a:defRPr>
                      </a:lvl5pPr>
                      <a:lvl6pPr marL="2285943" algn="l" defTabSz="457189" rtl="0" eaLnBrk="1" latinLnBrk="0" hangingPunct="1">
                        <a:defRPr sz="1800" b="1" kern="1200">
                          <a:solidFill>
                            <a:schemeClr val="lt1"/>
                          </a:solidFill>
                          <a:latin typeface="Imago"/>
                        </a:defRPr>
                      </a:lvl6pPr>
                      <a:lvl7pPr marL="2743131" algn="l" defTabSz="457189" rtl="0" eaLnBrk="1" latinLnBrk="0" hangingPunct="1">
                        <a:defRPr sz="1800" b="1" kern="1200">
                          <a:solidFill>
                            <a:schemeClr val="lt1"/>
                          </a:solidFill>
                          <a:latin typeface="Imago"/>
                        </a:defRPr>
                      </a:lvl7pPr>
                      <a:lvl8pPr marL="3200320" algn="l" defTabSz="457189" rtl="0" eaLnBrk="1" latinLnBrk="0" hangingPunct="1">
                        <a:defRPr sz="1800" b="1" kern="1200">
                          <a:solidFill>
                            <a:schemeClr val="lt1"/>
                          </a:solidFill>
                          <a:latin typeface="Imago"/>
                        </a:defRPr>
                      </a:lvl8pPr>
                      <a:lvl9pPr marL="3657509" algn="l" defTabSz="457189" rtl="0" eaLnBrk="1" latinLnBrk="0" hangingPunct="1">
                        <a:defRPr sz="1800" b="1" kern="1200">
                          <a:solidFill>
                            <a:schemeClr val="lt1"/>
                          </a:solidFill>
                          <a:latin typeface="Imago"/>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800" b="1" kern="1200" dirty="0">
                        <a:solidFill>
                          <a:schemeClr val="tx1"/>
                        </a:solidFill>
                        <a:effectLst/>
                        <a:latin typeface="+mn-lt"/>
                        <a:ea typeface="+mn-ea"/>
                        <a:cs typeface="+mn-cs"/>
                      </a:endParaRPr>
                    </a:p>
                  </a:txBody>
                  <a:tcPr marL="36000" marR="36000" marT="36000" marB="3600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lvl1pPr marL="0" algn="l" defTabSz="457189" rtl="0" eaLnBrk="1" latinLnBrk="0" hangingPunct="1">
                        <a:defRPr sz="1800" b="1" kern="1200">
                          <a:solidFill>
                            <a:schemeClr val="lt1"/>
                          </a:solidFill>
                          <a:latin typeface="Imago"/>
                        </a:defRPr>
                      </a:lvl1pPr>
                      <a:lvl2pPr marL="457189" algn="l" defTabSz="457189" rtl="0" eaLnBrk="1" latinLnBrk="0" hangingPunct="1">
                        <a:defRPr sz="1800" b="1" kern="1200">
                          <a:solidFill>
                            <a:schemeClr val="lt1"/>
                          </a:solidFill>
                          <a:latin typeface="Imago"/>
                        </a:defRPr>
                      </a:lvl2pPr>
                      <a:lvl3pPr marL="914377" algn="l" defTabSz="457189" rtl="0" eaLnBrk="1" latinLnBrk="0" hangingPunct="1">
                        <a:defRPr sz="1800" b="1" kern="1200">
                          <a:solidFill>
                            <a:schemeClr val="lt1"/>
                          </a:solidFill>
                          <a:latin typeface="Imago"/>
                        </a:defRPr>
                      </a:lvl3pPr>
                      <a:lvl4pPr marL="1371566" algn="l" defTabSz="457189" rtl="0" eaLnBrk="1" latinLnBrk="0" hangingPunct="1">
                        <a:defRPr sz="1800" b="1" kern="1200">
                          <a:solidFill>
                            <a:schemeClr val="lt1"/>
                          </a:solidFill>
                          <a:latin typeface="Imago"/>
                        </a:defRPr>
                      </a:lvl4pPr>
                      <a:lvl5pPr marL="1828754" algn="l" defTabSz="457189" rtl="0" eaLnBrk="1" latinLnBrk="0" hangingPunct="1">
                        <a:defRPr sz="1800" b="1" kern="1200">
                          <a:solidFill>
                            <a:schemeClr val="lt1"/>
                          </a:solidFill>
                          <a:latin typeface="Imago"/>
                        </a:defRPr>
                      </a:lvl5pPr>
                      <a:lvl6pPr marL="2285943" algn="l" defTabSz="457189" rtl="0" eaLnBrk="1" latinLnBrk="0" hangingPunct="1">
                        <a:defRPr sz="1800" b="1" kern="1200">
                          <a:solidFill>
                            <a:schemeClr val="lt1"/>
                          </a:solidFill>
                          <a:latin typeface="Imago"/>
                        </a:defRPr>
                      </a:lvl6pPr>
                      <a:lvl7pPr marL="2743131" algn="l" defTabSz="457189" rtl="0" eaLnBrk="1" latinLnBrk="0" hangingPunct="1">
                        <a:defRPr sz="1800" b="1" kern="1200">
                          <a:solidFill>
                            <a:schemeClr val="lt1"/>
                          </a:solidFill>
                          <a:latin typeface="Imago"/>
                        </a:defRPr>
                      </a:lvl7pPr>
                      <a:lvl8pPr marL="3200320" algn="l" defTabSz="457189" rtl="0" eaLnBrk="1" latinLnBrk="0" hangingPunct="1">
                        <a:defRPr sz="1800" b="1" kern="1200">
                          <a:solidFill>
                            <a:schemeClr val="lt1"/>
                          </a:solidFill>
                          <a:latin typeface="Imago"/>
                        </a:defRPr>
                      </a:lvl8pPr>
                      <a:lvl9pPr marL="3657509" algn="l" defTabSz="457189" rtl="0" eaLnBrk="1" latinLnBrk="0" hangingPunct="1">
                        <a:defRPr sz="1800" b="1" kern="1200">
                          <a:solidFill>
                            <a:schemeClr val="lt1"/>
                          </a:solidFill>
                          <a:latin typeface="Imago"/>
                        </a:defRPr>
                      </a:lvl9pPr>
                    </a:lstStyle>
                    <a:p>
                      <a:pPr marL="0" marR="0" algn="ctr" defTabSz="914400" rtl="0" eaLnBrk="1" latinLnBrk="0" hangingPunct="1">
                        <a:spcBef>
                          <a:spcPts val="0"/>
                        </a:spcBef>
                        <a:spcAft>
                          <a:spcPts val="0"/>
                        </a:spcAft>
                      </a:pPr>
                      <a:r>
                        <a:rPr lang="en-US" sz="1400" b="1" kern="1200" dirty="0">
                          <a:solidFill>
                            <a:schemeClr val="tx1"/>
                          </a:solidFill>
                          <a:effectLst/>
                          <a:latin typeface="Calibri" panose="020F0502020204030204" pitchFamily="34" charset="0"/>
                          <a:ea typeface="+mn-ea"/>
                          <a:cs typeface="+mn-cs"/>
                        </a:rPr>
                        <a:t>All Grades</a:t>
                      </a:r>
                    </a:p>
                  </a:txBody>
                  <a:tcPr marL="36000" marR="36000" marT="36000" marB="3600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algn="ctr" defTabSz="914400" rtl="0" eaLnBrk="1" latinLnBrk="0" hangingPunct="1">
                        <a:spcBef>
                          <a:spcPts val="0"/>
                        </a:spcBef>
                        <a:spcAft>
                          <a:spcPts val="0"/>
                        </a:spcAft>
                      </a:pPr>
                      <a:r>
                        <a:rPr lang="en-US" sz="1400" b="1" kern="1200" dirty="0">
                          <a:solidFill>
                            <a:schemeClr val="tx1"/>
                          </a:solidFill>
                          <a:effectLst/>
                          <a:latin typeface="Calibri" panose="020F0502020204030204" pitchFamily="34" charset="0"/>
                          <a:ea typeface="+mn-ea"/>
                          <a:cs typeface="+mn-cs"/>
                        </a:rPr>
                        <a:t>Grade 3/4</a:t>
                      </a:r>
                    </a:p>
                  </a:txBody>
                  <a:tcPr marL="36000" marR="36000" marT="36000" marB="3600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0"/>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Dysgeusia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147 (41.4)</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 (0.3)</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494535380"/>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Fatigue</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99 (27.9)</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10 (2.8)</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758519808"/>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Dizziness</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90 (25.4)</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 (0.6)</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426053111"/>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Constipation</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84 (23.7)</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 (0.3)</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95388388"/>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Nausea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74 (20.8)</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0</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27441401"/>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Diarrhea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81 (22.8)</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5 (1.4)</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2587503093"/>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Weight increased</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69 (19.4)</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18 (5.1)</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02053719"/>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Paresthesia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67 (18.9)</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0</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4283921088"/>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Blood creatinine increased</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54 (15.2)</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 (0.6)</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828554102"/>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Myalgia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54 (15.2)</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 (0.6)</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3657895852"/>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Peripheral edema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50 (14.1)</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 (0.3)</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35928437"/>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Vomiting</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48 (13.5)</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0</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77599689"/>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Anemia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43 (12.1)</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16 (4.5)</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374602282"/>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Arthralgia</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44 (12.4)</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Times New Roman" panose="02020603050405020304" pitchFamily="18" charset="0"/>
                          <a:cs typeface="Calibri" panose="020F0502020204030204" pitchFamily="34" charset="0"/>
                        </a:rPr>
                        <a:t>2 (0.6)</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573681661"/>
                  </a:ext>
                </a:extLst>
              </a:tr>
              <a:tr h="115636">
                <a:tc>
                  <a:txBody>
                    <a:bodyPr/>
                    <a:lstStyle/>
                    <a:p>
                      <a:pPr marL="0" marR="0" algn="l">
                        <a:spcBef>
                          <a:spcPts val="0"/>
                        </a:spcBef>
                        <a:spcAft>
                          <a:spcPts val="0"/>
                        </a:spcAft>
                      </a:pPr>
                      <a:r>
                        <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AST increased</a:t>
                      </a: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39 (11.0)</a:t>
                      </a: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algn="ctr">
                        <a:spcBef>
                          <a:spcPts val="0"/>
                        </a:spcBef>
                        <a:spcAft>
                          <a:spcPts val="0"/>
                        </a:spcAft>
                      </a:pPr>
                      <a:r>
                        <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4 (1.1</a:t>
                      </a:r>
                      <a:r>
                        <a:rPr lang="en-US" sz="1400" baseline="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a:t>
                      </a:r>
                      <a:endParaRPr lang="en-US" sz="14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36000" marR="36000" marT="18000" marB="18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711200418"/>
                  </a:ext>
                </a:extLst>
              </a:tr>
            </a:tbl>
          </a:graphicData>
        </a:graphic>
      </p:graphicFrame>
      <p:sp>
        <p:nvSpPr>
          <p:cNvPr id="3" name="TextBox 2">
            <a:extLst>
              <a:ext uri="{FF2B5EF4-FFF2-40B4-BE49-F238E27FC236}">
                <a16:creationId xmlns:a16="http://schemas.microsoft.com/office/drawing/2014/main" id="{AA5AECF0-6AF4-455E-ADA4-C6250C1306BD}"/>
              </a:ext>
            </a:extLst>
          </p:cNvPr>
          <p:cNvSpPr txBox="1"/>
          <p:nvPr/>
        </p:nvSpPr>
        <p:spPr bwMode="auto">
          <a:xfrm>
            <a:off x="609759" y="1489922"/>
            <a:ext cx="4737304" cy="43704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355 patients in 3 clinical trials</a:t>
            </a:r>
          </a:p>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Most AEs grade 1/2, reversible</a:t>
            </a:r>
          </a:p>
          <a:p>
            <a:pPr marL="342900" marR="0" lvl="0" indent="-342900" algn="l" defTabSz="914400" rtl="0" eaLnBrk="0" fontAlgn="base" latinLnBrk="0" hangingPunct="0">
              <a:lnSpc>
                <a:spcPct val="100000"/>
              </a:lnSpc>
              <a:spcBef>
                <a:spcPct val="50000"/>
              </a:spcBef>
              <a:spcAft>
                <a:spcPct val="0"/>
              </a:spcAft>
              <a:buClrTx/>
              <a:buSzTx/>
              <a:buFont typeface="Wingdings" panose="05000000000000000000" pitchFamily="2" charset="2"/>
              <a:buChar char="§"/>
              <a:tabLst/>
              <a:defRPr/>
            </a:pP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Treatment-related AEs</a:t>
            </a:r>
          </a:p>
          <a:p>
            <a:pPr marL="742950" marR="0" lvl="1" indent="-285750" algn="l" defTabSz="914400" rtl="0" eaLnBrk="0" fontAlgn="base" latinLnBrk="0" hangingPunct="0">
              <a:lnSpc>
                <a:spcPct val="100000"/>
              </a:lnSpc>
              <a:spcBef>
                <a:spcPct val="50000"/>
              </a:spcBef>
              <a:spcAft>
                <a:spcPct val="0"/>
              </a:spcAft>
              <a:buClrTx/>
              <a:buSzTx/>
              <a:buFont typeface="Calibri" panose="020F050202020403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Leading to treatment discontinuation: 3.9%</a:t>
            </a:r>
          </a:p>
          <a:p>
            <a:pPr marL="742950" marR="0" lvl="1" indent="-285750" algn="l" defTabSz="914400" rtl="0" eaLnBrk="0" fontAlgn="base" latinLnBrk="0" hangingPunct="0">
              <a:lnSpc>
                <a:spcPct val="100000"/>
              </a:lnSpc>
              <a:spcBef>
                <a:spcPct val="50000"/>
              </a:spcBef>
              <a:spcAft>
                <a:spcPct val="0"/>
              </a:spcAft>
              <a:buClrTx/>
              <a:buSzTx/>
              <a:buFont typeface="Calibri" panose="020F050202020403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Leading to dose reduction: 27.3%</a:t>
            </a:r>
          </a:p>
          <a:p>
            <a:pPr marL="742950" marR="0" lvl="1" indent="-285750" algn="l" defTabSz="914400" rtl="0" eaLnBrk="0" fontAlgn="base" latinLnBrk="0" hangingPunct="0">
              <a:lnSpc>
                <a:spcPct val="100000"/>
              </a:lnSpc>
              <a:spcBef>
                <a:spcPct val="50000"/>
              </a:spcBef>
              <a:spcAft>
                <a:spcPct val="0"/>
              </a:spcAft>
              <a:buClrTx/>
              <a:buSzTx/>
              <a:buFont typeface="Calibri" panose="020F050202020403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Leading to dose interruption: 25.4%</a:t>
            </a:r>
          </a:p>
          <a:p>
            <a:pPr marL="742950" marR="0" lvl="1" indent="-285750" algn="l" defTabSz="914400" rtl="0" eaLnBrk="0" fontAlgn="base" latinLnBrk="0" hangingPunct="0">
              <a:lnSpc>
                <a:spcPct val="100000"/>
              </a:lnSpc>
              <a:spcBef>
                <a:spcPct val="50000"/>
              </a:spcBef>
              <a:spcAft>
                <a:spcPct val="0"/>
              </a:spcAft>
              <a:buClrTx/>
              <a:buSzTx/>
              <a:buFont typeface="Calibri" panose="020F050202020403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Serious AEs: 8.5%</a:t>
            </a:r>
          </a:p>
          <a:p>
            <a:pPr marL="742950" marR="0" lvl="1" indent="-285750" algn="l" defTabSz="914400" rtl="0" eaLnBrk="0" fontAlgn="base" latinLnBrk="0" hangingPunct="0">
              <a:lnSpc>
                <a:spcPct val="100000"/>
              </a:lnSpc>
              <a:spcBef>
                <a:spcPct val="50000"/>
              </a:spcBef>
              <a:spcAft>
                <a:spcPct val="0"/>
              </a:spcAft>
              <a:buClrTx/>
              <a:buSzTx/>
              <a:buFont typeface="Calibri" panose="020F0502020204030204" pitchFamily="34" charset="0"/>
              <a:buChar char="─"/>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deaths due to treatment-related AEs</a:t>
            </a:r>
          </a:p>
        </p:txBody>
      </p:sp>
    </p:spTree>
    <p:extLst>
      <p:ext uri="{BB962C8B-B14F-4D97-AF65-F5344CB8AC3E}">
        <p14:creationId xmlns:p14="http://schemas.microsoft.com/office/powerpoint/2010/main" val="364498104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i="1" dirty="0"/>
              <a:t>BRAF</a:t>
            </a:r>
            <a:r>
              <a:rPr lang="en-US" dirty="0"/>
              <a:t> V600E Mutation–Positive NSCLC</a:t>
            </a:r>
          </a:p>
        </p:txBody>
      </p:sp>
    </p:spTree>
    <p:extLst>
      <p:ext uri="{BB962C8B-B14F-4D97-AF65-F5344CB8AC3E}">
        <p14:creationId xmlns:p14="http://schemas.microsoft.com/office/powerpoint/2010/main" val="60050353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Rectangle 117">
            <a:extLst>
              <a:ext uri="{FF2B5EF4-FFF2-40B4-BE49-F238E27FC236}">
                <a16:creationId xmlns:a16="http://schemas.microsoft.com/office/drawing/2014/main" id="{548D6383-9CE6-46DF-9547-F563909EEFD1}"/>
              </a:ext>
            </a:extLst>
          </p:cNvPr>
          <p:cNvSpPr/>
          <p:nvPr/>
        </p:nvSpPr>
        <p:spPr bwMode="auto">
          <a:xfrm>
            <a:off x="4969635" y="2738314"/>
            <a:ext cx="109728" cy="1813998"/>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 name="Title 3">
            <a:extLst>
              <a:ext uri="{FF2B5EF4-FFF2-40B4-BE49-F238E27FC236}">
                <a16:creationId xmlns:a16="http://schemas.microsoft.com/office/drawing/2014/main" id="{07F209AF-D991-49F6-82C5-31AFA16AA36E}"/>
              </a:ext>
            </a:extLst>
          </p:cNvPr>
          <p:cNvSpPr>
            <a:spLocks noGrp="1"/>
          </p:cNvSpPr>
          <p:nvPr>
            <p:ph type="title"/>
          </p:nvPr>
        </p:nvSpPr>
        <p:spPr/>
        <p:txBody>
          <a:bodyPr/>
          <a:lstStyle/>
          <a:p>
            <a:r>
              <a:rPr lang="en-US" dirty="0"/>
              <a:t>Dabrafenib/Trametinib Therapy for Metastatic </a:t>
            </a:r>
            <a:br>
              <a:rPr lang="en-US" dirty="0"/>
            </a:br>
            <a:r>
              <a:rPr lang="en-US" i="1" dirty="0"/>
              <a:t>BRAF </a:t>
            </a:r>
            <a:r>
              <a:rPr lang="en-US" dirty="0"/>
              <a:t>V600E</a:t>
            </a:r>
            <a:r>
              <a:rPr lang="en-US" i="1" dirty="0"/>
              <a:t> </a:t>
            </a:r>
            <a:r>
              <a:rPr lang="en-US" dirty="0"/>
              <a:t>Mutant–Positive NSCLC: Efficacy</a:t>
            </a:r>
          </a:p>
        </p:txBody>
      </p:sp>
      <p:sp>
        <p:nvSpPr>
          <p:cNvPr id="5" name="Content Placeholder 4">
            <a:extLst>
              <a:ext uri="{FF2B5EF4-FFF2-40B4-BE49-F238E27FC236}">
                <a16:creationId xmlns:a16="http://schemas.microsoft.com/office/drawing/2014/main" id="{412A5D7F-2547-4704-9840-3378D75C733B}"/>
              </a:ext>
            </a:extLst>
          </p:cNvPr>
          <p:cNvSpPr>
            <a:spLocks noGrp="1"/>
          </p:cNvSpPr>
          <p:nvPr>
            <p:ph sz="half" idx="1"/>
          </p:nvPr>
        </p:nvSpPr>
        <p:spPr>
          <a:xfrm>
            <a:off x="601820" y="5504688"/>
            <a:ext cx="5543298" cy="639060"/>
          </a:xfrm>
        </p:spPr>
        <p:txBody>
          <a:bodyPr/>
          <a:lstStyle/>
          <a:p>
            <a:pPr lvl="0" fontAlgn="auto">
              <a:lnSpc>
                <a:spcPct val="100000"/>
              </a:lnSpc>
              <a:spcBef>
                <a:spcPts val="0"/>
              </a:spcBef>
              <a:spcAft>
                <a:spcPts val="0"/>
              </a:spcAft>
              <a:buClrTx/>
              <a:defRPr/>
            </a:pPr>
            <a:r>
              <a:rPr lang="en-US" sz="2400" dirty="0"/>
              <a:t>ORR: 64%</a:t>
            </a:r>
          </a:p>
          <a:p>
            <a:pPr lvl="0" fontAlgn="auto">
              <a:lnSpc>
                <a:spcPct val="100000"/>
              </a:lnSpc>
              <a:spcBef>
                <a:spcPts val="0"/>
              </a:spcBef>
              <a:spcAft>
                <a:spcPts val="0"/>
              </a:spcAft>
              <a:buClrTx/>
              <a:defRPr/>
            </a:pPr>
            <a:r>
              <a:rPr lang="en-US" sz="2400" dirty="0"/>
              <a:t>Median PFS: 10.9 mos (95% CI: 7.0-16.6) </a:t>
            </a:r>
          </a:p>
          <a:p>
            <a:endParaRPr lang="en-US" sz="2400" dirty="0"/>
          </a:p>
        </p:txBody>
      </p:sp>
      <p:grpSp>
        <p:nvGrpSpPr>
          <p:cNvPr id="7" name="Group 7">
            <a:extLst>
              <a:ext uri="{FF2B5EF4-FFF2-40B4-BE49-F238E27FC236}">
                <a16:creationId xmlns:a16="http://schemas.microsoft.com/office/drawing/2014/main" id="{4C7A8E43-58EC-460F-9F51-35DDE7CCEB3B}"/>
              </a:ext>
            </a:extLst>
          </p:cNvPr>
          <p:cNvGrpSpPr>
            <a:grpSpLocks/>
          </p:cNvGrpSpPr>
          <p:nvPr/>
        </p:nvGrpSpPr>
        <p:grpSpPr bwMode="auto">
          <a:xfrm>
            <a:off x="9389569" y="6216652"/>
            <a:ext cx="2488502" cy="447822"/>
            <a:chOff x="9527309" y="3551529"/>
            <a:chExt cx="2488502" cy="448324"/>
          </a:xfrm>
        </p:grpSpPr>
        <p:pic>
          <p:nvPicPr>
            <p:cNvPr id="8" name="Picture 9">
              <a:extLst>
                <a:ext uri="{FF2B5EF4-FFF2-40B4-BE49-F238E27FC236}">
                  <a16:creationId xmlns:a16="http://schemas.microsoft.com/office/drawing/2014/main" id="{B81BB0F7-5E21-48EF-A719-476BED1693E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9" name="Rectangle 8">
              <a:extLst>
                <a:ext uri="{FF2B5EF4-FFF2-40B4-BE49-F238E27FC236}">
                  <a16:creationId xmlns:a16="http://schemas.microsoft.com/office/drawing/2014/main" id="{48A82529-A3B1-41A9-8BCC-8B3627748FE8}"/>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0" name="TextBox 9">
            <a:extLst>
              <a:ext uri="{FF2B5EF4-FFF2-40B4-BE49-F238E27FC236}">
                <a16:creationId xmlns:a16="http://schemas.microsoft.com/office/drawing/2014/main" id="{6C86B328-DF43-4ECB-99A8-B24128B748E0}"/>
              </a:ext>
            </a:extLst>
          </p:cNvPr>
          <p:cNvSpPr txBox="1"/>
          <p:nvPr/>
        </p:nvSpPr>
        <p:spPr>
          <a:xfrm>
            <a:off x="413069" y="6354764"/>
            <a:ext cx="8359775" cy="276999"/>
          </a:xfrm>
          <a:prstGeom prst="rect">
            <a:avLst/>
          </a:prstGeom>
          <a:noFill/>
        </p:spPr>
        <p:txBody>
          <a:bodyPr>
            <a:spAutoFit/>
          </a:bodyPr>
          <a:lstStyle/>
          <a:p>
            <a:pPr marL="0" marR="0" lvl="0" indent="0" algn="l" defTabSz="914400" rtl="0" eaLnBrk="1" fontAlgn="auto" latinLnBrk="0" hangingPunct="1">
              <a:lnSpc>
                <a:spcPct val="100000"/>
              </a:lnSpc>
              <a:spcBef>
                <a:spcPct val="35000"/>
              </a:spcBef>
              <a:spcAft>
                <a:spcPct val="25000"/>
              </a:spcAft>
              <a:buClr>
                <a:srgbClr val="8B3D9A"/>
              </a:buClr>
              <a:buSzTx/>
              <a:buFontTx/>
              <a:buNone/>
              <a:tabLst/>
              <a:defRPr/>
            </a:pP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ＭＳ Ｐゴシック" panose="020B0600070205080204" pitchFamily="34" charset="-128"/>
                <a:cs typeface="+mn-cs"/>
              </a:rPr>
              <a:t>Planchard</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 </a:t>
            </a:r>
            <a:r>
              <a:rPr kumimoji="0" lang="fr-FR"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Lancet Oncol. 2017;18:1307. </a:t>
            </a: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ＭＳ Ｐゴシック" panose="020B0600070205080204" pitchFamily="34" charset="-128"/>
                <a:cs typeface="+mn-cs"/>
              </a:rPr>
              <a:t>Planchard</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 </a:t>
            </a:r>
            <a:r>
              <a:rPr kumimoji="0" lang="fr-FR"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Lancet Oncol. 2016;17:642. </a:t>
            </a:r>
            <a:endPar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endParaRPr>
          </a:p>
        </p:txBody>
      </p:sp>
      <p:sp>
        <p:nvSpPr>
          <p:cNvPr id="14" name="TextBox 13">
            <a:extLst>
              <a:ext uri="{FF2B5EF4-FFF2-40B4-BE49-F238E27FC236}">
                <a16:creationId xmlns:a16="http://schemas.microsoft.com/office/drawing/2014/main" id="{DD6D119B-EC2E-46EC-9682-D639FCF8537A}"/>
              </a:ext>
            </a:extLst>
          </p:cNvPr>
          <p:cNvSpPr txBox="1"/>
          <p:nvPr/>
        </p:nvSpPr>
        <p:spPr bwMode="auto">
          <a:xfrm>
            <a:off x="7832147" y="1498928"/>
            <a:ext cx="27520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Previously Treated (N = 57)</a:t>
            </a:r>
          </a:p>
        </p:txBody>
      </p:sp>
      <p:sp>
        <p:nvSpPr>
          <p:cNvPr id="17" name="TextBox 16">
            <a:extLst>
              <a:ext uri="{FF2B5EF4-FFF2-40B4-BE49-F238E27FC236}">
                <a16:creationId xmlns:a16="http://schemas.microsoft.com/office/drawing/2014/main" id="{3C67053F-8E15-4CD9-92E3-2EF586F82AE9}"/>
              </a:ext>
            </a:extLst>
          </p:cNvPr>
          <p:cNvSpPr txBox="1"/>
          <p:nvPr/>
        </p:nvSpPr>
        <p:spPr bwMode="auto">
          <a:xfrm>
            <a:off x="2281838" y="1498928"/>
            <a:ext cx="300223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Previously Untreated (N = 36)</a:t>
            </a:r>
          </a:p>
        </p:txBody>
      </p:sp>
      <p:sp>
        <p:nvSpPr>
          <p:cNvPr id="3" name="TextBox 2">
            <a:extLst>
              <a:ext uri="{FF2B5EF4-FFF2-40B4-BE49-F238E27FC236}">
                <a16:creationId xmlns:a16="http://schemas.microsoft.com/office/drawing/2014/main" id="{6A557F09-01D5-49F8-A4FA-EF357BD153B9}"/>
              </a:ext>
            </a:extLst>
          </p:cNvPr>
          <p:cNvSpPr txBox="1"/>
          <p:nvPr/>
        </p:nvSpPr>
        <p:spPr bwMode="auto">
          <a:xfrm>
            <a:off x="1719072" y="4106354"/>
            <a:ext cx="428322"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SD</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PD</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NE </a:t>
            </a:r>
          </a:p>
        </p:txBody>
      </p:sp>
      <p:sp>
        <p:nvSpPr>
          <p:cNvPr id="18" name="TextBox 17">
            <a:extLst>
              <a:ext uri="{FF2B5EF4-FFF2-40B4-BE49-F238E27FC236}">
                <a16:creationId xmlns:a16="http://schemas.microsoft.com/office/drawing/2014/main" id="{287CCDB7-A744-4644-A2ED-0BD29A21099A}"/>
              </a:ext>
            </a:extLst>
          </p:cNvPr>
          <p:cNvSpPr txBox="1"/>
          <p:nvPr/>
        </p:nvSpPr>
        <p:spPr bwMode="auto">
          <a:xfrm>
            <a:off x="1432560" y="3700970"/>
            <a:ext cx="13380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Best Confirmed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Response</a:t>
            </a:r>
          </a:p>
        </p:txBody>
      </p:sp>
      <p:sp>
        <p:nvSpPr>
          <p:cNvPr id="6" name="Content Placeholder 5">
            <a:extLst>
              <a:ext uri="{FF2B5EF4-FFF2-40B4-BE49-F238E27FC236}">
                <a16:creationId xmlns:a16="http://schemas.microsoft.com/office/drawing/2014/main" id="{CC1DB9C3-0228-4272-BFB1-E2DBB32F1C75}"/>
              </a:ext>
            </a:extLst>
          </p:cNvPr>
          <p:cNvSpPr>
            <a:spLocks noGrp="1"/>
          </p:cNvSpPr>
          <p:nvPr>
            <p:ph sz="half" idx="2"/>
          </p:nvPr>
        </p:nvSpPr>
        <p:spPr>
          <a:xfrm>
            <a:off x="6252633" y="5504688"/>
            <a:ext cx="5460077" cy="677036"/>
          </a:xfrm>
        </p:spPr>
        <p:txBody>
          <a:bodyPr/>
          <a:lstStyle/>
          <a:p>
            <a:pPr lvl="0" fontAlgn="auto">
              <a:lnSpc>
                <a:spcPct val="100000"/>
              </a:lnSpc>
              <a:spcBef>
                <a:spcPts val="0"/>
              </a:spcBef>
              <a:spcAft>
                <a:spcPts val="0"/>
              </a:spcAft>
              <a:buClrTx/>
              <a:defRPr/>
            </a:pPr>
            <a:r>
              <a:rPr lang="en-US" sz="2400" dirty="0"/>
              <a:t>ORR: 63.2%</a:t>
            </a:r>
          </a:p>
          <a:p>
            <a:pPr lvl="0" fontAlgn="auto">
              <a:lnSpc>
                <a:spcPct val="100000"/>
              </a:lnSpc>
              <a:spcBef>
                <a:spcPts val="0"/>
              </a:spcBef>
              <a:spcAft>
                <a:spcPts val="0"/>
              </a:spcAft>
              <a:buClrTx/>
              <a:defRPr/>
            </a:pPr>
            <a:r>
              <a:rPr lang="en-US" sz="2400" dirty="0"/>
              <a:t>Median PFS: 9.7 mos (95% CI: 6.9-19.6) </a:t>
            </a:r>
          </a:p>
          <a:p>
            <a:endParaRPr lang="en-US" sz="2400" dirty="0"/>
          </a:p>
        </p:txBody>
      </p:sp>
      <p:sp>
        <p:nvSpPr>
          <p:cNvPr id="12" name="Rectangle 11">
            <a:extLst>
              <a:ext uri="{FF2B5EF4-FFF2-40B4-BE49-F238E27FC236}">
                <a16:creationId xmlns:a16="http://schemas.microsoft.com/office/drawing/2014/main" id="{1631F07B-1D4B-44F0-813E-04E9824B140F}"/>
              </a:ext>
            </a:extLst>
          </p:cNvPr>
          <p:cNvSpPr/>
          <p:nvPr/>
        </p:nvSpPr>
        <p:spPr bwMode="auto">
          <a:xfrm>
            <a:off x="1652016" y="4216082"/>
            <a:ext cx="109728" cy="10972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1" name="Rectangle 20">
            <a:extLst>
              <a:ext uri="{FF2B5EF4-FFF2-40B4-BE49-F238E27FC236}">
                <a16:creationId xmlns:a16="http://schemas.microsoft.com/office/drawing/2014/main" id="{EC323DBD-DD67-46DB-84CD-889C9DE74A3C}"/>
              </a:ext>
            </a:extLst>
          </p:cNvPr>
          <p:cNvSpPr/>
          <p:nvPr/>
        </p:nvSpPr>
        <p:spPr bwMode="auto">
          <a:xfrm>
            <a:off x="1652016" y="4423346"/>
            <a:ext cx="109728" cy="10972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2" name="Rectangle 21">
            <a:extLst>
              <a:ext uri="{FF2B5EF4-FFF2-40B4-BE49-F238E27FC236}">
                <a16:creationId xmlns:a16="http://schemas.microsoft.com/office/drawing/2014/main" id="{C7AAA639-AA5B-43E2-B2A3-76F05B280DC5}"/>
              </a:ext>
            </a:extLst>
          </p:cNvPr>
          <p:cNvSpPr/>
          <p:nvPr/>
        </p:nvSpPr>
        <p:spPr bwMode="auto">
          <a:xfrm>
            <a:off x="1652016" y="4641418"/>
            <a:ext cx="109728" cy="10972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3" name="Rectangle 22">
            <a:extLst>
              <a:ext uri="{FF2B5EF4-FFF2-40B4-BE49-F238E27FC236}">
                <a16:creationId xmlns:a16="http://schemas.microsoft.com/office/drawing/2014/main" id="{9A4480EF-E5C9-4726-BE36-F3242CFCBE52}"/>
              </a:ext>
            </a:extLst>
          </p:cNvPr>
          <p:cNvSpPr/>
          <p:nvPr/>
        </p:nvSpPr>
        <p:spPr bwMode="auto">
          <a:xfrm>
            <a:off x="1652016" y="4852006"/>
            <a:ext cx="109728" cy="109728"/>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4" name="Rectangle 23">
            <a:extLst>
              <a:ext uri="{FF2B5EF4-FFF2-40B4-BE49-F238E27FC236}">
                <a16:creationId xmlns:a16="http://schemas.microsoft.com/office/drawing/2014/main" id="{30802D80-35BD-49E3-8C93-C99E84F909E4}"/>
              </a:ext>
            </a:extLst>
          </p:cNvPr>
          <p:cNvSpPr/>
          <p:nvPr/>
        </p:nvSpPr>
        <p:spPr bwMode="auto">
          <a:xfrm>
            <a:off x="1652016" y="5064258"/>
            <a:ext cx="109728" cy="109728"/>
          </a:xfrm>
          <a:prstGeom prst="rect">
            <a:avLst/>
          </a:prstGeom>
          <a:solidFill>
            <a:schemeClr val="accent6"/>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25" name="TextBox 24">
            <a:extLst>
              <a:ext uri="{FF2B5EF4-FFF2-40B4-BE49-F238E27FC236}">
                <a16:creationId xmlns:a16="http://schemas.microsoft.com/office/drawing/2014/main" id="{D3482300-5E3F-41E2-80E3-DED854270969}"/>
              </a:ext>
            </a:extLst>
          </p:cNvPr>
          <p:cNvSpPr txBox="1"/>
          <p:nvPr/>
        </p:nvSpPr>
        <p:spPr bwMode="auto">
          <a:xfrm rot="16200000">
            <a:off x="4544288" y="3290506"/>
            <a:ext cx="35018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Maximum Reduction From Baseline (%)</a:t>
            </a:r>
          </a:p>
        </p:txBody>
      </p:sp>
      <p:cxnSp>
        <p:nvCxnSpPr>
          <p:cNvPr id="27" name="Straight Connector 26">
            <a:extLst>
              <a:ext uri="{FF2B5EF4-FFF2-40B4-BE49-F238E27FC236}">
                <a16:creationId xmlns:a16="http://schemas.microsoft.com/office/drawing/2014/main" id="{8FED4700-6E13-449C-9D17-AF02828AD690}"/>
              </a:ext>
            </a:extLst>
          </p:cNvPr>
          <p:cNvCxnSpPr/>
          <p:nvPr/>
        </p:nvCxnSpPr>
        <p:spPr bwMode="auto">
          <a:xfrm>
            <a:off x="6935156" y="1868106"/>
            <a:ext cx="0" cy="3276600"/>
          </a:xfrm>
          <a:prstGeom prst="line">
            <a:avLst/>
          </a:prstGeom>
          <a:noFill/>
          <a:ln w="28575" cap="flat" cmpd="sng" algn="ctr">
            <a:solidFill>
              <a:schemeClr val="bg1"/>
            </a:solidFill>
            <a:prstDash val="solid"/>
            <a:round/>
            <a:headEnd type="none" w="med" len="med"/>
            <a:tailEnd type="none" w="med" len="med"/>
          </a:ln>
          <a:effectLst/>
        </p:spPr>
      </p:cxnSp>
      <p:grpSp>
        <p:nvGrpSpPr>
          <p:cNvPr id="37" name="Group 36">
            <a:extLst>
              <a:ext uri="{FF2B5EF4-FFF2-40B4-BE49-F238E27FC236}">
                <a16:creationId xmlns:a16="http://schemas.microsoft.com/office/drawing/2014/main" id="{37A24DD2-A724-4E17-AD84-FED711216D0A}"/>
              </a:ext>
            </a:extLst>
          </p:cNvPr>
          <p:cNvGrpSpPr/>
          <p:nvPr/>
        </p:nvGrpSpPr>
        <p:grpSpPr>
          <a:xfrm>
            <a:off x="6854819" y="1882940"/>
            <a:ext cx="80892" cy="3012545"/>
            <a:chOff x="6803063" y="2046834"/>
            <a:chExt cx="80892" cy="3012545"/>
          </a:xfrm>
        </p:grpSpPr>
        <p:grpSp>
          <p:nvGrpSpPr>
            <p:cNvPr id="28" name="Group 27">
              <a:extLst>
                <a:ext uri="{FF2B5EF4-FFF2-40B4-BE49-F238E27FC236}">
                  <a16:creationId xmlns:a16="http://schemas.microsoft.com/office/drawing/2014/main" id="{09334283-81B3-4D94-A872-E6E335A40AB3}"/>
                </a:ext>
              </a:extLst>
            </p:cNvPr>
            <p:cNvGrpSpPr/>
            <p:nvPr/>
          </p:nvGrpSpPr>
          <p:grpSpPr>
            <a:xfrm>
              <a:off x="6804836" y="2046834"/>
              <a:ext cx="79119" cy="2153026"/>
              <a:chOff x="6570911" y="3064451"/>
              <a:chExt cx="52754" cy="1736480"/>
            </a:xfrm>
          </p:grpSpPr>
          <p:cxnSp>
            <p:nvCxnSpPr>
              <p:cNvPr id="29" name="Straight Connector 28">
                <a:extLst>
                  <a:ext uri="{FF2B5EF4-FFF2-40B4-BE49-F238E27FC236}">
                    <a16:creationId xmlns:a16="http://schemas.microsoft.com/office/drawing/2014/main" id="{3FDE675D-21B9-48E2-BF7D-CA59E79DCFF3}"/>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3B2A15B6-396C-4D08-8D76-8B62C5B0D923}"/>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6E6052C1-44C3-45AF-B70F-765C493F356E}"/>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1FCA3D9-3BAE-4784-9F15-7D97CFD431D0}"/>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55164128-8C07-4344-8F11-6EF2F80CE745}"/>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B675C3C1-4D89-49A9-AA97-C59D6E9BFA32}"/>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cxnSp>
          <p:nvCxnSpPr>
            <p:cNvPr id="35" name="Straight Connector 34">
              <a:extLst>
                <a:ext uri="{FF2B5EF4-FFF2-40B4-BE49-F238E27FC236}">
                  <a16:creationId xmlns:a16="http://schemas.microsoft.com/office/drawing/2014/main" id="{80ADF80C-0655-4B53-9B1F-A75F7D3F0797}"/>
                </a:ext>
              </a:extLst>
            </p:cNvPr>
            <p:cNvCxnSpPr/>
            <p:nvPr/>
          </p:nvCxnSpPr>
          <p:spPr bwMode="auto">
            <a:xfrm>
              <a:off x="6803063" y="4628774"/>
              <a:ext cx="79119" cy="0"/>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F38B8009-CB7E-40E7-A44D-D280B0198A43}"/>
                </a:ext>
              </a:extLst>
            </p:cNvPr>
            <p:cNvCxnSpPr/>
            <p:nvPr/>
          </p:nvCxnSpPr>
          <p:spPr bwMode="auto">
            <a:xfrm>
              <a:off x="6803063" y="5059379"/>
              <a:ext cx="79119" cy="0"/>
            </a:xfrm>
            <a:prstGeom prst="line">
              <a:avLst/>
            </a:prstGeom>
            <a:noFill/>
            <a:ln w="28575" cap="flat" cmpd="sng" algn="ctr">
              <a:solidFill>
                <a:schemeClr val="bg1"/>
              </a:solidFill>
              <a:prstDash val="solid"/>
              <a:round/>
              <a:headEnd type="none" w="med" len="med"/>
              <a:tailEnd type="none" w="med" len="med"/>
            </a:ln>
            <a:effectLst/>
          </p:spPr>
        </p:cxnSp>
      </p:grpSp>
      <p:sp>
        <p:nvSpPr>
          <p:cNvPr id="38" name="TextBox 37">
            <a:extLst>
              <a:ext uri="{FF2B5EF4-FFF2-40B4-BE49-F238E27FC236}">
                <a16:creationId xmlns:a16="http://schemas.microsoft.com/office/drawing/2014/main" id="{013BB76D-9057-4379-8B21-D3F4C0FD903B}"/>
              </a:ext>
            </a:extLst>
          </p:cNvPr>
          <p:cNvSpPr txBox="1"/>
          <p:nvPr/>
        </p:nvSpPr>
        <p:spPr bwMode="auto">
          <a:xfrm>
            <a:off x="6496570" y="170743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39" name="TextBox 38">
            <a:extLst>
              <a:ext uri="{FF2B5EF4-FFF2-40B4-BE49-F238E27FC236}">
                <a16:creationId xmlns:a16="http://schemas.microsoft.com/office/drawing/2014/main" id="{E1C4AF3B-862E-4627-9ACE-DAE38FEDB60D}"/>
              </a:ext>
            </a:extLst>
          </p:cNvPr>
          <p:cNvSpPr txBox="1"/>
          <p:nvPr/>
        </p:nvSpPr>
        <p:spPr bwMode="auto">
          <a:xfrm>
            <a:off x="6496570" y="2135777"/>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0" name="TextBox 39">
            <a:extLst>
              <a:ext uri="{FF2B5EF4-FFF2-40B4-BE49-F238E27FC236}">
                <a16:creationId xmlns:a16="http://schemas.microsoft.com/office/drawing/2014/main" id="{FE8E7016-F720-42D5-9A8E-6F884B13D6DC}"/>
              </a:ext>
            </a:extLst>
          </p:cNvPr>
          <p:cNvSpPr txBox="1"/>
          <p:nvPr/>
        </p:nvSpPr>
        <p:spPr bwMode="auto">
          <a:xfrm>
            <a:off x="6613588" y="2564117"/>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41" name="TextBox 40">
            <a:extLst>
              <a:ext uri="{FF2B5EF4-FFF2-40B4-BE49-F238E27FC236}">
                <a16:creationId xmlns:a16="http://schemas.microsoft.com/office/drawing/2014/main" id="{F12EA9D4-CE7D-425E-A211-987867D48946}"/>
              </a:ext>
            </a:extLst>
          </p:cNvPr>
          <p:cNvSpPr txBox="1"/>
          <p:nvPr/>
        </p:nvSpPr>
        <p:spPr bwMode="auto">
          <a:xfrm>
            <a:off x="6426038" y="3420797"/>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42" name="TextBox 41">
            <a:extLst>
              <a:ext uri="{FF2B5EF4-FFF2-40B4-BE49-F238E27FC236}">
                <a16:creationId xmlns:a16="http://schemas.microsoft.com/office/drawing/2014/main" id="{36988055-656B-429C-820D-3D65ADEA0FB0}"/>
              </a:ext>
            </a:extLst>
          </p:cNvPr>
          <p:cNvSpPr txBox="1"/>
          <p:nvPr/>
        </p:nvSpPr>
        <p:spPr bwMode="auto">
          <a:xfrm>
            <a:off x="6426038" y="2992457"/>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43" name="TextBox 42">
            <a:extLst>
              <a:ext uri="{FF2B5EF4-FFF2-40B4-BE49-F238E27FC236}">
                <a16:creationId xmlns:a16="http://schemas.microsoft.com/office/drawing/2014/main" id="{D344A8F7-4182-402B-B1AB-A61CB0AD91E5}"/>
              </a:ext>
            </a:extLst>
          </p:cNvPr>
          <p:cNvSpPr txBox="1"/>
          <p:nvPr/>
        </p:nvSpPr>
        <p:spPr bwMode="auto">
          <a:xfrm>
            <a:off x="6426038" y="4277477"/>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44" name="TextBox 43">
            <a:extLst>
              <a:ext uri="{FF2B5EF4-FFF2-40B4-BE49-F238E27FC236}">
                <a16:creationId xmlns:a16="http://schemas.microsoft.com/office/drawing/2014/main" id="{8F63BFC5-89A6-4595-9C4D-2ABAF869C70A}"/>
              </a:ext>
            </a:extLst>
          </p:cNvPr>
          <p:cNvSpPr txBox="1"/>
          <p:nvPr/>
        </p:nvSpPr>
        <p:spPr bwMode="auto">
          <a:xfrm>
            <a:off x="6426038" y="3849137"/>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45" name="TextBox 44">
            <a:extLst>
              <a:ext uri="{FF2B5EF4-FFF2-40B4-BE49-F238E27FC236}">
                <a16:creationId xmlns:a16="http://schemas.microsoft.com/office/drawing/2014/main" id="{05657C3E-BC55-43B1-9910-D86CCFE92884}"/>
              </a:ext>
            </a:extLst>
          </p:cNvPr>
          <p:cNvSpPr txBox="1"/>
          <p:nvPr/>
        </p:nvSpPr>
        <p:spPr bwMode="auto">
          <a:xfrm>
            <a:off x="6309018" y="4705817"/>
            <a:ext cx="6062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53" name="TextBox 52">
            <a:extLst>
              <a:ext uri="{FF2B5EF4-FFF2-40B4-BE49-F238E27FC236}">
                <a16:creationId xmlns:a16="http://schemas.microsoft.com/office/drawing/2014/main" id="{A1DB330A-BCDA-476E-90F0-BC96FAFF12CB}"/>
              </a:ext>
            </a:extLst>
          </p:cNvPr>
          <p:cNvSpPr txBox="1"/>
          <p:nvPr/>
        </p:nvSpPr>
        <p:spPr bwMode="auto">
          <a:xfrm>
            <a:off x="7336476" y="3929570"/>
            <a:ext cx="428322"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CR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PR</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SD</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PD</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NE </a:t>
            </a:r>
          </a:p>
        </p:txBody>
      </p:sp>
      <p:sp>
        <p:nvSpPr>
          <p:cNvPr id="54" name="TextBox 53">
            <a:extLst>
              <a:ext uri="{FF2B5EF4-FFF2-40B4-BE49-F238E27FC236}">
                <a16:creationId xmlns:a16="http://schemas.microsoft.com/office/drawing/2014/main" id="{E00F9000-661A-4F7C-B215-BAB13BA11061}"/>
              </a:ext>
            </a:extLst>
          </p:cNvPr>
          <p:cNvSpPr txBox="1"/>
          <p:nvPr/>
        </p:nvSpPr>
        <p:spPr bwMode="auto">
          <a:xfrm>
            <a:off x="7049964" y="3524186"/>
            <a:ext cx="133807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Best Confirmed </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Response</a:t>
            </a:r>
          </a:p>
        </p:txBody>
      </p:sp>
      <p:sp>
        <p:nvSpPr>
          <p:cNvPr id="55" name="Rectangle 54">
            <a:extLst>
              <a:ext uri="{FF2B5EF4-FFF2-40B4-BE49-F238E27FC236}">
                <a16:creationId xmlns:a16="http://schemas.microsoft.com/office/drawing/2014/main" id="{7EEC8D09-1522-4C53-8012-1C1F6BB4DBCC}"/>
              </a:ext>
            </a:extLst>
          </p:cNvPr>
          <p:cNvSpPr/>
          <p:nvPr/>
        </p:nvSpPr>
        <p:spPr bwMode="auto">
          <a:xfrm>
            <a:off x="7269420" y="4035142"/>
            <a:ext cx="109728" cy="10972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6" name="Rectangle 55">
            <a:extLst>
              <a:ext uri="{FF2B5EF4-FFF2-40B4-BE49-F238E27FC236}">
                <a16:creationId xmlns:a16="http://schemas.microsoft.com/office/drawing/2014/main" id="{42B4B3B3-21A2-4E52-A721-A728B01CDDE7}"/>
              </a:ext>
            </a:extLst>
          </p:cNvPr>
          <p:cNvSpPr/>
          <p:nvPr/>
        </p:nvSpPr>
        <p:spPr bwMode="auto">
          <a:xfrm>
            <a:off x="7269420" y="4242406"/>
            <a:ext cx="109728" cy="10972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7" name="Rectangle 56">
            <a:extLst>
              <a:ext uri="{FF2B5EF4-FFF2-40B4-BE49-F238E27FC236}">
                <a16:creationId xmlns:a16="http://schemas.microsoft.com/office/drawing/2014/main" id="{7735BFDB-0C53-47DE-A78C-BD01D9699976}"/>
              </a:ext>
            </a:extLst>
          </p:cNvPr>
          <p:cNvSpPr/>
          <p:nvPr/>
        </p:nvSpPr>
        <p:spPr bwMode="auto">
          <a:xfrm>
            <a:off x="7269420" y="4460478"/>
            <a:ext cx="109728" cy="10972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8" name="Rectangle 57">
            <a:extLst>
              <a:ext uri="{FF2B5EF4-FFF2-40B4-BE49-F238E27FC236}">
                <a16:creationId xmlns:a16="http://schemas.microsoft.com/office/drawing/2014/main" id="{D2EC0B0E-E1F2-42C9-8EC9-698009C40C23}"/>
              </a:ext>
            </a:extLst>
          </p:cNvPr>
          <p:cNvSpPr/>
          <p:nvPr/>
        </p:nvSpPr>
        <p:spPr bwMode="auto">
          <a:xfrm>
            <a:off x="7269420" y="4671066"/>
            <a:ext cx="109728" cy="109728"/>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59" name="Rectangle 58">
            <a:extLst>
              <a:ext uri="{FF2B5EF4-FFF2-40B4-BE49-F238E27FC236}">
                <a16:creationId xmlns:a16="http://schemas.microsoft.com/office/drawing/2014/main" id="{B37AE0D5-CF11-4025-8CCD-005CC6196C92}"/>
              </a:ext>
            </a:extLst>
          </p:cNvPr>
          <p:cNvSpPr/>
          <p:nvPr/>
        </p:nvSpPr>
        <p:spPr bwMode="auto">
          <a:xfrm>
            <a:off x="7269420" y="4887474"/>
            <a:ext cx="109728" cy="109728"/>
          </a:xfrm>
          <a:prstGeom prst="rect">
            <a:avLst/>
          </a:prstGeom>
          <a:solidFill>
            <a:schemeClr val="accent6"/>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60" name="TextBox 59">
            <a:extLst>
              <a:ext uri="{FF2B5EF4-FFF2-40B4-BE49-F238E27FC236}">
                <a16:creationId xmlns:a16="http://schemas.microsoft.com/office/drawing/2014/main" id="{FEC52DD5-477F-4C2A-B919-8D392B6431A9}"/>
              </a:ext>
            </a:extLst>
          </p:cNvPr>
          <p:cNvSpPr txBox="1"/>
          <p:nvPr/>
        </p:nvSpPr>
        <p:spPr bwMode="auto">
          <a:xfrm rot="16200000">
            <a:off x="-1168456" y="3287458"/>
            <a:ext cx="350185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Maximum Reduction From Baseline (%)</a:t>
            </a:r>
          </a:p>
        </p:txBody>
      </p:sp>
      <p:cxnSp>
        <p:nvCxnSpPr>
          <p:cNvPr id="61" name="Straight Connector 60">
            <a:extLst>
              <a:ext uri="{FF2B5EF4-FFF2-40B4-BE49-F238E27FC236}">
                <a16:creationId xmlns:a16="http://schemas.microsoft.com/office/drawing/2014/main" id="{F963FFCE-E449-445E-869C-DB7389128B85}"/>
              </a:ext>
            </a:extLst>
          </p:cNvPr>
          <p:cNvCxnSpPr/>
          <p:nvPr/>
        </p:nvCxnSpPr>
        <p:spPr bwMode="auto">
          <a:xfrm>
            <a:off x="1222412" y="1865058"/>
            <a:ext cx="0" cy="3276600"/>
          </a:xfrm>
          <a:prstGeom prst="line">
            <a:avLst/>
          </a:prstGeom>
          <a:noFill/>
          <a:ln w="28575" cap="flat" cmpd="sng" algn="ctr">
            <a:solidFill>
              <a:schemeClr val="bg1"/>
            </a:solidFill>
            <a:prstDash val="solid"/>
            <a:round/>
            <a:headEnd type="none" w="med" len="med"/>
            <a:tailEnd type="none" w="med" len="med"/>
          </a:ln>
          <a:effectLst/>
        </p:spPr>
      </p:cxnSp>
      <p:grpSp>
        <p:nvGrpSpPr>
          <p:cNvPr id="62" name="Group 61">
            <a:extLst>
              <a:ext uri="{FF2B5EF4-FFF2-40B4-BE49-F238E27FC236}">
                <a16:creationId xmlns:a16="http://schemas.microsoft.com/office/drawing/2014/main" id="{04C97979-F4B6-480B-B84F-CB3EC4A1CE1B}"/>
              </a:ext>
            </a:extLst>
          </p:cNvPr>
          <p:cNvGrpSpPr/>
          <p:nvPr/>
        </p:nvGrpSpPr>
        <p:grpSpPr>
          <a:xfrm>
            <a:off x="1142075" y="1879892"/>
            <a:ext cx="80892" cy="3012545"/>
            <a:chOff x="6803063" y="2046834"/>
            <a:chExt cx="80892" cy="3012545"/>
          </a:xfrm>
        </p:grpSpPr>
        <p:grpSp>
          <p:nvGrpSpPr>
            <p:cNvPr id="63" name="Group 62">
              <a:extLst>
                <a:ext uri="{FF2B5EF4-FFF2-40B4-BE49-F238E27FC236}">
                  <a16:creationId xmlns:a16="http://schemas.microsoft.com/office/drawing/2014/main" id="{CDB8E648-B093-41C4-B7A9-55338F2DAA76}"/>
                </a:ext>
              </a:extLst>
            </p:cNvPr>
            <p:cNvGrpSpPr/>
            <p:nvPr/>
          </p:nvGrpSpPr>
          <p:grpSpPr>
            <a:xfrm>
              <a:off x="6804836" y="2046834"/>
              <a:ext cx="79119" cy="2153026"/>
              <a:chOff x="6570911" y="3064451"/>
              <a:chExt cx="52754" cy="1736480"/>
            </a:xfrm>
          </p:grpSpPr>
          <p:cxnSp>
            <p:nvCxnSpPr>
              <p:cNvPr id="66" name="Straight Connector 65">
                <a:extLst>
                  <a:ext uri="{FF2B5EF4-FFF2-40B4-BE49-F238E27FC236}">
                    <a16:creationId xmlns:a16="http://schemas.microsoft.com/office/drawing/2014/main" id="{81535B72-2A69-4F49-820A-9BF3CFD70947}"/>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2D86EB90-7EDC-4E3F-8552-5D7435B2DF73}"/>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4D95B50C-C1D8-4E90-8FB2-9A93213031CE}"/>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B6E70833-8A47-47B1-8AAA-D4C3476DA5A6}"/>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0916D030-978B-42BB-A221-F644B19CF87E}"/>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7A1178F1-E877-4262-AF9B-A4B05EE016E9}"/>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cxnSp>
          <p:nvCxnSpPr>
            <p:cNvPr id="64" name="Straight Connector 63">
              <a:extLst>
                <a:ext uri="{FF2B5EF4-FFF2-40B4-BE49-F238E27FC236}">
                  <a16:creationId xmlns:a16="http://schemas.microsoft.com/office/drawing/2014/main" id="{1C5DFC8F-C5E0-449B-B6B7-13A7E95A8741}"/>
                </a:ext>
              </a:extLst>
            </p:cNvPr>
            <p:cNvCxnSpPr/>
            <p:nvPr/>
          </p:nvCxnSpPr>
          <p:spPr bwMode="auto">
            <a:xfrm>
              <a:off x="6803063" y="4628774"/>
              <a:ext cx="79119"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FCAC90E6-92DF-4A1F-8DB1-E576BBAC8205}"/>
                </a:ext>
              </a:extLst>
            </p:cNvPr>
            <p:cNvCxnSpPr/>
            <p:nvPr/>
          </p:nvCxnSpPr>
          <p:spPr bwMode="auto">
            <a:xfrm>
              <a:off x="6803063" y="5059379"/>
              <a:ext cx="79119" cy="0"/>
            </a:xfrm>
            <a:prstGeom prst="line">
              <a:avLst/>
            </a:prstGeom>
            <a:noFill/>
            <a:ln w="28575" cap="flat" cmpd="sng" algn="ctr">
              <a:solidFill>
                <a:schemeClr val="bg1"/>
              </a:solidFill>
              <a:prstDash val="solid"/>
              <a:round/>
              <a:headEnd type="none" w="med" len="med"/>
              <a:tailEnd type="none" w="med" len="med"/>
            </a:ln>
            <a:effectLst/>
          </p:spPr>
        </p:cxnSp>
      </p:grpSp>
      <p:sp>
        <p:nvSpPr>
          <p:cNvPr id="72" name="TextBox 71">
            <a:extLst>
              <a:ext uri="{FF2B5EF4-FFF2-40B4-BE49-F238E27FC236}">
                <a16:creationId xmlns:a16="http://schemas.microsoft.com/office/drawing/2014/main" id="{4F7696B5-0DFC-4D76-B899-BE8F7FE7B665}"/>
              </a:ext>
            </a:extLst>
          </p:cNvPr>
          <p:cNvSpPr txBox="1"/>
          <p:nvPr/>
        </p:nvSpPr>
        <p:spPr bwMode="auto">
          <a:xfrm>
            <a:off x="783826" y="170438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73" name="TextBox 72">
            <a:extLst>
              <a:ext uri="{FF2B5EF4-FFF2-40B4-BE49-F238E27FC236}">
                <a16:creationId xmlns:a16="http://schemas.microsoft.com/office/drawing/2014/main" id="{D0AB1950-B1B7-4D09-9124-75D735C9562D}"/>
              </a:ext>
            </a:extLst>
          </p:cNvPr>
          <p:cNvSpPr txBox="1"/>
          <p:nvPr/>
        </p:nvSpPr>
        <p:spPr bwMode="auto">
          <a:xfrm>
            <a:off x="783826" y="2132729"/>
            <a:ext cx="41870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74" name="TextBox 73">
            <a:extLst>
              <a:ext uri="{FF2B5EF4-FFF2-40B4-BE49-F238E27FC236}">
                <a16:creationId xmlns:a16="http://schemas.microsoft.com/office/drawing/2014/main" id="{0CA04F9F-907E-426A-8E2F-B711888B917F}"/>
              </a:ext>
            </a:extLst>
          </p:cNvPr>
          <p:cNvSpPr txBox="1"/>
          <p:nvPr/>
        </p:nvSpPr>
        <p:spPr bwMode="auto">
          <a:xfrm>
            <a:off x="900844" y="2561069"/>
            <a:ext cx="30168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75" name="TextBox 74">
            <a:extLst>
              <a:ext uri="{FF2B5EF4-FFF2-40B4-BE49-F238E27FC236}">
                <a16:creationId xmlns:a16="http://schemas.microsoft.com/office/drawing/2014/main" id="{8B2B186C-82DF-4680-9A80-6AF1493A9CEE}"/>
              </a:ext>
            </a:extLst>
          </p:cNvPr>
          <p:cNvSpPr txBox="1"/>
          <p:nvPr/>
        </p:nvSpPr>
        <p:spPr bwMode="auto">
          <a:xfrm>
            <a:off x="713294" y="3417749"/>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-40</a:t>
            </a:r>
          </a:p>
        </p:txBody>
      </p:sp>
      <p:sp>
        <p:nvSpPr>
          <p:cNvPr id="76" name="TextBox 75">
            <a:extLst>
              <a:ext uri="{FF2B5EF4-FFF2-40B4-BE49-F238E27FC236}">
                <a16:creationId xmlns:a16="http://schemas.microsoft.com/office/drawing/2014/main" id="{C297DC40-BA40-4E73-823F-85F5436BA177}"/>
              </a:ext>
            </a:extLst>
          </p:cNvPr>
          <p:cNvSpPr txBox="1"/>
          <p:nvPr/>
        </p:nvSpPr>
        <p:spPr bwMode="auto">
          <a:xfrm>
            <a:off x="713294" y="2989409"/>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-20</a:t>
            </a:r>
          </a:p>
        </p:txBody>
      </p:sp>
      <p:sp>
        <p:nvSpPr>
          <p:cNvPr id="77" name="TextBox 76">
            <a:extLst>
              <a:ext uri="{FF2B5EF4-FFF2-40B4-BE49-F238E27FC236}">
                <a16:creationId xmlns:a16="http://schemas.microsoft.com/office/drawing/2014/main" id="{7BF9D5D3-4D28-4755-8B2B-6687F1972BE1}"/>
              </a:ext>
            </a:extLst>
          </p:cNvPr>
          <p:cNvSpPr txBox="1"/>
          <p:nvPr/>
        </p:nvSpPr>
        <p:spPr bwMode="auto">
          <a:xfrm>
            <a:off x="713294" y="4274429"/>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-80</a:t>
            </a:r>
          </a:p>
        </p:txBody>
      </p:sp>
      <p:sp>
        <p:nvSpPr>
          <p:cNvPr id="78" name="TextBox 77">
            <a:extLst>
              <a:ext uri="{FF2B5EF4-FFF2-40B4-BE49-F238E27FC236}">
                <a16:creationId xmlns:a16="http://schemas.microsoft.com/office/drawing/2014/main" id="{7A1DB445-4335-4701-B323-819187009100}"/>
              </a:ext>
            </a:extLst>
          </p:cNvPr>
          <p:cNvSpPr txBox="1"/>
          <p:nvPr/>
        </p:nvSpPr>
        <p:spPr bwMode="auto">
          <a:xfrm>
            <a:off x="713294" y="3846089"/>
            <a:ext cx="48923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-60</a:t>
            </a:r>
          </a:p>
        </p:txBody>
      </p:sp>
      <p:sp>
        <p:nvSpPr>
          <p:cNvPr id="79" name="TextBox 78">
            <a:extLst>
              <a:ext uri="{FF2B5EF4-FFF2-40B4-BE49-F238E27FC236}">
                <a16:creationId xmlns:a16="http://schemas.microsoft.com/office/drawing/2014/main" id="{A45A0F8E-66F0-41A1-8B5A-DDB3B7387413}"/>
              </a:ext>
            </a:extLst>
          </p:cNvPr>
          <p:cNvSpPr txBox="1"/>
          <p:nvPr/>
        </p:nvSpPr>
        <p:spPr bwMode="auto">
          <a:xfrm>
            <a:off x="596274" y="4702769"/>
            <a:ext cx="60625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-100</a:t>
            </a:r>
          </a:p>
        </p:txBody>
      </p:sp>
      <p:sp>
        <p:nvSpPr>
          <p:cNvPr id="80" name="TextBox 79">
            <a:extLst>
              <a:ext uri="{FF2B5EF4-FFF2-40B4-BE49-F238E27FC236}">
                <a16:creationId xmlns:a16="http://schemas.microsoft.com/office/drawing/2014/main" id="{285CEE60-BE2F-423C-87A4-2CD29FAFE8F4}"/>
              </a:ext>
            </a:extLst>
          </p:cNvPr>
          <p:cNvSpPr txBox="1"/>
          <p:nvPr/>
        </p:nvSpPr>
        <p:spPr bwMode="auto">
          <a:xfrm>
            <a:off x="3218688" y="5074094"/>
            <a:ext cx="7907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a:t>
            </a:r>
          </a:p>
        </p:txBody>
      </p:sp>
      <p:sp>
        <p:nvSpPr>
          <p:cNvPr id="81" name="TextBox 80">
            <a:extLst>
              <a:ext uri="{FF2B5EF4-FFF2-40B4-BE49-F238E27FC236}">
                <a16:creationId xmlns:a16="http://schemas.microsoft.com/office/drawing/2014/main" id="{AF1BCA54-06E4-4D34-B0A1-6FBFBCA90171}"/>
              </a:ext>
            </a:extLst>
          </p:cNvPr>
          <p:cNvSpPr txBox="1"/>
          <p:nvPr/>
        </p:nvSpPr>
        <p:spPr bwMode="auto">
          <a:xfrm>
            <a:off x="9055548" y="5074094"/>
            <a:ext cx="79072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a:t>
            </a:r>
          </a:p>
        </p:txBody>
      </p:sp>
      <p:sp>
        <p:nvSpPr>
          <p:cNvPr id="82" name="Rectangle 81">
            <a:extLst>
              <a:ext uri="{FF2B5EF4-FFF2-40B4-BE49-F238E27FC236}">
                <a16:creationId xmlns:a16="http://schemas.microsoft.com/office/drawing/2014/main" id="{B1CC8F6C-EE7F-4852-93DA-0B40CF916525}"/>
              </a:ext>
            </a:extLst>
          </p:cNvPr>
          <p:cNvSpPr/>
          <p:nvPr/>
        </p:nvSpPr>
        <p:spPr bwMode="auto">
          <a:xfrm>
            <a:off x="5252720" y="2733494"/>
            <a:ext cx="109728" cy="2157487"/>
          </a:xfrm>
          <a:prstGeom prst="rect">
            <a:avLst/>
          </a:prstGeom>
          <a:solidFill>
            <a:schemeClr val="accent4"/>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3" name="Rectangle 82">
            <a:extLst>
              <a:ext uri="{FF2B5EF4-FFF2-40B4-BE49-F238E27FC236}">
                <a16:creationId xmlns:a16="http://schemas.microsoft.com/office/drawing/2014/main" id="{12420516-9B43-4186-94E2-59027806B9F6}"/>
              </a:ext>
            </a:extLst>
          </p:cNvPr>
          <p:cNvSpPr/>
          <p:nvPr/>
        </p:nvSpPr>
        <p:spPr bwMode="auto">
          <a:xfrm>
            <a:off x="5987957" y="2733494"/>
            <a:ext cx="109728" cy="2157487"/>
          </a:xfrm>
          <a:prstGeom prst="rect">
            <a:avLst/>
          </a:prstGeom>
          <a:solidFill>
            <a:schemeClr val="accent4"/>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4" name="Rectangle 83">
            <a:extLst>
              <a:ext uri="{FF2B5EF4-FFF2-40B4-BE49-F238E27FC236}">
                <a16:creationId xmlns:a16="http://schemas.microsoft.com/office/drawing/2014/main" id="{006493F4-429C-4663-96EF-648C60B522AA}"/>
              </a:ext>
            </a:extLst>
          </p:cNvPr>
          <p:cNvSpPr/>
          <p:nvPr/>
        </p:nvSpPr>
        <p:spPr bwMode="auto">
          <a:xfrm>
            <a:off x="5390211" y="2733494"/>
            <a:ext cx="109728" cy="21574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5" name="Rectangle 84">
            <a:extLst>
              <a:ext uri="{FF2B5EF4-FFF2-40B4-BE49-F238E27FC236}">
                <a16:creationId xmlns:a16="http://schemas.microsoft.com/office/drawing/2014/main" id="{645540D8-BFF5-4D34-95EA-CB5ED9681918}"/>
              </a:ext>
            </a:extLst>
          </p:cNvPr>
          <p:cNvSpPr/>
          <p:nvPr/>
        </p:nvSpPr>
        <p:spPr bwMode="auto">
          <a:xfrm>
            <a:off x="5532672" y="2733494"/>
            <a:ext cx="109728" cy="21574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6" name="Rectangle 85">
            <a:extLst>
              <a:ext uri="{FF2B5EF4-FFF2-40B4-BE49-F238E27FC236}">
                <a16:creationId xmlns:a16="http://schemas.microsoft.com/office/drawing/2014/main" id="{37E78D99-618F-470B-A290-3DEB59E63660}"/>
              </a:ext>
            </a:extLst>
          </p:cNvPr>
          <p:cNvSpPr/>
          <p:nvPr/>
        </p:nvSpPr>
        <p:spPr bwMode="auto">
          <a:xfrm>
            <a:off x="5675133" y="2733494"/>
            <a:ext cx="109728" cy="21574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7" name="Rectangle 86">
            <a:extLst>
              <a:ext uri="{FF2B5EF4-FFF2-40B4-BE49-F238E27FC236}">
                <a16:creationId xmlns:a16="http://schemas.microsoft.com/office/drawing/2014/main" id="{5FEF019D-463A-4467-B9F5-F5E143B625F4}"/>
              </a:ext>
            </a:extLst>
          </p:cNvPr>
          <p:cNvSpPr/>
          <p:nvPr/>
        </p:nvSpPr>
        <p:spPr bwMode="auto">
          <a:xfrm>
            <a:off x="5821735" y="2733494"/>
            <a:ext cx="109728" cy="21574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8" name="Rectangle 87">
            <a:extLst>
              <a:ext uri="{FF2B5EF4-FFF2-40B4-BE49-F238E27FC236}">
                <a16:creationId xmlns:a16="http://schemas.microsoft.com/office/drawing/2014/main" id="{672BD5A3-7A1B-4287-B0A6-960373B0B51F}"/>
              </a:ext>
            </a:extLst>
          </p:cNvPr>
          <p:cNvSpPr/>
          <p:nvPr/>
        </p:nvSpPr>
        <p:spPr bwMode="auto">
          <a:xfrm>
            <a:off x="5107774" y="2740817"/>
            <a:ext cx="109728" cy="1808092"/>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89" name="Rectangle 88">
            <a:extLst>
              <a:ext uri="{FF2B5EF4-FFF2-40B4-BE49-F238E27FC236}">
                <a16:creationId xmlns:a16="http://schemas.microsoft.com/office/drawing/2014/main" id="{9B87CDCA-02FD-4006-90D6-AF0A892BECDB}"/>
              </a:ext>
            </a:extLst>
          </p:cNvPr>
          <p:cNvSpPr/>
          <p:nvPr/>
        </p:nvSpPr>
        <p:spPr bwMode="auto">
          <a:xfrm>
            <a:off x="4820368" y="2741084"/>
            <a:ext cx="109728" cy="174156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0" name="Rectangle 89">
            <a:extLst>
              <a:ext uri="{FF2B5EF4-FFF2-40B4-BE49-F238E27FC236}">
                <a16:creationId xmlns:a16="http://schemas.microsoft.com/office/drawing/2014/main" id="{842D8D77-EB93-480B-8475-069381C84FCD}"/>
              </a:ext>
            </a:extLst>
          </p:cNvPr>
          <p:cNvSpPr/>
          <p:nvPr/>
        </p:nvSpPr>
        <p:spPr bwMode="auto">
          <a:xfrm>
            <a:off x="4682049" y="2741084"/>
            <a:ext cx="109728" cy="167778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1" name="Rectangle 90">
            <a:extLst>
              <a:ext uri="{FF2B5EF4-FFF2-40B4-BE49-F238E27FC236}">
                <a16:creationId xmlns:a16="http://schemas.microsoft.com/office/drawing/2014/main" id="{67D85C8A-C0EA-411A-8260-F57312D8ABB7}"/>
              </a:ext>
            </a:extLst>
          </p:cNvPr>
          <p:cNvSpPr/>
          <p:nvPr/>
        </p:nvSpPr>
        <p:spPr bwMode="auto">
          <a:xfrm>
            <a:off x="4532961" y="2736676"/>
            <a:ext cx="109728" cy="163912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2" name="Rectangle 91">
            <a:extLst>
              <a:ext uri="{FF2B5EF4-FFF2-40B4-BE49-F238E27FC236}">
                <a16:creationId xmlns:a16="http://schemas.microsoft.com/office/drawing/2014/main" id="{BC13A7BD-E7F9-41EF-AB81-D50EDD157B2C}"/>
              </a:ext>
            </a:extLst>
          </p:cNvPr>
          <p:cNvSpPr/>
          <p:nvPr/>
        </p:nvSpPr>
        <p:spPr bwMode="auto">
          <a:xfrm>
            <a:off x="4394642" y="2736676"/>
            <a:ext cx="109728" cy="1527313"/>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3" name="Rectangle 92">
            <a:extLst>
              <a:ext uri="{FF2B5EF4-FFF2-40B4-BE49-F238E27FC236}">
                <a16:creationId xmlns:a16="http://schemas.microsoft.com/office/drawing/2014/main" id="{93072408-75FA-49F4-B7AB-9645E3E32DEB}"/>
              </a:ext>
            </a:extLst>
          </p:cNvPr>
          <p:cNvSpPr/>
          <p:nvPr/>
        </p:nvSpPr>
        <p:spPr bwMode="auto">
          <a:xfrm>
            <a:off x="4253009" y="2737504"/>
            <a:ext cx="109728" cy="1481759"/>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4" name="Rectangle 93">
            <a:extLst>
              <a:ext uri="{FF2B5EF4-FFF2-40B4-BE49-F238E27FC236}">
                <a16:creationId xmlns:a16="http://schemas.microsoft.com/office/drawing/2014/main" id="{C44B8C37-D67A-4F44-98BF-FD6AC16842E2}"/>
              </a:ext>
            </a:extLst>
          </p:cNvPr>
          <p:cNvSpPr/>
          <p:nvPr/>
        </p:nvSpPr>
        <p:spPr bwMode="auto">
          <a:xfrm>
            <a:off x="4114690" y="2737504"/>
            <a:ext cx="109728" cy="1459395"/>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5" name="Rectangle 94">
            <a:extLst>
              <a:ext uri="{FF2B5EF4-FFF2-40B4-BE49-F238E27FC236}">
                <a16:creationId xmlns:a16="http://schemas.microsoft.com/office/drawing/2014/main" id="{448FB92D-E077-422C-865B-73A3FFDA96FA}"/>
              </a:ext>
            </a:extLst>
          </p:cNvPr>
          <p:cNvSpPr/>
          <p:nvPr/>
        </p:nvSpPr>
        <p:spPr bwMode="auto">
          <a:xfrm>
            <a:off x="3960633" y="2733362"/>
            <a:ext cx="109728" cy="129705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6" name="Rectangle 95">
            <a:extLst>
              <a:ext uri="{FF2B5EF4-FFF2-40B4-BE49-F238E27FC236}">
                <a16:creationId xmlns:a16="http://schemas.microsoft.com/office/drawing/2014/main" id="{27F17562-1A4E-43CD-8094-E1DC8FAB7C3B}"/>
              </a:ext>
            </a:extLst>
          </p:cNvPr>
          <p:cNvSpPr/>
          <p:nvPr/>
        </p:nvSpPr>
        <p:spPr bwMode="auto">
          <a:xfrm>
            <a:off x="3822314" y="2733362"/>
            <a:ext cx="109728" cy="119518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7" name="Rectangle 96">
            <a:extLst>
              <a:ext uri="{FF2B5EF4-FFF2-40B4-BE49-F238E27FC236}">
                <a16:creationId xmlns:a16="http://schemas.microsoft.com/office/drawing/2014/main" id="{20DBF5A0-97E8-4AEB-BD3C-A3840F63E954}"/>
              </a:ext>
            </a:extLst>
          </p:cNvPr>
          <p:cNvSpPr/>
          <p:nvPr/>
        </p:nvSpPr>
        <p:spPr bwMode="auto">
          <a:xfrm>
            <a:off x="3673226" y="2739160"/>
            <a:ext cx="109728" cy="1169505"/>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8" name="Rectangle 97">
            <a:extLst>
              <a:ext uri="{FF2B5EF4-FFF2-40B4-BE49-F238E27FC236}">
                <a16:creationId xmlns:a16="http://schemas.microsoft.com/office/drawing/2014/main" id="{D988BD56-F11E-41CE-B45E-E34C40F13AC1}"/>
              </a:ext>
            </a:extLst>
          </p:cNvPr>
          <p:cNvSpPr/>
          <p:nvPr/>
        </p:nvSpPr>
        <p:spPr bwMode="auto">
          <a:xfrm>
            <a:off x="3534907" y="2739161"/>
            <a:ext cx="109728" cy="1040296"/>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99" name="Rectangle 98">
            <a:extLst>
              <a:ext uri="{FF2B5EF4-FFF2-40B4-BE49-F238E27FC236}">
                <a16:creationId xmlns:a16="http://schemas.microsoft.com/office/drawing/2014/main" id="{53BC30CE-ABCB-4F85-A162-B0F6081C74F6}"/>
              </a:ext>
            </a:extLst>
          </p:cNvPr>
          <p:cNvSpPr/>
          <p:nvPr/>
        </p:nvSpPr>
        <p:spPr bwMode="auto">
          <a:xfrm>
            <a:off x="3390789" y="2739989"/>
            <a:ext cx="109728" cy="98977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0" name="Rectangle 99">
            <a:extLst>
              <a:ext uri="{FF2B5EF4-FFF2-40B4-BE49-F238E27FC236}">
                <a16:creationId xmlns:a16="http://schemas.microsoft.com/office/drawing/2014/main" id="{03D3E0E5-BEA4-428B-9FB9-A3948637807F}"/>
              </a:ext>
            </a:extLst>
          </p:cNvPr>
          <p:cNvSpPr/>
          <p:nvPr/>
        </p:nvSpPr>
        <p:spPr bwMode="auto">
          <a:xfrm>
            <a:off x="3252470" y="2739990"/>
            <a:ext cx="109728" cy="95001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1" name="Rectangle 100">
            <a:extLst>
              <a:ext uri="{FF2B5EF4-FFF2-40B4-BE49-F238E27FC236}">
                <a16:creationId xmlns:a16="http://schemas.microsoft.com/office/drawing/2014/main" id="{16C5BA33-0F01-464A-9B1B-BA3F33F47BDC}"/>
              </a:ext>
            </a:extLst>
          </p:cNvPr>
          <p:cNvSpPr/>
          <p:nvPr/>
        </p:nvSpPr>
        <p:spPr bwMode="auto">
          <a:xfrm>
            <a:off x="3111666" y="2738332"/>
            <a:ext cx="109728" cy="95167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2" name="Rectangle 101">
            <a:extLst>
              <a:ext uri="{FF2B5EF4-FFF2-40B4-BE49-F238E27FC236}">
                <a16:creationId xmlns:a16="http://schemas.microsoft.com/office/drawing/2014/main" id="{96A313BD-FBB2-43D7-8CB8-BC7017AD45C3}"/>
              </a:ext>
            </a:extLst>
          </p:cNvPr>
          <p:cNvSpPr/>
          <p:nvPr/>
        </p:nvSpPr>
        <p:spPr bwMode="auto">
          <a:xfrm>
            <a:off x="2820946" y="2738333"/>
            <a:ext cx="109728" cy="849795"/>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3" name="Rectangle 102">
            <a:extLst>
              <a:ext uri="{FF2B5EF4-FFF2-40B4-BE49-F238E27FC236}">
                <a16:creationId xmlns:a16="http://schemas.microsoft.com/office/drawing/2014/main" id="{4FD154F7-45BE-4673-AFBD-03D1C672EEC8}"/>
              </a:ext>
            </a:extLst>
          </p:cNvPr>
          <p:cNvSpPr/>
          <p:nvPr/>
        </p:nvSpPr>
        <p:spPr bwMode="auto">
          <a:xfrm>
            <a:off x="2680142" y="2736676"/>
            <a:ext cx="109728" cy="77442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4" name="Rectangle 103">
            <a:extLst>
              <a:ext uri="{FF2B5EF4-FFF2-40B4-BE49-F238E27FC236}">
                <a16:creationId xmlns:a16="http://schemas.microsoft.com/office/drawing/2014/main" id="{968D5FDB-FBB4-40F5-8443-85338F252540}"/>
              </a:ext>
            </a:extLst>
          </p:cNvPr>
          <p:cNvSpPr/>
          <p:nvPr/>
        </p:nvSpPr>
        <p:spPr bwMode="auto">
          <a:xfrm>
            <a:off x="2539338" y="2737505"/>
            <a:ext cx="109728" cy="753716"/>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5" name="Rectangle 104">
            <a:extLst>
              <a:ext uri="{FF2B5EF4-FFF2-40B4-BE49-F238E27FC236}">
                <a16:creationId xmlns:a16="http://schemas.microsoft.com/office/drawing/2014/main" id="{E16725AB-2F2B-4D86-81BA-FCFACCA83A1E}"/>
              </a:ext>
            </a:extLst>
          </p:cNvPr>
          <p:cNvSpPr/>
          <p:nvPr/>
        </p:nvSpPr>
        <p:spPr bwMode="auto">
          <a:xfrm>
            <a:off x="2963407" y="2738333"/>
            <a:ext cx="109728" cy="849795"/>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6" name="Rectangle 105">
            <a:extLst>
              <a:ext uri="{FF2B5EF4-FFF2-40B4-BE49-F238E27FC236}">
                <a16:creationId xmlns:a16="http://schemas.microsoft.com/office/drawing/2014/main" id="{B3931191-C8DE-4CD1-BFE2-07A029A1B186}"/>
              </a:ext>
            </a:extLst>
          </p:cNvPr>
          <p:cNvSpPr/>
          <p:nvPr/>
        </p:nvSpPr>
        <p:spPr bwMode="auto">
          <a:xfrm>
            <a:off x="2104501" y="2735847"/>
            <a:ext cx="109728" cy="631964"/>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7" name="Rectangle 106">
            <a:extLst>
              <a:ext uri="{FF2B5EF4-FFF2-40B4-BE49-F238E27FC236}">
                <a16:creationId xmlns:a16="http://schemas.microsoft.com/office/drawing/2014/main" id="{869E23D4-B4AD-49F2-B120-0ABAD541856D}"/>
              </a:ext>
            </a:extLst>
          </p:cNvPr>
          <p:cNvSpPr/>
          <p:nvPr/>
        </p:nvSpPr>
        <p:spPr bwMode="auto">
          <a:xfrm>
            <a:off x="1966182" y="2740817"/>
            <a:ext cx="109728" cy="543340"/>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8" name="Rectangle 107">
            <a:extLst>
              <a:ext uri="{FF2B5EF4-FFF2-40B4-BE49-F238E27FC236}">
                <a16:creationId xmlns:a16="http://schemas.microsoft.com/office/drawing/2014/main" id="{146513DC-5E07-4663-8CE3-67DB9F38ECD4}"/>
              </a:ext>
            </a:extLst>
          </p:cNvPr>
          <p:cNvSpPr/>
          <p:nvPr/>
        </p:nvSpPr>
        <p:spPr bwMode="auto">
          <a:xfrm>
            <a:off x="1532174" y="2735847"/>
            <a:ext cx="109728" cy="243510"/>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09" name="Rectangle 108">
            <a:extLst>
              <a:ext uri="{FF2B5EF4-FFF2-40B4-BE49-F238E27FC236}">
                <a16:creationId xmlns:a16="http://schemas.microsoft.com/office/drawing/2014/main" id="{3AA65A8F-6293-457B-8D03-09046ED170F4}"/>
              </a:ext>
            </a:extLst>
          </p:cNvPr>
          <p:cNvSpPr/>
          <p:nvPr/>
        </p:nvSpPr>
        <p:spPr bwMode="auto">
          <a:xfrm>
            <a:off x="1252222" y="2649708"/>
            <a:ext cx="109728" cy="88624"/>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0" name="Rectangle 109">
            <a:extLst>
              <a:ext uri="{FF2B5EF4-FFF2-40B4-BE49-F238E27FC236}">
                <a16:creationId xmlns:a16="http://schemas.microsoft.com/office/drawing/2014/main" id="{69B6AB9D-3BB1-4427-8CA2-72B3E7E43D2F}"/>
              </a:ext>
            </a:extLst>
          </p:cNvPr>
          <p:cNvSpPr/>
          <p:nvPr/>
        </p:nvSpPr>
        <p:spPr bwMode="auto">
          <a:xfrm>
            <a:off x="1675464" y="2735019"/>
            <a:ext cx="109728" cy="458028"/>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1" name="Rectangle 110">
            <a:extLst>
              <a:ext uri="{FF2B5EF4-FFF2-40B4-BE49-F238E27FC236}">
                <a16:creationId xmlns:a16="http://schemas.microsoft.com/office/drawing/2014/main" id="{D8CF9161-0597-41F6-A234-9C83475FA276}"/>
              </a:ext>
            </a:extLst>
          </p:cNvPr>
          <p:cNvSpPr/>
          <p:nvPr/>
        </p:nvSpPr>
        <p:spPr bwMode="auto">
          <a:xfrm>
            <a:off x="2247792" y="2738332"/>
            <a:ext cx="109728" cy="696567"/>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2" name="Rectangle 111">
            <a:extLst>
              <a:ext uri="{FF2B5EF4-FFF2-40B4-BE49-F238E27FC236}">
                <a16:creationId xmlns:a16="http://schemas.microsoft.com/office/drawing/2014/main" id="{51F55148-64CC-4BEC-A1BB-B8B59F08946A}"/>
              </a:ext>
            </a:extLst>
          </p:cNvPr>
          <p:cNvSpPr/>
          <p:nvPr/>
        </p:nvSpPr>
        <p:spPr bwMode="auto">
          <a:xfrm>
            <a:off x="2395222" y="2736675"/>
            <a:ext cx="109728" cy="696567"/>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3" name="Rectangle 112">
            <a:extLst>
              <a:ext uri="{FF2B5EF4-FFF2-40B4-BE49-F238E27FC236}">
                <a16:creationId xmlns:a16="http://schemas.microsoft.com/office/drawing/2014/main" id="{0E6D2568-B136-42C6-B702-65EAD128AFD5}"/>
              </a:ext>
            </a:extLst>
          </p:cNvPr>
          <p:cNvSpPr/>
          <p:nvPr/>
        </p:nvSpPr>
        <p:spPr bwMode="auto">
          <a:xfrm>
            <a:off x="1389714" y="2738332"/>
            <a:ext cx="109728" cy="65432"/>
          </a:xfrm>
          <a:prstGeom prst="rect">
            <a:avLst/>
          </a:prstGeom>
          <a:solidFill>
            <a:schemeClr val="accent6"/>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14" name="Rectangle 113">
            <a:extLst>
              <a:ext uri="{FF2B5EF4-FFF2-40B4-BE49-F238E27FC236}">
                <a16:creationId xmlns:a16="http://schemas.microsoft.com/office/drawing/2014/main" id="{15D6AEF3-0B43-4A59-A0E9-DF74ABBC4205}"/>
              </a:ext>
            </a:extLst>
          </p:cNvPr>
          <p:cNvSpPr/>
          <p:nvPr/>
        </p:nvSpPr>
        <p:spPr bwMode="auto">
          <a:xfrm>
            <a:off x="1817925" y="2735847"/>
            <a:ext cx="109728" cy="548308"/>
          </a:xfrm>
          <a:prstGeom prst="rect">
            <a:avLst/>
          </a:prstGeom>
          <a:solidFill>
            <a:schemeClr val="accent6"/>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cxnSp>
        <p:nvCxnSpPr>
          <p:cNvPr id="116" name="Straight Connector 115">
            <a:extLst>
              <a:ext uri="{FF2B5EF4-FFF2-40B4-BE49-F238E27FC236}">
                <a16:creationId xmlns:a16="http://schemas.microsoft.com/office/drawing/2014/main" id="{F6626967-FADF-423C-9D2C-DB1F7AA905A1}"/>
              </a:ext>
            </a:extLst>
          </p:cNvPr>
          <p:cNvCxnSpPr/>
          <p:nvPr/>
        </p:nvCxnSpPr>
        <p:spPr bwMode="auto">
          <a:xfrm>
            <a:off x="1207698" y="2734582"/>
            <a:ext cx="4893065" cy="0"/>
          </a:xfrm>
          <a:prstGeom prst="line">
            <a:avLst/>
          </a:prstGeom>
          <a:noFill/>
          <a:ln w="28575" cap="flat" cmpd="sng" algn="ctr">
            <a:solidFill>
              <a:schemeClr val="bg1"/>
            </a:solidFill>
            <a:prstDash val="sysDot"/>
            <a:round/>
            <a:headEnd type="none" w="med" len="med"/>
            <a:tailEnd type="none" w="med" len="med"/>
          </a:ln>
          <a:effectLst/>
        </p:spPr>
      </p:cxnSp>
      <p:cxnSp>
        <p:nvCxnSpPr>
          <p:cNvPr id="117" name="Straight Connector 116">
            <a:extLst>
              <a:ext uri="{FF2B5EF4-FFF2-40B4-BE49-F238E27FC236}">
                <a16:creationId xmlns:a16="http://schemas.microsoft.com/office/drawing/2014/main" id="{D82BE1C9-D75C-44D3-9367-31CE47976D20}"/>
              </a:ext>
            </a:extLst>
          </p:cNvPr>
          <p:cNvCxnSpPr/>
          <p:nvPr/>
        </p:nvCxnSpPr>
        <p:spPr bwMode="auto">
          <a:xfrm>
            <a:off x="1207698" y="3378687"/>
            <a:ext cx="4893065" cy="0"/>
          </a:xfrm>
          <a:prstGeom prst="line">
            <a:avLst/>
          </a:prstGeom>
          <a:noFill/>
          <a:ln w="28575" cap="flat" cmpd="sng" algn="ctr">
            <a:solidFill>
              <a:schemeClr val="bg1"/>
            </a:solidFill>
            <a:prstDash val="sysDot"/>
            <a:round/>
            <a:headEnd type="none" w="med" len="med"/>
            <a:tailEnd type="none" w="med" len="med"/>
          </a:ln>
          <a:effectLst/>
        </p:spPr>
      </p:cxnSp>
      <p:sp>
        <p:nvSpPr>
          <p:cNvPr id="120" name="Rectangle 119">
            <a:extLst>
              <a:ext uri="{FF2B5EF4-FFF2-40B4-BE49-F238E27FC236}">
                <a16:creationId xmlns:a16="http://schemas.microsoft.com/office/drawing/2014/main" id="{DF77A806-B1D2-46F3-99C2-BA197D4D4598}"/>
              </a:ext>
            </a:extLst>
          </p:cNvPr>
          <p:cNvSpPr/>
          <p:nvPr/>
        </p:nvSpPr>
        <p:spPr bwMode="auto">
          <a:xfrm>
            <a:off x="11622799" y="2745376"/>
            <a:ext cx="54864" cy="2157487"/>
          </a:xfrm>
          <a:prstGeom prst="rect">
            <a:avLst/>
          </a:prstGeom>
          <a:solidFill>
            <a:schemeClr val="accent4"/>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1" name="Rectangle 120">
            <a:extLst>
              <a:ext uri="{FF2B5EF4-FFF2-40B4-BE49-F238E27FC236}">
                <a16:creationId xmlns:a16="http://schemas.microsoft.com/office/drawing/2014/main" id="{31FBB030-5814-4F86-BCE5-6B19A3508E3A}"/>
              </a:ext>
            </a:extLst>
          </p:cNvPr>
          <p:cNvSpPr/>
          <p:nvPr/>
        </p:nvSpPr>
        <p:spPr bwMode="auto">
          <a:xfrm>
            <a:off x="11442971" y="2745376"/>
            <a:ext cx="54864" cy="2157487"/>
          </a:xfrm>
          <a:prstGeom prst="rect">
            <a:avLst/>
          </a:prstGeom>
          <a:solidFill>
            <a:schemeClr val="accent4"/>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2" name="Rectangle 121">
            <a:extLst>
              <a:ext uri="{FF2B5EF4-FFF2-40B4-BE49-F238E27FC236}">
                <a16:creationId xmlns:a16="http://schemas.microsoft.com/office/drawing/2014/main" id="{0AB06C9F-7AD9-4B4E-B7B0-6AF27FCD2EB3}"/>
              </a:ext>
            </a:extLst>
          </p:cNvPr>
          <p:cNvSpPr/>
          <p:nvPr/>
        </p:nvSpPr>
        <p:spPr bwMode="auto">
          <a:xfrm>
            <a:off x="11712712" y="2743805"/>
            <a:ext cx="54864" cy="21574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3" name="Rectangle 122">
            <a:extLst>
              <a:ext uri="{FF2B5EF4-FFF2-40B4-BE49-F238E27FC236}">
                <a16:creationId xmlns:a16="http://schemas.microsoft.com/office/drawing/2014/main" id="{8BBCEE02-CF72-4C75-BB1F-F420E6F1B292}"/>
              </a:ext>
            </a:extLst>
          </p:cNvPr>
          <p:cNvSpPr/>
          <p:nvPr/>
        </p:nvSpPr>
        <p:spPr bwMode="auto">
          <a:xfrm>
            <a:off x="11532885" y="2745376"/>
            <a:ext cx="54864" cy="21574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4" name="Rectangle 123">
            <a:extLst>
              <a:ext uri="{FF2B5EF4-FFF2-40B4-BE49-F238E27FC236}">
                <a16:creationId xmlns:a16="http://schemas.microsoft.com/office/drawing/2014/main" id="{5FE386C4-C272-4A0B-9538-FCB1C05AA280}"/>
              </a:ext>
            </a:extLst>
          </p:cNvPr>
          <p:cNvSpPr/>
          <p:nvPr/>
        </p:nvSpPr>
        <p:spPr bwMode="auto">
          <a:xfrm>
            <a:off x="11353057" y="2745376"/>
            <a:ext cx="54864" cy="21574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5" name="Rectangle 124">
            <a:extLst>
              <a:ext uri="{FF2B5EF4-FFF2-40B4-BE49-F238E27FC236}">
                <a16:creationId xmlns:a16="http://schemas.microsoft.com/office/drawing/2014/main" id="{E87E71D0-8694-4C00-B056-19D92B21F5E8}"/>
              </a:ext>
            </a:extLst>
          </p:cNvPr>
          <p:cNvSpPr/>
          <p:nvPr/>
        </p:nvSpPr>
        <p:spPr bwMode="auto">
          <a:xfrm>
            <a:off x="11263143" y="2739562"/>
            <a:ext cx="54864" cy="203761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6" name="Rectangle 125">
            <a:extLst>
              <a:ext uri="{FF2B5EF4-FFF2-40B4-BE49-F238E27FC236}">
                <a16:creationId xmlns:a16="http://schemas.microsoft.com/office/drawing/2014/main" id="{39422C96-8D3E-4318-B365-5BD1B818B2C1}"/>
              </a:ext>
            </a:extLst>
          </p:cNvPr>
          <p:cNvSpPr/>
          <p:nvPr/>
        </p:nvSpPr>
        <p:spPr bwMode="auto">
          <a:xfrm>
            <a:off x="11173229" y="2745846"/>
            <a:ext cx="54864" cy="182550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7" name="Rectangle 126">
            <a:extLst>
              <a:ext uri="{FF2B5EF4-FFF2-40B4-BE49-F238E27FC236}">
                <a16:creationId xmlns:a16="http://schemas.microsoft.com/office/drawing/2014/main" id="{AD706FA7-1CD4-403C-9B98-F7F1E2A67396}"/>
              </a:ext>
            </a:extLst>
          </p:cNvPr>
          <p:cNvSpPr/>
          <p:nvPr/>
        </p:nvSpPr>
        <p:spPr bwMode="auto">
          <a:xfrm>
            <a:off x="11083315" y="2745846"/>
            <a:ext cx="54864" cy="1717099"/>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8" name="Rectangle 127">
            <a:extLst>
              <a:ext uri="{FF2B5EF4-FFF2-40B4-BE49-F238E27FC236}">
                <a16:creationId xmlns:a16="http://schemas.microsoft.com/office/drawing/2014/main" id="{DDEFABB8-1884-43E3-A9E5-00AC1C5EF1B9}"/>
              </a:ext>
            </a:extLst>
          </p:cNvPr>
          <p:cNvSpPr/>
          <p:nvPr/>
        </p:nvSpPr>
        <p:spPr bwMode="auto">
          <a:xfrm>
            <a:off x="10993401" y="2748988"/>
            <a:ext cx="54864" cy="170924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29" name="Rectangle 128">
            <a:extLst>
              <a:ext uri="{FF2B5EF4-FFF2-40B4-BE49-F238E27FC236}">
                <a16:creationId xmlns:a16="http://schemas.microsoft.com/office/drawing/2014/main" id="{9E7BFC9A-6AC4-4722-B249-9892458B69FE}"/>
              </a:ext>
            </a:extLst>
          </p:cNvPr>
          <p:cNvSpPr/>
          <p:nvPr/>
        </p:nvSpPr>
        <p:spPr bwMode="auto">
          <a:xfrm>
            <a:off x="10903487" y="2744275"/>
            <a:ext cx="54864" cy="170924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0" name="Rectangle 129">
            <a:extLst>
              <a:ext uri="{FF2B5EF4-FFF2-40B4-BE49-F238E27FC236}">
                <a16:creationId xmlns:a16="http://schemas.microsoft.com/office/drawing/2014/main" id="{9D4BC0FD-9AD8-4FA8-871F-1B816F22CBCA}"/>
              </a:ext>
            </a:extLst>
          </p:cNvPr>
          <p:cNvSpPr/>
          <p:nvPr/>
        </p:nvSpPr>
        <p:spPr bwMode="auto">
          <a:xfrm>
            <a:off x="10813573" y="2745845"/>
            <a:ext cx="54864" cy="165896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1" name="Rectangle 130">
            <a:extLst>
              <a:ext uri="{FF2B5EF4-FFF2-40B4-BE49-F238E27FC236}">
                <a16:creationId xmlns:a16="http://schemas.microsoft.com/office/drawing/2014/main" id="{2D59761C-FE7B-42F9-87BA-C1DF7914F95A}"/>
              </a:ext>
            </a:extLst>
          </p:cNvPr>
          <p:cNvSpPr/>
          <p:nvPr/>
        </p:nvSpPr>
        <p:spPr bwMode="auto">
          <a:xfrm>
            <a:off x="10723659" y="2739561"/>
            <a:ext cx="54864" cy="162283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2" name="Rectangle 131">
            <a:extLst>
              <a:ext uri="{FF2B5EF4-FFF2-40B4-BE49-F238E27FC236}">
                <a16:creationId xmlns:a16="http://schemas.microsoft.com/office/drawing/2014/main" id="{1496E1AF-2D20-43C8-8C5C-F90B6E80E067}"/>
              </a:ext>
            </a:extLst>
          </p:cNvPr>
          <p:cNvSpPr/>
          <p:nvPr/>
        </p:nvSpPr>
        <p:spPr bwMode="auto">
          <a:xfrm>
            <a:off x="10633745" y="2742704"/>
            <a:ext cx="54864" cy="158983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3" name="Rectangle 132">
            <a:extLst>
              <a:ext uri="{FF2B5EF4-FFF2-40B4-BE49-F238E27FC236}">
                <a16:creationId xmlns:a16="http://schemas.microsoft.com/office/drawing/2014/main" id="{0CDCD7D3-8C91-47C3-9107-2E54A8D64A33}"/>
              </a:ext>
            </a:extLst>
          </p:cNvPr>
          <p:cNvSpPr/>
          <p:nvPr/>
        </p:nvSpPr>
        <p:spPr bwMode="auto">
          <a:xfrm>
            <a:off x="10543831" y="2745846"/>
            <a:ext cx="54864" cy="1578839"/>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4" name="Rectangle 133">
            <a:extLst>
              <a:ext uri="{FF2B5EF4-FFF2-40B4-BE49-F238E27FC236}">
                <a16:creationId xmlns:a16="http://schemas.microsoft.com/office/drawing/2014/main" id="{09848A3C-4B51-4C29-A51B-9E6C6B33858D}"/>
              </a:ext>
            </a:extLst>
          </p:cNvPr>
          <p:cNvSpPr/>
          <p:nvPr/>
        </p:nvSpPr>
        <p:spPr bwMode="auto">
          <a:xfrm>
            <a:off x="10453917" y="2745846"/>
            <a:ext cx="54864" cy="1574125"/>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5" name="Rectangle 134">
            <a:extLst>
              <a:ext uri="{FF2B5EF4-FFF2-40B4-BE49-F238E27FC236}">
                <a16:creationId xmlns:a16="http://schemas.microsoft.com/office/drawing/2014/main" id="{BC5D66C2-B764-4D0B-8AF4-05D7C390AE2E}"/>
              </a:ext>
            </a:extLst>
          </p:cNvPr>
          <p:cNvSpPr/>
          <p:nvPr/>
        </p:nvSpPr>
        <p:spPr bwMode="auto">
          <a:xfrm>
            <a:off x="10364003" y="2745846"/>
            <a:ext cx="54864" cy="141544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6" name="Rectangle 135">
            <a:extLst>
              <a:ext uri="{FF2B5EF4-FFF2-40B4-BE49-F238E27FC236}">
                <a16:creationId xmlns:a16="http://schemas.microsoft.com/office/drawing/2014/main" id="{23187BE8-1A1D-470B-8023-6CE90BF8240E}"/>
              </a:ext>
            </a:extLst>
          </p:cNvPr>
          <p:cNvSpPr/>
          <p:nvPr/>
        </p:nvSpPr>
        <p:spPr bwMode="auto">
          <a:xfrm>
            <a:off x="10274089" y="2742704"/>
            <a:ext cx="54864" cy="139187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7" name="Rectangle 136">
            <a:extLst>
              <a:ext uri="{FF2B5EF4-FFF2-40B4-BE49-F238E27FC236}">
                <a16:creationId xmlns:a16="http://schemas.microsoft.com/office/drawing/2014/main" id="{E2B36A2A-FBE3-45D5-B87D-F542A3E0A78A}"/>
              </a:ext>
            </a:extLst>
          </p:cNvPr>
          <p:cNvSpPr/>
          <p:nvPr/>
        </p:nvSpPr>
        <p:spPr bwMode="auto">
          <a:xfrm>
            <a:off x="10184175" y="2742703"/>
            <a:ext cx="54864" cy="1365165"/>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8" name="Rectangle 137">
            <a:extLst>
              <a:ext uri="{FF2B5EF4-FFF2-40B4-BE49-F238E27FC236}">
                <a16:creationId xmlns:a16="http://schemas.microsoft.com/office/drawing/2014/main" id="{DBF22606-FADE-4B88-B921-41B11C5E345B}"/>
              </a:ext>
            </a:extLst>
          </p:cNvPr>
          <p:cNvSpPr/>
          <p:nvPr/>
        </p:nvSpPr>
        <p:spPr bwMode="auto">
          <a:xfrm>
            <a:off x="10094261" y="2745846"/>
            <a:ext cx="54864" cy="1344740"/>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39" name="Rectangle 138">
            <a:extLst>
              <a:ext uri="{FF2B5EF4-FFF2-40B4-BE49-F238E27FC236}">
                <a16:creationId xmlns:a16="http://schemas.microsoft.com/office/drawing/2014/main" id="{A735CD0E-86AE-4F29-B1A2-B278E69DC72D}"/>
              </a:ext>
            </a:extLst>
          </p:cNvPr>
          <p:cNvSpPr/>
          <p:nvPr/>
        </p:nvSpPr>
        <p:spPr bwMode="auto">
          <a:xfrm>
            <a:off x="10004347" y="2748988"/>
            <a:ext cx="54864" cy="128660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0" name="Rectangle 139">
            <a:extLst>
              <a:ext uri="{FF2B5EF4-FFF2-40B4-BE49-F238E27FC236}">
                <a16:creationId xmlns:a16="http://schemas.microsoft.com/office/drawing/2014/main" id="{CFF968F3-7D95-4DD1-80FC-854BD80AAE08}"/>
              </a:ext>
            </a:extLst>
          </p:cNvPr>
          <p:cNvSpPr/>
          <p:nvPr/>
        </p:nvSpPr>
        <p:spPr bwMode="auto">
          <a:xfrm>
            <a:off x="9824519" y="2736418"/>
            <a:ext cx="54864" cy="1241045"/>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1" name="Rectangle 140">
            <a:extLst>
              <a:ext uri="{FF2B5EF4-FFF2-40B4-BE49-F238E27FC236}">
                <a16:creationId xmlns:a16="http://schemas.microsoft.com/office/drawing/2014/main" id="{A8C2AD16-D78B-4590-90F2-76CBB8C8D047}"/>
              </a:ext>
            </a:extLst>
          </p:cNvPr>
          <p:cNvSpPr/>
          <p:nvPr/>
        </p:nvSpPr>
        <p:spPr bwMode="auto">
          <a:xfrm>
            <a:off x="9734605" y="2742704"/>
            <a:ext cx="54864" cy="122376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2" name="Rectangle 141">
            <a:extLst>
              <a:ext uri="{FF2B5EF4-FFF2-40B4-BE49-F238E27FC236}">
                <a16:creationId xmlns:a16="http://schemas.microsoft.com/office/drawing/2014/main" id="{C526528F-6D16-4712-9FB0-295D71858046}"/>
              </a:ext>
            </a:extLst>
          </p:cNvPr>
          <p:cNvSpPr/>
          <p:nvPr/>
        </p:nvSpPr>
        <p:spPr bwMode="auto">
          <a:xfrm>
            <a:off x="9644691" y="2742704"/>
            <a:ext cx="54864" cy="120019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3" name="Rectangle 142">
            <a:extLst>
              <a:ext uri="{FF2B5EF4-FFF2-40B4-BE49-F238E27FC236}">
                <a16:creationId xmlns:a16="http://schemas.microsoft.com/office/drawing/2014/main" id="{B4A006E4-9E50-4FC4-9D5C-5DD2561F5703}"/>
              </a:ext>
            </a:extLst>
          </p:cNvPr>
          <p:cNvSpPr/>
          <p:nvPr/>
        </p:nvSpPr>
        <p:spPr bwMode="auto">
          <a:xfrm>
            <a:off x="9554777" y="2742704"/>
            <a:ext cx="54864" cy="111692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4" name="Rectangle 143">
            <a:extLst>
              <a:ext uri="{FF2B5EF4-FFF2-40B4-BE49-F238E27FC236}">
                <a16:creationId xmlns:a16="http://schemas.microsoft.com/office/drawing/2014/main" id="{A078A23A-B9D2-4D70-A8D2-5F055D04175B}"/>
              </a:ext>
            </a:extLst>
          </p:cNvPr>
          <p:cNvSpPr/>
          <p:nvPr/>
        </p:nvSpPr>
        <p:spPr bwMode="auto">
          <a:xfrm>
            <a:off x="9464863" y="2739561"/>
            <a:ext cx="54864" cy="1080787"/>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5" name="Rectangle 144">
            <a:extLst>
              <a:ext uri="{FF2B5EF4-FFF2-40B4-BE49-F238E27FC236}">
                <a16:creationId xmlns:a16="http://schemas.microsoft.com/office/drawing/2014/main" id="{73246B15-55B9-44E3-A48B-0430B22FB32D}"/>
              </a:ext>
            </a:extLst>
          </p:cNvPr>
          <p:cNvSpPr/>
          <p:nvPr/>
        </p:nvSpPr>
        <p:spPr bwMode="auto">
          <a:xfrm>
            <a:off x="9374949" y="2739561"/>
            <a:ext cx="54864" cy="104150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6" name="Rectangle 145">
            <a:extLst>
              <a:ext uri="{FF2B5EF4-FFF2-40B4-BE49-F238E27FC236}">
                <a16:creationId xmlns:a16="http://schemas.microsoft.com/office/drawing/2014/main" id="{72DAAB0D-01DF-414A-807A-854F4CCBAF8A}"/>
              </a:ext>
            </a:extLst>
          </p:cNvPr>
          <p:cNvSpPr/>
          <p:nvPr/>
        </p:nvSpPr>
        <p:spPr bwMode="auto">
          <a:xfrm>
            <a:off x="9285035" y="2737991"/>
            <a:ext cx="54864" cy="104150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7" name="Rectangle 146">
            <a:extLst>
              <a:ext uri="{FF2B5EF4-FFF2-40B4-BE49-F238E27FC236}">
                <a16:creationId xmlns:a16="http://schemas.microsoft.com/office/drawing/2014/main" id="{5664B9F6-6205-455C-A098-1C54545C8CEB}"/>
              </a:ext>
            </a:extLst>
          </p:cNvPr>
          <p:cNvSpPr/>
          <p:nvPr/>
        </p:nvSpPr>
        <p:spPr bwMode="auto">
          <a:xfrm>
            <a:off x="9195121" y="2742704"/>
            <a:ext cx="54864" cy="101322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8" name="Rectangle 147">
            <a:extLst>
              <a:ext uri="{FF2B5EF4-FFF2-40B4-BE49-F238E27FC236}">
                <a16:creationId xmlns:a16="http://schemas.microsoft.com/office/drawing/2014/main" id="{E1262B98-A2E4-4B11-855F-318214907901}"/>
              </a:ext>
            </a:extLst>
          </p:cNvPr>
          <p:cNvSpPr/>
          <p:nvPr/>
        </p:nvSpPr>
        <p:spPr bwMode="auto">
          <a:xfrm>
            <a:off x="9105207" y="2734848"/>
            <a:ext cx="54864" cy="1013228"/>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49" name="Rectangle 148">
            <a:extLst>
              <a:ext uri="{FF2B5EF4-FFF2-40B4-BE49-F238E27FC236}">
                <a16:creationId xmlns:a16="http://schemas.microsoft.com/office/drawing/2014/main" id="{A729636F-CD97-40E8-A0D6-876989AB8F61}"/>
              </a:ext>
            </a:extLst>
          </p:cNvPr>
          <p:cNvSpPr/>
          <p:nvPr/>
        </p:nvSpPr>
        <p:spPr bwMode="auto">
          <a:xfrm>
            <a:off x="9015293" y="2742704"/>
            <a:ext cx="54864" cy="983376"/>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0" name="Rectangle 149">
            <a:extLst>
              <a:ext uri="{FF2B5EF4-FFF2-40B4-BE49-F238E27FC236}">
                <a16:creationId xmlns:a16="http://schemas.microsoft.com/office/drawing/2014/main" id="{B3039BE8-FF54-448F-875A-66DEDF5A42A6}"/>
              </a:ext>
            </a:extLst>
          </p:cNvPr>
          <p:cNvSpPr/>
          <p:nvPr/>
        </p:nvSpPr>
        <p:spPr bwMode="auto">
          <a:xfrm>
            <a:off x="8925379" y="2745845"/>
            <a:ext cx="54864" cy="934671"/>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1" name="Rectangle 150">
            <a:extLst>
              <a:ext uri="{FF2B5EF4-FFF2-40B4-BE49-F238E27FC236}">
                <a16:creationId xmlns:a16="http://schemas.microsoft.com/office/drawing/2014/main" id="{38481A30-A3C1-47C3-8741-3922D7BDD6BA}"/>
              </a:ext>
            </a:extLst>
          </p:cNvPr>
          <p:cNvSpPr/>
          <p:nvPr/>
        </p:nvSpPr>
        <p:spPr bwMode="auto">
          <a:xfrm>
            <a:off x="8835465" y="2742704"/>
            <a:ext cx="54864" cy="901676"/>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2" name="Rectangle 151">
            <a:extLst>
              <a:ext uri="{FF2B5EF4-FFF2-40B4-BE49-F238E27FC236}">
                <a16:creationId xmlns:a16="http://schemas.microsoft.com/office/drawing/2014/main" id="{039DE7F0-45AC-4EB7-A539-BD8E50F4BBCA}"/>
              </a:ext>
            </a:extLst>
          </p:cNvPr>
          <p:cNvSpPr/>
          <p:nvPr/>
        </p:nvSpPr>
        <p:spPr bwMode="auto">
          <a:xfrm>
            <a:off x="8745551" y="2741133"/>
            <a:ext cx="54864" cy="901676"/>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3" name="Rectangle 152">
            <a:extLst>
              <a:ext uri="{FF2B5EF4-FFF2-40B4-BE49-F238E27FC236}">
                <a16:creationId xmlns:a16="http://schemas.microsoft.com/office/drawing/2014/main" id="{7F4E0290-4AB5-4537-9775-39230C8AEFDC}"/>
              </a:ext>
            </a:extLst>
          </p:cNvPr>
          <p:cNvSpPr/>
          <p:nvPr/>
        </p:nvSpPr>
        <p:spPr bwMode="auto">
          <a:xfrm>
            <a:off x="8655637" y="2745846"/>
            <a:ext cx="54864" cy="85611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4" name="Rectangle 153">
            <a:extLst>
              <a:ext uri="{FF2B5EF4-FFF2-40B4-BE49-F238E27FC236}">
                <a16:creationId xmlns:a16="http://schemas.microsoft.com/office/drawing/2014/main" id="{6C337BC8-D310-4E74-BEDA-4D3A20EA8940}"/>
              </a:ext>
            </a:extLst>
          </p:cNvPr>
          <p:cNvSpPr/>
          <p:nvPr/>
        </p:nvSpPr>
        <p:spPr bwMode="auto">
          <a:xfrm>
            <a:off x="8565723" y="2736418"/>
            <a:ext cx="54864" cy="848259"/>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5" name="Rectangle 154">
            <a:extLst>
              <a:ext uri="{FF2B5EF4-FFF2-40B4-BE49-F238E27FC236}">
                <a16:creationId xmlns:a16="http://schemas.microsoft.com/office/drawing/2014/main" id="{BB2844B5-B689-47FB-B726-FD6A9F2B49E2}"/>
              </a:ext>
            </a:extLst>
          </p:cNvPr>
          <p:cNvSpPr/>
          <p:nvPr/>
        </p:nvSpPr>
        <p:spPr bwMode="auto">
          <a:xfrm>
            <a:off x="8475809" y="2739562"/>
            <a:ext cx="54864" cy="774414"/>
          </a:xfrm>
          <a:prstGeom prst="rect">
            <a:avLst/>
          </a:prstGeom>
          <a:solidFill>
            <a:schemeClr val="accent1"/>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6" name="Rectangle 155">
            <a:extLst>
              <a:ext uri="{FF2B5EF4-FFF2-40B4-BE49-F238E27FC236}">
                <a16:creationId xmlns:a16="http://schemas.microsoft.com/office/drawing/2014/main" id="{8626B867-A963-4820-84CE-B355BFFE559E}"/>
              </a:ext>
            </a:extLst>
          </p:cNvPr>
          <p:cNvSpPr/>
          <p:nvPr/>
        </p:nvSpPr>
        <p:spPr bwMode="auto">
          <a:xfrm>
            <a:off x="8385895" y="2734849"/>
            <a:ext cx="54864" cy="774414"/>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7" name="Rectangle 156">
            <a:extLst>
              <a:ext uri="{FF2B5EF4-FFF2-40B4-BE49-F238E27FC236}">
                <a16:creationId xmlns:a16="http://schemas.microsoft.com/office/drawing/2014/main" id="{8903ECE2-C4FF-487E-A0E0-554C63BF21D0}"/>
              </a:ext>
            </a:extLst>
          </p:cNvPr>
          <p:cNvSpPr/>
          <p:nvPr/>
        </p:nvSpPr>
        <p:spPr bwMode="auto">
          <a:xfrm>
            <a:off x="8295981" y="2742704"/>
            <a:ext cx="54864" cy="720996"/>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8" name="Rectangle 157">
            <a:extLst>
              <a:ext uri="{FF2B5EF4-FFF2-40B4-BE49-F238E27FC236}">
                <a16:creationId xmlns:a16="http://schemas.microsoft.com/office/drawing/2014/main" id="{D1441692-689F-420F-9F1B-421B9D67BC66}"/>
              </a:ext>
            </a:extLst>
          </p:cNvPr>
          <p:cNvSpPr/>
          <p:nvPr/>
        </p:nvSpPr>
        <p:spPr bwMode="auto">
          <a:xfrm>
            <a:off x="8116153" y="2745845"/>
            <a:ext cx="54864" cy="574881"/>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59" name="Rectangle 158">
            <a:extLst>
              <a:ext uri="{FF2B5EF4-FFF2-40B4-BE49-F238E27FC236}">
                <a16:creationId xmlns:a16="http://schemas.microsoft.com/office/drawing/2014/main" id="{CD9293C7-0946-4FE9-BA7D-9E274DDDBA79}"/>
              </a:ext>
            </a:extLst>
          </p:cNvPr>
          <p:cNvSpPr/>
          <p:nvPr/>
        </p:nvSpPr>
        <p:spPr bwMode="auto">
          <a:xfrm>
            <a:off x="8026239" y="2745846"/>
            <a:ext cx="54864" cy="504179"/>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0" name="Rectangle 159">
            <a:extLst>
              <a:ext uri="{FF2B5EF4-FFF2-40B4-BE49-F238E27FC236}">
                <a16:creationId xmlns:a16="http://schemas.microsoft.com/office/drawing/2014/main" id="{B85FF47C-03B6-4806-9AE7-B84C742D6086}"/>
              </a:ext>
            </a:extLst>
          </p:cNvPr>
          <p:cNvSpPr/>
          <p:nvPr/>
        </p:nvSpPr>
        <p:spPr bwMode="auto">
          <a:xfrm>
            <a:off x="7846411" y="2742704"/>
            <a:ext cx="54864" cy="342352"/>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1" name="Rectangle 160">
            <a:extLst>
              <a:ext uri="{FF2B5EF4-FFF2-40B4-BE49-F238E27FC236}">
                <a16:creationId xmlns:a16="http://schemas.microsoft.com/office/drawing/2014/main" id="{513C457A-21B5-4FF5-A49F-118D4AB11BE3}"/>
              </a:ext>
            </a:extLst>
          </p:cNvPr>
          <p:cNvSpPr/>
          <p:nvPr/>
        </p:nvSpPr>
        <p:spPr bwMode="auto">
          <a:xfrm>
            <a:off x="7756497" y="2736418"/>
            <a:ext cx="54864" cy="312501"/>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2" name="Rectangle 161">
            <a:extLst>
              <a:ext uri="{FF2B5EF4-FFF2-40B4-BE49-F238E27FC236}">
                <a16:creationId xmlns:a16="http://schemas.microsoft.com/office/drawing/2014/main" id="{F51F8C1C-24A9-42AF-A8DA-5CD2148B8EE4}"/>
              </a:ext>
            </a:extLst>
          </p:cNvPr>
          <p:cNvSpPr/>
          <p:nvPr/>
        </p:nvSpPr>
        <p:spPr bwMode="auto">
          <a:xfrm>
            <a:off x="7666583" y="2736419"/>
            <a:ext cx="54864" cy="166384"/>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3" name="Rectangle 162">
            <a:extLst>
              <a:ext uri="{FF2B5EF4-FFF2-40B4-BE49-F238E27FC236}">
                <a16:creationId xmlns:a16="http://schemas.microsoft.com/office/drawing/2014/main" id="{2235E389-E038-446E-A9D1-691FCE69DF91}"/>
              </a:ext>
            </a:extLst>
          </p:cNvPr>
          <p:cNvSpPr/>
          <p:nvPr/>
        </p:nvSpPr>
        <p:spPr bwMode="auto">
          <a:xfrm>
            <a:off x="7313295" y="2642150"/>
            <a:ext cx="54864" cy="101967"/>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4" name="Rectangle 163">
            <a:extLst>
              <a:ext uri="{FF2B5EF4-FFF2-40B4-BE49-F238E27FC236}">
                <a16:creationId xmlns:a16="http://schemas.microsoft.com/office/drawing/2014/main" id="{C08E3C57-01B1-4F7A-B36E-284BF4170D98}"/>
              </a:ext>
            </a:extLst>
          </p:cNvPr>
          <p:cNvSpPr/>
          <p:nvPr/>
        </p:nvSpPr>
        <p:spPr bwMode="auto">
          <a:xfrm>
            <a:off x="7140470" y="2516461"/>
            <a:ext cx="54864" cy="219801"/>
          </a:xfrm>
          <a:prstGeom prst="rect">
            <a:avLst/>
          </a:prstGeom>
          <a:solidFill>
            <a:schemeClr val="accent3"/>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5" name="Rectangle 164">
            <a:extLst>
              <a:ext uri="{FF2B5EF4-FFF2-40B4-BE49-F238E27FC236}">
                <a16:creationId xmlns:a16="http://schemas.microsoft.com/office/drawing/2014/main" id="{0A71A788-E855-4AB5-83D3-DC394EBAF68E}"/>
              </a:ext>
            </a:extLst>
          </p:cNvPr>
          <p:cNvSpPr/>
          <p:nvPr/>
        </p:nvSpPr>
        <p:spPr bwMode="auto">
          <a:xfrm>
            <a:off x="6967646" y="2398626"/>
            <a:ext cx="54864" cy="344078"/>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6" name="Rectangle 165">
            <a:extLst>
              <a:ext uri="{FF2B5EF4-FFF2-40B4-BE49-F238E27FC236}">
                <a16:creationId xmlns:a16="http://schemas.microsoft.com/office/drawing/2014/main" id="{8E728920-2EC2-460D-A18D-348BA3FE9DC0}"/>
              </a:ext>
            </a:extLst>
          </p:cNvPr>
          <p:cNvSpPr/>
          <p:nvPr/>
        </p:nvSpPr>
        <p:spPr bwMode="auto">
          <a:xfrm>
            <a:off x="7054058" y="2472469"/>
            <a:ext cx="54864" cy="267093"/>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7" name="Rectangle 166">
            <a:extLst>
              <a:ext uri="{FF2B5EF4-FFF2-40B4-BE49-F238E27FC236}">
                <a16:creationId xmlns:a16="http://schemas.microsoft.com/office/drawing/2014/main" id="{9B1A3F6B-86DB-4C91-A155-A5A7823DFBB0}"/>
              </a:ext>
            </a:extLst>
          </p:cNvPr>
          <p:cNvSpPr/>
          <p:nvPr/>
        </p:nvSpPr>
        <p:spPr bwMode="auto">
          <a:xfrm>
            <a:off x="7226882" y="2546313"/>
            <a:ext cx="54864" cy="202676"/>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8" name="Rectangle 167">
            <a:extLst>
              <a:ext uri="{FF2B5EF4-FFF2-40B4-BE49-F238E27FC236}">
                <a16:creationId xmlns:a16="http://schemas.microsoft.com/office/drawing/2014/main" id="{8E2096A0-4EC3-45B3-BF39-A5CCCAEC20D6}"/>
              </a:ext>
            </a:extLst>
          </p:cNvPr>
          <p:cNvSpPr/>
          <p:nvPr/>
        </p:nvSpPr>
        <p:spPr bwMode="auto">
          <a:xfrm>
            <a:off x="7576669" y="2736419"/>
            <a:ext cx="54864" cy="127262"/>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69" name="Rectangle 168">
            <a:extLst>
              <a:ext uri="{FF2B5EF4-FFF2-40B4-BE49-F238E27FC236}">
                <a16:creationId xmlns:a16="http://schemas.microsoft.com/office/drawing/2014/main" id="{4D80FEEC-D60D-453A-8008-7207D35B7810}"/>
              </a:ext>
            </a:extLst>
          </p:cNvPr>
          <p:cNvSpPr/>
          <p:nvPr/>
        </p:nvSpPr>
        <p:spPr bwMode="auto">
          <a:xfrm>
            <a:off x="7936325" y="2742704"/>
            <a:ext cx="54864" cy="373930"/>
          </a:xfrm>
          <a:prstGeom prst="rect">
            <a:avLst/>
          </a:prstGeom>
          <a:solidFill>
            <a:schemeClr val="accent5"/>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0" name="Rectangle 169">
            <a:extLst>
              <a:ext uri="{FF2B5EF4-FFF2-40B4-BE49-F238E27FC236}">
                <a16:creationId xmlns:a16="http://schemas.microsoft.com/office/drawing/2014/main" id="{A3D3653D-94EB-4A7B-9ACD-D111B1BA7381}"/>
              </a:ext>
            </a:extLst>
          </p:cNvPr>
          <p:cNvSpPr/>
          <p:nvPr/>
        </p:nvSpPr>
        <p:spPr bwMode="auto">
          <a:xfrm>
            <a:off x="7486755" y="2736419"/>
            <a:ext cx="54864" cy="113122"/>
          </a:xfrm>
          <a:prstGeom prst="rect">
            <a:avLst/>
          </a:prstGeom>
          <a:solidFill>
            <a:schemeClr val="accent6"/>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1" name="Rectangle 170">
            <a:extLst>
              <a:ext uri="{FF2B5EF4-FFF2-40B4-BE49-F238E27FC236}">
                <a16:creationId xmlns:a16="http://schemas.microsoft.com/office/drawing/2014/main" id="{50F1E9A7-9025-4B44-BE70-9670536168BA}"/>
              </a:ext>
            </a:extLst>
          </p:cNvPr>
          <p:cNvSpPr/>
          <p:nvPr/>
        </p:nvSpPr>
        <p:spPr bwMode="auto">
          <a:xfrm>
            <a:off x="8206067" y="2745846"/>
            <a:ext cx="54864" cy="576606"/>
          </a:xfrm>
          <a:prstGeom prst="rect">
            <a:avLst/>
          </a:prstGeom>
          <a:solidFill>
            <a:schemeClr val="accent6"/>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172" name="Rectangle 171">
            <a:extLst>
              <a:ext uri="{FF2B5EF4-FFF2-40B4-BE49-F238E27FC236}">
                <a16:creationId xmlns:a16="http://schemas.microsoft.com/office/drawing/2014/main" id="{E174CD8C-0649-43E7-AE5E-31F5105468EE}"/>
              </a:ext>
            </a:extLst>
          </p:cNvPr>
          <p:cNvSpPr/>
          <p:nvPr/>
        </p:nvSpPr>
        <p:spPr bwMode="auto">
          <a:xfrm>
            <a:off x="9914433" y="2745846"/>
            <a:ext cx="54864" cy="1241196"/>
          </a:xfrm>
          <a:prstGeom prst="rect">
            <a:avLst/>
          </a:prstGeom>
          <a:solidFill>
            <a:schemeClr val="accent6"/>
          </a:solidFill>
          <a:ln w="3175">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cxnSp>
        <p:nvCxnSpPr>
          <p:cNvPr id="174" name="Straight Connector 173">
            <a:extLst>
              <a:ext uri="{FF2B5EF4-FFF2-40B4-BE49-F238E27FC236}">
                <a16:creationId xmlns:a16="http://schemas.microsoft.com/office/drawing/2014/main" id="{D58DA5CD-C649-4E87-A9A8-555BE15477B7}"/>
              </a:ext>
            </a:extLst>
          </p:cNvPr>
          <p:cNvCxnSpPr/>
          <p:nvPr/>
        </p:nvCxnSpPr>
        <p:spPr bwMode="auto">
          <a:xfrm>
            <a:off x="6953718" y="2315536"/>
            <a:ext cx="4856651" cy="0"/>
          </a:xfrm>
          <a:prstGeom prst="line">
            <a:avLst/>
          </a:prstGeom>
          <a:noFill/>
          <a:ln w="28575" cap="flat" cmpd="sng" algn="ctr">
            <a:solidFill>
              <a:schemeClr val="bg1"/>
            </a:solidFill>
            <a:prstDash val="sysDot"/>
            <a:round/>
            <a:headEnd type="none" w="med" len="med"/>
            <a:tailEnd type="none" w="med" len="med"/>
          </a:ln>
          <a:effectLst/>
        </p:spPr>
      </p:cxnSp>
      <p:cxnSp>
        <p:nvCxnSpPr>
          <p:cNvPr id="176" name="Straight Connector 175">
            <a:extLst>
              <a:ext uri="{FF2B5EF4-FFF2-40B4-BE49-F238E27FC236}">
                <a16:creationId xmlns:a16="http://schemas.microsoft.com/office/drawing/2014/main" id="{C5301984-1E55-4873-BE98-BE0E22BDB645}"/>
              </a:ext>
            </a:extLst>
          </p:cNvPr>
          <p:cNvCxnSpPr/>
          <p:nvPr/>
        </p:nvCxnSpPr>
        <p:spPr bwMode="auto">
          <a:xfrm>
            <a:off x="6917304" y="2746306"/>
            <a:ext cx="4893065" cy="0"/>
          </a:xfrm>
          <a:prstGeom prst="line">
            <a:avLst/>
          </a:prstGeom>
          <a:noFill/>
          <a:ln w="28575" cap="flat" cmpd="sng" algn="ctr">
            <a:solidFill>
              <a:schemeClr val="bg1"/>
            </a:solidFill>
            <a:prstDash val="sysDot"/>
            <a:round/>
            <a:headEnd type="none" w="med" len="med"/>
            <a:tailEnd type="none" w="med" len="med"/>
          </a:ln>
          <a:effectLst/>
        </p:spPr>
      </p:cxnSp>
      <p:cxnSp>
        <p:nvCxnSpPr>
          <p:cNvPr id="175" name="Straight Connector 174">
            <a:extLst>
              <a:ext uri="{FF2B5EF4-FFF2-40B4-BE49-F238E27FC236}">
                <a16:creationId xmlns:a16="http://schemas.microsoft.com/office/drawing/2014/main" id="{4ADEFEF1-0A5B-4472-B5A5-8256AE6764B3}"/>
              </a:ext>
            </a:extLst>
          </p:cNvPr>
          <p:cNvCxnSpPr/>
          <p:nvPr/>
        </p:nvCxnSpPr>
        <p:spPr bwMode="auto">
          <a:xfrm>
            <a:off x="6953718" y="3382336"/>
            <a:ext cx="4856651" cy="0"/>
          </a:xfrm>
          <a:prstGeom prst="line">
            <a:avLst/>
          </a:prstGeom>
          <a:noFill/>
          <a:ln w="28575" cap="flat" cmpd="sng" algn="ctr">
            <a:solidFill>
              <a:schemeClr val="bg1"/>
            </a:solidFill>
            <a:prstDash val="sysDot"/>
            <a:round/>
            <a:headEnd type="none" w="med" len="med"/>
            <a:tailEnd type="none" w="med" len="med"/>
          </a:ln>
          <a:effectLst/>
        </p:spPr>
      </p:cxnSp>
    </p:spTree>
    <p:extLst>
      <p:ext uri="{BB962C8B-B14F-4D97-AF65-F5344CB8AC3E}">
        <p14:creationId xmlns:p14="http://schemas.microsoft.com/office/powerpoint/2010/main" val="18085931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53E8ED-37F8-43C8-954E-C04B7C5447B4}"/>
              </a:ext>
            </a:extLst>
          </p:cNvPr>
          <p:cNvSpPr>
            <a:spLocks noGrp="1"/>
          </p:cNvSpPr>
          <p:nvPr>
            <p:ph type="title"/>
          </p:nvPr>
        </p:nvSpPr>
        <p:spPr/>
        <p:txBody>
          <a:bodyPr/>
          <a:lstStyle/>
          <a:p>
            <a:r>
              <a:rPr lang="en-US" dirty="0"/>
              <a:t>Dabrafenib/Trametinib Therapy for </a:t>
            </a:r>
            <a:r>
              <a:rPr lang="en-US" i="1" dirty="0"/>
              <a:t>BRAF </a:t>
            </a:r>
            <a:r>
              <a:rPr lang="en-US" dirty="0"/>
              <a:t>V600E</a:t>
            </a:r>
            <a:r>
              <a:rPr lang="en-US" i="1" dirty="0"/>
              <a:t> </a:t>
            </a:r>
            <a:r>
              <a:rPr lang="en-US" dirty="0"/>
              <a:t>Mutant–Positive NSCLC: Safety</a:t>
            </a:r>
          </a:p>
        </p:txBody>
      </p:sp>
      <p:graphicFrame>
        <p:nvGraphicFramePr>
          <p:cNvPr id="8" name="Content Placeholder 7">
            <a:extLst>
              <a:ext uri="{FF2B5EF4-FFF2-40B4-BE49-F238E27FC236}">
                <a16:creationId xmlns:a16="http://schemas.microsoft.com/office/drawing/2014/main" id="{A73D6C55-2149-4080-82B7-0663CA41A963}"/>
              </a:ext>
            </a:extLst>
          </p:cNvPr>
          <p:cNvGraphicFramePr>
            <a:graphicFrameLocks noGrp="1"/>
          </p:cNvGraphicFramePr>
          <p:nvPr>
            <p:ph idx="1"/>
            <p:extLst>
              <p:ext uri="{D42A27DB-BD31-4B8C-83A1-F6EECF244321}">
                <p14:modId xmlns:p14="http://schemas.microsoft.com/office/powerpoint/2010/main" val="1354657421"/>
              </p:ext>
            </p:extLst>
          </p:nvPr>
        </p:nvGraphicFramePr>
        <p:xfrm>
          <a:off x="719138" y="1600200"/>
          <a:ext cx="10763065" cy="3962400"/>
        </p:xfrm>
        <a:graphic>
          <a:graphicData uri="http://schemas.openxmlformats.org/drawingml/2006/table">
            <a:tbl>
              <a:tblPr firstRow="1" bandRow="1">
                <a:tableStyleId>{93296810-A885-4BE3-A3E7-6D5BEEA58F35}</a:tableStyleId>
              </a:tblPr>
              <a:tblGrid>
                <a:gridCol w="2341808">
                  <a:extLst>
                    <a:ext uri="{9D8B030D-6E8A-4147-A177-3AD203B41FA5}">
                      <a16:colId xmlns:a16="http://schemas.microsoft.com/office/drawing/2014/main" val="3222459315"/>
                    </a:ext>
                  </a:extLst>
                </a:gridCol>
                <a:gridCol w="1963418">
                  <a:extLst>
                    <a:ext uri="{9D8B030D-6E8A-4147-A177-3AD203B41FA5}">
                      <a16:colId xmlns:a16="http://schemas.microsoft.com/office/drawing/2014/main" val="1934353146"/>
                    </a:ext>
                  </a:extLst>
                </a:gridCol>
                <a:gridCol w="2152613">
                  <a:extLst>
                    <a:ext uri="{9D8B030D-6E8A-4147-A177-3AD203B41FA5}">
                      <a16:colId xmlns:a16="http://schemas.microsoft.com/office/drawing/2014/main" val="2670179071"/>
                    </a:ext>
                  </a:extLst>
                </a:gridCol>
                <a:gridCol w="2152613">
                  <a:extLst>
                    <a:ext uri="{9D8B030D-6E8A-4147-A177-3AD203B41FA5}">
                      <a16:colId xmlns:a16="http://schemas.microsoft.com/office/drawing/2014/main" val="3474650665"/>
                    </a:ext>
                  </a:extLst>
                </a:gridCol>
                <a:gridCol w="2152613">
                  <a:extLst>
                    <a:ext uri="{9D8B030D-6E8A-4147-A177-3AD203B41FA5}">
                      <a16:colId xmlns:a16="http://schemas.microsoft.com/office/drawing/2014/main" val="1820255264"/>
                    </a:ext>
                  </a:extLst>
                </a:gridCol>
              </a:tblGrid>
              <a:tr h="0">
                <a:tc rowSpan="2">
                  <a:txBody>
                    <a:bodyPr/>
                    <a:lstStyle/>
                    <a:p>
                      <a:r>
                        <a:rPr lang="en-US" sz="2000" dirty="0">
                          <a:latin typeface="Calibri" panose="020F0502020204030204" pitchFamily="34" charset="0"/>
                        </a:rPr>
                        <a:t>AE, 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gridSpan="2">
                  <a:txBody>
                    <a:bodyPr/>
                    <a:lstStyle/>
                    <a:p>
                      <a:pPr algn="ctr"/>
                      <a:r>
                        <a:rPr lang="en-US" sz="2000" dirty="0">
                          <a:latin typeface="Calibri" panose="020F0502020204030204" pitchFamily="34" charset="0"/>
                        </a:rPr>
                        <a:t>Previously Untreated (n = 36)</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latin typeface="Calibri" panose="020F0502020204030204" pitchFamily="34" charset="0"/>
                        </a:rPr>
                        <a:t>Previously Treated (n = 57)</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4151228000"/>
                  </a:ext>
                </a:extLst>
              </a:tr>
              <a:tr h="0">
                <a:tc vMerge="1">
                  <a:txBody>
                    <a:bodyPr/>
                    <a:lstStyle/>
                    <a:p>
                      <a:endParaRPr lang="en-US"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algn="ctr"/>
                      <a:r>
                        <a:rPr lang="en-US" sz="2000" b="1" kern="1200" dirty="0">
                          <a:solidFill>
                            <a:schemeClr val="lt1"/>
                          </a:solidFill>
                          <a:latin typeface="Calibri" panose="020F0502020204030204" pitchFamily="34" charset="0"/>
                          <a:ea typeface="+mn-ea"/>
                          <a:cs typeface="+mn-cs"/>
                        </a:rPr>
                        <a:t>All Grades</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algn="ctr"/>
                      <a:r>
                        <a:rPr lang="en-US" sz="2000" b="1" kern="1200" dirty="0">
                          <a:solidFill>
                            <a:schemeClr val="lt1"/>
                          </a:solidFill>
                          <a:latin typeface="Calibri" panose="020F0502020204030204" pitchFamily="34" charset="0"/>
                          <a:ea typeface="+mn-ea"/>
                          <a:cs typeface="+mn-cs"/>
                        </a:rPr>
                        <a:t>Grade ≥ 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algn="ctr"/>
                      <a:r>
                        <a:rPr lang="en-US" sz="2000" b="1" kern="1200" dirty="0">
                          <a:solidFill>
                            <a:schemeClr val="lt1"/>
                          </a:solidFill>
                          <a:latin typeface="Calibri" panose="020F0502020204030204" pitchFamily="34" charset="0"/>
                          <a:ea typeface="+mn-ea"/>
                          <a:cs typeface="+mn-cs"/>
                        </a:rPr>
                        <a:t>All Grades</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algn="ctr"/>
                      <a:r>
                        <a:rPr lang="en-US" sz="2000" b="1" kern="1200" dirty="0">
                          <a:solidFill>
                            <a:schemeClr val="lt1"/>
                          </a:solidFill>
                          <a:latin typeface="Calibri" panose="020F0502020204030204" pitchFamily="34" charset="0"/>
                          <a:ea typeface="+mn-ea"/>
                          <a:cs typeface="+mn-cs"/>
                        </a:rPr>
                        <a:t>Grade ≥ 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492963556"/>
                  </a:ext>
                </a:extLst>
              </a:tr>
              <a:tr h="0">
                <a:tc>
                  <a:txBody>
                    <a:bodyPr/>
                    <a:lstStyle/>
                    <a:p>
                      <a:r>
                        <a:rPr lang="en-US" sz="2000" dirty="0">
                          <a:solidFill>
                            <a:schemeClr val="bg1"/>
                          </a:solidFill>
                          <a:latin typeface="Calibri" panose="020F0502020204030204" pitchFamily="34" charset="0"/>
                        </a:rPr>
                        <a:t>Any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36 (100)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26 (72)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56 (98)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28 (49)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580638667"/>
                  </a:ext>
                </a:extLst>
              </a:tr>
              <a:tr h="0">
                <a:tc>
                  <a:txBody>
                    <a:bodyPr/>
                    <a:lstStyle/>
                    <a:p>
                      <a:r>
                        <a:rPr lang="en-US" sz="2000" dirty="0">
                          <a:solidFill>
                            <a:schemeClr val="bg1"/>
                          </a:solidFill>
                          <a:latin typeface="Calibri" panose="020F0502020204030204" pitchFamily="34" charset="0"/>
                        </a:rPr>
                        <a:t>Pyrexia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23 (64)</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4 (11)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26 (46)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1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217406773"/>
                  </a:ext>
                </a:extLst>
              </a:tr>
              <a:tr h="0">
                <a:tc>
                  <a:txBody>
                    <a:bodyPr/>
                    <a:lstStyle/>
                    <a:p>
                      <a:r>
                        <a:rPr lang="en-US" sz="2000" dirty="0">
                          <a:solidFill>
                            <a:schemeClr val="bg1"/>
                          </a:solidFill>
                          <a:latin typeface="Calibri" panose="020F0502020204030204" pitchFamily="34" charset="0"/>
                        </a:rPr>
                        <a:t>Nausea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20 (56)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23 (40)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854434380"/>
                  </a:ext>
                </a:extLst>
              </a:tr>
              <a:tr h="0">
                <a:tc>
                  <a:txBody>
                    <a:bodyPr/>
                    <a:lstStyle/>
                    <a:p>
                      <a:r>
                        <a:rPr lang="en-US" sz="2000" dirty="0">
                          <a:solidFill>
                            <a:schemeClr val="bg1"/>
                          </a:solidFill>
                          <a:latin typeface="Calibri" panose="020F0502020204030204" pitchFamily="34" charset="0"/>
                        </a:rPr>
                        <a:t>Diarrhea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13 (36)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1 (3)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19 (33)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1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595842985"/>
                  </a:ext>
                </a:extLst>
              </a:tr>
              <a:tr h="0">
                <a:tc>
                  <a:txBody>
                    <a:bodyPr/>
                    <a:lstStyle/>
                    <a:p>
                      <a:r>
                        <a:rPr lang="en-US" sz="2000" dirty="0">
                          <a:solidFill>
                            <a:schemeClr val="bg1"/>
                          </a:solidFill>
                          <a:latin typeface="Calibri" panose="020F0502020204030204" pitchFamily="34" charset="0"/>
                        </a:rPr>
                        <a:t>Vomiting</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12 (33)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3 (8)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20 (35)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91889347"/>
                  </a:ext>
                </a:extLst>
              </a:tr>
              <a:tr h="0">
                <a:tc>
                  <a:txBody>
                    <a:bodyPr/>
                    <a:lstStyle/>
                    <a:p>
                      <a:r>
                        <a:rPr lang="en-US" sz="2000" dirty="0">
                          <a:solidFill>
                            <a:schemeClr val="bg1"/>
                          </a:solidFill>
                          <a:latin typeface="Calibri" panose="020F0502020204030204" pitchFamily="34" charset="0"/>
                        </a:rPr>
                        <a:t>Peripheral edema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13 (36)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13 (23)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61116310"/>
                  </a:ext>
                </a:extLst>
              </a:tr>
              <a:tr h="0">
                <a:tc>
                  <a:txBody>
                    <a:bodyPr/>
                    <a:lstStyle/>
                    <a:p>
                      <a:r>
                        <a:rPr lang="en-US" sz="2000" dirty="0">
                          <a:solidFill>
                            <a:schemeClr val="bg1"/>
                          </a:solidFill>
                          <a:latin typeface="Calibri" panose="020F0502020204030204" pitchFamily="34" charset="0"/>
                        </a:rPr>
                        <a:t>ALT elevation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6 (17)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4 (11)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3 (5)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rPr>
                        <a:t>1 (2)</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587865098"/>
                  </a:ext>
                </a:extLst>
              </a:tr>
              <a:tr h="0">
                <a:tc>
                  <a:txBody>
                    <a:bodyPr/>
                    <a:lstStyle/>
                    <a:p>
                      <a:r>
                        <a:rPr lang="en-US" sz="2000" dirty="0">
                          <a:solidFill>
                            <a:schemeClr val="bg1"/>
                          </a:solidFill>
                          <a:latin typeface="Calibri" panose="020F0502020204030204" pitchFamily="34" charset="0"/>
                        </a:rPr>
                        <a:t>HTN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4 (11)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3 (5)</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rPr>
                        <a:t>2 (4)</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98728662"/>
                  </a:ext>
                </a:extLst>
              </a:tr>
            </a:tbl>
          </a:graphicData>
        </a:graphic>
      </p:graphicFrame>
      <p:grpSp>
        <p:nvGrpSpPr>
          <p:cNvPr id="4" name="Group 7">
            <a:extLst>
              <a:ext uri="{FF2B5EF4-FFF2-40B4-BE49-F238E27FC236}">
                <a16:creationId xmlns:a16="http://schemas.microsoft.com/office/drawing/2014/main" id="{4FD6BFBF-DD57-4C00-9708-1E3334DFC851}"/>
              </a:ext>
            </a:extLst>
          </p:cNvPr>
          <p:cNvGrpSpPr>
            <a:grpSpLocks/>
          </p:cNvGrpSpPr>
          <p:nvPr/>
        </p:nvGrpSpPr>
        <p:grpSpPr bwMode="auto">
          <a:xfrm>
            <a:off x="9389569" y="6216652"/>
            <a:ext cx="2488502" cy="447822"/>
            <a:chOff x="9527309" y="3551529"/>
            <a:chExt cx="2488502" cy="448324"/>
          </a:xfrm>
        </p:grpSpPr>
        <p:pic>
          <p:nvPicPr>
            <p:cNvPr id="5" name="Picture 9">
              <a:extLst>
                <a:ext uri="{FF2B5EF4-FFF2-40B4-BE49-F238E27FC236}">
                  <a16:creationId xmlns:a16="http://schemas.microsoft.com/office/drawing/2014/main" id="{D407D15A-5662-4D92-A179-DA6BA71E2B1D}"/>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 name="Rectangle 5">
              <a:extLst>
                <a:ext uri="{FF2B5EF4-FFF2-40B4-BE49-F238E27FC236}">
                  <a16:creationId xmlns:a16="http://schemas.microsoft.com/office/drawing/2014/main" id="{A7E4FDEF-632A-4645-AF62-32F046A05AE4}"/>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TextBox 8">
            <a:extLst>
              <a:ext uri="{FF2B5EF4-FFF2-40B4-BE49-F238E27FC236}">
                <a16:creationId xmlns:a16="http://schemas.microsoft.com/office/drawing/2014/main" id="{579177B4-5A2E-4146-8C85-F4799B4CEF28}"/>
              </a:ext>
            </a:extLst>
          </p:cNvPr>
          <p:cNvSpPr txBox="1"/>
          <p:nvPr/>
        </p:nvSpPr>
        <p:spPr>
          <a:xfrm>
            <a:off x="413069" y="6354764"/>
            <a:ext cx="8359775" cy="276999"/>
          </a:xfrm>
          <a:prstGeom prst="rect">
            <a:avLst/>
          </a:prstGeom>
          <a:noFill/>
        </p:spPr>
        <p:txBody>
          <a:bodyPr>
            <a:spAutoFit/>
          </a:bodyPr>
          <a:lstStyle/>
          <a:p>
            <a:pPr marL="0" marR="0" lvl="0" indent="0" algn="l" defTabSz="914400" rtl="0" eaLnBrk="1" fontAlgn="auto" latinLnBrk="0" hangingPunct="1">
              <a:lnSpc>
                <a:spcPct val="100000"/>
              </a:lnSpc>
              <a:spcBef>
                <a:spcPct val="35000"/>
              </a:spcBef>
              <a:spcAft>
                <a:spcPct val="25000"/>
              </a:spcAft>
              <a:buClr>
                <a:srgbClr val="8B3D9A"/>
              </a:buClr>
              <a:buSzTx/>
              <a:buFontTx/>
              <a:buNone/>
              <a:tabLst/>
              <a:defRPr/>
            </a:pP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ＭＳ Ｐゴシック" panose="020B0600070205080204" pitchFamily="34" charset="-128"/>
                <a:cs typeface="+mn-cs"/>
              </a:rPr>
              <a:t>Planchard</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 </a:t>
            </a:r>
            <a:r>
              <a:rPr kumimoji="0" lang="fr-FR"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Lancet Oncol. 2017;18:1307. </a:t>
            </a:r>
            <a:r>
              <a:rPr kumimoji="0" lang="en-US" sz="1200" b="0" i="0" u="none" strike="noStrike" kern="1200" cap="none" spc="0" normalizeH="0" baseline="0" noProof="0" dirty="0" err="1">
                <a:ln>
                  <a:noFill/>
                </a:ln>
                <a:solidFill>
                  <a:srgbClr val="455560"/>
                </a:solidFill>
                <a:effectLst/>
                <a:uLnTx/>
                <a:uFillTx/>
                <a:latin typeface="Calibri" panose="020F0502020204030204" pitchFamily="34" charset="0"/>
                <a:ea typeface="ＭＳ Ｐゴシック" panose="020B0600070205080204" pitchFamily="34" charset="-128"/>
                <a:cs typeface="+mn-cs"/>
              </a:rPr>
              <a:t>Planchard</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 </a:t>
            </a:r>
            <a:r>
              <a:rPr kumimoji="0" lang="fr-FR"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rPr>
              <a:t>Lancet Oncol. 2016;17:642. </a:t>
            </a:r>
            <a:endPar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27803742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151DFF-6469-45DD-8F31-F1C94B7F1A0F}"/>
              </a:ext>
            </a:extLst>
          </p:cNvPr>
          <p:cNvSpPr>
            <a:spLocks noGrp="1"/>
          </p:cNvSpPr>
          <p:nvPr>
            <p:ph type="title"/>
          </p:nvPr>
        </p:nvSpPr>
        <p:spPr/>
        <p:txBody>
          <a:bodyPr/>
          <a:lstStyle/>
          <a:p>
            <a:r>
              <a:rPr lang="en-US" dirty="0"/>
              <a:t>New and Emerging Biomarkers and Corresponding Targeted Therapy in Advanced NSCLC</a:t>
            </a:r>
          </a:p>
        </p:txBody>
      </p:sp>
    </p:spTree>
    <p:extLst>
      <p:ext uri="{BB962C8B-B14F-4D97-AF65-F5344CB8AC3E}">
        <p14:creationId xmlns:p14="http://schemas.microsoft.com/office/powerpoint/2010/main" val="207953638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EEC0528-E18F-4D43-9B59-F54B01616C25}"/>
              </a:ext>
            </a:extLst>
          </p:cNvPr>
          <p:cNvSpPr>
            <a:spLocks noGrp="1"/>
          </p:cNvSpPr>
          <p:nvPr>
            <p:ph type="title"/>
          </p:nvPr>
        </p:nvSpPr>
        <p:spPr/>
        <p:txBody>
          <a:bodyPr/>
          <a:lstStyle/>
          <a:p>
            <a:r>
              <a:rPr lang="en-US" i="1" dirty="0"/>
              <a:t>MET </a:t>
            </a:r>
            <a:r>
              <a:rPr lang="en-US" dirty="0"/>
              <a:t>Altered NSCLC: </a:t>
            </a:r>
            <a:br>
              <a:rPr lang="en-US" i="1" dirty="0"/>
            </a:br>
            <a:r>
              <a:rPr lang="en-US" i="1" dirty="0"/>
              <a:t>MET</a:t>
            </a:r>
            <a:r>
              <a:rPr lang="en-US" dirty="0"/>
              <a:t> Exon 14 Skipping Mutations</a:t>
            </a:r>
          </a:p>
        </p:txBody>
      </p:sp>
    </p:spTree>
    <p:extLst>
      <p:ext uri="{BB962C8B-B14F-4D97-AF65-F5344CB8AC3E}">
        <p14:creationId xmlns:p14="http://schemas.microsoft.com/office/powerpoint/2010/main" val="171860491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MET Receptor Tyrosine Kinase and </a:t>
            </a:r>
            <a:r>
              <a:rPr lang="en-US" i="1" dirty="0"/>
              <a:t>MET </a:t>
            </a:r>
            <a:r>
              <a:rPr lang="en-US" dirty="0"/>
              <a:t>Exon 14 Skipping Mutations in NSCLC</a:t>
            </a:r>
          </a:p>
        </p:txBody>
      </p:sp>
      <p:sp>
        <p:nvSpPr>
          <p:cNvPr id="3" name="Content Placeholder 2"/>
          <p:cNvSpPr>
            <a:spLocks noGrp="1"/>
          </p:cNvSpPr>
          <p:nvPr>
            <p:ph idx="1"/>
          </p:nvPr>
        </p:nvSpPr>
        <p:spPr/>
        <p:txBody>
          <a:bodyPr/>
          <a:lstStyle/>
          <a:p>
            <a:r>
              <a:rPr lang="en-US" dirty="0"/>
              <a:t>Normal role in embryogenesis and wound healing</a:t>
            </a:r>
          </a:p>
          <a:p>
            <a:r>
              <a:rPr lang="en-US" dirty="0"/>
              <a:t>In cancer, </a:t>
            </a:r>
            <a:r>
              <a:rPr lang="en-US" i="1" dirty="0"/>
              <a:t>MET</a:t>
            </a:r>
            <a:r>
              <a:rPr lang="en-US" dirty="0"/>
              <a:t>ex14 skipping mutations cause in-frame deletion of </a:t>
            </a:r>
            <a:r>
              <a:rPr lang="en-US" dirty="0" err="1"/>
              <a:t>juxtamembrane</a:t>
            </a:r>
            <a:r>
              <a:rPr lang="en-US" dirty="0"/>
              <a:t> domain resulting in increased stability and constitutive kinase activation</a:t>
            </a:r>
          </a:p>
          <a:p>
            <a:pPr lvl="1"/>
            <a:r>
              <a:rPr lang="en-US" dirty="0"/>
              <a:t>3-4% of </a:t>
            </a:r>
            <a:r>
              <a:rPr lang="en-US" dirty="0" err="1"/>
              <a:t>nonsquamous</a:t>
            </a:r>
            <a:r>
              <a:rPr lang="en-US" dirty="0"/>
              <a:t> NSCLC, more commonly in patients who smoked and whose tumors have </a:t>
            </a:r>
            <a:r>
              <a:rPr lang="en-US" dirty="0" err="1"/>
              <a:t>sarcomatoid</a:t>
            </a:r>
            <a:r>
              <a:rPr lang="en-US" dirty="0"/>
              <a:t> features on pathology</a:t>
            </a:r>
          </a:p>
          <a:p>
            <a:pPr lvl="1"/>
            <a:r>
              <a:rPr lang="en-US" dirty="0"/>
              <a:t>20-30% of </a:t>
            </a:r>
            <a:r>
              <a:rPr lang="en-US" dirty="0" err="1"/>
              <a:t>sarcomatoid</a:t>
            </a:r>
            <a:r>
              <a:rPr lang="en-US" dirty="0"/>
              <a:t> cancers</a:t>
            </a:r>
          </a:p>
          <a:p>
            <a:r>
              <a:rPr lang="en-US" dirty="0"/>
              <a:t>Majority of </a:t>
            </a:r>
            <a:r>
              <a:rPr lang="en-US" i="1" dirty="0"/>
              <a:t>MET</a:t>
            </a:r>
            <a:r>
              <a:rPr lang="en-US" dirty="0"/>
              <a:t>ex14 skipping mutations can be detected with DNA NGS but increased sensitivity with RNA NGS</a:t>
            </a:r>
          </a:p>
          <a:p>
            <a:endParaRPr lang="en-US" dirty="0"/>
          </a:p>
          <a:p>
            <a:pPr lvl="1"/>
            <a:endParaRPr lang="en-US" sz="2800" dirty="0"/>
          </a:p>
          <a:p>
            <a:pPr lvl="1"/>
            <a:endParaRPr lang="en-US" sz="2800" dirty="0"/>
          </a:p>
          <a:p>
            <a:endParaRPr lang="en-US" dirty="0"/>
          </a:p>
          <a:p>
            <a:endParaRPr lang="en-US" dirty="0"/>
          </a:p>
        </p:txBody>
      </p:sp>
      <p:sp>
        <p:nvSpPr>
          <p:cNvPr id="4" name="Text Box 15">
            <a:extLst>
              <a:ext uri="{FF2B5EF4-FFF2-40B4-BE49-F238E27FC236}">
                <a16:creationId xmlns:a16="http://schemas.microsoft.com/office/drawing/2014/main" id="{F28C0C9A-7BF8-41A5-94EF-AA625A081093}"/>
              </a:ext>
            </a:extLst>
          </p:cNvPr>
          <p:cNvSpPr txBox="1">
            <a:spLocks noChangeArrowheads="1"/>
          </p:cNvSpPr>
          <p:nvPr/>
        </p:nvSpPr>
        <p:spPr bwMode="auto">
          <a:xfrm>
            <a:off x="402918" y="6369251"/>
            <a:ext cx="10097934" cy="276999"/>
          </a:xfrm>
          <a:prstGeom prst="rect">
            <a:avLst/>
          </a:prstGeom>
          <a:noFill/>
          <a:ln>
            <a:noFill/>
          </a:ln>
        </p:spPr>
        <p:txBody>
          <a:bodyPr anchor="b">
            <a:spAutoFit/>
          </a:bodyPr>
          <a:lstStyle>
            <a:defPPr>
              <a:defRPr lang="en-US"/>
            </a:defPPr>
            <a:lvl1pPr lvl="0" eaLnBrk="1" hangingPunct="1">
              <a:defRPr sz="1200" b="0" spc="-10">
                <a:solidFill>
                  <a:srgbClr val="455560"/>
                </a:solidFill>
                <a:latin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Drilon. Clin Cancer Res. 2016;22:2832. Awad. JCO. 2016;34:721. Tong. Clin Cancer Res 2016;22:3048.</a:t>
            </a:r>
          </a:p>
        </p:txBody>
      </p:sp>
      <p:grpSp>
        <p:nvGrpSpPr>
          <p:cNvPr id="5" name="Group 7">
            <a:extLst>
              <a:ext uri="{FF2B5EF4-FFF2-40B4-BE49-F238E27FC236}">
                <a16:creationId xmlns:a16="http://schemas.microsoft.com/office/drawing/2014/main" id="{4DFEDF1C-A3F4-473F-88A5-95CD8130432F}"/>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69963814-06F8-451F-8FB0-DF8089AF5785}"/>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0FE65833-2743-442D-B378-0A62440F5BE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58150360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PROFILE 1001: Crizotinib in </a:t>
            </a:r>
            <a:r>
              <a:rPr lang="en-US" i="1" dirty="0"/>
              <a:t>MET </a:t>
            </a:r>
            <a:r>
              <a:rPr lang="en-US" dirty="0"/>
              <a:t>Exon 14–Altered NSCLC</a:t>
            </a:r>
          </a:p>
        </p:txBody>
      </p:sp>
      <p:sp>
        <p:nvSpPr>
          <p:cNvPr id="8" name="Content Placeholder 7">
            <a:extLst>
              <a:ext uri="{FF2B5EF4-FFF2-40B4-BE49-F238E27FC236}">
                <a16:creationId xmlns:a16="http://schemas.microsoft.com/office/drawing/2014/main" id="{E5E00C4E-F05A-4BA0-BB95-8D772A04FA15}"/>
              </a:ext>
            </a:extLst>
          </p:cNvPr>
          <p:cNvSpPr>
            <a:spLocks noGrp="1"/>
          </p:cNvSpPr>
          <p:nvPr>
            <p:ph idx="1"/>
          </p:nvPr>
        </p:nvSpPr>
        <p:spPr>
          <a:xfrm>
            <a:off x="604676" y="1513047"/>
            <a:ext cx="4555282" cy="3593757"/>
          </a:xfrm>
        </p:spPr>
        <p:txBody>
          <a:bodyPr/>
          <a:lstStyle/>
          <a:p>
            <a:r>
              <a:rPr lang="en-US" sz="2200" dirty="0" err="1"/>
              <a:t>Crizotinib</a:t>
            </a:r>
            <a:r>
              <a:rPr lang="en-US" sz="2200" dirty="0"/>
              <a:t>: </a:t>
            </a:r>
            <a:r>
              <a:rPr lang="en-US" sz="2200" dirty="0" err="1"/>
              <a:t>multikinase</a:t>
            </a:r>
            <a:r>
              <a:rPr lang="en-US" sz="2200" dirty="0"/>
              <a:t> TKI approved for treatment of </a:t>
            </a:r>
            <a:r>
              <a:rPr lang="en-US" sz="2200" i="1" dirty="0"/>
              <a:t>ALK</a:t>
            </a:r>
            <a:r>
              <a:rPr lang="en-US" sz="2200" dirty="0"/>
              <a:t>+ and </a:t>
            </a:r>
            <a:r>
              <a:rPr lang="en-US" sz="2200" i="1" dirty="0"/>
              <a:t>ROS</a:t>
            </a:r>
            <a:r>
              <a:rPr lang="en-US" sz="2200" dirty="0"/>
              <a:t>+ NSCLC</a:t>
            </a:r>
          </a:p>
          <a:p>
            <a:r>
              <a:rPr lang="en-US" sz="2200" dirty="0"/>
              <a:t>Open-label, multicohort phase I study evaluating efficacy, safety of </a:t>
            </a:r>
            <a:r>
              <a:rPr lang="en-US" sz="2200" dirty="0" err="1"/>
              <a:t>crizotinib</a:t>
            </a:r>
            <a:r>
              <a:rPr lang="en-US" sz="2200" dirty="0"/>
              <a:t> in NSCLC, including a </a:t>
            </a:r>
            <a:r>
              <a:rPr lang="en-US" sz="2200" i="1" dirty="0"/>
              <a:t>MET</a:t>
            </a:r>
            <a:r>
              <a:rPr lang="en-US" sz="2200" dirty="0"/>
              <a:t>ex14 expansion cohort (n = 69)</a:t>
            </a:r>
          </a:p>
          <a:p>
            <a:r>
              <a:rPr lang="en-US" sz="2200" dirty="0"/>
              <a:t>MET inhibition with </a:t>
            </a:r>
            <a:r>
              <a:rPr lang="en-US" sz="2200" dirty="0" err="1"/>
              <a:t>crizotinib</a:t>
            </a:r>
            <a:r>
              <a:rPr lang="en-US" sz="2200" dirty="0"/>
              <a:t> a viable off-label option for patients with </a:t>
            </a:r>
            <a:r>
              <a:rPr lang="nl-NL" sz="2200" i="1" dirty="0"/>
              <a:t>MET</a:t>
            </a:r>
            <a:r>
              <a:rPr lang="nl-NL" sz="2200" dirty="0"/>
              <a:t> exon 14–altered NSCLC</a:t>
            </a:r>
          </a:p>
        </p:txBody>
      </p:sp>
      <p:sp>
        <p:nvSpPr>
          <p:cNvPr id="7" name="Title 1"/>
          <p:cNvSpPr txBox="1">
            <a:spLocks/>
          </p:cNvSpPr>
          <p:nvPr/>
        </p:nvSpPr>
        <p:spPr bwMode="auto">
          <a:xfrm>
            <a:off x="395435" y="6380128"/>
            <a:ext cx="8867281" cy="276999"/>
          </a:xfrm>
          <a:prstGeom prst="rect">
            <a:avLst/>
          </a:prstGeom>
          <a:noFill/>
          <a:ln>
            <a:noFill/>
          </a:ln>
        </p:spPr>
        <p:txBody>
          <a:bodyPr wrap="square" anchor="b">
            <a:spAutoFit/>
          </a:bodyPr>
          <a:lstStyle>
            <a:defPPr>
              <a:defRPr lang="en-US"/>
            </a:defPPr>
            <a:lvl1pPr lvl="0" eaLnBrk="1" hangingPunct="1">
              <a:defRPr sz="1200" b="0" spc="-10">
                <a:solidFill>
                  <a:srgbClr val="455560"/>
                </a:solidFill>
                <a:latin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Drilon. Nat Med. 2020;26:47. Paik. ASCO 2019. Abstr 9005. Wolf. ASCO 2019. Abstr 9004. </a:t>
            </a:r>
          </a:p>
        </p:txBody>
      </p:sp>
      <p:grpSp>
        <p:nvGrpSpPr>
          <p:cNvPr id="9" name="Group 8">
            <a:extLst>
              <a:ext uri="{FF2B5EF4-FFF2-40B4-BE49-F238E27FC236}">
                <a16:creationId xmlns:a16="http://schemas.microsoft.com/office/drawing/2014/main" id="{C39BBC22-5076-4479-930D-CCD203EE8BC1}"/>
              </a:ext>
            </a:extLst>
          </p:cNvPr>
          <p:cNvGrpSpPr>
            <a:grpSpLocks/>
          </p:cNvGrpSpPr>
          <p:nvPr/>
        </p:nvGrpSpPr>
        <p:grpSpPr bwMode="auto">
          <a:xfrm>
            <a:off x="9389569" y="6216652"/>
            <a:ext cx="2488502" cy="447822"/>
            <a:chOff x="9527309" y="3551529"/>
            <a:chExt cx="2488502" cy="448324"/>
          </a:xfrm>
        </p:grpSpPr>
        <p:pic>
          <p:nvPicPr>
            <p:cNvPr id="10" name="Picture 9">
              <a:extLst>
                <a:ext uri="{FF2B5EF4-FFF2-40B4-BE49-F238E27FC236}">
                  <a16:creationId xmlns:a16="http://schemas.microsoft.com/office/drawing/2014/main" id="{C5B2CB71-7E9F-4D6F-A7A4-B6D22B6262C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11" name="Rectangle 8">
              <a:extLst>
                <a:ext uri="{FF2B5EF4-FFF2-40B4-BE49-F238E27FC236}">
                  <a16:creationId xmlns:a16="http://schemas.microsoft.com/office/drawing/2014/main" id="{0A7A5C09-E2B2-4230-9F60-8BD8F38FA50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3" name="Rectangle 12">
            <a:extLst>
              <a:ext uri="{FF2B5EF4-FFF2-40B4-BE49-F238E27FC236}">
                <a16:creationId xmlns:a16="http://schemas.microsoft.com/office/drawing/2014/main" id="{589E2B8B-E56F-4051-92CF-79A120F000C2}"/>
              </a:ext>
            </a:extLst>
          </p:cNvPr>
          <p:cNvSpPr/>
          <p:nvPr/>
        </p:nvSpPr>
        <p:spPr>
          <a:xfrm>
            <a:off x="5920539" y="1512732"/>
            <a:ext cx="5795626" cy="369332"/>
          </a:xfrm>
          <a:prstGeom prst="rect">
            <a:avLst/>
          </a:prstGeom>
        </p:spPr>
        <p:txBody>
          <a:bodyPr wrap="none">
            <a:spAutoFit/>
          </a:bodyPr>
          <a:lstStyle/>
          <a:p>
            <a:pPr marL="0" marR="0" lvl="0" indent="0" algn="l" defTabSz="609585"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a:ea typeface="+mn-ea"/>
                <a:cs typeface="Arial" panose="020B0604020202020204" pitchFamily="34" charset="0"/>
              </a:rPr>
              <a:t>Best % Change in Target Lesion Size from Baseline (n = 52*)</a:t>
            </a:r>
          </a:p>
        </p:txBody>
      </p:sp>
      <p:sp>
        <p:nvSpPr>
          <p:cNvPr id="14" name="Rectangle 13">
            <a:extLst>
              <a:ext uri="{FF2B5EF4-FFF2-40B4-BE49-F238E27FC236}">
                <a16:creationId xmlns:a16="http://schemas.microsoft.com/office/drawing/2014/main" id="{8DFC09D1-7ADB-4C98-BBD7-10844298BF1C}"/>
              </a:ext>
            </a:extLst>
          </p:cNvPr>
          <p:cNvSpPr/>
          <p:nvPr/>
        </p:nvSpPr>
        <p:spPr>
          <a:xfrm>
            <a:off x="7538621" y="2131625"/>
            <a:ext cx="2273571" cy="923330"/>
          </a:xfrm>
          <a:prstGeom prst="rect">
            <a:avLst/>
          </a:prstGeom>
        </p:spPr>
        <p:txBody>
          <a:bodyPr wrap="none">
            <a:spAutoFit/>
          </a:bodyPr>
          <a:lstStyle/>
          <a:p>
            <a:pPr marL="0" marR="0" lvl="0" indent="0" algn="ctr" defTabSz="609585"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a:ea typeface="+mn-ea"/>
                <a:cs typeface="Arial" panose="020B0604020202020204" pitchFamily="34" charset="0"/>
              </a:rPr>
              <a:t>ORR: 32%</a:t>
            </a:r>
          </a:p>
          <a:p>
            <a:pPr marL="0" marR="0" lvl="0" indent="0" algn="ctr" defTabSz="609585"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a:ea typeface="+mn-ea"/>
                <a:cs typeface="Arial" panose="020B0604020202020204" pitchFamily="34" charset="0"/>
              </a:rPr>
              <a:t>Median DoR: 9.1 mos</a:t>
            </a:r>
          </a:p>
          <a:p>
            <a:pPr marL="0" marR="0" lvl="0" indent="0" algn="ctr" defTabSz="609585"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a:ea typeface="+mn-ea"/>
                <a:cs typeface="Arial" panose="020B0604020202020204" pitchFamily="34" charset="0"/>
              </a:rPr>
              <a:t>Median PFS: 7.3 mos</a:t>
            </a:r>
          </a:p>
        </p:txBody>
      </p:sp>
      <p:sp>
        <p:nvSpPr>
          <p:cNvPr id="12" name="TextBox 11">
            <a:extLst>
              <a:ext uri="{FF2B5EF4-FFF2-40B4-BE49-F238E27FC236}">
                <a16:creationId xmlns:a16="http://schemas.microsoft.com/office/drawing/2014/main" id="{2D5342E1-CC70-4F65-AA51-06409BEBC634}"/>
              </a:ext>
            </a:extLst>
          </p:cNvPr>
          <p:cNvSpPr txBox="1"/>
          <p:nvPr/>
        </p:nvSpPr>
        <p:spPr bwMode="auto">
          <a:xfrm>
            <a:off x="6091181" y="4601611"/>
            <a:ext cx="56502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*Of 65 response-evaluable patients, 13 excluded from waterfall plot.</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ex14 alteration by local testing;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ROS1</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WT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by central testing.</a:t>
            </a:r>
          </a:p>
        </p:txBody>
      </p:sp>
      <p:sp>
        <p:nvSpPr>
          <p:cNvPr id="15" name="Rectangle 14">
            <a:extLst>
              <a:ext uri="{FF2B5EF4-FFF2-40B4-BE49-F238E27FC236}">
                <a16:creationId xmlns:a16="http://schemas.microsoft.com/office/drawing/2014/main" id="{96C7A800-B323-49B2-A2AA-335F51F71656}"/>
              </a:ext>
            </a:extLst>
          </p:cNvPr>
          <p:cNvSpPr/>
          <p:nvPr/>
        </p:nvSpPr>
        <p:spPr>
          <a:xfrm>
            <a:off x="10200749" y="4764478"/>
            <a:ext cx="261610" cy="369332"/>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 name="TextBox 17">
            <a:extLst>
              <a:ext uri="{FF2B5EF4-FFF2-40B4-BE49-F238E27FC236}">
                <a16:creationId xmlns:a16="http://schemas.microsoft.com/office/drawing/2014/main" id="{920342BB-3490-45F5-893E-99BF8BB93C8E}"/>
              </a:ext>
            </a:extLst>
          </p:cNvPr>
          <p:cNvSpPr txBox="1"/>
          <p:nvPr/>
        </p:nvSpPr>
        <p:spPr>
          <a:xfrm>
            <a:off x="4554937" y="5167096"/>
            <a:ext cx="3301673" cy="40011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MET TKI Potency Comparison</a:t>
            </a:r>
          </a:p>
        </p:txBody>
      </p:sp>
      <p:graphicFrame>
        <p:nvGraphicFramePr>
          <p:cNvPr id="19" name="Table 18">
            <a:extLst>
              <a:ext uri="{FF2B5EF4-FFF2-40B4-BE49-F238E27FC236}">
                <a16:creationId xmlns:a16="http://schemas.microsoft.com/office/drawing/2014/main" id="{20D67ACA-C19C-4DF5-8B91-B225AF4B998C}"/>
              </a:ext>
            </a:extLst>
          </p:cNvPr>
          <p:cNvGraphicFramePr>
            <a:graphicFrameLocks noGrp="1"/>
          </p:cNvGraphicFramePr>
          <p:nvPr/>
        </p:nvGraphicFramePr>
        <p:xfrm>
          <a:off x="2083712" y="5564885"/>
          <a:ext cx="8350562" cy="731520"/>
        </p:xfrm>
        <a:graphic>
          <a:graphicData uri="http://schemas.openxmlformats.org/drawingml/2006/table">
            <a:tbl>
              <a:tblPr firstRow="1" bandRow="1">
                <a:tableStyleId>{073A0DAA-6AF3-43AB-8588-CEC1D06C72B9}</a:tableStyleId>
              </a:tblPr>
              <a:tblGrid>
                <a:gridCol w="1098033">
                  <a:extLst>
                    <a:ext uri="{9D8B030D-6E8A-4147-A177-3AD203B41FA5}">
                      <a16:colId xmlns:a16="http://schemas.microsoft.com/office/drawing/2014/main" val="20000"/>
                    </a:ext>
                  </a:extLst>
                </a:gridCol>
                <a:gridCol w="1471535">
                  <a:extLst>
                    <a:ext uri="{9D8B030D-6E8A-4147-A177-3AD203B41FA5}">
                      <a16:colId xmlns:a16="http://schemas.microsoft.com/office/drawing/2014/main" val="1241748488"/>
                    </a:ext>
                  </a:extLst>
                </a:gridCol>
                <a:gridCol w="1471535">
                  <a:extLst>
                    <a:ext uri="{9D8B030D-6E8A-4147-A177-3AD203B41FA5}">
                      <a16:colId xmlns:a16="http://schemas.microsoft.com/office/drawing/2014/main" val="1045056027"/>
                    </a:ext>
                  </a:extLst>
                </a:gridCol>
                <a:gridCol w="1503323">
                  <a:extLst>
                    <a:ext uri="{9D8B030D-6E8A-4147-A177-3AD203B41FA5}">
                      <a16:colId xmlns:a16="http://schemas.microsoft.com/office/drawing/2014/main" val="2293314501"/>
                    </a:ext>
                  </a:extLst>
                </a:gridCol>
                <a:gridCol w="1503323">
                  <a:extLst>
                    <a:ext uri="{9D8B030D-6E8A-4147-A177-3AD203B41FA5}">
                      <a16:colId xmlns:a16="http://schemas.microsoft.com/office/drawing/2014/main" val="1817360997"/>
                    </a:ext>
                  </a:extLst>
                </a:gridCol>
                <a:gridCol w="1302813">
                  <a:extLst>
                    <a:ext uri="{9D8B030D-6E8A-4147-A177-3AD203B41FA5}">
                      <a16:colId xmlns:a16="http://schemas.microsoft.com/office/drawing/2014/main" val="3979298116"/>
                    </a:ext>
                  </a:extLst>
                </a:gridCol>
              </a:tblGrid>
              <a:tr h="0">
                <a:tc>
                  <a:txBody>
                    <a:bodyPr/>
                    <a:lstStyle/>
                    <a:p>
                      <a:endParaRPr lang="en-US" sz="1800" dirty="0">
                        <a:latin typeface="Calibri" panose="020F050202020403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Crizotinib</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Cabozantinib</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Savolitinib</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Tepotinib</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1800" dirty="0">
                          <a:latin typeface="Calibri" panose="020F0502020204030204" pitchFamily="34" charset="0"/>
                        </a:rPr>
                        <a:t>Capmatinib</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rPr>
                        <a:t>IC</a:t>
                      </a:r>
                      <a:r>
                        <a:rPr lang="en-US" sz="1800" baseline="-25000" dirty="0">
                          <a:solidFill>
                            <a:schemeClr val="bg1"/>
                          </a:solidFill>
                          <a:latin typeface="Calibri" panose="020F0502020204030204" pitchFamily="34" charset="0"/>
                        </a:rPr>
                        <a:t>50</a:t>
                      </a:r>
                      <a:r>
                        <a:rPr lang="en-US" sz="1800" dirty="0">
                          <a:solidFill>
                            <a:schemeClr val="bg1"/>
                          </a:solidFill>
                          <a:latin typeface="Calibri" panose="020F0502020204030204" pitchFamily="34" charset="0"/>
                        </a:rPr>
                        <a:t>, nM</a:t>
                      </a:r>
                      <a:endParaRPr lang="en-US" sz="1800" dirty="0">
                        <a:solidFill>
                          <a:schemeClr val="bg1"/>
                        </a:solidFill>
                        <a:latin typeface="Calibri" panose="020F0502020204030204" pitchFamily="34" charset="0"/>
                        <a:ea typeface="Tahoma" panose="020B0604030504040204" pitchFamily="34" charset="0"/>
                        <a:cs typeface="Tahoma" panose="020B060403050404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22.5</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7.8</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2.1</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dirty="0">
                          <a:solidFill>
                            <a:schemeClr val="bg1"/>
                          </a:solidFill>
                          <a:latin typeface="Calibri" panose="020F0502020204030204" pitchFamily="34" charset="0"/>
                        </a:rPr>
                        <a:t>~1.7-3.0</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aseline="0" dirty="0">
                          <a:solidFill>
                            <a:schemeClr val="bg1"/>
                          </a:solidFill>
                          <a:latin typeface="Calibri" panose="020F0502020204030204" pitchFamily="34" charset="0"/>
                        </a:rPr>
                        <a:t>0.6</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bl>
          </a:graphicData>
        </a:graphic>
      </p:graphicFrame>
      <p:sp>
        <p:nvSpPr>
          <p:cNvPr id="4" name="TextBox 3">
            <a:extLst>
              <a:ext uri="{FF2B5EF4-FFF2-40B4-BE49-F238E27FC236}">
                <a16:creationId xmlns:a16="http://schemas.microsoft.com/office/drawing/2014/main" id="{78C9B7CE-7810-4B1B-B1C0-22794EEAB63A}"/>
              </a:ext>
            </a:extLst>
          </p:cNvPr>
          <p:cNvSpPr txBox="1"/>
          <p:nvPr/>
        </p:nvSpPr>
        <p:spPr bwMode="auto">
          <a:xfrm>
            <a:off x="11051852" y="1928967"/>
            <a:ext cx="597705"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SD</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p>
        </p:txBody>
      </p:sp>
      <p:sp>
        <p:nvSpPr>
          <p:cNvPr id="5" name="Rectangle 4">
            <a:extLst>
              <a:ext uri="{FF2B5EF4-FFF2-40B4-BE49-F238E27FC236}">
                <a16:creationId xmlns:a16="http://schemas.microsoft.com/office/drawing/2014/main" id="{D39BDDC9-DFC0-4E37-B220-72B654AEEE9D}"/>
              </a:ext>
            </a:extLst>
          </p:cNvPr>
          <p:cNvSpPr/>
          <p:nvPr/>
        </p:nvSpPr>
        <p:spPr bwMode="auto">
          <a:xfrm>
            <a:off x="10933517" y="2030796"/>
            <a:ext cx="137160" cy="13716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Rectangle 16">
            <a:extLst>
              <a:ext uri="{FF2B5EF4-FFF2-40B4-BE49-F238E27FC236}">
                <a16:creationId xmlns:a16="http://schemas.microsoft.com/office/drawing/2014/main" id="{1E26804A-4E2C-4D9F-B0C5-1C458B8BBE21}"/>
              </a:ext>
            </a:extLst>
          </p:cNvPr>
          <p:cNvSpPr/>
          <p:nvPr/>
        </p:nvSpPr>
        <p:spPr bwMode="auto">
          <a:xfrm>
            <a:off x="10933517" y="2272489"/>
            <a:ext cx="137160" cy="137160"/>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Rectangle 19">
            <a:extLst>
              <a:ext uri="{FF2B5EF4-FFF2-40B4-BE49-F238E27FC236}">
                <a16:creationId xmlns:a16="http://schemas.microsoft.com/office/drawing/2014/main" id="{F3887CB0-2B16-4B76-832C-6E728C503E26}"/>
              </a:ext>
            </a:extLst>
          </p:cNvPr>
          <p:cNvSpPr/>
          <p:nvPr/>
        </p:nvSpPr>
        <p:spPr bwMode="auto">
          <a:xfrm>
            <a:off x="10933517" y="2534964"/>
            <a:ext cx="137160" cy="137160"/>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20">
            <a:extLst>
              <a:ext uri="{FF2B5EF4-FFF2-40B4-BE49-F238E27FC236}">
                <a16:creationId xmlns:a16="http://schemas.microsoft.com/office/drawing/2014/main" id="{64480AC6-171F-40D2-A3E4-40156999C908}"/>
              </a:ext>
            </a:extLst>
          </p:cNvPr>
          <p:cNvSpPr/>
          <p:nvPr/>
        </p:nvSpPr>
        <p:spPr bwMode="auto">
          <a:xfrm>
            <a:off x="10933517" y="2766265"/>
            <a:ext cx="137160" cy="137160"/>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6" name="Straight Connector 15">
            <a:extLst>
              <a:ext uri="{FF2B5EF4-FFF2-40B4-BE49-F238E27FC236}">
                <a16:creationId xmlns:a16="http://schemas.microsoft.com/office/drawing/2014/main" id="{BCA9A461-E322-4D6F-A883-744550771CAF}"/>
              </a:ext>
            </a:extLst>
          </p:cNvPr>
          <p:cNvCxnSpPr/>
          <p:nvPr/>
        </p:nvCxnSpPr>
        <p:spPr bwMode="auto">
          <a:xfrm flipV="1">
            <a:off x="6045981" y="1957358"/>
            <a:ext cx="0" cy="2611866"/>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1301D9CD-EC6E-41D4-8868-264CC0D671F7}"/>
              </a:ext>
            </a:extLst>
          </p:cNvPr>
          <p:cNvCxnSpPr/>
          <p:nvPr/>
        </p:nvCxnSpPr>
        <p:spPr bwMode="auto">
          <a:xfrm flipH="1">
            <a:off x="5980828" y="195735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60B74319-0AF5-4033-8AFD-FC7C97C8DE1F}"/>
              </a:ext>
            </a:extLst>
          </p:cNvPr>
          <p:cNvCxnSpPr/>
          <p:nvPr/>
        </p:nvCxnSpPr>
        <p:spPr bwMode="auto">
          <a:xfrm flipH="1">
            <a:off x="5980828" y="221800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096B12F9-1A92-4F12-A4ED-A95C64634FB6}"/>
              </a:ext>
            </a:extLst>
          </p:cNvPr>
          <p:cNvCxnSpPr/>
          <p:nvPr/>
        </p:nvCxnSpPr>
        <p:spPr bwMode="auto">
          <a:xfrm flipH="1">
            <a:off x="5980828" y="24786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6F5E1B0A-26E2-4F0D-B2A4-2BF7A99ADDA6}"/>
              </a:ext>
            </a:extLst>
          </p:cNvPr>
          <p:cNvCxnSpPr/>
          <p:nvPr/>
        </p:nvCxnSpPr>
        <p:spPr bwMode="auto">
          <a:xfrm flipH="1">
            <a:off x="5980828" y="273929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A614982C-D161-4A78-806E-8A7AD7298055}"/>
              </a:ext>
            </a:extLst>
          </p:cNvPr>
          <p:cNvCxnSpPr/>
          <p:nvPr/>
        </p:nvCxnSpPr>
        <p:spPr bwMode="auto">
          <a:xfrm flipH="1">
            <a:off x="5980828" y="299993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52B726E6-A4D7-4E1D-B5E4-A2F595CD60B6}"/>
              </a:ext>
            </a:extLst>
          </p:cNvPr>
          <p:cNvCxnSpPr/>
          <p:nvPr/>
        </p:nvCxnSpPr>
        <p:spPr bwMode="auto">
          <a:xfrm flipH="1">
            <a:off x="5980828" y="326058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97237889-8115-43F9-B863-66D3612666C7}"/>
              </a:ext>
            </a:extLst>
          </p:cNvPr>
          <p:cNvCxnSpPr/>
          <p:nvPr/>
        </p:nvCxnSpPr>
        <p:spPr bwMode="auto">
          <a:xfrm flipH="1">
            <a:off x="5980828" y="35212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AC111A05-1DB9-4211-8C58-E0CDD0795AAF}"/>
              </a:ext>
            </a:extLst>
          </p:cNvPr>
          <p:cNvCxnSpPr/>
          <p:nvPr/>
        </p:nvCxnSpPr>
        <p:spPr bwMode="auto">
          <a:xfrm flipH="1">
            <a:off x="5980828" y="378187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F6404158-4DFB-437A-862A-5C220F80AA67}"/>
              </a:ext>
            </a:extLst>
          </p:cNvPr>
          <p:cNvCxnSpPr/>
          <p:nvPr/>
        </p:nvCxnSpPr>
        <p:spPr bwMode="auto">
          <a:xfrm flipH="1">
            <a:off x="5980828" y="40425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2E61F2A8-850E-4603-B7E8-82623814A2A7}"/>
              </a:ext>
            </a:extLst>
          </p:cNvPr>
          <p:cNvCxnSpPr/>
          <p:nvPr/>
        </p:nvCxnSpPr>
        <p:spPr bwMode="auto">
          <a:xfrm flipH="1">
            <a:off x="5980828" y="430316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B14BF96-BE7C-432A-A352-F2F89BCB15F2}"/>
              </a:ext>
            </a:extLst>
          </p:cNvPr>
          <p:cNvCxnSpPr/>
          <p:nvPr/>
        </p:nvCxnSpPr>
        <p:spPr bwMode="auto">
          <a:xfrm flipH="1">
            <a:off x="5980828" y="4563804"/>
            <a:ext cx="64008" cy="0"/>
          </a:xfrm>
          <a:prstGeom prst="line">
            <a:avLst/>
          </a:prstGeom>
          <a:noFill/>
          <a:ln w="28575" cap="flat" cmpd="sng" algn="ctr">
            <a:solidFill>
              <a:schemeClr val="bg1"/>
            </a:solidFill>
            <a:prstDash val="solid"/>
            <a:round/>
            <a:headEnd type="none" w="med" len="med"/>
            <a:tailEnd type="none" w="med" len="med"/>
          </a:ln>
          <a:effectLst/>
        </p:spPr>
      </p:cxnSp>
      <p:sp>
        <p:nvSpPr>
          <p:cNvPr id="36" name="TextBox 35">
            <a:extLst>
              <a:ext uri="{FF2B5EF4-FFF2-40B4-BE49-F238E27FC236}">
                <a16:creationId xmlns:a16="http://schemas.microsoft.com/office/drawing/2014/main" id="{E3B8B190-93B7-4728-B2EE-226DF289D507}"/>
              </a:ext>
            </a:extLst>
          </p:cNvPr>
          <p:cNvSpPr txBox="1"/>
          <p:nvPr/>
        </p:nvSpPr>
        <p:spPr bwMode="auto">
          <a:xfrm rot="16200000">
            <a:off x="4030978" y="3035698"/>
            <a:ext cx="26868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From Baseline (%)</a:t>
            </a:r>
          </a:p>
        </p:txBody>
      </p:sp>
      <p:sp>
        <p:nvSpPr>
          <p:cNvPr id="37" name="TextBox 36">
            <a:extLst>
              <a:ext uri="{FF2B5EF4-FFF2-40B4-BE49-F238E27FC236}">
                <a16:creationId xmlns:a16="http://schemas.microsoft.com/office/drawing/2014/main" id="{251A13D5-349C-428C-9558-BB72FA4BDC0E}"/>
              </a:ext>
            </a:extLst>
          </p:cNvPr>
          <p:cNvSpPr txBox="1"/>
          <p:nvPr/>
        </p:nvSpPr>
        <p:spPr bwMode="auto">
          <a:xfrm>
            <a:off x="5384544" y="1790584"/>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8" name="TextBox 37">
            <a:extLst>
              <a:ext uri="{FF2B5EF4-FFF2-40B4-BE49-F238E27FC236}">
                <a16:creationId xmlns:a16="http://schemas.microsoft.com/office/drawing/2014/main" id="{1AADE8A6-16FE-4756-BD15-1330BE71FF70}"/>
              </a:ext>
            </a:extLst>
          </p:cNvPr>
          <p:cNvSpPr txBox="1"/>
          <p:nvPr/>
        </p:nvSpPr>
        <p:spPr bwMode="auto">
          <a:xfrm>
            <a:off x="5384544" y="2048497"/>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9" name="TextBox 38">
            <a:extLst>
              <a:ext uri="{FF2B5EF4-FFF2-40B4-BE49-F238E27FC236}">
                <a16:creationId xmlns:a16="http://schemas.microsoft.com/office/drawing/2014/main" id="{DD4DA519-41FF-4D32-AF23-1CC545741B65}"/>
              </a:ext>
            </a:extLst>
          </p:cNvPr>
          <p:cNvSpPr txBox="1"/>
          <p:nvPr/>
        </p:nvSpPr>
        <p:spPr bwMode="auto">
          <a:xfrm>
            <a:off x="5384544" y="2306410"/>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0" name="TextBox 39">
            <a:extLst>
              <a:ext uri="{FF2B5EF4-FFF2-40B4-BE49-F238E27FC236}">
                <a16:creationId xmlns:a16="http://schemas.microsoft.com/office/drawing/2014/main" id="{091BD0BD-0632-4F03-BF5E-CBD7B39AC1B0}"/>
              </a:ext>
            </a:extLst>
          </p:cNvPr>
          <p:cNvSpPr txBox="1"/>
          <p:nvPr/>
        </p:nvSpPr>
        <p:spPr bwMode="auto">
          <a:xfrm>
            <a:off x="5384544" y="2822236"/>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1" name="TextBox 40">
            <a:extLst>
              <a:ext uri="{FF2B5EF4-FFF2-40B4-BE49-F238E27FC236}">
                <a16:creationId xmlns:a16="http://schemas.microsoft.com/office/drawing/2014/main" id="{F0A8ECD0-F5CE-4C1A-BD97-CAB53386255E}"/>
              </a:ext>
            </a:extLst>
          </p:cNvPr>
          <p:cNvSpPr txBox="1"/>
          <p:nvPr/>
        </p:nvSpPr>
        <p:spPr bwMode="auto">
          <a:xfrm>
            <a:off x="5384544" y="3080149"/>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2" name="TextBox 41">
            <a:extLst>
              <a:ext uri="{FF2B5EF4-FFF2-40B4-BE49-F238E27FC236}">
                <a16:creationId xmlns:a16="http://schemas.microsoft.com/office/drawing/2014/main" id="{6CABC107-D895-4223-9835-C045BACA4E7B}"/>
              </a:ext>
            </a:extLst>
          </p:cNvPr>
          <p:cNvSpPr txBox="1"/>
          <p:nvPr/>
        </p:nvSpPr>
        <p:spPr bwMode="auto">
          <a:xfrm>
            <a:off x="5384544" y="2564323"/>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3" name="TextBox 42">
            <a:extLst>
              <a:ext uri="{FF2B5EF4-FFF2-40B4-BE49-F238E27FC236}">
                <a16:creationId xmlns:a16="http://schemas.microsoft.com/office/drawing/2014/main" id="{F823D7B3-1503-432C-8181-CB7958C1173A}"/>
              </a:ext>
            </a:extLst>
          </p:cNvPr>
          <p:cNvSpPr txBox="1"/>
          <p:nvPr/>
        </p:nvSpPr>
        <p:spPr bwMode="auto">
          <a:xfrm>
            <a:off x="5384544" y="3338062"/>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4" name="TextBox 43">
            <a:extLst>
              <a:ext uri="{FF2B5EF4-FFF2-40B4-BE49-F238E27FC236}">
                <a16:creationId xmlns:a16="http://schemas.microsoft.com/office/drawing/2014/main" id="{5D0F9FC1-0AEF-4F84-9A76-D9F0942CDC1E}"/>
              </a:ext>
            </a:extLst>
          </p:cNvPr>
          <p:cNvSpPr txBox="1"/>
          <p:nvPr/>
        </p:nvSpPr>
        <p:spPr bwMode="auto">
          <a:xfrm>
            <a:off x="5384544" y="3595975"/>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5" name="TextBox 44">
            <a:extLst>
              <a:ext uri="{FF2B5EF4-FFF2-40B4-BE49-F238E27FC236}">
                <a16:creationId xmlns:a16="http://schemas.microsoft.com/office/drawing/2014/main" id="{C873D006-38DC-46F7-BA47-5E1DDF6D3A09}"/>
              </a:ext>
            </a:extLst>
          </p:cNvPr>
          <p:cNvSpPr txBox="1"/>
          <p:nvPr/>
        </p:nvSpPr>
        <p:spPr bwMode="auto">
          <a:xfrm>
            <a:off x="5384544" y="3853888"/>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6" name="TextBox 45">
            <a:extLst>
              <a:ext uri="{FF2B5EF4-FFF2-40B4-BE49-F238E27FC236}">
                <a16:creationId xmlns:a16="http://schemas.microsoft.com/office/drawing/2014/main" id="{ECE071CD-E102-41CC-B6EB-3074D5D49990}"/>
              </a:ext>
            </a:extLst>
          </p:cNvPr>
          <p:cNvSpPr txBox="1"/>
          <p:nvPr/>
        </p:nvSpPr>
        <p:spPr bwMode="auto">
          <a:xfrm>
            <a:off x="5384544" y="4111801"/>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7" name="TextBox 46">
            <a:extLst>
              <a:ext uri="{FF2B5EF4-FFF2-40B4-BE49-F238E27FC236}">
                <a16:creationId xmlns:a16="http://schemas.microsoft.com/office/drawing/2014/main" id="{709A3739-AFCA-4418-BB51-288E7218CAC0}"/>
              </a:ext>
            </a:extLst>
          </p:cNvPr>
          <p:cNvSpPr txBox="1"/>
          <p:nvPr/>
        </p:nvSpPr>
        <p:spPr bwMode="auto">
          <a:xfrm>
            <a:off x="5384544" y="4369710"/>
            <a:ext cx="6521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8" name="Rectangle 47">
            <a:extLst>
              <a:ext uri="{FF2B5EF4-FFF2-40B4-BE49-F238E27FC236}">
                <a16:creationId xmlns:a16="http://schemas.microsoft.com/office/drawing/2014/main" id="{9C4F1968-3235-4F53-9D57-A2EBCBB3D73C}"/>
              </a:ext>
            </a:extLst>
          </p:cNvPr>
          <p:cNvSpPr/>
          <p:nvPr/>
        </p:nvSpPr>
        <p:spPr bwMode="auto">
          <a:xfrm>
            <a:off x="6096000" y="2532794"/>
            <a:ext cx="97375" cy="720220"/>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Rectangle 48">
            <a:extLst>
              <a:ext uri="{FF2B5EF4-FFF2-40B4-BE49-F238E27FC236}">
                <a16:creationId xmlns:a16="http://schemas.microsoft.com/office/drawing/2014/main" id="{44383F1E-DD88-4AE3-B652-B53F56807EA5}"/>
              </a:ext>
            </a:extLst>
          </p:cNvPr>
          <p:cNvSpPr/>
          <p:nvPr/>
        </p:nvSpPr>
        <p:spPr bwMode="auto">
          <a:xfrm>
            <a:off x="6200269" y="2950369"/>
            <a:ext cx="97375" cy="311799"/>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Rectangle 49">
            <a:extLst>
              <a:ext uri="{FF2B5EF4-FFF2-40B4-BE49-F238E27FC236}">
                <a16:creationId xmlns:a16="http://schemas.microsoft.com/office/drawing/2014/main" id="{7A23D416-2041-4307-B779-EE2B446F280B}"/>
              </a:ext>
            </a:extLst>
          </p:cNvPr>
          <p:cNvSpPr/>
          <p:nvPr/>
        </p:nvSpPr>
        <p:spPr bwMode="auto">
          <a:xfrm>
            <a:off x="6519116" y="3266162"/>
            <a:ext cx="97375" cy="4853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89A67B6A-32EF-4A26-B3A8-AA7CE985212C}"/>
              </a:ext>
            </a:extLst>
          </p:cNvPr>
          <p:cNvSpPr/>
          <p:nvPr/>
        </p:nvSpPr>
        <p:spPr bwMode="auto">
          <a:xfrm>
            <a:off x="6626190" y="3260583"/>
            <a:ext cx="97375" cy="70787"/>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Rectangle 51">
            <a:extLst>
              <a:ext uri="{FF2B5EF4-FFF2-40B4-BE49-F238E27FC236}">
                <a16:creationId xmlns:a16="http://schemas.microsoft.com/office/drawing/2014/main" id="{8514C7B7-6A02-400A-A481-E322321C7BEE}"/>
              </a:ext>
            </a:extLst>
          </p:cNvPr>
          <p:cNvSpPr/>
          <p:nvPr/>
        </p:nvSpPr>
        <p:spPr bwMode="auto">
          <a:xfrm>
            <a:off x="7482782" y="3259019"/>
            <a:ext cx="97375" cy="334575"/>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BF0BCEB5-0BD0-4E94-BE0C-D2E239BC89C3}"/>
              </a:ext>
            </a:extLst>
          </p:cNvPr>
          <p:cNvSpPr/>
          <p:nvPr/>
        </p:nvSpPr>
        <p:spPr bwMode="auto">
          <a:xfrm>
            <a:off x="7589856" y="3261400"/>
            <a:ext cx="97375" cy="332194"/>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2EE8BCB4-4EEE-4D12-9E9A-73F300D97161}"/>
              </a:ext>
            </a:extLst>
          </p:cNvPr>
          <p:cNvSpPr/>
          <p:nvPr/>
        </p:nvSpPr>
        <p:spPr bwMode="auto">
          <a:xfrm>
            <a:off x="7696930" y="3259020"/>
            <a:ext cx="97375" cy="35631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Rectangle 54">
            <a:extLst>
              <a:ext uri="{FF2B5EF4-FFF2-40B4-BE49-F238E27FC236}">
                <a16:creationId xmlns:a16="http://schemas.microsoft.com/office/drawing/2014/main" id="{350C146C-C058-4009-8E55-7D9CE81C8C0E}"/>
              </a:ext>
            </a:extLst>
          </p:cNvPr>
          <p:cNvSpPr/>
          <p:nvPr/>
        </p:nvSpPr>
        <p:spPr bwMode="auto">
          <a:xfrm>
            <a:off x="7804004" y="3261400"/>
            <a:ext cx="97375" cy="35393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Rectangle 55">
            <a:extLst>
              <a:ext uri="{FF2B5EF4-FFF2-40B4-BE49-F238E27FC236}">
                <a16:creationId xmlns:a16="http://schemas.microsoft.com/office/drawing/2014/main" id="{330D7862-679B-4F61-BE05-91BCACDC784D}"/>
              </a:ext>
            </a:extLst>
          </p:cNvPr>
          <p:cNvSpPr/>
          <p:nvPr/>
        </p:nvSpPr>
        <p:spPr bwMode="auto">
          <a:xfrm>
            <a:off x="7911078" y="3261400"/>
            <a:ext cx="97375" cy="35393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Rectangle 56">
            <a:extLst>
              <a:ext uri="{FF2B5EF4-FFF2-40B4-BE49-F238E27FC236}">
                <a16:creationId xmlns:a16="http://schemas.microsoft.com/office/drawing/2014/main" id="{53D93070-63D9-44C1-BF3C-DDC36FDF3F79}"/>
              </a:ext>
            </a:extLst>
          </p:cNvPr>
          <p:cNvSpPr/>
          <p:nvPr/>
        </p:nvSpPr>
        <p:spPr bwMode="auto">
          <a:xfrm>
            <a:off x="8018152" y="3261400"/>
            <a:ext cx="97375" cy="398581"/>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1C3551EB-0630-4367-B22B-B1C4ED288E17}"/>
              </a:ext>
            </a:extLst>
          </p:cNvPr>
          <p:cNvSpPr/>
          <p:nvPr/>
        </p:nvSpPr>
        <p:spPr bwMode="auto">
          <a:xfrm>
            <a:off x="6733264" y="3261400"/>
            <a:ext cx="97375" cy="76662"/>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9D4F43E9-F04E-46AE-B6F9-FBE9859A7DFE}"/>
              </a:ext>
            </a:extLst>
          </p:cNvPr>
          <p:cNvSpPr/>
          <p:nvPr/>
        </p:nvSpPr>
        <p:spPr bwMode="auto">
          <a:xfrm>
            <a:off x="6840338" y="3260583"/>
            <a:ext cx="97375" cy="132975"/>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Rectangle 59">
            <a:extLst>
              <a:ext uri="{FF2B5EF4-FFF2-40B4-BE49-F238E27FC236}">
                <a16:creationId xmlns:a16="http://schemas.microsoft.com/office/drawing/2014/main" id="{2E3374F7-E5C8-496A-9763-1B169BE61150}"/>
              </a:ext>
            </a:extLst>
          </p:cNvPr>
          <p:cNvSpPr/>
          <p:nvPr/>
        </p:nvSpPr>
        <p:spPr bwMode="auto">
          <a:xfrm>
            <a:off x="6947412" y="3261400"/>
            <a:ext cx="97375" cy="167600"/>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8DAA17CD-8C4C-4531-8F48-6C596B1BE4D9}"/>
              </a:ext>
            </a:extLst>
          </p:cNvPr>
          <p:cNvSpPr/>
          <p:nvPr/>
        </p:nvSpPr>
        <p:spPr bwMode="auto">
          <a:xfrm>
            <a:off x="7054486" y="3261400"/>
            <a:ext cx="97375" cy="222369"/>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FFB62E9E-C598-4D40-BF22-FB29A68220E2}"/>
              </a:ext>
            </a:extLst>
          </p:cNvPr>
          <p:cNvSpPr/>
          <p:nvPr/>
        </p:nvSpPr>
        <p:spPr bwMode="auto">
          <a:xfrm>
            <a:off x="7161560" y="3261400"/>
            <a:ext cx="97375" cy="248390"/>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Rectangle 62">
            <a:extLst>
              <a:ext uri="{FF2B5EF4-FFF2-40B4-BE49-F238E27FC236}">
                <a16:creationId xmlns:a16="http://schemas.microsoft.com/office/drawing/2014/main" id="{D8357D0E-545A-4374-BF8D-180AF50A1A44}"/>
              </a:ext>
            </a:extLst>
          </p:cNvPr>
          <p:cNvSpPr/>
          <p:nvPr/>
        </p:nvSpPr>
        <p:spPr bwMode="auto">
          <a:xfrm>
            <a:off x="7268634" y="3254257"/>
            <a:ext cx="97375" cy="281900"/>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 name="Rectangle 63">
            <a:extLst>
              <a:ext uri="{FF2B5EF4-FFF2-40B4-BE49-F238E27FC236}">
                <a16:creationId xmlns:a16="http://schemas.microsoft.com/office/drawing/2014/main" id="{DF8CD0F9-012A-4286-8807-EE915A54FEB2}"/>
              </a:ext>
            </a:extLst>
          </p:cNvPr>
          <p:cNvSpPr/>
          <p:nvPr/>
        </p:nvSpPr>
        <p:spPr bwMode="auto">
          <a:xfrm>
            <a:off x="7375708" y="3260583"/>
            <a:ext cx="97375" cy="294623"/>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 name="Rectangle 64">
            <a:extLst>
              <a:ext uri="{FF2B5EF4-FFF2-40B4-BE49-F238E27FC236}">
                <a16:creationId xmlns:a16="http://schemas.microsoft.com/office/drawing/2014/main" id="{5C85ED93-6773-4553-BCA7-B8DABDB45A5E}"/>
              </a:ext>
            </a:extLst>
          </p:cNvPr>
          <p:cNvSpPr/>
          <p:nvPr/>
        </p:nvSpPr>
        <p:spPr bwMode="auto">
          <a:xfrm>
            <a:off x="8125226" y="3261400"/>
            <a:ext cx="97375" cy="398581"/>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 name="Rectangle 65">
            <a:extLst>
              <a:ext uri="{FF2B5EF4-FFF2-40B4-BE49-F238E27FC236}">
                <a16:creationId xmlns:a16="http://schemas.microsoft.com/office/drawing/2014/main" id="{E4B7440E-15C8-4A0C-BCD4-3CD2BC33A69A}"/>
              </a:ext>
            </a:extLst>
          </p:cNvPr>
          <p:cNvSpPr/>
          <p:nvPr/>
        </p:nvSpPr>
        <p:spPr bwMode="auto">
          <a:xfrm>
            <a:off x="9731336" y="3261400"/>
            <a:ext cx="97375" cy="703907"/>
          </a:xfrm>
          <a:prstGeom prst="rect">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 name="Rectangle 66">
            <a:extLst>
              <a:ext uri="{FF2B5EF4-FFF2-40B4-BE49-F238E27FC236}">
                <a16:creationId xmlns:a16="http://schemas.microsoft.com/office/drawing/2014/main" id="{958A2E75-2A60-46FA-ACD2-6911EDB8FA15}"/>
              </a:ext>
            </a:extLst>
          </p:cNvPr>
          <p:cNvSpPr/>
          <p:nvPr/>
        </p:nvSpPr>
        <p:spPr bwMode="auto">
          <a:xfrm>
            <a:off x="8981818" y="3261400"/>
            <a:ext cx="97375" cy="592488"/>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Rectangle 67">
            <a:extLst>
              <a:ext uri="{FF2B5EF4-FFF2-40B4-BE49-F238E27FC236}">
                <a16:creationId xmlns:a16="http://schemas.microsoft.com/office/drawing/2014/main" id="{E0C489F6-AE7A-41A7-A51E-34F25AE00A90}"/>
              </a:ext>
            </a:extLst>
          </p:cNvPr>
          <p:cNvSpPr/>
          <p:nvPr/>
        </p:nvSpPr>
        <p:spPr bwMode="auto">
          <a:xfrm>
            <a:off x="9195966" y="3261400"/>
            <a:ext cx="97375" cy="602012"/>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Rectangle 68">
            <a:extLst>
              <a:ext uri="{FF2B5EF4-FFF2-40B4-BE49-F238E27FC236}">
                <a16:creationId xmlns:a16="http://schemas.microsoft.com/office/drawing/2014/main" id="{43FB139D-9972-471F-84A1-B1C835A174F2}"/>
              </a:ext>
            </a:extLst>
          </p:cNvPr>
          <p:cNvSpPr/>
          <p:nvPr/>
        </p:nvSpPr>
        <p:spPr bwMode="auto">
          <a:xfrm>
            <a:off x="10052558" y="3266983"/>
            <a:ext cx="97375" cy="782353"/>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Rectangle 69">
            <a:extLst>
              <a:ext uri="{FF2B5EF4-FFF2-40B4-BE49-F238E27FC236}">
                <a16:creationId xmlns:a16="http://schemas.microsoft.com/office/drawing/2014/main" id="{8A1A85CF-44A6-4705-94FB-8ACFF3696809}"/>
              </a:ext>
            </a:extLst>
          </p:cNvPr>
          <p:cNvSpPr/>
          <p:nvPr/>
        </p:nvSpPr>
        <p:spPr bwMode="auto">
          <a:xfrm>
            <a:off x="10587928" y="3266983"/>
            <a:ext cx="97375" cy="869253"/>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 name="Rectangle 70">
            <a:extLst>
              <a:ext uri="{FF2B5EF4-FFF2-40B4-BE49-F238E27FC236}">
                <a16:creationId xmlns:a16="http://schemas.microsoft.com/office/drawing/2014/main" id="{8A19ABD5-93FD-43E0-ADF6-037ED8C5D610}"/>
              </a:ext>
            </a:extLst>
          </p:cNvPr>
          <p:cNvSpPr/>
          <p:nvPr/>
        </p:nvSpPr>
        <p:spPr bwMode="auto">
          <a:xfrm>
            <a:off x="10909150" y="3266983"/>
            <a:ext cx="97375" cy="1003313"/>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 name="Rectangle 71">
            <a:extLst>
              <a:ext uri="{FF2B5EF4-FFF2-40B4-BE49-F238E27FC236}">
                <a16:creationId xmlns:a16="http://schemas.microsoft.com/office/drawing/2014/main" id="{E0004351-1A0A-4EE0-A0C5-9BB3280EF641}"/>
              </a:ext>
            </a:extLst>
          </p:cNvPr>
          <p:cNvSpPr/>
          <p:nvPr/>
        </p:nvSpPr>
        <p:spPr bwMode="auto">
          <a:xfrm>
            <a:off x="11016224" y="3266983"/>
            <a:ext cx="97375" cy="1049580"/>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 name="Rectangle 72">
            <a:extLst>
              <a:ext uri="{FF2B5EF4-FFF2-40B4-BE49-F238E27FC236}">
                <a16:creationId xmlns:a16="http://schemas.microsoft.com/office/drawing/2014/main" id="{6F9455BC-6E78-4CBE-9BD3-80425408AFC7}"/>
              </a:ext>
            </a:extLst>
          </p:cNvPr>
          <p:cNvSpPr/>
          <p:nvPr/>
        </p:nvSpPr>
        <p:spPr bwMode="auto">
          <a:xfrm>
            <a:off x="11551583" y="3261399"/>
            <a:ext cx="97375" cy="1295029"/>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Rectangle 73">
            <a:extLst>
              <a:ext uri="{FF2B5EF4-FFF2-40B4-BE49-F238E27FC236}">
                <a16:creationId xmlns:a16="http://schemas.microsoft.com/office/drawing/2014/main" id="{46B05D70-01F9-4573-8DD3-3FC8ADB740C1}"/>
              </a:ext>
            </a:extLst>
          </p:cNvPr>
          <p:cNvSpPr/>
          <p:nvPr/>
        </p:nvSpPr>
        <p:spPr bwMode="auto">
          <a:xfrm>
            <a:off x="11230372" y="3266983"/>
            <a:ext cx="97375" cy="129504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Rectangle 74">
            <a:extLst>
              <a:ext uri="{FF2B5EF4-FFF2-40B4-BE49-F238E27FC236}">
                <a16:creationId xmlns:a16="http://schemas.microsoft.com/office/drawing/2014/main" id="{2764AC0F-F922-4DC5-A81A-0D09DABD063B}"/>
              </a:ext>
            </a:extLst>
          </p:cNvPr>
          <p:cNvSpPr/>
          <p:nvPr/>
        </p:nvSpPr>
        <p:spPr bwMode="auto">
          <a:xfrm>
            <a:off x="11337446" y="3266983"/>
            <a:ext cx="97375" cy="129504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Rectangle 75">
            <a:extLst>
              <a:ext uri="{FF2B5EF4-FFF2-40B4-BE49-F238E27FC236}">
                <a16:creationId xmlns:a16="http://schemas.microsoft.com/office/drawing/2014/main" id="{79225631-8DAE-40F9-85E4-51488181DFF5}"/>
              </a:ext>
            </a:extLst>
          </p:cNvPr>
          <p:cNvSpPr/>
          <p:nvPr/>
        </p:nvSpPr>
        <p:spPr bwMode="auto">
          <a:xfrm>
            <a:off x="8339374" y="3265419"/>
            <a:ext cx="97375" cy="432447"/>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 name="Rectangle 76">
            <a:extLst>
              <a:ext uri="{FF2B5EF4-FFF2-40B4-BE49-F238E27FC236}">
                <a16:creationId xmlns:a16="http://schemas.microsoft.com/office/drawing/2014/main" id="{8D3318A6-343B-4305-A81E-C170C080E283}"/>
              </a:ext>
            </a:extLst>
          </p:cNvPr>
          <p:cNvSpPr/>
          <p:nvPr/>
        </p:nvSpPr>
        <p:spPr bwMode="auto">
          <a:xfrm>
            <a:off x="8446448" y="3261400"/>
            <a:ext cx="97375" cy="436466"/>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Rectangle 77">
            <a:extLst>
              <a:ext uri="{FF2B5EF4-FFF2-40B4-BE49-F238E27FC236}">
                <a16:creationId xmlns:a16="http://schemas.microsoft.com/office/drawing/2014/main" id="{0F160380-9446-46E8-9955-61129222F6CB}"/>
              </a:ext>
            </a:extLst>
          </p:cNvPr>
          <p:cNvSpPr/>
          <p:nvPr/>
        </p:nvSpPr>
        <p:spPr bwMode="auto">
          <a:xfrm>
            <a:off x="8553522" y="3259019"/>
            <a:ext cx="97375" cy="439061"/>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 name="Rectangle 78">
            <a:extLst>
              <a:ext uri="{FF2B5EF4-FFF2-40B4-BE49-F238E27FC236}">
                <a16:creationId xmlns:a16="http://schemas.microsoft.com/office/drawing/2014/main" id="{B8E74117-AD4B-4339-BF85-8218473CD121}"/>
              </a:ext>
            </a:extLst>
          </p:cNvPr>
          <p:cNvSpPr/>
          <p:nvPr/>
        </p:nvSpPr>
        <p:spPr bwMode="auto">
          <a:xfrm>
            <a:off x="8660596" y="3261400"/>
            <a:ext cx="97375" cy="539075"/>
          </a:xfrm>
          <a:prstGeom prst="rect">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Rectangle 79">
            <a:extLst>
              <a:ext uri="{FF2B5EF4-FFF2-40B4-BE49-F238E27FC236}">
                <a16:creationId xmlns:a16="http://schemas.microsoft.com/office/drawing/2014/main" id="{7F2ABCEA-D4E2-4307-BE3F-FE37F86F1BD6}"/>
              </a:ext>
            </a:extLst>
          </p:cNvPr>
          <p:cNvSpPr/>
          <p:nvPr/>
        </p:nvSpPr>
        <p:spPr bwMode="auto">
          <a:xfrm>
            <a:off x="8232300" y="3261400"/>
            <a:ext cx="97375" cy="427156"/>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 name="Rectangle 80">
            <a:extLst>
              <a:ext uri="{FF2B5EF4-FFF2-40B4-BE49-F238E27FC236}">
                <a16:creationId xmlns:a16="http://schemas.microsoft.com/office/drawing/2014/main" id="{E9A00701-2D84-464B-B6FB-5DFD6D0D0F07}"/>
              </a:ext>
            </a:extLst>
          </p:cNvPr>
          <p:cNvSpPr/>
          <p:nvPr/>
        </p:nvSpPr>
        <p:spPr bwMode="auto">
          <a:xfrm>
            <a:off x="8767670" y="3258570"/>
            <a:ext cx="97375" cy="560956"/>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C6A8871D-79C5-4BBF-A85A-16EF922BABD8}"/>
              </a:ext>
            </a:extLst>
          </p:cNvPr>
          <p:cNvSpPr/>
          <p:nvPr/>
        </p:nvSpPr>
        <p:spPr bwMode="auto">
          <a:xfrm>
            <a:off x="8874744" y="3254257"/>
            <a:ext cx="97375" cy="558126"/>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Rectangle 82">
            <a:extLst>
              <a:ext uri="{FF2B5EF4-FFF2-40B4-BE49-F238E27FC236}">
                <a16:creationId xmlns:a16="http://schemas.microsoft.com/office/drawing/2014/main" id="{4AA054B1-4315-4B8D-AABB-8871259B0756}"/>
              </a:ext>
            </a:extLst>
          </p:cNvPr>
          <p:cNvSpPr/>
          <p:nvPr/>
        </p:nvSpPr>
        <p:spPr bwMode="auto">
          <a:xfrm>
            <a:off x="9088892" y="3258568"/>
            <a:ext cx="97375" cy="604844"/>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Rectangle 83">
            <a:extLst>
              <a:ext uri="{FF2B5EF4-FFF2-40B4-BE49-F238E27FC236}">
                <a16:creationId xmlns:a16="http://schemas.microsoft.com/office/drawing/2014/main" id="{F12096FE-078E-4A10-8AE7-60FFD675CD37}"/>
              </a:ext>
            </a:extLst>
          </p:cNvPr>
          <p:cNvSpPr/>
          <p:nvPr/>
        </p:nvSpPr>
        <p:spPr bwMode="auto">
          <a:xfrm>
            <a:off x="9303040" y="3260583"/>
            <a:ext cx="97375" cy="621879"/>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Rectangle 84">
            <a:extLst>
              <a:ext uri="{FF2B5EF4-FFF2-40B4-BE49-F238E27FC236}">
                <a16:creationId xmlns:a16="http://schemas.microsoft.com/office/drawing/2014/main" id="{F30091E7-0422-4135-BE4A-8E31C3E823FF}"/>
              </a:ext>
            </a:extLst>
          </p:cNvPr>
          <p:cNvSpPr/>
          <p:nvPr/>
        </p:nvSpPr>
        <p:spPr bwMode="auto">
          <a:xfrm>
            <a:off x="9410114" y="3261400"/>
            <a:ext cx="97375" cy="621062"/>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 name="Rectangle 85">
            <a:extLst>
              <a:ext uri="{FF2B5EF4-FFF2-40B4-BE49-F238E27FC236}">
                <a16:creationId xmlns:a16="http://schemas.microsoft.com/office/drawing/2014/main" id="{1ACA2B5A-6A52-421E-B9CA-F4CB635C7C23}"/>
              </a:ext>
            </a:extLst>
          </p:cNvPr>
          <p:cNvSpPr/>
          <p:nvPr/>
        </p:nvSpPr>
        <p:spPr bwMode="auto">
          <a:xfrm>
            <a:off x="9517188" y="3261400"/>
            <a:ext cx="97375" cy="648613"/>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 name="Rectangle 86">
            <a:extLst>
              <a:ext uri="{FF2B5EF4-FFF2-40B4-BE49-F238E27FC236}">
                <a16:creationId xmlns:a16="http://schemas.microsoft.com/office/drawing/2014/main" id="{52E4FF81-7787-40B4-A684-BADBC9070EC4}"/>
              </a:ext>
            </a:extLst>
          </p:cNvPr>
          <p:cNvSpPr/>
          <p:nvPr/>
        </p:nvSpPr>
        <p:spPr bwMode="auto">
          <a:xfrm>
            <a:off x="9624262" y="3266983"/>
            <a:ext cx="97375" cy="66615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 name="Rectangle 87">
            <a:extLst>
              <a:ext uri="{FF2B5EF4-FFF2-40B4-BE49-F238E27FC236}">
                <a16:creationId xmlns:a16="http://schemas.microsoft.com/office/drawing/2014/main" id="{BBCC1E7A-36C5-40A1-8CCE-1857123995A5}"/>
              </a:ext>
            </a:extLst>
          </p:cNvPr>
          <p:cNvSpPr/>
          <p:nvPr/>
        </p:nvSpPr>
        <p:spPr bwMode="auto">
          <a:xfrm>
            <a:off x="9838410" y="3261400"/>
            <a:ext cx="97375" cy="74977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 name="Rectangle 88">
            <a:extLst>
              <a:ext uri="{FF2B5EF4-FFF2-40B4-BE49-F238E27FC236}">
                <a16:creationId xmlns:a16="http://schemas.microsoft.com/office/drawing/2014/main" id="{C68594AE-5BA4-4FDD-A51C-F5364922C5FC}"/>
              </a:ext>
            </a:extLst>
          </p:cNvPr>
          <p:cNvSpPr/>
          <p:nvPr/>
        </p:nvSpPr>
        <p:spPr bwMode="auto">
          <a:xfrm>
            <a:off x="9945484" y="3260584"/>
            <a:ext cx="97375" cy="793444"/>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 name="Rectangle 89">
            <a:extLst>
              <a:ext uri="{FF2B5EF4-FFF2-40B4-BE49-F238E27FC236}">
                <a16:creationId xmlns:a16="http://schemas.microsoft.com/office/drawing/2014/main" id="{8687C518-7B6F-44A4-B521-589EB5981BD5}"/>
              </a:ext>
            </a:extLst>
          </p:cNvPr>
          <p:cNvSpPr/>
          <p:nvPr/>
        </p:nvSpPr>
        <p:spPr bwMode="auto">
          <a:xfrm>
            <a:off x="10159632" y="3260583"/>
            <a:ext cx="97375" cy="807015"/>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Rectangle 90">
            <a:extLst>
              <a:ext uri="{FF2B5EF4-FFF2-40B4-BE49-F238E27FC236}">
                <a16:creationId xmlns:a16="http://schemas.microsoft.com/office/drawing/2014/main" id="{EEA8B065-5B1D-49E7-B416-16CD698789A0}"/>
              </a:ext>
            </a:extLst>
          </p:cNvPr>
          <p:cNvSpPr/>
          <p:nvPr/>
        </p:nvSpPr>
        <p:spPr bwMode="auto">
          <a:xfrm>
            <a:off x="10266706" y="3253014"/>
            <a:ext cx="97375" cy="812203"/>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Rectangle 91">
            <a:extLst>
              <a:ext uri="{FF2B5EF4-FFF2-40B4-BE49-F238E27FC236}">
                <a16:creationId xmlns:a16="http://schemas.microsoft.com/office/drawing/2014/main" id="{43B7FC56-3005-4C53-BD99-C1D36FD6DBC4}"/>
              </a:ext>
            </a:extLst>
          </p:cNvPr>
          <p:cNvSpPr/>
          <p:nvPr/>
        </p:nvSpPr>
        <p:spPr bwMode="auto">
          <a:xfrm>
            <a:off x="10695002" y="3266983"/>
            <a:ext cx="97375" cy="874054"/>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Rectangle 92">
            <a:extLst>
              <a:ext uri="{FF2B5EF4-FFF2-40B4-BE49-F238E27FC236}">
                <a16:creationId xmlns:a16="http://schemas.microsoft.com/office/drawing/2014/main" id="{90F93468-5792-411E-A987-78BCA480A2B3}"/>
              </a:ext>
            </a:extLst>
          </p:cNvPr>
          <p:cNvSpPr/>
          <p:nvPr/>
        </p:nvSpPr>
        <p:spPr bwMode="auto">
          <a:xfrm>
            <a:off x="10480854" y="3260583"/>
            <a:ext cx="97375" cy="880402"/>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05787385-698E-4403-B0C1-C3DCE8FFF898}"/>
              </a:ext>
            </a:extLst>
          </p:cNvPr>
          <p:cNvSpPr/>
          <p:nvPr/>
        </p:nvSpPr>
        <p:spPr bwMode="auto">
          <a:xfrm>
            <a:off x="10373780" y="3266983"/>
            <a:ext cx="97375" cy="823516"/>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 name="Rectangle 94">
            <a:extLst>
              <a:ext uri="{FF2B5EF4-FFF2-40B4-BE49-F238E27FC236}">
                <a16:creationId xmlns:a16="http://schemas.microsoft.com/office/drawing/2014/main" id="{179AA4D2-BC0E-4BC1-A421-A6D6C2AD24C5}"/>
              </a:ext>
            </a:extLst>
          </p:cNvPr>
          <p:cNvSpPr/>
          <p:nvPr/>
        </p:nvSpPr>
        <p:spPr bwMode="auto">
          <a:xfrm>
            <a:off x="10802076" y="3266983"/>
            <a:ext cx="97375" cy="97348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 name="Rectangle 95">
            <a:extLst>
              <a:ext uri="{FF2B5EF4-FFF2-40B4-BE49-F238E27FC236}">
                <a16:creationId xmlns:a16="http://schemas.microsoft.com/office/drawing/2014/main" id="{9CC35CC5-E02F-4F02-8A25-3F6D7928D880}"/>
              </a:ext>
            </a:extLst>
          </p:cNvPr>
          <p:cNvSpPr/>
          <p:nvPr/>
        </p:nvSpPr>
        <p:spPr bwMode="auto">
          <a:xfrm>
            <a:off x="11123298" y="3260583"/>
            <a:ext cx="97375" cy="1079365"/>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 name="Rectangle 96">
            <a:extLst>
              <a:ext uri="{FF2B5EF4-FFF2-40B4-BE49-F238E27FC236}">
                <a16:creationId xmlns:a16="http://schemas.microsoft.com/office/drawing/2014/main" id="{E29F42DE-5DEC-4F83-9583-E20D5DC0967D}"/>
              </a:ext>
            </a:extLst>
          </p:cNvPr>
          <p:cNvSpPr/>
          <p:nvPr/>
        </p:nvSpPr>
        <p:spPr bwMode="auto">
          <a:xfrm>
            <a:off x="11444520" y="3261399"/>
            <a:ext cx="97375" cy="1295043"/>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23" name="Straight Connector 22">
            <a:extLst>
              <a:ext uri="{FF2B5EF4-FFF2-40B4-BE49-F238E27FC236}">
                <a16:creationId xmlns:a16="http://schemas.microsoft.com/office/drawing/2014/main" id="{DADFBE47-6B16-4F29-B864-769BA67ED11F}"/>
              </a:ext>
            </a:extLst>
          </p:cNvPr>
          <p:cNvCxnSpPr/>
          <p:nvPr/>
        </p:nvCxnSpPr>
        <p:spPr bwMode="auto">
          <a:xfrm>
            <a:off x="6045981" y="3261993"/>
            <a:ext cx="5695405" cy="0"/>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2A9A60BA-A1EB-4967-B9B1-B1702606AB5E}"/>
              </a:ext>
            </a:extLst>
          </p:cNvPr>
          <p:cNvCxnSpPr/>
          <p:nvPr/>
        </p:nvCxnSpPr>
        <p:spPr bwMode="auto">
          <a:xfrm>
            <a:off x="6045981" y="4563804"/>
            <a:ext cx="5695405" cy="0"/>
          </a:xfrm>
          <a:prstGeom prst="line">
            <a:avLst/>
          </a:prstGeom>
          <a:noFill/>
          <a:ln w="28575" cap="flat" cmpd="sng" algn="ctr">
            <a:solidFill>
              <a:schemeClr val="bg1"/>
            </a:solidFill>
            <a:prstDash val="solid"/>
            <a:round/>
            <a:headEnd type="none" w="med" len="med"/>
            <a:tailEnd type="none" w="med" len="med"/>
          </a:ln>
          <a:effectLst/>
        </p:spPr>
      </p:cxnSp>
      <p:sp>
        <p:nvSpPr>
          <p:cNvPr id="3" name="TextBox 2">
            <a:extLst>
              <a:ext uri="{FF2B5EF4-FFF2-40B4-BE49-F238E27FC236}">
                <a16:creationId xmlns:a16="http://schemas.microsoft.com/office/drawing/2014/main" id="{FF075D5D-0D01-4141-B5FA-208DE859E2CF}"/>
              </a:ext>
            </a:extLst>
          </p:cNvPr>
          <p:cNvSpPr txBox="1"/>
          <p:nvPr/>
        </p:nvSpPr>
        <p:spPr bwMode="auto">
          <a:xfrm>
            <a:off x="10285745" y="4031592"/>
            <a:ext cx="2744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Tree>
    <p:extLst>
      <p:ext uri="{BB962C8B-B14F-4D97-AF65-F5344CB8AC3E}">
        <p14:creationId xmlns:p14="http://schemas.microsoft.com/office/powerpoint/2010/main" val="3380234873"/>
      </p:ext>
    </p:extLst>
  </p:cSld>
  <p:clrMapOvr>
    <a:masterClrMapping/>
  </p:clrMapOvr>
  <p:transition spd="med"/>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25B0337-1B1D-4CCF-8F5D-B42500A01B87}"/>
              </a:ext>
            </a:extLst>
          </p:cNvPr>
          <p:cNvSpPr>
            <a:spLocks noGrp="1"/>
          </p:cNvSpPr>
          <p:nvPr>
            <p:ph type="title"/>
          </p:nvPr>
        </p:nvSpPr>
        <p:spPr/>
        <p:txBody>
          <a:bodyPr/>
          <a:lstStyle/>
          <a:p>
            <a:r>
              <a:rPr lang="en-US" dirty="0"/>
              <a:t>Emerging MET TKIs in Clinical Trials for Advanced NSCLC With </a:t>
            </a:r>
            <a:r>
              <a:rPr lang="en-US" i="1" dirty="0"/>
              <a:t>MET</a:t>
            </a:r>
            <a:r>
              <a:rPr lang="en-US" dirty="0"/>
              <a:t> Exon 14 Skipping Mutations</a:t>
            </a:r>
          </a:p>
        </p:txBody>
      </p:sp>
      <p:sp>
        <p:nvSpPr>
          <p:cNvPr id="2" name="Content Placeholder 1">
            <a:extLst>
              <a:ext uri="{FF2B5EF4-FFF2-40B4-BE49-F238E27FC236}">
                <a16:creationId xmlns:a16="http://schemas.microsoft.com/office/drawing/2014/main" id="{53752201-AE77-45A7-B2DF-3E5783195C53}"/>
              </a:ext>
            </a:extLst>
          </p:cNvPr>
          <p:cNvSpPr>
            <a:spLocks noGrp="1"/>
          </p:cNvSpPr>
          <p:nvPr>
            <p:ph sz="half" idx="1"/>
          </p:nvPr>
        </p:nvSpPr>
        <p:spPr>
          <a:xfrm>
            <a:off x="601820" y="1510730"/>
            <a:ext cx="5494180" cy="4678738"/>
          </a:xfrm>
        </p:spPr>
        <p:txBody>
          <a:bodyPr/>
          <a:lstStyle/>
          <a:p>
            <a:pPr lvl="0"/>
            <a:r>
              <a:rPr lang="en-US" sz="2400" b="1" dirty="0" err="1">
                <a:solidFill>
                  <a:schemeClr val="accent3"/>
                </a:solidFill>
              </a:rPr>
              <a:t>Capmatinib</a:t>
            </a:r>
            <a:r>
              <a:rPr lang="en-US" sz="2400" b="1" dirty="0">
                <a:solidFill>
                  <a:schemeClr val="accent3"/>
                </a:solidFill>
              </a:rPr>
              <a:t>:</a:t>
            </a:r>
            <a:r>
              <a:rPr lang="en-US" sz="2400" dirty="0"/>
              <a:t> highly selective MET inhibitor</a:t>
            </a:r>
            <a:r>
              <a:rPr lang="en-US" sz="2400" baseline="30000" dirty="0"/>
              <a:t>[1]</a:t>
            </a:r>
          </a:p>
          <a:p>
            <a:r>
              <a:rPr lang="en-US" sz="2400" dirty="0"/>
              <a:t>Single-arm, multicohort, phase II study (GEOMETRY mono-1)</a:t>
            </a:r>
          </a:p>
          <a:p>
            <a:pPr lvl="1"/>
            <a:r>
              <a:rPr lang="en-US" sz="2200" dirty="0"/>
              <a:t>Cohort 4: Pretreated (2L/3L) (n = 69)</a:t>
            </a:r>
          </a:p>
          <a:p>
            <a:pPr lvl="1"/>
            <a:r>
              <a:rPr lang="en-US" sz="2200" dirty="0"/>
              <a:t>Cohort 5B: Tx naive (1L) (n = 28)</a:t>
            </a:r>
          </a:p>
          <a:p>
            <a:r>
              <a:rPr lang="en-US" sz="2400" dirty="0"/>
              <a:t>Endpoints</a:t>
            </a:r>
          </a:p>
          <a:p>
            <a:pPr lvl="1"/>
            <a:r>
              <a:rPr lang="en-US" sz="2200" dirty="0"/>
              <a:t>Primary: ORR by BICR</a:t>
            </a:r>
          </a:p>
          <a:p>
            <a:pPr lvl="1"/>
            <a:r>
              <a:rPr lang="en-US" sz="2200" dirty="0"/>
              <a:t>Secondary: </a:t>
            </a:r>
            <a:r>
              <a:rPr lang="en-US" sz="2200" kern="1200" dirty="0" err="1">
                <a:solidFill>
                  <a:srgbClr val="000000"/>
                </a:solidFill>
              </a:rPr>
              <a:t>DoR</a:t>
            </a:r>
            <a:r>
              <a:rPr lang="en-US" sz="2200" kern="1200" dirty="0">
                <a:solidFill>
                  <a:srgbClr val="000000"/>
                </a:solidFill>
              </a:rPr>
              <a:t> by BICR, PFS, OS, safety</a:t>
            </a:r>
          </a:p>
          <a:p>
            <a:r>
              <a:rPr lang="en-US" sz="2400" kern="1200" dirty="0">
                <a:solidFill>
                  <a:srgbClr val="000000"/>
                </a:solidFill>
              </a:rPr>
              <a:t>Approved by the FDA in May 2020</a:t>
            </a:r>
            <a:endParaRPr lang="en-US" sz="2400" dirty="0"/>
          </a:p>
          <a:p>
            <a:endParaRPr lang="en-US" sz="2400" dirty="0"/>
          </a:p>
        </p:txBody>
      </p:sp>
      <p:sp>
        <p:nvSpPr>
          <p:cNvPr id="7" name="Content Placeholder 6">
            <a:extLst>
              <a:ext uri="{FF2B5EF4-FFF2-40B4-BE49-F238E27FC236}">
                <a16:creationId xmlns:a16="http://schemas.microsoft.com/office/drawing/2014/main" id="{50847CD5-8255-47C6-865E-D43680C6E903}"/>
              </a:ext>
            </a:extLst>
          </p:cNvPr>
          <p:cNvSpPr>
            <a:spLocks noGrp="1"/>
          </p:cNvSpPr>
          <p:nvPr>
            <p:ph sz="half" idx="2"/>
          </p:nvPr>
        </p:nvSpPr>
        <p:spPr>
          <a:xfrm>
            <a:off x="6252633" y="1510730"/>
            <a:ext cx="5625437" cy="4679462"/>
          </a:xfrm>
        </p:spPr>
        <p:txBody>
          <a:bodyPr/>
          <a:lstStyle/>
          <a:p>
            <a:pPr lvl="0"/>
            <a:r>
              <a:rPr lang="en-US" sz="2400" b="1" dirty="0" err="1">
                <a:solidFill>
                  <a:schemeClr val="accent3"/>
                </a:solidFill>
              </a:rPr>
              <a:t>Tepotinib</a:t>
            </a:r>
            <a:r>
              <a:rPr lang="en-US" sz="2400" b="1" dirty="0">
                <a:solidFill>
                  <a:schemeClr val="accent3"/>
                </a:solidFill>
              </a:rPr>
              <a:t>: </a:t>
            </a:r>
            <a:r>
              <a:rPr lang="en-US" sz="2400" dirty="0"/>
              <a:t>highly selective, ATP-competitive, reversible MET TKI</a:t>
            </a:r>
            <a:r>
              <a:rPr lang="en-US" sz="2400" baseline="30000" dirty="0"/>
              <a:t>[2]</a:t>
            </a:r>
          </a:p>
          <a:p>
            <a:r>
              <a:rPr lang="en-US" sz="2400" dirty="0"/>
              <a:t>Single-arm, multicohort, phase II study (VISION)</a:t>
            </a:r>
          </a:p>
          <a:p>
            <a:pPr lvl="1"/>
            <a:r>
              <a:rPr lang="en-US" sz="2200" dirty="0"/>
              <a:t>Cohort A: </a:t>
            </a:r>
            <a:r>
              <a:rPr lang="en-US" sz="2200" i="1" dirty="0"/>
              <a:t>MET</a:t>
            </a:r>
            <a:r>
              <a:rPr lang="en-US" sz="2200" dirty="0"/>
              <a:t>ex14 skipping mutations as identified by tissue or liquid biopsy    (n = 87)</a:t>
            </a:r>
          </a:p>
          <a:p>
            <a:r>
              <a:rPr lang="en-US" sz="2400" dirty="0"/>
              <a:t>Endpoints</a:t>
            </a:r>
          </a:p>
          <a:p>
            <a:pPr lvl="1"/>
            <a:r>
              <a:rPr lang="en-US" sz="2200" dirty="0"/>
              <a:t>Primary: ORR by IRC</a:t>
            </a:r>
          </a:p>
          <a:p>
            <a:pPr lvl="1"/>
            <a:r>
              <a:rPr lang="en-US" sz="2200" dirty="0"/>
              <a:t>Secondary: ORR by investigator, </a:t>
            </a:r>
            <a:r>
              <a:rPr lang="en-US" sz="2200" dirty="0" err="1"/>
              <a:t>DoR</a:t>
            </a:r>
            <a:r>
              <a:rPr lang="en-US" sz="2200" dirty="0"/>
              <a:t>, objective disease control, PFS, OS, safety, </a:t>
            </a:r>
            <a:r>
              <a:rPr lang="en-US" sz="2200" dirty="0" err="1"/>
              <a:t>HRQoL</a:t>
            </a:r>
            <a:endParaRPr lang="en-US" sz="2200" dirty="0"/>
          </a:p>
          <a:p>
            <a:endParaRPr lang="en-US" dirty="0"/>
          </a:p>
        </p:txBody>
      </p:sp>
      <p:grpSp>
        <p:nvGrpSpPr>
          <p:cNvPr id="14" name="Group 13">
            <a:extLst>
              <a:ext uri="{FF2B5EF4-FFF2-40B4-BE49-F238E27FC236}">
                <a16:creationId xmlns:a16="http://schemas.microsoft.com/office/drawing/2014/main" id="{207739AA-2B31-4F5F-A1D4-4BEED437FE22}"/>
              </a:ext>
            </a:extLst>
          </p:cNvPr>
          <p:cNvGrpSpPr>
            <a:grpSpLocks/>
          </p:cNvGrpSpPr>
          <p:nvPr/>
        </p:nvGrpSpPr>
        <p:grpSpPr bwMode="auto">
          <a:xfrm>
            <a:off x="9389569" y="6216652"/>
            <a:ext cx="2488502" cy="447822"/>
            <a:chOff x="9527309" y="3551529"/>
            <a:chExt cx="2488502" cy="448324"/>
          </a:xfrm>
        </p:grpSpPr>
        <p:pic>
          <p:nvPicPr>
            <p:cNvPr id="15" name="Picture 9">
              <a:extLst>
                <a:ext uri="{FF2B5EF4-FFF2-40B4-BE49-F238E27FC236}">
                  <a16:creationId xmlns:a16="http://schemas.microsoft.com/office/drawing/2014/main" id="{09213B77-230C-423C-B0EC-985525FBA38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6" name="Rectangle 8">
              <a:extLst>
                <a:ext uri="{FF2B5EF4-FFF2-40B4-BE49-F238E27FC236}">
                  <a16:creationId xmlns:a16="http://schemas.microsoft.com/office/drawing/2014/main" id="{E87EE370-1F3C-4C1B-9FFC-60D53856E09C}"/>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2" name="TextBox 11">
            <a:extLst>
              <a:ext uri="{FF2B5EF4-FFF2-40B4-BE49-F238E27FC236}">
                <a16:creationId xmlns:a16="http://schemas.microsoft.com/office/drawing/2014/main" id="{10A3EB1E-24FA-4183-A451-6517B6CE2617}"/>
              </a:ext>
            </a:extLst>
          </p:cNvPr>
          <p:cNvSpPr txBox="1"/>
          <p:nvPr/>
        </p:nvSpPr>
        <p:spPr bwMode="auto">
          <a:xfrm>
            <a:off x="408431" y="6367628"/>
            <a:ext cx="772132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lvl="0" eaLnBrk="1" fontAlgn="auto" hangingPunct="1">
              <a:spcBef>
                <a:spcPct val="50000"/>
              </a:spcBef>
              <a:defRPr/>
            </a:pPr>
            <a:r>
              <a:rPr kumimoji="0" lang="en-US" sz="1200" b="0" i="0" u="none" strike="noStrike" kern="1200" cap="none" spc="0" normalizeH="0" baseline="0" noProof="0" dirty="0">
                <a:ln>
                  <a:noFill/>
                </a:ln>
                <a:solidFill>
                  <a:schemeClr val="bg2"/>
                </a:solidFill>
                <a:effectLst/>
                <a:uLnTx/>
                <a:uFillTx/>
                <a:latin typeface="Calibri" panose="020F0502020204030204" pitchFamily="34" charset="0"/>
                <a:ea typeface="+mn-ea"/>
                <a:cs typeface="Arial" panose="020B0604020202020204" pitchFamily="34" charset="0"/>
              </a:rPr>
              <a:t>1. Wolf. ASCO 2019. Abstract 9004. </a:t>
            </a:r>
            <a:r>
              <a:rPr lang="en-US" sz="1200" b="0" dirty="0">
                <a:solidFill>
                  <a:schemeClr val="bg2"/>
                </a:solidFill>
                <a:latin typeface="Calibri" panose="020F0502020204030204" pitchFamily="34" charset="0"/>
              </a:rPr>
              <a:t>2. Paik. ASCO 2019. Abstract 9005.  </a:t>
            </a:r>
            <a:endParaRPr kumimoji="0" lang="en-US" sz="1200" b="0" i="0" u="none" strike="noStrike" kern="1200" cap="none" spc="0" normalizeH="0" baseline="0" noProof="0" dirty="0">
              <a:ln>
                <a:noFill/>
              </a:ln>
              <a:solidFill>
                <a:schemeClr val="bg2"/>
              </a:solidFill>
              <a:effectLst/>
              <a:uLnTx/>
              <a:uFillTx/>
              <a:latin typeface="Calibri" panose="020F0502020204030204" pitchFamily="34" charset="0"/>
            </a:endParaRPr>
          </a:p>
        </p:txBody>
      </p:sp>
    </p:spTree>
    <p:extLst>
      <p:ext uri="{BB962C8B-B14F-4D97-AF65-F5344CB8AC3E}">
        <p14:creationId xmlns:p14="http://schemas.microsoft.com/office/powerpoint/2010/main" val="24622271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7" name="Group 256">
            <a:extLst>
              <a:ext uri="{FF2B5EF4-FFF2-40B4-BE49-F238E27FC236}">
                <a16:creationId xmlns:a16="http://schemas.microsoft.com/office/drawing/2014/main" id="{01A2F138-B46E-4DB4-A0B4-EA308C7D0C40}"/>
              </a:ext>
            </a:extLst>
          </p:cNvPr>
          <p:cNvGrpSpPr/>
          <p:nvPr/>
        </p:nvGrpSpPr>
        <p:grpSpPr>
          <a:xfrm>
            <a:off x="4980075" y="3582176"/>
            <a:ext cx="3550976" cy="443802"/>
            <a:chOff x="4980075" y="3593311"/>
            <a:chExt cx="3704124" cy="443802"/>
          </a:xfrm>
        </p:grpSpPr>
        <p:cxnSp>
          <p:nvCxnSpPr>
            <p:cNvPr id="75" name="Straight Connector 74">
              <a:extLst>
                <a:ext uri="{FF2B5EF4-FFF2-40B4-BE49-F238E27FC236}">
                  <a16:creationId xmlns:a16="http://schemas.microsoft.com/office/drawing/2014/main" id="{2EBCD678-73FD-4B52-BB98-DA7A123FE965}"/>
                </a:ext>
              </a:extLst>
            </p:cNvPr>
            <p:cNvCxnSpPr/>
            <p:nvPr/>
          </p:nvCxnSpPr>
          <p:spPr bwMode="auto">
            <a:xfrm>
              <a:off x="4980075" y="4037113"/>
              <a:ext cx="3704124" cy="0"/>
            </a:xfrm>
            <a:prstGeom prst="line">
              <a:avLst/>
            </a:prstGeom>
            <a:noFill/>
            <a:ln w="28575" cap="flat" cmpd="sng" algn="ctr">
              <a:solidFill>
                <a:schemeClr val="bg1"/>
              </a:solidFill>
              <a:prstDash val="sysDot"/>
              <a:round/>
              <a:headEnd type="none" w="med" len="med"/>
              <a:tailEnd type="none" w="med" len="med"/>
            </a:ln>
            <a:effectLst/>
          </p:spPr>
        </p:cxnSp>
        <p:cxnSp>
          <p:nvCxnSpPr>
            <p:cNvPr id="76" name="Straight Connector 75">
              <a:extLst>
                <a:ext uri="{FF2B5EF4-FFF2-40B4-BE49-F238E27FC236}">
                  <a16:creationId xmlns:a16="http://schemas.microsoft.com/office/drawing/2014/main" id="{E0479FCE-F962-4D58-8E37-228556067A64}"/>
                </a:ext>
              </a:extLst>
            </p:cNvPr>
            <p:cNvCxnSpPr/>
            <p:nvPr/>
          </p:nvCxnSpPr>
          <p:spPr bwMode="auto">
            <a:xfrm>
              <a:off x="4980075" y="3593311"/>
              <a:ext cx="3704124" cy="0"/>
            </a:xfrm>
            <a:prstGeom prst="line">
              <a:avLst/>
            </a:prstGeom>
            <a:noFill/>
            <a:ln w="28575" cap="flat" cmpd="sng" algn="ctr">
              <a:solidFill>
                <a:schemeClr val="bg1"/>
              </a:solidFill>
              <a:prstDash val="solid"/>
              <a:round/>
              <a:headEnd type="none" w="med" len="med"/>
              <a:tailEnd type="none" w="med" len="med"/>
            </a:ln>
            <a:effectLst/>
          </p:spPr>
        </p:cxnSp>
      </p:grpSp>
      <p:sp>
        <p:nvSpPr>
          <p:cNvPr id="2" name="Title 1">
            <a:extLst>
              <a:ext uri="{FF2B5EF4-FFF2-40B4-BE49-F238E27FC236}">
                <a16:creationId xmlns:a16="http://schemas.microsoft.com/office/drawing/2014/main" id="{56B2EE59-ECDB-4E63-8119-C814CE113E17}"/>
              </a:ext>
            </a:extLst>
          </p:cNvPr>
          <p:cNvSpPr>
            <a:spLocks noGrp="1"/>
          </p:cNvSpPr>
          <p:nvPr>
            <p:ph type="title"/>
          </p:nvPr>
        </p:nvSpPr>
        <p:spPr/>
        <p:txBody>
          <a:bodyPr/>
          <a:lstStyle/>
          <a:p>
            <a:r>
              <a:rPr lang="en-US" dirty="0"/>
              <a:t>Phase II GEOMETRY mono-1: Efficacy With Capmatinib in </a:t>
            </a:r>
            <a:r>
              <a:rPr lang="en-US" i="1" dirty="0"/>
              <a:t>MET</a:t>
            </a:r>
            <a:r>
              <a:rPr lang="en-US" dirty="0"/>
              <a:t>ex14 Mutation–Positive NSCLC</a:t>
            </a:r>
          </a:p>
        </p:txBody>
      </p:sp>
      <p:sp>
        <p:nvSpPr>
          <p:cNvPr id="31" name="Content Placeholder 30">
            <a:extLst>
              <a:ext uri="{FF2B5EF4-FFF2-40B4-BE49-F238E27FC236}">
                <a16:creationId xmlns:a16="http://schemas.microsoft.com/office/drawing/2014/main" id="{DFB8726C-B800-49B8-9AFE-C21A0782C16E}"/>
              </a:ext>
            </a:extLst>
          </p:cNvPr>
          <p:cNvSpPr>
            <a:spLocks noGrp="1"/>
          </p:cNvSpPr>
          <p:nvPr>
            <p:ph idx="1"/>
          </p:nvPr>
        </p:nvSpPr>
        <p:spPr>
          <a:xfrm>
            <a:off x="8812403" y="1531039"/>
            <a:ext cx="2946209" cy="4650686"/>
          </a:xfrm>
        </p:spPr>
        <p:txBody>
          <a:bodyPr/>
          <a:lstStyle/>
          <a:p>
            <a:r>
              <a:rPr lang="en-US" sz="2200" dirty="0"/>
              <a:t>Durability of response by BICR</a:t>
            </a:r>
          </a:p>
          <a:p>
            <a:pPr lvl="1"/>
            <a:r>
              <a:rPr lang="en-US" sz="2000" dirty="0"/>
              <a:t>DoR</a:t>
            </a:r>
          </a:p>
          <a:p>
            <a:pPr lvl="2"/>
            <a:r>
              <a:rPr lang="en-US" sz="1800" dirty="0"/>
              <a:t>1L: 11.1 mos</a:t>
            </a:r>
          </a:p>
          <a:p>
            <a:pPr lvl="2"/>
            <a:r>
              <a:rPr lang="en-US" sz="1800" dirty="0"/>
              <a:t>2L/3L: 9.7 mos</a:t>
            </a:r>
          </a:p>
          <a:p>
            <a:pPr lvl="1"/>
            <a:r>
              <a:rPr lang="en-US" sz="2000" dirty="0"/>
              <a:t>PFS</a:t>
            </a:r>
          </a:p>
          <a:p>
            <a:pPr lvl="2"/>
            <a:r>
              <a:rPr lang="en-US" sz="1800" dirty="0"/>
              <a:t>1L: 9.7 mos</a:t>
            </a:r>
          </a:p>
          <a:p>
            <a:pPr lvl="2"/>
            <a:r>
              <a:rPr lang="en-US" sz="1800" dirty="0"/>
              <a:t>2L/3L: 5.4 mos</a:t>
            </a:r>
          </a:p>
          <a:p>
            <a:r>
              <a:rPr lang="en-US" sz="2200" dirty="0"/>
              <a:t>54% (7/13) with intracranial response</a:t>
            </a:r>
          </a:p>
          <a:p>
            <a:pPr lvl="1"/>
            <a:endParaRPr lang="en-US" sz="2000" dirty="0"/>
          </a:p>
        </p:txBody>
      </p:sp>
      <p:grpSp>
        <p:nvGrpSpPr>
          <p:cNvPr id="5" name="Group 7">
            <a:extLst>
              <a:ext uri="{FF2B5EF4-FFF2-40B4-BE49-F238E27FC236}">
                <a16:creationId xmlns:a16="http://schemas.microsoft.com/office/drawing/2014/main" id="{EA47418A-59B8-4248-A6C3-E81EF0BDB514}"/>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85D1FB4A-7112-461D-979B-96AB1E560B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C21B02C0-0949-434B-8064-9409D3AD29B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5">
            <a:extLst>
              <a:ext uri="{FF2B5EF4-FFF2-40B4-BE49-F238E27FC236}">
                <a16:creationId xmlns:a16="http://schemas.microsoft.com/office/drawing/2014/main" id="{EF071900-9C2D-4F9D-8A97-C7334986885B}"/>
              </a:ext>
            </a:extLst>
          </p:cNvPr>
          <p:cNvSpPr txBox="1">
            <a:spLocks noChangeArrowheads="1"/>
          </p:cNvSpPr>
          <p:nvPr/>
        </p:nvSpPr>
        <p:spPr bwMode="auto">
          <a:xfrm>
            <a:off x="434507" y="635877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Wolf. ASCO 2019. Abstr 9004. </a:t>
            </a:r>
          </a:p>
        </p:txBody>
      </p:sp>
      <p:sp>
        <p:nvSpPr>
          <p:cNvPr id="274" name="TextBox 273">
            <a:extLst>
              <a:ext uri="{FF2B5EF4-FFF2-40B4-BE49-F238E27FC236}">
                <a16:creationId xmlns:a16="http://schemas.microsoft.com/office/drawing/2014/main" id="{6E6917EE-B5AB-4F6B-93EF-C41EF8718B27}"/>
              </a:ext>
            </a:extLst>
          </p:cNvPr>
          <p:cNvSpPr txBox="1"/>
          <p:nvPr/>
        </p:nvSpPr>
        <p:spPr>
          <a:xfrm>
            <a:off x="1142528" y="1861172"/>
            <a:ext cx="7382179" cy="400110"/>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Tumor Response by BIRC</a:t>
            </a:r>
          </a:p>
        </p:txBody>
      </p:sp>
      <p:sp>
        <p:nvSpPr>
          <p:cNvPr id="11" name="TextBox 10">
            <a:extLst>
              <a:ext uri="{FF2B5EF4-FFF2-40B4-BE49-F238E27FC236}">
                <a16:creationId xmlns:a16="http://schemas.microsoft.com/office/drawing/2014/main" id="{21EB76C5-B271-4C76-864B-716F57F9097E}"/>
              </a:ext>
            </a:extLst>
          </p:cNvPr>
          <p:cNvSpPr txBox="1"/>
          <p:nvPr/>
        </p:nvSpPr>
        <p:spPr>
          <a:xfrm>
            <a:off x="4986407" y="2895637"/>
            <a:ext cx="3544644" cy="369332"/>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40.6</a:t>
            </a:r>
          </a:p>
        </p:txBody>
      </p:sp>
      <p:sp>
        <p:nvSpPr>
          <p:cNvPr id="12" name="TextBox 11">
            <a:extLst>
              <a:ext uri="{FF2B5EF4-FFF2-40B4-BE49-F238E27FC236}">
                <a16:creationId xmlns:a16="http://schemas.microsoft.com/office/drawing/2014/main" id="{5EE5E118-4DCA-453D-8113-140C89B5921E}"/>
              </a:ext>
            </a:extLst>
          </p:cNvPr>
          <p:cNvSpPr txBox="1"/>
          <p:nvPr/>
        </p:nvSpPr>
        <p:spPr>
          <a:xfrm>
            <a:off x="1192034" y="2895637"/>
            <a:ext cx="3671517" cy="369332"/>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67.9</a:t>
            </a:r>
          </a:p>
        </p:txBody>
      </p:sp>
      <p:cxnSp>
        <p:nvCxnSpPr>
          <p:cNvPr id="14" name="Straight Connector 13">
            <a:extLst>
              <a:ext uri="{FF2B5EF4-FFF2-40B4-BE49-F238E27FC236}">
                <a16:creationId xmlns:a16="http://schemas.microsoft.com/office/drawing/2014/main" id="{10D39A29-B4EB-478C-8CA3-C74972E5AED2}"/>
              </a:ext>
            </a:extLst>
          </p:cNvPr>
          <p:cNvCxnSpPr>
            <a:cxnSpLocks/>
          </p:cNvCxnSpPr>
          <p:nvPr/>
        </p:nvCxnSpPr>
        <p:spPr bwMode="auto">
          <a:xfrm flipV="1">
            <a:off x="1185703" y="2853732"/>
            <a:ext cx="0" cy="2220686"/>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6243A07C-800A-49FA-94DE-DBE81128A0AC}"/>
              </a:ext>
            </a:extLst>
          </p:cNvPr>
          <p:cNvCxnSpPr/>
          <p:nvPr/>
        </p:nvCxnSpPr>
        <p:spPr bwMode="auto">
          <a:xfrm flipH="1">
            <a:off x="1115365" y="285373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AE5C5F7-4394-4403-A462-B5515CDF84F7}"/>
              </a:ext>
            </a:extLst>
          </p:cNvPr>
          <p:cNvCxnSpPr/>
          <p:nvPr/>
        </p:nvCxnSpPr>
        <p:spPr bwMode="auto">
          <a:xfrm flipH="1">
            <a:off x="1115365" y="32238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E0006010-8EFD-422C-904E-512D33D55BE7}"/>
              </a:ext>
            </a:extLst>
          </p:cNvPr>
          <p:cNvCxnSpPr/>
          <p:nvPr/>
        </p:nvCxnSpPr>
        <p:spPr bwMode="auto">
          <a:xfrm flipH="1">
            <a:off x="1115365" y="35939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5F636EA0-822E-4A0A-9E4A-EB1C0E3E4707}"/>
              </a:ext>
            </a:extLst>
          </p:cNvPr>
          <p:cNvCxnSpPr/>
          <p:nvPr/>
        </p:nvCxnSpPr>
        <p:spPr bwMode="auto">
          <a:xfrm flipH="1">
            <a:off x="1115365" y="39640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497DCE65-ABAD-4513-9169-8C2D5A52A2FE}"/>
              </a:ext>
            </a:extLst>
          </p:cNvPr>
          <p:cNvCxnSpPr/>
          <p:nvPr/>
        </p:nvCxnSpPr>
        <p:spPr bwMode="auto">
          <a:xfrm flipH="1">
            <a:off x="1115365" y="433418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E4A66BC8-CDFF-4A50-B025-CE6793C64D60}"/>
              </a:ext>
            </a:extLst>
          </p:cNvPr>
          <p:cNvCxnSpPr/>
          <p:nvPr/>
        </p:nvCxnSpPr>
        <p:spPr bwMode="auto">
          <a:xfrm flipH="1">
            <a:off x="1115365" y="47043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E3FACAC4-1727-4F3E-9BC1-0F3FAD5EA271}"/>
              </a:ext>
            </a:extLst>
          </p:cNvPr>
          <p:cNvCxnSpPr/>
          <p:nvPr/>
        </p:nvCxnSpPr>
        <p:spPr bwMode="auto">
          <a:xfrm flipH="1">
            <a:off x="1115365" y="5074418"/>
            <a:ext cx="64008" cy="0"/>
          </a:xfrm>
          <a:prstGeom prst="line">
            <a:avLst/>
          </a:prstGeom>
          <a:noFill/>
          <a:ln w="28575" cap="flat" cmpd="sng" algn="ctr">
            <a:solidFill>
              <a:schemeClr val="bg1"/>
            </a:solidFill>
            <a:prstDash val="solid"/>
            <a:round/>
            <a:headEnd type="none" w="med" len="med"/>
            <a:tailEnd type="none" w="med" len="med"/>
          </a:ln>
          <a:effectLst/>
        </p:spPr>
      </p:cxnSp>
      <p:sp>
        <p:nvSpPr>
          <p:cNvPr id="18" name="TextBox 17">
            <a:extLst>
              <a:ext uri="{FF2B5EF4-FFF2-40B4-BE49-F238E27FC236}">
                <a16:creationId xmlns:a16="http://schemas.microsoft.com/office/drawing/2014/main" id="{55FD11F8-E899-4BFF-BB28-0B62FDADC398}"/>
              </a:ext>
            </a:extLst>
          </p:cNvPr>
          <p:cNvSpPr txBox="1"/>
          <p:nvPr/>
        </p:nvSpPr>
        <p:spPr bwMode="auto">
          <a:xfrm>
            <a:off x="680305" y="2669065"/>
            <a:ext cx="4622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27" name="TextBox 26">
            <a:extLst>
              <a:ext uri="{FF2B5EF4-FFF2-40B4-BE49-F238E27FC236}">
                <a16:creationId xmlns:a16="http://schemas.microsoft.com/office/drawing/2014/main" id="{1CD07046-98FA-4F8A-9F8C-963B18D35CBE}"/>
              </a:ext>
            </a:extLst>
          </p:cNvPr>
          <p:cNvSpPr txBox="1"/>
          <p:nvPr/>
        </p:nvSpPr>
        <p:spPr bwMode="auto">
          <a:xfrm>
            <a:off x="680305" y="3039049"/>
            <a:ext cx="4622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28" name="TextBox 27">
            <a:extLst>
              <a:ext uri="{FF2B5EF4-FFF2-40B4-BE49-F238E27FC236}">
                <a16:creationId xmlns:a16="http://schemas.microsoft.com/office/drawing/2014/main" id="{5FDBC327-F992-4926-B028-4485EFE2CEB5}"/>
              </a:ext>
            </a:extLst>
          </p:cNvPr>
          <p:cNvSpPr txBox="1"/>
          <p:nvPr/>
        </p:nvSpPr>
        <p:spPr bwMode="auto">
          <a:xfrm>
            <a:off x="680305" y="3409033"/>
            <a:ext cx="4622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9" name="TextBox 28">
            <a:extLst>
              <a:ext uri="{FF2B5EF4-FFF2-40B4-BE49-F238E27FC236}">
                <a16:creationId xmlns:a16="http://schemas.microsoft.com/office/drawing/2014/main" id="{981A3E7C-9C90-4420-87A8-C4447B5B0A62}"/>
              </a:ext>
            </a:extLst>
          </p:cNvPr>
          <p:cNvSpPr txBox="1"/>
          <p:nvPr/>
        </p:nvSpPr>
        <p:spPr bwMode="auto">
          <a:xfrm>
            <a:off x="680305" y="3779017"/>
            <a:ext cx="4622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30" name="TextBox 29">
            <a:extLst>
              <a:ext uri="{FF2B5EF4-FFF2-40B4-BE49-F238E27FC236}">
                <a16:creationId xmlns:a16="http://schemas.microsoft.com/office/drawing/2014/main" id="{A80F561D-CC91-4847-B6D2-5A2B06EF5B0D}"/>
              </a:ext>
            </a:extLst>
          </p:cNvPr>
          <p:cNvSpPr txBox="1"/>
          <p:nvPr/>
        </p:nvSpPr>
        <p:spPr bwMode="auto">
          <a:xfrm>
            <a:off x="680305" y="4149001"/>
            <a:ext cx="4622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2" name="TextBox 31">
            <a:extLst>
              <a:ext uri="{FF2B5EF4-FFF2-40B4-BE49-F238E27FC236}">
                <a16:creationId xmlns:a16="http://schemas.microsoft.com/office/drawing/2014/main" id="{5B48E251-400B-4E8D-A5DE-3CF227556ED2}"/>
              </a:ext>
            </a:extLst>
          </p:cNvPr>
          <p:cNvSpPr txBox="1"/>
          <p:nvPr/>
        </p:nvSpPr>
        <p:spPr bwMode="auto">
          <a:xfrm>
            <a:off x="680305" y="4518985"/>
            <a:ext cx="46222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33" name="TextBox 32">
            <a:extLst>
              <a:ext uri="{FF2B5EF4-FFF2-40B4-BE49-F238E27FC236}">
                <a16:creationId xmlns:a16="http://schemas.microsoft.com/office/drawing/2014/main" id="{2C728886-B60A-430D-B252-1C68FD739FF0}"/>
              </a:ext>
            </a:extLst>
          </p:cNvPr>
          <p:cNvSpPr txBox="1"/>
          <p:nvPr/>
        </p:nvSpPr>
        <p:spPr bwMode="auto">
          <a:xfrm>
            <a:off x="486026" y="4888969"/>
            <a:ext cx="6565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4" name="TextBox 33">
            <a:extLst>
              <a:ext uri="{FF2B5EF4-FFF2-40B4-BE49-F238E27FC236}">
                <a16:creationId xmlns:a16="http://schemas.microsoft.com/office/drawing/2014/main" id="{81FC9572-44AA-4285-B3AC-FD615111816C}"/>
              </a:ext>
            </a:extLst>
          </p:cNvPr>
          <p:cNvSpPr txBox="1"/>
          <p:nvPr/>
        </p:nvSpPr>
        <p:spPr bwMode="auto">
          <a:xfrm rot="16200000">
            <a:off x="-1405823" y="3779017"/>
            <a:ext cx="37165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Best Change From Baseline (%)</a:t>
            </a:r>
          </a:p>
        </p:txBody>
      </p:sp>
      <p:cxnSp>
        <p:nvCxnSpPr>
          <p:cNvPr id="36" name="Straight Connector 35">
            <a:extLst>
              <a:ext uri="{FF2B5EF4-FFF2-40B4-BE49-F238E27FC236}">
                <a16:creationId xmlns:a16="http://schemas.microsoft.com/office/drawing/2014/main" id="{8B864771-68EB-45D1-B031-D9B55E575C29}"/>
              </a:ext>
            </a:extLst>
          </p:cNvPr>
          <p:cNvCxnSpPr/>
          <p:nvPr/>
        </p:nvCxnSpPr>
        <p:spPr bwMode="auto">
          <a:xfrm>
            <a:off x="1179373" y="4037501"/>
            <a:ext cx="3704124" cy="0"/>
          </a:xfrm>
          <a:prstGeom prst="line">
            <a:avLst/>
          </a:prstGeom>
          <a:noFill/>
          <a:ln w="28575" cap="flat" cmpd="sng" algn="ctr">
            <a:solidFill>
              <a:schemeClr val="bg1"/>
            </a:solidFill>
            <a:prstDash val="sysDot"/>
            <a:round/>
            <a:headEnd type="none" w="med" len="med"/>
            <a:tailEnd type="none" w="med" len="med"/>
          </a:ln>
          <a:effectLst/>
        </p:spPr>
      </p:cxnSp>
      <p:sp>
        <p:nvSpPr>
          <p:cNvPr id="256" name="Rectangle 255">
            <a:extLst>
              <a:ext uri="{FF2B5EF4-FFF2-40B4-BE49-F238E27FC236}">
                <a16:creationId xmlns:a16="http://schemas.microsoft.com/office/drawing/2014/main" id="{D419ACB4-2B7E-4FCD-A292-937926676A61}"/>
              </a:ext>
            </a:extLst>
          </p:cNvPr>
          <p:cNvSpPr/>
          <p:nvPr/>
        </p:nvSpPr>
        <p:spPr bwMode="auto">
          <a:xfrm>
            <a:off x="4602678" y="3593313"/>
            <a:ext cx="125823" cy="1295004"/>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 name="Rectangle 37">
            <a:extLst>
              <a:ext uri="{FF2B5EF4-FFF2-40B4-BE49-F238E27FC236}">
                <a16:creationId xmlns:a16="http://schemas.microsoft.com/office/drawing/2014/main" id="{F68E993D-3E77-4295-9297-E44BCD950FAB}"/>
              </a:ext>
            </a:extLst>
          </p:cNvPr>
          <p:cNvSpPr/>
          <p:nvPr/>
        </p:nvSpPr>
        <p:spPr bwMode="auto">
          <a:xfrm>
            <a:off x="1361262" y="3593313"/>
            <a:ext cx="125823" cy="111912"/>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02803618-B263-4D77-B8DE-7A8C1A17B5FC}"/>
              </a:ext>
            </a:extLst>
          </p:cNvPr>
          <p:cNvSpPr/>
          <p:nvPr/>
        </p:nvSpPr>
        <p:spPr bwMode="auto">
          <a:xfrm>
            <a:off x="1496321" y="3593313"/>
            <a:ext cx="125823" cy="111912"/>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 name="Rectangle 39">
            <a:extLst>
              <a:ext uri="{FF2B5EF4-FFF2-40B4-BE49-F238E27FC236}">
                <a16:creationId xmlns:a16="http://schemas.microsoft.com/office/drawing/2014/main" id="{CA09F745-724F-4959-952D-1BB327FC2CA4}"/>
              </a:ext>
            </a:extLst>
          </p:cNvPr>
          <p:cNvSpPr/>
          <p:nvPr/>
        </p:nvSpPr>
        <p:spPr bwMode="auto">
          <a:xfrm>
            <a:off x="1631380" y="3593313"/>
            <a:ext cx="125823" cy="25478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76C82676-B881-4250-8442-44BA08ECF5C5}"/>
              </a:ext>
            </a:extLst>
          </p:cNvPr>
          <p:cNvSpPr/>
          <p:nvPr/>
        </p:nvSpPr>
        <p:spPr bwMode="auto">
          <a:xfrm>
            <a:off x="1766439" y="3593312"/>
            <a:ext cx="125823" cy="321466"/>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 name="Rectangle 41">
            <a:extLst>
              <a:ext uri="{FF2B5EF4-FFF2-40B4-BE49-F238E27FC236}">
                <a16:creationId xmlns:a16="http://schemas.microsoft.com/office/drawing/2014/main" id="{4143A4D7-B3F0-4346-98B6-B8226892EA9A}"/>
              </a:ext>
            </a:extLst>
          </p:cNvPr>
          <p:cNvSpPr/>
          <p:nvPr/>
        </p:nvSpPr>
        <p:spPr bwMode="auto">
          <a:xfrm>
            <a:off x="1901498" y="3593312"/>
            <a:ext cx="125823" cy="340519"/>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 name="Rectangle 42">
            <a:extLst>
              <a:ext uri="{FF2B5EF4-FFF2-40B4-BE49-F238E27FC236}">
                <a16:creationId xmlns:a16="http://schemas.microsoft.com/office/drawing/2014/main" id="{2CC9093D-5DDD-4EBD-A8F2-FFE225E2B5EB}"/>
              </a:ext>
            </a:extLst>
          </p:cNvPr>
          <p:cNvSpPr/>
          <p:nvPr/>
        </p:nvSpPr>
        <p:spPr bwMode="auto">
          <a:xfrm>
            <a:off x="2036557" y="3593313"/>
            <a:ext cx="125823" cy="369332"/>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235195B0-CCE9-4AF6-B10D-43D779471392}"/>
              </a:ext>
            </a:extLst>
          </p:cNvPr>
          <p:cNvSpPr/>
          <p:nvPr/>
        </p:nvSpPr>
        <p:spPr bwMode="auto">
          <a:xfrm>
            <a:off x="2171616" y="3598076"/>
            <a:ext cx="125823" cy="40718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 name="Rectangle 44">
            <a:extLst>
              <a:ext uri="{FF2B5EF4-FFF2-40B4-BE49-F238E27FC236}">
                <a16:creationId xmlns:a16="http://schemas.microsoft.com/office/drawing/2014/main" id="{E5F13776-599C-4308-A769-C2E90903B91E}"/>
              </a:ext>
            </a:extLst>
          </p:cNvPr>
          <p:cNvSpPr/>
          <p:nvPr/>
        </p:nvSpPr>
        <p:spPr bwMode="auto">
          <a:xfrm>
            <a:off x="2306675" y="3593313"/>
            <a:ext cx="125823" cy="44418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 name="Rectangle 45">
            <a:extLst>
              <a:ext uri="{FF2B5EF4-FFF2-40B4-BE49-F238E27FC236}">
                <a16:creationId xmlns:a16="http://schemas.microsoft.com/office/drawing/2014/main" id="{CEE443DE-C3BC-4599-8E3D-DBE50D533EC8}"/>
              </a:ext>
            </a:extLst>
          </p:cNvPr>
          <p:cNvSpPr/>
          <p:nvPr/>
        </p:nvSpPr>
        <p:spPr bwMode="auto">
          <a:xfrm>
            <a:off x="2441734" y="3593312"/>
            <a:ext cx="125823" cy="511963"/>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ADC75AE5-528F-4360-AC29-29DA3344E5EC}"/>
              </a:ext>
            </a:extLst>
          </p:cNvPr>
          <p:cNvSpPr/>
          <p:nvPr/>
        </p:nvSpPr>
        <p:spPr bwMode="auto">
          <a:xfrm>
            <a:off x="2576793" y="3593312"/>
            <a:ext cx="125823" cy="58339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Rectangle 47">
            <a:extLst>
              <a:ext uri="{FF2B5EF4-FFF2-40B4-BE49-F238E27FC236}">
                <a16:creationId xmlns:a16="http://schemas.microsoft.com/office/drawing/2014/main" id="{B603B271-D12C-4979-9BCB-22DA8A5B5BA8}"/>
              </a:ext>
            </a:extLst>
          </p:cNvPr>
          <p:cNvSpPr/>
          <p:nvPr/>
        </p:nvSpPr>
        <p:spPr bwMode="auto">
          <a:xfrm>
            <a:off x="2711852" y="3593313"/>
            <a:ext cx="125823" cy="58339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Rectangle 48">
            <a:extLst>
              <a:ext uri="{FF2B5EF4-FFF2-40B4-BE49-F238E27FC236}">
                <a16:creationId xmlns:a16="http://schemas.microsoft.com/office/drawing/2014/main" id="{25000FC3-EF49-48D3-8B6E-E4F4D8E50CCC}"/>
              </a:ext>
            </a:extLst>
          </p:cNvPr>
          <p:cNvSpPr/>
          <p:nvPr/>
        </p:nvSpPr>
        <p:spPr bwMode="auto">
          <a:xfrm>
            <a:off x="2846911" y="3593311"/>
            <a:ext cx="125823" cy="607213"/>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Rectangle 49">
            <a:extLst>
              <a:ext uri="{FF2B5EF4-FFF2-40B4-BE49-F238E27FC236}">
                <a16:creationId xmlns:a16="http://schemas.microsoft.com/office/drawing/2014/main" id="{F6A1931C-3C20-431A-A330-6EEB3A5C845A}"/>
              </a:ext>
            </a:extLst>
          </p:cNvPr>
          <p:cNvSpPr/>
          <p:nvPr/>
        </p:nvSpPr>
        <p:spPr bwMode="auto">
          <a:xfrm>
            <a:off x="2981970" y="3602839"/>
            <a:ext cx="125823" cy="607212"/>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C00A5DF1-27E1-41C2-8650-5DB51F821A67}"/>
              </a:ext>
            </a:extLst>
          </p:cNvPr>
          <p:cNvSpPr/>
          <p:nvPr/>
        </p:nvSpPr>
        <p:spPr bwMode="auto">
          <a:xfrm>
            <a:off x="3252088" y="3602839"/>
            <a:ext cx="125823" cy="71229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Rectangle 51">
            <a:extLst>
              <a:ext uri="{FF2B5EF4-FFF2-40B4-BE49-F238E27FC236}">
                <a16:creationId xmlns:a16="http://schemas.microsoft.com/office/drawing/2014/main" id="{3D441C87-BA17-4E9C-89C9-8E4FA0070BB3}"/>
              </a:ext>
            </a:extLst>
          </p:cNvPr>
          <p:cNvSpPr/>
          <p:nvPr/>
        </p:nvSpPr>
        <p:spPr bwMode="auto">
          <a:xfrm>
            <a:off x="3522206" y="3593313"/>
            <a:ext cx="125823" cy="78818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B08D394B-2A72-486A-B440-84BCFF37F159}"/>
              </a:ext>
            </a:extLst>
          </p:cNvPr>
          <p:cNvSpPr/>
          <p:nvPr/>
        </p:nvSpPr>
        <p:spPr bwMode="auto">
          <a:xfrm>
            <a:off x="3117029" y="3593312"/>
            <a:ext cx="125823" cy="616739"/>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91160A07-2BFE-440D-87FE-1276C8619A12}"/>
              </a:ext>
            </a:extLst>
          </p:cNvPr>
          <p:cNvSpPr/>
          <p:nvPr/>
        </p:nvSpPr>
        <p:spPr bwMode="auto">
          <a:xfrm>
            <a:off x="3387147" y="3593313"/>
            <a:ext cx="125823" cy="740876"/>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Rectangle 54">
            <a:extLst>
              <a:ext uri="{FF2B5EF4-FFF2-40B4-BE49-F238E27FC236}">
                <a16:creationId xmlns:a16="http://schemas.microsoft.com/office/drawing/2014/main" id="{A5F71E3D-FF2A-4E21-8606-A30A7D99F5A0}"/>
              </a:ext>
            </a:extLst>
          </p:cNvPr>
          <p:cNvSpPr/>
          <p:nvPr/>
        </p:nvSpPr>
        <p:spPr bwMode="auto">
          <a:xfrm>
            <a:off x="3657265" y="3593311"/>
            <a:ext cx="125823" cy="902492"/>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Rectangle 55">
            <a:extLst>
              <a:ext uri="{FF2B5EF4-FFF2-40B4-BE49-F238E27FC236}">
                <a16:creationId xmlns:a16="http://schemas.microsoft.com/office/drawing/2014/main" id="{AE3A0734-C75E-4FCE-8DBB-F0D03D0AF22B}"/>
              </a:ext>
            </a:extLst>
          </p:cNvPr>
          <p:cNvSpPr/>
          <p:nvPr/>
        </p:nvSpPr>
        <p:spPr bwMode="auto">
          <a:xfrm>
            <a:off x="3792324" y="3593311"/>
            <a:ext cx="125823" cy="1012030"/>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Rectangle 56">
            <a:extLst>
              <a:ext uri="{FF2B5EF4-FFF2-40B4-BE49-F238E27FC236}">
                <a16:creationId xmlns:a16="http://schemas.microsoft.com/office/drawing/2014/main" id="{5BABB1FD-195E-4642-B197-5F32717C019E}"/>
              </a:ext>
            </a:extLst>
          </p:cNvPr>
          <p:cNvSpPr/>
          <p:nvPr/>
        </p:nvSpPr>
        <p:spPr bwMode="auto">
          <a:xfrm>
            <a:off x="3927383" y="3602838"/>
            <a:ext cx="125823" cy="1012029"/>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4940ACB0-837F-447D-9889-B8D6B86B3363}"/>
              </a:ext>
            </a:extLst>
          </p:cNvPr>
          <p:cNvSpPr/>
          <p:nvPr/>
        </p:nvSpPr>
        <p:spPr bwMode="auto">
          <a:xfrm>
            <a:off x="4062442" y="3593313"/>
            <a:ext cx="125823" cy="1110990"/>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576D7531-7458-4344-AB3C-44DF6178D602}"/>
              </a:ext>
            </a:extLst>
          </p:cNvPr>
          <p:cNvSpPr/>
          <p:nvPr/>
        </p:nvSpPr>
        <p:spPr bwMode="auto">
          <a:xfrm>
            <a:off x="4197501" y="3593311"/>
            <a:ext cx="125823" cy="1125281"/>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Rectangle 59">
            <a:extLst>
              <a:ext uri="{FF2B5EF4-FFF2-40B4-BE49-F238E27FC236}">
                <a16:creationId xmlns:a16="http://schemas.microsoft.com/office/drawing/2014/main" id="{92F1032F-C2C9-430E-8C3B-764E9E408699}"/>
              </a:ext>
            </a:extLst>
          </p:cNvPr>
          <p:cNvSpPr/>
          <p:nvPr/>
        </p:nvSpPr>
        <p:spPr bwMode="auto">
          <a:xfrm>
            <a:off x="4332560" y="3593313"/>
            <a:ext cx="125823" cy="1125280"/>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D72706BE-3CAE-48BD-9D68-DFB12B4970F1}"/>
              </a:ext>
            </a:extLst>
          </p:cNvPr>
          <p:cNvSpPr/>
          <p:nvPr/>
        </p:nvSpPr>
        <p:spPr bwMode="auto">
          <a:xfrm>
            <a:off x="4467619" y="3593313"/>
            <a:ext cx="125823" cy="1125280"/>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BD369136-6166-45B5-84C4-1ECBE8ECA93E}"/>
              </a:ext>
            </a:extLst>
          </p:cNvPr>
          <p:cNvSpPr/>
          <p:nvPr/>
        </p:nvSpPr>
        <p:spPr bwMode="auto">
          <a:xfrm>
            <a:off x="4737739" y="3594977"/>
            <a:ext cx="125823" cy="147943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26" name="Straight Connector 25">
            <a:extLst>
              <a:ext uri="{FF2B5EF4-FFF2-40B4-BE49-F238E27FC236}">
                <a16:creationId xmlns:a16="http://schemas.microsoft.com/office/drawing/2014/main" id="{769B4A10-EE26-4E4F-81E1-15BAC21A78AE}"/>
              </a:ext>
            </a:extLst>
          </p:cNvPr>
          <p:cNvCxnSpPr/>
          <p:nvPr/>
        </p:nvCxnSpPr>
        <p:spPr bwMode="auto">
          <a:xfrm>
            <a:off x="1179373" y="3593699"/>
            <a:ext cx="3704124" cy="0"/>
          </a:xfrm>
          <a:prstGeom prst="line">
            <a:avLst/>
          </a:prstGeom>
          <a:noFill/>
          <a:ln w="28575" cap="flat" cmpd="sng" algn="ctr">
            <a:solidFill>
              <a:schemeClr val="bg1"/>
            </a:solidFill>
            <a:prstDash val="solid"/>
            <a:round/>
            <a:headEnd type="none" w="med" len="med"/>
            <a:tailEnd type="none" w="med" len="med"/>
          </a:ln>
          <a:effectLst/>
        </p:spPr>
      </p:cxnSp>
      <p:sp>
        <p:nvSpPr>
          <p:cNvPr id="63" name="TextBox 62">
            <a:extLst>
              <a:ext uri="{FF2B5EF4-FFF2-40B4-BE49-F238E27FC236}">
                <a16:creationId xmlns:a16="http://schemas.microsoft.com/office/drawing/2014/main" id="{899BFCB0-5CDB-43C9-9EA5-7F53BF4E507C}"/>
              </a:ext>
            </a:extLst>
          </p:cNvPr>
          <p:cNvSpPr txBox="1"/>
          <p:nvPr/>
        </p:nvSpPr>
        <p:spPr>
          <a:xfrm>
            <a:off x="1192034" y="2389425"/>
            <a:ext cx="3671517" cy="369332"/>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Cohort 5b (1L)</a:t>
            </a:r>
          </a:p>
        </p:txBody>
      </p:sp>
      <p:sp>
        <p:nvSpPr>
          <p:cNvPr id="64" name="TextBox 63">
            <a:extLst>
              <a:ext uri="{FF2B5EF4-FFF2-40B4-BE49-F238E27FC236}">
                <a16:creationId xmlns:a16="http://schemas.microsoft.com/office/drawing/2014/main" id="{125B8E47-5DC5-4639-8B5C-0B11C7B195EC}"/>
              </a:ext>
            </a:extLst>
          </p:cNvPr>
          <p:cNvSpPr txBox="1"/>
          <p:nvPr/>
        </p:nvSpPr>
        <p:spPr bwMode="auto">
          <a:xfrm>
            <a:off x="2228853" y="3971609"/>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65" name="TextBox 64">
            <a:extLst>
              <a:ext uri="{FF2B5EF4-FFF2-40B4-BE49-F238E27FC236}">
                <a16:creationId xmlns:a16="http://schemas.microsoft.com/office/drawing/2014/main" id="{D62EF3DB-51D0-45DC-95E8-643978528AD3}"/>
              </a:ext>
            </a:extLst>
          </p:cNvPr>
          <p:cNvSpPr txBox="1"/>
          <p:nvPr/>
        </p:nvSpPr>
        <p:spPr bwMode="auto">
          <a:xfrm>
            <a:off x="2501519" y="4103394"/>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66" name="TextBox 65">
            <a:extLst>
              <a:ext uri="{FF2B5EF4-FFF2-40B4-BE49-F238E27FC236}">
                <a16:creationId xmlns:a16="http://schemas.microsoft.com/office/drawing/2014/main" id="{6819054F-A606-42F2-A0E6-FA661891F6E6}"/>
              </a:ext>
            </a:extLst>
          </p:cNvPr>
          <p:cNvSpPr txBox="1"/>
          <p:nvPr/>
        </p:nvSpPr>
        <p:spPr bwMode="auto">
          <a:xfrm>
            <a:off x="3448822" y="4315137"/>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67" name="TextBox 66">
            <a:extLst>
              <a:ext uri="{FF2B5EF4-FFF2-40B4-BE49-F238E27FC236}">
                <a16:creationId xmlns:a16="http://schemas.microsoft.com/office/drawing/2014/main" id="{528B82C6-9735-4D82-8020-F94A579FC88C}"/>
              </a:ext>
            </a:extLst>
          </p:cNvPr>
          <p:cNvSpPr txBox="1"/>
          <p:nvPr/>
        </p:nvSpPr>
        <p:spPr bwMode="auto">
          <a:xfrm>
            <a:off x="3581333" y="4428642"/>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68" name="TextBox 67">
            <a:extLst>
              <a:ext uri="{FF2B5EF4-FFF2-40B4-BE49-F238E27FC236}">
                <a16:creationId xmlns:a16="http://schemas.microsoft.com/office/drawing/2014/main" id="{DA12E6E0-572A-45AF-84B5-0BC0A55FC75D}"/>
              </a:ext>
            </a:extLst>
          </p:cNvPr>
          <p:cNvSpPr txBox="1"/>
          <p:nvPr/>
        </p:nvSpPr>
        <p:spPr bwMode="auto">
          <a:xfrm>
            <a:off x="3710665" y="4528588"/>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69" name="TextBox 68">
            <a:extLst>
              <a:ext uri="{FF2B5EF4-FFF2-40B4-BE49-F238E27FC236}">
                <a16:creationId xmlns:a16="http://schemas.microsoft.com/office/drawing/2014/main" id="{13C44256-6F7D-454A-A664-0A7984A0EB42}"/>
              </a:ext>
            </a:extLst>
          </p:cNvPr>
          <p:cNvSpPr txBox="1"/>
          <p:nvPr/>
        </p:nvSpPr>
        <p:spPr bwMode="auto">
          <a:xfrm>
            <a:off x="4117316" y="4647317"/>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70" name="TextBox 69">
            <a:extLst>
              <a:ext uri="{FF2B5EF4-FFF2-40B4-BE49-F238E27FC236}">
                <a16:creationId xmlns:a16="http://schemas.microsoft.com/office/drawing/2014/main" id="{48E0D6D9-6F50-492C-B6DF-F21EBFFEED1B}"/>
              </a:ext>
            </a:extLst>
          </p:cNvPr>
          <p:cNvSpPr txBox="1"/>
          <p:nvPr/>
        </p:nvSpPr>
        <p:spPr bwMode="auto">
          <a:xfrm>
            <a:off x="4389028" y="4653691"/>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71" name="TextBox 70">
            <a:extLst>
              <a:ext uri="{FF2B5EF4-FFF2-40B4-BE49-F238E27FC236}">
                <a16:creationId xmlns:a16="http://schemas.microsoft.com/office/drawing/2014/main" id="{9D1B3594-0BED-43B1-923E-047317CDBA0C}"/>
              </a:ext>
            </a:extLst>
          </p:cNvPr>
          <p:cNvSpPr txBox="1"/>
          <p:nvPr/>
        </p:nvSpPr>
        <p:spPr bwMode="auto">
          <a:xfrm>
            <a:off x="4523967" y="4822968"/>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72" name="TextBox 71">
            <a:extLst>
              <a:ext uri="{FF2B5EF4-FFF2-40B4-BE49-F238E27FC236}">
                <a16:creationId xmlns:a16="http://schemas.microsoft.com/office/drawing/2014/main" id="{DAE20DC7-1571-420B-A52D-22B1F7AF5AFB}"/>
              </a:ext>
            </a:extLst>
          </p:cNvPr>
          <p:cNvSpPr txBox="1"/>
          <p:nvPr/>
        </p:nvSpPr>
        <p:spPr bwMode="auto">
          <a:xfrm>
            <a:off x="4660036" y="4998619"/>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74" name="TextBox 73">
            <a:extLst>
              <a:ext uri="{FF2B5EF4-FFF2-40B4-BE49-F238E27FC236}">
                <a16:creationId xmlns:a16="http://schemas.microsoft.com/office/drawing/2014/main" id="{C570ADBF-DE26-4C2C-8CC8-E34A52176426}"/>
              </a:ext>
            </a:extLst>
          </p:cNvPr>
          <p:cNvSpPr txBox="1"/>
          <p:nvPr/>
        </p:nvSpPr>
        <p:spPr bwMode="auto">
          <a:xfrm>
            <a:off x="6542549" y="5298214"/>
            <a:ext cx="23365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still on study.</a:t>
            </a:r>
          </a:p>
        </p:txBody>
      </p:sp>
      <p:sp>
        <p:nvSpPr>
          <p:cNvPr id="78" name="TextBox 77">
            <a:extLst>
              <a:ext uri="{FF2B5EF4-FFF2-40B4-BE49-F238E27FC236}">
                <a16:creationId xmlns:a16="http://schemas.microsoft.com/office/drawing/2014/main" id="{16B118D3-C0D5-4E45-8E78-D5F974EBA8FC}"/>
              </a:ext>
            </a:extLst>
          </p:cNvPr>
          <p:cNvSpPr txBox="1"/>
          <p:nvPr/>
        </p:nvSpPr>
        <p:spPr>
          <a:xfrm>
            <a:off x="4980064" y="2389425"/>
            <a:ext cx="3544644" cy="369332"/>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Cohort 4 (2/3L)</a:t>
            </a:r>
          </a:p>
        </p:txBody>
      </p:sp>
      <p:sp>
        <p:nvSpPr>
          <p:cNvPr id="79" name="Rectangle 78">
            <a:extLst>
              <a:ext uri="{FF2B5EF4-FFF2-40B4-BE49-F238E27FC236}">
                <a16:creationId xmlns:a16="http://schemas.microsoft.com/office/drawing/2014/main" id="{A3DCD272-6D98-4CC9-A466-F3DE6C9754B1}"/>
              </a:ext>
            </a:extLst>
          </p:cNvPr>
          <p:cNvSpPr/>
          <p:nvPr/>
        </p:nvSpPr>
        <p:spPr bwMode="auto">
          <a:xfrm>
            <a:off x="5015982" y="3202558"/>
            <a:ext cx="45719" cy="39075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Rectangle 79">
            <a:extLst>
              <a:ext uri="{FF2B5EF4-FFF2-40B4-BE49-F238E27FC236}">
                <a16:creationId xmlns:a16="http://schemas.microsoft.com/office/drawing/2014/main" id="{E6CEE594-8157-4818-AA78-9DA645A15759}"/>
              </a:ext>
            </a:extLst>
          </p:cNvPr>
          <p:cNvSpPr/>
          <p:nvPr/>
        </p:nvSpPr>
        <p:spPr bwMode="auto">
          <a:xfrm>
            <a:off x="5132575" y="3523500"/>
            <a:ext cx="45719" cy="6981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 name="Rectangle 80">
            <a:extLst>
              <a:ext uri="{FF2B5EF4-FFF2-40B4-BE49-F238E27FC236}">
                <a16:creationId xmlns:a16="http://schemas.microsoft.com/office/drawing/2014/main" id="{8DE52581-EBD5-41F3-8055-CE15DF70E4B2}"/>
              </a:ext>
            </a:extLst>
          </p:cNvPr>
          <p:cNvSpPr/>
          <p:nvPr/>
        </p:nvSpPr>
        <p:spPr bwMode="auto">
          <a:xfrm>
            <a:off x="5074066" y="3490576"/>
            <a:ext cx="45719" cy="10273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6CB929CF-FC83-4258-B703-48C0C4324861}"/>
              </a:ext>
            </a:extLst>
          </p:cNvPr>
          <p:cNvSpPr/>
          <p:nvPr/>
        </p:nvSpPr>
        <p:spPr bwMode="auto">
          <a:xfrm>
            <a:off x="5189013" y="3575023"/>
            <a:ext cx="45719" cy="1828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Rectangle 82">
            <a:extLst>
              <a:ext uri="{FF2B5EF4-FFF2-40B4-BE49-F238E27FC236}">
                <a16:creationId xmlns:a16="http://schemas.microsoft.com/office/drawing/2014/main" id="{AA9F954C-5E84-49B7-866F-A56937DF83AB}"/>
              </a:ext>
            </a:extLst>
          </p:cNvPr>
          <p:cNvSpPr/>
          <p:nvPr/>
        </p:nvSpPr>
        <p:spPr bwMode="auto">
          <a:xfrm>
            <a:off x="5305526" y="3593694"/>
            <a:ext cx="45719" cy="914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Rectangle 83">
            <a:extLst>
              <a:ext uri="{FF2B5EF4-FFF2-40B4-BE49-F238E27FC236}">
                <a16:creationId xmlns:a16="http://schemas.microsoft.com/office/drawing/2014/main" id="{79F56F2C-9B4B-4F68-9D84-7CD619FC40A4}"/>
              </a:ext>
            </a:extLst>
          </p:cNvPr>
          <p:cNvSpPr/>
          <p:nvPr/>
        </p:nvSpPr>
        <p:spPr bwMode="auto">
          <a:xfrm>
            <a:off x="5363423" y="3591228"/>
            <a:ext cx="45719" cy="1828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Rectangle 84">
            <a:extLst>
              <a:ext uri="{FF2B5EF4-FFF2-40B4-BE49-F238E27FC236}">
                <a16:creationId xmlns:a16="http://schemas.microsoft.com/office/drawing/2014/main" id="{3FB25444-6B7A-42DF-8A2E-11B9138F1435}"/>
              </a:ext>
            </a:extLst>
          </p:cNvPr>
          <p:cNvSpPr/>
          <p:nvPr/>
        </p:nvSpPr>
        <p:spPr bwMode="auto">
          <a:xfrm>
            <a:off x="5421320" y="3593608"/>
            <a:ext cx="45719" cy="2743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 name="Rectangle 85">
            <a:extLst>
              <a:ext uri="{FF2B5EF4-FFF2-40B4-BE49-F238E27FC236}">
                <a16:creationId xmlns:a16="http://schemas.microsoft.com/office/drawing/2014/main" id="{601D99E9-9C36-4F09-9EA4-7C7FC16C9AB6}"/>
              </a:ext>
            </a:extLst>
          </p:cNvPr>
          <p:cNvSpPr/>
          <p:nvPr/>
        </p:nvSpPr>
        <p:spPr bwMode="auto">
          <a:xfrm>
            <a:off x="5479217" y="3598076"/>
            <a:ext cx="45719" cy="2743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 name="Rectangle 86">
            <a:extLst>
              <a:ext uri="{FF2B5EF4-FFF2-40B4-BE49-F238E27FC236}">
                <a16:creationId xmlns:a16="http://schemas.microsoft.com/office/drawing/2014/main" id="{79C87F31-4158-4929-93A1-03C98E22E270}"/>
              </a:ext>
            </a:extLst>
          </p:cNvPr>
          <p:cNvSpPr/>
          <p:nvPr/>
        </p:nvSpPr>
        <p:spPr bwMode="auto">
          <a:xfrm>
            <a:off x="5537114" y="3594803"/>
            <a:ext cx="45719" cy="8182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 name="Rectangle 87">
            <a:extLst>
              <a:ext uri="{FF2B5EF4-FFF2-40B4-BE49-F238E27FC236}">
                <a16:creationId xmlns:a16="http://schemas.microsoft.com/office/drawing/2014/main" id="{D93C6FD2-FAC6-4352-9AAA-3659C1760409}"/>
              </a:ext>
            </a:extLst>
          </p:cNvPr>
          <p:cNvSpPr/>
          <p:nvPr/>
        </p:nvSpPr>
        <p:spPr bwMode="auto">
          <a:xfrm>
            <a:off x="5595011" y="3594802"/>
            <a:ext cx="45720" cy="8182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 name="Rectangle 88">
            <a:extLst>
              <a:ext uri="{FF2B5EF4-FFF2-40B4-BE49-F238E27FC236}">
                <a16:creationId xmlns:a16="http://schemas.microsoft.com/office/drawing/2014/main" id="{7265C0E7-F4FB-456E-ACC9-806CBF952013}"/>
              </a:ext>
            </a:extLst>
          </p:cNvPr>
          <p:cNvSpPr/>
          <p:nvPr/>
        </p:nvSpPr>
        <p:spPr bwMode="auto">
          <a:xfrm>
            <a:off x="5652909" y="3594802"/>
            <a:ext cx="48482" cy="11800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 name="Rectangle 89">
            <a:extLst>
              <a:ext uri="{FF2B5EF4-FFF2-40B4-BE49-F238E27FC236}">
                <a16:creationId xmlns:a16="http://schemas.microsoft.com/office/drawing/2014/main" id="{B10CDEED-6E6E-4FC9-A7D4-F9098EC65490}"/>
              </a:ext>
            </a:extLst>
          </p:cNvPr>
          <p:cNvSpPr/>
          <p:nvPr/>
        </p:nvSpPr>
        <p:spPr bwMode="auto">
          <a:xfrm>
            <a:off x="5713569" y="3598077"/>
            <a:ext cx="45719" cy="20410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Rectangle 90">
            <a:extLst>
              <a:ext uri="{FF2B5EF4-FFF2-40B4-BE49-F238E27FC236}">
                <a16:creationId xmlns:a16="http://schemas.microsoft.com/office/drawing/2014/main" id="{1A20B875-B4D1-4A6B-ADB0-B15A8501A87A}"/>
              </a:ext>
            </a:extLst>
          </p:cNvPr>
          <p:cNvSpPr/>
          <p:nvPr/>
        </p:nvSpPr>
        <p:spPr bwMode="auto">
          <a:xfrm>
            <a:off x="5771466" y="3598076"/>
            <a:ext cx="45719" cy="22298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Rectangle 91">
            <a:extLst>
              <a:ext uri="{FF2B5EF4-FFF2-40B4-BE49-F238E27FC236}">
                <a16:creationId xmlns:a16="http://schemas.microsoft.com/office/drawing/2014/main" id="{02FA3886-3936-4CA8-8FC3-B8FC8E3DA47E}"/>
              </a:ext>
            </a:extLst>
          </p:cNvPr>
          <p:cNvSpPr/>
          <p:nvPr/>
        </p:nvSpPr>
        <p:spPr bwMode="auto">
          <a:xfrm>
            <a:off x="5829363" y="3595695"/>
            <a:ext cx="45719" cy="22298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Rectangle 92">
            <a:extLst>
              <a:ext uri="{FF2B5EF4-FFF2-40B4-BE49-F238E27FC236}">
                <a16:creationId xmlns:a16="http://schemas.microsoft.com/office/drawing/2014/main" id="{A69CE692-B933-4C0E-A8A2-8F747EFA82A9}"/>
              </a:ext>
            </a:extLst>
          </p:cNvPr>
          <p:cNvSpPr/>
          <p:nvPr/>
        </p:nvSpPr>
        <p:spPr bwMode="auto">
          <a:xfrm>
            <a:off x="5887260" y="3598076"/>
            <a:ext cx="45719" cy="23394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2C8FEBB1-5FCC-47F6-B219-1BC1AD257517}"/>
              </a:ext>
            </a:extLst>
          </p:cNvPr>
          <p:cNvSpPr/>
          <p:nvPr/>
        </p:nvSpPr>
        <p:spPr bwMode="auto">
          <a:xfrm>
            <a:off x="5945157" y="3598076"/>
            <a:ext cx="45719" cy="24582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 name="Rectangle 94">
            <a:extLst>
              <a:ext uri="{FF2B5EF4-FFF2-40B4-BE49-F238E27FC236}">
                <a16:creationId xmlns:a16="http://schemas.microsoft.com/office/drawing/2014/main" id="{406B5DC1-34DB-4642-9D02-E5E58BB249AF}"/>
              </a:ext>
            </a:extLst>
          </p:cNvPr>
          <p:cNvSpPr/>
          <p:nvPr/>
        </p:nvSpPr>
        <p:spPr bwMode="auto">
          <a:xfrm>
            <a:off x="6003054" y="3598076"/>
            <a:ext cx="45719" cy="28125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 name="Rectangle 95">
            <a:extLst>
              <a:ext uri="{FF2B5EF4-FFF2-40B4-BE49-F238E27FC236}">
                <a16:creationId xmlns:a16="http://schemas.microsoft.com/office/drawing/2014/main" id="{7F6C1E9E-B047-44C1-AF1C-3D2576D16F2D}"/>
              </a:ext>
            </a:extLst>
          </p:cNvPr>
          <p:cNvSpPr/>
          <p:nvPr/>
        </p:nvSpPr>
        <p:spPr bwMode="auto">
          <a:xfrm>
            <a:off x="6060951" y="3598076"/>
            <a:ext cx="45719" cy="3442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 name="Rectangle 96">
            <a:extLst>
              <a:ext uri="{FF2B5EF4-FFF2-40B4-BE49-F238E27FC236}">
                <a16:creationId xmlns:a16="http://schemas.microsoft.com/office/drawing/2014/main" id="{23FAEC9D-7A90-4A66-9B5F-5838505D31E8}"/>
              </a:ext>
            </a:extLst>
          </p:cNvPr>
          <p:cNvSpPr/>
          <p:nvPr/>
        </p:nvSpPr>
        <p:spPr bwMode="auto">
          <a:xfrm>
            <a:off x="6118848" y="3595696"/>
            <a:ext cx="45719" cy="37808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 name="Rectangle 97">
            <a:extLst>
              <a:ext uri="{FF2B5EF4-FFF2-40B4-BE49-F238E27FC236}">
                <a16:creationId xmlns:a16="http://schemas.microsoft.com/office/drawing/2014/main" id="{1D8069CB-2C8B-4A9A-BB86-156C68DEFC65}"/>
              </a:ext>
            </a:extLst>
          </p:cNvPr>
          <p:cNvSpPr/>
          <p:nvPr/>
        </p:nvSpPr>
        <p:spPr bwMode="auto">
          <a:xfrm>
            <a:off x="6176745" y="3595696"/>
            <a:ext cx="45719" cy="37808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 name="Rectangle 98">
            <a:extLst>
              <a:ext uri="{FF2B5EF4-FFF2-40B4-BE49-F238E27FC236}">
                <a16:creationId xmlns:a16="http://schemas.microsoft.com/office/drawing/2014/main" id="{CDAE21B7-9EDB-4975-BCEE-AAD9452B1C06}"/>
              </a:ext>
            </a:extLst>
          </p:cNvPr>
          <p:cNvSpPr/>
          <p:nvPr/>
        </p:nvSpPr>
        <p:spPr bwMode="auto">
          <a:xfrm>
            <a:off x="6234642" y="3595695"/>
            <a:ext cx="45719" cy="38522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 name="Rectangle 99">
            <a:extLst>
              <a:ext uri="{FF2B5EF4-FFF2-40B4-BE49-F238E27FC236}">
                <a16:creationId xmlns:a16="http://schemas.microsoft.com/office/drawing/2014/main" id="{47FBB83C-1327-494F-B94E-B8C2C89278F1}"/>
              </a:ext>
            </a:extLst>
          </p:cNvPr>
          <p:cNvSpPr/>
          <p:nvPr/>
        </p:nvSpPr>
        <p:spPr bwMode="auto">
          <a:xfrm>
            <a:off x="6292539" y="3598077"/>
            <a:ext cx="45719" cy="39337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 name="Rectangle 100">
            <a:extLst>
              <a:ext uri="{FF2B5EF4-FFF2-40B4-BE49-F238E27FC236}">
                <a16:creationId xmlns:a16="http://schemas.microsoft.com/office/drawing/2014/main" id="{072D1C95-7D2B-479D-BA71-ABD7EFA4B110}"/>
              </a:ext>
            </a:extLst>
          </p:cNvPr>
          <p:cNvSpPr/>
          <p:nvPr/>
        </p:nvSpPr>
        <p:spPr bwMode="auto">
          <a:xfrm>
            <a:off x="6350436" y="3591228"/>
            <a:ext cx="45719" cy="40388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 name="Rectangle 101">
            <a:extLst>
              <a:ext uri="{FF2B5EF4-FFF2-40B4-BE49-F238E27FC236}">
                <a16:creationId xmlns:a16="http://schemas.microsoft.com/office/drawing/2014/main" id="{AB5A2F11-777E-45C4-9252-5B1F800ED38C}"/>
              </a:ext>
            </a:extLst>
          </p:cNvPr>
          <p:cNvSpPr/>
          <p:nvPr/>
        </p:nvSpPr>
        <p:spPr bwMode="auto">
          <a:xfrm>
            <a:off x="6408333" y="3591229"/>
            <a:ext cx="45719" cy="43279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 name="Rectangle 102">
            <a:extLst>
              <a:ext uri="{FF2B5EF4-FFF2-40B4-BE49-F238E27FC236}">
                <a16:creationId xmlns:a16="http://schemas.microsoft.com/office/drawing/2014/main" id="{24A179CB-33AC-4DD6-96B8-6F7E6FBEA610}"/>
              </a:ext>
            </a:extLst>
          </p:cNvPr>
          <p:cNvSpPr/>
          <p:nvPr/>
        </p:nvSpPr>
        <p:spPr bwMode="auto">
          <a:xfrm>
            <a:off x="6466230" y="3595363"/>
            <a:ext cx="45719" cy="44213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Rectangle 103">
            <a:extLst>
              <a:ext uri="{FF2B5EF4-FFF2-40B4-BE49-F238E27FC236}">
                <a16:creationId xmlns:a16="http://schemas.microsoft.com/office/drawing/2014/main" id="{5CA6464F-2434-4D03-9B83-62B9A087E014}"/>
              </a:ext>
            </a:extLst>
          </p:cNvPr>
          <p:cNvSpPr/>
          <p:nvPr/>
        </p:nvSpPr>
        <p:spPr bwMode="auto">
          <a:xfrm>
            <a:off x="6524127" y="3591229"/>
            <a:ext cx="45719" cy="44846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 name="Rectangle 104">
            <a:extLst>
              <a:ext uri="{FF2B5EF4-FFF2-40B4-BE49-F238E27FC236}">
                <a16:creationId xmlns:a16="http://schemas.microsoft.com/office/drawing/2014/main" id="{3617BF0D-3AF9-4439-A4B0-EC0326DDC757}"/>
              </a:ext>
            </a:extLst>
          </p:cNvPr>
          <p:cNvSpPr/>
          <p:nvPr/>
        </p:nvSpPr>
        <p:spPr bwMode="auto">
          <a:xfrm>
            <a:off x="6582024" y="3591228"/>
            <a:ext cx="45719" cy="48917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 name="Rectangle 105">
            <a:extLst>
              <a:ext uri="{FF2B5EF4-FFF2-40B4-BE49-F238E27FC236}">
                <a16:creationId xmlns:a16="http://schemas.microsoft.com/office/drawing/2014/main" id="{1D76BF4B-2F86-4D39-B653-B86559F9B7E5}"/>
              </a:ext>
            </a:extLst>
          </p:cNvPr>
          <p:cNvSpPr/>
          <p:nvPr/>
        </p:nvSpPr>
        <p:spPr bwMode="auto">
          <a:xfrm>
            <a:off x="6639921" y="3598076"/>
            <a:ext cx="45719" cy="49781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 name="Rectangle 106">
            <a:extLst>
              <a:ext uri="{FF2B5EF4-FFF2-40B4-BE49-F238E27FC236}">
                <a16:creationId xmlns:a16="http://schemas.microsoft.com/office/drawing/2014/main" id="{2004F9E6-494C-4796-B63F-DC8F7ABC4568}"/>
              </a:ext>
            </a:extLst>
          </p:cNvPr>
          <p:cNvSpPr/>
          <p:nvPr/>
        </p:nvSpPr>
        <p:spPr bwMode="auto">
          <a:xfrm>
            <a:off x="6697818" y="3598077"/>
            <a:ext cx="45719" cy="50483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 name="Rectangle 107">
            <a:extLst>
              <a:ext uri="{FF2B5EF4-FFF2-40B4-BE49-F238E27FC236}">
                <a16:creationId xmlns:a16="http://schemas.microsoft.com/office/drawing/2014/main" id="{FA7D1944-0E43-4C3F-AC86-AF284661CE28}"/>
              </a:ext>
            </a:extLst>
          </p:cNvPr>
          <p:cNvSpPr/>
          <p:nvPr/>
        </p:nvSpPr>
        <p:spPr bwMode="auto">
          <a:xfrm>
            <a:off x="6755715" y="3591228"/>
            <a:ext cx="45719" cy="54438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9" name="Rectangle 108">
            <a:extLst>
              <a:ext uri="{FF2B5EF4-FFF2-40B4-BE49-F238E27FC236}">
                <a16:creationId xmlns:a16="http://schemas.microsoft.com/office/drawing/2014/main" id="{1F2566D4-585C-431C-BA09-379AFFA14105}"/>
              </a:ext>
            </a:extLst>
          </p:cNvPr>
          <p:cNvSpPr/>
          <p:nvPr/>
        </p:nvSpPr>
        <p:spPr bwMode="auto">
          <a:xfrm>
            <a:off x="6813612" y="3592039"/>
            <a:ext cx="45719" cy="54438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 name="Rectangle 109">
            <a:extLst>
              <a:ext uri="{FF2B5EF4-FFF2-40B4-BE49-F238E27FC236}">
                <a16:creationId xmlns:a16="http://schemas.microsoft.com/office/drawing/2014/main" id="{6D54E419-916A-45C9-BB52-F7D9900320DC}"/>
              </a:ext>
            </a:extLst>
          </p:cNvPr>
          <p:cNvSpPr/>
          <p:nvPr/>
        </p:nvSpPr>
        <p:spPr bwMode="auto">
          <a:xfrm>
            <a:off x="6871509" y="3598076"/>
            <a:ext cx="45719" cy="55362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 name="Rectangle 110">
            <a:extLst>
              <a:ext uri="{FF2B5EF4-FFF2-40B4-BE49-F238E27FC236}">
                <a16:creationId xmlns:a16="http://schemas.microsoft.com/office/drawing/2014/main" id="{D0BEBACA-717F-491E-98FE-6C961F151C52}"/>
              </a:ext>
            </a:extLst>
          </p:cNvPr>
          <p:cNvSpPr/>
          <p:nvPr/>
        </p:nvSpPr>
        <p:spPr bwMode="auto">
          <a:xfrm>
            <a:off x="6929406" y="3598077"/>
            <a:ext cx="45719" cy="56287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 name="Rectangle 111">
            <a:extLst>
              <a:ext uri="{FF2B5EF4-FFF2-40B4-BE49-F238E27FC236}">
                <a16:creationId xmlns:a16="http://schemas.microsoft.com/office/drawing/2014/main" id="{5528CC8F-8096-4472-ADF0-303F22CA040A}"/>
              </a:ext>
            </a:extLst>
          </p:cNvPr>
          <p:cNvSpPr/>
          <p:nvPr/>
        </p:nvSpPr>
        <p:spPr bwMode="auto">
          <a:xfrm>
            <a:off x="6987303" y="3591228"/>
            <a:ext cx="45719" cy="59268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 name="Rectangle 112">
            <a:extLst>
              <a:ext uri="{FF2B5EF4-FFF2-40B4-BE49-F238E27FC236}">
                <a16:creationId xmlns:a16="http://schemas.microsoft.com/office/drawing/2014/main" id="{2850C4B1-6C8B-4919-BC91-B83B9233FF8C}"/>
              </a:ext>
            </a:extLst>
          </p:cNvPr>
          <p:cNvSpPr/>
          <p:nvPr/>
        </p:nvSpPr>
        <p:spPr bwMode="auto">
          <a:xfrm>
            <a:off x="7045200" y="3600574"/>
            <a:ext cx="45719" cy="59268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 name="Rectangle 113">
            <a:extLst>
              <a:ext uri="{FF2B5EF4-FFF2-40B4-BE49-F238E27FC236}">
                <a16:creationId xmlns:a16="http://schemas.microsoft.com/office/drawing/2014/main" id="{F0FCE406-762C-435E-BE14-FDD1661540B8}"/>
              </a:ext>
            </a:extLst>
          </p:cNvPr>
          <p:cNvSpPr/>
          <p:nvPr/>
        </p:nvSpPr>
        <p:spPr bwMode="auto">
          <a:xfrm>
            <a:off x="7103097" y="3591228"/>
            <a:ext cx="45719" cy="63367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 name="Rectangle 114">
            <a:extLst>
              <a:ext uri="{FF2B5EF4-FFF2-40B4-BE49-F238E27FC236}">
                <a16:creationId xmlns:a16="http://schemas.microsoft.com/office/drawing/2014/main" id="{C8E2B65B-1BEF-4B5E-84EE-6A15257D502C}"/>
              </a:ext>
            </a:extLst>
          </p:cNvPr>
          <p:cNvSpPr/>
          <p:nvPr/>
        </p:nvSpPr>
        <p:spPr bwMode="auto">
          <a:xfrm>
            <a:off x="7160994" y="3591228"/>
            <a:ext cx="45719" cy="63367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 name="Rectangle 115">
            <a:extLst>
              <a:ext uri="{FF2B5EF4-FFF2-40B4-BE49-F238E27FC236}">
                <a16:creationId xmlns:a16="http://schemas.microsoft.com/office/drawing/2014/main" id="{245EF7E2-B2D3-41CA-8D43-ED693D122619}"/>
              </a:ext>
            </a:extLst>
          </p:cNvPr>
          <p:cNvSpPr/>
          <p:nvPr/>
        </p:nvSpPr>
        <p:spPr bwMode="auto">
          <a:xfrm>
            <a:off x="7218891" y="3598076"/>
            <a:ext cx="45719" cy="63367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 name="Rectangle 116">
            <a:extLst>
              <a:ext uri="{FF2B5EF4-FFF2-40B4-BE49-F238E27FC236}">
                <a16:creationId xmlns:a16="http://schemas.microsoft.com/office/drawing/2014/main" id="{7ECB26FC-6EAB-48E9-8765-C18D6199F005}"/>
              </a:ext>
            </a:extLst>
          </p:cNvPr>
          <p:cNvSpPr/>
          <p:nvPr/>
        </p:nvSpPr>
        <p:spPr bwMode="auto">
          <a:xfrm>
            <a:off x="7276788" y="3591228"/>
            <a:ext cx="45719" cy="66900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 name="Rectangle 117">
            <a:extLst>
              <a:ext uri="{FF2B5EF4-FFF2-40B4-BE49-F238E27FC236}">
                <a16:creationId xmlns:a16="http://schemas.microsoft.com/office/drawing/2014/main" id="{BB266FE8-80E8-4BCF-B1B4-A94669CD5311}"/>
              </a:ext>
            </a:extLst>
          </p:cNvPr>
          <p:cNvSpPr/>
          <p:nvPr/>
        </p:nvSpPr>
        <p:spPr bwMode="auto">
          <a:xfrm>
            <a:off x="7334685" y="3598077"/>
            <a:ext cx="45719" cy="71425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 name="Rectangle 118">
            <a:extLst>
              <a:ext uri="{FF2B5EF4-FFF2-40B4-BE49-F238E27FC236}">
                <a16:creationId xmlns:a16="http://schemas.microsoft.com/office/drawing/2014/main" id="{1153E4E2-9FAE-4782-BBEA-8264BD05E33A}"/>
              </a:ext>
            </a:extLst>
          </p:cNvPr>
          <p:cNvSpPr/>
          <p:nvPr/>
        </p:nvSpPr>
        <p:spPr bwMode="auto">
          <a:xfrm>
            <a:off x="7392582" y="3598076"/>
            <a:ext cx="45719" cy="71425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 name="Rectangle 119">
            <a:extLst>
              <a:ext uri="{FF2B5EF4-FFF2-40B4-BE49-F238E27FC236}">
                <a16:creationId xmlns:a16="http://schemas.microsoft.com/office/drawing/2014/main" id="{F0B47C18-7ED5-4D7C-979D-5510587EDBF7}"/>
              </a:ext>
            </a:extLst>
          </p:cNvPr>
          <p:cNvSpPr/>
          <p:nvPr/>
        </p:nvSpPr>
        <p:spPr bwMode="auto">
          <a:xfrm>
            <a:off x="7450479" y="3598076"/>
            <a:ext cx="45719" cy="72169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 name="Rectangle 120">
            <a:extLst>
              <a:ext uri="{FF2B5EF4-FFF2-40B4-BE49-F238E27FC236}">
                <a16:creationId xmlns:a16="http://schemas.microsoft.com/office/drawing/2014/main" id="{CE9C3B9E-81AF-459D-A2B4-C2AD55A1F257}"/>
              </a:ext>
            </a:extLst>
          </p:cNvPr>
          <p:cNvSpPr/>
          <p:nvPr/>
        </p:nvSpPr>
        <p:spPr bwMode="auto">
          <a:xfrm>
            <a:off x="7508376" y="3591228"/>
            <a:ext cx="45719" cy="77992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 name="Rectangle 121">
            <a:extLst>
              <a:ext uri="{FF2B5EF4-FFF2-40B4-BE49-F238E27FC236}">
                <a16:creationId xmlns:a16="http://schemas.microsoft.com/office/drawing/2014/main" id="{C4FE51FC-E5E7-4D69-A86B-1F859C491214}"/>
              </a:ext>
            </a:extLst>
          </p:cNvPr>
          <p:cNvSpPr/>
          <p:nvPr/>
        </p:nvSpPr>
        <p:spPr bwMode="auto">
          <a:xfrm>
            <a:off x="7566273" y="3599301"/>
            <a:ext cx="45719" cy="77992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 name="Rectangle 122">
            <a:extLst>
              <a:ext uri="{FF2B5EF4-FFF2-40B4-BE49-F238E27FC236}">
                <a16:creationId xmlns:a16="http://schemas.microsoft.com/office/drawing/2014/main" id="{2B1BC22C-BB4B-4DCC-BA3A-E7817F4ABF90}"/>
              </a:ext>
            </a:extLst>
          </p:cNvPr>
          <p:cNvSpPr/>
          <p:nvPr/>
        </p:nvSpPr>
        <p:spPr bwMode="auto">
          <a:xfrm>
            <a:off x="7624170" y="3591228"/>
            <a:ext cx="45719" cy="81168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 name="Rectangle 123">
            <a:extLst>
              <a:ext uri="{FF2B5EF4-FFF2-40B4-BE49-F238E27FC236}">
                <a16:creationId xmlns:a16="http://schemas.microsoft.com/office/drawing/2014/main" id="{0DC90528-4F4A-48B5-B2DD-8283EC2A7FB8}"/>
              </a:ext>
            </a:extLst>
          </p:cNvPr>
          <p:cNvSpPr/>
          <p:nvPr/>
        </p:nvSpPr>
        <p:spPr bwMode="auto">
          <a:xfrm>
            <a:off x="7682067" y="3598076"/>
            <a:ext cx="45719" cy="82093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 name="Rectangle 124">
            <a:extLst>
              <a:ext uri="{FF2B5EF4-FFF2-40B4-BE49-F238E27FC236}">
                <a16:creationId xmlns:a16="http://schemas.microsoft.com/office/drawing/2014/main" id="{8174C27A-DBE3-4612-AAAA-6CF5B8431C65}"/>
              </a:ext>
            </a:extLst>
          </p:cNvPr>
          <p:cNvSpPr/>
          <p:nvPr/>
        </p:nvSpPr>
        <p:spPr bwMode="auto">
          <a:xfrm>
            <a:off x="7739964" y="3591228"/>
            <a:ext cx="45719" cy="88146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 name="Rectangle 125">
            <a:extLst>
              <a:ext uri="{FF2B5EF4-FFF2-40B4-BE49-F238E27FC236}">
                <a16:creationId xmlns:a16="http://schemas.microsoft.com/office/drawing/2014/main" id="{A641CB30-B5F5-46E7-A7B2-471BF2204503}"/>
              </a:ext>
            </a:extLst>
          </p:cNvPr>
          <p:cNvSpPr/>
          <p:nvPr/>
        </p:nvSpPr>
        <p:spPr bwMode="auto">
          <a:xfrm>
            <a:off x="7797861" y="3598076"/>
            <a:ext cx="45719" cy="87654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 name="Rectangle 126">
            <a:extLst>
              <a:ext uri="{FF2B5EF4-FFF2-40B4-BE49-F238E27FC236}">
                <a16:creationId xmlns:a16="http://schemas.microsoft.com/office/drawing/2014/main" id="{AC15A234-04E7-4501-B1D2-DBF6D0CC01D2}"/>
              </a:ext>
            </a:extLst>
          </p:cNvPr>
          <p:cNvSpPr/>
          <p:nvPr/>
        </p:nvSpPr>
        <p:spPr bwMode="auto">
          <a:xfrm>
            <a:off x="7855758" y="3598077"/>
            <a:ext cx="45719" cy="89485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 name="Rectangle 127">
            <a:extLst>
              <a:ext uri="{FF2B5EF4-FFF2-40B4-BE49-F238E27FC236}">
                <a16:creationId xmlns:a16="http://schemas.microsoft.com/office/drawing/2014/main" id="{8B8D0A17-EE21-4653-B57C-26F06C91B0C5}"/>
              </a:ext>
            </a:extLst>
          </p:cNvPr>
          <p:cNvSpPr/>
          <p:nvPr/>
        </p:nvSpPr>
        <p:spPr bwMode="auto">
          <a:xfrm>
            <a:off x="7913655" y="3598076"/>
            <a:ext cx="45719" cy="91090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 name="Rectangle 128">
            <a:extLst>
              <a:ext uri="{FF2B5EF4-FFF2-40B4-BE49-F238E27FC236}">
                <a16:creationId xmlns:a16="http://schemas.microsoft.com/office/drawing/2014/main" id="{A13F07CE-2E86-49B6-A280-7D9124DA6DEB}"/>
              </a:ext>
            </a:extLst>
          </p:cNvPr>
          <p:cNvSpPr/>
          <p:nvPr/>
        </p:nvSpPr>
        <p:spPr bwMode="auto">
          <a:xfrm>
            <a:off x="7971552" y="3598077"/>
            <a:ext cx="45719" cy="91803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 name="Rectangle 129">
            <a:extLst>
              <a:ext uri="{FF2B5EF4-FFF2-40B4-BE49-F238E27FC236}">
                <a16:creationId xmlns:a16="http://schemas.microsoft.com/office/drawing/2014/main" id="{9B6653AA-6C7B-498B-B0A7-67405CC98D5C}"/>
              </a:ext>
            </a:extLst>
          </p:cNvPr>
          <p:cNvSpPr/>
          <p:nvPr/>
        </p:nvSpPr>
        <p:spPr bwMode="auto">
          <a:xfrm>
            <a:off x="8029449" y="3598076"/>
            <a:ext cx="45719" cy="93301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 name="Rectangle 130">
            <a:extLst>
              <a:ext uri="{FF2B5EF4-FFF2-40B4-BE49-F238E27FC236}">
                <a16:creationId xmlns:a16="http://schemas.microsoft.com/office/drawing/2014/main" id="{E6426080-A9E8-4EBE-91C4-0DA9EC7A7188}"/>
              </a:ext>
            </a:extLst>
          </p:cNvPr>
          <p:cNvSpPr/>
          <p:nvPr/>
        </p:nvSpPr>
        <p:spPr bwMode="auto">
          <a:xfrm>
            <a:off x="8087346" y="3591228"/>
            <a:ext cx="45719" cy="99588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 name="Rectangle 131">
            <a:extLst>
              <a:ext uri="{FF2B5EF4-FFF2-40B4-BE49-F238E27FC236}">
                <a16:creationId xmlns:a16="http://schemas.microsoft.com/office/drawing/2014/main" id="{1B474582-DCEB-4FA3-9CE3-277490DFFAD5}"/>
              </a:ext>
            </a:extLst>
          </p:cNvPr>
          <p:cNvSpPr/>
          <p:nvPr/>
        </p:nvSpPr>
        <p:spPr bwMode="auto">
          <a:xfrm>
            <a:off x="8145243" y="3591229"/>
            <a:ext cx="45719" cy="105506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 name="Rectangle 132">
            <a:extLst>
              <a:ext uri="{FF2B5EF4-FFF2-40B4-BE49-F238E27FC236}">
                <a16:creationId xmlns:a16="http://schemas.microsoft.com/office/drawing/2014/main" id="{352F8F6F-0A3A-4AB2-B199-22AE9320B6C6}"/>
              </a:ext>
            </a:extLst>
          </p:cNvPr>
          <p:cNvSpPr/>
          <p:nvPr/>
        </p:nvSpPr>
        <p:spPr bwMode="auto">
          <a:xfrm>
            <a:off x="8203140" y="3591228"/>
            <a:ext cx="45719" cy="108335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 name="Rectangle 133">
            <a:extLst>
              <a:ext uri="{FF2B5EF4-FFF2-40B4-BE49-F238E27FC236}">
                <a16:creationId xmlns:a16="http://schemas.microsoft.com/office/drawing/2014/main" id="{AC2BAD1C-B667-4CF3-86EB-91375FDF079C}"/>
              </a:ext>
            </a:extLst>
          </p:cNvPr>
          <p:cNvSpPr/>
          <p:nvPr/>
        </p:nvSpPr>
        <p:spPr bwMode="auto">
          <a:xfrm>
            <a:off x="8261037" y="3597972"/>
            <a:ext cx="50306" cy="112041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 name="Rectangle 134">
            <a:extLst>
              <a:ext uri="{FF2B5EF4-FFF2-40B4-BE49-F238E27FC236}">
                <a16:creationId xmlns:a16="http://schemas.microsoft.com/office/drawing/2014/main" id="{3EBF9FD7-FD9A-495A-9817-7906DEE75E0A}"/>
              </a:ext>
            </a:extLst>
          </p:cNvPr>
          <p:cNvSpPr/>
          <p:nvPr/>
        </p:nvSpPr>
        <p:spPr bwMode="auto">
          <a:xfrm>
            <a:off x="8323521" y="3591228"/>
            <a:ext cx="45719" cy="120073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 name="Rectangle 135">
            <a:extLst>
              <a:ext uri="{FF2B5EF4-FFF2-40B4-BE49-F238E27FC236}">
                <a16:creationId xmlns:a16="http://schemas.microsoft.com/office/drawing/2014/main" id="{29E70CB1-164D-41DE-BBFA-ACF391BDE165}"/>
              </a:ext>
            </a:extLst>
          </p:cNvPr>
          <p:cNvSpPr/>
          <p:nvPr/>
        </p:nvSpPr>
        <p:spPr bwMode="auto">
          <a:xfrm>
            <a:off x="8381418" y="3597972"/>
            <a:ext cx="45719" cy="146128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 name="Rectangle 136">
            <a:extLst>
              <a:ext uri="{FF2B5EF4-FFF2-40B4-BE49-F238E27FC236}">
                <a16:creationId xmlns:a16="http://schemas.microsoft.com/office/drawing/2014/main" id="{8A1E6C19-20F9-4549-B433-98D186CDA180}"/>
              </a:ext>
            </a:extLst>
          </p:cNvPr>
          <p:cNvSpPr/>
          <p:nvPr/>
        </p:nvSpPr>
        <p:spPr bwMode="auto">
          <a:xfrm>
            <a:off x="8439327" y="3591228"/>
            <a:ext cx="45719" cy="146128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 name="TextBox 137">
            <a:extLst>
              <a:ext uri="{FF2B5EF4-FFF2-40B4-BE49-F238E27FC236}">
                <a16:creationId xmlns:a16="http://schemas.microsoft.com/office/drawing/2014/main" id="{1EFC385D-3619-459B-8EC3-6E769ACE046F}"/>
              </a:ext>
            </a:extLst>
          </p:cNvPr>
          <p:cNvSpPr txBox="1"/>
          <p:nvPr/>
        </p:nvSpPr>
        <p:spPr bwMode="auto">
          <a:xfrm>
            <a:off x="5536227" y="3640588"/>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39" name="TextBox 138">
            <a:extLst>
              <a:ext uri="{FF2B5EF4-FFF2-40B4-BE49-F238E27FC236}">
                <a16:creationId xmlns:a16="http://schemas.microsoft.com/office/drawing/2014/main" id="{22D34D31-1F72-483D-B7FE-A93FCECDA5A8}"/>
              </a:ext>
            </a:extLst>
          </p:cNvPr>
          <p:cNvSpPr txBox="1"/>
          <p:nvPr/>
        </p:nvSpPr>
        <p:spPr bwMode="auto">
          <a:xfrm>
            <a:off x="6397886" y="3978559"/>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40" name="TextBox 139">
            <a:extLst>
              <a:ext uri="{FF2B5EF4-FFF2-40B4-BE49-F238E27FC236}">
                <a16:creationId xmlns:a16="http://schemas.microsoft.com/office/drawing/2014/main" id="{CBFC95D2-6B73-4451-9081-8289179CF276}"/>
              </a:ext>
            </a:extLst>
          </p:cNvPr>
          <p:cNvSpPr txBox="1"/>
          <p:nvPr/>
        </p:nvSpPr>
        <p:spPr bwMode="auto">
          <a:xfrm>
            <a:off x="8040523" y="4583101"/>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41" name="TextBox 140">
            <a:extLst>
              <a:ext uri="{FF2B5EF4-FFF2-40B4-BE49-F238E27FC236}">
                <a16:creationId xmlns:a16="http://schemas.microsoft.com/office/drawing/2014/main" id="{23E2FCAD-4F66-4AB0-B6F7-DA53A2271771}"/>
              </a:ext>
            </a:extLst>
          </p:cNvPr>
          <p:cNvSpPr txBox="1"/>
          <p:nvPr/>
        </p:nvSpPr>
        <p:spPr bwMode="auto">
          <a:xfrm>
            <a:off x="6654444" y="4070417"/>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42" name="TextBox 141">
            <a:extLst>
              <a:ext uri="{FF2B5EF4-FFF2-40B4-BE49-F238E27FC236}">
                <a16:creationId xmlns:a16="http://schemas.microsoft.com/office/drawing/2014/main" id="{A978BE9A-C5FE-4CCC-957C-6981693C4E64}"/>
              </a:ext>
            </a:extLst>
          </p:cNvPr>
          <p:cNvSpPr txBox="1"/>
          <p:nvPr/>
        </p:nvSpPr>
        <p:spPr bwMode="auto">
          <a:xfrm>
            <a:off x="8197597" y="4732719"/>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43" name="TextBox 142">
            <a:extLst>
              <a:ext uri="{FF2B5EF4-FFF2-40B4-BE49-F238E27FC236}">
                <a16:creationId xmlns:a16="http://schemas.microsoft.com/office/drawing/2014/main" id="{451B80B3-8750-43D1-B6BC-8EF083BC71BF}"/>
              </a:ext>
            </a:extLst>
          </p:cNvPr>
          <p:cNvSpPr txBox="1"/>
          <p:nvPr/>
        </p:nvSpPr>
        <p:spPr bwMode="auto">
          <a:xfrm>
            <a:off x="7964313" y="4526640"/>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44" name="TextBox 143">
            <a:extLst>
              <a:ext uri="{FF2B5EF4-FFF2-40B4-BE49-F238E27FC236}">
                <a16:creationId xmlns:a16="http://schemas.microsoft.com/office/drawing/2014/main" id="{AA1B715D-6882-42C2-B058-FF2EEA6E0DF3}"/>
              </a:ext>
            </a:extLst>
          </p:cNvPr>
          <p:cNvSpPr txBox="1"/>
          <p:nvPr/>
        </p:nvSpPr>
        <p:spPr bwMode="auto">
          <a:xfrm>
            <a:off x="7568793" y="4365097"/>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45" name="TextBox 144">
            <a:extLst>
              <a:ext uri="{FF2B5EF4-FFF2-40B4-BE49-F238E27FC236}">
                <a16:creationId xmlns:a16="http://schemas.microsoft.com/office/drawing/2014/main" id="{CE99F90A-3CE4-43EF-B48B-633A930B0A83}"/>
              </a:ext>
            </a:extLst>
          </p:cNvPr>
          <p:cNvSpPr txBox="1"/>
          <p:nvPr/>
        </p:nvSpPr>
        <p:spPr bwMode="auto">
          <a:xfrm>
            <a:off x="7502825" y="4327313"/>
            <a:ext cx="27637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Tree>
    <p:extLst>
      <p:ext uri="{BB962C8B-B14F-4D97-AF65-F5344CB8AC3E}">
        <p14:creationId xmlns:p14="http://schemas.microsoft.com/office/powerpoint/2010/main" val="172421962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B2EE59-ECDB-4E63-8119-C814CE113E17}"/>
              </a:ext>
            </a:extLst>
          </p:cNvPr>
          <p:cNvSpPr>
            <a:spLocks noGrp="1"/>
          </p:cNvSpPr>
          <p:nvPr>
            <p:ph type="title"/>
          </p:nvPr>
        </p:nvSpPr>
        <p:spPr/>
        <p:txBody>
          <a:bodyPr/>
          <a:lstStyle/>
          <a:p>
            <a:r>
              <a:rPr lang="en-US" dirty="0"/>
              <a:t>Phase II VISION: Efficacy With Tepotinib in </a:t>
            </a:r>
            <a:r>
              <a:rPr lang="en-US" i="1" dirty="0"/>
              <a:t>MET</a:t>
            </a:r>
            <a:r>
              <a:rPr lang="en-US" dirty="0"/>
              <a:t>ex14</a:t>
            </a:r>
            <a:r>
              <a:rPr lang="en-US" i="1" dirty="0"/>
              <a:t> </a:t>
            </a:r>
            <a:r>
              <a:rPr lang="en-US" dirty="0"/>
              <a:t>Mutation–Positive NSCLC</a:t>
            </a:r>
          </a:p>
        </p:txBody>
      </p:sp>
      <p:graphicFrame>
        <p:nvGraphicFramePr>
          <p:cNvPr id="10" name="Table 10">
            <a:extLst>
              <a:ext uri="{FF2B5EF4-FFF2-40B4-BE49-F238E27FC236}">
                <a16:creationId xmlns:a16="http://schemas.microsoft.com/office/drawing/2014/main" id="{0ED6E834-602E-44EA-8FE9-F562E692766A}"/>
              </a:ext>
            </a:extLst>
          </p:cNvPr>
          <p:cNvGraphicFramePr>
            <a:graphicFrameLocks noGrp="1"/>
          </p:cNvGraphicFramePr>
          <p:nvPr>
            <p:ph sz="half" idx="1"/>
            <p:extLst>
              <p:ext uri="{D42A27DB-BD31-4B8C-83A1-F6EECF244321}">
                <p14:modId xmlns:p14="http://schemas.microsoft.com/office/powerpoint/2010/main" val="4063035699"/>
              </p:ext>
            </p:extLst>
          </p:nvPr>
        </p:nvGraphicFramePr>
        <p:xfrm>
          <a:off x="719138" y="1600200"/>
          <a:ext cx="5373844" cy="3200400"/>
        </p:xfrm>
        <a:graphic>
          <a:graphicData uri="http://schemas.openxmlformats.org/drawingml/2006/table">
            <a:tbl>
              <a:tblPr firstRow="1" bandRow="1">
                <a:tableStyleId>{93296810-A885-4BE3-A3E7-6D5BEEA58F35}</a:tableStyleId>
              </a:tblPr>
              <a:tblGrid>
                <a:gridCol w="3033749">
                  <a:extLst>
                    <a:ext uri="{9D8B030D-6E8A-4147-A177-3AD203B41FA5}">
                      <a16:colId xmlns:a16="http://schemas.microsoft.com/office/drawing/2014/main" val="3645200801"/>
                    </a:ext>
                  </a:extLst>
                </a:gridCol>
                <a:gridCol w="2340095">
                  <a:extLst>
                    <a:ext uri="{9D8B030D-6E8A-4147-A177-3AD203B41FA5}">
                      <a16:colId xmlns:a16="http://schemas.microsoft.com/office/drawing/2014/main" val="1192109894"/>
                    </a:ext>
                  </a:extLst>
                </a:gridCol>
              </a:tblGrid>
              <a:tr h="213252">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rPr>
                        <a:t>Tumor Response by IRC</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algn="ctr"/>
                      <a:endParaRPr lang="en-US" dirty="0"/>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3282450293"/>
                  </a:ext>
                </a:extLst>
              </a:tr>
              <a:tr h="213252">
                <a:tc>
                  <a:txBody>
                    <a:bodyPr/>
                    <a:lstStyle/>
                    <a:p>
                      <a:r>
                        <a:rPr lang="en-US" sz="2000" dirty="0">
                          <a:solidFill>
                            <a:schemeClr val="tx1"/>
                          </a:solidFill>
                          <a:latin typeface="Calibri" panose="020F0502020204030204" pitchFamily="34" charset="0"/>
                          <a:cs typeface="Calibri" panose="020F0502020204030204" pitchFamily="34" charset="0"/>
                        </a:rPr>
                        <a:t>Pt group, 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2000" dirty="0">
                          <a:solidFill>
                            <a:schemeClr val="tx1"/>
                          </a:solidFill>
                          <a:latin typeface="Calibri" panose="020F0502020204030204" pitchFamily="34" charset="0"/>
                          <a:cs typeface="Calibri" panose="020F0502020204030204" pitchFamily="34" charset="0"/>
                        </a:rPr>
                        <a:t>ORR,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24963692"/>
                  </a:ext>
                </a:extLst>
              </a:tr>
              <a:tr h="213252">
                <a:tc>
                  <a:txBody>
                    <a:bodyPr/>
                    <a:lstStyle/>
                    <a:p>
                      <a:r>
                        <a:rPr lang="en-US" sz="2000" dirty="0">
                          <a:solidFill>
                            <a:schemeClr val="bg1"/>
                          </a:solidFill>
                          <a:latin typeface="Calibri" panose="020F0502020204030204" pitchFamily="34" charset="0"/>
                          <a:cs typeface="Calibri" panose="020F0502020204030204" pitchFamily="34" charset="0"/>
                        </a:rPr>
                        <a:t>Liquid biopsy, 66</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48.5</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49198539"/>
                  </a:ext>
                </a:extLst>
              </a:tr>
              <a:tr h="213252">
                <a:tc>
                  <a:txBody>
                    <a:bodyPr/>
                    <a:lstStyle/>
                    <a:p>
                      <a:r>
                        <a:rPr lang="en-US" sz="2000" dirty="0">
                          <a:solidFill>
                            <a:schemeClr val="bg1"/>
                          </a:solidFill>
                          <a:latin typeface="Calibri" panose="020F0502020204030204" pitchFamily="34" charset="0"/>
                          <a:cs typeface="Calibri" panose="020F0502020204030204" pitchFamily="34" charset="0"/>
                        </a:rPr>
                        <a:t>Tissue biopsy, 60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2000" dirty="0">
                          <a:solidFill>
                            <a:schemeClr val="bg1"/>
                          </a:solidFill>
                          <a:latin typeface="Calibri" panose="020F0502020204030204" pitchFamily="34" charset="0"/>
                          <a:cs typeface="Calibri" panose="020F0502020204030204" pitchFamily="34" charset="0"/>
                        </a:rPr>
                        <a:t>50.0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581281117"/>
                  </a:ext>
                </a:extLst>
              </a:tr>
              <a:tr h="869413">
                <a:tc>
                  <a:txBody>
                    <a:bodyPr/>
                    <a:lstStyle/>
                    <a:p>
                      <a:r>
                        <a:rPr lang="en-US" sz="2000" dirty="0">
                          <a:solidFill>
                            <a:schemeClr val="bg1"/>
                          </a:solidFill>
                          <a:latin typeface="Calibri" panose="020F0502020204030204" pitchFamily="34" charset="0"/>
                          <a:cs typeface="Calibri" panose="020F0502020204030204" pitchFamily="34" charset="0"/>
                        </a:rPr>
                        <a:t>Line of therapy</a:t>
                      </a:r>
                    </a:p>
                    <a:p>
                      <a:pPr marL="398463" indent="-227013">
                        <a:buFont typeface="Wingdings" panose="05000000000000000000" pitchFamily="2" charset="2"/>
                        <a:buChar char="§"/>
                      </a:pPr>
                      <a:r>
                        <a:rPr lang="en-US" sz="2000" dirty="0">
                          <a:solidFill>
                            <a:schemeClr val="bg1"/>
                          </a:solidFill>
                          <a:latin typeface="Calibri" panose="020F0502020204030204" pitchFamily="34" charset="0"/>
                          <a:cs typeface="Calibri" panose="020F0502020204030204" pitchFamily="34" charset="0"/>
                        </a:rPr>
                        <a:t>First, 43</a:t>
                      </a:r>
                    </a:p>
                    <a:p>
                      <a:pPr marL="398463" indent="-227013">
                        <a:buFont typeface="Wingdings" panose="05000000000000000000" pitchFamily="2" charset="2"/>
                        <a:buChar char="§"/>
                      </a:pPr>
                      <a:r>
                        <a:rPr lang="en-US" sz="2000" dirty="0">
                          <a:solidFill>
                            <a:schemeClr val="bg1"/>
                          </a:solidFill>
                          <a:latin typeface="Calibri" panose="020F0502020204030204" pitchFamily="34" charset="0"/>
                          <a:cs typeface="Calibri" panose="020F0502020204030204" pitchFamily="34" charset="0"/>
                        </a:rPr>
                        <a:t>Second, 33</a:t>
                      </a:r>
                    </a:p>
                    <a:p>
                      <a:pPr marL="398463" indent="-227013">
                        <a:buFont typeface="Wingdings" panose="05000000000000000000" pitchFamily="2" charset="2"/>
                        <a:buChar char="§"/>
                      </a:pPr>
                      <a:r>
                        <a:rPr lang="en-US" sz="2000" dirty="0">
                          <a:solidFill>
                            <a:schemeClr val="bg1"/>
                          </a:solidFill>
                          <a:latin typeface="Calibri" panose="020F0502020204030204" pitchFamily="34" charset="0"/>
                          <a:cs typeface="Calibri" panose="020F0502020204030204" pitchFamily="34" charset="0"/>
                        </a:rPr>
                        <a:t>Second or later, 56</a:t>
                      </a:r>
                    </a:p>
                    <a:p>
                      <a:pPr marL="398463" indent="-227013">
                        <a:buFont typeface="Wingdings" panose="05000000000000000000" pitchFamily="2" charset="2"/>
                        <a:buChar char="§"/>
                      </a:pPr>
                      <a:r>
                        <a:rPr lang="en-US" sz="2000" dirty="0">
                          <a:solidFill>
                            <a:schemeClr val="bg1"/>
                          </a:solidFill>
                          <a:latin typeface="Calibri" panose="020F0502020204030204" pitchFamily="34" charset="0"/>
                          <a:cs typeface="Calibri" panose="020F0502020204030204" pitchFamily="34" charset="0"/>
                        </a:rPr>
                        <a:t>Third or later, 23</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endParaRPr lang="en-US" sz="2000" dirty="0">
                        <a:solidFill>
                          <a:schemeClr val="bg1"/>
                        </a:solidFill>
                        <a:latin typeface="Calibri" panose="020F0502020204030204" pitchFamily="34" charset="0"/>
                        <a:cs typeface="Calibri" panose="020F0502020204030204" pitchFamily="34" charset="0"/>
                      </a:endParaRPr>
                    </a:p>
                    <a:p>
                      <a:pPr algn="ctr"/>
                      <a:r>
                        <a:rPr lang="en-US" sz="2000" dirty="0">
                          <a:solidFill>
                            <a:schemeClr val="bg1"/>
                          </a:solidFill>
                          <a:latin typeface="Calibri" panose="020F0502020204030204" pitchFamily="34" charset="0"/>
                          <a:cs typeface="Calibri" panose="020F0502020204030204" pitchFamily="34" charset="0"/>
                        </a:rPr>
                        <a:t>44.2</a:t>
                      </a:r>
                    </a:p>
                    <a:p>
                      <a:pPr algn="ctr"/>
                      <a:r>
                        <a:rPr lang="en-US" sz="2000" dirty="0">
                          <a:solidFill>
                            <a:schemeClr val="bg1"/>
                          </a:solidFill>
                          <a:latin typeface="Calibri" panose="020F0502020204030204" pitchFamily="34" charset="0"/>
                          <a:cs typeface="Calibri" panose="020F0502020204030204" pitchFamily="34" charset="0"/>
                        </a:rPr>
                        <a:t>48.5</a:t>
                      </a:r>
                    </a:p>
                    <a:p>
                      <a:pPr algn="ctr"/>
                      <a:r>
                        <a:rPr lang="en-US" sz="2000" dirty="0">
                          <a:solidFill>
                            <a:schemeClr val="bg1"/>
                          </a:solidFill>
                          <a:latin typeface="Calibri" panose="020F0502020204030204" pitchFamily="34" charset="0"/>
                          <a:cs typeface="Calibri" panose="020F0502020204030204" pitchFamily="34" charset="0"/>
                        </a:rPr>
                        <a:t>48.2</a:t>
                      </a:r>
                    </a:p>
                    <a:p>
                      <a:pPr algn="ctr"/>
                      <a:r>
                        <a:rPr lang="en-US" sz="2000" dirty="0">
                          <a:solidFill>
                            <a:schemeClr val="bg1"/>
                          </a:solidFill>
                          <a:latin typeface="Calibri" panose="020F0502020204030204" pitchFamily="34" charset="0"/>
                          <a:cs typeface="Calibri" panose="020F0502020204030204" pitchFamily="34" charset="0"/>
                        </a:rPr>
                        <a:t>47.8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137577966"/>
                  </a:ext>
                </a:extLst>
              </a:tr>
            </a:tbl>
          </a:graphicData>
        </a:graphic>
      </p:graphicFrame>
      <p:sp>
        <p:nvSpPr>
          <p:cNvPr id="9" name="Content Placeholder 8">
            <a:extLst>
              <a:ext uri="{FF2B5EF4-FFF2-40B4-BE49-F238E27FC236}">
                <a16:creationId xmlns:a16="http://schemas.microsoft.com/office/drawing/2014/main" id="{90D2D11B-81E9-4D16-9131-D88D91C19E31}"/>
              </a:ext>
            </a:extLst>
          </p:cNvPr>
          <p:cNvSpPr>
            <a:spLocks noGrp="1"/>
          </p:cNvSpPr>
          <p:nvPr>
            <p:ph sz="half" idx="2"/>
          </p:nvPr>
        </p:nvSpPr>
        <p:spPr/>
        <p:txBody>
          <a:bodyPr/>
          <a:lstStyle/>
          <a:p>
            <a:pPr>
              <a:spcAft>
                <a:spcPts val="500"/>
              </a:spcAft>
            </a:pPr>
            <a:r>
              <a:rPr lang="en-US" sz="2400" dirty="0"/>
              <a:t>Durability of response</a:t>
            </a:r>
          </a:p>
          <a:p>
            <a:pPr lvl="1">
              <a:spcAft>
                <a:spcPts val="500"/>
              </a:spcAft>
            </a:pPr>
            <a:r>
              <a:rPr lang="en-US" sz="2200" dirty="0"/>
              <a:t>Overall </a:t>
            </a:r>
            <a:r>
              <a:rPr lang="en-US" sz="2200" dirty="0" err="1"/>
              <a:t>DoR</a:t>
            </a:r>
            <a:r>
              <a:rPr lang="en-US" sz="2200" dirty="0"/>
              <a:t> (n = 99): 11.1 </a:t>
            </a:r>
            <a:r>
              <a:rPr lang="en-US" sz="2200" dirty="0" err="1"/>
              <a:t>mos</a:t>
            </a:r>
            <a:endParaRPr lang="en-US" sz="2200" dirty="0"/>
          </a:p>
          <a:p>
            <a:pPr lvl="2">
              <a:spcAft>
                <a:spcPts val="500"/>
              </a:spcAft>
            </a:pPr>
            <a:r>
              <a:rPr lang="en-US" sz="2000" dirty="0"/>
              <a:t>By L biopsy (n = 66): 9.9 </a:t>
            </a:r>
            <a:r>
              <a:rPr lang="en-US" sz="2000" dirty="0" err="1"/>
              <a:t>mos</a:t>
            </a:r>
            <a:endParaRPr lang="en-US" sz="2000" dirty="0"/>
          </a:p>
          <a:p>
            <a:pPr lvl="2">
              <a:spcAft>
                <a:spcPts val="500"/>
              </a:spcAft>
            </a:pPr>
            <a:r>
              <a:rPr lang="en-US" sz="2000" dirty="0"/>
              <a:t>By T biopsy (n = 60): 15.7 </a:t>
            </a:r>
            <a:r>
              <a:rPr lang="en-US" sz="2000" dirty="0" err="1"/>
              <a:t>mos</a:t>
            </a:r>
            <a:endParaRPr lang="en-US" sz="2000" dirty="0"/>
          </a:p>
          <a:p>
            <a:pPr lvl="1">
              <a:spcAft>
                <a:spcPts val="500"/>
              </a:spcAft>
            </a:pPr>
            <a:r>
              <a:rPr lang="en-US" sz="2200" dirty="0"/>
              <a:t>PFS:</a:t>
            </a:r>
          </a:p>
          <a:p>
            <a:pPr lvl="2">
              <a:spcAft>
                <a:spcPts val="500"/>
              </a:spcAft>
            </a:pPr>
            <a:r>
              <a:rPr lang="en-US" sz="2000" dirty="0"/>
              <a:t>By L biopsy (n = 66): 8.5 </a:t>
            </a:r>
            <a:r>
              <a:rPr lang="en-US" sz="2000" dirty="0" err="1"/>
              <a:t>mos</a:t>
            </a:r>
            <a:endParaRPr lang="en-US" sz="2000" dirty="0"/>
          </a:p>
          <a:p>
            <a:pPr lvl="2">
              <a:spcAft>
                <a:spcPts val="500"/>
              </a:spcAft>
            </a:pPr>
            <a:r>
              <a:rPr lang="en-US" sz="2000" dirty="0"/>
              <a:t>By T biopsy (n = 60): 11.0 </a:t>
            </a:r>
            <a:r>
              <a:rPr lang="en-US" sz="2000" dirty="0" err="1"/>
              <a:t>mos</a:t>
            </a:r>
            <a:endParaRPr lang="en-US" sz="2000" dirty="0"/>
          </a:p>
          <a:p>
            <a:pPr>
              <a:spcAft>
                <a:spcPts val="500"/>
              </a:spcAft>
            </a:pPr>
            <a:r>
              <a:rPr lang="en-US" sz="2400" dirty="0"/>
              <a:t>Both patients with and without CNS </a:t>
            </a:r>
            <a:r>
              <a:rPr lang="en-US" sz="2400" dirty="0" err="1"/>
              <a:t>mets</a:t>
            </a:r>
            <a:r>
              <a:rPr lang="en-US" sz="2400" dirty="0"/>
              <a:t> achieved benefit from treatment</a:t>
            </a:r>
          </a:p>
          <a:p>
            <a:endParaRPr lang="en-US" dirty="0"/>
          </a:p>
        </p:txBody>
      </p:sp>
      <p:grpSp>
        <p:nvGrpSpPr>
          <p:cNvPr id="5" name="Group 7">
            <a:extLst>
              <a:ext uri="{FF2B5EF4-FFF2-40B4-BE49-F238E27FC236}">
                <a16:creationId xmlns:a16="http://schemas.microsoft.com/office/drawing/2014/main" id="{EA47418A-59B8-4248-A6C3-E81EF0BDB514}"/>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85D1FB4A-7112-461D-979B-96AB1E560B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C21B02C0-0949-434B-8064-9409D3AD29B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5">
            <a:extLst>
              <a:ext uri="{FF2B5EF4-FFF2-40B4-BE49-F238E27FC236}">
                <a16:creationId xmlns:a16="http://schemas.microsoft.com/office/drawing/2014/main" id="{EF071900-9C2D-4F9D-8A97-C7334986885B}"/>
              </a:ext>
            </a:extLst>
          </p:cNvPr>
          <p:cNvSpPr txBox="1">
            <a:spLocks noChangeArrowheads="1"/>
          </p:cNvSpPr>
          <p:nvPr/>
        </p:nvSpPr>
        <p:spPr bwMode="auto">
          <a:xfrm>
            <a:off x="422911" y="635843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Paik. NEJM 2020. </a:t>
            </a:r>
            <a:r>
              <a:rPr lang="en-US" altLang="en-US" sz="1200" b="0" spc="-10" dirty="0">
                <a:solidFill>
                  <a:srgbClr val="455560"/>
                </a:solidFill>
                <a:latin typeface="Calibri" panose="020F0502020204030204" pitchFamily="34" charset="0"/>
              </a:rPr>
              <a:t>[online ahead of print]</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6302110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54DB42-F06A-4E1B-BC90-5BA3E6B7663E}"/>
              </a:ext>
            </a:extLst>
          </p:cNvPr>
          <p:cNvSpPr>
            <a:spLocks noGrp="1"/>
          </p:cNvSpPr>
          <p:nvPr>
            <p:ph type="title"/>
          </p:nvPr>
        </p:nvSpPr>
        <p:spPr>
          <a:xfrm>
            <a:off x="600331" y="382204"/>
            <a:ext cx="11141055" cy="1103313"/>
          </a:xfrm>
        </p:spPr>
        <p:txBody>
          <a:bodyPr/>
          <a:lstStyle/>
          <a:p>
            <a:r>
              <a:rPr lang="en-US" dirty="0"/>
              <a:t>MET Inhibitor Safety Overview</a:t>
            </a:r>
          </a:p>
        </p:txBody>
      </p:sp>
      <p:sp>
        <p:nvSpPr>
          <p:cNvPr id="4" name="Text Box 15">
            <a:extLst>
              <a:ext uri="{FF2B5EF4-FFF2-40B4-BE49-F238E27FC236}">
                <a16:creationId xmlns:a16="http://schemas.microsoft.com/office/drawing/2014/main" id="{C8F22406-8707-46C8-94EC-7EF263ACD674}"/>
              </a:ext>
            </a:extLst>
          </p:cNvPr>
          <p:cNvSpPr txBox="1">
            <a:spLocks noChangeArrowheads="1"/>
          </p:cNvSpPr>
          <p:nvPr/>
        </p:nvSpPr>
        <p:spPr bwMode="auto">
          <a:xfrm>
            <a:off x="403323" y="6360634"/>
            <a:ext cx="89862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R="0" lvl="0" indent="0" fontAlgn="base">
              <a:lnSpc>
                <a:spcPct val="100000"/>
              </a:lnSpc>
              <a:spcBef>
                <a:spcPct val="0"/>
              </a:spcBef>
              <a:spcAft>
                <a:spcPct val="0"/>
              </a:spcAft>
              <a:buClrTx/>
              <a:buSzTx/>
              <a:buFontTx/>
              <a:buNone/>
              <a:tabLst/>
              <a:defRPr kumimoji="0" sz="1200" b="0" i="0" u="none" strike="noStrike" cap="none" spc="0" normalizeH="0" baseline="0">
                <a:ln>
                  <a:noFill/>
                </a:ln>
                <a:solidFill>
                  <a:srgbClr val="455560"/>
                </a:solidFill>
                <a:effectLst/>
                <a:uLnTx/>
                <a:uFillTx/>
                <a:latin typeface="Calibri" panose="020F0502020204030204" pitchFamily="34" charset="0"/>
                <a:cs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Paik. NEJM 2020. </a:t>
            </a:r>
            <a:r>
              <a:rPr lang="en-US" altLang="en-US" spc="-10" dirty="0"/>
              <a:t>[online ahead of print]</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Wolf. ASCO 2019. Abstr 9004. </a:t>
            </a:r>
          </a:p>
        </p:txBody>
      </p:sp>
      <p:grpSp>
        <p:nvGrpSpPr>
          <p:cNvPr id="134" name="Group 133">
            <a:extLst>
              <a:ext uri="{FF2B5EF4-FFF2-40B4-BE49-F238E27FC236}">
                <a16:creationId xmlns:a16="http://schemas.microsoft.com/office/drawing/2014/main" id="{47C21703-2BF4-4A60-9361-89549811D60A}"/>
              </a:ext>
            </a:extLst>
          </p:cNvPr>
          <p:cNvGrpSpPr>
            <a:grpSpLocks/>
          </p:cNvGrpSpPr>
          <p:nvPr/>
        </p:nvGrpSpPr>
        <p:grpSpPr bwMode="auto">
          <a:xfrm>
            <a:off x="9389569" y="6216652"/>
            <a:ext cx="2488502" cy="447822"/>
            <a:chOff x="9527309" y="3551529"/>
            <a:chExt cx="2488502" cy="448324"/>
          </a:xfrm>
        </p:grpSpPr>
        <p:pic>
          <p:nvPicPr>
            <p:cNvPr id="136" name="Picture 9">
              <a:extLst>
                <a:ext uri="{FF2B5EF4-FFF2-40B4-BE49-F238E27FC236}">
                  <a16:creationId xmlns:a16="http://schemas.microsoft.com/office/drawing/2014/main" id="{7888FFF8-C3AA-4124-8AD1-D220BEDAF31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37" name="Rectangle 8">
              <a:extLst>
                <a:ext uri="{FF2B5EF4-FFF2-40B4-BE49-F238E27FC236}">
                  <a16:creationId xmlns:a16="http://schemas.microsoft.com/office/drawing/2014/main" id="{0A3715AE-7BFD-4EBD-8BF7-F7FC89A37D4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graphicFrame>
        <p:nvGraphicFramePr>
          <p:cNvPr id="7" name="Table 6">
            <a:extLst>
              <a:ext uri="{FF2B5EF4-FFF2-40B4-BE49-F238E27FC236}">
                <a16:creationId xmlns:a16="http://schemas.microsoft.com/office/drawing/2014/main" id="{8011AF47-56F0-4D40-B31F-E849FDC664E7}"/>
              </a:ext>
            </a:extLst>
          </p:cNvPr>
          <p:cNvGraphicFramePr>
            <a:graphicFrameLocks noGrp="1"/>
          </p:cNvGraphicFramePr>
          <p:nvPr/>
        </p:nvGraphicFramePr>
        <p:xfrm>
          <a:off x="495300" y="1616576"/>
          <a:ext cx="5476565" cy="3596640"/>
        </p:xfrm>
        <a:graphic>
          <a:graphicData uri="http://schemas.openxmlformats.org/drawingml/2006/table">
            <a:tbl>
              <a:tblPr firstRow="1" bandRow="1"/>
              <a:tblGrid>
                <a:gridCol w="2905125">
                  <a:extLst>
                    <a:ext uri="{9D8B030D-6E8A-4147-A177-3AD203B41FA5}">
                      <a16:colId xmlns:a16="http://schemas.microsoft.com/office/drawing/2014/main" val="4254340076"/>
                    </a:ext>
                  </a:extLst>
                </a:gridCol>
                <a:gridCol w="1276350">
                  <a:extLst>
                    <a:ext uri="{9D8B030D-6E8A-4147-A177-3AD203B41FA5}">
                      <a16:colId xmlns:a16="http://schemas.microsoft.com/office/drawing/2014/main" val="4273170243"/>
                    </a:ext>
                  </a:extLst>
                </a:gridCol>
                <a:gridCol w="1295090">
                  <a:extLst>
                    <a:ext uri="{9D8B030D-6E8A-4147-A177-3AD203B41FA5}">
                      <a16:colId xmlns:a16="http://schemas.microsoft.com/office/drawing/2014/main" val="1088654883"/>
                    </a:ext>
                  </a:extLst>
                </a:gridCol>
              </a:tblGrid>
              <a:tr h="469376">
                <a:tc rowSpan="2">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GB" sz="1600" b="1" kern="1200" noProof="0" dirty="0">
                          <a:solidFill>
                            <a:schemeClr val="tx1"/>
                          </a:solidFill>
                          <a:latin typeface="Calibri" panose="020F0502020204030204" pitchFamily="34" charset="0"/>
                          <a:ea typeface="+mn-ea"/>
                          <a:cs typeface="Calibri" panose="020F0502020204030204" pitchFamily="34" charset="0"/>
                        </a:rPr>
                        <a:t>TRAEs With Capmatinib,* n (%)</a:t>
                      </a:r>
                      <a:endParaRPr lang="en-GB" sz="1600" b="1" kern="1200" baseline="30000" noProof="0" dirty="0">
                        <a:solidFill>
                          <a:schemeClr val="tx1"/>
                        </a:solidFill>
                        <a:latin typeface="Calibri" panose="020F0502020204030204" pitchFamily="34" charset="0"/>
                        <a:ea typeface="+mn-ea"/>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gridSpan="2">
                  <a:txBody>
                    <a:bodyPr/>
                    <a:lstStyle/>
                    <a:p>
                      <a:pPr marL="0" marR="0" algn="ctr">
                        <a:spcBef>
                          <a:spcPts val="0"/>
                        </a:spcBef>
                        <a:spcAft>
                          <a:spcPts val="0"/>
                        </a:spcAf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All Patients</a:t>
                      </a:r>
                      <a:endPar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p>
                      <a:pPr marL="0" marR="0" algn="ctr">
                        <a:spcBef>
                          <a:spcPts val="0"/>
                        </a:spcBef>
                        <a:spcAft>
                          <a:spcPts val="30"/>
                        </a:spcAf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(N = 334)</a:t>
                      </a:r>
                      <a:endPar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hMerge="1">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algn="ctr">
                        <a:spcBef>
                          <a:spcPts val="0"/>
                        </a:spcBef>
                        <a:spcAft>
                          <a:spcPts val="0"/>
                        </a:spcAft>
                      </a:pPr>
                      <a:endParaRPr lang="en-US" sz="14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48000" marR="48000" marT="24000" marB="2400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568372349"/>
                  </a:ext>
                </a:extLst>
              </a:tr>
              <a:tr h="268215">
                <a:tc vMerge="1">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600" b="0" noProof="0" dirty="0">
                        <a:solidFill>
                          <a:schemeClr val="tx1"/>
                        </a:solidFill>
                        <a:latin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algn="ctr"/>
                      <a:r>
                        <a:rPr lang="en-GB" sz="1600" b="1" kern="1200" noProof="0" dirty="0">
                          <a:solidFill>
                            <a:schemeClr val="tx1"/>
                          </a:solidFill>
                          <a:latin typeface="Calibri" panose="020F0502020204030204" pitchFamily="34" charset="0"/>
                          <a:ea typeface="+mn-ea"/>
                          <a:cs typeface="Calibri" panose="020F0502020204030204" pitchFamily="34" charset="0"/>
                        </a:rPr>
                        <a:t>Any Grade</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b="1" kern="1200" noProof="0" dirty="0">
                          <a:solidFill>
                            <a:schemeClr val="tx1"/>
                          </a:solidFill>
                          <a:latin typeface="Calibri" panose="020F0502020204030204" pitchFamily="34" charset="0"/>
                          <a:ea typeface="+mn-ea"/>
                          <a:cs typeface="Calibri" panose="020F0502020204030204" pitchFamily="34" charset="0"/>
                        </a:rPr>
                        <a:t>Grade 3/4</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424543283"/>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GB" sz="1600" noProof="0" dirty="0">
                          <a:solidFill>
                            <a:schemeClr val="bg1"/>
                          </a:solidFill>
                          <a:latin typeface="Calibri" panose="020F0502020204030204" pitchFamily="34" charset="0"/>
                          <a:cs typeface="Calibri" panose="020F0502020204030204" pitchFamily="34" charset="0"/>
                        </a:rPr>
                        <a:t>Any</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282 (84.4)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119 (35.6)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27480300"/>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Peripheral edema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139 (41.6)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25 (7.5)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10226982"/>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noProof="0" dirty="0">
                          <a:solidFill>
                            <a:schemeClr val="bg1"/>
                          </a:solidFill>
                          <a:latin typeface="Calibri" panose="020F0502020204030204" pitchFamily="34" charset="0"/>
                          <a:cs typeface="Calibri" panose="020F0502020204030204" pitchFamily="34" charset="0"/>
                        </a:rPr>
                        <a:t>Nausea</a:t>
                      </a:r>
                      <a:r>
                        <a:rPr lang="en-GB" sz="1600" baseline="300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111 (33.2)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6 (1.8)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30102216"/>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Creatinine increased</a:t>
                      </a:r>
                      <a:r>
                        <a:rPr lang="en-GB" sz="1600" baseline="300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65 (19.5)</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9914539"/>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noProof="0" dirty="0">
                          <a:solidFill>
                            <a:schemeClr val="bg1"/>
                          </a:solidFill>
                          <a:latin typeface="Calibri" panose="020F0502020204030204" pitchFamily="34" charset="0"/>
                          <a:cs typeface="Calibri" panose="020F0502020204030204" pitchFamily="34" charset="0"/>
                        </a:rPr>
                        <a:t>Vomiting</a:t>
                      </a:r>
                      <a:r>
                        <a:rPr lang="en-GB" sz="1600" baseline="30000" noProof="0" dirty="0">
                          <a:solidFill>
                            <a:schemeClr val="bg1"/>
                          </a:solidFill>
                          <a:latin typeface="Calibri" panose="020F0502020204030204" pitchFamily="34" charset="0"/>
                          <a:cs typeface="Calibri" panose="020F0502020204030204" pitchFamily="34" charset="0"/>
                        </a:rPr>
                        <a:t>†</a:t>
                      </a:r>
                      <a:endParaRPr lang="en-GB" sz="1600" noProof="0" dirty="0">
                        <a:solidFill>
                          <a:schemeClr val="bg1"/>
                        </a:solidFill>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63 (18.9)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6 (1.8)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58038909"/>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Fatigue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46 (13.8)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10 (3.0)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70793907"/>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Appetite decreased</a:t>
                      </a:r>
                      <a:r>
                        <a:rPr lang="en-GB" sz="1600" baseline="30000" noProof="0" dirty="0">
                          <a:solidFill>
                            <a:schemeClr val="bg1"/>
                          </a:solidFill>
                          <a:latin typeface="Calibri" panose="020F0502020204030204" pitchFamily="34" charset="0"/>
                          <a:cs typeface="Calibri" panose="020F0502020204030204" pitchFamily="34" charset="0"/>
                        </a:rPr>
                        <a:t>†</a:t>
                      </a:r>
                      <a:endParaRPr lang="en-GB" sz="1600" noProof="0" dirty="0">
                        <a:solidFill>
                          <a:schemeClr val="bg1"/>
                        </a:solidFill>
                        <a:latin typeface="Calibri" panose="020F0502020204030204" pitchFamily="34" charset="0"/>
                        <a:cs typeface="Calibri" panose="020F050202020403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42 (12.6)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3 (0.9)</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81024962"/>
                  </a:ext>
                </a:extLst>
              </a:tr>
              <a:tr h="26821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Diarrhea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38 (11.4)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 (0.3)</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11014351"/>
                  </a:ext>
                </a:extLst>
              </a:tr>
            </a:tbl>
          </a:graphicData>
        </a:graphic>
      </p:graphicFrame>
      <p:graphicFrame>
        <p:nvGraphicFramePr>
          <p:cNvPr id="6" name="Table 5">
            <a:extLst>
              <a:ext uri="{FF2B5EF4-FFF2-40B4-BE49-F238E27FC236}">
                <a16:creationId xmlns:a16="http://schemas.microsoft.com/office/drawing/2014/main" id="{F37A65EC-25D5-5E4A-8E92-DFA7CED3801C}"/>
              </a:ext>
            </a:extLst>
          </p:cNvPr>
          <p:cNvGraphicFramePr>
            <a:graphicFrameLocks noGrp="1"/>
          </p:cNvGraphicFramePr>
          <p:nvPr/>
        </p:nvGraphicFramePr>
        <p:xfrm>
          <a:off x="6255799" y="1616576"/>
          <a:ext cx="5502814" cy="4269067"/>
        </p:xfrm>
        <a:graphic>
          <a:graphicData uri="http://schemas.openxmlformats.org/drawingml/2006/table">
            <a:tbl>
              <a:tblPr firstRow="1" bandRow="1">
                <a:tableStyleId>{93296810-A885-4BE3-A3E7-6D5BEEA58F35}</a:tableStyleId>
              </a:tblPr>
              <a:tblGrid>
                <a:gridCol w="2726276">
                  <a:extLst>
                    <a:ext uri="{9D8B030D-6E8A-4147-A177-3AD203B41FA5}">
                      <a16:colId xmlns:a16="http://schemas.microsoft.com/office/drawing/2014/main" val="1384835377"/>
                    </a:ext>
                  </a:extLst>
                </a:gridCol>
                <a:gridCol w="1466850">
                  <a:extLst>
                    <a:ext uri="{9D8B030D-6E8A-4147-A177-3AD203B41FA5}">
                      <a16:colId xmlns:a16="http://schemas.microsoft.com/office/drawing/2014/main" val="973978295"/>
                    </a:ext>
                  </a:extLst>
                </a:gridCol>
                <a:gridCol w="1309688">
                  <a:extLst>
                    <a:ext uri="{9D8B030D-6E8A-4147-A177-3AD203B41FA5}">
                      <a16:colId xmlns:a16="http://schemas.microsoft.com/office/drawing/2014/main" val="1320646790"/>
                    </a:ext>
                  </a:extLst>
                </a:gridCol>
              </a:tblGrid>
              <a:tr h="481722">
                <a:tc rowSpan="2">
                  <a:txBody>
                    <a:bodyPr/>
                    <a:lstStyle/>
                    <a:p>
                      <a:pPr marL="0" marR="0">
                        <a:spcBef>
                          <a:spcPts val="0"/>
                        </a:spcBef>
                        <a:spcAft>
                          <a:spcPts val="0"/>
                        </a:spcAft>
                      </a:pPr>
                      <a:r>
                        <a:rPr lang="en-GB" sz="1600" dirty="0">
                          <a:solidFill>
                            <a:schemeClr val="tx1"/>
                          </a:solidFill>
                          <a:effectLst/>
                          <a:latin typeface="Calibri" panose="020F0502020204030204" pitchFamily="34" charset="0"/>
                          <a:cs typeface="Calibri" panose="020F0502020204030204" pitchFamily="34" charset="0"/>
                        </a:rPr>
                        <a:t>TRAEs With Tepotinib,* </a:t>
                      </a:r>
                      <a:r>
                        <a:rPr lang="en-US" sz="1600" dirty="0">
                          <a:solidFill>
                            <a:schemeClr val="tx1"/>
                          </a:solidFill>
                          <a:effectLst/>
                          <a:latin typeface="Calibri" panose="020F0502020204030204" pitchFamily="34" charset="0"/>
                          <a:cs typeface="Calibri" panose="020F0502020204030204" pitchFamily="34" charset="0"/>
                        </a:rPr>
                        <a:t>n (%)</a:t>
                      </a: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gridSpan="2">
                  <a:txBody>
                    <a:bodyPr/>
                    <a:lstStyle/>
                    <a:p>
                      <a:pPr marL="0" marR="0" algn="ctr">
                        <a:spcBef>
                          <a:spcPts val="0"/>
                        </a:spcBef>
                        <a:spcAft>
                          <a:spcPts val="0"/>
                        </a:spcAft>
                      </a:pPr>
                      <a:r>
                        <a:rPr lang="en-US" sz="1600" b="1" dirty="0">
                          <a:solidFill>
                            <a:schemeClr val="tx1"/>
                          </a:solidFill>
                          <a:effectLst/>
                          <a:latin typeface="Calibri" panose="020F0502020204030204" pitchFamily="34" charset="0"/>
                          <a:cs typeface="Calibri" panose="020F0502020204030204" pitchFamily="34" charset="0"/>
                        </a:rPr>
                        <a:t>All Patients </a:t>
                      </a:r>
                    </a:p>
                    <a:p>
                      <a:pPr marL="0" marR="0" algn="ctr">
                        <a:spcBef>
                          <a:spcPts val="0"/>
                        </a:spcBef>
                        <a:spcAft>
                          <a:spcPts val="0"/>
                        </a:spcAft>
                      </a:pPr>
                      <a:r>
                        <a:rPr lang="en-US" sz="1600" b="1" dirty="0">
                          <a:solidFill>
                            <a:schemeClr val="tx1"/>
                          </a:solidFill>
                          <a:effectLst/>
                          <a:latin typeface="Calibri" panose="020F0502020204030204" pitchFamily="34" charset="0"/>
                          <a:cs typeface="Calibri" panose="020F0502020204030204" pitchFamily="34" charset="0"/>
                        </a:rPr>
                        <a:t>(N = 152)</a:t>
                      </a:r>
                      <a:endParaRPr lang="en-US"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marL="0" marR="0" algn="ctr">
                        <a:spcBef>
                          <a:spcPts val="0"/>
                        </a:spcBef>
                        <a:spcAft>
                          <a:spcPts val="0"/>
                        </a:spcAft>
                      </a:pPr>
                      <a:endParaRPr lang="en-US" sz="18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2771985899"/>
                  </a:ext>
                </a:extLst>
              </a:tr>
              <a:tr h="337147">
                <a:tc vMerge="1">
                  <a:txBody>
                    <a:bodyPr/>
                    <a:lstStyle/>
                    <a:p>
                      <a:endParaRPr lang="en-US" sz="1400" dirty="0">
                        <a:solidFill>
                          <a:schemeClr val="tx1"/>
                        </a:solidFill>
                        <a:effectLst/>
                        <a:latin typeface="Calibri" panose="020F0502020204030204" pitchFamily="34" charset="0"/>
                        <a:cs typeface="Calibri" panose="020F0502020204030204" pitchFamily="34" charset="0"/>
                      </a:endParaRPr>
                    </a:p>
                  </a:txBody>
                  <a:tcPr marL="31977" marR="31977" marT="8415"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rPr>
                        <a:t>Any Grade</a:t>
                      </a:r>
                      <a:endParaRPr lang="en-US"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600" b="1" dirty="0">
                          <a:solidFill>
                            <a:schemeClr val="tx1"/>
                          </a:solidFill>
                          <a:effectLst/>
                          <a:latin typeface="Calibri" panose="020F0502020204030204" pitchFamily="34" charset="0"/>
                          <a:cs typeface="Calibri" panose="020F0502020204030204" pitchFamily="34" charset="0"/>
                        </a:rPr>
                        <a:t>Grade 3</a:t>
                      </a:r>
                      <a:endParaRPr lang="en-US"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903305921"/>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Any</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135 (89)</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41 (27)†</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73598806"/>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Peripheral edema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96 (63)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 (7)</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349562389"/>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Nausea </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39 (26)</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 (1)</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68944356"/>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Diarrhea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33 (22)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 (1)</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84464472"/>
                  </a:ext>
                </a:extLst>
              </a:tr>
              <a:tr h="275270">
                <a:tc>
                  <a:txBody>
                    <a:bodyPr/>
                    <a:lstStyle/>
                    <a:p>
                      <a:pPr lvl="0"/>
                      <a:r>
                        <a:rPr lang="en-GB" sz="1600" noProof="0" dirty="0">
                          <a:solidFill>
                            <a:schemeClr val="bg1"/>
                          </a:solidFill>
                          <a:latin typeface="Calibri" panose="020F0502020204030204" pitchFamily="34" charset="0"/>
                          <a:cs typeface="Calibri" panose="020F0502020204030204" pitchFamily="34" charset="0"/>
                        </a:rPr>
                        <a:t>Creatinine increased</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27 (18)</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 (1)</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26294093"/>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Asthenia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12 (8)</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 (1)</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95245776"/>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Amylase increased</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17 (11)</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4 (3)†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27490433"/>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ALT increased</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 (7)</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4 (3)†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53785873"/>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AST increased</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10 (7)</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 (2)†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99917258"/>
                  </a:ext>
                </a:extLst>
              </a:tr>
              <a:tr h="275270">
                <a:tc>
                  <a:txBody>
                    <a:bodyPr/>
                    <a:lstStyle/>
                    <a:p>
                      <a:pPr marL="0" marR="0">
                        <a:spcBef>
                          <a:spcPts val="0"/>
                        </a:spcBef>
                        <a:spcAft>
                          <a:spcPts val="0"/>
                        </a:spcAft>
                      </a:pPr>
                      <a:r>
                        <a:rPr lang="en-GB"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Hypoalbuminemia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24 (16)</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 (2)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28006114"/>
                  </a:ext>
                </a:extLst>
              </a:tr>
            </a:tbl>
          </a:graphicData>
        </a:graphic>
      </p:graphicFrame>
      <p:sp>
        <p:nvSpPr>
          <p:cNvPr id="3" name="TextBox 2">
            <a:extLst>
              <a:ext uri="{FF2B5EF4-FFF2-40B4-BE49-F238E27FC236}">
                <a16:creationId xmlns:a16="http://schemas.microsoft.com/office/drawing/2014/main" id="{4C9028C6-883D-5642-8A2F-968A04B78D96}"/>
              </a:ext>
            </a:extLst>
          </p:cNvPr>
          <p:cNvSpPr txBox="1"/>
          <p:nvPr/>
        </p:nvSpPr>
        <p:spPr bwMode="auto">
          <a:xfrm>
            <a:off x="570156" y="5250670"/>
            <a:ext cx="5401709"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10% of patients. </a:t>
            </a:r>
            <a:r>
              <a:rPr kumimoji="0" lang="en-GB"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Capmatinib administered in fasting conditions at the time, a restriction that has since been removed. </a:t>
            </a:r>
            <a:r>
              <a:rPr kumimoji="0" lang="en-GB"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Known to inhibit creatinine transporters.</a:t>
            </a:r>
          </a:p>
        </p:txBody>
      </p:sp>
      <p:sp>
        <p:nvSpPr>
          <p:cNvPr id="10" name="TextBox 9">
            <a:extLst>
              <a:ext uri="{FF2B5EF4-FFF2-40B4-BE49-F238E27FC236}">
                <a16:creationId xmlns:a16="http://schemas.microsoft.com/office/drawing/2014/main" id="{2A8D8F54-9100-4F13-88DF-094BF31EF20F}"/>
              </a:ext>
            </a:extLst>
          </p:cNvPr>
          <p:cNvSpPr txBox="1"/>
          <p:nvPr/>
        </p:nvSpPr>
        <p:spPr bwMode="auto">
          <a:xfrm>
            <a:off x="6347271" y="5897259"/>
            <a:ext cx="290561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5% of patients.</a:t>
            </a:r>
          </a:p>
          <a:p>
            <a:pPr marL="0" marR="0" lvl="0" indent="0" algn="l" defTabSz="914400" rtl="0" eaLnBrk="0" fontAlgn="base" latinLnBrk="0" hangingPunct="0">
              <a:lnSpc>
                <a:spcPct val="100000"/>
              </a:lnSpc>
              <a:spcBef>
                <a:spcPts val="0"/>
              </a:spcBef>
              <a:spcAft>
                <a:spcPct val="0"/>
              </a:spcAft>
              <a:buClrTx/>
              <a:buSzTx/>
              <a:buFontTx/>
              <a:buNone/>
              <a:tabLst/>
              <a:defRPr/>
            </a:pPr>
            <a:r>
              <a:rPr lang="en-US" sz="1400" b="0" dirty="0">
                <a:solidFill>
                  <a:srgbClr val="000000"/>
                </a:solidFill>
                <a:latin typeface="Calibri" panose="020F0502020204030204" pitchFamily="34" charset="0"/>
              </a:rPr>
              <a:t>†including grade 4: any (3), increased amylase (1), ALT (1), AST (1)</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 name="Rectangle 4">
            <a:extLst>
              <a:ext uri="{FF2B5EF4-FFF2-40B4-BE49-F238E27FC236}">
                <a16:creationId xmlns:a16="http://schemas.microsoft.com/office/drawing/2014/main" id="{C803DE77-449C-417E-B1E6-03482A24B404}"/>
              </a:ext>
            </a:extLst>
          </p:cNvPr>
          <p:cNvSpPr/>
          <p:nvPr/>
        </p:nvSpPr>
        <p:spPr bwMode="auto">
          <a:xfrm>
            <a:off x="478834" y="2861187"/>
            <a:ext cx="5476564" cy="34832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 name="Rectangle 11">
            <a:extLst>
              <a:ext uri="{FF2B5EF4-FFF2-40B4-BE49-F238E27FC236}">
                <a16:creationId xmlns:a16="http://schemas.microsoft.com/office/drawing/2014/main" id="{1D445FC9-BDB1-4A11-864A-3AEA249C7843}"/>
              </a:ext>
            </a:extLst>
          </p:cNvPr>
          <p:cNvSpPr/>
          <p:nvPr/>
        </p:nvSpPr>
        <p:spPr bwMode="auto">
          <a:xfrm>
            <a:off x="6255798" y="2861187"/>
            <a:ext cx="5513667" cy="34832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69506217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EEC0528-E18F-4D43-9B59-F54B01616C25}"/>
              </a:ext>
            </a:extLst>
          </p:cNvPr>
          <p:cNvSpPr>
            <a:spLocks noGrp="1"/>
          </p:cNvSpPr>
          <p:nvPr>
            <p:ph type="title"/>
          </p:nvPr>
        </p:nvSpPr>
        <p:spPr/>
        <p:txBody>
          <a:bodyPr/>
          <a:lstStyle/>
          <a:p>
            <a:r>
              <a:rPr lang="en-US" i="1" dirty="0"/>
              <a:t>RET</a:t>
            </a:r>
            <a:r>
              <a:rPr lang="en-US" dirty="0"/>
              <a:t> Fusion–Positive NSCLC</a:t>
            </a:r>
          </a:p>
        </p:txBody>
      </p:sp>
    </p:spTree>
    <p:extLst>
      <p:ext uri="{BB962C8B-B14F-4D97-AF65-F5344CB8AC3E}">
        <p14:creationId xmlns:p14="http://schemas.microsoft.com/office/powerpoint/2010/main" val="84217902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RET Receptor Tyrosine Kinase and </a:t>
            </a:r>
            <a:r>
              <a:rPr lang="en-US" i="1" dirty="0"/>
              <a:t>RET </a:t>
            </a:r>
            <a:r>
              <a:rPr lang="en-US" dirty="0"/>
              <a:t>Fusions in NSCLC</a:t>
            </a:r>
          </a:p>
        </p:txBody>
      </p:sp>
      <p:sp>
        <p:nvSpPr>
          <p:cNvPr id="3" name="Content Placeholder 2"/>
          <p:cNvSpPr>
            <a:spLocks noGrp="1"/>
          </p:cNvSpPr>
          <p:nvPr>
            <p:ph sz="half" idx="1"/>
          </p:nvPr>
        </p:nvSpPr>
        <p:spPr>
          <a:xfrm>
            <a:off x="601821" y="1510730"/>
            <a:ext cx="4666126" cy="4678738"/>
          </a:xfrm>
        </p:spPr>
        <p:txBody>
          <a:bodyPr/>
          <a:lstStyle/>
          <a:p>
            <a:r>
              <a:rPr lang="en-US" sz="2200" dirty="0"/>
              <a:t>Normal role in neural, genitourinary development</a:t>
            </a:r>
          </a:p>
          <a:p>
            <a:r>
              <a:rPr lang="en-US" sz="2200" dirty="0"/>
              <a:t>In cancer, </a:t>
            </a:r>
            <a:r>
              <a:rPr lang="en-US" sz="2200" i="1" dirty="0"/>
              <a:t>RET</a:t>
            </a:r>
            <a:r>
              <a:rPr lang="en-US" sz="2200" dirty="0"/>
              <a:t> gene rearrangements give rise to chimeric, cytosolic proteins with constitutively active RET kinase domain</a:t>
            </a:r>
          </a:p>
          <a:p>
            <a:pPr lvl="1"/>
            <a:r>
              <a:rPr lang="en-US" sz="2000" dirty="0"/>
              <a:t>1%-2% of nonsquamous NSCLC</a:t>
            </a:r>
            <a:endParaRPr lang="en-US" sz="2000" baseline="30000" dirty="0"/>
          </a:p>
          <a:p>
            <a:pPr lvl="1"/>
            <a:r>
              <a:rPr lang="en-US" sz="2000" dirty="0"/>
              <a:t>10%-20% of papillary thyroid carcinoma</a:t>
            </a:r>
          </a:p>
          <a:p>
            <a:r>
              <a:rPr lang="en-US" sz="2200" dirty="0"/>
              <a:t>Majority of </a:t>
            </a:r>
            <a:r>
              <a:rPr lang="en-US" sz="2200" i="1" dirty="0"/>
              <a:t>RET</a:t>
            </a:r>
            <a:r>
              <a:rPr lang="en-US" sz="2200" dirty="0"/>
              <a:t> fusions can be detected by DNA NGS but increased sensitivity with RNA NGS</a:t>
            </a:r>
          </a:p>
          <a:p>
            <a:endParaRPr lang="en-US" sz="2200" dirty="0"/>
          </a:p>
          <a:p>
            <a:pPr lvl="1"/>
            <a:endParaRPr lang="en-US" sz="2200" dirty="0"/>
          </a:p>
          <a:p>
            <a:pPr lvl="1"/>
            <a:endParaRPr lang="en-US" sz="2200" dirty="0"/>
          </a:p>
          <a:p>
            <a:endParaRPr lang="en-US" sz="2200" dirty="0"/>
          </a:p>
          <a:p>
            <a:endParaRPr lang="en-US" sz="2200" dirty="0"/>
          </a:p>
        </p:txBody>
      </p:sp>
      <p:sp>
        <p:nvSpPr>
          <p:cNvPr id="4" name="Text Box 15">
            <a:extLst>
              <a:ext uri="{FF2B5EF4-FFF2-40B4-BE49-F238E27FC236}">
                <a16:creationId xmlns:a16="http://schemas.microsoft.com/office/drawing/2014/main" id="{F28C0C9A-7BF8-41A5-94EF-AA625A081093}"/>
              </a:ext>
            </a:extLst>
          </p:cNvPr>
          <p:cNvSpPr txBox="1">
            <a:spLocks noChangeArrowheads="1"/>
          </p:cNvSpPr>
          <p:nvPr/>
        </p:nvSpPr>
        <p:spPr bwMode="auto">
          <a:xfrm>
            <a:off x="412751" y="6204249"/>
            <a:ext cx="6728324"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Gautschi. JCO. 2017;13:1403. Ferrara. J Thorac Oncol. 2018;13:27. Kato. Clin Cancer Res. 2017;23:1988. Wang . JCO. 2012;30:4352. </a:t>
            </a:r>
            <a:r>
              <a:rPr kumimoji="0" lang="fr-FR"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Airaksinen. Nature Rev Neuroscience. 2002;3:383. </a:t>
            </a:r>
            <a:endPar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5" name="Group 7">
            <a:extLst>
              <a:ext uri="{FF2B5EF4-FFF2-40B4-BE49-F238E27FC236}">
                <a16:creationId xmlns:a16="http://schemas.microsoft.com/office/drawing/2014/main" id="{4DFEDF1C-A3F4-473F-88A5-95CD8130432F}"/>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69963814-06F8-451F-8FB0-DF8089AF5785}"/>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0FE65833-2743-442D-B378-0A62440F5BE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363" name="TextBox 362">
            <a:extLst>
              <a:ext uri="{FF2B5EF4-FFF2-40B4-BE49-F238E27FC236}">
                <a16:creationId xmlns:a16="http://schemas.microsoft.com/office/drawing/2014/main" id="{AB31A082-B5B7-41F8-A37D-20B8E93C526E}"/>
              </a:ext>
            </a:extLst>
          </p:cNvPr>
          <p:cNvSpPr txBox="1"/>
          <p:nvPr/>
        </p:nvSpPr>
        <p:spPr bwMode="auto">
          <a:xfrm>
            <a:off x="9346112" y="2279086"/>
            <a:ext cx="2488502" cy="1323439"/>
          </a:xfrm>
          <a:prstGeom prst="rect">
            <a:avLst/>
          </a:prstGeom>
          <a:noFill/>
          <a:ln w="28575">
            <a:solidFill>
              <a:schemeClr val="accent3"/>
            </a:solid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a:lnSpc>
                <a:spcPct val="100000"/>
              </a:lnSpc>
              <a:spcBef>
                <a:spcPts val="0"/>
              </a:spcBef>
              <a:buClrTx/>
              <a:buFontTx/>
              <a:buNone/>
              <a:defRPr>
                <a:solidFill>
                  <a:schemeClr val="accent3"/>
                </a:solidFill>
                <a:latin typeface="Calibri" panose="020F0502020204030204" pitchFamily="34" charset="0"/>
              </a:defRPr>
            </a:lvl1p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Heterodimerization of ligand–coreceptor complex and RET leads to autophosphorylation and downstream activation</a:t>
            </a:r>
          </a:p>
        </p:txBody>
      </p:sp>
      <p:cxnSp>
        <p:nvCxnSpPr>
          <p:cNvPr id="360" name="Straight Arrow Connector 359">
            <a:extLst>
              <a:ext uri="{FF2B5EF4-FFF2-40B4-BE49-F238E27FC236}">
                <a16:creationId xmlns:a16="http://schemas.microsoft.com/office/drawing/2014/main" id="{62CB0381-7B25-4A2E-9744-39AAF7EC89A9}"/>
              </a:ext>
            </a:extLst>
          </p:cNvPr>
          <p:cNvCxnSpPr>
            <a:cxnSpLocks/>
          </p:cNvCxnSpPr>
          <p:nvPr/>
        </p:nvCxnSpPr>
        <p:spPr bwMode="auto">
          <a:xfrm>
            <a:off x="9511734" y="5319860"/>
            <a:ext cx="375876" cy="0"/>
          </a:xfrm>
          <a:prstGeom prst="straightConnector1">
            <a:avLst/>
          </a:prstGeom>
          <a:noFill/>
          <a:ln w="28575" cap="flat" cmpd="sng" algn="ctr">
            <a:solidFill>
              <a:schemeClr val="bg1"/>
            </a:solidFill>
            <a:prstDash val="solid"/>
            <a:round/>
            <a:headEnd type="none" w="med" len="med"/>
            <a:tailEnd type="triangle"/>
          </a:ln>
          <a:effectLst/>
        </p:spPr>
      </p:cxnSp>
      <p:sp>
        <p:nvSpPr>
          <p:cNvPr id="370" name="TextBox 369">
            <a:extLst>
              <a:ext uri="{FF2B5EF4-FFF2-40B4-BE49-F238E27FC236}">
                <a16:creationId xmlns:a16="http://schemas.microsoft.com/office/drawing/2014/main" id="{5037BF63-10DE-422E-862B-B924C051C40F}"/>
              </a:ext>
            </a:extLst>
          </p:cNvPr>
          <p:cNvSpPr txBox="1"/>
          <p:nvPr/>
        </p:nvSpPr>
        <p:spPr bwMode="auto">
          <a:xfrm>
            <a:off x="5538044" y="4456540"/>
            <a:ext cx="6234509"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Most Common </a:t>
            </a: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RET</a:t>
            </a: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Translocation in Lung Adenocarcinoma: KIF5B-RET </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374" name="Group 154">
            <a:extLst>
              <a:ext uri="{FF2B5EF4-FFF2-40B4-BE49-F238E27FC236}">
                <a16:creationId xmlns:a16="http://schemas.microsoft.com/office/drawing/2014/main" id="{2D7FDD88-3935-4C17-BE84-07EC61C01FA0}"/>
              </a:ext>
            </a:extLst>
          </p:cNvPr>
          <p:cNvGrpSpPr>
            <a:grpSpLocks/>
          </p:cNvGrpSpPr>
          <p:nvPr/>
        </p:nvGrpSpPr>
        <p:grpSpPr bwMode="auto">
          <a:xfrm>
            <a:off x="7990355" y="2792304"/>
            <a:ext cx="74257" cy="156061"/>
            <a:chOff x="5021753" y="2927868"/>
            <a:chExt cx="83398" cy="175731"/>
          </a:xfrm>
          <a:solidFill>
            <a:schemeClr val="tx2"/>
          </a:solidFill>
        </p:grpSpPr>
        <p:sp>
          <p:nvSpPr>
            <p:cNvPr id="375" name="Oval 155">
              <a:extLst>
                <a:ext uri="{FF2B5EF4-FFF2-40B4-BE49-F238E27FC236}">
                  <a16:creationId xmlns:a16="http://schemas.microsoft.com/office/drawing/2014/main" id="{8D2F88C1-E8E5-48DE-A582-1C6FA094D709}"/>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6" name="Freeform 156">
              <a:extLst>
                <a:ext uri="{FF2B5EF4-FFF2-40B4-BE49-F238E27FC236}">
                  <a16:creationId xmlns:a16="http://schemas.microsoft.com/office/drawing/2014/main" id="{A19A75B4-8646-4DD4-B978-1B0FCC509DA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7" name="Freeform 157">
              <a:extLst>
                <a:ext uri="{FF2B5EF4-FFF2-40B4-BE49-F238E27FC236}">
                  <a16:creationId xmlns:a16="http://schemas.microsoft.com/office/drawing/2014/main" id="{EF759363-8BBD-4A19-98C4-C5128ED9677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78" name="Group 377">
            <a:extLst>
              <a:ext uri="{FF2B5EF4-FFF2-40B4-BE49-F238E27FC236}">
                <a16:creationId xmlns:a16="http://schemas.microsoft.com/office/drawing/2014/main" id="{5B352329-40AD-4EBE-98EC-562576C3385E}"/>
              </a:ext>
            </a:extLst>
          </p:cNvPr>
          <p:cNvGrpSpPr/>
          <p:nvPr/>
        </p:nvGrpSpPr>
        <p:grpSpPr>
          <a:xfrm>
            <a:off x="7351400" y="2779460"/>
            <a:ext cx="739856" cy="342098"/>
            <a:chOff x="4295189" y="4354258"/>
            <a:chExt cx="830838" cy="384167"/>
          </a:xfrm>
        </p:grpSpPr>
        <p:grpSp>
          <p:nvGrpSpPr>
            <p:cNvPr id="379" name="Group 142">
              <a:extLst>
                <a:ext uri="{FF2B5EF4-FFF2-40B4-BE49-F238E27FC236}">
                  <a16:creationId xmlns:a16="http://schemas.microsoft.com/office/drawing/2014/main" id="{F4480B1B-A21B-4940-B509-D627FCA9E26D}"/>
                </a:ext>
              </a:extLst>
            </p:cNvPr>
            <p:cNvGrpSpPr>
              <a:grpSpLocks/>
            </p:cNvGrpSpPr>
            <p:nvPr/>
          </p:nvGrpSpPr>
          <p:grpSpPr bwMode="auto">
            <a:xfrm>
              <a:off x="4295189" y="4360197"/>
              <a:ext cx="83389" cy="175252"/>
              <a:chOff x="5021753" y="2927868"/>
              <a:chExt cx="83398" cy="175731"/>
            </a:xfrm>
            <a:solidFill>
              <a:schemeClr val="tx2"/>
            </a:solidFill>
          </p:grpSpPr>
          <p:sp>
            <p:nvSpPr>
              <p:cNvPr id="444" name="Oval 143">
                <a:extLst>
                  <a:ext uri="{FF2B5EF4-FFF2-40B4-BE49-F238E27FC236}">
                    <a16:creationId xmlns:a16="http://schemas.microsoft.com/office/drawing/2014/main" id="{A0C2CBFC-B3BA-4AA4-94DB-A68B28694E49}"/>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5" name="Freeform 144">
                <a:extLst>
                  <a:ext uri="{FF2B5EF4-FFF2-40B4-BE49-F238E27FC236}">
                    <a16:creationId xmlns:a16="http://schemas.microsoft.com/office/drawing/2014/main" id="{6F917C7E-041B-43DD-9633-BC94C6E074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6" name="Freeform 145">
                <a:extLst>
                  <a:ext uri="{FF2B5EF4-FFF2-40B4-BE49-F238E27FC236}">
                    <a16:creationId xmlns:a16="http://schemas.microsoft.com/office/drawing/2014/main" id="{AAD7F5C1-AF38-462C-B5FE-B7926AB8F88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0" name="Group 146">
              <a:extLst>
                <a:ext uri="{FF2B5EF4-FFF2-40B4-BE49-F238E27FC236}">
                  <a16:creationId xmlns:a16="http://schemas.microsoft.com/office/drawing/2014/main" id="{F69F18D6-9BD0-4DB0-B9E2-9EEBBBD282F0}"/>
                </a:ext>
              </a:extLst>
            </p:cNvPr>
            <p:cNvGrpSpPr>
              <a:grpSpLocks/>
            </p:cNvGrpSpPr>
            <p:nvPr/>
          </p:nvGrpSpPr>
          <p:grpSpPr bwMode="auto">
            <a:xfrm>
              <a:off x="4390490" y="4354258"/>
              <a:ext cx="83389" cy="175252"/>
              <a:chOff x="5021753" y="2927868"/>
              <a:chExt cx="83398" cy="175731"/>
            </a:xfrm>
            <a:solidFill>
              <a:schemeClr val="tx2"/>
            </a:solidFill>
          </p:grpSpPr>
          <p:sp>
            <p:nvSpPr>
              <p:cNvPr id="441" name="Oval 147">
                <a:extLst>
                  <a:ext uri="{FF2B5EF4-FFF2-40B4-BE49-F238E27FC236}">
                    <a16:creationId xmlns:a16="http://schemas.microsoft.com/office/drawing/2014/main" id="{601D2349-559A-4A93-933C-E77418FCE3FA}"/>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2" name="Freeform 148">
                <a:extLst>
                  <a:ext uri="{FF2B5EF4-FFF2-40B4-BE49-F238E27FC236}">
                    <a16:creationId xmlns:a16="http://schemas.microsoft.com/office/drawing/2014/main" id="{80420C1A-9E0C-4D2D-8B37-64885A5FC2B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3" name="Freeform 149">
                <a:extLst>
                  <a:ext uri="{FF2B5EF4-FFF2-40B4-BE49-F238E27FC236}">
                    <a16:creationId xmlns:a16="http://schemas.microsoft.com/office/drawing/2014/main" id="{656C7B50-ED27-49D9-80C8-FAFB4059CDC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1" name="Group 150">
              <a:extLst>
                <a:ext uri="{FF2B5EF4-FFF2-40B4-BE49-F238E27FC236}">
                  <a16:creationId xmlns:a16="http://schemas.microsoft.com/office/drawing/2014/main" id="{E6BB1843-C68F-4E36-A0F4-0BEC69097844}"/>
                </a:ext>
              </a:extLst>
            </p:cNvPr>
            <p:cNvGrpSpPr>
              <a:grpSpLocks/>
            </p:cNvGrpSpPr>
            <p:nvPr/>
          </p:nvGrpSpPr>
          <p:grpSpPr bwMode="auto">
            <a:xfrm>
              <a:off x="4482814" y="4360198"/>
              <a:ext cx="83389" cy="175252"/>
              <a:chOff x="5021753" y="2927868"/>
              <a:chExt cx="83398" cy="175731"/>
            </a:xfrm>
            <a:solidFill>
              <a:schemeClr val="tx2"/>
            </a:solidFill>
          </p:grpSpPr>
          <p:sp>
            <p:nvSpPr>
              <p:cNvPr id="438" name="Oval 151">
                <a:extLst>
                  <a:ext uri="{FF2B5EF4-FFF2-40B4-BE49-F238E27FC236}">
                    <a16:creationId xmlns:a16="http://schemas.microsoft.com/office/drawing/2014/main" id="{0B98D9A2-AFF3-4A97-A1ED-B6FCC927BB9B}"/>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9" name="Freeform 152">
                <a:extLst>
                  <a:ext uri="{FF2B5EF4-FFF2-40B4-BE49-F238E27FC236}">
                    <a16:creationId xmlns:a16="http://schemas.microsoft.com/office/drawing/2014/main" id="{F22679A6-3AAC-42D8-BBFC-8631D2E1A21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0" name="Freeform 153">
                <a:extLst>
                  <a:ext uri="{FF2B5EF4-FFF2-40B4-BE49-F238E27FC236}">
                    <a16:creationId xmlns:a16="http://schemas.microsoft.com/office/drawing/2014/main" id="{FF9DD20C-1DD6-4CFD-AFCB-87982DF9A5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2" name="Group 154">
              <a:extLst>
                <a:ext uri="{FF2B5EF4-FFF2-40B4-BE49-F238E27FC236}">
                  <a16:creationId xmlns:a16="http://schemas.microsoft.com/office/drawing/2014/main" id="{4051A301-C8CE-4F91-A768-0420D62F4564}"/>
                </a:ext>
              </a:extLst>
            </p:cNvPr>
            <p:cNvGrpSpPr>
              <a:grpSpLocks/>
            </p:cNvGrpSpPr>
            <p:nvPr/>
          </p:nvGrpSpPr>
          <p:grpSpPr bwMode="auto">
            <a:xfrm>
              <a:off x="4572159" y="4357228"/>
              <a:ext cx="83389" cy="175252"/>
              <a:chOff x="5021753" y="2927868"/>
              <a:chExt cx="83398" cy="175731"/>
            </a:xfrm>
            <a:solidFill>
              <a:schemeClr val="tx2"/>
            </a:solidFill>
          </p:grpSpPr>
          <p:sp>
            <p:nvSpPr>
              <p:cNvPr id="435" name="Oval 155">
                <a:extLst>
                  <a:ext uri="{FF2B5EF4-FFF2-40B4-BE49-F238E27FC236}">
                    <a16:creationId xmlns:a16="http://schemas.microsoft.com/office/drawing/2014/main" id="{556B0D5F-D8A5-4903-8F7F-F9D030276393}"/>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6" name="Freeform 156">
                <a:extLst>
                  <a:ext uri="{FF2B5EF4-FFF2-40B4-BE49-F238E27FC236}">
                    <a16:creationId xmlns:a16="http://schemas.microsoft.com/office/drawing/2014/main" id="{1DFDA461-8075-41DF-B8B6-C201D77F5F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7" name="Freeform 157">
                <a:extLst>
                  <a:ext uri="{FF2B5EF4-FFF2-40B4-BE49-F238E27FC236}">
                    <a16:creationId xmlns:a16="http://schemas.microsoft.com/office/drawing/2014/main" id="{15E59AC7-8429-414B-9F73-AC89FF6E3F1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3" name="Group 158">
              <a:extLst>
                <a:ext uri="{FF2B5EF4-FFF2-40B4-BE49-F238E27FC236}">
                  <a16:creationId xmlns:a16="http://schemas.microsoft.com/office/drawing/2014/main" id="{2DFFDD5E-0602-4944-B42C-B460EBE8BB95}"/>
                </a:ext>
              </a:extLst>
            </p:cNvPr>
            <p:cNvGrpSpPr>
              <a:grpSpLocks/>
            </p:cNvGrpSpPr>
            <p:nvPr/>
          </p:nvGrpSpPr>
          <p:grpSpPr bwMode="auto">
            <a:xfrm>
              <a:off x="4664482" y="4360198"/>
              <a:ext cx="83389" cy="175252"/>
              <a:chOff x="5021753" y="2927868"/>
              <a:chExt cx="83398" cy="175731"/>
            </a:xfrm>
            <a:solidFill>
              <a:schemeClr val="tx2"/>
            </a:solidFill>
          </p:grpSpPr>
          <p:sp>
            <p:nvSpPr>
              <p:cNvPr id="432" name="Oval 159">
                <a:extLst>
                  <a:ext uri="{FF2B5EF4-FFF2-40B4-BE49-F238E27FC236}">
                    <a16:creationId xmlns:a16="http://schemas.microsoft.com/office/drawing/2014/main" id="{7B80B42E-7D0F-4622-AC98-D4017BB63111}"/>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3" name="Freeform 160">
                <a:extLst>
                  <a:ext uri="{FF2B5EF4-FFF2-40B4-BE49-F238E27FC236}">
                    <a16:creationId xmlns:a16="http://schemas.microsoft.com/office/drawing/2014/main" id="{56011B22-B96C-4193-AD6B-C0FFD403697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4" name="Freeform 161">
                <a:extLst>
                  <a:ext uri="{FF2B5EF4-FFF2-40B4-BE49-F238E27FC236}">
                    <a16:creationId xmlns:a16="http://schemas.microsoft.com/office/drawing/2014/main" id="{82A00CF0-DCCB-4603-8CF3-7655AD41664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4" name="Group 219">
              <a:extLst>
                <a:ext uri="{FF2B5EF4-FFF2-40B4-BE49-F238E27FC236}">
                  <a16:creationId xmlns:a16="http://schemas.microsoft.com/office/drawing/2014/main" id="{07D7C34D-9CBF-4885-9B9F-8956CFBCCC4C}"/>
                </a:ext>
              </a:extLst>
            </p:cNvPr>
            <p:cNvGrpSpPr>
              <a:grpSpLocks/>
            </p:cNvGrpSpPr>
            <p:nvPr/>
          </p:nvGrpSpPr>
          <p:grpSpPr bwMode="auto">
            <a:xfrm>
              <a:off x="4941914" y="4366636"/>
              <a:ext cx="83389" cy="175252"/>
              <a:chOff x="5021753" y="2927868"/>
              <a:chExt cx="83398" cy="175731"/>
            </a:xfrm>
            <a:solidFill>
              <a:schemeClr val="tx2"/>
            </a:solidFill>
          </p:grpSpPr>
          <p:sp>
            <p:nvSpPr>
              <p:cNvPr id="429" name="Oval 220">
                <a:extLst>
                  <a:ext uri="{FF2B5EF4-FFF2-40B4-BE49-F238E27FC236}">
                    <a16:creationId xmlns:a16="http://schemas.microsoft.com/office/drawing/2014/main" id="{E36C89CB-F1D3-4BC4-90A2-AE5773B12934}"/>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0" name="Freeform 221">
                <a:extLst>
                  <a:ext uri="{FF2B5EF4-FFF2-40B4-BE49-F238E27FC236}">
                    <a16:creationId xmlns:a16="http://schemas.microsoft.com/office/drawing/2014/main" id="{91DC06A6-9466-4DD6-8E14-BB1F14E78C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1" name="Freeform 222">
                <a:extLst>
                  <a:ext uri="{FF2B5EF4-FFF2-40B4-BE49-F238E27FC236}">
                    <a16:creationId xmlns:a16="http://schemas.microsoft.com/office/drawing/2014/main" id="{570F9AEA-8412-4753-99AB-D7B284E5C09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5" name="Group 223">
              <a:extLst>
                <a:ext uri="{FF2B5EF4-FFF2-40B4-BE49-F238E27FC236}">
                  <a16:creationId xmlns:a16="http://schemas.microsoft.com/office/drawing/2014/main" id="{4D39EB76-B400-4073-8182-ACD0F632EE97}"/>
                </a:ext>
              </a:extLst>
            </p:cNvPr>
            <p:cNvGrpSpPr>
              <a:grpSpLocks/>
            </p:cNvGrpSpPr>
            <p:nvPr/>
          </p:nvGrpSpPr>
          <p:grpSpPr bwMode="auto">
            <a:xfrm>
              <a:off x="4852570" y="4366636"/>
              <a:ext cx="83389" cy="175252"/>
              <a:chOff x="5021753" y="2927868"/>
              <a:chExt cx="83398" cy="175731"/>
            </a:xfrm>
            <a:solidFill>
              <a:schemeClr val="tx2"/>
            </a:solidFill>
          </p:grpSpPr>
          <p:sp>
            <p:nvSpPr>
              <p:cNvPr id="426" name="Oval 224">
                <a:extLst>
                  <a:ext uri="{FF2B5EF4-FFF2-40B4-BE49-F238E27FC236}">
                    <a16:creationId xmlns:a16="http://schemas.microsoft.com/office/drawing/2014/main" id="{2BC12937-10A6-475C-9FDE-C20D6C7384D3}"/>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7" name="Freeform 225">
                <a:extLst>
                  <a:ext uri="{FF2B5EF4-FFF2-40B4-BE49-F238E27FC236}">
                    <a16:creationId xmlns:a16="http://schemas.microsoft.com/office/drawing/2014/main" id="{F9E7A586-C556-4D73-8867-B82BAB23B3C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8" name="Freeform 226">
                <a:extLst>
                  <a:ext uri="{FF2B5EF4-FFF2-40B4-BE49-F238E27FC236}">
                    <a16:creationId xmlns:a16="http://schemas.microsoft.com/office/drawing/2014/main" id="{B79C6C59-DED0-4D29-86F7-32AA8A3AEE7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6" name="Group 227">
              <a:extLst>
                <a:ext uri="{FF2B5EF4-FFF2-40B4-BE49-F238E27FC236}">
                  <a16:creationId xmlns:a16="http://schemas.microsoft.com/office/drawing/2014/main" id="{363CF560-DE62-4E22-B393-4138C408F081}"/>
                </a:ext>
              </a:extLst>
            </p:cNvPr>
            <p:cNvGrpSpPr>
              <a:grpSpLocks/>
            </p:cNvGrpSpPr>
            <p:nvPr/>
          </p:nvGrpSpPr>
          <p:grpSpPr bwMode="auto">
            <a:xfrm>
              <a:off x="4757268" y="4366636"/>
              <a:ext cx="83389" cy="175252"/>
              <a:chOff x="5021753" y="2927868"/>
              <a:chExt cx="83398" cy="175731"/>
            </a:xfrm>
            <a:solidFill>
              <a:schemeClr val="tx2"/>
            </a:solidFill>
          </p:grpSpPr>
          <p:sp>
            <p:nvSpPr>
              <p:cNvPr id="423" name="Oval 228">
                <a:extLst>
                  <a:ext uri="{FF2B5EF4-FFF2-40B4-BE49-F238E27FC236}">
                    <a16:creationId xmlns:a16="http://schemas.microsoft.com/office/drawing/2014/main" id="{157FAA0B-AFD9-484F-81E9-DE9279A3A4F9}"/>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4" name="Freeform 229">
                <a:extLst>
                  <a:ext uri="{FF2B5EF4-FFF2-40B4-BE49-F238E27FC236}">
                    <a16:creationId xmlns:a16="http://schemas.microsoft.com/office/drawing/2014/main" id="{20810370-F4A1-4CDF-9B0F-885564B25F8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5" name="Freeform 230">
                <a:extLst>
                  <a:ext uri="{FF2B5EF4-FFF2-40B4-BE49-F238E27FC236}">
                    <a16:creationId xmlns:a16="http://schemas.microsoft.com/office/drawing/2014/main" id="{076D2A6B-9A7A-4C49-8930-D14C4740FF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7" name="Group 303">
              <a:extLst>
                <a:ext uri="{FF2B5EF4-FFF2-40B4-BE49-F238E27FC236}">
                  <a16:creationId xmlns:a16="http://schemas.microsoft.com/office/drawing/2014/main" id="{18D6BA0D-8A39-4328-94B6-5D653DBBD6FD}"/>
                </a:ext>
              </a:extLst>
            </p:cNvPr>
            <p:cNvGrpSpPr>
              <a:grpSpLocks/>
            </p:cNvGrpSpPr>
            <p:nvPr/>
          </p:nvGrpSpPr>
          <p:grpSpPr bwMode="auto">
            <a:xfrm rot="10800000" flipH="1">
              <a:off x="4296147" y="4551787"/>
              <a:ext cx="83389" cy="175252"/>
              <a:chOff x="5021753" y="2927868"/>
              <a:chExt cx="83398" cy="175731"/>
            </a:xfrm>
            <a:solidFill>
              <a:schemeClr val="tx2"/>
            </a:solidFill>
          </p:grpSpPr>
          <p:sp>
            <p:nvSpPr>
              <p:cNvPr id="420" name="Oval 304">
                <a:extLst>
                  <a:ext uri="{FF2B5EF4-FFF2-40B4-BE49-F238E27FC236}">
                    <a16:creationId xmlns:a16="http://schemas.microsoft.com/office/drawing/2014/main" id="{3E3B1F86-974E-4488-9477-EE1877C2DCE9}"/>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1" name="Freeform 305">
                <a:extLst>
                  <a:ext uri="{FF2B5EF4-FFF2-40B4-BE49-F238E27FC236}">
                    <a16:creationId xmlns:a16="http://schemas.microsoft.com/office/drawing/2014/main" id="{5FE72AC8-11EB-432B-8249-E664824D5BF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2" name="Freeform 306">
                <a:extLst>
                  <a:ext uri="{FF2B5EF4-FFF2-40B4-BE49-F238E27FC236}">
                    <a16:creationId xmlns:a16="http://schemas.microsoft.com/office/drawing/2014/main" id="{EDB8EB0B-0098-45E3-B59C-28F0288CAC3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8" name="Group 307">
              <a:extLst>
                <a:ext uri="{FF2B5EF4-FFF2-40B4-BE49-F238E27FC236}">
                  <a16:creationId xmlns:a16="http://schemas.microsoft.com/office/drawing/2014/main" id="{1184C273-E394-4653-8A03-74B379ADBA57}"/>
                </a:ext>
              </a:extLst>
            </p:cNvPr>
            <p:cNvGrpSpPr>
              <a:grpSpLocks/>
            </p:cNvGrpSpPr>
            <p:nvPr/>
          </p:nvGrpSpPr>
          <p:grpSpPr bwMode="auto">
            <a:xfrm rot="10800000" flipH="1">
              <a:off x="4388469" y="4548818"/>
              <a:ext cx="83389" cy="175252"/>
              <a:chOff x="5021753" y="2927868"/>
              <a:chExt cx="83398" cy="175731"/>
            </a:xfrm>
            <a:solidFill>
              <a:schemeClr val="tx2"/>
            </a:solidFill>
          </p:grpSpPr>
          <p:sp>
            <p:nvSpPr>
              <p:cNvPr id="417" name="Oval 308">
                <a:extLst>
                  <a:ext uri="{FF2B5EF4-FFF2-40B4-BE49-F238E27FC236}">
                    <a16:creationId xmlns:a16="http://schemas.microsoft.com/office/drawing/2014/main" id="{0DB6C814-4CF5-4B02-B715-2C888037097F}"/>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8" name="Freeform 309">
                <a:extLst>
                  <a:ext uri="{FF2B5EF4-FFF2-40B4-BE49-F238E27FC236}">
                    <a16:creationId xmlns:a16="http://schemas.microsoft.com/office/drawing/2014/main" id="{28996A2F-329B-44FD-8F01-85C4D0E35F3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9" name="Freeform 310">
                <a:extLst>
                  <a:ext uri="{FF2B5EF4-FFF2-40B4-BE49-F238E27FC236}">
                    <a16:creationId xmlns:a16="http://schemas.microsoft.com/office/drawing/2014/main" id="{7EDEB805-92D6-4271-8098-59FE49C41CF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89" name="Group 311">
              <a:extLst>
                <a:ext uri="{FF2B5EF4-FFF2-40B4-BE49-F238E27FC236}">
                  <a16:creationId xmlns:a16="http://schemas.microsoft.com/office/drawing/2014/main" id="{3CCF150B-B43B-415E-987C-5369A2EA1F88}"/>
                </a:ext>
              </a:extLst>
            </p:cNvPr>
            <p:cNvGrpSpPr>
              <a:grpSpLocks/>
            </p:cNvGrpSpPr>
            <p:nvPr/>
          </p:nvGrpSpPr>
          <p:grpSpPr bwMode="auto">
            <a:xfrm rot="10800000" flipH="1">
              <a:off x="4477816" y="4554759"/>
              <a:ext cx="83389" cy="175252"/>
              <a:chOff x="5021753" y="2927868"/>
              <a:chExt cx="83398" cy="175731"/>
            </a:xfrm>
            <a:solidFill>
              <a:schemeClr val="tx2"/>
            </a:solidFill>
          </p:grpSpPr>
          <p:sp>
            <p:nvSpPr>
              <p:cNvPr id="414" name="Oval 312">
                <a:extLst>
                  <a:ext uri="{FF2B5EF4-FFF2-40B4-BE49-F238E27FC236}">
                    <a16:creationId xmlns:a16="http://schemas.microsoft.com/office/drawing/2014/main" id="{3BD3CE65-E88B-4849-A6D7-9DD6D30F1ED6}"/>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5" name="Freeform 313">
                <a:extLst>
                  <a:ext uri="{FF2B5EF4-FFF2-40B4-BE49-F238E27FC236}">
                    <a16:creationId xmlns:a16="http://schemas.microsoft.com/office/drawing/2014/main" id="{FBCB0702-70B7-4760-A493-AFA8AA7192C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6" name="Freeform 314">
                <a:extLst>
                  <a:ext uri="{FF2B5EF4-FFF2-40B4-BE49-F238E27FC236}">
                    <a16:creationId xmlns:a16="http://schemas.microsoft.com/office/drawing/2014/main" id="{E679F1D4-F3BB-48FA-B51E-6A94AF4FD54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0" name="Group 316">
              <a:extLst>
                <a:ext uri="{FF2B5EF4-FFF2-40B4-BE49-F238E27FC236}">
                  <a16:creationId xmlns:a16="http://schemas.microsoft.com/office/drawing/2014/main" id="{F8628B40-6F57-4B9A-9DB4-34C6002CBFE6}"/>
                </a:ext>
              </a:extLst>
            </p:cNvPr>
            <p:cNvGrpSpPr>
              <a:grpSpLocks/>
            </p:cNvGrpSpPr>
            <p:nvPr/>
          </p:nvGrpSpPr>
          <p:grpSpPr bwMode="auto">
            <a:xfrm rot="10800000" flipH="1">
              <a:off x="4570636" y="4558224"/>
              <a:ext cx="83389" cy="175252"/>
              <a:chOff x="5021753" y="2927868"/>
              <a:chExt cx="83398" cy="175731"/>
            </a:xfrm>
            <a:solidFill>
              <a:schemeClr val="tx2"/>
            </a:solidFill>
          </p:grpSpPr>
          <p:sp>
            <p:nvSpPr>
              <p:cNvPr id="411" name="Oval 317">
                <a:extLst>
                  <a:ext uri="{FF2B5EF4-FFF2-40B4-BE49-F238E27FC236}">
                    <a16:creationId xmlns:a16="http://schemas.microsoft.com/office/drawing/2014/main" id="{A1135EC5-92A2-4891-AFB4-6AB044EA8F94}"/>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2" name="Freeform 318">
                <a:extLst>
                  <a:ext uri="{FF2B5EF4-FFF2-40B4-BE49-F238E27FC236}">
                    <a16:creationId xmlns:a16="http://schemas.microsoft.com/office/drawing/2014/main" id="{8BAFCCDF-75ED-4E2D-8E33-5B784790040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3" name="Freeform 319">
                <a:extLst>
                  <a:ext uri="{FF2B5EF4-FFF2-40B4-BE49-F238E27FC236}">
                    <a16:creationId xmlns:a16="http://schemas.microsoft.com/office/drawing/2014/main" id="{D460FC44-8619-45B7-8D69-D8B5437D146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1" name="Group 320">
              <a:extLst>
                <a:ext uri="{FF2B5EF4-FFF2-40B4-BE49-F238E27FC236}">
                  <a16:creationId xmlns:a16="http://schemas.microsoft.com/office/drawing/2014/main" id="{DF342CB3-200D-4B52-85BE-011814262C13}"/>
                </a:ext>
              </a:extLst>
            </p:cNvPr>
            <p:cNvGrpSpPr>
              <a:grpSpLocks/>
            </p:cNvGrpSpPr>
            <p:nvPr/>
          </p:nvGrpSpPr>
          <p:grpSpPr bwMode="auto">
            <a:xfrm rot="10800000" flipH="1">
              <a:off x="4663453" y="4555749"/>
              <a:ext cx="83389" cy="175252"/>
              <a:chOff x="5021753" y="2927868"/>
              <a:chExt cx="83398" cy="175731"/>
            </a:xfrm>
            <a:solidFill>
              <a:schemeClr val="tx2"/>
            </a:solidFill>
          </p:grpSpPr>
          <p:sp>
            <p:nvSpPr>
              <p:cNvPr id="408" name="Oval 321">
                <a:extLst>
                  <a:ext uri="{FF2B5EF4-FFF2-40B4-BE49-F238E27FC236}">
                    <a16:creationId xmlns:a16="http://schemas.microsoft.com/office/drawing/2014/main" id="{4E1804B2-A6B6-4761-BA27-00F2513795FF}"/>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9" name="Freeform 322">
                <a:extLst>
                  <a:ext uri="{FF2B5EF4-FFF2-40B4-BE49-F238E27FC236}">
                    <a16:creationId xmlns:a16="http://schemas.microsoft.com/office/drawing/2014/main" id="{E659785A-ACE7-4E76-8A26-3F7BDE14F17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10" name="Freeform 323">
                <a:extLst>
                  <a:ext uri="{FF2B5EF4-FFF2-40B4-BE49-F238E27FC236}">
                    <a16:creationId xmlns:a16="http://schemas.microsoft.com/office/drawing/2014/main" id="{002E4710-C185-413E-A90E-60F7354C798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2" name="Group 376">
              <a:extLst>
                <a:ext uri="{FF2B5EF4-FFF2-40B4-BE49-F238E27FC236}">
                  <a16:creationId xmlns:a16="http://schemas.microsoft.com/office/drawing/2014/main" id="{547E181A-2F1A-435B-8CDE-4A88AA67871A}"/>
                </a:ext>
              </a:extLst>
            </p:cNvPr>
            <p:cNvGrpSpPr>
              <a:grpSpLocks/>
            </p:cNvGrpSpPr>
            <p:nvPr/>
          </p:nvGrpSpPr>
          <p:grpSpPr bwMode="auto">
            <a:xfrm rot="11349086" flipH="1">
              <a:off x="5042638" y="4563173"/>
              <a:ext cx="83389" cy="175252"/>
              <a:chOff x="5021753" y="2927868"/>
              <a:chExt cx="83398" cy="175731"/>
            </a:xfrm>
            <a:solidFill>
              <a:schemeClr val="tx2"/>
            </a:solidFill>
          </p:grpSpPr>
          <p:sp>
            <p:nvSpPr>
              <p:cNvPr id="405" name="Oval 377">
                <a:extLst>
                  <a:ext uri="{FF2B5EF4-FFF2-40B4-BE49-F238E27FC236}">
                    <a16:creationId xmlns:a16="http://schemas.microsoft.com/office/drawing/2014/main" id="{E9E19EEB-7B0F-4A1A-A921-646FFDCC6CBC}"/>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6" name="Freeform 378">
                <a:extLst>
                  <a:ext uri="{FF2B5EF4-FFF2-40B4-BE49-F238E27FC236}">
                    <a16:creationId xmlns:a16="http://schemas.microsoft.com/office/drawing/2014/main" id="{42975169-93D7-49A2-9D55-EFF00415BAC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7" name="Freeform 379">
                <a:extLst>
                  <a:ext uri="{FF2B5EF4-FFF2-40B4-BE49-F238E27FC236}">
                    <a16:creationId xmlns:a16="http://schemas.microsoft.com/office/drawing/2014/main" id="{9020A063-3512-444C-A25D-34A9A2E3E65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3" name="Group 380">
              <a:extLst>
                <a:ext uri="{FF2B5EF4-FFF2-40B4-BE49-F238E27FC236}">
                  <a16:creationId xmlns:a16="http://schemas.microsoft.com/office/drawing/2014/main" id="{E670DAEE-CAF0-4234-98E7-95FDCB2DD84F}"/>
                </a:ext>
              </a:extLst>
            </p:cNvPr>
            <p:cNvGrpSpPr>
              <a:grpSpLocks/>
            </p:cNvGrpSpPr>
            <p:nvPr/>
          </p:nvGrpSpPr>
          <p:grpSpPr bwMode="auto">
            <a:xfrm rot="11349086" flipH="1">
              <a:off x="4953294" y="4563173"/>
              <a:ext cx="83389" cy="175252"/>
              <a:chOff x="5021753" y="2927868"/>
              <a:chExt cx="83398" cy="175731"/>
            </a:xfrm>
            <a:solidFill>
              <a:schemeClr val="tx2"/>
            </a:solidFill>
          </p:grpSpPr>
          <p:sp>
            <p:nvSpPr>
              <p:cNvPr id="402" name="Oval 381">
                <a:extLst>
                  <a:ext uri="{FF2B5EF4-FFF2-40B4-BE49-F238E27FC236}">
                    <a16:creationId xmlns:a16="http://schemas.microsoft.com/office/drawing/2014/main" id="{322B14A9-15F2-4656-8B9D-10C150AE5920}"/>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3" name="Freeform 382">
                <a:extLst>
                  <a:ext uri="{FF2B5EF4-FFF2-40B4-BE49-F238E27FC236}">
                    <a16:creationId xmlns:a16="http://schemas.microsoft.com/office/drawing/2014/main" id="{F7733CFB-B3B3-417C-8434-FE5C73F0D7D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4" name="Freeform 383">
                <a:extLst>
                  <a:ext uri="{FF2B5EF4-FFF2-40B4-BE49-F238E27FC236}">
                    <a16:creationId xmlns:a16="http://schemas.microsoft.com/office/drawing/2014/main" id="{D7323522-C6AF-4A91-BC65-4A02C8C09AC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4" name="Group 384">
              <a:extLst>
                <a:ext uri="{FF2B5EF4-FFF2-40B4-BE49-F238E27FC236}">
                  <a16:creationId xmlns:a16="http://schemas.microsoft.com/office/drawing/2014/main" id="{61419A7F-1106-444F-8769-1D4DE37DED17}"/>
                </a:ext>
              </a:extLst>
            </p:cNvPr>
            <p:cNvGrpSpPr>
              <a:grpSpLocks/>
            </p:cNvGrpSpPr>
            <p:nvPr/>
          </p:nvGrpSpPr>
          <p:grpSpPr bwMode="auto">
            <a:xfrm rot="11349086" flipH="1">
              <a:off x="4863950" y="4563173"/>
              <a:ext cx="83389" cy="175252"/>
              <a:chOff x="5021753" y="2927868"/>
              <a:chExt cx="83398" cy="175731"/>
            </a:xfrm>
            <a:solidFill>
              <a:schemeClr val="tx2"/>
            </a:solidFill>
          </p:grpSpPr>
          <p:sp>
            <p:nvSpPr>
              <p:cNvPr id="399" name="Oval 385">
                <a:extLst>
                  <a:ext uri="{FF2B5EF4-FFF2-40B4-BE49-F238E27FC236}">
                    <a16:creationId xmlns:a16="http://schemas.microsoft.com/office/drawing/2014/main" id="{668B8E44-083D-4C65-A7AE-959D0175FC35}"/>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0" name="Freeform 386">
                <a:extLst>
                  <a:ext uri="{FF2B5EF4-FFF2-40B4-BE49-F238E27FC236}">
                    <a16:creationId xmlns:a16="http://schemas.microsoft.com/office/drawing/2014/main" id="{A9173D51-25A2-4558-8278-568A9C92D67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1" name="Freeform 387">
                <a:extLst>
                  <a:ext uri="{FF2B5EF4-FFF2-40B4-BE49-F238E27FC236}">
                    <a16:creationId xmlns:a16="http://schemas.microsoft.com/office/drawing/2014/main" id="{753E7493-F740-43EC-A758-B35DCEE2C4B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5" name="Group 388">
              <a:extLst>
                <a:ext uri="{FF2B5EF4-FFF2-40B4-BE49-F238E27FC236}">
                  <a16:creationId xmlns:a16="http://schemas.microsoft.com/office/drawing/2014/main" id="{2F2D5DF1-D17F-4B23-8BB8-AA2F21F879CF}"/>
                </a:ext>
              </a:extLst>
            </p:cNvPr>
            <p:cNvGrpSpPr>
              <a:grpSpLocks/>
            </p:cNvGrpSpPr>
            <p:nvPr/>
          </p:nvGrpSpPr>
          <p:grpSpPr bwMode="auto">
            <a:xfrm rot="11349086" flipH="1">
              <a:off x="4765670" y="4563173"/>
              <a:ext cx="83389" cy="175252"/>
              <a:chOff x="5021753" y="2927868"/>
              <a:chExt cx="83398" cy="175731"/>
            </a:xfrm>
            <a:solidFill>
              <a:schemeClr val="tx2"/>
            </a:solidFill>
          </p:grpSpPr>
          <p:sp>
            <p:nvSpPr>
              <p:cNvPr id="396" name="Oval 389">
                <a:extLst>
                  <a:ext uri="{FF2B5EF4-FFF2-40B4-BE49-F238E27FC236}">
                    <a16:creationId xmlns:a16="http://schemas.microsoft.com/office/drawing/2014/main" id="{87191898-ED29-484E-AAEC-7332326D53A8}"/>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7" name="Freeform 390">
                <a:extLst>
                  <a:ext uri="{FF2B5EF4-FFF2-40B4-BE49-F238E27FC236}">
                    <a16:creationId xmlns:a16="http://schemas.microsoft.com/office/drawing/2014/main" id="{8DFEDA69-385D-4CA1-AE06-E8CEEE8DC58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8" name="Freeform 391">
                <a:extLst>
                  <a:ext uri="{FF2B5EF4-FFF2-40B4-BE49-F238E27FC236}">
                    <a16:creationId xmlns:a16="http://schemas.microsoft.com/office/drawing/2014/main" id="{66BA72D2-73C1-473E-ACEE-3D19923C004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447" name="Group 446">
            <a:extLst>
              <a:ext uri="{FF2B5EF4-FFF2-40B4-BE49-F238E27FC236}">
                <a16:creationId xmlns:a16="http://schemas.microsoft.com/office/drawing/2014/main" id="{594D82E1-BE69-45B8-A6A9-0A138B221051}"/>
              </a:ext>
            </a:extLst>
          </p:cNvPr>
          <p:cNvGrpSpPr/>
          <p:nvPr/>
        </p:nvGrpSpPr>
        <p:grpSpPr>
          <a:xfrm>
            <a:off x="8009519" y="2779456"/>
            <a:ext cx="377087" cy="337691"/>
            <a:chOff x="5034238" y="4039002"/>
            <a:chExt cx="423458" cy="379218"/>
          </a:xfrm>
        </p:grpSpPr>
        <p:sp>
          <p:nvSpPr>
            <p:cNvPr id="448" name="Oval 216">
              <a:extLst>
                <a:ext uri="{FF2B5EF4-FFF2-40B4-BE49-F238E27FC236}">
                  <a16:creationId xmlns:a16="http://schemas.microsoft.com/office/drawing/2014/main" id="{40F59461-12D7-48F4-ABC6-33DB7F1C602D}"/>
                </a:ext>
              </a:extLst>
            </p:cNvPr>
            <p:cNvSpPr>
              <a:spLocks noChangeArrowheads="1"/>
            </p:cNvSpPr>
            <p:nvPr/>
          </p:nvSpPr>
          <p:spPr bwMode="auto">
            <a:xfrm rot="335885">
              <a:off x="5034238" y="4366636"/>
              <a:ext cx="83389" cy="51535"/>
            </a:xfrm>
            <a:prstGeom prst="ellipse">
              <a:avLst/>
            </a:prstGeom>
            <a:solidFill>
              <a:schemeClr val="tx2"/>
            </a:solid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49" name="Group 142">
              <a:extLst>
                <a:ext uri="{FF2B5EF4-FFF2-40B4-BE49-F238E27FC236}">
                  <a16:creationId xmlns:a16="http://schemas.microsoft.com/office/drawing/2014/main" id="{9AD1ED28-C090-456E-A127-DA1149875CC9}"/>
                </a:ext>
              </a:extLst>
            </p:cNvPr>
            <p:cNvGrpSpPr>
              <a:grpSpLocks/>
            </p:cNvGrpSpPr>
            <p:nvPr/>
          </p:nvGrpSpPr>
          <p:grpSpPr bwMode="auto">
            <a:xfrm>
              <a:off x="5097337" y="4044941"/>
              <a:ext cx="83389" cy="175252"/>
              <a:chOff x="5021753" y="2927868"/>
              <a:chExt cx="83398" cy="175731"/>
            </a:xfrm>
            <a:solidFill>
              <a:schemeClr val="tx2"/>
            </a:solidFill>
          </p:grpSpPr>
          <p:sp>
            <p:nvSpPr>
              <p:cNvPr id="478" name="Oval 143">
                <a:extLst>
                  <a:ext uri="{FF2B5EF4-FFF2-40B4-BE49-F238E27FC236}">
                    <a16:creationId xmlns:a16="http://schemas.microsoft.com/office/drawing/2014/main" id="{B7BEF4AC-DC57-4017-A35C-3428089F2E0B}"/>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9" name="Freeform 144">
                <a:extLst>
                  <a:ext uri="{FF2B5EF4-FFF2-40B4-BE49-F238E27FC236}">
                    <a16:creationId xmlns:a16="http://schemas.microsoft.com/office/drawing/2014/main" id="{FE3E3F90-B64D-4078-A977-9C880A8449D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0" name="Freeform 145">
                <a:extLst>
                  <a:ext uri="{FF2B5EF4-FFF2-40B4-BE49-F238E27FC236}">
                    <a16:creationId xmlns:a16="http://schemas.microsoft.com/office/drawing/2014/main" id="{D5CA3AD7-9BB8-4519-A815-17E48F527B0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0" name="Group 146">
              <a:extLst>
                <a:ext uri="{FF2B5EF4-FFF2-40B4-BE49-F238E27FC236}">
                  <a16:creationId xmlns:a16="http://schemas.microsoft.com/office/drawing/2014/main" id="{FB4FC696-9188-47DE-A149-65C4E0DC5BBE}"/>
                </a:ext>
              </a:extLst>
            </p:cNvPr>
            <p:cNvGrpSpPr>
              <a:grpSpLocks/>
            </p:cNvGrpSpPr>
            <p:nvPr/>
          </p:nvGrpSpPr>
          <p:grpSpPr bwMode="auto">
            <a:xfrm>
              <a:off x="5192638" y="4039002"/>
              <a:ext cx="83389" cy="175252"/>
              <a:chOff x="5021753" y="2927868"/>
              <a:chExt cx="83398" cy="175731"/>
            </a:xfrm>
            <a:solidFill>
              <a:schemeClr val="tx2"/>
            </a:solidFill>
          </p:grpSpPr>
          <p:sp>
            <p:nvSpPr>
              <p:cNvPr id="475" name="Oval 147">
                <a:extLst>
                  <a:ext uri="{FF2B5EF4-FFF2-40B4-BE49-F238E27FC236}">
                    <a16:creationId xmlns:a16="http://schemas.microsoft.com/office/drawing/2014/main" id="{0FC8B03A-A6BD-460C-ABFB-FCB35B9E6FBD}"/>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6" name="Freeform 148">
                <a:extLst>
                  <a:ext uri="{FF2B5EF4-FFF2-40B4-BE49-F238E27FC236}">
                    <a16:creationId xmlns:a16="http://schemas.microsoft.com/office/drawing/2014/main" id="{026860C6-65B3-4612-9975-2BFF383D4A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7" name="Freeform 149">
                <a:extLst>
                  <a:ext uri="{FF2B5EF4-FFF2-40B4-BE49-F238E27FC236}">
                    <a16:creationId xmlns:a16="http://schemas.microsoft.com/office/drawing/2014/main" id="{83B4740A-2EBC-43D0-A2BF-749BF6F330B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1" name="Group 150">
              <a:extLst>
                <a:ext uri="{FF2B5EF4-FFF2-40B4-BE49-F238E27FC236}">
                  <a16:creationId xmlns:a16="http://schemas.microsoft.com/office/drawing/2014/main" id="{E8966F0B-43BF-4D74-93F2-9029EAF4BB08}"/>
                </a:ext>
              </a:extLst>
            </p:cNvPr>
            <p:cNvGrpSpPr>
              <a:grpSpLocks/>
            </p:cNvGrpSpPr>
            <p:nvPr/>
          </p:nvGrpSpPr>
          <p:grpSpPr bwMode="auto">
            <a:xfrm>
              <a:off x="5284962" y="4044942"/>
              <a:ext cx="83389" cy="175252"/>
              <a:chOff x="5021753" y="2927868"/>
              <a:chExt cx="83398" cy="175731"/>
            </a:xfrm>
            <a:solidFill>
              <a:schemeClr val="tx2"/>
            </a:solidFill>
          </p:grpSpPr>
          <p:sp>
            <p:nvSpPr>
              <p:cNvPr id="472" name="Oval 151">
                <a:extLst>
                  <a:ext uri="{FF2B5EF4-FFF2-40B4-BE49-F238E27FC236}">
                    <a16:creationId xmlns:a16="http://schemas.microsoft.com/office/drawing/2014/main" id="{C876D43A-43B7-4674-A4C4-232B57986B15}"/>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3" name="Freeform 152">
                <a:extLst>
                  <a:ext uri="{FF2B5EF4-FFF2-40B4-BE49-F238E27FC236}">
                    <a16:creationId xmlns:a16="http://schemas.microsoft.com/office/drawing/2014/main" id="{B6A25755-2771-4EA3-8802-1C0437E127C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4" name="Freeform 153">
                <a:extLst>
                  <a:ext uri="{FF2B5EF4-FFF2-40B4-BE49-F238E27FC236}">
                    <a16:creationId xmlns:a16="http://schemas.microsoft.com/office/drawing/2014/main" id="{99D32FCC-612A-4ABD-BDED-DABDEC46B44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2" name="Group 154">
              <a:extLst>
                <a:ext uri="{FF2B5EF4-FFF2-40B4-BE49-F238E27FC236}">
                  <a16:creationId xmlns:a16="http://schemas.microsoft.com/office/drawing/2014/main" id="{3F8DC14A-F6EF-47E8-B8D1-FFA39B1565E5}"/>
                </a:ext>
              </a:extLst>
            </p:cNvPr>
            <p:cNvGrpSpPr>
              <a:grpSpLocks/>
            </p:cNvGrpSpPr>
            <p:nvPr/>
          </p:nvGrpSpPr>
          <p:grpSpPr bwMode="auto">
            <a:xfrm>
              <a:off x="5374307" y="4041972"/>
              <a:ext cx="83389" cy="175252"/>
              <a:chOff x="5021753" y="2927868"/>
              <a:chExt cx="83398" cy="175731"/>
            </a:xfrm>
            <a:solidFill>
              <a:schemeClr val="tx2"/>
            </a:solidFill>
          </p:grpSpPr>
          <p:sp>
            <p:nvSpPr>
              <p:cNvPr id="469" name="Oval 155">
                <a:extLst>
                  <a:ext uri="{FF2B5EF4-FFF2-40B4-BE49-F238E27FC236}">
                    <a16:creationId xmlns:a16="http://schemas.microsoft.com/office/drawing/2014/main" id="{D82E242A-8B21-4AF0-BA7F-31FF2270CD9D}"/>
                  </a:ext>
                </a:extLst>
              </p:cNvPr>
              <p:cNvSpPr>
                <a:spLocks noChangeArrowheads="1"/>
              </p:cNvSpPr>
              <p:nvPr/>
            </p:nvSpPr>
            <p:spPr bwMode="auto">
              <a:xfrm rot="-711073">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0" name="Freeform 156">
                <a:extLst>
                  <a:ext uri="{FF2B5EF4-FFF2-40B4-BE49-F238E27FC236}">
                    <a16:creationId xmlns:a16="http://schemas.microsoft.com/office/drawing/2014/main" id="{586154FB-3CA6-4D9D-8F03-B4BEEAABA46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1" name="Freeform 157">
                <a:extLst>
                  <a:ext uri="{FF2B5EF4-FFF2-40B4-BE49-F238E27FC236}">
                    <a16:creationId xmlns:a16="http://schemas.microsoft.com/office/drawing/2014/main" id="{7D4D8294-1C69-4FD3-AE8D-470CABFA9C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3" name="Group 303">
              <a:extLst>
                <a:ext uri="{FF2B5EF4-FFF2-40B4-BE49-F238E27FC236}">
                  <a16:creationId xmlns:a16="http://schemas.microsoft.com/office/drawing/2014/main" id="{88F21509-4000-47ED-AD93-95858B164AB6}"/>
                </a:ext>
              </a:extLst>
            </p:cNvPr>
            <p:cNvGrpSpPr>
              <a:grpSpLocks/>
            </p:cNvGrpSpPr>
            <p:nvPr/>
          </p:nvGrpSpPr>
          <p:grpSpPr bwMode="auto">
            <a:xfrm rot="10800000" flipH="1">
              <a:off x="5098295" y="4236531"/>
              <a:ext cx="83389" cy="175252"/>
              <a:chOff x="5021753" y="2927868"/>
              <a:chExt cx="83398" cy="175731"/>
            </a:xfrm>
            <a:solidFill>
              <a:schemeClr val="tx2"/>
            </a:solidFill>
          </p:grpSpPr>
          <p:sp>
            <p:nvSpPr>
              <p:cNvPr id="466" name="Oval 304">
                <a:extLst>
                  <a:ext uri="{FF2B5EF4-FFF2-40B4-BE49-F238E27FC236}">
                    <a16:creationId xmlns:a16="http://schemas.microsoft.com/office/drawing/2014/main" id="{12D2A877-0408-4BC1-9401-2C09F4CADEBB}"/>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7" name="Freeform 305">
                <a:extLst>
                  <a:ext uri="{FF2B5EF4-FFF2-40B4-BE49-F238E27FC236}">
                    <a16:creationId xmlns:a16="http://schemas.microsoft.com/office/drawing/2014/main" id="{ACE3D957-4D03-43ED-8861-89EF29E6BF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8" name="Freeform 306">
                <a:extLst>
                  <a:ext uri="{FF2B5EF4-FFF2-40B4-BE49-F238E27FC236}">
                    <a16:creationId xmlns:a16="http://schemas.microsoft.com/office/drawing/2014/main" id="{05D376B4-4DBF-4272-A6B6-88DE58D4E63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4" name="Group 307">
              <a:extLst>
                <a:ext uri="{FF2B5EF4-FFF2-40B4-BE49-F238E27FC236}">
                  <a16:creationId xmlns:a16="http://schemas.microsoft.com/office/drawing/2014/main" id="{FAA04CD7-5F2A-4945-A9CE-2AED32656634}"/>
                </a:ext>
              </a:extLst>
            </p:cNvPr>
            <p:cNvGrpSpPr>
              <a:grpSpLocks/>
            </p:cNvGrpSpPr>
            <p:nvPr/>
          </p:nvGrpSpPr>
          <p:grpSpPr bwMode="auto">
            <a:xfrm rot="10800000" flipH="1">
              <a:off x="5190617" y="4233562"/>
              <a:ext cx="83389" cy="175252"/>
              <a:chOff x="5021753" y="2927868"/>
              <a:chExt cx="83398" cy="175731"/>
            </a:xfrm>
            <a:solidFill>
              <a:schemeClr val="tx2"/>
            </a:solidFill>
          </p:grpSpPr>
          <p:sp>
            <p:nvSpPr>
              <p:cNvPr id="463" name="Oval 308">
                <a:extLst>
                  <a:ext uri="{FF2B5EF4-FFF2-40B4-BE49-F238E27FC236}">
                    <a16:creationId xmlns:a16="http://schemas.microsoft.com/office/drawing/2014/main" id="{8E42F17B-9722-478E-9AA0-D3A071134B0E}"/>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4" name="Freeform 309">
                <a:extLst>
                  <a:ext uri="{FF2B5EF4-FFF2-40B4-BE49-F238E27FC236}">
                    <a16:creationId xmlns:a16="http://schemas.microsoft.com/office/drawing/2014/main" id="{EE91CCF7-686B-4B39-A419-73C4A26F3F6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5" name="Freeform 310">
                <a:extLst>
                  <a:ext uri="{FF2B5EF4-FFF2-40B4-BE49-F238E27FC236}">
                    <a16:creationId xmlns:a16="http://schemas.microsoft.com/office/drawing/2014/main" id="{B2CE06DF-0EFA-4147-8A3A-BCAFF2FE16D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5" name="Group 311">
              <a:extLst>
                <a:ext uri="{FF2B5EF4-FFF2-40B4-BE49-F238E27FC236}">
                  <a16:creationId xmlns:a16="http://schemas.microsoft.com/office/drawing/2014/main" id="{E897548B-8FC3-4C24-B4CF-4A9634C4F50B}"/>
                </a:ext>
              </a:extLst>
            </p:cNvPr>
            <p:cNvGrpSpPr>
              <a:grpSpLocks/>
            </p:cNvGrpSpPr>
            <p:nvPr/>
          </p:nvGrpSpPr>
          <p:grpSpPr bwMode="auto">
            <a:xfrm rot="10800000" flipH="1">
              <a:off x="5279964" y="4239503"/>
              <a:ext cx="83389" cy="175252"/>
              <a:chOff x="5021753" y="2927868"/>
              <a:chExt cx="83398" cy="175731"/>
            </a:xfrm>
            <a:solidFill>
              <a:schemeClr val="tx2"/>
            </a:solidFill>
          </p:grpSpPr>
          <p:sp>
            <p:nvSpPr>
              <p:cNvPr id="460" name="Oval 312">
                <a:extLst>
                  <a:ext uri="{FF2B5EF4-FFF2-40B4-BE49-F238E27FC236}">
                    <a16:creationId xmlns:a16="http://schemas.microsoft.com/office/drawing/2014/main" id="{4DBA9DD6-F147-44B4-BFB4-4D9BFCFF2D57}"/>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1" name="Freeform 313">
                <a:extLst>
                  <a:ext uri="{FF2B5EF4-FFF2-40B4-BE49-F238E27FC236}">
                    <a16:creationId xmlns:a16="http://schemas.microsoft.com/office/drawing/2014/main" id="{931D8E29-7955-45F6-ADBA-9E48810247C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2" name="Freeform 314">
                <a:extLst>
                  <a:ext uri="{FF2B5EF4-FFF2-40B4-BE49-F238E27FC236}">
                    <a16:creationId xmlns:a16="http://schemas.microsoft.com/office/drawing/2014/main" id="{7C90BF46-5453-48F5-8165-BE51FF4DFF7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56" name="Group 316">
              <a:extLst>
                <a:ext uri="{FF2B5EF4-FFF2-40B4-BE49-F238E27FC236}">
                  <a16:creationId xmlns:a16="http://schemas.microsoft.com/office/drawing/2014/main" id="{8FC2EE0E-895C-4796-BCE0-B84CDC7A465B}"/>
                </a:ext>
              </a:extLst>
            </p:cNvPr>
            <p:cNvGrpSpPr>
              <a:grpSpLocks/>
            </p:cNvGrpSpPr>
            <p:nvPr/>
          </p:nvGrpSpPr>
          <p:grpSpPr bwMode="auto">
            <a:xfrm rot="10800000" flipH="1">
              <a:off x="5372784" y="4242968"/>
              <a:ext cx="83389" cy="175252"/>
              <a:chOff x="5021753" y="2927868"/>
              <a:chExt cx="83398" cy="175731"/>
            </a:xfrm>
            <a:solidFill>
              <a:schemeClr val="tx2"/>
            </a:solidFill>
          </p:grpSpPr>
          <p:sp>
            <p:nvSpPr>
              <p:cNvPr id="457" name="Oval 317">
                <a:extLst>
                  <a:ext uri="{FF2B5EF4-FFF2-40B4-BE49-F238E27FC236}">
                    <a16:creationId xmlns:a16="http://schemas.microsoft.com/office/drawing/2014/main" id="{E2B16297-C6B0-43E1-B338-4894B9017ADE}"/>
                  </a:ext>
                </a:extLst>
              </p:cNvPr>
              <p:cNvSpPr>
                <a:spLocks noChangeArrowheads="1"/>
              </p:cNvSpPr>
              <p:nvPr/>
            </p:nvSpPr>
            <p:spPr bwMode="auto">
              <a:xfrm rot="335885">
                <a:off x="5021753" y="2927868"/>
                <a:ext cx="83398" cy="51676"/>
              </a:xfrm>
              <a:prstGeom prst="ellipse">
                <a:avLst/>
              </a:prstGeom>
              <a:grpFill/>
              <a:ln>
                <a:solidFill>
                  <a:schemeClr val="tx2"/>
                </a:solidFill>
              </a:ln>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8" name="Freeform 318">
                <a:extLst>
                  <a:ext uri="{FF2B5EF4-FFF2-40B4-BE49-F238E27FC236}">
                    <a16:creationId xmlns:a16="http://schemas.microsoft.com/office/drawing/2014/main" id="{C0E49A05-4CC8-4475-B071-EFDD5A27168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9" name="Freeform 319">
                <a:extLst>
                  <a:ext uri="{FF2B5EF4-FFF2-40B4-BE49-F238E27FC236}">
                    <a16:creationId xmlns:a16="http://schemas.microsoft.com/office/drawing/2014/main" id="{6B560C4F-4A50-4B68-A5E3-8A448FE80B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grpFill/>
              <a:ln w="12700" algn="ctr">
                <a:solidFill>
                  <a:schemeClr val="tx2"/>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481" name="Group 480">
            <a:extLst>
              <a:ext uri="{FF2B5EF4-FFF2-40B4-BE49-F238E27FC236}">
                <a16:creationId xmlns:a16="http://schemas.microsoft.com/office/drawing/2014/main" id="{5A3A647E-E344-48A7-80FB-DC04C4BEF9F7}"/>
              </a:ext>
            </a:extLst>
          </p:cNvPr>
          <p:cNvGrpSpPr/>
          <p:nvPr/>
        </p:nvGrpSpPr>
        <p:grpSpPr>
          <a:xfrm>
            <a:off x="6821302" y="2779460"/>
            <a:ext cx="559326" cy="334738"/>
            <a:chOff x="3699904" y="4083047"/>
            <a:chExt cx="628108" cy="375901"/>
          </a:xfrm>
        </p:grpSpPr>
        <p:grpSp>
          <p:nvGrpSpPr>
            <p:cNvPr id="482" name="Group 215">
              <a:extLst>
                <a:ext uri="{FF2B5EF4-FFF2-40B4-BE49-F238E27FC236}">
                  <a16:creationId xmlns:a16="http://schemas.microsoft.com/office/drawing/2014/main" id="{329D0714-D198-4F28-A334-E806DB7F6ECA}"/>
                </a:ext>
              </a:extLst>
            </p:cNvPr>
            <p:cNvGrpSpPr>
              <a:grpSpLocks/>
            </p:cNvGrpSpPr>
            <p:nvPr/>
          </p:nvGrpSpPr>
          <p:grpSpPr bwMode="auto">
            <a:xfrm>
              <a:off x="3699904" y="4083047"/>
              <a:ext cx="83389" cy="175252"/>
              <a:chOff x="5021753" y="2927868"/>
              <a:chExt cx="83398" cy="175731"/>
            </a:xfrm>
          </p:grpSpPr>
          <p:sp>
            <p:nvSpPr>
              <p:cNvPr id="535" name="Oval 216">
                <a:extLst>
                  <a:ext uri="{FF2B5EF4-FFF2-40B4-BE49-F238E27FC236}">
                    <a16:creationId xmlns:a16="http://schemas.microsoft.com/office/drawing/2014/main" id="{30EF1BE9-9069-4F37-AED2-FD2F5D31200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6" name="Freeform 217">
                <a:extLst>
                  <a:ext uri="{FF2B5EF4-FFF2-40B4-BE49-F238E27FC236}">
                    <a16:creationId xmlns:a16="http://schemas.microsoft.com/office/drawing/2014/main" id="{D6D0E729-D700-4187-90E0-03DD2DE7B9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7" name="Freeform 218">
                <a:extLst>
                  <a:ext uri="{FF2B5EF4-FFF2-40B4-BE49-F238E27FC236}">
                    <a16:creationId xmlns:a16="http://schemas.microsoft.com/office/drawing/2014/main" id="{79AAF27F-3AAD-417E-9288-7610B167E7F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3" name="Group 376">
              <a:extLst>
                <a:ext uri="{FF2B5EF4-FFF2-40B4-BE49-F238E27FC236}">
                  <a16:creationId xmlns:a16="http://schemas.microsoft.com/office/drawing/2014/main" id="{0E78C326-EAD8-4428-8DFC-A58881E7405B}"/>
                </a:ext>
              </a:extLst>
            </p:cNvPr>
            <p:cNvGrpSpPr>
              <a:grpSpLocks/>
            </p:cNvGrpSpPr>
            <p:nvPr/>
          </p:nvGrpSpPr>
          <p:grpSpPr bwMode="auto">
            <a:xfrm rot="11349086" flipH="1">
              <a:off x="3708304" y="4279584"/>
              <a:ext cx="83389" cy="175252"/>
              <a:chOff x="5021753" y="2927868"/>
              <a:chExt cx="83398" cy="175731"/>
            </a:xfrm>
          </p:grpSpPr>
          <p:sp>
            <p:nvSpPr>
              <p:cNvPr id="532" name="Oval 377">
                <a:extLst>
                  <a:ext uri="{FF2B5EF4-FFF2-40B4-BE49-F238E27FC236}">
                    <a16:creationId xmlns:a16="http://schemas.microsoft.com/office/drawing/2014/main" id="{6508025B-BE8F-47A5-943E-137255429FE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3" name="Freeform 378">
                <a:extLst>
                  <a:ext uri="{FF2B5EF4-FFF2-40B4-BE49-F238E27FC236}">
                    <a16:creationId xmlns:a16="http://schemas.microsoft.com/office/drawing/2014/main" id="{2D07C754-E626-4949-82F6-000A176648D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4" name="Freeform 379">
                <a:extLst>
                  <a:ext uri="{FF2B5EF4-FFF2-40B4-BE49-F238E27FC236}">
                    <a16:creationId xmlns:a16="http://schemas.microsoft.com/office/drawing/2014/main" id="{4AB6FD32-1CA0-4408-8B97-9D1DA713825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4" name="Group 215">
              <a:extLst>
                <a:ext uri="{FF2B5EF4-FFF2-40B4-BE49-F238E27FC236}">
                  <a16:creationId xmlns:a16="http://schemas.microsoft.com/office/drawing/2014/main" id="{37BC3CF3-E67E-4FB9-830C-80A3008E7743}"/>
                </a:ext>
              </a:extLst>
            </p:cNvPr>
            <p:cNvGrpSpPr>
              <a:grpSpLocks/>
            </p:cNvGrpSpPr>
            <p:nvPr/>
          </p:nvGrpSpPr>
          <p:grpSpPr bwMode="auto">
            <a:xfrm>
              <a:off x="4054812" y="4087159"/>
              <a:ext cx="83389" cy="175252"/>
              <a:chOff x="5021753" y="2927868"/>
              <a:chExt cx="83398" cy="175731"/>
            </a:xfrm>
          </p:grpSpPr>
          <p:sp>
            <p:nvSpPr>
              <p:cNvPr id="529" name="Oval 216">
                <a:extLst>
                  <a:ext uri="{FF2B5EF4-FFF2-40B4-BE49-F238E27FC236}">
                    <a16:creationId xmlns:a16="http://schemas.microsoft.com/office/drawing/2014/main" id="{0259F16D-35F3-440F-AAAA-11AC7BFA65A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0" name="Freeform 217">
                <a:extLst>
                  <a:ext uri="{FF2B5EF4-FFF2-40B4-BE49-F238E27FC236}">
                    <a16:creationId xmlns:a16="http://schemas.microsoft.com/office/drawing/2014/main" id="{9ACF6209-38F9-4BBB-BA2D-972CCC635B2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1" name="Freeform 218">
                <a:extLst>
                  <a:ext uri="{FF2B5EF4-FFF2-40B4-BE49-F238E27FC236}">
                    <a16:creationId xmlns:a16="http://schemas.microsoft.com/office/drawing/2014/main" id="{7251B9FD-0005-4981-9BBF-19E2DFC7D77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5" name="Group 219">
              <a:extLst>
                <a:ext uri="{FF2B5EF4-FFF2-40B4-BE49-F238E27FC236}">
                  <a16:creationId xmlns:a16="http://schemas.microsoft.com/office/drawing/2014/main" id="{30A84496-AD0E-45D7-80EE-A425339972C2}"/>
                </a:ext>
              </a:extLst>
            </p:cNvPr>
            <p:cNvGrpSpPr>
              <a:grpSpLocks/>
            </p:cNvGrpSpPr>
            <p:nvPr/>
          </p:nvGrpSpPr>
          <p:grpSpPr bwMode="auto">
            <a:xfrm>
              <a:off x="3962488" y="4087159"/>
              <a:ext cx="83389" cy="175252"/>
              <a:chOff x="5021753" y="2927868"/>
              <a:chExt cx="83398" cy="175731"/>
            </a:xfrm>
          </p:grpSpPr>
          <p:sp>
            <p:nvSpPr>
              <p:cNvPr id="526" name="Oval 220">
                <a:extLst>
                  <a:ext uri="{FF2B5EF4-FFF2-40B4-BE49-F238E27FC236}">
                    <a16:creationId xmlns:a16="http://schemas.microsoft.com/office/drawing/2014/main" id="{B53B34CD-30BE-4236-BD1A-3E93E454993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7" name="Freeform 221">
                <a:extLst>
                  <a:ext uri="{FF2B5EF4-FFF2-40B4-BE49-F238E27FC236}">
                    <a16:creationId xmlns:a16="http://schemas.microsoft.com/office/drawing/2014/main" id="{A222B582-E12F-4D7E-ADFA-5BBC6C83971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8" name="Freeform 222">
                <a:extLst>
                  <a:ext uri="{FF2B5EF4-FFF2-40B4-BE49-F238E27FC236}">
                    <a16:creationId xmlns:a16="http://schemas.microsoft.com/office/drawing/2014/main" id="{3CF8F8F7-90DF-4269-AD6A-5664E2DFF4C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6" name="Group 223">
              <a:extLst>
                <a:ext uri="{FF2B5EF4-FFF2-40B4-BE49-F238E27FC236}">
                  <a16:creationId xmlns:a16="http://schemas.microsoft.com/office/drawing/2014/main" id="{20486D9C-503C-4309-BB5C-AD27BACA9119}"/>
                </a:ext>
              </a:extLst>
            </p:cNvPr>
            <p:cNvGrpSpPr>
              <a:grpSpLocks/>
            </p:cNvGrpSpPr>
            <p:nvPr/>
          </p:nvGrpSpPr>
          <p:grpSpPr bwMode="auto">
            <a:xfrm>
              <a:off x="3873143" y="4087159"/>
              <a:ext cx="83389" cy="175252"/>
              <a:chOff x="5021753" y="2927868"/>
              <a:chExt cx="83398" cy="175731"/>
            </a:xfrm>
          </p:grpSpPr>
          <p:sp>
            <p:nvSpPr>
              <p:cNvPr id="523" name="Oval 224">
                <a:extLst>
                  <a:ext uri="{FF2B5EF4-FFF2-40B4-BE49-F238E27FC236}">
                    <a16:creationId xmlns:a16="http://schemas.microsoft.com/office/drawing/2014/main" id="{EA03B6B0-E17C-469F-BA47-FAA01889A40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4" name="Freeform 225">
                <a:extLst>
                  <a:ext uri="{FF2B5EF4-FFF2-40B4-BE49-F238E27FC236}">
                    <a16:creationId xmlns:a16="http://schemas.microsoft.com/office/drawing/2014/main" id="{2F73C36B-AEF5-4402-8F4D-7CB70271C44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5" name="Freeform 226">
                <a:extLst>
                  <a:ext uri="{FF2B5EF4-FFF2-40B4-BE49-F238E27FC236}">
                    <a16:creationId xmlns:a16="http://schemas.microsoft.com/office/drawing/2014/main" id="{A077021F-D8A0-4922-9BF3-6C047A92199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7" name="Group 227">
              <a:extLst>
                <a:ext uri="{FF2B5EF4-FFF2-40B4-BE49-F238E27FC236}">
                  <a16:creationId xmlns:a16="http://schemas.microsoft.com/office/drawing/2014/main" id="{927356AB-653A-4D57-B181-F8041127461D}"/>
                </a:ext>
              </a:extLst>
            </p:cNvPr>
            <p:cNvGrpSpPr>
              <a:grpSpLocks/>
            </p:cNvGrpSpPr>
            <p:nvPr/>
          </p:nvGrpSpPr>
          <p:grpSpPr bwMode="auto">
            <a:xfrm>
              <a:off x="3777842" y="4087159"/>
              <a:ext cx="83389" cy="175252"/>
              <a:chOff x="5021753" y="2927868"/>
              <a:chExt cx="83398" cy="175731"/>
            </a:xfrm>
          </p:grpSpPr>
          <p:sp>
            <p:nvSpPr>
              <p:cNvPr id="520" name="Oval 228">
                <a:extLst>
                  <a:ext uri="{FF2B5EF4-FFF2-40B4-BE49-F238E27FC236}">
                    <a16:creationId xmlns:a16="http://schemas.microsoft.com/office/drawing/2014/main" id="{5E9F291A-2381-4A28-A796-FA16BF9F6BE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1" name="Freeform 229">
                <a:extLst>
                  <a:ext uri="{FF2B5EF4-FFF2-40B4-BE49-F238E27FC236}">
                    <a16:creationId xmlns:a16="http://schemas.microsoft.com/office/drawing/2014/main" id="{FCB51A74-B43F-4485-8728-F6D8E744156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22" name="Freeform 230">
                <a:extLst>
                  <a:ext uri="{FF2B5EF4-FFF2-40B4-BE49-F238E27FC236}">
                    <a16:creationId xmlns:a16="http://schemas.microsoft.com/office/drawing/2014/main" id="{93135A97-BC9E-41A2-9E73-FB7B8656CD3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8" name="Group 376">
              <a:extLst>
                <a:ext uri="{FF2B5EF4-FFF2-40B4-BE49-F238E27FC236}">
                  <a16:creationId xmlns:a16="http://schemas.microsoft.com/office/drawing/2014/main" id="{6842BCCE-F796-420D-BC2B-02396E20CD3B}"/>
                </a:ext>
              </a:extLst>
            </p:cNvPr>
            <p:cNvGrpSpPr>
              <a:grpSpLocks/>
            </p:cNvGrpSpPr>
            <p:nvPr/>
          </p:nvGrpSpPr>
          <p:grpSpPr bwMode="auto">
            <a:xfrm rot="11349086" flipH="1">
              <a:off x="4063212" y="4283696"/>
              <a:ext cx="83389" cy="175252"/>
              <a:chOff x="5021753" y="2927868"/>
              <a:chExt cx="83398" cy="175731"/>
            </a:xfrm>
          </p:grpSpPr>
          <p:sp>
            <p:nvSpPr>
              <p:cNvPr id="517" name="Oval 377">
                <a:extLst>
                  <a:ext uri="{FF2B5EF4-FFF2-40B4-BE49-F238E27FC236}">
                    <a16:creationId xmlns:a16="http://schemas.microsoft.com/office/drawing/2014/main" id="{45B9B3EE-33C9-4294-A4B2-0D5B2F80D81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8" name="Freeform 378">
                <a:extLst>
                  <a:ext uri="{FF2B5EF4-FFF2-40B4-BE49-F238E27FC236}">
                    <a16:creationId xmlns:a16="http://schemas.microsoft.com/office/drawing/2014/main" id="{C6672692-9E82-45B4-8956-D073510AAE2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9" name="Freeform 379">
                <a:extLst>
                  <a:ext uri="{FF2B5EF4-FFF2-40B4-BE49-F238E27FC236}">
                    <a16:creationId xmlns:a16="http://schemas.microsoft.com/office/drawing/2014/main" id="{23F4818D-2574-4588-91CA-760AAA36620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89" name="Group 380">
              <a:extLst>
                <a:ext uri="{FF2B5EF4-FFF2-40B4-BE49-F238E27FC236}">
                  <a16:creationId xmlns:a16="http://schemas.microsoft.com/office/drawing/2014/main" id="{4F3BBB7A-28EC-46FB-BD39-D73D269AC8B4}"/>
                </a:ext>
              </a:extLst>
            </p:cNvPr>
            <p:cNvGrpSpPr>
              <a:grpSpLocks/>
            </p:cNvGrpSpPr>
            <p:nvPr/>
          </p:nvGrpSpPr>
          <p:grpSpPr bwMode="auto">
            <a:xfrm rot="11349086" flipH="1">
              <a:off x="3973869" y="4283696"/>
              <a:ext cx="83389" cy="175252"/>
              <a:chOff x="5021753" y="2927868"/>
              <a:chExt cx="83398" cy="175731"/>
            </a:xfrm>
          </p:grpSpPr>
          <p:sp>
            <p:nvSpPr>
              <p:cNvPr id="514" name="Oval 381">
                <a:extLst>
                  <a:ext uri="{FF2B5EF4-FFF2-40B4-BE49-F238E27FC236}">
                    <a16:creationId xmlns:a16="http://schemas.microsoft.com/office/drawing/2014/main" id="{E8462135-8CE0-4970-ABC1-2737390F964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5" name="Freeform 382">
                <a:extLst>
                  <a:ext uri="{FF2B5EF4-FFF2-40B4-BE49-F238E27FC236}">
                    <a16:creationId xmlns:a16="http://schemas.microsoft.com/office/drawing/2014/main" id="{B352875F-24D9-47A2-97EC-BF5D87D7602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6" name="Freeform 383">
                <a:extLst>
                  <a:ext uri="{FF2B5EF4-FFF2-40B4-BE49-F238E27FC236}">
                    <a16:creationId xmlns:a16="http://schemas.microsoft.com/office/drawing/2014/main" id="{54C571B5-BE14-4656-B5DA-ADBC4510CDA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90" name="Group 384">
              <a:extLst>
                <a:ext uri="{FF2B5EF4-FFF2-40B4-BE49-F238E27FC236}">
                  <a16:creationId xmlns:a16="http://schemas.microsoft.com/office/drawing/2014/main" id="{A9A1B6C6-49D4-4A9F-A33A-E6DAFFAC6A8F}"/>
                </a:ext>
              </a:extLst>
            </p:cNvPr>
            <p:cNvGrpSpPr>
              <a:grpSpLocks/>
            </p:cNvGrpSpPr>
            <p:nvPr/>
          </p:nvGrpSpPr>
          <p:grpSpPr bwMode="auto">
            <a:xfrm rot="11349086" flipH="1">
              <a:off x="3884524" y="4283696"/>
              <a:ext cx="83389" cy="175252"/>
              <a:chOff x="5021753" y="2927868"/>
              <a:chExt cx="83398" cy="175731"/>
            </a:xfrm>
          </p:grpSpPr>
          <p:sp>
            <p:nvSpPr>
              <p:cNvPr id="511" name="Oval 385">
                <a:extLst>
                  <a:ext uri="{FF2B5EF4-FFF2-40B4-BE49-F238E27FC236}">
                    <a16:creationId xmlns:a16="http://schemas.microsoft.com/office/drawing/2014/main" id="{A180C669-EAA7-4B29-B990-3308AEF27D3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2" name="Freeform 386">
                <a:extLst>
                  <a:ext uri="{FF2B5EF4-FFF2-40B4-BE49-F238E27FC236}">
                    <a16:creationId xmlns:a16="http://schemas.microsoft.com/office/drawing/2014/main" id="{4073CB65-3DAE-42B5-AEB8-6BDD2448005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3" name="Freeform 387">
                <a:extLst>
                  <a:ext uri="{FF2B5EF4-FFF2-40B4-BE49-F238E27FC236}">
                    <a16:creationId xmlns:a16="http://schemas.microsoft.com/office/drawing/2014/main" id="{BAD29391-3019-4E73-97CD-532EC637C5D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91" name="Group 388">
              <a:extLst>
                <a:ext uri="{FF2B5EF4-FFF2-40B4-BE49-F238E27FC236}">
                  <a16:creationId xmlns:a16="http://schemas.microsoft.com/office/drawing/2014/main" id="{6F12701D-D8F8-4B8E-9143-8A0C412A0C91}"/>
                </a:ext>
              </a:extLst>
            </p:cNvPr>
            <p:cNvGrpSpPr>
              <a:grpSpLocks/>
            </p:cNvGrpSpPr>
            <p:nvPr/>
          </p:nvGrpSpPr>
          <p:grpSpPr bwMode="auto">
            <a:xfrm rot="11349086" flipH="1">
              <a:off x="3786244" y="4283696"/>
              <a:ext cx="83389" cy="175252"/>
              <a:chOff x="5021753" y="2927868"/>
              <a:chExt cx="83398" cy="175731"/>
            </a:xfrm>
          </p:grpSpPr>
          <p:sp>
            <p:nvSpPr>
              <p:cNvPr id="508" name="Oval 389">
                <a:extLst>
                  <a:ext uri="{FF2B5EF4-FFF2-40B4-BE49-F238E27FC236}">
                    <a16:creationId xmlns:a16="http://schemas.microsoft.com/office/drawing/2014/main" id="{56BD701F-9AFA-4E96-B212-70EC366D864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9" name="Freeform 390">
                <a:extLst>
                  <a:ext uri="{FF2B5EF4-FFF2-40B4-BE49-F238E27FC236}">
                    <a16:creationId xmlns:a16="http://schemas.microsoft.com/office/drawing/2014/main" id="{0A2F55A5-1A6B-40B2-8170-037133299EF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10" name="Freeform 391">
                <a:extLst>
                  <a:ext uri="{FF2B5EF4-FFF2-40B4-BE49-F238E27FC236}">
                    <a16:creationId xmlns:a16="http://schemas.microsoft.com/office/drawing/2014/main" id="{012E62F3-19C0-4B92-AD2A-1F227F43820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92" name="Group 219">
              <a:extLst>
                <a:ext uri="{FF2B5EF4-FFF2-40B4-BE49-F238E27FC236}">
                  <a16:creationId xmlns:a16="http://schemas.microsoft.com/office/drawing/2014/main" id="{16F0AFB4-23A4-4C5B-9122-9A67706B0921}"/>
                </a:ext>
              </a:extLst>
            </p:cNvPr>
            <p:cNvGrpSpPr>
              <a:grpSpLocks/>
            </p:cNvGrpSpPr>
            <p:nvPr/>
          </p:nvGrpSpPr>
          <p:grpSpPr bwMode="auto">
            <a:xfrm>
              <a:off x="4233243" y="4086853"/>
              <a:ext cx="83389" cy="175252"/>
              <a:chOff x="5021753" y="2927868"/>
              <a:chExt cx="83398" cy="175731"/>
            </a:xfrm>
          </p:grpSpPr>
          <p:sp>
            <p:nvSpPr>
              <p:cNvPr id="505" name="Oval 220">
                <a:extLst>
                  <a:ext uri="{FF2B5EF4-FFF2-40B4-BE49-F238E27FC236}">
                    <a16:creationId xmlns:a16="http://schemas.microsoft.com/office/drawing/2014/main" id="{1DFB56D8-025B-411D-996E-B72F55BA5A7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6" name="Freeform 221">
                <a:extLst>
                  <a:ext uri="{FF2B5EF4-FFF2-40B4-BE49-F238E27FC236}">
                    <a16:creationId xmlns:a16="http://schemas.microsoft.com/office/drawing/2014/main" id="{8FFAC325-7E65-4E1C-8AAA-FD7FD585A1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7" name="Freeform 222">
                <a:extLst>
                  <a:ext uri="{FF2B5EF4-FFF2-40B4-BE49-F238E27FC236}">
                    <a16:creationId xmlns:a16="http://schemas.microsoft.com/office/drawing/2014/main" id="{0021A9FE-4A40-4F87-82B8-A8C27EA804F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93" name="Group 223">
              <a:extLst>
                <a:ext uri="{FF2B5EF4-FFF2-40B4-BE49-F238E27FC236}">
                  <a16:creationId xmlns:a16="http://schemas.microsoft.com/office/drawing/2014/main" id="{C5F1462B-4F9B-4682-80EE-F00A149DC63C}"/>
                </a:ext>
              </a:extLst>
            </p:cNvPr>
            <p:cNvGrpSpPr>
              <a:grpSpLocks/>
            </p:cNvGrpSpPr>
            <p:nvPr/>
          </p:nvGrpSpPr>
          <p:grpSpPr bwMode="auto">
            <a:xfrm>
              <a:off x="4143898" y="4086853"/>
              <a:ext cx="83389" cy="175252"/>
              <a:chOff x="5021753" y="2927868"/>
              <a:chExt cx="83398" cy="175731"/>
            </a:xfrm>
          </p:grpSpPr>
          <p:sp>
            <p:nvSpPr>
              <p:cNvPr id="502" name="Oval 224">
                <a:extLst>
                  <a:ext uri="{FF2B5EF4-FFF2-40B4-BE49-F238E27FC236}">
                    <a16:creationId xmlns:a16="http://schemas.microsoft.com/office/drawing/2014/main" id="{8EC8CA0A-643D-46CB-A0EB-3EFCF43F4A1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3" name="Freeform 225">
                <a:extLst>
                  <a:ext uri="{FF2B5EF4-FFF2-40B4-BE49-F238E27FC236}">
                    <a16:creationId xmlns:a16="http://schemas.microsoft.com/office/drawing/2014/main" id="{E47E2A21-DBB2-42BA-A1B5-834696BEE50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4" name="Freeform 226">
                <a:extLst>
                  <a:ext uri="{FF2B5EF4-FFF2-40B4-BE49-F238E27FC236}">
                    <a16:creationId xmlns:a16="http://schemas.microsoft.com/office/drawing/2014/main" id="{DF74F94A-38F7-49AC-9254-CBEDA098CBE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94" name="Group 380">
              <a:extLst>
                <a:ext uri="{FF2B5EF4-FFF2-40B4-BE49-F238E27FC236}">
                  <a16:creationId xmlns:a16="http://schemas.microsoft.com/office/drawing/2014/main" id="{0BEC60E5-03F2-4786-8708-206104C1B25D}"/>
                </a:ext>
              </a:extLst>
            </p:cNvPr>
            <p:cNvGrpSpPr>
              <a:grpSpLocks/>
            </p:cNvGrpSpPr>
            <p:nvPr/>
          </p:nvGrpSpPr>
          <p:grpSpPr bwMode="auto">
            <a:xfrm rot="11349086" flipH="1">
              <a:off x="4244623" y="4283391"/>
              <a:ext cx="83389" cy="175252"/>
              <a:chOff x="5021753" y="2927868"/>
              <a:chExt cx="83398" cy="175731"/>
            </a:xfrm>
          </p:grpSpPr>
          <p:sp>
            <p:nvSpPr>
              <p:cNvPr id="499" name="Oval 381">
                <a:extLst>
                  <a:ext uri="{FF2B5EF4-FFF2-40B4-BE49-F238E27FC236}">
                    <a16:creationId xmlns:a16="http://schemas.microsoft.com/office/drawing/2014/main" id="{10B0E967-8564-4E80-A7E4-C2ECE307EC0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0" name="Freeform 382">
                <a:extLst>
                  <a:ext uri="{FF2B5EF4-FFF2-40B4-BE49-F238E27FC236}">
                    <a16:creationId xmlns:a16="http://schemas.microsoft.com/office/drawing/2014/main" id="{433BF4C9-D8EC-45B9-B9E4-6F648C3C575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1" name="Freeform 383">
                <a:extLst>
                  <a:ext uri="{FF2B5EF4-FFF2-40B4-BE49-F238E27FC236}">
                    <a16:creationId xmlns:a16="http://schemas.microsoft.com/office/drawing/2014/main" id="{9FFAC1D6-7CED-4830-8E00-A57534BFF0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95" name="Group 384">
              <a:extLst>
                <a:ext uri="{FF2B5EF4-FFF2-40B4-BE49-F238E27FC236}">
                  <a16:creationId xmlns:a16="http://schemas.microsoft.com/office/drawing/2014/main" id="{D1A19263-3E67-42E6-8CA4-2005BFC1C0EF}"/>
                </a:ext>
              </a:extLst>
            </p:cNvPr>
            <p:cNvGrpSpPr>
              <a:grpSpLocks/>
            </p:cNvGrpSpPr>
            <p:nvPr/>
          </p:nvGrpSpPr>
          <p:grpSpPr bwMode="auto">
            <a:xfrm rot="11349086" flipH="1">
              <a:off x="4155277" y="4283391"/>
              <a:ext cx="83389" cy="175252"/>
              <a:chOff x="5021753" y="2927868"/>
              <a:chExt cx="83398" cy="175731"/>
            </a:xfrm>
          </p:grpSpPr>
          <p:sp>
            <p:nvSpPr>
              <p:cNvPr id="496" name="Oval 385">
                <a:extLst>
                  <a:ext uri="{FF2B5EF4-FFF2-40B4-BE49-F238E27FC236}">
                    <a16:creationId xmlns:a16="http://schemas.microsoft.com/office/drawing/2014/main" id="{7C3B65D3-78F5-4CD2-A5EE-27616A56343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7" name="Freeform 386">
                <a:extLst>
                  <a:ext uri="{FF2B5EF4-FFF2-40B4-BE49-F238E27FC236}">
                    <a16:creationId xmlns:a16="http://schemas.microsoft.com/office/drawing/2014/main" id="{00AA48EB-FCB6-42F9-AF79-BBC11E2F821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98" name="Freeform 387">
                <a:extLst>
                  <a:ext uri="{FF2B5EF4-FFF2-40B4-BE49-F238E27FC236}">
                    <a16:creationId xmlns:a16="http://schemas.microsoft.com/office/drawing/2014/main" id="{144A8E9D-3147-4CD9-B915-7AF565440B0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sp>
        <p:nvSpPr>
          <p:cNvPr id="538" name="TextBox 537">
            <a:extLst>
              <a:ext uri="{FF2B5EF4-FFF2-40B4-BE49-F238E27FC236}">
                <a16:creationId xmlns:a16="http://schemas.microsoft.com/office/drawing/2014/main" id="{3AFBE2DE-5825-485F-980B-9064B3328D70}"/>
              </a:ext>
            </a:extLst>
          </p:cNvPr>
          <p:cNvSpPr txBox="1"/>
          <p:nvPr/>
        </p:nvSpPr>
        <p:spPr bwMode="auto">
          <a:xfrm>
            <a:off x="6244348" y="1247872"/>
            <a:ext cx="1431767" cy="584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Wild-type RET</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39" name="TextBox 538">
            <a:extLst>
              <a:ext uri="{FF2B5EF4-FFF2-40B4-BE49-F238E27FC236}">
                <a16:creationId xmlns:a16="http://schemas.microsoft.com/office/drawing/2014/main" id="{8F671A5B-87E6-4532-954D-616763AAC57D}"/>
              </a:ext>
            </a:extLst>
          </p:cNvPr>
          <p:cNvSpPr txBox="1"/>
          <p:nvPr/>
        </p:nvSpPr>
        <p:spPr bwMode="auto">
          <a:xfrm>
            <a:off x="6359417" y="3129088"/>
            <a:ext cx="1130472"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Lipid raft</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540" name="Group 539">
            <a:extLst>
              <a:ext uri="{FF2B5EF4-FFF2-40B4-BE49-F238E27FC236}">
                <a16:creationId xmlns:a16="http://schemas.microsoft.com/office/drawing/2014/main" id="{E66D8BE0-3D91-452B-BA81-547B5A087DED}"/>
              </a:ext>
            </a:extLst>
          </p:cNvPr>
          <p:cNvGrpSpPr/>
          <p:nvPr/>
        </p:nvGrpSpPr>
        <p:grpSpPr>
          <a:xfrm>
            <a:off x="7615099" y="1844222"/>
            <a:ext cx="500991" cy="1232900"/>
            <a:chOff x="10396542" y="2445123"/>
            <a:chExt cx="589636" cy="1501611"/>
          </a:xfrm>
        </p:grpSpPr>
        <p:cxnSp>
          <p:nvCxnSpPr>
            <p:cNvPr id="541" name="Straight Connector 540">
              <a:extLst>
                <a:ext uri="{FF2B5EF4-FFF2-40B4-BE49-F238E27FC236}">
                  <a16:creationId xmlns:a16="http://schemas.microsoft.com/office/drawing/2014/main" id="{5FD36BAD-23FE-450C-83B7-3F784AC58346}"/>
                </a:ext>
              </a:extLst>
            </p:cNvPr>
            <p:cNvCxnSpPr/>
            <p:nvPr/>
          </p:nvCxnSpPr>
          <p:spPr bwMode="auto">
            <a:xfrm>
              <a:off x="10848859" y="2679655"/>
              <a:ext cx="0" cy="697206"/>
            </a:xfrm>
            <a:prstGeom prst="line">
              <a:avLst/>
            </a:prstGeom>
            <a:noFill/>
            <a:ln w="12700" cap="flat" cmpd="sng" algn="ctr">
              <a:solidFill>
                <a:schemeClr val="accent3"/>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05E22BCD-829A-49C4-8ABC-081C09748CC8}"/>
                </a:ext>
              </a:extLst>
            </p:cNvPr>
            <p:cNvCxnSpPr/>
            <p:nvPr/>
          </p:nvCxnSpPr>
          <p:spPr bwMode="auto">
            <a:xfrm>
              <a:off x="10533861" y="2704708"/>
              <a:ext cx="0" cy="697206"/>
            </a:xfrm>
            <a:prstGeom prst="line">
              <a:avLst/>
            </a:prstGeom>
            <a:noFill/>
            <a:ln w="12700" cap="flat" cmpd="sng" algn="ctr">
              <a:solidFill>
                <a:schemeClr val="accent3"/>
              </a:solidFill>
              <a:prstDash val="solid"/>
              <a:round/>
              <a:headEnd type="none" w="med" len="med"/>
              <a:tailEnd type="none" w="med" len="med"/>
            </a:ln>
            <a:effectLst/>
          </p:spPr>
        </p:cxnSp>
        <p:grpSp>
          <p:nvGrpSpPr>
            <p:cNvPr id="543" name="Group 542">
              <a:extLst>
                <a:ext uri="{FF2B5EF4-FFF2-40B4-BE49-F238E27FC236}">
                  <a16:creationId xmlns:a16="http://schemas.microsoft.com/office/drawing/2014/main" id="{7A4277A6-3F41-40EE-B55E-0BFBFBA38E60}"/>
                </a:ext>
              </a:extLst>
            </p:cNvPr>
            <p:cNvGrpSpPr/>
            <p:nvPr/>
          </p:nvGrpSpPr>
          <p:grpSpPr>
            <a:xfrm>
              <a:off x="10396542" y="2445123"/>
              <a:ext cx="589636" cy="1501611"/>
              <a:chOff x="11569355" y="2888870"/>
              <a:chExt cx="589636" cy="1501611"/>
            </a:xfrm>
          </p:grpSpPr>
          <p:grpSp>
            <p:nvGrpSpPr>
              <p:cNvPr id="544" name="Group 543">
                <a:extLst>
                  <a:ext uri="{FF2B5EF4-FFF2-40B4-BE49-F238E27FC236}">
                    <a16:creationId xmlns:a16="http://schemas.microsoft.com/office/drawing/2014/main" id="{4E90D32E-3D2B-4791-8E0F-1EC4D8A9CE35}"/>
                  </a:ext>
                </a:extLst>
              </p:cNvPr>
              <p:cNvGrpSpPr/>
              <p:nvPr/>
            </p:nvGrpSpPr>
            <p:grpSpPr>
              <a:xfrm>
                <a:off x="11569355" y="2897492"/>
                <a:ext cx="346038" cy="1492989"/>
                <a:chOff x="3097402" y="2551266"/>
                <a:chExt cx="346038" cy="1492989"/>
              </a:xfrm>
            </p:grpSpPr>
            <p:sp>
              <p:nvSpPr>
                <p:cNvPr id="551" name="Rounded Rectangle 388">
                  <a:extLst>
                    <a:ext uri="{FF2B5EF4-FFF2-40B4-BE49-F238E27FC236}">
                      <a16:creationId xmlns:a16="http://schemas.microsoft.com/office/drawing/2014/main" id="{01173CAC-44BB-41D7-B93A-D4CDFA0BF5C2}"/>
                    </a:ext>
                  </a:extLst>
                </p:cNvPr>
                <p:cNvSpPr/>
                <p:nvPr/>
              </p:nvSpPr>
              <p:spPr bwMode="auto">
                <a:xfrm rot="5400000" flipH="1">
                  <a:off x="3051841" y="2596827"/>
                  <a:ext cx="365760" cy="274638"/>
                </a:xfrm>
                <a:prstGeom prst="roundRect">
                  <a:avLst>
                    <a:gd name="adj" fmla="val 29710"/>
                  </a:avLst>
                </a:prstGeom>
                <a:gradFill flip="none" rotWithShape="1">
                  <a:gsLst>
                    <a:gs pos="0">
                      <a:schemeClr val="accent3">
                        <a:lumMod val="20000"/>
                        <a:lumOff val="80000"/>
                      </a:schemeClr>
                    </a:gs>
                    <a:gs pos="100000">
                      <a:schemeClr val="accent3"/>
                    </a:gs>
                    <a:gs pos="49000">
                      <a:schemeClr val="accent3">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 typeface="Arial" charset="0"/>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sp>
              <p:nvSpPr>
                <p:cNvPr id="552" name="Rounded Rectangle 388">
                  <a:extLst>
                    <a:ext uri="{FF2B5EF4-FFF2-40B4-BE49-F238E27FC236}">
                      <a16:creationId xmlns:a16="http://schemas.microsoft.com/office/drawing/2014/main" id="{7B1F475F-D30E-4771-BB1F-ABB59A7945FB}"/>
                    </a:ext>
                  </a:extLst>
                </p:cNvPr>
                <p:cNvSpPr/>
                <p:nvPr/>
              </p:nvSpPr>
              <p:spPr bwMode="auto">
                <a:xfrm rot="5400000" flipH="1">
                  <a:off x="3051841" y="2974642"/>
                  <a:ext cx="365760" cy="274638"/>
                </a:xfrm>
                <a:prstGeom prst="roundRect">
                  <a:avLst>
                    <a:gd name="adj" fmla="val 29710"/>
                  </a:avLst>
                </a:prstGeom>
                <a:gradFill flip="none" rotWithShape="1">
                  <a:gsLst>
                    <a:gs pos="0">
                      <a:schemeClr val="accent3">
                        <a:lumMod val="20000"/>
                        <a:lumOff val="80000"/>
                      </a:schemeClr>
                    </a:gs>
                    <a:gs pos="100000">
                      <a:schemeClr val="accent3"/>
                    </a:gs>
                    <a:gs pos="49000">
                      <a:schemeClr val="accent3">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sp>
              <p:nvSpPr>
                <p:cNvPr id="553" name="Rounded Rectangle 388">
                  <a:extLst>
                    <a:ext uri="{FF2B5EF4-FFF2-40B4-BE49-F238E27FC236}">
                      <a16:creationId xmlns:a16="http://schemas.microsoft.com/office/drawing/2014/main" id="{9BE3571F-C32B-4199-B673-3299E862E879}"/>
                    </a:ext>
                  </a:extLst>
                </p:cNvPr>
                <p:cNvSpPr/>
                <p:nvPr/>
              </p:nvSpPr>
              <p:spPr bwMode="auto">
                <a:xfrm rot="5400000" flipH="1">
                  <a:off x="3051841" y="3364940"/>
                  <a:ext cx="365760" cy="249671"/>
                </a:xfrm>
                <a:prstGeom prst="roundRect">
                  <a:avLst>
                    <a:gd name="adj" fmla="val 29710"/>
                  </a:avLst>
                </a:prstGeom>
                <a:gradFill flip="none" rotWithShape="1">
                  <a:gsLst>
                    <a:gs pos="0">
                      <a:schemeClr val="accent3">
                        <a:lumMod val="20000"/>
                        <a:lumOff val="80000"/>
                      </a:schemeClr>
                    </a:gs>
                    <a:gs pos="100000">
                      <a:schemeClr val="accent3"/>
                    </a:gs>
                    <a:gs pos="49000">
                      <a:schemeClr val="accent3">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sp>
              <p:nvSpPr>
                <p:cNvPr id="554" name="Freeform 137">
                  <a:extLst>
                    <a:ext uri="{FF2B5EF4-FFF2-40B4-BE49-F238E27FC236}">
                      <a16:creationId xmlns:a16="http://schemas.microsoft.com/office/drawing/2014/main" id="{95598919-A383-4ED8-B39A-8CF20F9BB6E5}"/>
                    </a:ext>
                  </a:extLst>
                </p:cNvPr>
                <p:cNvSpPr>
                  <a:spLocks/>
                </p:cNvSpPr>
                <p:nvPr/>
              </p:nvSpPr>
              <p:spPr bwMode="auto">
                <a:xfrm rot="20762565">
                  <a:off x="3189001" y="3678495"/>
                  <a:ext cx="91440" cy="365760"/>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38100" algn="ctr">
                  <a:solidFill>
                    <a:schemeClr val="accent3"/>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5" name="Rounded Rectangle 388">
                  <a:extLst>
                    <a:ext uri="{FF2B5EF4-FFF2-40B4-BE49-F238E27FC236}">
                      <a16:creationId xmlns:a16="http://schemas.microsoft.com/office/drawing/2014/main" id="{5EF64E8F-3B56-49DD-B06F-C2CC04594F79}"/>
                    </a:ext>
                  </a:extLst>
                </p:cNvPr>
                <p:cNvSpPr/>
                <p:nvPr/>
              </p:nvSpPr>
              <p:spPr bwMode="auto">
                <a:xfrm rot="2901098" flipH="1">
                  <a:off x="3260560" y="2646598"/>
                  <a:ext cx="182880" cy="182880"/>
                </a:xfrm>
                <a:prstGeom prst="roundRect">
                  <a:avLst>
                    <a:gd name="adj" fmla="val 29710"/>
                  </a:avLst>
                </a:prstGeom>
                <a:gradFill flip="none" rotWithShape="1">
                  <a:gsLst>
                    <a:gs pos="0">
                      <a:schemeClr val="accent5">
                        <a:lumMod val="20000"/>
                        <a:lumOff val="80000"/>
                      </a:schemeClr>
                    </a:gs>
                    <a:gs pos="19000">
                      <a:schemeClr val="accent3">
                        <a:lumMod val="20000"/>
                        <a:lumOff val="80000"/>
                      </a:schemeClr>
                    </a:gs>
                    <a:gs pos="100000">
                      <a:schemeClr val="accent3"/>
                    </a:gs>
                  </a:gsLst>
                  <a:lin ang="5400000" scaled="1"/>
                  <a:tileRect/>
                </a:gra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grpSp>
          <p:grpSp>
            <p:nvGrpSpPr>
              <p:cNvPr id="545" name="Group 544">
                <a:extLst>
                  <a:ext uri="{FF2B5EF4-FFF2-40B4-BE49-F238E27FC236}">
                    <a16:creationId xmlns:a16="http://schemas.microsoft.com/office/drawing/2014/main" id="{F45FEE65-4D34-417D-B939-5095F1295E77}"/>
                  </a:ext>
                </a:extLst>
              </p:cNvPr>
              <p:cNvGrpSpPr/>
              <p:nvPr/>
            </p:nvGrpSpPr>
            <p:grpSpPr>
              <a:xfrm>
                <a:off x="11827073" y="2888870"/>
                <a:ext cx="331918" cy="1492989"/>
                <a:chOff x="3040122" y="2551266"/>
                <a:chExt cx="331918" cy="1492989"/>
              </a:xfrm>
            </p:grpSpPr>
            <p:sp>
              <p:nvSpPr>
                <p:cNvPr id="546" name="Rounded Rectangle 388">
                  <a:extLst>
                    <a:ext uri="{FF2B5EF4-FFF2-40B4-BE49-F238E27FC236}">
                      <a16:creationId xmlns:a16="http://schemas.microsoft.com/office/drawing/2014/main" id="{FC06C68E-73DA-41A8-9690-C904DC1296E7}"/>
                    </a:ext>
                  </a:extLst>
                </p:cNvPr>
                <p:cNvSpPr/>
                <p:nvPr/>
              </p:nvSpPr>
              <p:spPr bwMode="auto">
                <a:xfrm rot="5400000" flipH="1">
                  <a:off x="3051841" y="2596827"/>
                  <a:ext cx="365760" cy="274638"/>
                </a:xfrm>
                <a:prstGeom prst="roundRect">
                  <a:avLst>
                    <a:gd name="adj" fmla="val 29710"/>
                  </a:avLst>
                </a:prstGeom>
                <a:gradFill flip="none" rotWithShape="1">
                  <a:gsLst>
                    <a:gs pos="0">
                      <a:schemeClr val="accent3">
                        <a:lumMod val="20000"/>
                        <a:lumOff val="80000"/>
                      </a:schemeClr>
                    </a:gs>
                    <a:gs pos="100000">
                      <a:schemeClr val="accent3"/>
                    </a:gs>
                    <a:gs pos="49000">
                      <a:schemeClr val="accent3">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 typeface="Arial" charset="0"/>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sp>
              <p:nvSpPr>
                <p:cNvPr id="547" name="Rounded Rectangle 388">
                  <a:extLst>
                    <a:ext uri="{FF2B5EF4-FFF2-40B4-BE49-F238E27FC236}">
                      <a16:creationId xmlns:a16="http://schemas.microsoft.com/office/drawing/2014/main" id="{5F36801C-CC27-4D02-AE64-4FF28453AD02}"/>
                    </a:ext>
                  </a:extLst>
                </p:cNvPr>
                <p:cNvSpPr/>
                <p:nvPr/>
              </p:nvSpPr>
              <p:spPr bwMode="auto">
                <a:xfrm rot="18804202" flipH="1">
                  <a:off x="3040122" y="2655945"/>
                  <a:ext cx="182880" cy="182880"/>
                </a:xfrm>
                <a:prstGeom prst="roundRect">
                  <a:avLst>
                    <a:gd name="adj" fmla="val 29710"/>
                  </a:avLst>
                </a:prstGeom>
                <a:gradFill flip="none" rotWithShape="1">
                  <a:gsLst>
                    <a:gs pos="0">
                      <a:schemeClr val="accent5">
                        <a:lumMod val="20000"/>
                        <a:lumOff val="80000"/>
                      </a:schemeClr>
                    </a:gs>
                    <a:gs pos="19000">
                      <a:schemeClr val="accent3">
                        <a:lumMod val="20000"/>
                        <a:lumOff val="80000"/>
                      </a:schemeClr>
                    </a:gs>
                    <a:gs pos="100000">
                      <a:schemeClr val="accent3"/>
                    </a:gs>
                  </a:gsLst>
                  <a:lin ang="5400000" scaled="1"/>
                  <a:tileRect/>
                </a:gra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sp>
              <p:nvSpPr>
                <p:cNvPr id="548" name="Rounded Rectangle 388">
                  <a:extLst>
                    <a:ext uri="{FF2B5EF4-FFF2-40B4-BE49-F238E27FC236}">
                      <a16:creationId xmlns:a16="http://schemas.microsoft.com/office/drawing/2014/main" id="{FDC2EBB8-44F4-4DBB-9D4B-C4A0A0003E8F}"/>
                    </a:ext>
                  </a:extLst>
                </p:cNvPr>
                <p:cNvSpPr/>
                <p:nvPr/>
              </p:nvSpPr>
              <p:spPr bwMode="auto">
                <a:xfrm rot="5400000" flipH="1">
                  <a:off x="3051841" y="2974642"/>
                  <a:ext cx="365760" cy="274638"/>
                </a:xfrm>
                <a:prstGeom prst="roundRect">
                  <a:avLst>
                    <a:gd name="adj" fmla="val 29710"/>
                  </a:avLst>
                </a:prstGeom>
                <a:gradFill flip="none" rotWithShape="1">
                  <a:gsLst>
                    <a:gs pos="0">
                      <a:schemeClr val="accent3">
                        <a:lumMod val="20000"/>
                        <a:lumOff val="80000"/>
                      </a:schemeClr>
                    </a:gs>
                    <a:gs pos="100000">
                      <a:schemeClr val="accent3"/>
                    </a:gs>
                    <a:gs pos="49000">
                      <a:schemeClr val="accent3">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sp>
              <p:nvSpPr>
                <p:cNvPr id="549" name="Rounded Rectangle 388">
                  <a:extLst>
                    <a:ext uri="{FF2B5EF4-FFF2-40B4-BE49-F238E27FC236}">
                      <a16:creationId xmlns:a16="http://schemas.microsoft.com/office/drawing/2014/main" id="{9762329F-5F59-411F-9080-0E7C12B94C16}"/>
                    </a:ext>
                  </a:extLst>
                </p:cNvPr>
                <p:cNvSpPr/>
                <p:nvPr/>
              </p:nvSpPr>
              <p:spPr bwMode="auto">
                <a:xfrm rot="5400000" flipH="1">
                  <a:off x="3051841" y="3364940"/>
                  <a:ext cx="365760" cy="249671"/>
                </a:xfrm>
                <a:prstGeom prst="roundRect">
                  <a:avLst>
                    <a:gd name="adj" fmla="val 29710"/>
                  </a:avLst>
                </a:prstGeom>
                <a:gradFill flip="none" rotWithShape="1">
                  <a:gsLst>
                    <a:gs pos="0">
                      <a:schemeClr val="accent3">
                        <a:lumMod val="20000"/>
                        <a:lumOff val="80000"/>
                      </a:schemeClr>
                    </a:gs>
                    <a:gs pos="100000">
                      <a:schemeClr val="accent3"/>
                    </a:gs>
                    <a:gs pos="49000">
                      <a:schemeClr val="accent3">
                        <a:lumMod val="40000"/>
                        <a:lumOff val="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dirty="0">
                    <a:ln>
                      <a:noFill/>
                    </a:ln>
                    <a:solidFill>
                      <a:srgbClr val="CDCDCF">
                        <a:lumMod val="10000"/>
                      </a:srgbClr>
                    </a:solidFill>
                    <a:effectLst/>
                    <a:uLnTx/>
                    <a:uFillTx/>
                    <a:latin typeface="Arial"/>
                    <a:ea typeface="+mn-ea"/>
                    <a:cs typeface="+mn-cs"/>
                  </a:endParaRPr>
                </a:p>
              </p:txBody>
            </p:sp>
            <p:sp>
              <p:nvSpPr>
                <p:cNvPr id="550" name="Freeform 137">
                  <a:extLst>
                    <a:ext uri="{FF2B5EF4-FFF2-40B4-BE49-F238E27FC236}">
                      <a16:creationId xmlns:a16="http://schemas.microsoft.com/office/drawing/2014/main" id="{FBB0D933-269B-4372-A19A-CD0793762D7D}"/>
                    </a:ext>
                  </a:extLst>
                </p:cNvPr>
                <p:cNvSpPr>
                  <a:spLocks/>
                </p:cNvSpPr>
                <p:nvPr/>
              </p:nvSpPr>
              <p:spPr bwMode="auto">
                <a:xfrm rot="20762565">
                  <a:off x="3189001" y="3678495"/>
                  <a:ext cx="91440" cy="365760"/>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38100" algn="ctr">
                  <a:solidFill>
                    <a:schemeClr val="accent3"/>
                  </a:solidFill>
                  <a:round/>
                  <a:headEnd/>
                  <a:tailEnd/>
                </a:ln>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grpSp>
        <p:nvGrpSpPr>
          <p:cNvPr id="556" name="Group 555">
            <a:extLst>
              <a:ext uri="{FF2B5EF4-FFF2-40B4-BE49-F238E27FC236}">
                <a16:creationId xmlns:a16="http://schemas.microsoft.com/office/drawing/2014/main" id="{82FBFDE5-11C6-4F45-AAEA-6DD3DFF82346}"/>
              </a:ext>
            </a:extLst>
          </p:cNvPr>
          <p:cNvGrpSpPr/>
          <p:nvPr/>
        </p:nvGrpSpPr>
        <p:grpSpPr>
          <a:xfrm>
            <a:off x="7239978" y="1399211"/>
            <a:ext cx="623430" cy="2913564"/>
            <a:chOff x="3817982" y="2405990"/>
            <a:chExt cx="623430" cy="2913564"/>
          </a:xfrm>
        </p:grpSpPr>
        <p:sp>
          <p:nvSpPr>
            <p:cNvPr id="557" name="Freeform: Shape 556">
              <a:extLst>
                <a:ext uri="{FF2B5EF4-FFF2-40B4-BE49-F238E27FC236}">
                  <a16:creationId xmlns:a16="http://schemas.microsoft.com/office/drawing/2014/main" id="{6A390475-0649-4601-A82D-8FF4380BC14E}"/>
                </a:ext>
              </a:extLst>
            </p:cNvPr>
            <p:cNvSpPr/>
            <p:nvPr/>
          </p:nvSpPr>
          <p:spPr bwMode="auto">
            <a:xfrm>
              <a:off x="3817982" y="4198236"/>
              <a:ext cx="134220" cy="134220"/>
            </a:xfrm>
            <a:custGeom>
              <a:avLst/>
              <a:gdLst>
                <a:gd name="connsiteX0" fmla="*/ 0 w 150725"/>
                <a:gd name="connsiteY0" fmla="*/ 150725 h 150725"/>
                <a:gd name="connsiteX1" fmla="*/ 150725 w 150725"/>
                <a:gd name="connsiteY1" fmla="*/ 150725 h 150725"/>
                <a:gd name="connsiteX2" fmla="*/ 150725 w 150725"/>
                <a:gd name="connsiteY2" fmla="*/ 0 h 150725"/>
              </a:gdLst>
              <a:ahLst/>
              <a:cxnLst>
                <a:cxn ang="0">
                  <a:pos x="connsiteX0" y="connsiteY0"/>
                </a:cxn>
                <a:cxn ang="0">
                  <a:pos x="connsiteX1" y="connsiteY1"/>
                </a:cxn>
                <a:cxn ang="0">
                  <a:pos x="connsiteX2" y="connsiteY2"/>
                </a:cxn>
              </a:cxnLst>
              <a:rect l="l" t="t" r="r" b="b"/>
              <a:pathLst>
                <a:path w="150725" h="150725">
                  <a:moveTo>
                    <a:pt x="0" y="150725"/>
                  </a:moveTo>
                  <a:lnTo>
                    <a:pt x="150725" y="150725"/>
                  </a:lnTo>
                  <a:lnTo>
                    <a:pt x="150725" y="0"/>
                  </a:lnTo>
                </a:path>
              </a:pathLst>
            </a:custGeom>
            <a:noFill/>
            <a:ln w="19050">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8" name="Rounded Rectangle 388">
              <a:extLst>
                <a:ext uri="{FF2B5EF4-FFF2-40B4-BE49-F238E27FC236}">
                  <a16:creationId xmlns:a16="http://schemas.microsoft.com/office/drawing/2014/main" id="{93603CE9-7D5A-43BA-972E-620CFE1E4F96}"/>
                </a:ext>
              </a:extLst>
            </p:cNvPr>
            <p:cNvSpPr/>
            <p:nvPr/>
          </p:nvSpPr>
          <p:spPr bwMode="auto">
            <a:xfrm rot="10800000" flipH="1">
              <a:off x="4013245" y="3281670"/>
              <a:ext cx="233080" cy="450462"/>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59" name="Rounded Rectangle 46">
              <a:extLst>
                <a:ext uri="{FF2B5EF4-FFF2-40B4-BE49-F238E27FC236}">
                  <a16:creationId xmlns:a16="http://schemas.microsoft.com/office/drawing/2014/main" id="{35C0C33D-0C79-4727-A824-4E3736607BBA}"/>
                </a:ext>
              </a:extLst>
            </p:cNvPr>
            <p:cNvSpPr/>
            <p:nvPr/>
          </p:nvSpPr>
          <p:spPr bwMode="auto">
            <a:xfrm>
              <a:off x="4065949" y="3736506"/>
              <a:ext cx="140280" cy="450462"/>
            </a:xfrm>
            <a:prstGeom prst="roundRect">
              <a:avLst>
                <a:gd name="adj" fmla="val 50000"/>
              </a:avLst>
            </a:prstGeom>
            <a:gradFill flip="none" rotWithShape="1">
              <a:gsLst>
                <a:gs pos="0">
                  <a:schemeClr val="accent2">
                    <a:lumMod val="75000"/>
                  </a:schemeClr>
                </a:gs>
                <a:gs pos="50000">
                  <a:schemeClr val="tx2">
                    <a:lumMod val="9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560" name="Group 559">
              <a:extLst>
                <a:ext uri="{FF2B5EF4-FFF2-40B4-BE49-F238E27FC236}">
                  <a16:creationId xmlns:a16="http://schemas.microsoft.com/office/drawing/2014/main" id="{C8FF4234-B6E2-4A6F-87F9-317729653F61}"/>
                </a:ext>
              </a:extLst>
            </p:cNvPr>
            <p:cNvGrpSpPr/>
            <p:nvPr/>
          </p:nvGrpSpPr>
          <p:grpSpPr>
            <a:xfrm>
              <a:off x="4050596" y="2405990"/>
              <a:ext cx="390816" cy="868513"/>
              <a:chOff x="-298950" y="1466656"/>
              <a:chExt cx="459967" cy="1057806"/>
            </a:xfrm>
          </p:grpSpPr>
          <p:sp>
            <p:nvSpPr>
              <p:cNvPr id="564" name="Rounded Rectangle 46">
                <a:extLst>
                  <a:ext uri="{FF2B5EF4-FFF2-40B4-BE49-F238E27FC236}">
                    <a16:creationId xmlns:a16="http://schemas.microsoft.com/office/drawing/2014/main" id="{83508F83-7E62-416E-B27C-40158C2696A9}"/>
                  </a:ext>
                </a:extLst>
              </p:cNvPr>
              <p:cNvSpPr/>
              <p:nvPr/>
            </p:nvSpPr>
            <p:spPr bwMode="auto">
              <a:xfrm>
                <a:off x="-298950" y="2250142"/>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65" name="Rounded Rectangle 46">
                <a:extLst>
                  <a:ext uri="{FF2B5EF4-FFF2-40B4-BE49-F238E27FC236}">
                    <a16:creationId xmlns:a16="http://schemas.microsoft.com/office/drawing/2014/main" id="{084E38A5-3DF1-4320-88A4-DB5C9ED59779}"/>
                  </a:ext>
                </a:extLst>
              </p:cNvPr>
              <p:cNvSpPr/>
              <p:nvPr/>
            </p:nvSpPr>
            <p:spPr bwMode="auto">
              <a:xfrm>
                <a:off x="-295430" y="1965249"/>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66" name="Rounded Rectangle 46">
                <a:extLst>
                  <a:ext uri="{FF2B5EF4-FFF2-40B4-BE49-F238E27FC236}">
                    <a16:creationId xmlns:a16="http://schemas.microsoft.com/office/drawing/2014/main" id="{C08FC3B1-F015-417C-85A2-B70C522A2414}"/>
                  </a:ext>
                </a:extLst>
              </p:cNvPr>
              <p:cNvSpPr/>
              <p:nvPr/>
            </p:nvSpPr>
            <p:spPr bwMode="auto">
              <a:xfrm rot="1875866">
                <a:off x="-182918" y="1705197"/>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67" name="Rounded Rectangle 46">
                <a:extLst>
                  <a:ext uri="{FF2B5EF4-FFF2-40B4-BE49-F238E27FC236}">
                    <a16:creationId xmlns:a16="http://schemas.microsoft.com/office/drawing/2014/main" id="{A9F47666-223B-4F2F-B0FA-F59BA38AA654}"/>
                  </a:ext>
                </a:extLst>
              </p:cNvPr>
              <p:cNvSpPr/>
              <p:nvPr/>
            </p:nvSpPr>
            <p:spPr bwMode="auto">
              <a:xfrm rot="1715352">
                <a:off x="-21863" y="1466656"/>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sp>
          <p:nvSpPr>
            <p:cNvPr id="561" name="Rounded Rectangle 388">
              <a:extLst>
                <a:ext uri="{FF2B5EF4-FFF2-40B4-BE49-F238E27FC236}">
                  <a16:creationId xmlns:a16="http://schemas.microsoft.com/office/drawing/2014/main" id="{174D28C6-2C65-4296-97C1-DA3C85C9471E}"/>
                </a:ext>
              </a:extLst>
            </p:cNvPr>
            <p:cNvSpPr/>
            <p:nvPr/>
          </p:nvSpPr>
          <p:spPr bwMode="auto">
            <a:xfrm rot="10800000" flipH="1">
              <a:off x="4021039" y="4343554"/>
              <a:ext cx="233080" cy="976000"/>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62" name="Rounded Rectangle 388">
              <a:extLst>
                <a:ext uri="{FF2B5EF4-FFF2-40B4-BE49-F238E27FC236}">
                  <a16:creationId xmlns:a16="http://schemas.microsoft.com/office/drawing/2014/main" id="{10443444-40D4-4EA8-9E01-DEDC6E10BAEA}"/>
                </a:ext>
              </a:extLst>
            </p:cNvPr>
            <p:cNvSpPr/>
            <p:nvPr/>
          </p:nvSpPr>
          <p:spPr bwMode="auto">
            <a:xfrm rot="10800000" flipH="1">
              <a:off x="4021039" y="4194964"/>
              <a:ext cx="233080" cy="976000"/>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63" name="Oval 562">
              <a:extLst>
                <a:ext uri="{FF2B5EF4-FFF2-40B4-BE49-F238E27FC236}">
                  <a16:creationId xmlns:a16="http://schemas.microsoft.com/office/drawing/2014/main" id="{4B2F4B2B-5835-42E7-BCE0-8E1994C6CF1C}"/>
                </a:ext>
              </a:extLst>
            </p:cNvPr>
            <p:cNvSpPr/>
            <p:nvPr/>
          </p:nvSpPr>
          <p:spPr bwMode="auto">
            <a:xfrm>
              <a:off x="3836402" y="4627610"/>
              <a:ext cx="233080" cy="225231"/>
            </a:xfrm>
            <a:prstGeom prst="ellipse">
              <a:avLst/>
            </a:prstGeom>
            <a:solidFill>
              <a:schemeClr val="accent1"/>
            </a:solidFill>
            <a:ln w="0">
              <a:solidFill>
                <a:schemeClr val="bg1"/>
              </a:solidFill>
              <a:miter lim="800000"/>
              <a:headEnd/>
              <a:tailEnd/>
            </a:ln>
          </p:spPr>
          <p:txBody>
            <a:bodyPr rtlCol="0" anchor="ctr" anchorCtr="0"/>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t>
              </a:r>
            </a:p>
          </p:txBody>
        </p:sp>
      </p:grpSp>
      <p:grpSp>
        <p:nvGrpSpPr>
          <p:cNvPr id="568" name="Group 567">
            <a:extLst>
              <a:ext uri="{FF2B5EF4-FFF2-40B4-BE49-F238E27FC236}">
                <a16:creationId xmlns:a16="http://schemas.microsoft.com/office/drawing/2014/main" id="{92C84D0D-EDDA-487A-8EB5-F86EC9DC6221}"/>
              </a:ext>
            </a:extLst>
          </p:cNvPr>
          <p:cNvGrpSpPr/>
          <p:nvPr/>
        </p:nvGrpSpPr>
        <p:grpSpPr>
          <a:xfrm>
            <a:off x="7899845" y="1412409"/>
            <a:ext cx="587932" cy="2908699"/>
            <a:chOff x="10589185" y="1809759"/>
            <a:chExt cx="691960" cy="3542653"/>
          </a:xfrm>
        </p:grpSpPr>
        <p:sp>
          <p:nvSpPr>
            <p:cNvPr id="569" name="Rounded Rectangle 388">
              <a:extLst>
                <a:ext uri="{FF2B5EF4-FFF2-40B4-BE49-F238E27FC236}">
                  <a16:creationId xmlns:a16="http://schemas.microsoft.com/office/drawing/2014/main" id="{67BC1ECC-ACF4-4937-AD28-8A607A467607}"/>
                </a:ext>
              </a:extLst>
            </p:cNvPr>
            <p:cNvSpPr/>
            <p:nvPr/>
          </p:nvSpPr>
          <p:spPr bwMode="auto">
            <a:xfrm rot="10800000" flipH="1">
              <a:off x="10777695" y="2860220"/>
              <a:ext cx="274320" cy="548640"/>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70" name="Rounded Rectangle 46">
              <a:extLst>
                <a:ext uri="{FF2B5EF4-FFF2-40B4-BE49-F238E27FC236}">
                  <a16:creationId xmlns:a16="http://schemas.microsoft.com/office/drawing/2014/main" id="{B16A87CE-F283-4418-9DE1-0B6134A3DFD7}"/>
                </a:ext>
              </a:extLst>
            </p:cNvPr>
            <p:cNvSpPr/>
            <p:nvPr/>
          </p:nvSpPr>
          <p:spPr bwMode="auto">
            <a:xfrm>
              <a:off x="10839726" y="3414189"/>
              <a:ext cx="165100" cy="548640"/>
            </a:xfrm>
            <a:prstGeom prst="roundRect">
              <a:avLst>
                <a:gd name="adj" fmla="val 50000"/>
              </a:avLst>
            </a:prstGeom>
            <a:gradFill flip="none" rotWithShape="1">
              <a:gsLst>
                <a:gs pos="0">
                  <a:schemeClr val="accent2">
                    <a:lumMod val="75000"/>
                  </a:schemeClr>
                </a:gs>
                <a:gs pos="50000">
                  <a:schemeClr val="tx2">
                    <a:lumMod val="9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571" name="Group 570">
              <a:extLst>
                <a:ext uri="{FF2B5EF4-FFF2-40B4-BE49-F238E27FC236}">
                  <a16:creationId xmlns:a16="http://schemas.microsoft.com/office/drawing/2014/main" id="{56D442AC-28A6-4FE1-BBC2-1704B9F22906}"/>
                </a:ext>
              </a:extLst>
            </p:cNvPr>
            <p:cNvGrpSpPr/>
            <p:nvPr/>
          </p:nvGrpSpPr>
          <p:grpSpPr>
            <a:xfrm>
              <a:off x="10589185" y="1809759"/>
              <a:ext cx="418442" cy="1069522"/>
              <a:chOff x="-530992" y="1454940"/>
              <a:chExt cx="418442" cy="1069522"/>
            </a:xfrm>
          </p:grpSpPr>
          <p:sp>
            <p:nvSpPr>
              <p:cNvPr id="575" name="Rounded Rectangle 46">
                <a:extLst>
                  <a:ext uri="{FF2B5EF4-FFF2-40B4-BE49-F238E27FC236}">
                    <a16:creationId xmlns:a16="http://schemas.microsoft.com/office/drawing/2014/main" id="{4869B85B-E9C9-4356-976A-D94266DC91FD}"/>
                  </a:ext>
                </a:extLst>
              </p:cNvPr>
              <p:cNvSpPr/>
              <p:nvPr/>
            </p:nvSpPr>
            <p:spPr bwMode="auto">
              <a:xfrm>
                <a:off x="-298950" y="2250142"/>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76" name="Rounded Rectangle 46">
                <a:extLst>
                  <a:ext uri="{FF2B5EF4-FFF2-40B4-BE49-F238E27FC236}">
                    <a16:creationId xmlns:a16="http://schemas.microsoft.com/office/drawing/2014/main" id="{D411204C-EC12-4F8F-BE0D-329914C7F99C}"/>
                  </a:ext>
                </a:extLst>
              </p:cNvPr>
              <p:cNvSpPr/>
              <p:nvPr/>
            </p:nvSpPr>
            <p:spPr bwMode="auto">
              <a:xfrm>
                <a:off x="-295430" y="1965249"/>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77" name="Rounded Rectangle 46">
                <a:extLst>
                  <a:ext uri="{FF2B5EF4-FFF2-40B4-BE49-F238E27FC236}">
                    <a16:creationId xmlns:a16="http://schemas.microsoft.com/office/drawing/2014/main" id="{47CFF731-03DA-4988-ADDB-F2CBCADB13AF}"/>
                  </a:ext>
                </a:extLst>
              </p:cNvPr>
              <p:cNvSpPr/>
              <p:nvPr/>
            </p:nvSpPr>
            <p:spPr bwMode="auto">
              <a:xfrm rot="19610833">
                <a:off x="-371891" y="1689801"/>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78" name="Rounded Rectangle 46">
                <a:extLst>
                  <a:ext uri="{FF2B5EF4-FFF2-40B4-BE49-F238E27FC236}">
                    <a16:creationId xmlns:a16="http://schemas.microsoft.com/office/drawing/2014/main" id="{563B7CB3-1D1B-4C20-91F7-EE3EBD819766}"/>
                  </a:ext>
                </a:extLst>
              </p:cNvPr>
              <p:cNvSpPr/>
              <p:nvPr/>
            </p:nvSpPr>
            <p:spPr bwMode="auto">
              <a:xfrm rot="19710891">
                <a:off x="-530992" y="1454940"/>
                <a:ext cx="182880" cy="274320"/>
              </a:xfrm>
              <a:prstGeom prst="roundRect">
                <a:avLst>
                  <a:gd name="adj" fmla="val 5000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sp>
          <p:nvSpPr>
            <p:cNvPr id="572" name="Rounded Rectangle 388">
              <a:extLst>
                <a:ext uri="{FF2B5EF4-FFF2-40B4-BE49-F238E27FC236}">
                  <a16:creationId xmlns:a16="http://schemas.microsoft.com/office/drawing/2014/main" id="{3F7E650A-ADA4-4694-8B50-924AEF782E22}"/>
                </a:ext>
              </a:extLst>
            </p:cNvPr>
            <p:cNvSpPr/>
            <p:nvPr/>
          </p:nvSpPr>
          <p:spPr bwMode="auto">
            <a:xfrm rot="10800000" flipH="1">
              <a:off x="10786869" y="4163692"/>
              <a:ext cx="274320" cy="1188720"/>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73" name="Rounded Rectangle 388">
              <a:extLst>
                <a:ext uri="{FF2B5EF4-FFF2-40B4-BE49-F238E27FC236}">
                  <a16:creationId xmlns:a16="http://schemas.microsoft.com/office/drawing/2014/main" id="{1828060C-8ABA-4CC1-B757-D4A048699D1D}"/>
                </a:ext>
              </a:extLst>
            </p:cNvPr>
            <p:cNvSpPr/>
            <p:nvPr/>
          </p:nvSpPr>
          <p:spPr bwMode="auto">
            <a:xfrm rot="10800000" flipH="1">
              <a:off x="10786873" y="3970018"/>
              <a:ext cx="274320" cy="1188720"/>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74" name="Oval 573">
              <a:extLst>
                <a:ext uri="{FF2B5EF4-FFF2-40B4-BE49-F238E27FC236}">
                  <a16:creationId xmlns:a16="http://schemas.microsoft.com/office/drawing/2014/main" id="{4B1AA7B1-B9EA-4C8F-90FB-3CFB949322BE}"/>
                </a:ext>
              </a:extLst>
            </p:cNvPr>
            <p:cNvSpPr/>
            <p:nvPr/>
          </p:nvSpPr>
          <p:spPr bwMode="auto">
            <a:xfrm>
              <a:off x="11006825" y="4483732"/>
              <a:ext cx="274320" cy="274320"/>
            </a:xfrm>
            <a:prstGeom prst="ellipse">
              <a:avLst/>
            </a:prstGeom>
            <a:solidFill>
              <a:schemeClr val="accent1"/>
            </a:solidFill>
            <a:ln w="0">
              <a:solidFill>
                <a:schemeClr val="bg1"/>
              </a:solidFill>
              <a:miter lim="800000"/>
              <a:headEnd/>
              <a:tailEnd/>
            </a:ln>
          </p:spPr>
          <p:txBody>
            <a:bodyPr rtlCol="0" anchor="ctr" anchorCtr="0"/>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t>
              </a:r>
            </a:p>
          </p:txBody>
        </p:sp>
      </p:grpSp>
      <p:grpSp>
        <p:nvGrpSpPr>
          <p:cNvPr id="579" name="Group 578">
            <a:extLst>
              <a:ext uri="{FF2B5EF4-FFF2-40B4-BE49-F238E27FC236}">
                <a16:creationId xmlns:a16="http://schemas.microsoft.com/office/drawing/2014/main" id="{C26B2D4C-D664-430E-817F-A74DDD093811}"/>
              </a:ext>
            </a:extLst>
          </p:cNvPr>
          <p:cNvGrpSpPr/>
          <p:nvPr/>
        </p:nvGrpSpPr>
        <p:grpSpPr>
          <a:xfrm>
            <a:off x="8394042" y="2779618"/>
            <a:ext cx="889508" cy="340471"/>
            <a:chOff x="5465601" y="4044942"/>
            <a:chExt cx="998893" cy="382339"/>
          </a:xfrm>
        </p:grpSpPr>
        <p:grpSp>
          <p:nvGrpSpPr>
            <p:cNvPr id="580" name="Group 158">
              <a:extLst>
                <a:ext uri="{FF2B5EF4-FFF2-40B4-BE49-F238E27FC236}">
                  <a16:creationId xmlns:a16="http://schemas.microsoft.com/office/drawing/2014/main" id="{1D141AF8-F709-426E-967F-5348B89DABD9}"/>
                </a:ext>
              </a:extLst>
            </p:cNvPr>
            <p:cNvGrpSpPr>
              <a:grpSpLocks/>
            </p:cNvGrpSpPr>
            <p:nvPr/>
          </p:nvGrpSpPr>
          <p:grpSpPr bwMode="auto">
            <a:xfrm>
              <a:off x="5466630" y="4044942"/>
              <a:ext cx="83389" cy="175252"/>
              <a:chOff x="5021753" y="2927868"/>
              <a:chExt cx="83398" cy="175731"/>
            </a:xfrm>
          </p:grpSpPr>
          <p:sp>
            <p:nvSpPr>
              <p:cNvPr id="666" name="Oval 159">
                <a:extLst>
                  <a:ext uri="{FF2B5EF4-FFF2-40B4-BE49-F238E27FC236}">
                    <a16:creationId xmlns:a16="http://schemas.microsoft.com/office/drawing/2014/main" id="{D5270D77-7F96-4959-98DC-CB53188DA91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7" name="Freeform 160">
                <a:extLst>
                  <a:ext uri="{FF2B5EF4-FFF2-40B4-BE49-F238E27FC236}">
                    <a16:creationId xmlns:a16="http://schemas.microsoft.com/office/drawing/2014/main" id="{F2132367-F3C2-49A5-ADE8-578CD5A7501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8" name="Freeform 161">
                <a:extLst>
                  <a:ext uri="{FF2B5EF4-FFF2-40B4-BE49-F238E27FC236}">
                    <a16:creationId xmlns:a16="http://schemas.microsoft.com/office/drawing/2014/main" id="{7C6DB53D-7381-42DC-951A-00530A99DB6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1" name="Group 320">
              <a:extLst>
                <a:ext uri="{FF2B5EF4-FFF2-40B4-BE49-F238E27FC236}">
                  <a16:creationId xmlns:a16="http://schemas.microsoft.com/office/drawing/2014/main" id="{919D853E-E092-490A-9A28-329DC3B07E47}"/>
                </a:ext>
              </a:extLst>
            </p:cNvPr>
            <p:cNvGrpSpPr>
              <a:grpSpLocks/>
            </p:cNvGrpSpPr>
            <p:nvPr/>
          </p:nvGrpSpPr>
          <p:grpSpPr bwMode="auto">
            <a:xfrm rot="10800000" flipH="1">
              <a:off x="5465601" y="4240493"/>
              <a:ext cx="83389" cy="175252"/>
              <a:chOff x="5021753" y="2927868"/>
              <a:chExt cx="83398" cy="175731"/>
            </a:xfrm>
          </p:grpSpPr>
          <p:sp>
            <p:nvSpPr>
              <p:cNvPr id="663" name="Oval 321">
                <a:extLst>
                  <a:ext uri="{FF2B5EF4-FFF2-40B4-BE49-F238E27FC236}">
                    <a16:creationId xmlns:a16="http://schemas.microsoft.com/office/drawing/2014/main" id="{C7B12095-CA82-48E2-A3E9-E41C2C5FDD6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4" name="Freeform 322">
                <a:extLst>
                  <a:ext uri="{FF2B5EF4-FFF2-40B4-BE49-F238E27FC236}">
                    <a16:creationId xmlns:a16="http://schemas.microsoft.com/office/drawing/2014/main" id="{A49D27B6-B06F-4974-98B0-668779F55CC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5" name="Freeform 323">
                <a:extLst>
                  <a:ext uri="{FF2B5EF4-FFF2-40B4-BE49-F238E27FC236}">
                    <a16:creationId xmlns:a16="http://schemas.microsoft.com/office/drawing/2014/main" id="{A8BFECF0-D084-4117-9CA4-551BFB5E532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2" name="Group 581">
              <a:extLst>
                <a:ext uri="{FF2B5EF4-FFF2-40B4-BE49-F238E27FC236}">
                  <a16:creationId xmlns:a16="http://schemas.microsoft.com/office/drawing/2014/main" id="{ED5E0D76-4ECC-4B0D-B1E8-14FA765813D3}"/>
                </a:ext>
              </a:extLst>
            </p:cNvPr>
            <p:cNvGrpSpPr/>
            <p:nvPr/>
          </p:nvGrpSpPr>
          <p:grpSpPr>
            <a:xfrm>
              <a:off x="5559416" y="4051380"/>
              <a:ext cx="905078" cy="375901"/>
              <a:chOff x="5559416" y="4051380"/>
              <a:chExt cx="905078" cy="375901"/>
            </a:xfrm>
          </p:grpSpPr>
          <p:grpSp>
            <p:nvGrpSpPr>
              <p:cNvPr id="583" name="Group 215">
                <a:extLst>
                  <a:ext uri="{FF2B5EF4-FFF2-40B4-BE49-F238E27FC236}">
                    <a16:creationId xmlns:a16="http://schemas.microsoft.com/office/drawing/2014/main" id="{81A83DA2-F13F-4C36-9092-7EB236B7B9EB}"/>
                  </a:ext>
                </a:extLst>
              </p:cNvPr>
              <p:cNvGrpSpPr>
                <a:grpSpLocks/>
              </p:cNvGrpSpPr>
              <p:nvPr/>
            </p:nvGrpSpPr>
            <p:grpSpPr bwMode="auto">
              <a:xfrm>
                <a:off x="5836386" y="4051380"/>
                <a:ext cx="83389" cy="175252"/>
                <a:chOff x="5021753" y="2927868"/>
                <a:chExt cx="83398" cy="175731"/>
              </a:xfrm>
            </p:grpSpPr>
            <p:sp>
              <p:nvSpPr>
                <p:cNvPr id="660" name="Oval 216">
                  <a:extLst>
                    <a:ext uri="{FF2B5EF4-FFF2-40B4-BE49-F238E27FC236}">
                      <a16:creationId xmlns:a16="http://schemas.microsoft.com/office/drawing/2014/main" id="{F644C4C3-7DCE-496F-80A8-F051C395DEA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1" name="Freeform 217">
                  <a:extLst>
                    <a:ext uri="{FF2B5EF4-FFF2-40B4-BE49-F238E27FC236}">
                      <a16:creationId xmlns:a16="http://schemas.microsoft.com/office/drawing/2014/main" id="{2A045D34-0725-4F29-B725-320563FDE64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2" name="Freeform 218">
                  <a:extLst>
                    <a:ext uri="{FF2B5EF4-FFF2-40B4-BE49-F238E27FC236}">
                      <a16:creationId xmlns:a16="http://schemas.microsoft.com/office/drawing/2014/main" id="{8D55E5C8-9EBE-4E1E-B274-E17846729ED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4" name="Group 219">
                <a:extLst>
                  <a:ext uri="{FF2B5EF4-FFF2-40B4-BE49-F238E27FC236}">
                    <a16:creationId xmlns:a16="http://schemas.microsoft.com/office/drawing/2014/main" id="{81AAE593-00C2-43CA-85CA-1D84DDCC8431}"/>
                  </a:ext>
                </a:extLst>
              </p:cNvPr>
              <p:cNvGrpSpPr>
                <a:grpSpLocks/>
              </p:cNvGrpSpPr>
              <p:nvPr/>
            </p:nvGrpSpPr>
            <p:grpSpPr bwMode="auto">
              <a:xfrm>
                <a:off x="5744062" y="4051380"/>
                <a:ext cx="83389" cy="175252"/>
                <a:chOff x="5021753" y="2927868"/>
                <a:chExt cx="83398" cy="175731"/>
              </a:xfrm>
            </p:grpSpPr>
            <p:sp>
              <p:nvSpPr>
                <p:cNvPr id="657" name="Oval 220">
                  <a:extLst>
                    <a:ext uri="{FF2B5EF4-FFF2-40B4-BE49-F238E27FC236}">
                      <a16:creationId xmlns:a16="http://schemas.microsoft.com/office/drawing/2014/main" id="{3EF19B1C-AE48-4CEB-B1B3-6B1428F24FA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8" name="Freeform 221">
                  <a:extLst>
                    <a:ext uri="{FF2B5EF4-FFF2-40B4-BE49-F238E27FC236}">
                      <a16:creationId xmlns:a16="http://schemas.microsoft.com/office/drawing/2014/main" id="{42B8B993-176E-49CC-B2E7-2E3CA30BA33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9" name="Freeform 222">
                  <a:extLst>
                    <a:ext uri="{FF2B5EF4-FFF2-40B4-BE49-F238E27FC236}">
                      <a16:creationId xmlns:a16="http://schemas.microsoft.com/office/drawing/2014/main" id="{3D28B2EE-866C-44DE-A37F-3FD17FB7451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5" name="Group 223">
                <a:extLst>
                  <a:ext uri="{FF2B5EF4-FFF2-40B4-BE49-F238E27FC236}">
                    <a16:creationId xmlns:a16="http://schemas.microsoft.com/office/drawing/2014/main" id="{ADBB58A9-E928-418E-A592-90BE6DD5DC82}"/>
                  </a:ext>
                </a:extLst>
              </p:cNvPr>
              <p:cNvGrpSpPr>
                <a:grpSpLocks/>
              </p:cNvGrpSpPr>
              <p:nvPr/>
            </p:nvGrpSpPr>
            <p:grpSpPr bwMode="auto">
              <a:xfrm>
                <a:off x="5654718" y="4051380"/>
                <a:ext cx="83389" cy="175252"/>
                <a:chOff x="5021753" y="2927868"/>
                <a:chExt cx="83398" cy="175731"/>
              </a:xfrm>
            </p:grpSpPr>
            <p:sp>
              <p:nvSpPr>
                <p:cNvPr id="654" name="Oval 224">
                  <a:extLst>
                    <a:ext uri="{FF2B5EF4-FFF2-40B4-BE49-F238E27FC236}">
                      <a16:creationId xmlns:a16="http://schemas.microsoft.com/office/drawing/2014/main" id="{130741CE-F231-48FA-90A3-297F2D9F05E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5" name="Freeform 225">
                  <a:extLst>
                    <a:ext uri="{FF2B5EF4-FFF2-40B4-BE49-F238E27FC236}">
                      <a16:creationId xmlns:a16="http://schemas.microsoft.com/office/drawing/2014/main" id="{99CC4303-C9EE-48CF-B294-D57C7558DE5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6" name="Freeform 226">
                  <a:extLst>
                    <a:ext uri="{FF2B5EF4-FFF2-40B4-BE49-F238E27FC236}">
                      <a16:creationId xmlns:a16="http://schemas.microsoft.com/office/drawing/2014/main" id="{C737C518-8DF1-4FC3-9F4A-9E4E28EFCEF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6" name="Group 227">
                <a:extLst>
                  <a:ext uri="{FF2B5EF4-FFF2-40B4-BE49-F238E27FC236}">
                    <a16:creationId xmlns:a16="http://schemas.microsoft.com/office/drawing/2014/main" id="{70720998-2531-443D-8E6E-0335B8365B95}"/>
                  </a:ext>
                </a:extLst>
              </p:cNvPr>
              <p:cNvGrpSpPr>
                <a:grpSpLocks/>
              </p:cNvGrpSpPr>
              <p:nvPr/>
            </p:nvGrpSpPr>
            <p:grpSpPr bwMode="auto">
              <a:xfrm>
                <a:off x="5559416" y="4051380"/>
                <a:ext cx="83389" cy="175252"/>
                <a:chOff x="5021753" y="2927868"/>
                <a:chExt cx="83398" cy="175731"/>
              </a:xfrm>
            </p:grpSpPr>
            <p:sp>
              <p:nvSpPr>
                <p:cNvPr id="651" name="Oval 228">
                  <a:extLst>
                    <a:ext uri="{FF2B5EF4-FFF2-40B4-BE49-F238E27FC236}">
                      <a16:creationId xmlns:a16="http://schemas.microsoft.com/office/drawing/2014/main" id="{52E01F80-E6A9-4182-9B1E-3DC95558EFE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2" name="Freeform 229">
                  <a:extLst>
                    <a:ext uri="{FF2B5EF4-FFF2-40B4-BE49-F238E27FC236}">
                      <a16:creationId xmlns:a16="http://schemas.microsoft.com/office/drawing/2014/main" id="{281B41E4-A16D-42BD-991A-6E50001E54A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3" name="Freeform 230">
                  <a:extLst>
                    <a:ext uri="{FF2B5EF4-FFF2-40B4-BE49-F238E27FC236}">
                      <a16:creationId xmlns:a16="http://schemas.microsoft.com/office/drawing/2014/main" id="{362CD538-4F22-4D2B-B33E-B1A12F20D54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7" name="Group 376">
                <a:extLst>
                  <a:ext uri="{FF2B5EF4-FFF2-40B4-BE49-F238E27FC236}">
                    <a16:creationId xmlns:a16="http://schemas.microsoft.com/office/drawing/2014/main" id="{151793E7-DF4D-4185-A4E6-4AF1A08B8B03}"/>
                  </a:ext>
                </a:extLst>
              </p:cNvPr>
              <p:cNvGrpSpPr>
                <a:grpSpLocks/>
              </p:cNvGrpSpPr>
              <p:nvPr/>
            </p:nvGrpSpPr>
            <p:grpSpPr bwMode="auto">
              <a:xfrm rot="11349086" flipH="1">
                <a:off x="5844786" y="4247917"/>
                <a:ext cx="83389" cy="175252"/>
                <a:chOff x="5021753" y="2927868"/>
                <a:chExt cx="83398" cy="175731"/>
              </a:xfrm>
            </p:grpSpPr>
            <p:sp>
              <p:nvSpPr>
                <p:cNvPr id="648" name="Oval 377">
                  <a:extLst>
                    <a:ext uri="{FF2B5EF4-FFF2-40B4-BE49-F238E27FC236}">
                      <a16:creationId xmlns:a16="http://schemas.microsoft.com/office/drawing/2014/main" id="{8582897D-A9C3-40B1-8E72-FD3390F22E7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9" name="Freeform 378">
                  <a:extLst>
                    <a:ext uri="{FF2B5EF4-FFF2-40B4-BE49-F238E27FC236}">
                      <a16:creationId xmlns:a16="http://schemas.microsoft.com/office/drawing/2014/main" id="{D361B2E9-91E3-4053-80F2-DCEEFF4CBD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0" name="Freeform 379">
                  <a:extLst>
                    <a:ext uri="{FF2B5EF4-FFF2-40B4-BE49-F238E27FC236}">
                      <a16:creationId xmlns:a16="http://schemas.microsoft.com/office/drawing/2014/main" id="{AB7D43B8-9A39-4742-BC8B-34F0971BECB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8" name="Group 380">
                <a:extLst>
                  <a:ext uri="{FF2B5EF4-FFF2-40B4-BE49-F238E27FC236}">
                    <a16:creationId xmlns:a16="http://schemas.microsoft.com/office/drawing/2014/main" id="{9EC2D9A0-8FA2-461E-ABB4-49B73567B1B7}"/>
                  </a:ext>
                </a:extLst>
              </p:cNvPr>
              <p:cNvGrpSpPr>
                <a:grpSpLocks/>
              </p:cNvGrpSpPr>
              <p:nvPr/>
            </p:nvGrpSpPr>
            <p:grpSpPr bwMode="auto">
              <a:xfrm rot="11349086" flipH="1">
                <a:off x="5755442" y="4247917"/>
                <a:ext cx="83389" cy="175252"/>
                <a:chOff x="5021753" y="2927868"/>
                <a:chExt cx="83398" cy="175731"/>
              </a:xfrm>
            </p:grpSpPr>
            <p:sp>
              <p:nvSpPr>
                <p:cNvPr id="645" name="Oval 381">
                  <a:extLst>
                    <a:ext uri="{FF2B5EF4-FFF2-40B4-BE49-F238E27FC236}">
                      <a16:creationId xmlns:a16="http://schemas.microsoft.com/office/drawing/2014/main" id="{CD0D2B96-9B2B-4415-BFD4-B3E6956850F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6" name="Freeform 382">
                  <a:extLst>
                    <a:ext uri="{FF2B5EF4-FFF2-40B4-BE49-F238E27FC236}">
                      <a16:creationId xmlns:a16="http://schemas.microsoft.com/office/drawing/2014/main" id="{B679A2FE-8759-457B-B74D-6EA889632E1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7" name="Freeform 383">
                  <a:extLst>
                    <a:ext uri="{FF2B5EF4-FFF2-40B4-BE49-F238E27FC236}">
                      <a16:creationId xmlns:a16="http://schemas.microsoft.com/office/drawing/2014/main" id="{AF4E876A-C9A2-4428-B889-7109342A184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89" name="Group 384">
                <a:extLst>
                  <a:ext uri="{FF2B5EF4-FFF2-40B4-BE49-F238E27FC236}">
                    <a16:creationId xmlns:a16="http://schemas.microsoft.com/office/drawing/2014/main" id="{9BF547D9-DCB7-474A-BF65-184184BDE89B}"/>
                  </a:ext>
                </a:extLst>
              </p:cNvPr>
              <p:cNvGrpSpPr>
                <a:grpSpLocks/>
              </p:cNvGrpSpPr>
              <p:nvPr/>
            </p:nvGrpSpPr>
            <p:grpSpPr bwMode="auto">
              <a:xfrm rot="11349086" flipH="1">
                <a:off x="5666098" y="4247917"/>
                <a:ext cx="83389" cy="175252"/>
                <a:chOff x="5021753" y="2927868"/>
                <a:chExt cx="83398" cy="175731"/>
              </a:xfrm>
            </p:grpSpPr>
            <p:sp>
              <p:nvSpPr>
                <p:cNvPr id="642" name="Oval 385">
                  <a:extLst>
                    <a:ext uri="{FF2B5EF4-FFF2-40B4-BE49-F238E27FC236}">
                      <a16:creationId xmlns:a16="http://schemas.microsoft.com/office/drawing/2014/main" id="{8FE7CFA9-F82C-41F3-A0B0-F5856AC5D3D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3" name="Freeform 386">
                  <a:extLst>
                    <a:ext uri="{FF2B5EF4-FFF2-40B4-BE49-F238E27FC236}">
                      <a16:creationId xmlns:a16="http://schemas.microsoft.com/office/drawing/2014/main" id="{D7948639-DD8B-4333-AB48-D4A90636AAC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4" name="Freeform 387">
                  <a:extLst>
                    <a:ext uri="{FF2B5EF4-FFF2-40B4-BE49-F238E27FC236}">
                      <a16:creationId xmlns:a16="http://schemas.microsoft.com/office/drawing/2014/main" id="{F59C3364-B816-45FB-B49C-F3FD9BAD1A1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0" name="Group 388">
                <a:extLst>
                  <a:ext uri="{FF2B5EF4-FFF2-40B4-BE49-F238E27FC236}">
                    <a16:creationId xmlns:a16="http://schemas.microsoft.com/office/drawing/2014/main" id="{3C53E81A-2A5C-4AB3-8BD5-B5AFDA4B6D5B}"/>
                  </a:ext>
                </a:extLst>
              </p:cNvPr>
              <p:cNvGrpSpPr>
                <a:grpSpLocks/>
              </p:cNvGrpSpPr>
              <p:nvPr/>
            </p:nvGrpSpPr>
            <p:grpSpPr bwMode="auto">
              <a:xfrm rot="11349086" flipH="1">
                <a:off x="5567818" y="4247917"/>
                <a:ext cx="83389" cy="175252"/>
                <a:chOff x="5021753" y="2927868"/>
                <a:chExt cx="83398" cy="175731"/>
              </a:xfrm>
            </p:grpSpPr>
            <p:sp>
              <p:nvSpPr>
                <p:cNvPr id="639" name="Oval 389">
                  <a:extLst>
                    <a:ext uri="{FF2B5EF4-FFF2-40B4-BE49-F238E27FC236}">
                      <a16:creationId xmlns:a16="http://schemas.microsoft.com/office/drawing/2014/main" id="{4A5AAC3A-5EBA-44B5-99AD-1F78019CE49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0" name="Freeform 390">
                  <a:extLst>
                    <a:ext uri="{FF2B5EF4-FFF2-40B4-BE49-F238E27FC236}">
                      <a16:creationId xmlns:a16="http://schemas.microsoft.com/office/drawing/2014/main" id="{20E859E3-37B9-4504-9C49-6B09AE69B4F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41" name="Freeform 391">
                  <a:extLst>
                    <a:ext uri="{FF2B5EF4-FFF2-40B4-BE49-F238E27FC236}">
                      <a16:creationId xmlns:a16="http://schemas.microsoft.com/office/drawing/2014/main" id="{A87EC006-B782-4A20-AAB1-08C10E1BC32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1" name="Group 215">
                <a:extLst>
                  <a:ext uri="{FF2B5EF4-FFF2-40B4-BE49-F238E27FC236}">
                    <a16:creationId xmlns:a16="http://schemas.microsoft.com/office/drawing/2014/main" id="{3B36BCEE-2E2D-4225-B357-7A6D847B096D}"/>
                  </a:ext>
                </a:extLst>
              </p:cNvPr>
              <p:cNvGrpSpPr>
                <a:grpSpLocks/>
              </p:cNvGrpSpPr>
              <p:nvPr/>
            </p:nvGrpSpPr>
            <p:grpSpPr bwMode="auto">
              <a:xfrm>
                <a:off x="6191294" y="4055492"/>
                <a:ext cx="83389" cy="175252"/>
                <a:chOff x="5021753" y="2927868"/>
                <a:chExt cx="83398" cy="175731"/>
              </a:xfrm>
            </p:grpSpPr>
            <p:sp>
              <p:nvSpPr>
                <p:cNvPr id="636" name="Oval 216">
                  <a:extLst>
                    <a:ext uri="{FF2B5EF4-FFF2-40B4-BE49-F238E27FC236}">
                      <a16:creationId xmlns:a16="http://schemas.microsoft.com/office/drawing/2014/main" id="{0E6DF66D-5EF3-4838-BE18-9175E47CB97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7" name="Freeform 217">
                  <a:extLst>
                    <a:ext uri="{FF2B5EF4-FFF2-40B4-BE49-F238E27FC236}">
                      <a16:creationId xmlns:a16="http://schemas.microsoft.com/office/drawing/2014/main" id="{692A21C2-CE29-4E8F-B1BE-999232E888E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8" name="Freeform 218">
                  <a:extLst>
                    <a:ext uri="{FF2B5EF4-FFF2-40B4-BE49-F238E27FC236}">
                      <a16:creationId xmlns:a16="http://schemas.microsoft.com/office/drawing/2014/main" id="{E0B45410-1841-4C05-8033-3A3D2B38AA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2" name="Group 219">
                <a:extLst>
                  <a:ext uri="{FF2B5EF4-FFF2-40B4-BE49-F238E27FC236}">
                    <a16:creationId xmlns:a16="http://schemas.microsoft.com/office/drawing/2014/main" id="{EC86F2CD-5B93-4D82-BF9C-5124F05A790A}"/>
                  </a:ext>
                </a:extLst>
              </p:cNvPr>
              <p:cNvGrpSpPr>
                <a:grpSpLocks/>
              </p:cNvGrpSpPr>
              <p:nvPr/>
            </p:nvGrpSpPr>
            <p:grpSpPr bwMode="auto">
              <a:xfrm>
                <a:off x="6098970" y="4055492"/>
                <a:ext cx="83389" cy="175252"/>
                <a:chOff x="5021753" y="2927868"/>
                <a:chExt cx="83398" cy="175731"/>
              </a:xfrm>
            </p:grpSpPr>
            <p:sp>
              <p:nvSpPr>
                <p:cNvPr id="633" name="Oval 220">
                  <a:extLst>
                    <a:ext uri="{FF2B5EF4-FFF2-40B4-BE49-F238E27FC236}">
                      <a16:creationId xmlns:a16="http://schemas.microsoft.com/office/drawing/2014/main" id="{F085D9FC-57E3-4F60-9998-57A16B7EB70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4" name="Freeform 221">
                  <a:extLst>
                    <a:ext uri="{FF2B5EF4-FFF2-40B4-BE49-F238E27FC236}">
                      <a16:creationId xmlns:a16="http://schemas.microsoft.com/office/drawing/2014/main" id="{15E43CA8-25F2-4124-9027-6360E87B354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5" name="Freeform 222">
                  <a:extLst>
                    <a:ext uri="{FF2B5EF4-FFF2-40B4-BE49-F238E27FC236}">
                      <a16:creationId xmlns:a16="http://schemas.microsoft.com/office/drawing/2014/main" id="{EE53C21B-A81C-4061-896D-AE0856970FA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3" name="Group 223">
                <a:extLst>
                  <a:ext uri="{FF2B5EF4-FFF2-40B4-BE49-F238E27FC236}">
                    <a16:creationId xmlns:a16="http://schemas.microsoft.com/office/drawing/2014/main" id="{047B1703-D590-4574-9C3A-EC535D8F63D4}"/>
                  </a:ext>
                </a:extLst>
              </p:cNvPr>
              <p:cNvGrpSpPr>
                <a:grpSpLocks/>
              </p:cNvGrpSpPr>
              <p:nvPr/>
            </p:nvGrpSpPr>
            <p:grpSpPr bwMode="auto">
              <a:xfrm>
                <a:off x="6009625" y="4055492"/>
                <a:ext cx="83389" cy="175252"/>
                <a:chOff x="5021753" y="2927868"/>
                <a:chExt cx="83398" cy="175731"/>
              </a:xfrm>
            </p:grpSpPr>
            <p:sp>
              <p:nvSpPr>
                <p:cNvPr id="630" name="Oval 224">
                  <a:extLst>
                    <a:ext uri="{FF2B5EF4-FFF2-40B4-BE49-F238E27FC236}">
                      <a16:creationId xmlns:a16="http://schemas.microsoft.com/office/drawing/2014/main" id="{A4EE80AC-6AAA-41DE-B7A4-66DE1143864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1" name="Freeform 225">
                  <a:extLst>
                    <a:ext uri="{FF2B5EF4-FFF2-40B4-BE49-F238E27FC236}">
                      <a16:creationId xmlns:a16="http://schemas.microsoft.com/office/drawing/2014/main" id="{C87FA45B-1DD7-4C6B-986B-98B4A2B6C28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2" name="Freeform 226">
                  <a:extLst>
                    <a:ext uri="{FF2B5EF4-FFF2-40B4-BE49-F238E27FC236}">
                      <a16:creationId xmlns:a16="http://schemas.microsoft.com/office/drawing/2014/main" id="{8969F81F-8C36-42CB-B84D-E21140AC391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4" name="Group 227">
                <a:extLst>
                  <a:ext uri="{FF2B5EF4-FFF2-40B4-BE49-F238E27FC236}">
                    <a16:creationId xmlns:a16="http://schemas.microsoft.com/office/drawing/2014/main" id="{F1ED0517-BA79-4870-86D3-FFA022941A09}"/>
                  </a:ext>
                </a:extLst>
              </p:cNvPr>
              <p:cNvGrpSpPr>
                <a:grpSpLocks/>
              </p:cNvGrpSpPr>
              <p:nvPr/>
            </p:nvGrpSpPr>
            <p:grpSpPr bwMode="auto">
              <a:xfrm>
                <a:off x="5914324" y="4055492"/>
                <a:ext cx="83389" cy="175252"/>
                <a:chOff x="5021753" y="2927868"/>
                <a:chExt cx="83398" cy="175731"/>
              </a:xfrm>
            </p:grpSpPr>
            <p:sp>
              <p:nvSpPr>
                <p:cNvPr id="627" name="Oval 228">
                  <a:extLst>
                    <a:ext uri="{FF2B5EF4-FFF2-40B4-BE49-F238E27FC236}">
                      <a16:creationId xmlns:a16="http://schemas.microsoft.com/office/drawing/2014/main" id="{2F55E923-B9A4-4A50-BC0E-92172C0747C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8" name="Freeform 229">
                  <a:extLst>
                    <a:ext uri="{FF2B5EF4-FFF2-40B4-BE49-F238E27FC236}">
                      <a16:creationId xmlns:a16="http://schemas.microsoft.com/office/drawing/2014/main" id="{12D612F5-72FD-48D0-AE15-0ECC3FC2C00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9" name="Freeform 230">
                  <a:extLst>
                    <a:ext uri="{FF2B5EF4-FFF2-40B4-BE49-F238E27FC236}">
                      <a16:creationId xmlns:a16="http://schemas.microsoft.com/office/drawing/2014/main" id="{74275B3A-DFAC-4B14-B1ED-9AA24AF7672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5" name="Group 376">
                <a:extLst>
                  <a:ext uri="{FF2B5EF4-FFF2-40B4-BE49-F238E27FC236}">
                    <a16:creationId xmlns:a16="http://schemas.microsoft.com/office/drawing/2014/main" id="{EE7CFE3F-31FF-4B28-A3D2-69ED51F899A1}"/>
                  </a:ext>
                </a:extLst>
              </p:cNvPr>
              <p:cNvGrpSpPr>
                <a:grpSpLocks/>
              </p:cNvGrpSpPr>
              <p:nvPr/>
            </p:nvGrpSpPr>
            <p:grpSpPr bwMode="auto">
              <a:xfrm rot="11349086" flipH="1">
                <a:off x="6199694" y="4252029"/>
                <a:ext cx="83389" cy="175252"/>
                <a:chOff x="5021753" y="2927868"/>
                <a:chExt cx="83398" cy="175731"/>
              </a:xfrm>
            </p:grpSpPr>
            <p:sp>
              <p:nvSpPr>
                <p:cNvPr id="624" name="Oval 377">
                  <a:extLst>
                    <a:ext uri="{FF2B5EF4-FFF2-40B4-BE49-F238E27FC236}">
                      <a16:creationId xmlns:a16="http://schemas.microsoft.com/office/drawing/2014/main" id="{66D04911-C172-4937-97B8-4BE9E0C238D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5" name="Freeform 378">
                  <a:extLst>
                    <a:ext uri="{FF2B5EF4-FFF2-40B4-BE49-F238E27FC236}">
                      <a16:creationId xmlns:a16="http://schemas.microsoft.com/office/drawing/2014/main" id="{6B2E2D2C-C0F3-4376-8210-161174285BB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6" name="Freeform 379">
                  <a:extLst>
                    <a:ext uri="{FF2B5EF4-FFF2-40B4-BE49-F238E27FC236}">
                      <a16:creationId xmlns:a16="http://schemas.microsoft.com/office/drawing/2014/main" id="{9A0EA860-E558-4401-8E39-7C170AF4947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6" name="Group 380">
                <a:extLst>
                  <a:ext uri="{FF2B5EF4-FFF2-40B4-BE49-F238E27FC236}">
                    <a16:creationId xmlns:a16="http://schemas.microsoft.com/office/drawing/2014/main" id="{075EEAE6-2412-4E22-8F58-193533066F00}"/>
                  </a:ext>
                </a:extLst>
              </p:cNvPr>
              <p:cNvGrpSpPr>
                <a:grpSpLocks/>
              </p:cNvGrpSpPr>
              <p:nvPr/>
            </p:nvGrpSpPr>
            <p:grpSpPr bwMode="auto">
              <a:xfrm rot="11349086" flipH="1">
                <a:off x="6110351" y="4252029"/>
                <a:ext cx="83389" cy="175252"/>
                <a:chOff x="5021753" y="2927868"/>
                <a:chExt cx="83398" cy="175731"/>
              </a:xfrm>
            </p:grpSpPr>
            <p:sp>
              <p:nvSpPr>
                <p:cNvPr id="621" name="Oval 381">
                  <a:extLst>
                    <a:ext uri="{FF2B5EF4-FFF2-40B4-BE49-F238E27FC236}">
                      <a16:creationId xmlns:a16="http://schemas.microsoft.com/office/drawing/2014/main" id="{D4FA8ADA-5DE0-44DF-86F1-E071437B7E9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2" name="Freeform 382">
                  <a:extLst>
                    <a:ext uri="{FF2B5EF4-FFF2-40B4-BE49-F238E27FC236}">
                      <a16:creationId xmlns:a16="http://schemas.microsoft.com/office/drawing/2014/main" id="{C568D8D8-17B7-4832-811D-F0A74BA8648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3" name="Freeform 383">
                  <a:extLst>
                    <a:ext uri="{FF2B5EF4-FFF2-40B4-BE49-F238E27FC236}">
                      <a16:creationId xmlns:a16="http://schemas.microsoft.com/office/drawing/2014/main" id="{606F862B-ACB8-485F-8FBB-07E22A02C54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7" name="Group 384">
                <a:extLst>
                  <a:ext uri="{FF2B5EF4-FFF2-40B4-BE49-F238E27FC236}">
                    <a16:creationId xmlns:a16="http://schemas.microsoft.com/office/drawing/2014/main" id="{107AAB10-3FD5-4570-96AE-BB417281AF03}"/>
                  </a:ext>
                </a:extLst>
              </p:cNvPr>
              <p:cNvGrpSpPr>
                <a:grpSpLocks/>
              </p:cNvGrpSpPr>
              <p:nvPr/>
            </p:nvGrpSpPr>
            <p:grpSpPr bwMode="auto">
              <a:xfrm rot="11349086" flipH="1">
                <a:off x="6021006" y="4252029"/>
                <a:ext cx="83389" cy="175252"/>
                <a:chOff x="5021753" y="2927868"/>
                <a:chExt cx="83398" cy="175731"/>
              </a:xfrm>
            </p:grpSpPr>
            <p:sp>
              <p:nvSpPr>
                <p:cNvPr id="618" name="Oval 385">
                  <a:extLst>
                    <a:ext uri="{FF2B5EF4-FFF2-40B4-BE49-F238E27FC236}">
                      <a16:creationId xmlns:a16="http://schemas.microsoft.com/office/drawing/2014/main" id="{48A43D58-8CC2-4F38-88AA-7F76F4B8D35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9" name="Freeform 386">
                  <a:extLst>
                    <a:ext uri="{FF2B5EF4-FFF2-40B4-BE49-F238E27FC236}">
                      <a16:creationId xmlns:a16="http://schemas.microsoft.com/office/drawing/2014/main" id="{3D1C877E-C1FB-41BB-BFBB-92F298A9E0C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0" name="Freeform 387">
                  <a:extLst>
                    <a:ext uri="{FF2B5EF4-FFF2-40B4-BE49-F238E27FC236}">
                      <a16:creationId xmlns:a16="http://schemas.microsoft.com/office/drawing/2014/main" id="{6AB9A40B-C586-418E-B176-278E5676C81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8" name="Group 388">
                <a:extLst>
                  <a:ext uri="{FF2B5EF4-FFF2-40B4-BE49-F238E27FC236}">
                    <a16:creationId xmlns:a16="http://schemas.microsoft.com/office/drawing/2014/main" id="{7C2288D7-EDC0-40FE-8031-A1460CC8F0B0}"/>
                  </a:ext>
                </a:extLst>
              </p:cNvPr>
              <p:cNvGrpSpPr>
                <a:grpSpLocks/>
              </p:cNvGrpSpPr>
              <p:nvPr/>
            </p:nvGrpSpPr>
            <p:grpSpPr bwMode="auto">
              <a:xfrm rot="11349086" flipH="1">
                <a:off x="5922726" y="4252029"/>
                <a:ext cx="83389" cy="175252"/>
                <a:chOff x="5021753" y="2927868"/>
                <a:chExt cx="83398" cy="175731"/>
              </a:xfrm>
            </p:grpSpPr>
            <p:sp>
              <p:nvSpPr>
                <p:cNvPr id="615" name="Oval 389">
                  <a:extLst>
                    <a:ext uri="{FF2B5EF4-FFF2-40B4-BE49-F238E27FC236}">
                      <a16:creationId xmlns:a16="http://schemas.microsoft.com/office/drawing/2014/main" id="{25741A0C-3C97-4B2A-9843-5634C97CDC5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6" name="Freeform 390">
                  <a:extLst>
                    <a:ext uri="{FF2B5EF4-FFF2-40B4-BE49-F238E27FC236}">
                      <a16:creationId xmlns:a16="http://schemas.microsoft.com/office/drawing/2014/main" id="{F03F95E6-1962-46B0-9802-3D00BC1C58C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7" name="Freeform 391">
                  <a:extLst>
                    <a:ext uri="{FF2B5EF4-FFF2-40B4-BE49-F238E27FC236}">
                      <a16:creationId xmlns:a16="http://schemas.microsoft.com/office/drawing/2014/main" id="{88AB6D5A-5894-4762-8D34-079FF103C0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99" name="Group 219">
                <a:extLst>
                  <a:ext uri="{FF2B5EF4-FFF2-40B4-BE49-F238E27FC236}">
                    <a16:creationId xmlns:a16="http://schemas.microsoft.com/office/drawing/2014/main" id="{3D79342F-36F7-499F-A90C-D1838B85C716}"/>
                  </a:ext>
                </a:extLst>
              </p:cNvPr>
              <p:cNvGrpSpPr>
                <a:grpSpLocks/>
              </p:cNvGrpSpPr>
              <p:nvPr/>
            </p:nvGrpSpPr>
            <p:grpSpPr bwMode="auto">
              <a:xfrm>
                <a:off x="6369725" y="4055186"/>
                <a:ext cx="83389" cy="175252"/>
                <a:chOff x="5021753" y="2927868"/>
                <a:chExt cx="83398" cy="175731"/>
              </a:xfrm>
            </p:grpSpPr>
            <p:sp>
              <p:nvSpPr>
                <p:cNvPr id="612" name="Oval 611">
                  <a:extLst>
                    <a:ext uri="{FF2B5EF4-FFF2-40B4-BE49-F238E27FC236}">
                      <a16:creationId xmlns:a16="http://schemas.microsoft.com/office/drawing/2014/main" id="{A8497138-2227-492B-8425-E9C531AE483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3" name="Freeform 221">
                  <a:extLst>
                    <a:ext uri="{FF2B5EF4-FFF2-40B4-BE49-F238E27FC236}">
                      <a16:creationId xmlns:a16="http://schemas.microsoft.com/office/drawing/2014/main" id="{DA823EBF-29D0-47AF-A873-03DFD9160AB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4" name="Freeform 222">
                  <a:extLst>
                    <a:ext uri="{FF2B5EF4-FFF2-40B4-BE49-F238E27FC236}">
                      <a16:creationId xmlns:a16="http://schemas.microsoft.com/office/drawing/2014/main" id="{3303864F-D167-424B-94E2-6429F6F7B90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00" name="Group 223">
                <a:extLst>
                  <a:ext uri="{FF2B5EF4-FFF2-40B4-BE49-F238E27FC236}">
                    <a16:creationId xmlns:a16="http://schemas.microsoft.com/office/drawing/2014/main" id="{E94622F1-0C2B-426E-A451-A625E2DF3FB3}"/>
                  </a:ext>
                </a:extLst>
              </p:cNvPr>
              <p:cNvGrpSpPr>
                <a:grpSpLocks/>
              </p:cNvGrpSpPr>
              <p:nvPr/>
            </p:nvGrpSpPr>
            <p:grpSpPr bwMode="auto">
              <a:xfrm>
                <a:off x="6280380" y="4055186"/>
                <a:ext cx="83389" cy="175252"/>
                <a:chOff x="5021753" y="2927868"/>
                <a:chExt cx="83398" cy="175731"/>
              </a:xfrm>
            </p:grpSpPr>
            <p:sp>
              <p:nvSpPr>
                <p:cNvPr id="609" name="Oval 224">
                  <a:extLst>
                    <a:ext uri="{FF2B5EF4-FFF2-40B4-BE49-F238E27FC236}">
                      <a16:creationId xmlns:a16="http://schemas.microsoft.com/office/drawing/2014/main" id="{B45F3DB9-F3AD-462B-9962-4E2D8DC90AA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0" name="Freeform 225">
                  <a:extLst>
                    <a:ext uri="{FF2B5EF4-FFF2-40B4-BE49-F238E27FC236}">
                      <a16:creationId xmlns:a16="http://schemas.microsoft.com/office/drawing/2014/main" id="{3C98F5DD-C815-4DF2-B3CB-4B34E2865D1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1" name="Freeform 226">
                  <a:extLst>
                    <a:ext uri="{FF2B5EF4-FFF2-40B4-BE49-F238E27FC236}">
                      <a16:creationId xmlns:a16="http://schemas.microsoft.com/office/drawing/2014/main" id="{DC4C5F22-F0ED-417A-A4D1-0E7D61BB49E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01" name="Group 380">
                <a:extLst>
                  <a:ext uri="{FF2B5EF4-FFF2-40B4-BE49-F238E27FC236}">
                    <a16:creationId xmlns:a16="http://schemas.microsoft.com/office/drawing/2014/main" id="{D0189F74-518F-40DF-94CD-5613EDF1637D}"/>
                  </a:ext>
                </a:extLst>
              </p:cNvPr>
              <p:cNvGrpSpPr>
                <a:grpSpLocks/>
              </p:cNvGrpSpPr>
              <p:nvPr/>
            </p:nvGrpSpPr>
            <p:grpSpPr bwMode="auto">
              <a:xfrm rot="11349086" flipH="1">
                <a:off x="6381105" y="4251724"/>
                <a:ext cx="83389" cy="175252"/>
                <a:chOff x="5021753" y="2927868"/>
                <a:chExt cx="83398" cy="175731"/>
              </a:xfrm>
            </p:grpSpPr>
            <p:sp>
              <p:nvSpPr>
                <p:cNvPr id="606" name="Oval 381">
                  <a:extLst>
                    <a:ext uri="{FF2B5EF4-FFF2-40B4-BE49-F238E27FC236}">
                      <a16:creationId xmlns:a16="http://schemas.microsoft.com/office/drawing/2014/main" id="{7E20B73C-4246-40FE-BA5C-AEB5A4EAED7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7" name="Freeform 382">
                  <a:extLst>
                    <a:ext uri="{FF2B5EF4-FFF2-40B4-BE49-F238E27FC236}">
                      <a16:creationId xmlns:a16="http://schemas.microsoft.com/office/drawing/2014/main" id="{65447EF5-037D-445A-B12F-FA9D16E4072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8" name="Freeform 383">
                  <a:extLst>
                    <a:ext uri="{FF2B5EF4-FFF2-40B4-BE49-F238E27FC236}">
                      <a16:creationId xmlns:a16="http://schemas.microsoft.com/office/drawing/2014/main" id="{112F5252-F943-4D21-9F2B-6ACA9F4C6CE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602" name="Group 384">
                <a:extLst>
                  <a:ext uri="{FF2B5EF4-FFF2-40B4-BE49-F238E27FC236}">
                    <a16:creationId xmlns:a16="http://schemas.microsoft.com/office/drawing/2014/main" id="{BA7F58AD-2377-4739-96A0-1A495E4840BF}"/>
                  </a:ext>
                </a:extLst>
              </p:cNvPr>
              <p:cNvGrpSpPr>
                <a:grpSpLocks/>
              </p:cNvGrpSpPr>
              <p:nvPr/>
            </p:nvGrpSpPr>
            <p:grpSpPr bwMode="auto">
              <a:xfrm rot="11349086" flipH="1">
                <a:off x="6291759" y="4251724"/>
                <a:ext cx="83389" cy="175252"/>
                <a:chOff x="5021753" y="2927868"/>
                <a:chExt cx="83398" cy="175731"/>
              </a:xfrm>
            </p:grpSpPr>
            <p:sp>
              <p:nvSpPr>
                <p:cNvPr id="603" name="Oval 385">
                  <a:extLst>
                    <a:ext uri="{FF2B5EF4-FFF2-40B4-BE49-F238E27FC236}">
                      <a16:creationId xmlns:a16="http://schemas.microsoft.com/office/drawing/2014/main" id="{5B646021-24F7-4EDF-9A19-1C93E42B7A7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4" name="Freeform 386">
                  <a:extLst>
                    <a:ext uri="{FF2B5EF4-FFF2-40B4-BE49-F238E27FC236}">
                      <a16:creationId xmlns:a16="http://schemas.microsoft.com/office/drawing/2014/main" id="{AE1D865B-2E94-4110-B473-85DE9D9F362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05" name="Freeform 387">
                  <a:extLst>
                    <a:ext uri="{FF2B5EF4-FFF2-40B4-BE49-F238E27FC236}">
                      <a16:creationId xmlns:a16="http://schemas.microsoft.com/office/drawing/2014/main" id="{8D2D53DB-EA0C-4772-B0EB-CF84C0A67FD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sp>
        <p:nvSpPr>
          <p:cNvPr id="670" name="TextBox 669">
            <a:extLst>
              <a:ext uri="{FF2B5EF4-FFF2-40B4-BE49-F238E27FC236}">
                <a16:creationId xmlns:a16="http://schemas.microsoft.com/office/drawing/2014/main" id="{C029077F-EB0F-4BDC-98A0-B1A6026C934B}"/>
              </a:ext>
            </a:extLst>
          </p:cNvPr>
          <p:cNvSpPr txBox="1"/>
          <p:nvPr/>
        </p:nvSpPr>
        <p:spPr bwMode="auto">
          <a:xfrm>
            <a:off x="8352769" y="1341600"/>
            <a:ext cx="1131720" cy="95410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GFR</a:t>
            </a:r>
            <a:r>
              <a:rPr kumimoji="0" lang="el-G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α</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family</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receptors/</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GDNF family </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ligands</a:t>
            </a:r>
          </a:p>
        </p:txBody>
      </p:sp>
      <p:grpSp>
        <p:nvGrpSpPr>
          <p:cNvPr id="309" name="Group 308">
            <a:extLst>
              <a:ext uri="{FF2B5EF4-FFF2-40B4-BE49-F238E27FC236}">
                <a16:creationId xmlns:a16="http://schemas.microsoft.com/office/drawing/2014/main" id="{239BADA6-EC79-46F4-AF48-24C1A9E70D34}"/>
              </a:ext>
            </a:extLst>
          </p:cNvPr>
          <p:cNvGrpSpPr/>
          <p:nvPr/>
        </p:nvGrpSpPr>
        <p:grpSpPr>
          <a:xfrm>
            <a:off x="10329435" y="5418526"/>
            <a:ext cx="1110105" cy="695084"/>
            <a:chOff x="9758499" y="5178448"/>
            <a:chExt cx="1288699" cy="806909"/>
          </a:xfrm>
        </p:grpSpPr>
        <p:grpSp>
          <p:nvGrpSpPr>
            <p:cNvPr id="310" name="Group 309">
              <a:extLst>
                <a:ext uri="{FF2B5EF4-FFF2-40B4-BE49-F238E27FC236}">
                  <a16:creationId xmlns:a16="http://schemas.microsoft.com/office/drawing/2014/main" id="{B6EEB46C-1238-4DB8-97F3-AF7B26677902}"/>
                </a:ext>
              </a:extLst>
            </p:cNvPr>
            <p:cNvGrpSpPr/>
            <p:nvPr/>
          </p:nvGrpSpPr>
          <p:grpSpPr>
            <a:xfrm rot="17100000">
              <a:off x="10252322" y="5051240"/>
              <a:ext cx="220181" cy="1207827"/>
              <a:chOff x="10285096" y="5647406"/>
              <a:chExt cx="220181" cy="1207827"/>
            </a:xfrm>
          </p:grpSpPr>
          <p:sp>
            <p:nvSpPr>
              <p:cNvPr id="317" name="Rounded Rectangle 388">
                <a:extLst>
                  <a:ext uri="{FF2B5EF4-FFF2-40B4-BE49-F238E27FC236}">
                    <a16:creationId xmlns:a16="http://schemas.microsoft.com/office/drawing/2014/main" id="{CCFD65DF-B2E9-4E80-B36B-DB9F0630D9CC}"/>
                  </a:ext>
                </a:extLst>
              </p:cNvPr>
              <p:cNvSpPr/>
              <p:nvPr/>
            </p:nvSpPr>
            <p:spPr bwMode="auto">
              <a:xfrm rot="10800000" flipH="1">
                <a:off x="10285096" y="5647406"/>
                <a:ext cx="220181" cy="865949"/>
              </a:xfrm>
              <a:prstGeom prst="roundRect">
                <a:avLst>
                  <a:gd name="adj" fmla="val 29710"/>
                </a:avLst>
              </a:prstGeom>
              <a:gradFill flip="none" rotWithShape="1">
                <a:gsLst>
                  <a:gs pos="0">
                    <a:schemeClr val="accent6"/>
                  </a:gs>
                  <a:gs pos="50000">
                    <a:schemeClr val="accent6">
                      <a:lumMod val="20000"/>
                      <a:lumOff val="80000"/>
                    </a:schemeClr>
                  </a:gs>
                  <a:gs pos="100000">
                    <a:schemeClr val="bg2"/>
                  </a:gs>
                  <a:gs pos="97000">
                    <a:schemeClr val="accent6"/>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18" name="Rounded Rectangle 388">
                <a:extLst>
                  <a:ext uri="{FF2B5EF4-FFF2-40B4-BE49-F238E27FC236}">
                    <a16:creationId xmlns:a16="http://schemas.microsoft.com/office/drawing/2014/main" id="{E1585168-23A8-4AD0-B9C5-EFA851813AE5}"/>
                  </a:ext>
                </a:extLst>
              </p:cNvPr>
              <p:cNvSpPr/>
              <p:nvPr/>
            </p:nvSpPr>
            <p:spPr bwMode="auto">
              <a:xfrm rot="10800000" flipH="1">
                <a:off x="10290616" y="6139519"/>
                <a:ext cx="209140" cy="715714"/>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grpSp>
          <p:nvGrpSpPr>
            <p:cNvPr id="311" name="Group 310">
              <a:extLst>
                <a:ext uri="{FF2B5EF4-FFF2-40B4-BE49-F238E27FC236}">
                  <a16:creationId xmlns:a16="http://schemas.microsoft.com/office/drawing/2014/main" id="{6BADF54F-96B8-4641-BA94-4C6A0D7993B9}"/>
                </a:ext>
              </a:extLst>
            </p:cNvPr>
            <p:cNvGrpSpPr/>
            <p:nvPr/>
          </p:nvGrpSpPr>
          <p:grpSpPr>
            <a:xfrm rot="17100000">
              <a:off x="10333194" y="4755258"/>
              <a:ext cx="220181" cy="1207827"/>
              <a:chOff x="10285096" y="5647406"/>
              <a:chExt cx="220181" cy="1207827"/>
            </a:xfrm>
          </p:grpSpPr>
          <p:sp>
            <p:nvSpPr>
              <p:cNvPr id="315" name="Rounded Rectangle 388">
                <a:extLst>
                  <a:ext uri="{FF2B5EF4-FFF2-40B4-BE49-F238E27FC236}">
                    <a16:creationId xmlns:a16="http://schemas.microsoft.com/office/drawing/2014/main" id="{A955238C-6CA6-4ADF-8C3D-EB988F4683FC}"/>
                  </a:ext>
                </a:extLst>
              </p:cNvPr>
              <p:cNvSpPr/>
              <p:nvPr/>
            </p:nvSpPr>
            <p:spPr bwMode="auto">
              <a:xfrm rot="10800000" flipH="1">
                <a:off x="10285096" y="5647406"/>
                <a:ext cx="220181" cy="865949"/>
              </a:xfrm>
              <a:prstGeom prst="roundRect">
                <a:avLst>
                  <a:gd name="adj" fmla="val 29710"/>
                </a:avLst>
              </a:prstGeom>
              <a:gradFill flip="none" rotWithShape="1">
                <a:gsLst>
                  <a:gs pos="0">
                    <a:schemeClr val="accent6"/>
                  </a:gs>
                  <a:gs pos="50000">
                    <a:schemeClr val="accent6">
                      <a:lumMod val="20000"/>
                      <a:lumOff val="80000"/>
                    </a:schemeClr>
                  </a:gs>
                  <a:gs pos="100000">
                    <a:schemeClr val="bg2"/>
                  </a:gs>
                  <a:gs pos="97000">
                    <a:schemeClr val="accent6"/>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16" name="Rounded Rectangle 388">
                <a:extLst>
                  <a:ext uri="{FF2B5EF4-FFF2-40B4-BE49-F238E27FC236}">
                    <a16:creationId xmlns:a16="http://schemas.microsoft.com/office/drawing/2014/main" id="{92F58F91-DA9F-4BCA-934F-A54F5D8E4816}"/>
                  </a:ext>
                </a:extLst>
              </p:cNvPr>
              <p:cNvSpPr/>
              <p:nvPr/>
            </p:nvSpPr>
            <p:spPr bwMode="auto">
              <a:xfrm rot="10800000" flipH="1">
                <a:off x="10290616" y="6139519"/>
                <a:ext cx="209140" cy="715714"/>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sp>
          <p:nvSpPr>
            <p:cNvPr id="312" name="Oval 311">
              <a:extLst>
                <a:ext uri="{FF2B5EF4-FFF2-40B4-BE49-F238E27FC236}">
                  <a16:creationId xmlns:a16="http://schemas.microsoft.com/office/drawing/2014/main" id="{F76DC7E1-E979-42F7-A0C8-F19EB8CE7BE8}"/>
                </a:ext>
              </a:extLst>
            </p:cNvPr>
            <p:cNvSpPr/>
            <p:nvPr/>
          </p:nvSpPr>
          <p:spPr bwMode="auto">
            <a:xfrm>
              <a:off x="10478676" y="5760126"/>
              <a:ext cx="233079" cy="225231"/>
            </a:xfrm>
            <a:prstGeom prst="ellipse">
              <a:avLst/>
            </a:prstGeom>
            <a:solidFill>
              <a:schemeClr val="accent1"/>
            </a:solidFill>
            <a:ln w="0">
              <a:solidFill>
                <a:schemeClr val="bg1"/>
              </a:solidFill>
              <a:miter lim="800000"/>
              <a:headEnd/>
              <a:tailEnd/>
            </a:ln>
          </p:spPr>
          <p:txBody>
            <a:bodyPr rtlCol="0" anchor="ctr" anchorCtr="0"/>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t>
              </a:r>
            </a:p>
          </p:txBody>
        </p:sp>
        <p:sp>
          <p:nvSpPr>
            <p:cNvPr id="313" name="Oval 312">
              <a:extLst>
                <a:ext uri="{FF2B5EF4-FFF2-40B4-BE49-F238E27FC236}">
                  <a16:creationId xmlns:a16="http://schemas.microsoft.com/office/drawing/2014/main" id="{4A4BF081-3FA7-4AAB-8BB2-4A1BB59F75E8}"/>
                </a:ext>
              </a:extLst>
            </p:cNvPr>
            <p:cNvSpPr/>
            <p:nvPr/>
          </p:nvSpPr>
          <p:spPr bwMode="auto">
            <a:xfrm>
              <a:off x="10601240" y="5178448"/>
              <a:ext cx="233079" cy="225231"/>
            </a:xfrm>
            <a:prstGeom prst="ellipse">
              <a:avLst/>
            </a:prstGeom>
            <a:solidFill>
              <a:schemeClr val="accent1"/>
            </a:solidFill>
            <a:ln w="0">
              <a:solidFill>
                <a:schemeClr val="bg1"/>
              </a:solidFill>
              <a:miter lim="800000"/>
              <a:headEnd/>
              <a:tailEnd/>
            </a:ln>
          </p:spPr>
          <p:txBody>
            <a:bodyPr rtlCol="0" anchor="ctr" anchorCtr="0"/>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t>
              </a:r>
            </a:p>
          </p:txBody>
        </p:sp>
        <p:sp>
          <p:nvSpPr>
            <p:cNvPr id="314" name="Rounded Rectangle 46">
              <a:extLst>
                <a:ext uri="{FF2B5EF4-FFF2-40B4-BE49-F238E27FC236}">
                  <a16:creationId xmlns:a16="http://schemas.microsoft.com/office/drawing/2014/main" id="{243D58F6-1929-4D45-BA4B-FDD52B7B4621}"/>
                </a:ext>
              </a:extLst>
            </p:cNvPr>
            <p:cNvSpPr/>
            <p:nvPr/>
          </p:nvSpPr>
          <p:spPr bwMode="auto">
            <a:xfrm rot="11700000">
              <a:off x="10010648" y="5227417"/>
              <a:ext cx="134355" cy="369685"/>
            </a:xfrm>
            <a:prstGeom prst="roundRect">
              <a:avLst>
                <a:gd name="adj" fmla="val 50000"/>
              </a:avLst>
            </a:prstGeom>
            <a:gradFill flip="none" rotWithShape="1">
              <a:gsLst>
                <a:gs pos="0">
                  <a:schemeClr val="accent6"/>
                </a:gs>
                <a:gs pos="50000">
                  <a:schemeClr val="accent6">
                    <a:lumMod val="20000"/>
                    <a:lumOff val="80000"/>
                  </a:schemeClr>
                </a:gs>
                <a:gs pos="100000">
                  <a:schemeClr val="bg2"/>
                </a:gs>
                <a:gs pos="98000">
                  <a:schemeClr val="accent6"/>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grpSp>
        <p:nvGrpSpPr>
          <p:cNvPr id="321" name="Group 320">
            <a:extLst>
              <a:ext uri="{FF2B5EF4-FFF2-40B4-BE49-F238E27FC236}">
                <a16:creationId xmlns:a16="http://schemas.microsoft.com/office/drawing/2014/main" id="{EB11B08F-DE95-4007-94A5-F1A0AD2BFF7F}"/>
              </a:ext>
            </a:extLst>
          </p:cNvPr>
          <p:cNvGrpSpPr/>
          <p:nvPr/>
        </p:nvGrpSpPr>
        <p:grpSpPr>
          <a:xfrm>
            <a:off x="10089025" y="4848405"/>
            <a:ext cx="1400248" cy="397677"/>
            <a:chOff x="4890777" y="3558752"/>
            <a:chExt cx="1367157" cy="388279"/>
          </a:xfrm>
        </p:grpSpPr>
        <p:grpSp>
          <p:nvGrpSpPr>
            <p:cNvPr id="322" name="Group 142">
              <a:extLst>
                <a:ext uri="{FF2B5EF4-FFF2-40B4-BE49-F238E27FC236}">
                  <a16:creationId xmlns:a16="http://schemas.microsoft.com/office/drawing/2014/main" id="{E588E272-D617-4529-9CA2-C9B1AF397B38}"/>
                </a:ext>
              </a:extLst>
            </p:cNvPr>
            <p:cNvGrpSpPr>
              <a:grpSpLocks/>
            </p:cNvGrpSpPr>
            <p:nvPr/>
          </p:nvGrpSpPr>
          <p:grpSpPr bwMode="auto">
            <a:xfrm>
              <a:off x="4890777" y="3564691"/>
              <a:ext cx="83389" cy="175252"/>
              <a:chOff x="5021753" y="2927868"/>
              <a:chExt cx="83398" cy="175731"/>
            </a:xfrm>
          </p:grpSpPr>
          <p:sp>
            <p:nvSpPr>
              <p:cNvPr id="740" name="Oval 143">
                <a:extLst>
                  <a:ext uri="{FF2B5EF4-FFF2-40B4-BE49-F238E27FC236}">
                    <a16:creationId xmlns:a16="http://schemas.microsoft.com/office/drawing/2014/main" id="{97A6AE93-B431-48FF-9ABD-7207AFD72A2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1" name="Freeform 144">
                <a:extLst>
                  <a:ext uri="{FF2B5EF4-FFF2-40B4-BE49-F238E27FC236}">
                    <a16:creationId xmlns:a16="http://schemas.microsoft.com/office/drawing/2014/main" id="{6E0437EB-2CB7-437D-8465-5EE88207A3D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2" name="Freeform 145">
                <a:extLst>
                  <a:ext uri="{FF2B5EF4-FFF2-40B4-BE49-F238E27FC236}">
                    <a16:creationId xmlns:a16="http://schemas.microsoft.com/office/drawing/2014/main" id="{46A45F28-4DF8-47F2-950C-DC845E63974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3" name="Group 146">
              <a:extLst>
                <a:ext uri="{FF2B5EF4-FFF2-40B4-BE49-F238E27FC236}">
                  <a16:creationId xmlns:a16="http://schemas.microsoft.com/office/drawing/2014/main" id="{70245D08-2C53-46E2-9071-1CFF34DEDBDA}"/>
                </a:ext>
              </a:extLst>
            </p:cNvPr>
            <p:cNvGrpSpPr>
              <a:grpSpLocks/>
            </p:cNvGrpSpPr>
            <p:nvPr/>
          </p:nvGrpSpPr>
          <p:grpSpPr bwMode="auto">
            <a:xfrm>
              <a:off x="4986078" y="3558752"/>
              <a:ext cx="83389" cy="175252"/>
              <a:chOff x="5021753" y="2927868"/>
              <a:chExt cx="83398" cy="175731"/>
            </a:xfrm>
          </p:grpSpPr>
          <p:sp>
            <p:nvSpPr>
              <p:cNvPr id="737" name="Oval 147">
                <a:extLst>
                  <a:ext uri="{FF2B5EF4-FFF2-40B4-BE49-F238E27FC236}">
                    <a16:creationId xmlns:a16="http://schemas.microsoft.com/office/drawing/2014/main" id="{CE520913-DF51-428E-A6C4-6061D4E00EC2}"/>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8" name="Freeform 148">
                <a:extLst>
                  <a:ext uri="{FF2B5EF4-FFF2-40B4-BE49-F238E27FC236}">
                    <a16:creationId xmlns:a16="http://schemas.microsoft.com/office/drawing/2014/main" id="{74F3DEF9-00E3-40DA-941F-BBBFC268E3B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9" name="Freeform 149">
                <a:extLst>
                  <a:ext uri="{FF2B5EF4-FFF2-40B4-BE49-F238E27FC236}">
                    <a16:creationId xmlns:a16="http://schemas.microsoft.com/office/drawing/2014/main" id="{DFFD8E60-CECF-4663-911E-0F209DEBE5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4" name="Group 150">
              <a:extLst>
                <a:ext uri="{FF2B5EF4-FFF2-40B4-BE49-F238E27FC236}">
                  <a16:creationId xmlns:a16="http://schemas.microsoft.com/office/drawing/2014/main" id="{4A22E127-E68E-474D-94CD-1331E70397BB}"/>
                </a:ext>
              </a:extLst>
            </p:cNvPr>
            <p:cNvGrpSpPr>
              <a:grpSpLocks/>
            </p:cNvGrpSpPr>
            <p:nvPr/>
          </p:nvGrpSpPr>
          <p:grpSpPr bwMode="auto">
            <a:xfrm>
              <a:off x="5078402" y="3564692"/>
              <a:ext cx="83389" cy="175252"/>
              <a:chOff x="5021753" y="2927868"/>
              <a:chExt cx="83398" cy="175731"/>
            </a:xfrm>
          </p:grpSpPr>
          <p:sp>
            <p:nvSpPr>
              <p:cNvPr id="734" name="Oval 151">
                <a:extLst>
                  <a:ext uri="{FF2B5EF4-FFF2-40B4-BE49-F238E27FC236}">
                    <a16:creationId xmlns:a16="http://schemas.microsoft.com/office/drawing/2014/main" id="{F32D9EEC-9DC0-467D-8428-D9575E9F5FF0}"/>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5" name="Freeform 152">
                <a:extLst>
                  <a:ext uri="{FF2B5EF4-FFF2-40B4-BE49-F238E27FC236}">
                    <a16:creationId xmlns:a16="http://schemas.microsoft.com/office/drawing/2014/main" id="{A3B2EF7A-B473-4301-8434-11CD14B5492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6" name="Freeform 153">
                <a:extLst>
                  <a:ext uri="{FF2B5EF4-FFF2-40B4-BE49-F238E27FC236}">
                    <a16:creationId xmlns:a16="http://schemas.microsoft.com/office/drawing/2014/main" id="{BD525708-5405-410A-841D-EEC6C796972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5" name="Group 154">
              <a:extLst>
                <a:ext uri="{FF2B5EF4-FFF2-40B4-BE49-F238E27FC236}">
                  <a16:creationId xmlns:a16="http://schemas.microsoft.com/office/drawing/2014/main" id="{308EB902-5EF1-4725-AF45-61AE9C3570BC}"/>
                </a:ext>
              </a:extLst>
            </p:cNvPr>
            <p:cNvGrpSpPr>
              <a:grpSpLocks/>
            </p:cNvGrpSpPr>
            <p:nvPr/>
          </p:nvGrpSpPr>
          <p:grpSpPr bwMode="auto">
            <a:xfrm>
              <a:off x="5167747" y="3561722"/>
              <a:ext cx="83389" cy="175252"/>
              <a:chOff x="5021753" y="2927868"/>
              <a:chExt cx="83398" cy="175731"/>
            </a:xfrm>
          </p:grpSpPr>
          <p:sp>
            <p:nvSpPr>
              <p:cNvPr id="731" name="Oval 155">
                <a:extLst>
                  <a:ext uri="{FF2B5EF4-FFF2-40B4-BE49-F238E27FC236}">
                    <a16:creationId xmlns:a16="http://schemas.microsoft.com/office/drawing/2014/main" id="{1DA62E7C-4527-41EC-9746-E9F9C73CDC6D}"/>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2" name="Freeform 156">
                <a:extLst>
                  <a:ext uri="{FF2B5EF4-FFF2-40B4-BE49-F238E27FC236}">
                    <a16:creationId xmlns:a16="http://schemas.microsoft.com/office/drawing/2014/main" id="{6E461219-F477-4428-A6FF-D80B39A46C4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3" name="Freeform 157">
                <a:extLst>
                  <a:ext uri="{FF2B5EF4-FFF2-40B4-BE49-F238E27FC236}">
                    <a16:creationId xmlns:a16="http://schemas.microsoft.com/office/drawing/2014/main" id="{35832350-9D11-40FA-9B34-6ACA944B061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6" name="Group 158">
              <a:extLst>
                <a:ext uri="{FF2B5EF4-FFF2-40B4-BE49-F238E27FC236}">
                  <a16:creationId xmlns:a16="http://schemas.microsoft.com/office/drawing/2014/main" id="{1755D06A-97B9-4B6B-8DFC-AA4DA13F5A60}"/>
                </a:ext>
              </a:extLst>
            </p:cNvPr>
            <p:cNvGrpSpPr>
              <a:grpSpLocks/>
            </p:cNvGrpSpPr>
            <p:nvPr/>
          </p:nvGrpSpPr>
          <p:grpSpPr bwMode="auto">
            <a:xfrm>
              <a:off x="5260070" y="3564692"/>
              <a:ext cx="83389" cy="175252"/>
              <a:chOff x="5021753" y="2927868"/>
              <a:chExt cx="83398" cy="175731"/>
            </a:xfrm>
          </p:grpSpPr>
          <p:sp>
            <p:nvSpPr>
              <p:cNvPr id="728" name="Oval 159">
                <a:extLst>
                  <a:ext uri="{FF2B5EF4-FFF2-40B4-BE49-F238E27FC236}">
                    <a16:creationId xmlns:a16="http://schemas.microsoft.com/office/drawing/2014/main" id="{CCB66F7F-9387-444E-8D77-53CE613D783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9" name="Freeform 160">
                <a:extLst>
                  <a:ext uri="{FF2B5EF4-FFF2-40B4-BE49-F238E27FC236}">
                    <a16:creationId xmlns:a16="http://schemas.microsoft.com/office/drawing/2014/main" id="{E24939FD-854A-43A0-AA09-64ED1E07683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30" name="Freeform 161">
                <a:extLst>
                  <a:ext uri="{FF2B5EF4-FFF2-40B4-BE49-F238E27FC236}">
                    <a16:creationId xmlns:a16="http://schemas.microsoft.com/office/drawing/2014/main" id="{7204BAEE-36F1-4219-96A2-5E4404269D3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7" name="Group 215">
              <a:extLst>
                <a:ext uri="{FF2B5EF4-FFF2-40B4-BE49-F238E27FC236}">
                  <a16:creationId xmlns:a16="http://schemas.microsoft.com/office/drawing/2014/main" id="{57F8680C-E7FF-4DE9-BD1F-35E4A142F72F}"/>
                </a:ext>
              </a:extLst>
            </p:cNvPr>
            <p:cNvGrpSpPr>
              <a:grpSpLocks/>
            </p:cNvGrpSpPr>
            <p:nvPr/>
          </p:nvGrpSpPr>
          <p:grpSpPr bwMode="auto">
            <a:xfrm>
              <a:off x="5629826" y="3571130"/>
              <a:ext cx="83389" cy="175252"/>
              <a:chOff x="5021753" y="2927868"/>
              <a:chExt cx="83398" cy="175731"/>
            </a:xfrm>
          </p:grpSpPr>
          <p:sp>
            <p:nvSpPr>
              <p:cNvPr id="725" name="Oval 216">
                <a:extLst>
                  <a:ext uri="{FF2B5EF4-FFF2-40B4-BE49-F238E27FC236}">
                    <a16:creationId xmlns:a16="http://schemas.microsoft.com/office/drawing/2014/main" id="{AF516849-DE5C-4361-BE39-03009FE0E16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6" name="Freeform 217">
                <a:extLst>
                  <a:ext uri="{FF2B5EF4-FFF2-40B4-BE49-F238E27FC236}">
                    <a16:creationId xmlns:a16="http://schemas.microsoft.com/office/drawing/2014/main" id="{234EA8CA-409A-4452-AEDC-0E2E87F0BA7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7" name="Freeform 218">
                <a:extLst>
                  <a:ext uri="{FF2B5EF4-FFF2-40B4-BE49-F238E27FC236}">
                    <a16:creationId xmlns:a16="http://schemas.microsoft.com/office/drawing/2014/main" id="{199988FE-07BE-4671-8562-C6490FB6BCF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8" name="Group 219">
              <a:extLst>
                <a:ext uri="{FF2B5EF4-FFF2-40B4-BE49-F238E27FC236}">
                  <a16:creationId xmlns:a16="http://schemas.microsoft.com/office/drawing/2014/main" id="{5A42CE50-C95B-4BBD-A0A4-FC51B7A17458}"/>
                </a:ext>
              </a:extLst>
            </p:cNvPr>
            <p:cNvGrpSpPr>
              <a:grpSpLocks/>
            </p:cNvGrpSpPr>
            <p:nvPr/>
          </p:nvGrpSpPr>
          <p:grpSpPr bwMode="auto">
            <a:xfrm>
              <a:off x="5537502" y="3571130"/>
              <a:ext cx="83389" cy="175252"/>
              <a:chOff x="5021753" y="2927868"/>
              <a:chExt cx="83398" cy="175731"/>
            </a:xfrm>
          </p:grpSpPr>
          <p:sp>
            <p:nvSpPr>
              <p:cNvPr id="722" name="Oval 220">
                <a:extLst>
                  <a:ext uri="{FF2B5EF4-FFF2-40B4-BE49-F238E27FC236}">
                    <a16:creationId xmlns:a16="http://schemas.microsoft.com/office/drawing/2014/main" id="{BC5A4EAE-AB4A-43AA-BB9A-29F9C2A9FE3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3" name="Freeform 221">
                <a:extLst>
                  <a:ext uri="{FF2B5EF4-FFF2-40B4-BE49-F238E27FC236}">
                    <a16:creationId xmlns:a16="http://schemas.microsoft.com/office/drawing/2014/main" id="{C0E0CAB4-D063-4BDC-B3D6-4710CC3B2C9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4" name="Freeform 222">
                <a:extLst>
                  <a:ext uri="{FF2B5EF4-FFF2-40B4-BE49-F238E27FC236}">
                    <a16:creationId xmlns:a16="http://schemas.microsoft.com/office/drawing/2014/main" id="{E1664573-7ED2-47F0-A556-2418F637E38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29" name="Group 223">
              <a:extLst>
                <a:ext uri="{FF2B5EF4-FFF2-40B4-BE49-F238E27FC236}">
                  <a16:creationId xmlns:a16="http://schemas.microsoft.com/office/drawing/2014/main" id="{56969686-23E0-432B-84ED-04C63427CDFE}"/>
                </a:ext>
              </a:extLst>
            </p:cNvPr>
            <p:cNvGrpSpPr>
              <a:grpSpLocks/>
            </p:cNvGrpSpPr>
            <p:nvPr/>
          </p:nvGrpSpPr>
          <p:grpSpPr bwMode="auto">
            <a:xfrm>
              <a:off x="5448158" y="3571130"/>
              <a:ext cx="83389" cy="175252"/>
              <a:chOff x="5021753" y="2927868"/>
              <a:chExt cx="83398" cy="175731"/>
            </a:xfrm>
          </p:grpSpPr>
          <p:sp>
            <p:nvSpPr>
              <p:cNvPr id="719" name="Oval 224">
                <a:extLst>
                  <a:ext uri="{FF2B5EF4-FFF2-40B4-BE49-F238E27FC236}">
                    <a16:creationId xmlns:a16="http://schemas.microsoft.com/office/drawing/2014/main" id="{49CC69D1-698F-4638-9C21-2F2941B660E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0" name="Freeform 225">
                <a:extLst>
                  <a:ext uri="{FF2B5EF4-FFF2-40B4-BE49-F238E27FC236}">
                    <a16:creationId xmlns:a16="http://schemas.microsoft.com/office/drawing/2014/main" id="{49831B1F-174A-4AAB-99DE-D9148A5C92F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21" name="Freeform 226">
                <a:extLst>
                  <a:ext uri="{FF2B5EF4-FFF2-40B4-BE49-F238E27FC236}">
                    <a16:creationId xmlns:a16="http://schemas.microsoft.com/office/drawing/2014/main" id="{EF6ABA52-2A3C-40F3-9C1D-4D6181B8F4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0" name="Group 227">
              <a:extLst>
                <a:ext uri="{FF2B5EF4-FFF2-40B4-BE49-F238E27FC236}">
                  <a16:creationId xmlns:a16="http://schemas.microsoft.com/office/drawing/2014/main" id="{E7C5771F-B742-45ED-AE67-72301F7B9338}"/>
                </a:ext>
              </a:extLst>
            </p:cNvPr>
            <p:cNvGrpSpPr>
              <a:grpSpLocks/>
            </p:cNvGrpSpPr>
            <p:nvPr/>
          </p:nvGrpSpPr>
          <p:grpSpPr bwMode="auto">
            <a:xfrm>
              <a:off x="5352856" y="3571130"/>
              <a:ext cx="83389" cy="175252"/>
              <a:chOff x="5021753" y="2927868"/>
              <a:chExt cx="83398" cy="175731"/>
            </a:xfrm>
          </p:grpSpPr>
          <p:sp>
            <p:nvSpPr>
              <p:cNvPr id="716" name="Oval 228">
                <a:extLst>
                  <a:ext uri="{FF2B5EF4-FFF2-40B4-BE49-F238E27FC236}">
                    <a16:creationId xmlns:a16="http://schemas.microsoft.com/office/drawing/2014/main" id="{61EFBB1D-4A55-4F18-96B8-20C25BEC48B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7" name="Freeform 229">
                <a:extLst>
                  <a:ext uri="{FF2B5EF4-FFF2-40B4-BE49-F238E27FC236}">
                    <a16:creationId xmlns:a16="http://schemas.microsoft.com/office/drawing/2014/main" id="{83E644C0-11DD-4841-AEE9-448A44A872B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8" name="Freeform 230">
                <a:extLst>
                  <a:ext uri="{FF2B5EF4-FFF2-40B4-BE49-F238E27FC236}">
                    <a16:creationId xmlns:a16="http://schemas.microsoft.com/office/drawing/2014/main" id="{79A2EE54-8B24-44C8-960D-2061D70604D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1" name="Group 303">
              <a:extLst>
                <a:ext uri="{FF2B5EF4-FFF2-40B4-BE49-F238E27FC236}">
                  <a16:creationId xmlns:a16="http://schemas.microsoft.com/office/drawing/2014/main" id="{05A2BD78-0201-424C-8203-41CB3875FE8A}"/>
                </a:ext>
              </a:extLst>
            </p:cNvPr>
            <p:cNvGrpSpPr>
              <a:grpSpLocks/>
            </p:cNvGrpSpPr>
            <p:nvPr/>
          </p:nvGrpSpPr>
          <p:grpSpPr bwMode="auto">
            <a:xfrm rot="10800000" flipH="1">
              <a:off x="4891735" y="3756281"/>
              <a:ext cx="83389" cy="175252"/>
              <a:chOff x="5021753" y="2927868"/>
              <a:chExt cx="83398" cy="175731"/>
            </a:xfrm>
          </p:grpSpPr>
          <p:sp>
            <p:nvSpPr>
              <p:cNvPr id="713" name="Oval 304">
                <a:extLst>
                  <a:ext uri="{FF2B5EF4-FFF2-40B4-BE49-F238E27FC236}">
                    <a16:creationId xmlns:a16="http://schemas.microsoft.com/office/drawing/2014/main" id="{DE972014-EF34-43CE-86DD-4E1870D7C1D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4" name="Freeform 305">
                <a:extLst>
                  <a:ext uri="{FF2B5EF4-FFF2-40B4-BE49-F238E27FC236}">
                    <a16:creationId xmlns:a16="http://schemas.microsoft.com/office/drawing/2014/main" id="{A52919D2-7033-40C1-93BF-63275EB8C6A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5" name="Freeform 306">
                <a:extLst>
                  <a:ext uri="{FF2B5EF4-FFF2-40B4-BE49-F238E27FC236}">
                    <a16:creationId xmlns:a16="http://schemas.microsoft.com/office/drawing/2014/main" id="{9205192D-7308-4C91-96F3-95915FE76D0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2" name="Group 307">
              <a:extLst>
                <a:ext uri="{FF2B5EF4-FFF2-40B4-BE49-F238E27FC236}">
                  <a16:creationId xmlns:a16="http://schemas.microsoft.com/office/drawing/2014/main" id="{20831FC8-9751-4765-884B-552727AA1B6B}"/>
                </a:ext>
              </a:extLst>
            </p:cNvPr>
            <p:cNvGrpSpPr>
              <a:grpSpLocks/>
            </p:cNvGrpSpPr>
            <p:nvPr/>
          </p:nvGrpSpPr>
          <p:grpSpPr bwMode="auto">
            <a:xfrm rot="10800000" flipH="1">
              <a:off x="4984057" y="3753312"/>
              <a:ext cx="83389" cy="175252"/>
              <a:chOff x="5021753" y="2927868"/>
              <a:chExt cx="83398" cy="175731"/>
            </a:xfrm>
          </p:grpSpPr>
          <p:sp>
            <p:nvSpPr>
              <p:cNvPr id="710" name="Oval 308">
                <a:extLst>
                  <a:ext uri="{FF2B5EF4-FFF2-40B4-BE49-F238E27FC236}">
                    <a16:creationId xmlns:a16="http://schemas.microsoft.com/office/drawing/2014/main" id="{8486C0A4-88FD-402D-BCCC-3F4A9E7F2CF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1" name="Freeform 309">
                <a:extLst>
                  <a:ext uri="{FF2B5EF4-FFF2-40B4-BE49-F238E27FC236}">
                    <a16:creationId xmlns:a16="http://schemas.microsoft.com/office/drawing/2014/main" id="{640419FC-AB78-41D9-B6CD-01C2AD6B72C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2" name="Freeform 310">
                <a:extLst>
                  <a:ext uri="{FF2B5EF4-FFF2-40B4-BE49-F238E27FC236}">
                    <a16:creationId xmlns:a16="http://schemas.microsoft.com/office/drawing/2014/main" id="{E7D4F339-29C4-4F9A-873A-2DCF60C53BF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3" name="Group 311">
              <a:extLst>
                <a:ext uri="{FF2B5EF4-FFF2-40B4-BE49-F238E27FC236}">
                  <a16:creationId xmlns:a16="http://schemas.microsoft.com/office/drawing/2014/main" id="{37F2F7F5-6500-47BF-B441-BB27A371D1AC}"/>
                </a:ext>
              </a:extLst>
            </p:cNvPr>
            <p:cNvGrpSpPr>
              <a:grpSpLocks/>
            </p:cNvGrpSpPr>
            <p:nvPr/>
          </p:nvGrpSpPr>
          <p:grpSpPr bwMode="auto">
            <a:xfrm rot="10800000" flipH="1">
              <a:off x="5073404" y="3759253"/>
              <a:ext cx="83389" cy="175252"/>
              <a:chOff x="5021753" y="2927868"/>
              <a:chExt cx="83398" cy="175731"/>
            </a:xfrm>
          </p:grpSpPr>
          <p:sp>
            <p:nvSpPr>
              <p:cNvPr id="707" name="Oval 312">
                <a:extLst>
                  <a:ext uri="{FF2B5EF4-FFF2-40B4-BE49-F238E27FC236}">
                    <a16:creationId xmlns:a16="http://schemas.microsoft.com/office/drawing/2014/main" id="{6C2E61F2-5C2F-4C53-803F-F63EC2CD801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8" name="Freeform 313">
                <a:extLst>
                  <a:ext uri="{FF2B5EF4-FFF2-40B4-BE49-F238E27FC236}">
                    <a16:creationId xmlns:a16="http://schemas.microsoft.com/office/drawing/2014/main" id="{ADE0D98E-D6E1-4599-A40F-3832BE103EC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9" name="Freeform 314">
                <a:extLst>
                  <a:ext uri="{FF2B5EF4-FFF2-40B4-BE49-F238E27FC236}">
                    <a16:creationId xmlns:a16="http://schemas.microsoft.com/office/drawing/2014/main" id="{AAF555A0-13B1-4968-BFDB-BEBF2628294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4" name="Group 316">
              <a:extLst>
                <a:ext uri="{FF2B5EF4-FFF2-40B4-BE49-F238E27FC236}">
                  <a16:creationId xmlns:a16="http://schemas.microsoft.com/office/drawing/2014/main" id="{78968BD7-659A-4A53-AF63-22F6AE915095}"/>
                </a:ext>
              </a:extLst>
            </p:cNvPr>
            <p:cNvGrpSpPr>
              <a:grpSpLocks/>
            </p:cNvGrpSpPr>
            <p:nvPr/>
          </p:nvGrpSpPr>
          <p:grpSpPr bwMode="auto">
            <a:xfrm rot="10800000" flipH="1">
              <a:off x="5166224" y="3762718"/>
              <a:ext cx="83389" cy="175252"/>
              <a:chOff x="5021753" y="2927868"/>
              <a:chExt cx="83398" cy="175731"/>
            </a:xfrm>
          </p:grpSpPr>
          <p:sp>
            <p:nvSpPr>
              <p:cNvPr id="704" name="Oval 317">
                <a:extLst>
                  <a:ext uri="{FF2B5EF4-FFF2-40B4-BE49-F238E27FC236}">
                    <a16:creationId xmlns:a16="http://schemas.microsoft.com/office/drawing/2014/main" id="{F2B98E63-19FF-44BC-967B-628149348B8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5" name="Freeform 318">
                <a:extLst>
                  <a:ext uri="{FF2B5EF4-FFF2-40B4-BE49-F238E27FC236}">
                    <a16:creationId xmlns:a16="http://schemas.microsoft.com/office/drawing/2014/main" id="{BEC3A034-D95F-4968-B9D7-96E28D0A646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6" name="Freeform 319">
                <a:extLst>
                  <a:ext uri="{FF2B5EF4-FFF2-40B4-BE49-F238E27FC236}">
                    <a16:creationId xmlns:a16="http://schemas.microsoft.com/office/drawing/2014/main" id="{8A9CD328-BB8B-4C57-AEE6-1EDEAA43A67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5" name="Group 320">
              <a:extLst>
                <a:ext uri="{FF2B5EF4-FFF2-40B4-BE49-F238E27FC236}">
                  <a16:creationId xmlns:a16="http://schemas.microsoft.com/office/drawing/2014/main" id="{475B33D3-7DA8-4433-85D4-E866564054E9}"/>
                </a:ext>
              </a:extLst>
            </p:cNvPr>
            <p:cNvGrpSpPr>
              <a:grpSpLocks/>
            </p:cNvGrpSpPr>
            <p:nvPr/>
          </p:nvGrpSpPr>
          <p:grpSpPr bwMode="auto">
            <a:xfrm rot="10800000" flipH="1">
              <a:off x="5259041" y="3760243"/>
              <a:ext cx="83389" cy="175252"/>
              <a:chOff x="5021753" y="2927868"/>
              <a:chExt cx="83398" cy="175731"/>
            </a:xfrm>
          </p:grpSpPr>
          <p:sp>
            <p:nvSpPr>
              <p:cNvPr id="701" name="Oval 321">
                <a:extLst>
                  <a:ext uri="{FF2B5EF4-FFF2-40B4-BE49-F238E27FC236}">
                    <a16:creationId xmlns:a16="http://schemas.microsoft.com/office/drawing/2014/main" id="{663F67BA-D7C0-4132-BD1C-27761B3A08C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2" name="Freeform 322">
                <a:extLst>
                  <a:ext uri="{FF2B5EF4-FFF2-40B4-BE49-F238E27FC236}">
                    <a16:creationId xmlns:a16="http://schemas.microsoft.com/office/drawing/2014/main" id="{5C677854-3EF7-47D7-817E-D14CF38CBE4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3" name="Freeform 323">
                <a:extLst>
                  <a:ext uri="{FF2B5EF4-FFF2-40B4-BE49-F238E27FC236}">
                    <a16:creationId xmlns:a16="http://schemas.microsoft.com/office/drawing/2014/main" id="{6C7CD1BA-840B-4ED6-8C9D-BC9512FC20B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6" name="Group 376">
              <a:extLst>
                <a:ext uri="{FF2B5EF4-FFF2-40B4-BE49-F238E27FC236}">
                  <a16:creationId xmlns:a16="http://schemas.microsoft.com/office/drawing/2014/main" id="{73B58E0A-DB06-47F8-A2F9-265ABE2434C0}"/>
                </a:ext>
              </a:extLst>
            </p:cNvPr>
            <p:cNvGrpSpPr>
              <a:grpSpLocks/>
            </p:cNvGrpSpPr>
            <p:nvPr/>
          </p:nvGrpSpPr>
          <p:grpSpPr bwMode="auto">
            <a:xfrm rot="11349086" flipH="1">
              <a:off x="5638226" y="3767667"/>
              <a:ext cx="83389" cy="175252"/>
              <a:chOff x="5021753" y="2927868"/>
              <a:chExt cx="83398" cy="175731"/>
            </a:xfrm>
          </p:grpSpPr>
          <p:sp>
            <p:nvSpPr>
              <p:cNvPr id="698" name="Oval 377">
                <a:extLst>
                  <a:ext uri="{FF2B5EF4-FFF2-40B4-BE49-F238E27FC236}">
                    <a16:creationId xmlns:a16="http://schemas.microsoft.com/office/drawing/2014/main" id="{00721BFE-5378-4597-81A5-A99AB58AC8A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9" name="Freeform 378">
                <a:extLst>
                  <a:ext uri="{FF2B5EF4-FFF2-40B4-BE49-F238E27FC236}">
                    <a16:creationId xmlns:a16="http://schemas.microsoft.com/office/drawing/2014/main" id="{F487D8D4-645F-4B07-A759-70B7EA270E4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0" name="Freeform 379">
                <a:extLst>
                  <a:ext uri="{FF2B5EF4-FFF2-40B4-BE49-F238E27FC236}">
                    <a16:creationId xmlns:a16="http://schemas.microsoft.com/office/drawing/2014/main" id="{C748E995-54CA-4035-9262-8ACCB220501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7" name="Group 380">
              <a:extLst>
                <a:ext uri="{FF2B5EF4-FFF2-40B4-BE49-F238E27FC236}">
                  <a16:creationId xmlns:a16="http://schemas.microsoft.com/office/drawing/2014/main" id="{8C91E25F-5E95-4C2D-B001-CA9F9E472A79}"/>
                </a:ext>
              </a:extLst>
            </p:cNvPr>
            <p:cNvGrpSpPr>
              <a:grpSpLocks/>
            </p:cNvGrpSpPr>
            <p:nvPr/>
          </p:nvGrpSpPr>
          <p:grpSpPr bwMode="auto">
            <a:xfrm rot="11349086" flipH="1">
              <a:off x="5548882" y="3767667"/>
              <a:ext cx="83389" cy="175252"/>
              <a:chOff x="5021753" y="2927868"/>
              <a:chExt cx="83398" cy="175731"/>
            </a:xfrm>
          </p:grpSpPr>
          <p:sp>
            <p:nvSpPr>
              <p:cNvPr id="695" name="Oval 381">
                <a:extLst>
                  <a:ext uri="{FF2B5EF4-FFF2-40B4-BE49-F238E27FC236}">
                    <a16:creationId xmlns:a16="http://schemas.microsoft.com/office/drawing/2014/main" id="{653A0BE7-F0E1-4F96-B14F-EA3D97520B2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6" name="Freeform 382">
                <a:extLst>
                  <a:ext uri="{FF2B5EF4-FFF2-40B4-BE49-F238E27FC236}">
                    <a16:creationId xmlns:a16="http://schemas.microsoft.com/office/drawing/2014/main" id="{7E2C5AB9-1BA4-4E8A-A508-2C3FD901A9C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7" name="Freeform 383">
                <a:extLst>
                  <a:ext uri="{FF2B5EF4-FFF2-40B4-BE49-F238E27FC236}">
                    <a16:creationId xmlns:a16="http://schemas.microsoft.com/office/drawing/2014/main" id="{077F973C-945E-45C8-8EAA-3580572CC65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8" name="Group 384">
              <a:extLst>
                <a:ext uri="{FF2B5EF4-FFF2-40B4-BE49-F238E27FC236}">
                  <a16:creationId xmlns:a16="http://schemas.microsoft.com/office/drawing/2014/main" id="{7241A864-FF65-4DE2-AC9B-A588D4DA7B44}"/>
                </a:ext>
              </a:extLst>
            </p:cNvPr>
            <p:cNvGrpSpPr>
              <a:grpSpLocks/>
            </p:cNvGrpSpPr>
            <p:nvPr/>
          </p:nvGrpSpPr>
          <p:grpSpPr bwMode="auto">
            <a:xfrm rot="11349086" flipH="1">
              <a:off x="5459538" y="3767667"/>
              <a:ext cx="83389" cy="175252"/>
              <a:chOff x="5021753" y="2927868"/>
              <a:chExt cx="83398" cy="175731"/>
            </a:xfrm>
          </p:grpSpPr>
          <p:sp>
            <p:nvSpPr>
              <p:cNvPr id="692" name="Oval 385">
                <a:extLst>
                  <a:ext uri="{FF2B5EF4-FFF2-40B4-BE49-F238E27FC236}">
                    <a16:creationId xmlns:a16="http://schemas.microsoft.com/office/drawing/2014/main" id="{7D3CA325-BFD7-4CC7-AC21-E544D884FE0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3" name="Freeform 386">
                <a:extLst>
                  <a:ext uri="{FF2B5EF4-FFF2-40B4-BE49-F238E27FC236}">
                    <a16:creationId xmlns:a16="http://schemas.microsoft.com/office/drawing/2014/main" id="{14160FB8-72CF-4CEC-A688-1FAACCBC45F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4" name="Freeform 387">
                <a:extLst>
                  <a:ext uri="{FF2B5EF4-FFF2-40B4-BE49-F238E27FC236}">
                    <a16:creationId xmlns:a16="http://schemas.microsoft.com/office/drawing/2014/main" id="{7EEBA195-B511-4CCA-8828-5A6FDC85088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39" name="Group 388">
              <a:extLst>
                <a:ext uri="{FF2B5EF4-FFF2-40B4-BE49-F238E27FC236}">
                  <a16:creationId xmlns:a16="http://schemas.microsoft.com/office/drawing/2014/main" id="{7AB5225F-B2DA-4370-BAF5-CA34C702F2C8}"/>
                </a:ext>
              </a:extLst>
            </p:cNvPr>
            <p:cNvGrpSpPr>
              <a:grpSpLocks/>
            </p:cNvGrpSpPr>
            <p:nvPr/>
          </p:nvGrpSpPr>
          <p:grpSpPr bwMode="auto">
            <a:xfrm rot="11349086" flipH="1">
              <a:off x="5361258" y="3767667"/>
              <a:ext cx="83389" cy="175252"/>
              <a:chOff x="5021753" y="2927868"/>
              <a:chExt cx="83398" cy="175731"/>
            </a:xfrm>
          </p:grpSpPr>
          <p:sp>
            <p:nvSpPr>
              <p:cNvPr id="689" name="Oval 389">
                <a:extLst>
                  <a:ext uri="{FF2B5EF4-FFF2-40B4-BE49-F238E27FC236}">
                    <a16:creationId xmlns:a16="http://schemas.microsoft.com/office/drawing/2014/main" id="{10EA7BDC-7A0A-47C6-93CF-41B04870B35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0" name="Freeform 390">
                <a:extLst>
                  <a:ext uri="{FF2B5EF4-FFF2-40B4-BE49-F238E27FC236}">
                    <a16:creationId xmlns:a16="http://schemas.microsoft.com/office/drawing/2014/main" id="{602A4A07-23E5-48CB-9E8D-0032A1DE86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1" name="Freeform 391">
                <a:extLst>
                  <a:ext uri="{FF2B5EF4-FFF2-40B4-BE49-F238E27FC236}">
                    <a16:creationId xmlns:a16="http://schemas.microsoft.com/office/drawing/2014/main" id="{8949A033-BC76-4115-9B78-A58AA3D411F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0" name="Group 215">
              <a:extLst>
                <a:ext uri="{FF2B5EF4-FFF2-40B4-BE49-F238E27FC236}">
                  <a16:creationId xmlns:a16="http://schemas.microsoft.com/office/drawing/2014/main" id="{60926202-8743-465A-A1B9-AA1F9EC196BF}"/>
                </a:ext>
              </a:extLst>
            </p:cNvPr>
            <p:cNvGrpSpPr>
              <a:grpSpLocks/>
            </p:cNvGrpSpPr>
            <p:nvPr/>
          </p:nvGrpSpPr>
          <p:grpSpPr bwMode="auto">
            <a:xfrm>
              <a:off x="5984734" y="3575242"/>
              <a:ext cx="83389" cy="175252"/>
              <a:chOff x="5021753" y="2927868"/>
              <a:chExt cx="83398" cy="175731"/>
            </a:xfrm>
          </p:grpSpPr>
          <p:sp>
            <p:nvSpPr>
              <p:cNvPr id="686" name="Oval 216">
                <a:extLst>
                  <a:ext uri="{FF2B5EF4-FFF2-40B4-BE49-F238E27FC236}">
                    <a16:creationId xmlns:a16="http://schemas.microsoft.com/office/drawing/2014/main" id="{5A4798E4-1143-4DE4-B151-1A4E1374506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7" name="Freeform 217">
                <a:extLst>
                  <a:ext uri="{FF2B5EF4-FFF2-40B4-BE49-F238E27FC236}">
                    <a16:creationId xmlns:a16="http://schemas.microsoft.com/office/drawing/2014/main" id="{DA294154-7844-46D4-8F32-DE3A92BAA03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8" name="Freeform 218">
                <a:extLst>
                  <a:ext uri="{FF2B5EF4-FFF2-40B4-BE49-F238E27FC236}">
                    <a16:creationId xmlns:a16="http://schemas.microsoft.com/office/drawing/2014/main" id="{C59450CD-CAE1-424C-8B3E-C1E4F1CEEFB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1" name="Group 219">
              <a:extLst>
                <a:ext uri="{FF2B5EF4-FFF2-40B4-BE49-F238E27FC236}">
                  <a16:creationId xmlns:a16="http://schemas.microsoft.com/office/drawing/2014/main" id="{36249E4C-A822-43CB-9FF0-1854189B9449}"/>
                </a:ext>
              </a:extLst>
            </p:cNvPr>
            <p:cNvGrpSpPr>
              <a:grpSpLocks/>
            </p:cNvGrpSpPr>
            <p:nvPr/>
          </p:nvGrpSpPr>
          <p:grpSpPr bwMode="auto">
            <a:xfrm>
              <a:off x="5892410" y="3575242"/>
              <a:ext cx="83389" cy="175252"/>
              <a:chOff x="5021753" y="2927868"/>
              <a:chExt cx="83398" cy="175731"/>
            </a:xfrm>
          </p:grpSpPr>
          <p:sp>
            <p:nvSpPr>
              <p:cNvPr id="683" name="Oval 220">
                <a:extLst>
                  <a:ext uri="{FF2B5EF4-FFF2-40B4-BE49-F238E27FC236}">
                    <a16:creationId xmlns:a16="http://schemas.microsoft.com/office/drawing/2014/main" id="{58EC334F-9B3C-41E6-89EF-1BAB06C84D2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4" name="Freeform 221">
                <a:extLst>
                  <a:ext uri="{FF2B5EF4-FFF2-40B4-BE49-F238E27FC236}">
                    <a16:creationId xmlns:a16="http://schemas.microsoft.com/office/drawing/2014/main" id="{A5EB41A8-E991-4914-8CA5-7913C4752B8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5" name="Freeform 222">
                <a:extLst>
                  <a:ext uri="{FF2B5EF4-FFF2-40B4-BE49-F238E27FC236}">
                    <a16:creationId xmlns:a16="http://schemas.microsoft.com/office/drawing/2014/main" id="{5F42FE5F-A4CD-437E-A101-55A6DCB8630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2" name="Group 223">
              <a:extLst>
                <a:ext uri="{FF2B5EF4-FFF2-40B4-BE49-F238E27FC236}">
                  <a16:creationId xmlns:a16="http://schemas.microsoft.com/office/drawing/2014/main" id="{34821C35-BE54-49C4-AC2D-D0ADBD2EDA03}"/>
                </a:ext>
              </a:extLst>
            </p:cNvPr>
            <p:cNvGrpSpPr>
              <a:grpSpLocks/>
            </p:cNvGrpSpPr>
            <p:nvPr/>
          </p:nvGrpSpPr>
          <p:grpSpPr bwMode="auto">
            <a:xfrm>
              <a:off x="5803065" y="3575242"/>
              <a:ext cx="83389" cy="175252"/>
              <a:chOff x="5021753" y="2927868"/>
              <a:chExt cx="83398" cy="175731"/>
            </a:xfrm>
          </p:grpSpPr>
          <p:sp>
            <p:nvSpPr>
              <p:cNvPr id="680" name="Oval 224">
                <a:extLst>
                  <a:ext uri="{FF2B5EF4-FFF2-40B4-BE49-F238E27FC236}">
                    <a16:creationId xmlns:a16="http://schemas.microsoft.com/office/drawing/2014/main" id="{A4090939-8E76-45AF-A1B8-C189408BA15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1" name="Freeform 225">
                <a:extLst>
                  <a:ext uri="{FF2B5EF4-FFF2-40B4-BE49-F238E27FC236}">
                    <a16:creationId xmlns:a16="http://schemas.microsoft.com/office/drawing/2014/main" id="{CC7A3971-B6B1-4370-B62A-D9F85D91703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2" name="Freeform 226">
                <a:extLst>
                  <a:ext uri="{FF2B5EF4-FFF2-40B4-BE49-F238E27FC236}">
                    <a16:creationId xmlns:a16="http://schemas.microsoft.com/office/drawing/2014/main" id="{2FB88AC3-0946-4D07-B040-D4B599D54BD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3" name="Group 227">
              <a:extLst>
                <a:ext uri="{FF2B5EF4-FFF2-40B4-BE49-F238E27FC236}">
                  <a16:creationId xmlns:a16="http://schemas.microsoft.com/office/drawing/2014/main" id="{8E485374-9FB1-48F4-A3A8-9780DECB885E}"/>
                </a:ext>
              </a:extLst>
            </p:cNvPr>
            <p:cNvGrpSpPr>
              <a:grpSpLocks/>
            </p:cNvGrpSpPr>
            <p:nvPr/>
          </p:nvGrpSpPr>
          <p:grpSpPr bwMode="auto">
            <a:xfrm>
              <a:off x="5707764" y="3575242"/>
              <a:ext cx="83389" cy="175252"/>
              <a:chOff x="5021753" y="2927868"/>
              <a:chExt cx="83398" cy="175731"/>
            </a:xfrm>
          </p:grpSpPr>
          <p:sp>
            <p:nvSpPr>
              <p:cNvPr id="677" name="Oval 228">
                <a:extLst>
                  <a:ext uri="{FF2B5EF4-FFF2-40B4-BE49-F238E27FC236}">
                    <a16:creationId xmlns:a16="http://schemas.microsoft.com/office/drawing/2014/main" id="{9AB8A798-11FB-4F0A-983A-2DBB6692F30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8" name="Freeform 229">
                <a:extLst>
                  <a:ext uri="{FF2B5EF4-FFF2-40B4-BE49-F238E27FC236}">
                    <a16:creationId xmlns:a16="http://schemas.microsoft.com/office/drawing/2014/main" id="{098B8D65-44BA-4F06-83C7-FFB2BE3B4FB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9" name="Freeform 230">
                <a:extLst>
                  <a:ext uri="{FF2B5EF4-FFF2-40B4-BE49-F238E27FC236}">
                    <a16:creationId xmlns:a16="http://schemas.microsoft.com/office/drawing/2014/main" id="{1AFC0775-2A2F-41E9-80F2-9504895F610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4" name="Group 376">
              <a:extLst>
                <a:ext uri="{FF2B5EF4-FFF2-40B4-BE49-F238E27FC236}">
                  <a16:creationId xmlns:a16="http://schemas.microsoft.com/office/drawing/2014/main" id="{118F788D-CE20-481F-8EA7-80056AF01088}"/>
                </a:ext>
              </a:extLst>
            </p:cNvPr>
            <p:cNvGrpSpPr>
              <a:grpSpLocks/>
            </p:cNvGrpSpPr>
            <p:nvPr/>
          </p:nvGrpSpPr>
          <p:grpSpPr bwMode="auto">
            <a:xfrm rot="11349086" flipH="1">
              <a:off x="5993134" y="3771779"/>
              <a:ext cx="83389" cy="175252"/>
              <a:chOff x="5021753" y="2927868"/>
              <a:chExt cx="83398" cy="175731"/>
            </a:xfrm>
          </p:grpSpPr>
          <p:sp>
            <p:nvSpPr>
              <p:cNvPr id="674" name="Oval 377">
                <a:extLst>
                  <a:ext uri="{FF2B5EF4-FFF2-40B4-BE49-F238E27FC236}">
                    <a16:creationId xmlns:a16="http://schemas.microsoft.com/office/drawing/2014/main" id="{F5FADC0B-25BB-48F0-AE2B-B2FC93E8274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5" name="Freeform 378">
                <a:extLst>
                  <a:ext uri="{FF2B5EF4-FFF2-40B4-BE49-F238E27FC236}">
                    <a16:creationId xmlns:a16="http://schemas.microsoft.com/office/drawing/2014/main" id="{F4D331CC-3066-4CA2-85D3-00CA40B47AA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6" name="Freeform 379">
                <a:extLst>
                  <a:ext uri="{FF2B5EF4-FFF2-40B4-BE49-F238E27FC236}">
                    <a16:creationId xmlns:a16="http://schemas.microsoft.com/office/drawing/2014/main" id="{27056E6D-89F9-4C0F-9CB9-27B2640A76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5" name="Group 380">
              <a:extLst>
                <a:ext uri="{FF2B5EF4-FFF2-40B4-BE49-F238E27FC236}">
                  <a16:creationId xmlns:a16="http://schemas.microsoft.com/office/drawing/2014/main" id="{A7563DBB-CC33-48B7-98F6-FD7B81E5E70B}"/>
                </a:ext>
              </a:extLst>
            </p:cNvPr>
            <p:cNvGrpSpPr>
              <a:grpSpLocks/>
            </p:cNvGrpSpPr>
            <p:nvPr/>
          </p:nvGrpSpPr>
          <p:grpSpPr bwMode="auto">
            <a:xfrm rot="11349086" flipH="1">
              <a:off x="5903791" y="3771779"/>
              <a:ext cx="83389" cy="175252"/>
              <a:chOff x="5021753" y="2927868"/>
              <a:chExt cx="83398" cy="175731"/>
            </a:xfrm>
          </p:grpSpPr>
          <p:sp>
            <p:nvSpPr>
              <p:cNvPr id="671" name="Oval 381">
                <a:extLst>
                  <a:ext uri="{FF2B5EF4-FFF2-40B4-BE49-F238E27FC236}">
                    <a16:creationId xmlns:a16="http://schemas.microsoft.com/office/drawing/2014/main" id="{ED2DF56D-9986-4798-B932-3DF6A0655AD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2" name="Freeform 382">
                <a:extLst>
                  <a:ext uri="{FF2B5EF4-FFF2-40B4-BE49-F238E27FC236}">
                    <a16:creationId xmlns:a16="http://schemas.microsoft.com/office/drawing/2014/main" id="{535646EF-DDCC-4AF8-A739-4E5026E7CD6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3" name="Freeform 383">
                <a:extLst>
                  <a:ext uri="{FF2B5EF4-FFF2-40B4-BE49-F238E27FC236}">
                    <a16:creationId xmlns:a16="http://schemas.microsoft.com/office/drawing/2014/main" id="{431D16B6-4647-4036-8036-C36586DB78A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6" name="Group 384">
              <a:extLst>
                <a:ext uri="{FF2B5EF4-FFF2-40B4-BE49-F238E27FC236}">
                  <a16:creationId xmlns:a16="http://schemas.microsoft.com/office/drawing/2014/main" id="{CF2236E7-87C2-4ED3-A429-C1F05AD18643}"/>
                </a:ext>
              </a:extLst>
            </p:cNvPr>
            <p:cNvGrpSpPr>
              <a:grpSpLocks/>
            </p:cNvGrpSpPr>
            <p:nvPr/>
          </p:nvGrpSpPr>
          <p:grpSpPr bwMode="auto">
            <a:xfrm rot="11349086" flipH="1">
              <a:off x="5814446" y="3771779"/>
              <a:ext cx="83389" cy="175252"/>
              <a:chOff x="5021753" y="2927868"/>
              <a:chExt cx="83398" cy="175731"/>
            </a:xfrm>
          </p:grpSpPr>
          <p:sp>
            <p:nvSpPr>
              <p:cNvPr id="372" name="Oval 385">
                <a:extLst>
                  <a:ext uri="{FF2B5EF4-FFF2-40B4-BE49-F238E27FC236}">
                    <a16:creationId xmlns:a16="http://schemas.microsoft.com/office/drawing/2014/main" id="{37F8A1D7-F238-4466-90C4-DBCA63C0396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3" name="Freeform 386">
                <a:extLst>
                  <a:ext uri="{FF2B5EF4-FFF2-40B4-BE49-F238E27FC236}">
                    <a16:creationId xmlns:a16="http://schemas.microsoft.com/office/drawing/2014/main" id="{51C8A74C-2B12-4BC4-BF56-BE822C0D621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9" name="Freeform 387">
                <a:extLst>
                  <a:ext uri="{FF2B5EF4-FFF2-40B4-BE49-F238E27FC236}">
                    <a16:creationId xmlns:a16="http://schemas.microsoft.com/office/drawing/2014/main" id="{1A8E10DC-069C-4940-8442-462E52D4D25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7" name="Group 388">
              <a:extLst>
                <a:ext uri="{FF2B5EF4-FFF2-40B4-BE49-F238E27FC236}">
                  <a16:creationId xmlns:a16="http://schemas.microsoft.com/office/drawing/2014/main" id="{D7546473-4D7D-4BBE-AC01-9AEF016E903F}"/>
                </a:ext>
              </a:extLst>
            </p:cNvPr>
            <p:cNvGrpSpPr>
              <a:grpSpLocks/>
            </p:cNvGrpSpPr>
            <p:nvPr/>
          </p:nvGrpSpPr>
          <p:grpSpPr bwMode="auto">
            <a:xfrm rot="11349086" flipH="1">
              <a:off x="5716166" y="3771779"/>
              <a:ext cx="83389" cy="175252"/>
              <a:chOff x="5021753" y="2927868"/>
              <a:chExt cx="83398" cy="175731"/>
            </a:xfrm>
          </p:grpSpPr>
          <p:sp>
            <p:nvSpPr>
              <p:cNvPr id="367" name="Oval 389">
                <a:extLst>
                  <a:ext uri="{FF2B5EF4-FFF2-40B4-BE49-F238E27FC236}">
                    <a16:creationId xmlns:a16="http://schemas.microsoft.com/office/drawing/2014/main" id="{591CBE7C-7F2B-4F62-9C66-B056D00EB3C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9" name="Freeform 390">
                <a:extLst>
                  <a:ext uri="{FF2B5EF4-FFF2-40B4-BE49-F238E27FC236}">
                    <a16:creationId xmlns:a16="http://schemas.microsoft.com/office/drawing/2014/main" id="{CE618B09-00AD-4FE3-B863-6BDCA3C9098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1" name="Freeform 391">
                <a:extLst>
                  <a:ext uri="{FF2B5EF4-FFF2-40B4-BE49-F238E27FC236}">
                    <a16:creationId xmlns:a16="http://schemas.microsoft.com/office/drawing/2014/main" id="{968FA921-E782-4F36-8A80-325197606DE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8" name="Group 219">
              <a:extLst>
                <a:ext uri="{FF2B5EF4-FFF2-40B4-BE49-F238E27FC236}">
                  <a16:creationId xmlns:a16="http://schemas.microsoft.com/office/drawing/2014/main" id="{39CC4E18-CD25-4378-8668-BBD8EEE2E257}"/>
                </a:ext>
              </a:extLst>
            </p:cNvPr>
            <p:cNvGrpSpPr>
              <a:grpSpLocks/>
            </p:cNvGrpSpPr>
            <p:nvPr/>
          </p:nvGrpSpPr>
          <p:grpSpPr bwMode="auto">
            <a:xfrm>
              <a:off x="6163165" y="3574936"/>
              <a:ext cx="83389" cy="175252"/>
              <a:chOff x="5021753" y="2927868"/>
              <a:chExt cx="83398" cy="175731"/>
            </a:xfrm>
          </p:grpSpPr>
          <p:sp>
            <p:nvSpPr>
              <p:cNvPr id="362" name="Oval 220">
                <a:extLst>
                  <a:ext uri="{FF2B5EF4-FFF2-40B4-BE49-F238E27FC236}">
                    <a16:creationId xmlns:a16="http://schemas.microsoft.com/office/drawing/2014/main" id="{E63F3758-525E-4B52-B74A-AB19A087CF3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4" name="Freeform 221">
                <a:extLst>
                  <a:ext uri="{FF2B5EF4-FFF2-40B4-BE49-F238E27FC236}">
                    <a16:creationId xmlns:a16="http://schemas.microsoft.com/office/drawing/2014/main" id="{78F0652E-305A-4FAE-BA61-AFFE0635856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5" name="Freeform 222">
                <a:extLst>
                  <a:ext uri="{FF2B5EF4-FFF2-40B4-BE49-F238E27FC236}">
                    <a16:creationId xmlns:a16="http://schemas.microsoft.com/office/drawing/2014/main" id="{14194211-04EF-490B-85DA-6E8B92DD072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49" name="Group 223">
              <a:extLst>
                <a:ext uri="{FF2B5EF4-FFF2-40B4-BE49-F238E27FC236}">
                  <a16:creationId xmlns:a16="http://schemas.microsoft.com/office/drawing/2014/main" id="{9EB4E63C-7E4B-422D-9BC5-B504F37B7782}"/>
                </a:ext>
              </a:extLst>
            </p:cNvPr>
            <p:cNvGrpSpPr>
              <a:grpSpLocks/>
            </p:cNvGrpSpPr>
            <p:nvPr/>
          </p:nvGrpSpPr>
          <p:grpSpPr bwMode="auto">
            <a:xfrm>
              <a:off x="6073820" y="3574936"/>
              <a:ext cx="83389" cy="175252"/>
              <a:chOff x="5021753" y="2927868"/>
              <a:chExt cx="83398" cy="175731"/>
            </a:xfrm>
          </p:grpSpPr>
          <p:sp>
            <p:nvSpPr>
              <p:cNvPr id="358" name="Oval 224">
                <a:extLst>
                  <a:ext uri="{FF2B5EF4-FFF2-40B4-BE49-F238E27FC236}">
                    <a16:creationId xmlns:a16="http://schemas.microsoft.com/office/drawing/2014/main" id="{DFA94013-9726-4E0D-8173-904979237A6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9" name="Freeform 225">
                <a:extLst>
                  <a:ext uri="{FF2B5EF4-FFF2-40B4-BE49-F238E27FC236}">
                    <a16:creationId xmlns:a16="http://schemas.microsoft.com/office/drawing/2014/main" id="{3EB10354-EB9C-4F55-98F0-9AF04C09545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1" name="Freeform 226">
                <a:extLst>
                  <a:ext uri="{FF2B5EF4-FFF2-40B4-BE49-F238E27FC236}">
                    <a16:creationId xmlns:a16="http://schemas.microsoft.com/office/drawing/2014/main" id="{28D9D1E4-8D41-4B02-AD86-F169F2B9A04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0" name="Group 380">
              <a:extLst>
                <a:ext uri="{FF2B5EF4-FFF2-40B4-BE49-F238E27FC236}">
                  <a16:creationId xmlns:a16="http://schemas.microsoft.com/office/drawing/2014/main" id="{FC9DCAD2-E77C-4ED9-B618-5C681A269CF7}"/>
                </a:ext>
              </a:extLst>
            </p:cNvPr>
            <p:cNvGrpSpPr>
              <a:grpSpLocks/>
            </p:cNvGrpSpPr>
            <p:nvPr/>
          </p:nvGrpSpPr>
          <p:grpSpPr bwMode="auto">
            <a:xfrm rot="11349086" flipH="1">
              <a:off x="6174545" y="3771474"/>
              <a:ext cx="83389" cy="175252"/>
              <a:chOff x="5021753" y="2927868"/>
              <a:chExt cx="83398" cy="175731"/>
            </a:xfrm>
          </p:grpSpPr>
          <p:sp>
            <p:nvSpPr>
              <p:cNvPr id="355" name="Oval 381">
                <a:extLst>
                  <a:ext uri="{FF2B5EF4-FFF2-40B4-BE49-F238E27FC236}">
                    <a16:creationId xmlns:a16="http://schemas.microsoft.com/office/drawing/2014/main" id="{ACBEAEC6-6882-40E9-801D-115C3C0D351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6" name="Freeform 382">
                <a:extLst>
                  <a:ext uri="{FF2B5EF4-FFF2-40B4-BE49-F238E27FC236}">
                    <a16:creationId xmlns:a16="http://schemas.microsoft.com/office/drawing/2014/main" id="{CDD28E11-22ED-47BF-A86D-96A50BB7674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7" name="Freeform 383">
                <a:extLst>
                  <a:ext uri="{FF2B5EF4-FFF2-40B4-BE49-F238E27FC236}">
                    <a16:creationId xmlns:a16="http://schemas.microsoft.com/office/drawing/2014/main" id="{F058E752-91D0-419F-9EDF-1FE28D2DD11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51" name="Group 384">
              <a:extLst>
                <a:ext uri="{FF2B5EF4-FFF2-40B4-BE49-F238E27FC236}">
                  <a16:creationId xmlns:a16="http://schemas.microsoft.com/office/drawing/2014/main" id="{0C785259-A29C-44B1-8925-AED7412D0FDE}"/>
                </a:ext>
              </a:extLst>
            </p:cNvPr>
            <p:cNvGrpSpPr>
              <a:grpSpLocks/>
            </p:cNvGrpSpPr>
            <p:nvPr/>
          </p:nvGrpSpPr>
          <p:grpSpPr bwMode="auto">
            <a:xfrm rot="11349086" flipH="1">
              <a:off x="6085199" y="3771474"/>
              <a:ext cx="83389" cy="175252"/>
              <a:chOff x="5021753" y="2927868"/>
              <a:chExt cx="83398" cy="175731"/>
            </a:xfrm>
          </p:grpSpPr>
          <p:sp>
            <p:nvSpPr>
              <p:cNvPr id="352" name="Oval 385">
                <a:extLst>
                  <a:ext uri="{FF2B5EF4-FFF2-40B4-BE49-F238E27FC236}">
                    <a16:creationId xmlns:a16="http://schemas.microsoft.com/office/drawing/2014/main" id="{32ACB779-4200-42DC-9947-395174E0FD1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3" name="Freeform 386">
                <a:extLst>
                  <a:ext uri="{FF2B5EF4-FFF2-40B4-BE49-F238E27FC236}">
                    <a16:creationId xmlns:a16="http://schemas.microsoft.com/office/drawing/2014/main" id="{E5743515-431B-4CFA-9AA9-9F944B010F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4" name="Freeform 387">
                <a:extLst>
                  <a:ext uri="{FF2B5EF4-FFF2-40B4-BE49-F238E27FC236}">
                    <a16:creationId xmlns:a16="http://schemas.microsoft.com/office/drawing/2014/main" id="{2B7435CA-8D36-48DB-963C-6B3B40BB30E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863" name="Group 862">
            <a:extLst>
              <a:ext uri="{FF2B5EF4-FFF2-40B4-BE49-F238E27FC236}">
                <a16:creationId xmlns:a16="http://schemas.microsoft.com/office/drawing/2014/main" id="{7223549F-51E7-40D6-B95B-7953DA681651}"/>
              </a:ext>
            </a:extLst>
          </p:cNvPr>
          <p:cNvGrpSpPr/>
          <p:nvPr/>
        </p:nvGrpSpPr>
        <p:grpSpPr>
          <a:xfrm>
            <a:off x="5520953" y="5030276"/>
            <a:ext cx="3970874" cy="999312"/>
            <a:chOff x="6637041" y="1276726"/>
            <a:chExt cx="4177295" cy="1051260"/>
          </a:xfrm>
        </p:grpSpPr>
        <p:sp>
          <p:nvSpPr>
            <p:cNvPr id="864" name="TextBox 863">
              <a:extLst>
                <a:ext uri="{FF2B5EF4-FFF2-40B4-BE49-F238E27FC236}">
                  <a16:creationId xmlns:a16="http://schemas.microsoft.com/office/drawing/2014/main" id="{17A8E630-2032-47F1-B2B2-FC7B4E41468C}"/>
                </a:ext>
              </a:extLst>
            </p:cNvPr>
            <p:cNvSpPr txBox="1"/>
            <p:nvPr/>
          </p:nvSpPr>
          <p:spPr bwMode="auto">
            <a:xfrm>
              <a:off x="8653029" y="1276726"/>
              <a:ext cx="584507"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713</a:t>
              </a:r>
            </a:p>
          </p:txBody>
        </p:sp>
        <p:sp>
          <p:nvSpPr>
            <p:cNvPr id="865" name="TextBox 864">
              <a:extLst>
                <a:ext uri="{FF2B5EF4-FFF2-40B4-BE49-F238E27FC236}">
                  <a16:creationId xmlns:a16="http://schemas.microsoft.com/office/drawing/2014/main" id="{530230D6-3131-4D33-A559-26AB1DB526DF}"/>
                </a:ext>
              </a:extLst>
            </p:cNvPr>
            <p:cNvSpPr txBox="1"/>
            <p:nvPr/>
          </p:nvSpPr>
          <p:spPr bwMode="auto">
            <a:xfrm>
              <a:off x="8237253" y="1276726"/>
              <a:ext cx="584507"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575</a:t>
              </a:r>
            </a:p>
          </p:txBody>
        </p:sp>
        <p:sp>
          <p:nvSpPr>
            <p:cNvPr id="866" name="TextBox 865">
              <a:extLst>
                <a:ext uri="{FF2B5EF4-FFF2-40B4-BE49-F238E27FC236}">
                  <a16:creationId xmlns:a16="http://schemas.microsoft.com/office/drawing/2014/main" id="{675D109D-E414-4731-99D5-7FC60CB2B852}"/>
                </a:ext>
              </a:extLst>
            </p:cNvPr>
            <p:cNvSpPr txBox="1"/>
            <p:nvPr/>
          </p:nvSpPr>
          <p:spPr bwMode="auto">
            <a:xfrm>
              <a:off x="6938126" y="1276726"/>
              <a:ext cx="834828"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KIF5B</a:t>
              </a:r>
            </a:p>
          </p:txBody>
        </p:sp>
        <p:cxnSp>
          <p:nvCxnSpPr>
            <p:cNvPr id="867" name="Straight Connector 866">
              <a:extLst>
                <a:ext uri="{FF2B5EF4-FFF2-40B4-BE49-F238E27FC236}">
                  <a16:creationId xmlns:a16="http://schemas.microsoft.com/office/drawing/2014/main" id="{77FECF5A-0D4A-4177-88B2-2C7AB3872154}"/>
                </a:ext>
              </a:extLst>
            </p:cNvPr>
            <p:cNvCxnSpPr/>
            <p:nvPr/>
          </p:nvCxnSpPr>
          <p:spPr bwMode="auto">
            <a:xfrm flipV="1">
              <a:off x="7433364" y="1543939"/>
              <a:ext cx="0" cy="160244"/>
            </a:xfrm>
            <a:prstGeom prst="line">
              <a:avLst/>
            </a:prstGeom>
            <a:noFill/>
            <a:ln w="28575" cap="flat" cmpd="sng" algn="ctr">
              <a:solidFill>
                <a:schemeClr val="bg1"/>
              </a:solidFill>
              <a:prstDash val="solid"/>
              <a:round/>
              <a:headEnd type="none" w="med" len="med"/>
              <a:tailEnd type="none" w="med" len="med"/>
            </a:ln>
            <a:effectLst/>
          </p:spPr>
        </p:cxnSp>
        <p:grpSp>
          <p:nvGrpSpPr>
            <p:cNvPr id="868" name="Group 867">
              <a:extLst>
                <a:ext uri="{FF2B5EF4-FFF2-40B4-BE49-F238E27FC236}">
                  <a16:creationId xmlns:a16="http://schemas.microsoft.com/office/drawing/2014/main" id="{BE373D62-D103-4BBD-8043-FAA3375B747B}"/>
                </a:ext>
              </a:extLst>
            </p:cNvPr>
            <p:cNvGrpSpPr/>
            <p:nvPr/>
          </p:nvGrpSpPr>
          <p:grpSpPr>
            <a:xfrm>
              <a:off x="8609592" y="1548972"/>
              <a:ext cx="157621" cy="104558"/>
              <a:chOff x="8956122" y="3310371"/>
              <a:chExt cx="157621" cy="104558"/>
            </a:xfrm>
          </p:grpSpPr>
          <p:cxnSp>
            <p:nvCxnSpPr>
              <p:cNvPr id="878" name="Straight Connector 877">
                <a:extLst>
                  <a:ext uri="{FF2B5EF4-FFF2-40B4-BE49-F238E27FC236}">
                    <a16:creationId xmlns:a16="http://schemas.microsoft.com/office/drawing/2014/main" id="{2847B20C-2CF4-4CC5-B2D9-7BEE5A0A4757}"/>
                  </a:ext>
                </a:extLst>
              </p:cNvPr>
              <p:cNvCxnSpPr/>
              <p:nvPr/>
            </p:nvCxnSpPr>
            <p:spPr bwMode="auto">
              <a:xfrm>
                <a:off x="8956122" y="3310373"/>
                <a:ext cx="81443" cy="104556"/>
              </a:xfrm>
              <a:prstGeom prst="line">
                <a:avLst/>
              </a:prstGeom>
              <a:noFill/>
              <a:ln w="28575" cap="flat" cmpd="sng" algn="ctr">
                <a:solidFill>
                  <a:schemeClr val="bg1"/>
                </a:solidFill>
                <a:prstDash val="solid"/>
                <a:round/>
                <a:headEnd type="none" w="med" len="med"/>
                <a:tailEnd type="none" w="med" len="med"/>
              </a:ln>
              <a:effectLst/>
            </p:spPr>
          </p:cxnSp>
          <p:cxnSp>
            <p:nvCxnSpPr>
              <p:cNvPr id="879" name="Straight Connector 878">
                <a:extLst>
                  <a:ext uri="{FF2B5EF4-FFF2-40B4-BE49-F238E27FC236}">
                    <a16:creationId xmlns:a16="http://schemas.microsoft.com/office/drawing/2014/main" id="{BB2FE334-2063-4C2B-87EB-71549B771304}"/>
                  </a:ext>
                </a:extLst>
              </p:cNvPr>
              <p:cNvCxnSpPr>
                <a:cxnSpLocks/>
              </p:cNvCxnSpPr>
              <p:nvPr/>
            </p:nvCxnSpPr>
            <p:spPr bwMode="auto">
              <a:xfrm flipV="1">
                <a:off x="9032300" y="3310371"/>
                <a:ext cx="81443" cy="104556"/>
              </a:xfrm>
              <a:prstGeom prst="line">
                <a:avLst/>
              </a:prstGeom>
              <a:noFill/>
              <a:ln w="28575" cap="flat" cmpd="sng" algn="ctr">
                <a:solidFill>
                  <a:schemeClr val="bg1"/>
                </a:solidFill>
                <a:prstDash val="solid"/>
                <a:round/>
                <a:headEnd type="none" w="med" len="med"/>
                <a:tailEnd type="none" w="med" len="med"/>
              </a:ln>
              <a:effectLst/>
            </p:spPr>
          </p:cxnSp>
        </p:grpSp>
        <p:sp>
          <p:nvSpPr>
            <p:cNvPr id="869" name="Rectangle 868">
              <a:extLst>
                <a:ext uri="{FF2B5EF4-FFF2-40B4-BE49-F238E27FC236}">
                  <a16:creationId xmlns:a16="http://schemas.microsoft.com/office/drawing/2014/main" id="{3D251C97-1496-47C9-A94F-91065F4578A9}"/>
                </a:ext>
              </a:extLst>
            </p:cNvPr>
            <p:cNvSpPr/>
            <p:nvPr/>
          </p:nvSpPr>
          <p:spPr>
            <a:xfrm>
              <a:off x="7001535" y="1981766"/>
              <a:ext cx="1330314" cy="323776"/>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KIF5B</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exon 15 </a:t>
              </a:r>
            </a:p>
          </p:txBody>
        </p:sp>
        <p:sp>
          <p:nvSpPr>
            <p:cNvPr id="870" name="Rectangle 869">
              <a:extLst>
                <a:ext uri="{FF2B5EF4-FFF2-40B4-BE49-F238E27FC236}">
                  <a16:creationId xmlns:a16="http://schemas.microsoft.com/office/drawing/2014/main" id="{869165AA-740D-4A48-A436-5CE62C592211}"/>
                </a:ext>
              </a:extLst>
            </p:cNvPr>
            <p:cNvSpPr/>
            <p:nvPr/>
          </p:nvSpPr>
          <p:spPr>
            <a:xfrm>
              <a:off x="9237536" y="2004210"/>
              <a:ext cx="1138073" cy="323776"/>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RET</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exon 12</a:t>
              </a:r>
            </a:p>
          </p:txBody>
        </p:sp>
        <p:sp>
          <p:nvSpPr>
            <p:cNvPr id="871" name="Rounded Rectangle 388">
              <a:extLst>
                <a:ext uri="{FF2B5EF4-FFF2-40B4-BE49-F238E27FC236}">
                  <a16:creationId xmlns:a16="http://schemas.microsoft.com/office/drawing/2014/main" id="{AE0CCE93-46D9-4B72-9EEF-7E4F9118FDEB}"/>
                </a:ext>
              </a:extLst>
            </p:cNvPr>
            <p:cNvSpPr/>
            <p:nvPr/>
          </p:nvSpPr>
          <p:spPr bwMode="auto">
            <a:xfrm rot="5400000" flipH="1">
              <a:off x="6815349" y="1523859"/>
              <a:ext cx="219456" cy="576072"/>
            </a:xfrm>
            <a:prstGeom prst="roundRect">
              <a:avLst>
                <a:gd name="adj" fmla="val 29710"/>
              </a:avLst>
            </a:prstGeom>
            <a:gradFill flip="none" rotWithShape="1">
              <a:gsLst>
                <a:gs pos="0">
                  <a:schemeClr val="accent6"/>
                </a:gs>
                <a:gs pos="50000">
                  <a:schemeClr val="accent6">
                    <a:lumMod val="20000"/>
                    <a:lumOff val="80000"/>
                  </a:schemeClr>
                </a:gs>
                <a:gs pos="100000">
                  <a:schemeClr val="bg2"/>
                </a:gs>
                <a:gs pos="97000">
                  <a:schemeClr val="accent6"/>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872" name="Group 871">
              <a:extLst>
                <a:ext uri="{FF2B5EF4-FFF2-40B4-BE49-F238E27FC236}">
                  <a16:creationId xmlns:a16="http://schemas.microsoft.com/office/drawing/2014/main" id="{9B453A95-F009-441E-969F-18C77F62EB83}"/>
                </a:ext>
              </a:extLst>
            </p:cNvPr>
            <p:cNvGrpSpPr/>
            <p:nvPr/>
          </p:nvGrpSpPr>
          <p:grpSpPr>
            <a:xfrm rot="16200000">
              <a:off x="8209988" y="745473"/>
              <a:ext cx="220474" cy="2131825"/>
              <a:chOff x="10058329" y="2947585"/>
              <a:chExt cx="220474" cy="2715730"/>
            </a:xfrm>
          </p:grpSpPr>
          <p:sp>
            <p:nvSpPr>
              <p:cNvPr id="876" name="Rounded Rectangle 388">
                <a:extLst>
                  <a:ext uri="{FF2B5EF4-FFF2-40B4-BE49-F238E27FC236}">
                    <a16:creationId xmlns:a16="http://schemas.microsoft.com/office/drawing/2014/main" id="{37FFC000-7D33-474A-91C6-F7371CD042B8}"/>
                  </a:ext>
                </a:extLst>
              </p:cNvPr>
              <p:cNvSpPr/>
              <p:nvPr/>
            </p:nvSpPr>
            <p:spPr bwMode="auto">
              <a:xfrm rot="10800000" flipH="1">
                <a:off x="10058330" y="2947585"/>
                <a:ext cx="220473" cy="2715730"/>
              </a:xfrm>
              <a:prstGeom prst="roundRect">
                <a:avLst>
                  <a:gd name="adj" fmla="val 29710"/>
                </a:avLst>
              </a:prstGeom>
              <a:gradFill flip="none" rotWithShape="1">
                <a:gsLst>
                  <a:gs pos="0">
                    <a:schemeClr val="accent6"/>
                  </a:gs>
                  <a:gs pos="50000">
                    <a:schemeClr val="accent6">
                      <a:lumMod val="20000"/>
                      <a:lumOff val="80000"/>
                    </a:schemeClr>
                  </a:gs>
                  <a:gs pos="100000">
                    <a:schemeClr val="bg2"/>
                  </a:gs>
                  <a:gs pos="97000">
                    <a:schemeClr val="accent6"/>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877" name="Rounded Rectangle 388">
                <a:extLst>
                  <a:ext uri="{FF2B5EF4-FFF2-40B4-BE49-F238E27FC236}">
                    <a16:creationId xmlns:a16="http://schemas.microsoft.com/office/drawing/2014/main" id="{7CE807D8-51B2-4C91-8349-1A2CFB22E399}"/>
                  </a:ext>
                </a:extLst>
              </p:cNvPr>
              <p:cNvSpPr/>
              <p:nvPr/>
            </p:nvSpPr>
            <p:spPr bwMode="auto">
              <a:xfrm rot="10800000" flipH="1">
                <a:off x="10058329" y="3176100"/>
                <a:ext cx="220472" cy="2251114"/>
              </a:xfrm>
              <a:prstGeom prst="roundRect">
                <a:avLst>
                  <a:gd name="adj" fmla="val 29710"/>
                </a:avLst>
              </a:prstGeom>
              <a:gradFill flip="none" rotWithShape="1">
                <a:gsLst>
                  <a:gs pos="0">
                    <a:schemeClr val="accent6">
                      <a:lumMod val="60000"/>
                      <a:lumOff val="40000"/>
                    </a:schemeClr>
                  </a:gs>
                  <a:gs pos="50000">
                    <a:schemeClr val="accent6">
                      <a:lumMod val="20000"/>
                      <a:lumOff val="80000"/>
                    </a:schemeClr>
                  </a:gs>
                  <a:gs pos="100000">
                    <a:schemeClr val="bg2"/>
                  </a:gs>
                  <a:gs pos="98000">
                    <a:schemeClr val="accent6">
                      <a:lumMod val="60000"/>
                      <a:lumOff val="40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grpSp>
          <p:nvGrpSpPr>
            <p:cNvPr id="873" name="Group 872">
              <a:extLst>
                <a:ext uri="{FF2B5EF4-FFF2-40B4-BE49-F238E27FC236}">
                  <a16:creationId xmlns:a16="http://schemas.microsoft.com/office/drawing/2014/main" id="{C54232A0-87D8-4C3D-87BA-B664CD1201AC}"/>
                </a:ext>
              </a:extLst>
            </p:cNvPr>
            <p:cNvGrpSpPr/>
            <p:nvPr/>
          </p:nvGrpSpPr>
          <p:grpSpPr>
            <a:xfrm rot="16200000">
              <a:off x="9640379" y="747668"/>
              <a:ext cx="220475" cy="2127438"/>
              <a:chOff x="9183617" y="10198281"/>
              <a:chExt cx="220475" cy="2540929"/>
            </a:xfrm>
          </p:grpSpPr>
          <p:sp>
            <p:nvSpPr>
              <p:cNvPr id="874" name="Rounded Rectangle 388">
                <a:extLst>
                  <a:ext uri="{FF2B5EF4-FFF2-40B4-BE49-F238E27FC236}">
                    <a16:creationId xmlns:a16="http://schemas.microsoft.com/office/drawing/2014/main" id="{613D0198-71F8-4711-B99B-E603CDF35B19}"/>
                  </a:ext>
                </a:extLst>
              </p:cNvPr>
              <p:cNvSpPr/>
              <p:nvPr/>
            </p:nvSpPr>
            <p:spPr bwMode="auto">
              <a:xfrm rot="10800000" flipH="1">
                <a:off x="9183618" y="10198281"/>
                <a:ext cx="219456" cy="2540929"/>
              </a:xfrm>
              <a:prstGeom prst="roundRect">
                <a:avLst>
                  <a:gd name="adj" fmla="val 29710"/>
                </a:avLst>
              </a:prstGeom>
              <a:gradFill flip="none" rotWithShape="1">
                <a:gsLst>
                  <a:gs pos="0">
                    <a:schemeClr val="accent1"/>
                  </a:gs>
                  <a:gs pos="99115">
                    <a:schemeClr val="accent1"/>
                  </a:gs>
                  <a:gs pos="50000">
                    <a:schemeClr val="accent2">
                      <a:lumMod val="40000"/>
                      <a:lumOff val="60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875" name="Rounded Rectangle 388">
                <a:extLst>
                  <a:ext uri="{FF2B5EF4-FFF2-40B4-BE49-F238E27FC236}">
                    <a16:creationId xmlns:a16="http://schemas.microsoft.com/office/drawing/2014/main" id="{B378CD9E-AE90-432B-87CB-DF81E43CA3F3}"/>
                  </a:ext>
                </a:extLst>
              </p:cNvPr>
              <p:cNvSpPr/>
              <p:nvPr/>
            </p:nvSpPr>
            <p:spPr bwMode="auto">
              <a:xfrm rot="10800000" flipH="1">
                <a:off x="9183617" y="10335222"/>
                <a:ext cx="220475" cy="2107799"/>
              </a:xfrm>
              <a:prstGeom prst="roundRect">
                <a:avLst>
                  <a:gd name="adj" fmla="val 29710"/>
                </a:avLst>
              </a:prstGeom>
              <a:gradFill flip="none" rotWithShape="1">
                <a:gsLst>
                  <a:gs pos="0">
                    <a:schemeClr val="accent2">
                      <a:lumMod val="75000"/>
                    </a:schemeClr>
                  </a:gs>
                  <a:gs pos="50000">
                    <a:schemeClr val="accent2">
                      <a:lumMod val="20000"/>
                      <a:lumOff val="80000"/>
                    </a:schemeClr>
                  </a:gs>
                  <a:gs pos="100000">
                    <a:schemeClr val="bg2"/>
                  </a:gs>
                  <a:gs pos="98000">
                    <a:schemeClr val="accent2">
                      <a:lumMod val="75000"/>
                    </a:schemeClr>
                  </a:gs>
                </a:gsLst>
                <a:lin ang="0" scaled="1"/>
                <a:tileRect/>
              </a:gradFill>
              <a:ln w="9525" cap="flat" cmpd="sng" algn="ctr">
                <a:solidFill>
                  <a:srgbClr val="000000"/>
                </a:solidFill>
                <a:prstDash val="solid"/>
                <a:round/>
                <a:headEnd type="none" w="med" len="med"/>
                <a:tailEnd type="none" w="med" len="med"/>
              </a:ln>
              <a:effectLst/>
            </p:spPr>
            <p:txBody>
              <a:body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charset="0"/>
                  <a:buChar char="•"/>
                  <a:tabLst/>
                  <a:defRPr/>
                </a:pPr>
                <a:endParaRPr kumimoji="0" lang="en-US" sz="1600" b="1"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grpSp>
    </p:spTree>
    <p:extLst>
      <p:ext uri="{BB962C8B-B14F-4D97-AF65-F5344CB8AC3E}">
        <p14:creationId xmlns:p14="http://schemas.microsoft.com/office/powerpoint/2010/main" val="350360431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Table 18">
            <a:extLst>
              <a:ext uri="{FF2B5EF4-FFF2-40B4-BE49-F238E27FC236}">
                <a16:creationId xmlns:a16="http://schemas.microsoft.com/office/drawing/2014/main" id="{5050B4D6-0B84-4FD4-A10F-3FC61B64A524}"/>
              </a:ext>
            </a:extLst>
          </p:cNvPr>
          <p:cNvGraphicFramePr>
            <a:graphicFrameLocks noGrp="1"/>
          </p:cNvGraphicFramePr>
          <p:nvPr/>
        </p:nvGraphicFramePr>
        <p:xfrm>
          <a:off x="495300" y="4485282"/>
          <a:ext cx="11263314" cy="1440180"/>
        </p:xfrm>
        <a:graphic>
          <a:graphicData uri="http://schemas.openxmlformats.org/drawingml/2006/table">
            <a:tbl>
              <a:tblPr firstRow="1" bandRow="1">
                <a:tableStyleId>{93296810-A885-4BE3-A3E7-6D5BEEA58F35}</a:tableStyleId>
              </a:tblPr>
              <a:tblGrid>
                <a:gridCol w="2017136">
                  <a:extLst>
                    <a:ext uri="{9D8B030D-6E8A-4147-A177-3AD203B41FA5}">
                      <a16:colId xmlns:a16="http://schemas.microsoft.com/office/drawing/2014/main" val="3559602320"/>
                    </a:ext>
                  </a:extLst>
                </a:gridCol>
                <a:gridCol w="1576895">
                  <a:extLst>
                    <a:ext uri="{9D8B030D-6E8A-4147-A177-3AD203B41FA5}">
                      <a16:colId xmlns:a16="http://schemas.microsoft.com/office/drawing/2014/main" val="887810479"/>
                    </a:ext>
                  </a:extLst>
                </a:gridCol>
                <a:gridCol w="2123138">
                  <a:extLst>
                    <a:ext uri="{9D8B030D-6E8A-4147-A177-3AD203B41FA5}">
                      <a16:colId xmlns:a16="http://schemas.microsoft.com/office/drawing/2014/main" val="2727730844"/>
                    </a:ext>
                  </a:extLst>
                </a:gridCol>
                <a:gridCol w="2751834">
                  <a:extLst>
                    <a:ext uri="{9D8B030D-6E8A-4147-A177-3AD203B41FA5}">
                      <a16:colId xmlns:a16="http://schemas.microsoft.com/office/drawing/2014/main" val="2847689259"/>
                    </a:ext>
                  </a:extLst>
                </a:gridCol>
                <a:gridCol w="2794311">
                  <a:extLst>
                    <a:ext uri="{9D8B030D-6E8A-4147-A177-3AD203B41FA5}">
                      <a16:colId xmlns:a16="http://schemas.microsoft.com/office/drawing/2014/main" val="759601359"/>
                    </a:ext>
                  </a:extLst>
                </a:gridCol>
              </a:tblGrid>
              <a:tr h="365760">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Agent</a:t>
                      </a:r>
                    </a:p>
                  </a:txBody>
                  <a:tcPr>
                    <a:lnL w="12700" cmpd="sng">
                      <a:noFill/>
                    </a:lnL>
                    <a:lnR w="38100" cap="flat" cmpd="sng" algn="ctr">
                      <a:no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Cabozantinib</a:t>
                      </a:r>
                    </a:p>
                  </a:txBody>
                  <a:tcPr>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kern="1200" cap="none" normalizeH="0" baseline="0" dirty="0">
                          <a:ln>
                            <a:noFill/>
                          </a:ln>
                          <a:solidFill>
                            <a:schemeClr val="tx1"/>
                          </a:solidFill>
                          <a:effectLst/>
                          <a:latin typeface="Calibri" panose="020F0502020204030204" pitchFamily="34" charset="0"/>
                          <a:ea typeface="+mn-ea"/>
                          <a:cs typeface="+mn-cs"/>
                        </a:rPr>
                        <a:t>Vandetanib</a:t>
                      </a:r>
                    </a:p>
                  </a:txBody>
                  <a:tcPr>
                    <a:lnL w="38100" cap="flat" cmpd="sng" algn="ctr">
                      <a:noFill/>
                      <a:prstDash val="solid"/>
                      <a:round/>
                      <a:headEnd type="none" w="med" len="med"/>
                      <a:tailEnd type="none" w="med" len="med"/>
                    </a:lnL>
                    <a:lnR w="12700" cmpd="sng">
                      <a:noFill/>
                    </a:lnR>
                    <a:lnT w="12700" cmpd="sng">
                      <a:noFill/>
                    </a:lnT>
                    <a:lnB w="38100" cmpd="sng">
                      <a:noFill/>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kern="1200" cap="none" normalizeH="0" baseline="0" noProof="0" dirty="0">
                          <a:ln>
                            <a:noFill/>
                          </a:ln>
                          <a:solidFill>
                            <a:schemeClr val="tx1"/>
                          </a:solidFill>
                          <a:effectLst/>
                          <a:latin typeface="Calibri" panose="020F0502020204030204" pitchFamily="34" charset="0"/>
                          <a:ea typeface="+mn-ea"/>
                          <a:cs typeface="+mn-cs"/>
                        </a:rPr>
                        <a:t>Selpercatinib (LOXO-292)</a:t>
                      </a:r>
                      <a:endParaRPr kumimoji="0" lang="en-US" sz="1800" b="1" i="0" u="none" strike="noStrike" kern="1200" cap="none" normalizeH="0" baseline="0" dirty="0">
                        <a:ln>
                          <a:noFill/>
                        </a:ln>
                        <a:solidFill>
                          <a:schemeClr val="tx1"/>
                        </a:solidFill>
                        <a:effectLst/>
                        <a:latin typeface="Calibri" panose="020F0502020204030204"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1" i="0" u="none" strike="noStrike" kern="1200" cap="none" normalizeH="0" baseline="0" noProof="0" dirty="0">
                          <a:ln>
                            <a:noFill/>
                          </a:ln>
                          <a:solidFill>
                            <a:schemeClr val="tx1"/>
                          </a:solidFill>
                          <a:effectLst/>
                          <a:latin typeface="Calibri" panose="020F0502020204030204" pitchFamily="34" charset="0"/>
                          <a:ea typeface="+mn-ea"/>
                          <a:cs typeface="+mn-cs"/>
                        </a:rPr>
                        <a:t>Pralsetinib (BLU-667)</a:t>
                      </a:r>
                      <a:endParaRPr kumimoji="0" lang="en-US" sz="1800" b="1" i="0" u="none" strike="noStrike" kern="1200" cap="none" normalizeH="0" baseline="0" dirty="0">
                        <a:ln>
                          <a:noFill/>
                        </a:ln>
                        <a:solidFill>
                          <a:schemeClr val="tx1"/>
                        </a:solidFill>
                        <a:effectLst/>
                        <a:latin typeface="Calibri" panose="020F0502020204030204"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1476174579"/>
                  </a:ext>
                </a:extLst>
              </a:tr>
              <a:tr h="36576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IC</a:t>
                      </a:r>
                      <a:r>
                        <a:rPr kumimoji="0" lang="en-US" sz="1800" b="0" i="0" u="none" strike="noStrike" kern="1200" cap="none" normalizeH="0" baseline="-25000" dirty="0">
                          <a:ln>
                            <a:noFill/>
                          </a:ln>
                          <a:solidFill>
                            <a:schemeClr val="bg2">
                              <a:lumMod val="10000"/>
                            </a:schemeClr>
                          </a:solidFill>
                          <a:effectLst/>
                          <a:latin typeface="Calibri" panose="020F0502020204030204" pitchFamily="34" charset="0"/>
                          <a:ea typeface="+mn-ea"/>
                          <a:cs typeface="+mn-cs"/>
                        </a:rPr>
                        <a:t>50</a:t>
                      </a: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 RET, nM*</a:t>
                      </a:r>
                    </a:p>
                  </a:txBody>
                  <a:tcPr>
                    <a:lnL w="12700" cmpd="sng">
                      <a:noFill/>
                    </a:lnL>
                    <a:lnR w="38100" cap="flat" cmpd="sng" algn="ctr">
                      <a:no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11</a:t>
                      </a:r>
                    </a:p>
                  </a:txBody>
                  <a:tcPr>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4</a:t>
                      </a:r>
                    </a:p>
                  </a:txBody>
                  <a:tcPr>
                    <a:lnL w="3810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lvl="0" indent="0" algn="ctr"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0.4</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442470861"/>
                  </a:ext>
                </a:extLst>
              </a:tr>
              <a:tr h="365760">
                <a:tc>
                  <a:txBody>
                    <a:bodyPr/>
                    <a:lstStyle/>
                    <a:p>
                      <a:pPr marL="0" marR="0" lvl="0" indent="0" algn="l" defTabSz="914400" rtl="0" eaLnBrk="1" fontAlgn="base" latinLnBrk="0" hangingPunct="1">
                        <a:lnSpc>
                          <a:spcPct val="100000"/>
                        </a:lnSpc>
                        <a:spcBef>
                          <a:spcPct val="0"/>
                        </a:spcBef>
                        <a:spcAft>
                          <a:spcPct val="25000"/>
                        </a:spcAft>
                        <a:buClrTx/>
                        <a:buSzTx/>
                        <a:buFontTx/>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ORR, %</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CR</a:t>
                      </a:r>
                    </a:p>
                  </a:txBody>
                  <a:tcPr>
                    <a:lnL w="12700" cmpd="sng">
                      <a:noFill/>
                    </a:lnL>
                    <a:lnR w="381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37</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a:t>
                      </a:r>
                    </a:p>
                  </a:txBody>
                  <a:tcPr anchor="b">
                    <a:lnL w="38100" cap="flat" cmpd="sng" algn="ctr">
                      <a:noFill/>
                      <a:prstDash val="solid"/>
                      <a:round/>
                      <a:headEnd type="none" w="med" len="med"/>
                      <a:tailEnd type="none" w="med" len="med"/>
                    </a:lnL>
                    <a:lnR w="381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a:t>
                      </a:r>
                    </a:p>
                  </a:txBody>
                  <a:tcPr anchor="b">
                    <a:lnL w="381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68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58</a:t>
                      </a:r>
                    </a:p>
                    <a:p>
                      <a:pPr marL="0" marR="0" lvl="0" indent="0" algn="ctr" defTabSz="914400" rtl="0" eaLnBrk="1" fontAlgn="base" latinLnBrk="0" hangingPunct="1">
                        <a:lnSpc>
                          <a:spcPct val="100000"/>
                        </a:lnSpc>
                        <a:spcBef>
                          <a:spcPts val="0"/>
                        </a:spcBef>
                        <a:spcAft>
                          <a:spcPts val="0"/>
                        </a:spcAft>
                        <a:buClr>
                          <a:schemeClr val="accent2"/>
                        </a:buClr>
                        <a:buSzTx/>
                        <a:buFont typeface="Wingdings" pitchFamily="2" charset="2"/>
                        <a:buNone/>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7524738"/>
                  </a:ext>
                </a:extLst>
              </a:tr>
            </a:tbl>
          </a:graphicData>
        </a:graphic>
      </p:graphicFrame>
      <p:sp>
        <p:nvSpPr>
          <p:cNvPr id="2" name="Title 1">
            <a:extLst>
              <a:ext uri="{FF2B5EF4-FFF2-40B4-BE49-F238E27FC236}">
                <a16:creationId xmlns:a16="http://schemas.microsoft.com/office/drawing/2014/main" id="{0D856627-7D38-4C44-8316-175CC4045876}"/>
              </a:ext>
            </a:extLst>
          </p:cNvPr>
          <p:cNvSpPr>
            <a:spLocks noGrp="1"/>
          </p:cNvSpPr>
          <p:nvPr>
            <p:ph type="title"/>
          </p:nvPr>
        </p:nvSpPr>
        <p:spPr/>
        <p:txBody>
          <a:bodyPr/>
          <a:lstStyle/>
          <a:p>
            <a:r>
              <a:rPr lang="en-US" dirty="0"/>
              <a:t>RET Multikinase Inhibitors in </a:t>
            </a:r>
            <a:r>
              <a:rPr lang="en-US" i="1" dirty="0"/>
              <a:t>RET</a:t>
            </a:r>
            <a:r>
              <a:rPr lang="en-US" dirty="0"/>
              <a:t>-Rearranged NSCLC</a:t>
            </a:r>
          </a:p>
        </p:txBody>
      </p:sp>
      <p:sp>
        <p:nvSpPr>
          <p:cNvPr id="11" name="Text Box 11">
            <a:extLst>
              <a:ext uri="{FF2B5EF4-FFF2-40B4-BE49-F238E27FC236}">
                <a16:creationId xmlns:a16="http://schemas.microsoft.com/office/drawing/2014/main" id="{DF776A4A-4F34-4225-8333-E50BC30153F5}"/>
              </a:ext>
            </a:extLst>
          </p:cNvPr>
          <p:cNvSpPr txBox="1">
            <a:spLocks noChangeArrowheads="1"/>
          </p:cNvSpPr>
          <p:nvPr/>
        </p:nvSpPr>
        <p:spPr bwMode="auto">
          <a:xfrm>
            <a:off x="414340" y="6201074"/>
            <a:ext cx="729746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Velcheti. WCLC 2017. Abstr OA 12.07. Gautschi. JCO. 2017;35:1403.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Drilon. WCLC 2019. Abstr PL02.08. </a:t>
            </a:r>
            <a:b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b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Gainor. ASCO 2019. Abstr 9008.</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fr-FR"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Rahal. AACR 2017. Abstr B151. Solomon. J Thorac Oncol. 2020;15:541.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2" name="Group 7">
            <a:extLst>
              <a:ext uri="{FF2B5EF4-FFF2-40B4-BE49-F238E27FC236}">
                <a16:creationId xmlns:a16="http://schemas.microsoft.com/office/drawing/2014/main" id="{B5075693-F74E-4AEC-A307-DECC506017F1}"/>
              </a:ext>
            </a:extLst>
          </p:cNvPr>
          <p:cNvGrpSpPr>
            <a:grpSpLocks/>
          </p:cNvGrpSpPr>
          <p:nvPr/>
        </p:nvGrpSpPr>
        <p:grpSpPr bwMode="auto">
          <a:xfrm>
            <a:off x="9389569" y="6216652"/>
            <a:ext cx="2488502" cy="447822"/>
            <a:chOff x="9527309" y="3551529"/>
            <a:chExt cx="2488502" cy="448324"/>
          </a:xfrm>
        </p:grpSpPr>
        <p:pic>
          <p:nvPicPr>
            <p:cNvPr id="13" name="Picture 9">
              <a:extLst>
                <a:ext uri="{FF2B5EF4-FFF2-40B4-BE49-F238E27FC236}">
                  <a16:creationId xmlns:a16="http://schemas.microsoft.com/office/drawing/2014/main" id="{A3758045-1BAE-4EF0-8AC4-944A917CB25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pic>
        <p:sp>
          <p:nvSpPr>
            <p:cNvPr id="14" name="Rectangle 8">
              <a:extLst>
                <a:ext uri="{FF2B5EF4-FFF2-40B4-BE49-F238E27FC236}">
                  <a16:creationId xmlns:a16="http://schemas.microsoft.com/office/drawing/2014/main" id="{8744CF61-8C11-4816-A0A3-0DAC862A5F10}"/>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7" name="TextBox 16">
            <a:extLst>
              <a:ext uri="{FF2B5EF4-FFF2-40B4-BE49-F238E27FC236}">
                <a16:creationId xmlns:a16="http://schemas.microsoft.com/office/drawing/2014/main" id="{811E834C-7DBE-44B2-9C57-81B86A7CE06B}"/>
              </a:ext>
            </a:extLst>
          </p:cNvPr>
          <p:cNvSpPr txBox="1"/>
          <p:nvPr/>
        </p:nvSpPr>
        <p:spPr bwMode="auto">
          <a:xfrm>
            <a:off x="9164839" y="1471408"/>
            <a:ext cx="2190536"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Pralsetinib (BLU-667)</a:t>
            </a:r>
          </a:p>
        </p:txBody>
      </p:sp>
      <p:sp>
        <p:nvSpPr>
          <p:cNvPr id="18" name="TextBox 17">
            <a:extLst>
              <a:ext uri="{FF2B5EF4-FFF2-40B4-BE49-F238E27FC236}">
                <a16:creationId xmlns:a16="http://schemas.microsoft.com/office/drawing/2014/main" id="{FD3941F0-939E-4091-99CE-8227F3323295}"/>
              </a:ext>
            </a:extLst>
          </p:cNvPr>
          <p:cNvSpPr txBox="1"/>
          <p:nvPr/>
        </p:nvSpPr>
        <p:spPr bwMode="auto">
          <a:xfrm>
            <a:off x="6273166" y="1471408"/>
            <a:ext cx="2562625" cy="369332"/>
          </a:xfrm>
          <a:prstGeom prst="rect">
            <a:avLst/>
          </a:prstGeom>
          <a:solidFill>
            <a:schemeClr val="tx1"/>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Selpercatinib (LOXO-292)</a:t>
            </a:r>
          </a:p>
        </p:txBody>
      </p:sp>
      <p:sp>
        <p:nvSpPr>
          <p:cNvPr id="5" name="Rectangle 4">
            <a:extLst>
              <a:ext uri="{FF2B5EF4-FFF2-40B4-BE49-F238E27FC236}">
                <a16:creationId xmlns:a16="http://schemas.microsoft.com/office/drawing/2014/main" id="{83DBCAA3-AB29-4D14-88CB-4A77B77C1341}"/>
              </a:ext>
            </a:extLst>
          </p:cNvPr>
          <p:cNvSpPr/>
          <p:nvPr/>
        </p:nvSpPr>
        <p:spPr>
          <a:xfrm>
            <a:off x="450614" y="5908875"/>
            <a:ext cx="922881" cy="30777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25000"/>
              </a:spcAft>
              <a:buClrTx/>
              <a:buSzTx/>
              <a:buFontTx/>
              <a:buNone/>
              <a:tabLst/>
              <a:defRPr/>
            </a:pPr>
            <a:r>
              <a:rPr kumimoji="0" lang="en-US" sz="14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Arial" panose="020B0604020202020204" pitchFamily="34" charset="0"/>
              </a:rPr>
              <a:t>*Cell free.</a:t>
            </a:r>
          </a:p>
        </p:txBody>
      </p:sp>
      <p:sp>
        <p:nvSpPr>
          <p:cNvPr id="20" name="TextBox 19">
            <a:extLst>
              <a:ext uri="{FF2B5EF4-FFF2-40B4-BE49-F238E27FC236}">
                <a16:creationId xmlns:a16="http://schemas.microsoft.com/office/drawing/2014/main" id="{83EFCBE1-2DEE-4849-BB1E-250F76E7F4EA}"/>
              </a:ext>
            </a:extLst>
          </p:cNvPr>
          <p:cNvSpPr txBox="1"/>
          <p:nvPr/>
        </p:nvSpPr>
        <p:spPr bwMode="auto">
          <a:xfrm>
            <a:off x="2370216" y="1471408"/>
            <a:ext cx="1427570" cy="369332"/>
          </a:xfrm>
          <a:prstGeom prst="rect">
            <a:avLst/>
          </a:prstGeom>
          <a:solidFill>
            <a:schemeClr val="tx1"/>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Cabozantinib</a:t>
            </a:r>
          </a:p>
        </p:txBody>
      </p:sp>
      <p:sp>
        <p:nvSpPr>
          <p:cNvPr id="21" name="TextBox 20">
            <a:extLst>
              <a:ext uri="{FF2B5EF4-FFF2-40B4-BE49-F238E27FC236}">
                <a16:creationId xmlns:a16="http://schemas.microsoft.com/office/drawing/2014/main" id="{0190A46D-D7FE-4388-B8F9-50B950EC98CE}"/>
              </a:ext>
            </a:extLst>
          </p:cNvPr>
          <p:cNvSpPr txBox="1"/>
          <p:nvPr/>
        </p:nvSpPr>
        <p:spPr bwMode="auto">
          <a:xfrm>
            <a:off x="4461121" y="1471408"/>
            <a:ext cx="1277337" cy="369332"/>
          </a:xfrm>
          <a:prstGeom prst="rect">
            <a:avLst/>
          </a:prstGeom>
          <a:solidFill>
            <a:schemeClr val="tx1"/>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Vandetanib</a:t>
            </a:r>
          </a:p>
        </p:txBody>
      </p:sp>
      <p:pic>
        <p:nvPicPr>
          <p:cNvPr id="23" name="Picture 22">
            <a:extLst>
              <a:ext uri="{FF2B5EF4-FFF2-40B4-BE49-F238E27FC236}">
                <a16:creationId xmlns:a16="http://schemas.microsoft.com/office/drawing/2014/main" id="{2CB4FB0D-266A-4A2B-B377-E824EF647F8E}"/>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2113233" y="1963519"/>
            <a:ext cx="2140067" cy="2092450"/>
          </a:xfrm>
          <a:prstGeom prst="rect">
            <a:avLst/>
          </a:prstGeom>
        </p:spPr>
      </p:pic>
      <p:grpSp>
        <p:nvGrpSpPr>
          <p:cNvPr id="3" name="Group 2">
            <a:extLst>
              <a:ext uri="{FF2B5EF4-FFF2-40B4-BE49-F238E27FC236}">
                <a16:creationId xmlns:a16="http://schemas.microsoft.com/office/drawing/2014/main" id="{0C72BC18-A389-4FD3-9953-6FF56E8B13F5}"/>
              </a:ext>
            </a:extLst>
          </p:cNvPr>
          <p:cNvGrpSpPr/>
          <p:nvPr/>
        </p:nvGrpSpPr>
        <p:grpSpPr>
          <a:xfrm>
            <a:off x="9153588" y="1819332"/>
            <a:ext cx="2213038" cy="2461441"/>
            <a:chOff x="9153588" y="1819332"/>
            <a:chExt cx="2213038" cy="2461441"/>
          </a:xfrm>
        </p:grpSpPr>
        <p:pic>
          <p:nvPicPr>
            <p:cNvPr id="15" name="Picture 14">
              <a:extLst>
                <a:ext uri="{FF2B5EF4-FFF2-40B4-BE49-F238E27FC236}">
                  <a16:creationId xmlns:a16="http://schemas.microsoft.com/office/drawing/2014/main" id="{20F67264-D9D8-48DB-9BE1-FEA512FFADF8}"/>
                </a:ext>
              </a:extLst>
            </p:cNvPr>
            <p:cNvPicPr>
              <a:picLocks noChangeAspect="1"/>
            </p:cNvPicPr>
            <p:nvPr/>
          </p:nvPicPr>
          <p:blipFill>
            <a:blip r:embed="rId6"/>
            <a:stretch>
              <a:fillRect/>
            </a:stretch>
          </p:blipFill>
          <p:spPr>
            <a:xfrm>
              <a:off x="9153588" y="1819332"/>
              <a:ext cx="2213038" cy="2461441"/>
            </a:xfrm>
            <a:prstGeom prst="rect">
              <a:avLst/>
            </a:prstGeom>
          </p:spPr>
        </p:pic>
        <p:sp>
          <p:nvSpPr>
            <p:cNvPr id="7" name="Oval 6">
              <a:extLst>
                <a:ext uri="{FF2B5EF4-FFF2-40B4-BE49-F238E27FC236}">
                  <a16:creationId xmlns:a16="http://schemas.microsoft.com/office/drawing/2014/main" id="{8219F55C-6546-4A00-9A04-C534B520668C}"/>
                </a:ext>
              </a:extLst>
            </p:cNvPr>
            <p:cNvSpPr/>
            <p:nvPr/>
          </p:nvSpPr>
          <p:spPr bwMode="auto">
            <a:xfrm>
              <a:off x="9745936" y="1944539"/>
              <a:ext cx="246888" cy="246888"/>
            </a:xfrm>
            <a:prstGeom prst="ellipse">
              <a:avLst/>
            </a:prstGeom>
            <a:solidFill>
              <a:srgbClr val="00B050"/>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8" name="Rectangle 7">
            <a:extLst>
              <a:ext uri="{FF2B5EF4-FFF2-40B4-BE49-F238E27FC236}">
                <a16:creationId xmlns:a16="http://schemas.microsoft.com/office/drawing/2014/main" id="{2B249FCF-64FD-4E8C-BECA-FFF086925D6A}"/>
              </a:ext>
            </a:extLst>
          </p:cNvPr>
          <p:cNvSpPr/>
          <p:nvPr/>
        </p:nvSpPr>
        <p:spPr bwMode="auto">
          <a:xfrm>
            <a:off x="6100763" y="4495114"/>
            <a:ext cx="5657852" cy="1440180"/>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22" name="Picture 21">
            <a:extLst>
              <a:ext uri="{FF2B5EF4-FFF2-40B4-BE49-F238E27FC236}">
                <a16:creationId xmlns:a16="http://schemas.microsoft.com/office/drawing/2014/main" id="{8F7F3DF9-18E8-451B-B80E-2172EEC802E6}"/>
              </a:ext>
            </a:extLst>
          </p:cNvPr>
          <p:cNvPicPr>
            <a:picLocks noChangeAspect="1"/>
          </p:cNvPicPr>
          <p:nvPr/>
        </p:nvPicPr>
        <p:blipFill rotWithShape="1">
          <a:blip r:embed="rId7" cstate="email">
            <a:extLst>
              <a:ext uri="{28A0092B-C50C-407E-A947-70E740481C1C}">
                <a14:useLocalDpi xmlns:a14="http://schemas.microsoft.com/office/drawing/2010/main"/>
              </a:ext>
            </a:extLst>
          </a:blip>
          <a:srcRect/>
          <a:stretch/>
        </p:blipFill>
        <p:spPr>
          <a:xfrm>
            <a:off x="4264544" y="1906589"/>
            <a:ext cx="1992930" cy="2149380"/>
          </a:xfrm>
          <a:prstGeom prst="rect">
            <a:avLst/>
          </a:prstGeom>
        </p:spPr>
      </p:pic>
      <p:grpSp>
        <p:nvGrpSpPr>
          <p:cNvPr id="10" name="Group 9">
            <a:extLst>
              <a:ext uri="{FF2B5EF4-FFF2-40B4-BE49-F238E27FC236}">
                <a16:creationId xmlns:a16="http://schemas.microsoft.com/office/drawing/2014/main" id="{8C450F0C-31F5-4F72-A640-6088C5302826}"/>
              </a:ext>
            </a:extLst>
          </p:cNvPr>
          <p:cNvGrpSpPr/>
          <p:nvPr/>
        </p:nvGrpSpPr>
        <p:grpSpPr>
          <a:xfrm>
            <a:off x="6558013" y="1808853"/>
            <a:ext cx="1992930" cy="2511763"/>
            <a:chOff x="6558013" y="1808853"/>
            <a:chExt cx="1992930" cy="2511763"/>
          </a:xfrm>
        </p:grpSpPr>
        <p:pic>
          <p:nvPicPr>
            <p:cNvPr id="16" name="Picture 15">
              <a:extLst>
                <a:ext uri="{FF2B5EF4-FFF2-40B4-BE49-F238E27FC236}">
                  <a16:creationId xmlns:a16="http://schemas.microsoft.com/office/drawing/2014/main" id="{434BA740-FF6D-4FBD-B647-C3C908DA5A2C}"/>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6558013" y="1859175"/>
              <a:ext cx="1992930" cy="2461441"/>
            </a:xfrm>
            <a:prstGeom prst="rect">
              <a:avLst/>
            </a:prstGeom>
          </p:spPr>
        </p:pic>
        <p:sp>
          <p:nvSpPr>
            <p:cNvPr id="9" name="Rectangle 8">
              <a:extLst>
                <a:ext uri="{FF2B5EF4-FFF2-40B4-BE49-F238E27FC236}">
                  <a16:creationId xmlns:a16="http://schemas.microsoft.com/office/drawing/2014/main" id="{103230F6-9CA9-4782-B50A-D30C1FA2118C}"/>
                </a:ext>
              </a:extLst>
            </p:cNvPr>
            <p:cNvSpPr/>
            <p:nvPr/>
          </p:nvSpPr>
          <p:spPr bwMode="auto">
            <a:xfrm>
              <a:off x="7325877" y="1808853"/>
              <a:ext cx="731520" cy="274320"/>
            </a:xfrm>
            <a:prstGeom prst="rect">
              <a:avLst/>
            </a:prstGeom>
            <a:solidFill>
              <a:schemeClr val="tx1"/>
            </a:soli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6" name="TextBox 25">
            <a:extLst>
              <a:ext uri="{FF2B5EF4-FFF2-40B4-BE49-F238E27FC236}">
                <a16:creationId xmlns:a16="http://schemas.microsoft.com/office/drawing/2014/main" id="{0938781B-881E-42AD-8F1D-301C95E112A1}"/>
              </a:ext>
            </a:extLst>
          </p:cNvPr>
          <p:cNvSpPr txBox="1"/>
          <p:nvPr/>
        </p:nvSpPr>
        <p:spPr bwMode="auto">
          <a:xfrm>
            <a:off x="742498" y="2249833"/>
            <a:ext cx="1536180" cy="1600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RET</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KDR/VEGFR2</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FGFR1-3/EGFR</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MET/ALK/ROS</a:t>
            </a:r>
          </a:p>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Other kinases</a:t>
            </a:r>
          </a:p>
        </p:txBody>
      </p:sp>
      <p:sp>
        <p:nvSpPr>
          <p:cNvPr id="27" name="Oval 26">
            <a:extLst>
              <a:ext uri="{FF2B5EF4-FFF2-40B4-BE49-F238E27FC236}">
                <a16:creationId xmlns:a16="http://schemas.microsoft.com/office/drawing/2014/main" id="{EB674847-E393-4BFB-A392-E364DAC35BD8}"/>
              </a:ext>
            </a:extLst>
          </p:cNvPr>
          <p:cNvSpPr/>
          <p:nvPr/>
        </p:nvSpPr>
        <p:spPr bwMode="auto">
          <a:xfrm>
            <a:off x="604820" y="2296068"/>
            <a:ext cx="182880" cy="182880"/>
          </a:xfrm>
          <a:prstGeom prst="ellipse">
            <a:avLst/>
          </a:prstGeom>
          <a:solidFill>
            <a:srgbClr val="00B050"/>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 name="Oval 27">
            <a:extLst>
              <a:ext uri="{FF2B5EF4-FFF2-40B4-BE49-F238E27FC236}">
                <a16:creationId xmlns:a16="http://schemas.microsoft.com/office/drawing/2014/main" id="{024E2D33-4EDA-4D7F-97A5-37BAC5FA2825}"/>
              </a:ext>
            </a:extLst>
          </p:cNvPr>
          <p:cNvSpPr/>
          <p:nvPr/>
        </p:nvSpPr>
        <p:spPr bwMode="auto">
          <a:xfrm>
            <a:off x="604820" y="2610551"/>
            <a:ext cx="182880" cy="182880"/>
          </a:xfrm>
          <a:prstGeom prst="ellipse">
            <a:avLst/>
          </a:prstGeom>
          <a:solidFill>
            <a:srgbClr val="123FAE"/>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 name="Oval 28">
            <a:extLst>
              <a:ext uri="{FF2B5EF4-FFF2-40B4-BE49-F238E27FC236}">
                <a16:creationId xmlns:a16="http://schemas.microsoft.com/office/drawing/2014/main" id="{ED167DC7-B821-4D5F-8066-54CE5B4BF687}"/>
              </a:ext>
            </a:extLst>
          </p:cNvPr>
          <p:cNvSpPr/>
          <p:nvPr/>
        </p:nvSpPr>
        <p:spPr bwMode="auto">
          <a:xfrm>
            <a:off x="604820" y="2941851"/>
            <a:ext cx="182880" cy="182880"/>
          </a:xfrm>
          <a:prstGeom prst="ellipse">
            <a:avLst/>
          </a:prstGeom>
          <a:solidFill>
            <a:srgbClr val="FFFF00"/>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 name="Oval 29">
            <a:extLst>
              <a:ext uri="{FF2B5EF4-FFF2-40B4-BE49-F238E27FC236}">
                <a16:creationId xmlns:a16="http://schemas.microsoft.com/office/drawing/2014/main" id="{B91FF10B-9AF0-47B3-BC9B-E4CEA6656E9D}"/>
              </a:ext>
            </a:extLst>
          </p:cNvPr>
          <p:cNvSpPr/>
          <p:nvPr/>
        </p:nvSpPr>
        <p:spPr bwMode="auto">
          <a:xfrm>
            <a:off x="604820" y="3261730"/>
            <a:ext cx="182880" cy="182880"/>
          </a:xfrm>
          <a:prstGeom prst="ellipse">
            <a:avLst/>
          </a:prstGeom>
          <a:solidFill>
            <a:schemeClr val="bg1">
              <a:lumMod val="50000"/>
              <a:lumOff val="50000"/>
            </a:schemeClr>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 name="Oval 30">
            <a:extLst>
              <a:ext uri="{FF2B5EF4-FFF2-40B4-BE49-F238E27FC236}">
                <a16:creationId xmlns:a16="http://schemas.microsoft.com/office/drawing/2014/main" id="{2094F92A-8BD5-421E-A937-7DF49A560AC1}"/>
              </a:ext>
            </a:extLst>
          </p:cNvPr>
          <p:cNvSpPr/>
          <p:nvPr/>
        </p:nvSpPr>
        <p:spPr bwMode="auto">
          <a:xfrm>
            <a:off x="611470" y="3576213"/>
            <a:ext cx="182880" cy="182880"/>
          </a:xfrm>
          <a:prstGeom prst="ellipse">
            <a:avLst/>
          </a:prstGeom>
          <a:solidFill>
            <a:srgbClr val="FF0000"/>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65607414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570F4D-5DD7-4F97-B24D-599BCF805D4C}"/>
              </a:ext>
            </a:extLst>
          </p:cNvPr>
          <p:cNvSpPr>
            <a:spLocks noGrp="1"/>
          </p:cNvSpPr>
          <p:nvPr>
            <p:ph type="title"/>
          </p:nvPr>
        </p:nvSpPr>
        <p:spPr/>
        <p:txBody>
          <a:bodyPr/>
          <a:lstStyle/>
          <a:p>
            <a:r>
              <a:rPr lang="en-US" dirty="0"/>
              <a:t>Emerging RET Inhibitors in Clinical Trials for </a:t>
            </a:r>
            <a:br>
              <a:rPr lang="en-US" dirty="0"/>
            </a:br>
            <a:r>
              <a:rPr lang="en-US" dirty="0"/>
              <a:t>Advanced NSCLC</a:t>
            </a:r>
          </a:p>
        </p:txBody>
      </p:sp>
      <p:sp>
        <p:nvSpPr>
          <p:cNvPr id="3" name="Content Placeholder 2">
            <a:extLst>
              <a:ext uri="{FF2B5EF4-FFF2-40B4-BE49-F238E27FC236}">
                <a16:creationId xmlns:a16="http://schemas.microsoft.com/office/drawing/2014/main" id="{CFFC054E-871A-43D6-89AC-21B80AA5BF21}"/>
              </a:ext>
            </a:extLst>
          </p:cNvPr>
          <p:cNvSpPr>
            <a:spLocks noGrp="1"/>
          </p:cNvSpPr>
          <p:nvPr>
            <p:ph idx="1"/>
          </p:nvPr>
        </p:nvSpPr>
        <p:spPr>
          <a:xfrm>
            <a:off x="604675" y="1513047"/>
            <a:ext cx="11427380" cy="4650686"/>
          </a:xfrm>
        </p:spPr>
        <p:txBody>
          <a:bodyPr/>
          <a:lstStyle/>
          <a:p>
            <a:pPr>
              <a:spcAft>
                <a:spcPts val="500"/>
              </a:spcAft>
            </a:pPr>
            <a:r>
              <a:rPr lang="en-US" dirty="0"/>
              <a:t>Selpercatinib (LOXO-292)</a:t>
            </a:r>
          </a:p>
          <a:p>
            <a:pPr lvl="1">
              <a:spcAft>
                <a:spcPts val="500"/>
              </a:spcAft>
            </a:pPr>
            <a:r>
              <a:rPr lang="en-US" dirty="0"/>
              <a:t>Phase I/II study (LIBRETTO-001)</a:t>
            </a:r>
            <a:r>
              <a:rPr lang="en-US" baseline="30000" dirty="0"/>
              <a:t>[1]</a:t>
            </a:r>
          </a:p>
          <a:p>
            <a:pPr lvl="2">
              <a:spcAft>
                <a:spcPts val="500"/>
              </a:spcAft>
            </a:pPr>
            <a:r>
              <a:rPr lang="en-US" dirty="0"/>
              <a:t>Primary endpoint: determination of MTD, recommended dose for further study</a:t>
            </a:r>
          </a:p>
          <a:p>
            <a:pPr lvl="2">
              <a:spcAft>
                <a:spcPts val="500"/>
              </a:spcAft>
            </a:pPr>
            <a:r>
              <a:rPr lang="en-US" dirty="0"/>
              <a:t>Secondary endpoints: PK, safety/tolerability, ORR (RECIST v1.1), </a:t>
            </a:r>
            <a:r>
              <a:rPr lang="en-US" dirty="0" err="1"/>
              <a:t>DoR</a:t>
            </a:r>
            <a:endParaRPr lang="en-US" dirty="0"/>
          </a:p>
          <a:p>
            <a:pPr lvl="1">
              <a:spcAft>
                <a:spcPts val="500"/>
              </a:spcAft>
            </a:pPr>
            <a:r>
              <a:rPr lang="en-US" dirty="0"/>
              <a:t>Approved by the FDA in May 2020</a:t>
            </a:r>
          </a:p>
          <a:p>
            <a:pPr>
              <a:spcAft>
                <a:spcPts val="500"/>
              </a:spcAft>
            </a:pPr>
            <a:r>
              <a:rPr lang="en-US" dirty="0"/>
              <a:t> Pralsetinib (BLU-667)</a:t>
            </a:r>
          </a:p>
          <a:p>
            <a:pPr lvl="1">
              <a:spcAft>
                <a:spcPts val="500"/>
              </a:spcAft>
            </a:pPr>
            <a:r>
              <a:rPr lang="en-US" dirty="0"/>
              <a:t>Phase I/II study (ARROW)</a:t>
            </a:r>
            <a:r>
              <a:rPr lang="en-US" baseline="30000" dirty="0"/>
              <a:t>[2]</a:t>
            </a:r>
          </a:p>
          <a:p>
            <a:pPr lvl="2">
              <a:spcAft>
                <a:spcPts val="500"/>
              </a:spcAft>
            </a:pPr>
            <a:r>
              <a:rPr lang="en-US" dirty="0"/>
              <a:t>Primary endpoint: determination of MTD, recommended phase II dose, AEs, ORR</a:t>
            </a:r>
          </a:p>
          <a:p>
            <a:pPr lvl="2">
              <a:spcAft>
                <a:spcPts val="500"/>
              </a:spcAft>
            </a:pPr>
            <a:r>
              <a:rPr lang="en-US" dirty="0"/>
              <a:t>Secondary endpoints: DoR, DCR, PFS, and OS</a:t>
            </a:r>
          </a:p>
        </p:txBody>
      </p:sp>
      <p:sp>
        <p:nvSpPr>
          <p:cNvPr id="7" name="Text Box 15">
            <a:extLst>
              <a:ext uri="{FF2B5EF4-FFF2-40B4-BE49-F238E27FC236}">
                <a16:creationId xmlns:a16="http://schemas.microsoft.com/office/drawing/2014/main" id="{B919B2C1-F62F-4180-B76D-EDE2E82D4736}"/>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Drilon</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ASCO 2018. Abstract 102. 2. Subbiah. Cancer Discov. 2018;8:836.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8" name="Group 7">
            <a:extLst>
              <a:ext uri="{FF2B5EF4-FFF2-40B4-BE49-F238E27FC236}">
                <a16:creationId xmlns:a16="http://schemas.microsoft.com/office/drawing/2014/main" id="{126C42F0-4085-4EFA-AC52-4ADF1D323D45}"/>
              </a:ext>
            </a:extLst>
          </p:cNvPr>
          <p:cNvGrpSpPr>
            <a:grpSpLocks/>
          </p:cNvGrpSpPr>
          <p:nvPr/>
        </p:nvGrpSpPr>
        <p:grpSpPr bwMode="auto">
          <a:xfrm>
            <a:off x="9389569" y="6216652"/>
            <a:ext cx="2488502" cy="447822"/>
            <a:chOff x="9527309" y="3551529"/>
            <a:chExt cx="2488502" cy="448324"/>
          </a:xfrm>
        </p:grpSpPr>
        <p:pic>
          <p:nvPicPr>
            <p:cNvPr id="9" name="Picture 9">
              <a:extLst>
                <a:ext uri="{FF2B5EF4-FFF2-40B4-BE49-F238E27FC236}">
                  <a16:creationId xmlns:a16="http://schemas.microsoft.com/office/drawing/2014/main" id="{012C05CE-AE26-4A3B-875C-0DD69FF74BB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0" name="Rectangle 8">
              <a:extLst>
                <a:ext uri="{FF2B5EF4-FFF2-40B4-BE49-F238E27FC236}">
                  <a16:creationId xmlns:a16="http://schemas.microsoft.com/office/drawing/2014/main" id="{12F7A249-1A71-452D-A6C1-4E90C50351C7}"/>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39534169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B2EE59-ECDB-4E63-8119-C814CE113E17}"/>
              </a:ext>
            </a:extLst>
          </p:cNvPr>
          <p:cNvSpPr>
            <a:spLocks noGrp="1"/>
          </p:cNvSpPr>
          <p:nvPr>
            <p:ph type="title"/>
          </p:nvPr>
        </p:nvSpPr>
        <p:spPr/>
        <p:txBody>
          <a:bodyPr/>
          <a:lstStyle/>
          <a:p>
            <a:r>
              <a:rPr lang="en-US" dirty="0"/>
              <a:t>Phase I/II LIBRETTO-001: Efficacy With Selpercatinib (LOXO-292) in </a:t>
            </a:r>
            <a:r>
              <a:rPr lang="en-US" i="1" dirty="0"/>
              <a:t>RET </a:t>
            </a:r>
            <a:r>
              <a:rPr lang="en-US" dirty="0"/>
              <a:t>Fusion–Positive NSCLC</a:t>
            </a:r>
          </a:p>
        </p:txBody>
      </p:sp>
      <p:sp>
        <p:nvSpPr>
          <p:cNvPr id="31" name="Content Placeholder 30">
            <a:extLst>
              <a:ext uri="{FF2B5EF4-FFF2-40B4-BE49-F238E27FC236}">
                <a16:creationId xmlns:a16="http://schemas.microsoft.com/office/drawing/2014/main" id="{DFB8726C-B800-49B8-9AFE-C21A0782C16E}"/>
              </a:ext>
            </a:extLst>
          </p:cNvPr>
          <p:cNvSpPr>
            <a:spLocks noGrp="1"/>
          </p:cNvSpPr>
          <p:nvPr>
            <p:ph idx="1"/>
          </p:nvPr>
        </p:nvSpPr>
        <p:spPr>
          <a:xfrm>
            <a:off x="7987483" y="1513047"/>
            <a:ext cx="3675391" cy="4650686"/>
          </a:xfrm>
        </p:spPr>
        <p:txBody>
          <a:bodyPr/>
          <a:lstStyle/>
          <a:p>
            <a:r>
              <a:rPr lang="en-US" sz="2400" dirty="0"/>
              <a:t>Durability of response in primary analysis set</a:t>
            </a:r>
          </a:p>
          <a:p>
            <a:pPr lvl="1"/>
            <a:r>
              <a:rPr lang="en-US" sz="2200" dirty="0"/>
              <a:t>DoR: 20.3 mos</a:t>
            </a:r>
          </a:p>
          <a:p>
            <a:pPr lvl="1"/>
            <a:r>
              <a:rPr lang="en-US" sz="2200" dirty="0"/>
              <a:t>PFS: 18.4 mos</a:t>
            </a:r>
          </a:p>
          <a:p>
            <a:pPr lvl="1"/>
            <a:r>
              <a:rPr lang="en-US" sz="2200" dirty="0"/>
              <a:t>ORR, DoR, and PFS similar regardless of prior therapy</a:t>
            </a:r>
          </a:p>
          <a:p>
            <a:r>
              <a:rPr lang="en-US" sz="2400" dirty="0"/>
              <a:t>Treatment-naive (n = 34)</a:t>
            </a:r>
          </a:p>
          <a:p>
            <a:pPr lvl="1"/>
            <a:r>
              <a:rPr lang="en-US" sz="2200" dirty="0"/>
              <a:t>ORR: 85%</a:t>
            </a:r>
          </a:p>
          <a:p>
            <a:pPr lvl="1"/>
            <a:r>
              <a:rPr lang="en-US" sz="2200" dirty="0"/>
              <a:t>DoR and PFS not reached</a:t>
            </a:r>
          </a:p>
          <a:p>
            <a:pPr lvl="1"/>
            <a:endParaRPr lang="en-US" sz="2400" dirty="0"/>
          </a:p>
        </p:txBody>
      </p:sp>
      <p:grpSp>
        <p:nvGrpSpPr>
          <p:cNvPr id="5" name="Group 7">
            <a:extLst>
              <a:ext uri="{FF2B5EF4-FFF2-40B4-BE49-F238E27FC236}">
                <a16:creationId xmlns:a16="http://schemas.microsoft.com/office/drawing/2014/main" id="{EA47418A-59B8-4248-A6C3-E81EF0BDB514}"/>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85D1FB4A-7112-461D-979B-96AB1E560B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C21B02C0-0949-434B-8064-9409D3AD29B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5">
            <a:extLst>
              <a:ext uri="{FF2B5EF4-FFF2-40B4-BE49-F238E27FC236}">
                <a16:creationId xmlns:a16="http://schemas.microsoft.com/office/drawing/2014/main" id="{EF071900-9C2D-4F9D-8A97-C7334986885B}"/>
              </a:ext>
            </a:extLst>
          </p:cNvPr>
          <p:cNvSpPr txBox="1">
            <a:spLocks noChangeArrowheads="1"/>
          </p:cNvSpPr>
          <p:nvPr/>
        </p:nvSpPr>
        <p:spPr bwMode="auto">
          <a:xfrm>
            <a:off x="412751" y="6369459"/>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Drilon. WCLC 2019. Abstr PL02.08.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74" name="TextBox 273">
            <a:extLst>
              <a:ext uri="{FF2B5EF4-FFF2-40B4-BE49-F238E27FC236}">
                <a16:creationId xmlns:a16="http://schemas.microsoft.com/office/drawing/2014/main" id="{6E6917EE-B5AB-4F6B-93EF-C41EF8718B27}"/>
              </a:ext>
            </a:extLst>
          </p:cNvPr>
          <p:cNvSpPr txBox="1"/>
          <p:nvPr/>
        </p:nvSpPr>
        <p:spPr>
          <a:xfrm>
            <a:off x="1069603" y="1610154"/>
            <a:ext cx="6021420" cy="646331"/>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Best Tumor Response in Primary Analysis Set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105 Patients With Prior Platinum Doublet CT)</a:t>
            </a:r>
          </a:p>
        </p:txBody>
      </p:sp>
      <p:cxnSp>
        <p:nvCxnSpPr>
          <p:cNvPr id="4" name="Straight Connector 3">
            <a:extLst>
              <a:ext uri="{FF2B5EF4-FFF2-40B4-BE49-F238E27FC236}">
                <a16:creationId xmlns:a16="http://schemas.microsoft.com/office/drawing/2014/main" id="{01CD2827-9909-40D1-A386-7A52CE02DBF8}"/>
              </a:ext>
            </a:extLst>
          </p:cNvPr>
          <p:cNvCxnSpPr/>
          <p:nvPr/>
        </p:nvCxnSpPr>
        <p:spPr bwMode="auto">
          <a:xfrm flipV="1">
            <a:off x="1118243" y="2467722"/>
            <a:ext cx="0" cy="3356043"/>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9883269E-0D95-49B8-AD01-3D1A899662DC}"/>
              </a:ext>
            </a:extLst>
          </p:cNvPr>
          <p:cNvCxnSpPr/>
          <p:nvPr/>
        </p:nvCxnSpPr>
        <p:spPr bwMode="auto">
          <a:xfrm flipH="1">
            <a:off x="1059875" y="247745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E2A65349-5684-48DA-B7AE-2514947EEB98}"/>
              </a:ext>
            </a:extLst>
          </p:cNvPr>
          <p:cNvCxnSpPr/>
          <p:nvPr/>
        </p:nvCxnSpPr>
        <p:spPr bwMode="auto">
          <a:xfrm flipH="1">
            <a:off x="1059875" y="295503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9D2FA9B9-D8CB-49A4-B2A5-29B5368A7077}"/>
              </a:ext>
            </a:extLst>
          </p:cNvPr>
          <p:cNvCxnSpPr/>
          <p:nvPr/>
        </p:nvCxnSpPr>
        <p:spPr bwMode="auto">
          <a:xfrm flipH="1">
            <a:off x="1059875" y="343261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5EF89FD8-CCF5-4029-9094-96D46732A1DF}"/>
              </a:ext>
            </a:extLst>
          </p:cNvPr>
          <p:cNvCxnSpPr/>
          <p:nvPr/>
        </p:nvCxnSpPr>
        <p:spPr bwMode="auto">
          <a:xfrm flipH="1">
            <a:off x="1059875" y="391019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7E6857D2-C0F0-46FD-8BDF-5BFEDC7037DE}"/>
              </a:ext>
            </a:extLst>
          </p:cNvPr>
          <p:cNvCxnSpPr/>
          <p:nvPr/>
        </p:nvCxnSpPr>
        <p:spPr bwMode="auto">
          <a:xfrm flipH="1">
            <a:off x="1059875" y="438777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15E6CCDD-52F3-4550-9FBA-A7FC26F728D1}"/>
              </a:ext>
            </a:extLst>
          </p:cNvPr>
          <p:cNvCxnSpPr/>
          <p:nvPr/>
        </p:nvCxnSpPr>
        <p:spPr bwMode="auto">
          <a:xfrm flipH="1">
            <a:off x="1059875" y="48653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1FA246B6-E18A-4683-B5CE-9FA9AB05B553}"/>
              </a:ext>
            </a:extLst>
          </p:cNvPr>
          <p:cNvCxnSpPr/>
          <p:nvPr/>
        </p:nvCxnSpPr>
        <p:spPr bwMode="auto">
          <a:xfrm flipH="1">
            <a:off x="1059875" y="534294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879F0FF1-8030-4569-8D77-0566081D1612}"/>
              </a:ext>
            </a:extLst>
          </p:cNvPr>
          <p:cNvCxnSpPr/>
          <p:nvPr/>
        </p:nvCxnSpPr>
        <p:spPr bwMode="auto">
          <a:xfrm flipH="1">
            <a:off x="1059875" y="5820522"/>
            <a:ext cx="64008" cy="0"/>
          </a:xfrm>
          <a:prstGeom prst="line">
            <a:avLst/>
          </a:prstGeom>
          <a:noFill/>
          <a:ln w="28575" cap="flat" cmpd="sng" algn="ctr">
            <a:solidFill>
              <a:schemeClr val="bg1"/>
            </a:solidFill>
            <a:prstDash val="solid"/>
            <a:round/>
            <a:headEnd type="none" w="med" len="med"/>
            <a:tailEnd type="none" w="med" len="med"/>
          </a:ln>
          <a:effectLst/>
        </p:spPr>
      </p:cxnSp>
      <p:graphicFrame>
        <p:nvGraphicFramePr>
          <p:cNvPr id="22" name="Table 23">
            <a:extLst>
              <a:ext uri="{FF2B5EF4-FFF2-40B4-BE49-F238E27FC236}">
                <a16:creationId xmlns:a16="http://schemas.microsoft.com/office/drawing/2014/main" id="{7F99B213-EC5E-4461-92C4-7460B4DF4705}"/>
              </a:ext>
            </a:extLst>
          </p:cNvPr>
          <p:cNvGraphicFramePr>
            <a:graphicFrameLocks noGrp="1"/>
          </p:cNvGraphicFramePr>
          <p:nvPr/>
        </p:nvGraphicFramePr>
        <p:xfrm>
          <a:off x="1253841" y="4562168"/>
          <a:ext cx="2468880" cy="1371600"/>
        </p:xfrm>
        <a:graphic>
          <a:graphicData uri="http://schemas.openxmlformats.org/drawingml/2006/table">
            <a:tbl>
              <a:tblPr firstRow="1" bandRow="1">
                <a:tableStyleId>{93296810-A885-4BE3-A3E7-6D5BEEA58F35}</a:tableStyleId>
              </a:tblPr>
              <a:tblGrid>
                <a:gridCol w="1521181">
                  <a:extLst>
                    <a:ext uri="{9D8B030D-6E8A-4147-A177-3AD203B41FA5}">
                      <a16:colId xmlns:a16="http://schemas.microsoft.com/office/drawing/2014/main" val="3346736303"/>
                    </a:ext>
                  </a:extLst>
                </a:gridCol>
                <a:gridCol w="947699">
                  <a:extLst>
                    <a:ext uri="{9D8B030D-6E8A-4147-A177-3AD203B41FA5}">
                      <a16:colId xmlns:a16="http://schemas.microsoft.com/office/drawing/2014/main" val="1190201913"/>
                    </a:ext>
                  </a:extLst>
                </a:gridCol>
              </a:tblGrid>
              <a:tr h="0">
                <a:tc>
                  <a:txBody>
                    <a:bodyPr/>
                    <a:lstStyle/>
                    <a:p>
                      <a:pPr algn="l"/>
                      <a:r>
                        <a:rPr lang="en-US" sz="1400" b="1" dirty="0">
                          <a:solidFill>
                            <a:schemeClr val="bg1"/>
                          </a:solidFill>
                          <a:latin typeface="Calibri" panose="020F0502020204030204" pitchFamily="34" charset="0"/>
                          <a:cs typeface="Calibri" panose="020F0502020204030204" pitchFamily="34" charset="0"/>
                        </a:rPr>
                        <a:t>ORR,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NE</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68 (58-76)</a:t>
                      </a:r>
                    </a:p>
                    <a:p>
                      <a:pPr algn="ctr"/>
                      <a:r>
                        <a:rPr lang="en-US" sz="1400" b="0" dirty="0">
                          <a:solidFill>
                            <a:schemeClr val="bg1"/>
                          </a:solidFill>
                          <a:latin typeface="Calibri" panose="020F0502020204030204" pitchFamily="34" charset="0"/>
                          <a:cs typeface="Calibri" panose="020F0502020204030204" pitchFamily="34" charset="0"/>
                        </a:rPr>
                        <a:t>2</a:t>
                      </a:r>
                    </a:p>
                    <a:p>
                      <a:pPr algn="ctr"/>
                      <a:r>
                        <a:rPr lang="en-US" sz="1400" b="0" dirty="0">
                          <a:solidFill>
                            <a:schemeClr val="bg1"/>
                          </a:solidFill>
                          <a:latin typeface="Calibri" panose="020F0502020204030204" pitchFamily="34" charset="0"/>
                          <a:cs typeface="Calibri" panose="020F0502020204030204" pitchFamily="34" charset="0"/>
                        </a:rPr>
                        <a:t>66</a:t>
                      </a:r>
                    </a:p>
                    <a:p>
                      <a:pPr algn="ctr"/>
                      <a:r>
                        <a:rPr lang="en-US" sz="1400" b="0" dirty="0">
                          <a:solidFill>
                            <a:schemeClr val="bg1"/>
                          </a:solidFill>
                          <a:latin typeface="Calibri" panose="020F0502020204030204" pitchFamily="34" charset="0"/>
                          <a:cs typeface="Calibri" panose="020F0502020204030204" pitchFamily="34" charset="0"/>
                        </a:rPr>
                        <a:t>26</a:t>
                      </a:r>
                    </a:p>
                    <a:p>
                      <a:pPr algn="ctr"/>
                      <a:r>
                        <a:rPr lang="en-US" sz="1400" b="0" dirty="0">
                          <a:solidFill>
                            <a:schemeClr val="bg1"/>
                          </a:solidFill>
                          <a:latin typeface="Calibri" panose="020F0502020204030204" pitchFamily="34" charset="0"/>
                          <a:cs typeface="Calibri" panose="020F0502020204030204" pitchFamily="34" charset="0"/>
                        </a:rPr>
                        <a:t>2</a:t>
                      </a:r>
                    </a:p>
                    <a:p>
                      <a:pPr algn="ctr"/>
                      <a:r>
                        <a:rPr lang="en-US" sz="1400" b="0" dirty="0">
                          <a:solidFill>
                            <a:schemeClr val="bg1"/>
                          </a:solidFill>
                          <a:latin typeface="Calibri" panose="020F0502020204030204" pitchFamily="34" charset="0"/>
                          <a:cs typeface="Calibri" panose="020F0502020204030204" pitchFamily="34" charset="0"/>
                        </a:rPr>
                        <a:t>5</a:t>
                      </a:r>
                    </a:p>
                  </a:txBody>
                  <a:tcPr>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24720304"/>
                  </a:ext>
                </a:extLst>
              </a:tr>
            </a:tbl>
          </a:graphicData>
        </a:graphic>
      </p:graphicFrame>
      <p:sp>
        <p:nvSpPr>
          <p:cNvPr id="25" name="TextBox 24">
            <a:extLst>
              <a:ext uri="{FF2B5EF4-FFF2-40B4-BE49-F238E27FC236}">
                <a16:creationId xmlns:a16="http://schemas.microsoft.com/office/drawing/2014/main" id="{6353FA50-13A3-4861-9864-FB35E0A7C06F}"/>
              </a:ext>
            </a:extLst>
          </p:cNvPr>
          <p:cNvSpPr txBox="1"/>
          <p:nvPr/>
        </p:nvSpPr>
        <p:spPr bwMode="auto">
          <a:xfrm>
            <a:off x="409084" y="2286456"/>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9" name="TextBox 28">
            <a:extLst>
              <a:ext uri="{FF2B5EF4-FFF2-40B4-BE49-F238E27FC236}">
                <a16:creationId xmlns:a16="http://schemas.microsoft.com/office/drawing/2014/main" id="{D4889390-AF04-4B48-BB39-68A9AF6E82BA}"/>
              </a:ext>
            </a:extLst>
          </p:cNvPr>
          <p:cNvSpPr txBox="1"/>
          <p:nvPr/>
        </p:nvSpPr>
        <p:spPr bwMode="auto">
          <a:xfrm>
            <a:off x="409084" y="2763829"/>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0" name="TextBox 29">
            <a:extLst>
              <a:ext uri="{FF2B5EF4-FFF2-40B4-BE49-F238E27FC236}">
                <a16:creationId xmlns:a16="http://schemas.microsoft.com/office/drawing/2014/main" id="{76E276A7-3DE5-47AA-B71C-BB608989DF13}"/>
              </a:ext>
            </a:extLst>
          </p:cNvPr>
          <p:cNvSpPr txBox="1"/>
          <p:nvPr/>
        </p:nvSpPr>
        <p:spPr bwMode="auto">
          <a:xfrm>
            <a:off x="409084" y="3241202"/>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2" name="TextBox 31">
            <a:extLst>
              <a:ext uri="{FF2B5EF4-FFF2-40B4-BE49-F238E27FC236}">
                <a16:creationId xmlns:a16="http://schemas.microsoft.com/office/drawing/2014/main" id="{79CA4EB2-DF44-4330-9136-EDADD803DC8C}"/>
              </a:ext>
            </a:extLst>
          </p:cNvPr>
          <p:cNvSpPr txBox="1"/>
          <p:nvPr/>
        </p:nvSpPr>
        <p:spPr bwMode="auto">
          <a:xfrm>
            <a:off x="409084" y="3718575"/>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3" name="TextBox 32">
            <a:extLst>
              <a:ext uri="{FF2B5EF4-FFF2-40B4-BE49-F238E27FC236}">
                <a16:creationId xmlns:a16="http://schemas.microsoft.com/office/drawing/2014/main" id="{D838C49E-5733-4C24-8138-94CEDA53B233}"/>
              </a:ext>
            </a:extLst>
          </p:cNvPr>
          <p:cNvSpPr txBox="1"/>
          <p:nvPr/>
        </p:nvSpPr>
        <p:spPr bwMode="auto">
          <a:xfrm>
            <a:off x="409084" y="4195948"/>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4" name="TextBox 33">
            <a:extLst>
              <a:ext uri="{FF2B5EF4-FFF2-40B4-BE49-F238E27FC236}">
                <a16:creationId xmlns:a16="http://schemas.microsoft.com/office/drawing/2014/main" id="{DE484C63-97E2-45DD-86B6-058E5AC92F1C}"/>
              </a:ext>
            </a:extLst>
          </p:cNvPr>
          <p:cNvSpPr txBox="1"/>
          <p:nvPr/>
        </p:nvSpPr>
        <p:spPr bwMode="auto">
          <a:xfrm>
            <a:off x="409084" y="4673321"/>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5" name="TextBox 34">
            <a:extLst>
              <a:ext uri="{FF2B5EF4-FFF2-40B4-BE49-F238E27FC236}">
                <a16:creationId xmlns:a16="http://schemas.microsoft.com/office/drawing/2014/main" id="{F684B2B8-D7AE-425D-8A00-6E4A57977FB7}"/>
              </a:ext>
            </a:extLst>
          </p:cNvPr>
          <p:cNvSpPr txBox="1"/>
          <p:nvPr/>
        </p:nvSpPr>
        <p:spPr bwMode="auto">
          <a:xfrm>
            <a:off x="409084" y="5150694"/>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6" name="TextBox 35">
            <a:extLst>
              <a:ext uri="{FF2B5EF4-FFF2-40B4-BE49-F238E27FC236}">
                <a16:creationId xmlns:a16="http://schemas.microsoft.com/office/drawing/2014/main" id="{B5F9F637-197B-4FE1-8B8F-8C4D3CA95817}"/>
              </a:ext>
            </a:extLst>
          </p:cNvPr>
          <p:cNvSpPr txBox="1"/>
          <p:nvPr/>
        </p:nvSpPr>
        <p:spPr bwMode="auto">
          <a:xfrm>
            <a:off x="409084" y="5628068"/>
            <a:ext cx="6906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7" name="TextBox 36">
            <a:extLst>
              <a:ext uri="{FF2B5EF4-FFF2-40B4-BE49-F238E27FC236}">
                <a16:creationId xmlns:a16="http://schemas.microsoft.com/office/drawing/2014/main" id="{66065483-61EB-4276-BB99-90EC84C06C18}"/>
              </a:ext>
            </a:extLst>
          </p:cNvPr>
          <p:cNvSpPr txBox="1"/>
          <p:nvPr/>
        </p:nvSpPr>
        <p:spPr bwMode="auto">
          <a:xfrm rot="16200000">
            <a:off x="-1204261" y="3970805"/>
            <a:ext cx="3356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Best Tumor Response (%)</a:t>
            </a:r>
          </a:p>
        </p:txBody>
      </p:sp>
      <p:sp>
        <p:nvSpPr>
          <p:cNvPr id="26" name="TextBox 25">
            <a:extLst>
              <a:ext uri="{FF2B5EF4-FFF2-40B4-BE49-F238E27FC236}">
                <a16:creationId xmlns:a16="http://schemas.microsoft.com/office/drawing/2014/main" id="{7F8E9DF0-4676-4D76-9465-5F3F95233AA3}"/>
              </a:ext>
            </a:extLst>
          </p:cNvPr>
          <p:cNvSpPr txBox="1"/>
          <p:nvPr/>
        </p:nvSpPr>
        <p:spPr bwMode="auto">
          <a:xfrm>
            <a:off x="7125527" y="2305896"/>
            <a:ext cx="1455620" cy="786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80000"/>
              </a:lnSpc>
              <a:spcBef>
                <a:spcPct val="50000"/>
              </a:spcBef>
              <a:spcAft>
                <a:spcPct val="0"/>
              </a:spcAft>
              <a:buClrTx/>
              <a:buSzTx/>
              <a:buFontTx/>
              <a:buNone/>
              <a:tabLst/>
              <a:defRPr/>
            </a:pPr>
            <a:r>
              <a:rPr kumimoji="0" lang="en-US" sz="1400" b="1" i="0" u="sng"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Prior therapy</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CT</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ICI</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MKI*</a:t>
            </a:r>
          </a:p>
        </p:txBody>
      </p:sp>
      <p:grpSp>
        <p:nvGrpSpPr>
          <p:cNvPr id="276" name="Group 275">
            <a:extLst>
              <a:ext uri="{FF2B5EF4-FFF2-40B4-BE49-F238E27FC236}">
                <a16:creationId xmlns:a16="http://schemas.microsoft.com/office/drawing/2014/main" id="{41E199C7-FEBF-499F-81E3-55A68BD22905}"/>
              </a:ext>
            </a:extLst>
          </p:cNvPr>
          <p:cNvGrpSpPr/>
          <p:nvPr/>
        </p:nvGrpSpPr>
        <p:grpSpPr>
          <a:xfrm>
            <a:off x="1149348" y="3014623"/>
            <a:ext cx="5986590" cy="2889410"/>
            <a:chOff x="1003874" y="2619765"/>
            <a:chExt cx="5986590" cy="2889410"/>
          </a:xfrm>
        </p:grpSpPr>
        <p:sp>
          <p:nvSpPr>
            <p:cNvPr id="27" name="Rectangle 26">
              <a:extLst>
                <a:ext uri="{FF2B5EF4-FFF2-40B4-BE49-F238E27FC236}">
                  <a16:creationId xmlns:a16="http://schemas.microsoft.com/office/drawing/2014/main" id="{67B93D33-1C11-4569-8D25-ADE5AA0C85F6}"/>
                </a:ext>
              </a:extLst>
            </p:cNvPr>
            <p:cNvSpPr/>
            <p:nvPr/>
          </p:nvSpPr>
          <p:spPr bwMode="auto">
            <a:xfrm>
              <a:off x="1003874" y="2619765"/>
              <a:ext cx="54864" cy="41798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F6102E0C-2BEB-422C-AE8E-AC82F9B5BCC4}"/>
                </a:ext>
              </a:extLst>
            </p:cNvPr>
            <p:cNvSpPr/>
            <p:nvPr/>
          </p:nvSpPr>
          <p:spPr bwMode="auto">
            <a:xfrm>
              <a:off x="1120964" y="2912270"/>
              <a:ext cx="54864" cy="12548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 name="Rectangle 39">
              <a:extLst>
                <a:ext uri="{FF2B5EF4-FFF2-40B4-BE49-F238E27FC236}">
                  <a16:creationId xmlns:a16="http://schemas.microsoft.com/office/drawing/2014/main" id="{2D2E4B5D-4B35-4C59-8B9D-0D5C91032EE0}"/>
                </a:ext>
              </a:extLst>
            </p:cNvPr>
            <p:cNvSpPr/>
            <p:nvPr/>
          </p:nvSpPr>
          <p:spPr bwMode="auto">
            <a:xfrm>
              <a:off x="1062419" y="2876550"/>
              <a:ext cx="54864" cy="16120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D2DC8B11-7069-49EF-9EEB-015418F188B1}"/>
                </a:ext>
              </a:extLst>
            </p:cNvPr>
            <p:cNvSpPr/>
            <p:nvPr/>
          </p:nvSpPr>
          <p:spPr bwMode="auto">
            <a:xfrm>
              <a:off x="1178209" y="3043207"/>
              <a:ext cx="54864" cy="4571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 name="Rectangle 41">
              <a:extLst>
                <a:ext uri="{FF2B5EF4-FFF2-40B4-BE49-F238E27FC236}">
                  <a16:creationId xmlns:a16="http://schemas.microsoft.com/office/drawing/2014/main" id="{0763D87F-0DBA-4556-8FFC-018EA96A9123}"/>
                </a:ext>
              </a:extLst>
            </p:cNvPr>
            <p:cNvSpPr/>
            <p:nvPr/>
          </p:nvSpPr>
          <p:spPr bwMode="auto">
            <a:xfrm>
              <a:off x="1241056" y="3043208"/>
              <a:ext cx="54864" cy="9671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 name="Rectangle 42">
              <a:extLst>
                <a:ext uri="{FF2B5EF4-FFF2-40B4-BE49-F238E27FC236}">
                  <a16:creationId xmlns:a16="http://schemas.microsoft.com/office/drawing/2014/main" id="{8491EDE9-46E0-4705-BCE7-68AB7B55B0B3}"/>
                </a:ext>
              </a:extLst>
            </p:cNvPr>
            <p:cNvSpPr/>
            <p:nvPr/>
          </p:nvSpPr>
          <p:spPr bwMode="auto">
            <a:xfrm>
              <a:off x="1301499" y="3043208"/>
              <a:ext cx="54408" cy="29768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28A37A00-D676-4041-A097-E2A85AB6112E}"/>
                </a:ext>
              </a:extLst>
            </p:cNvPr>
            <p:cNvSpPr/>
            <p:nvPr/>
          </p:nvSpPr>
          <p:spPr bwMode="auto">
            <a:xfrm>
              <a:off x="1361486" y="3043208"/>
              <a:ext cx="54864" cy="29768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 name="Rectangle 44">
              <a:extLst>
                <a:ext uri="{FF2B5EF4-FFF2-40B4-BE49-F238E27FC236}">
                  <a16:creationId xmlns:a16="http://schemas.microsoft.com/office/drawing/2014/main" id="{243EF9C4-32D0-4BC5-B4AC-4C9C5862D040}"/>
                </a:ext>
              </a:extLst>
            </p:cNvPr>
            <p:cNvSpPr/>
            <p:nvPr/>
          </p:nvSpPr>
          <p:spPr bwMode="auto">
            <a:xfrm>
              <a:off x="1421929" y="3043208"/>
              <a:ext cx="54864" cy="350074"/>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 name="Rectangle 45">
              <a:extLst>
                <a:ext uri="{FF2B5EF4-FFF2-40B4-BE49-F238E27FC236}">
                  <a16:creationId xmlns:a16="http://schemas.microsoft.com/office/drawing/2014/main" id="{6175CEFB-0C8C-4DE1-B685-ED973386C6D7}"/>
                </a:ext>
              </a:extLst>
            </p:cNvPr>
            <p:cNvSpPr/>
            <p:nvPr/>
          </p:nvSpPr>
          <p:spPr bwMode="auto">
            <a:xfrm>
              <a:off x="1482372" y="3043208"/>
              <a:ext cx="53581" cy="366822"/>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D97A1BFB-21D7-4C67-8A3B-51FD77CE6FB5}"/>
                </a:ext>
              </a:extLst>
            </p:cNvPr>
            <p:cNvSpPr/>
            <p:nvPr/>
          </p:nvSpPr>
          <p:spPr bwMode="auto">
            <a:xfrm>
              <a:off x="1541532" y="3043208"/>
              <a:ext cx="54864" cy="385792"/>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Rectangle 47">
              <a:extLst>
                <a:ext uri="{FF2B5EF4-FFF2-40B4-BE49-F238E27FC236}">
                  <a16:creationId xmlns:a16="http://schemas.microsoft.com/office/drawing/2014/main" id="{508A55D6-12CE-41B4-BC51-061271F2B35E}"/>
                </a:ext>
              </a:extLst>
            </p:cNvPr>
            <p:cNvSpPr/>
            <p:nvPr/>
          </p:nvSpPr>
          <p:spPr bwMode="auto">
            <a:xfrm>
              <a:off x="1601975" y="3043208"/>
              <a:ext cx="54864" cy="40801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Rectangle 48">
              <a:extLst>
                <a:ext uri="{FF2B5EF4-FFF2-40B4-BE49-F238E27FC236}">
                  <a16:creationId xmlns:a16="http://schemas.microsoft.com/office/drawing/2014/main" id="{1EBBFC9C-1DFE-4D23-AF8F-086A2094B5B7}"/>
                </a:ext>
              </a:extLst>
            </p:cNvPr>
            <p:cNvSpPr/>
            <p:nvPr/>
          </p:nvSpPr>
          <p:spPr bwMode="auto">
            <a:xfrm>
              <a:off x="1662418" y="3042557"/>
              <a:ext cx="51401" cy="43644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Rectangle 49">
              <a:extLst>
                <a:ext uri="{FF2B5EF4-FFF2-40B4-BE49-F238E27FC236}">
                  <a16:creationId xmlns:a16="http://schemas.microsoft.com/office/drawing/2014/main" id="{DDC718FE-3D16-401A-B81E-9F8FA06A9C48}"/>
                </a:ext>
              </a:extLst>
            </p:cNvPr>
            <p:cNvSpPr/>
            <p:nvPr/>
          </p:nvSpPr>
          <p:spPr bwMode="auto">
            <a:xfrm>
              <a:off x="1719398" y="3043208"/>
              <a:ext cx="58377" cy="47213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69E65728-E17D-4CE1-929D-47402FA5B8F6}"/>
                </a:ext>
              </a:extLst>
            </p:cNvPr>
            <p:cNvSpPr/>
            <p:nvPr/>
          </p:nvSpPr>
          <p:spPr bwMode="auto">
            <a:xfrm>
              <a:off x="1783354" y="3043208"/>
              <a:ext cx="54864" cy="49246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Rectangle 51">
              <a:extLst>
                <a:ext uri="{FF2B5EF4-FFF2-40B4-BE49-F238E27FC236}">
                  <a16:creationId xmlns:a16="http://schemas.microsoft.com/office/drawing/2014/main" id="{F4E5C593-138F-42D6-AF24-CD77D291A3BA}"/>
                </a:ext>
              </a:extLst>
            </p:cNvPr>
            <p:cNvSpPr/>
            <p:nvPr/>
          </p:nvSpPr>
          <p:spPr bwMode="auto">
            <a:xfrm>
              <a:off x="1843797" y="3043208"/>
              <a:ext cx="54864" cy="51199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F28D8794-BCDD-4B95-9008-F17EE0B34710}"/>
                </a:ext>
              </a:extLst>
            </p:cNvPr>
            <p:cNvSpPr/>
            <p:nvPr/>
          </p:nvSpPr>
          <p:spPr bwMode="auto">
            <a:xfrm>
              <a:off x="1904240" y="3043208"/>
              <a:ext cx="54864" cy="53104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9F347170-D6C7-409B-8A5B-81555C353629}"/>
                </a:ext>
              </a:extLst>
            </p:cNvPr>
            <p:cNvSpPr/>
            <p:nvPr/>
          </p:nvSpPr>
          <p:spPr bwMode="auto">
            <a:xfrm>
              <a:off x="1964683" y="3043208"/>
              <a:ext cx="51401" cy="56914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Rectangle 54">
              <a:extLst>
                <a:ext uri="{FF2B5EF4-FFF2-40B4-BE49-F238E27FC236}">
                  <a16:creationId xmlns:a16="http://schemas.microsoft.com/office/drawing/2014/main" id="{DDAA4E64-17E1-45AC-92F8-9393DFDD7DC2}"/>
                </a:ext>
              </a:extLst>
            </p:cNvPr>
            <p:cNvSpPr/>
            <p:nvPr/>
          </p:nvSpPr>
          <p:spPr bwMode="auto">
            <a:xfrm>
              <a:off x="2021663" y="3043208"/>
              <a:ext cx="51401" cy="56914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Rectangle 55">
              <a:extLst>
                <a:ext uri="{FF2B5EF4-FFF2-40B4-BE49-F238E27FC236}">
                  <a16:creationId xmlns:a16="http://schemas.microsoft.com/office/drawing/2014/main" id="{DBD19CD9-00BE-4CF0-AAE3-29F30179F96C}"/>
                </a:ext>
              </a:extLst>
            </p:cNvPr>
            <p:cNvSpPr/>
            <p:nvPr/>
          </p:nvSpPr>
          <p:spPr bwMode="auto">
            <a:xfrm>
              <a:off x="2199529" y="3043208"/>
              <a:ext cx="50563" cy="646874"/>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Rectangle 56">
              <a:extLst>
                <a:ext uri="{FF2B5EF4-FFF2-40B4-BE49-F238E27FC236}">
                  <a16:creationId xmlns:a16="http://schemas.microsoft.com/office/drawing/2014/main" id="{7B2F5BB3-CCAE-433A-A873-FAEF486E9C53}"/>
                </a:ext>
              </a:extLst>
            </p:cNvPr>
            <p:cNvSpPr/>
            <p:nvPr/>
          </p:nvSpPr>
          <p:spPr bwMode="auto">
            <a:xfrm>
              <a:off x="2311807" y="3043207"/>
              <a:ext cx="50553" cy="71760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DE7A0F2E-EF23-4BCB-A760-705DEC5AFFAC}"/>
                </a:ext>
              </a:extLst>
            </p:cNvPr>
            <p:cNvSpPr/>
            <p:nvPr/>
          </p:nvSpPr>
          <p:spPr bwMode="auto">
            <a:xfrm>
              <a:off x="2428382" y="3043207"/>
              <a:ext cx="54864" cy="74059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00020C05-1EE9-4ED3-96FC-57C0C3B4DA2F}"/>
                </a:ext>
              </a:extLst>
            </p:cNvPr>
            <p:cNvSpPr/>
            <p:nvPr/>
          </p:nvSpPr>
          <p:spPr bwMode="auto">
            <a:xfrm>
              <a:off x="2078643" y="3043208"/>
              <a:ext cx="54864" cy="60898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Rectangle 59">
              <a:extLst>
                <a:ext uri="{FF2B5EF4-FFF2-40B4-BE49-F238E27FC236}">
                  <a16:creationId xmlns:a16="http://schemas.microsoft.com/office/drawing/2014/main" id="{38763547-0F0E-4D1D-B4D6-5D223FCD7373}"/>
                </a:ext>
              </a:extLst>
            </p:cNvPr>
            <p:cNvSpPr/>
            <p:nvPr/>
          </p:nvSpPr>
          <p:spPr bwMode="auto">
            <a:xfrm>
              <a:off x="2139086" y="3043208"/>
              <a:ext cx="54864" cy="62867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DDA9D15A-A6BC-4B77-B9AC-B703A104C325}"/>
                </a:ext>
              </a:extLst>
            </p:cNvPr>
            <p:cNvSpPr/>
            <p:nvPr/>
          </p:nvSpPr>
          <p:spPr bwMode="auto">
            <a:xfrm>
              <a:off x="2255671" y="3043208"/>
              <a:ext cx="50557" cy="692974"/>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10C43954-365E-4086-A406-ED11470FE7E2}"/>
                </a:ext>
              </a:extLst>
            </p:cNvPr>
            <p:cNvSpPr/>
            <p:nvPr/>
          </p:nvSpPr>
          <p:spPr bwMode="auto">
            <a:xfrm>
              <a:off x="2367939" y="3043207"/>
              <a:ext cx="54864" cy="71760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Rectangle 62">
              <a:extLst>
                <a:ext uri="{FF2B5EF4-FFF2-40B4-BE49-F238E27FC236}">
                  <a16:creationId xmlns:a16="http://schemas.microsoft.com/office/drawing/2014/main" id="{23EC9A9D-2B30-43ED-8524-D92BC28FEF51}"/>
                </a:ext>
              </a:extLst>
            </p:cNvPr>
            <p:cNvSpPr/>
            <p:nvPr/>
          </p:nvSpPr>
          <p:spPr bwMode="auto">
            <a:xfrm>
              <a:off x="2488825" y="3043207"/>
              <a:ext cx="54864" cy="75788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 name="Rectangle 63">
              <a:extLst>
                <a:ext uri="{FF2B5EF4-FFF2-40B4-BE49-F238E27FC236}">
                  <a16:creationId xmlns:a16="http://schemas.microsoft.com/office/drawing/2014/main" id="{1800F524-C2B1-425D-9F40-B0B096C56B88}"/>
                </a:ext>
              </a:extLst>
            </p:cNvPr>
            <p:cNvSpPr/>
            <p:nvPr/>
          </p:nvSpPr>
          <p:spPr bwMode="auto">
            <a:xfrm>
              <a:off x="2549268" y="3043207"/>
              <a:ext cx="54864" cy="77703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 name="Rectangle 64">
              <a:extLst>
                <a:ext uri="{FF2B5EF4-FFF2-40B4-BE49-F238E27FC236}">
                  <a16:creationId xmlns:a16="http://schemas.microsoft.com/office/drawing/2014/main" id="{0ABAD52B-AB81-4AD1-8806-38E6E9D609F0}"/>
                </a:ext>
              </a:extLst>
            </p:cNvPr>
            <p:cNvSpPr/>
            <p:nvPr/>
          </p:nvSpPr>
          <p:spPr bwMode="auto">
            <a:xfrm>
              <a:off x="2609711" y="3043207"/>
              <a:ext cx="54041" cy="79536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 name="Rectangle 65">
              <a:extLst>
                <a:ext uri="{FF2B5EF4-FFF2-40B4-BE49-F238E27FC236}">
                  <a16:creationId xmlns:a16="http://schemas.microsoft.com/office/drawing/2014/main" id="{F2A189AB-4BD7-42F4-8529-070529859E79}"/>
                </a:ext>
              </a:extLst>
            </p:cNvPr>
            <p:cNvSpPr/>
            <p:nvPr/>
          </p:nvSpPr>
          <p:spPr bwMode="auto">
            <a:xfrm>
              <a:off x="2669331" y="3042557"/>
              <a:ext cx="58376" cy="803881"/>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 name="Rectangle 66">
              <a:extLst>
                <a:ext uri="{FF2B5EF4-FFF2-40B4-BE49-F238E27FC236}">
                  <a16:creationId xmlns:a16="http://schemas.microsoft.com/office/drawing/2014/main" id="{87815B3F-241F-4E99-A917-D931A3EEDB6D}"/>
                </a:ext>
              </a:extLst>
            </p:cNvPr>
            <p:cNvSpPr/>
            <p:nvPr/>
          </p:nvSpPr>
          <p:spPr bwMode="auto">
            <a:xfrm>
              <a:off x="2733286" y="3043207"/>
              <a:ext cx="54864" cy="80322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Rectangle 67">
              <a:extLst>
                <a:ext uri="{FF2B5EF4-FFF2-40B4-BE49-F238E27FC236}">
                  <a16:creationId xmlns:a16="http://schemas.microsoft.com/office/drawing/2014/main" id="{2DDDB1E6-1C0A-4A2F-835C-A9F2AD097142}"/>
                </a:ext>
              </a:extLst>
            </p:cNvPr>
            <p:cNvSpPr/>
            <p:nvPr/>
          </p:nvSpPr>
          <p:spPr bwMode="auto">
            <a:xfrm>
              <a:off x="2793729" y="3043207"/>
              <a:ext cx="54864" cy="82155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Rectangle 68">
              <a:extLst>
                <a:ext uri="{FF2B5EF4-FFF2-40B4-BE49-F238E27FC236}">
                  <a16:creationId xmlns:a16="http://schemas.microsoft.com/office/drawing/2014/main" id="{0C7E088B-0133-48B2-8DF4-EB891128AF3C}"/>
                </a:ext>
              </a:extLst>
            </p:cNvPr>
            <p:cNvSpPr/>
            <p:nvPr/>
          </p:nvSpPr>
          <p:spPr bwMode="auto">
            <a:xfrm>
              <a:off x="2854172" y="3043207"/>
              <a:ext cx="52224" cy="82155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Rectangle 69">
              <a:extLst>
                <a:ext uri="{FF2B5EF4-FFF2-40B4-BE49-F238E27FC236}">
                  <a16:creationId xmlns:a16="http://schemas.microsoft.com/office/drawing/2014/main" id="{EA074A09-2759-41D2-91F8-734603BB1ABC}"/>
                </a:ext>
              </a:extLst>
            </p:cNvPr>
            <p:cNvSpPr/>
            <p:nvPr/>
          </p:nvSpPr>
          <p:spPr bwMode="auto">
            <a:xfrm>
              <a:off x="2911975" y="3043208"/>
              <a:ext cx="58708" cy="82155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 name="Rectangle 70">
              <a:extLst>
                <a:ext uri="{FF2B5EF4-FFF2-40B4-BE49-F238E27FC236}">
                  <a16:creationId xmlns:a16="http://schemas.microsoft.com/office/drawing/2014/main" id="{56A25A48-5CB9-4615-BD04-273EF58EF9F4}"/>
                </a:ext>
              </a:extLst>
            </p:cNvPr>
            <p:cNvSpPr/>
            <p:nvPr/>
          </p:nvSpPr>
          <p:spPr bwMode="auto">
            <a:xfrm>
              <a:off x="2976262" y="3043207"/>
              <a:ext cx="52223" cy="840611"/>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 name="Rectangle 71">
              <a:extLst>
                <a:ext uri="{FF2B5EF4-FFF2-40B4-BE49-F238E27FC236}">
                  <a16:creationId xmlns:a16="http://schemas.microsoft.com/office/drawing/2014/main" id="{639FDD96-3055-422F-9951-4094A9189CCD}"/>
                </a:ext>
              </a:extLst>
            </p:cNvPr>
            <p:cNvSpPr/>
            <p:nvPr/>
          </p:nvSpPr>
          <p:spPr bwMode="auto">
            <a:xfrm>
              <a:off x="3034064" y="3043207"/>
              <a:ext cx="51401" cy="84060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 name="Rectangle 72">
              <a:extLst>
                <a:ext uri="{FF2B5EF4-FFF2-40B4-BE49-F238E27FC236}">
                  <a16:creationId xmlns:a16="http://schemas.microsoft.com/office/drawing/2014/main" id="{32DA0E6A-D936-4EAF-AE4D-E4B6ACED089E}"/>
                </a:ext>
              </a:extLst>
            </p:cNvPr>
            <p:cNvSpPr/>
            <p:nvPr/>
          </p:nvSpPr>
          <p:spPr bwMode="auto">
            <a:xfrm>
              <a:off x="3091044" y="3043207"/>
              <a:ext cx="54864" cy="84060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Rectangle 73">
              <a:extLst>
                <a:ext uri="{FF2B5EF4-FFF2-40B4-BE49-F238E27FC236}">
                  <a16:creationId xmlns:a16="http://schemas.microsoft.com/office/drawing/2014/main" id="{9032FE20-5CB2-469F-9C49-7AB02750D50B}"/>
                </a:ext>
              </a:extLst>
            </p:cNvPr>
            <p:cNvSpPr/>
            <p:nvPr/>
          </p:nvSpPr>
          <p:spPr bwMode="auto">
            <a:xfrm>
              <a:off x="3151487" y="3043207"/>
              <a:ext cx="51397" cy="85965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Rectangle 74">
              <a:extLst>
                <a:ext uri="{FF2B5EF4-FFF2-40B4-BE49-F238E27FC236}">
                  <a16:creationId xmlns:a16="http://schemas.microsoft.com/office/drawing/2014/main" id="{5564FEAA-0D4C-41C7-993B-15526E02145C}"/>
                </a:ext>
              </a:extLst>
            </p:cNvPr>
            <p:cNvSpPr/>
            <p:nvPr/>
          </p:nvSpPr>
          <p:spPr bwMode="auto">
            <a:xfrm>
              <a:off x="3208463" y="3042556"/>
              <a:ext cx="50546" cy="87648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Rectangle 75">
              <a:extLst>
                <a:ext uri="{FF2B5EF4-FFF2-40B4-BE49-F238E27FC236}">
                  <a16:creationId xmlns:a16="http://schemas.microsoft.com/office/drawing/2014/main" id="{7E29E09E-1B49-4D4B-9B20-57DCA3F53CC2}"/>
                </a:ext>
              </a:extLst>
            </p:cNvPr>
            <p:cNvSpPr/>
            <p:nvPr/>
          </p:nvSpPr>
          <p:spPr bwMode="auto">
            <a:xfrm>
              <a:off x="3264588" y="3043207"/>
              <a:ext cx="57041" cy="92871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 name="Rectangle 76">
              <a:extLst>
                <a:ext uri="{FF2B5EF4-FFF2-40B4-BE49-F238E27FC236}">
                  <a16:creationId xmlns:a16="http://schemas.microsoft.com/office/drawing/2014/main" id="{C18718F8-A101-41E0-B6DE-AD6B8A61EE89}"/>
                </a:ext>
              </a:extLst>
            </p:cNvPr>
            <p:cNvSpPr/>
            <p:nvPr/>
          </p:nvSpPr>
          <p:spPr bwMode="auto">
            <a:xfrm>
              <a:off x="3327208" y="3043207"/>
              <a:ext cx="45719" cy="92871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Rectangle 77">
              <a:extLst>
                <a:ext uri="{FF2B5EF4-FFF2-40B4-BE49-F238E27FC236}">
                  <a16:creationId xmlns:a16="http://schemas.microsoft.com/office/drawing/2014/main" id="{D4A190EB-BE52-4332-84BC-44687C6C74B0}"/>
                </a:ext>
              </a:extLst>
            </p:cNvPr>
            <p:cNvSpPr/>
            <p:nvPr/>
          </p:nvSpPr>
          <p:spPr bwMode="auto">
            <a:xfrm>
              <a:off x="3378506" y="3043207"/>
              <a:ext cx="54864" cy="94971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 name="Rectangle 78">
              <a:extLst>
                <a:ext uri="{FF2B5EF4-FFF2-40B4-BE49-F238E27FC236}">
                  <a16:creationId xmlns:a16="http://schemas.microsoft.com/office/drawing/2014/main" id="{C0023D4A-972F-41D1-AC88-797EF937E736}"/>
                </a:ext>
              </a:extLst>
            </p:cNvPr>
            <p:cNvSpPr/>
            <p:nvPr/>
          </p:nvSpPr>
          <p:spPr bwMode="auto">
            <a:xfrm>
              <a:off x="3438949" y="3043207"/>
              <a:ext cx="57865" cy="98586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Rectangle 79">
              <a:extLst>
                <a:ext uri="{FF2B5EF4-FFF2-40B4-BE49-F238E27FC236}">
                  <a16:creationId xmlns:a16="http://schemas.microsoft.com/office/drawing/2014/main" id="{439C4179-DA1A-48F3-840A-496F67CED33B}"/>
                </a:ext>
              </a:extLst>
            </p:cNvPr>
            <p:cNvSpPr/>
            <p:nvPr/>
          </p:nvSpPr>
          <p:spPr bwMode="auto">
            <a:xfrm>
              <a:off x="3502393" y="3043207"/>
              <a:ext cx="51858" cy="1033492"/>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 name="Rectangle 80">
              <a:extLst>
                <a:ext uri="{FF2B5EF4-FFF2-40B4-BE49-F238E27FC236}">
                  <a16:creationId xmlns:a16="http://schemas.microsoft.com/office/drawing/2014/main" id="{C3483CCB-A14D-4C63-AB57-BF3E581F82D4}"/>
                </a:ext>
              </a:extLst>
            </p:cNvPr>
            <p:cNvSpPr/>
            <p:nvPr/>
          </p:nvSpPr>
          <p:spPr bwMode="auto">
            <a:xfrm>
              <a:off x="3559830" y="3043207"/>
              <a:ext cx="54864" cy="103348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E7DB5430-4527-4E18-BC98-C614B6901A5A}"/>
                </a:ext>
              </a:extLst>
            </p:cNvPr>
            <p:cNvSpPr/>
            <p:nvPr/>
          </p:nvSpPr>
          <p:spPr bwMode="auto">
            <a:xfrm>
              <a:off x="3620273" y="3043207"/>
              <a:ext cx="54864" cy="105730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Rectangle 82">
              <a:extLst>
                <a:ext uri="{FF2B5EF4-FFF2-40B4-BE49-F238E27FC236}">
                  <a16:creationId xmlns:a16="http://schemas.microsoft.com/office/drawing/2014/main" id="{750E2679-359A-4751-8F77-1DF989A6BE31}"/>
                </a:ext>
              </a:extLst>
            </p:cNvPr>
            <p:cNvSpPr/>
            <p:nvPr/>
          </p:nvSpPr>
          <p:spPr bwMode="auto">
            <a:xfrm>
              <a:off x="3680716" y="3042556"/>
              <a:ext cx="50546" cy="107700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Rectangle 83">
              <a:extLst>
                <a:ext uri="{FF2B5EF4-FFF2-40B4-BE49-F238E27FC236}">
                  <a16:creationId xmlns:a16="http://schemas.microsoft.com/office/drawing/2014/main" id="{66D7D46D-132A-4E44-9C5E-75F3D9D733BE}"/>
                </a:ext>
              </a:extLst>
            </p:cNvPr>
            <p:cNvSpPr/>
            <p:nvPr/>
          </p:nvSpPr>
          <p:spPr bwMode="auto">
            <a:xfrm>
              <a:off x="3736841" y="3043207"/>
              <a:ext cx="54864" cy="109540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Rectangle 84">
              <a:extLst>
                <a:ext uri="{FF2B5EF4-FFF2-40B4-BE49-F238E27FC236}">
                  <a16:creationId xmlns:a16="http://schemas.microsoft.com/office/drawing/2014/main" id="{2A057E18-CCEE-45A3-9B38-BFB14ED4D225}"/>
                </a:ext>
              </a:extLst>
            </p:cNvPr>
            <p:cNvSpPr/>
            <p:nvPr/>
          </p:nvSpPr>
          <p:spPr bwMode="auto">
            <a:xfrm>
              <a:off x="3797284" y="3042556"/>
              <a:ext cx="54042" cy="113891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 name="Rectangle 85">
              <a:extLst>
                <a:ext uri="{FF2B5EF4-FFF2-40B4-BE49-F238E27FC236}">
                  <a16:creationId xmlns:a16="http://schemas.microsoft.com/office/drawing/2014/main" id="{DD6C0F4D-5546-4173-8D3F-8943062B8ABD}"/>
                </a:ext>
              </a:extLst>
            </p:cNvPr>
            <p:cNvSpPr/>
            <p:nvPr/>
          </p:nvSpPr>
          <p:spPr bwMode="auto">
            <a:xfrm>
              <a:off x="3856905" y="3038445"/>
              <a:ext cx="54864" cy="115731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 name="Rectangle 86">
              <a:extLst>
                <a:ext uri="{FF2B5EF4-FFF2-40B4-BE49-F238E27FC236}">
                  <a16:creationId xmlns:a16="http://schemas.microsoft.com/office/drawing/2014/main" id="{8FA5670A-6BF3-4280-8C5D-93767B2E67FE}"/>
                </a:ext>
              </a:extLst>
            </p:cNvPr>
            <p:cNvSpPr/>
            <p:nvPr/>
          </p:nvSpPr>
          <p:spPr bwMode="auto">
            <a:xfrm>
              <a:off x="3917348" y="3042556"/>
              <a:ext cx="51396" cy="116014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 name="Rectangle 87">
              <a:extLst>
                <a:ext uri="{FF2B5EF4-FFF2-40B4-BE49-F238E27FC236}">
                  <a16:creationId xmlns:a16="http://schemas.microsoft.com/office/drawing/2014/main" id="{A8E1D30F-6638-48D5-B6B2-520E4548091C}"/>
                </a:ext>
              </a:extLst>
            </p:cNvPr>
            <p:cNvSpPr/>
            <p:nvPr/>
          </p:nvSpPr>
          <p:spPr bwMode="auto">
            <a:xfrm>
              <a:off x="3974323" y="3042556"/>
              <a:ext cx="54864" cy="116014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 name="Rectangle 88">
              <a:extLst>
                <a:ext uri="{FF2B5EF4-FFF2-40B4-BE49-F238E27FC236}">
                  <a16:creationId xmlns:a16="http://schemas.microsoft.com/office/drawing/2014/main" id="{2C6D3E56-54B3-497F-BFE7-DA16557A0C05}"/>
                </a:ext>
              </a:extLst>
            </p:cNvPr>
            <p:cNvSpPr/>
            <p:nvPr/>
          </p:nvSpPr>
          <p:spPr bwMode="auto">
            <a:xfrm>
              <a:off x="4034766" y="3042557"/>
              <a:ext cx="54864" cy="118026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Rectangle 91">
              <a:extLst>
                <a:ext uri="{FF2B5EF4-FFF2-40B4-BE49-F238E27FC236}">
                  <a16:creationId xmlns:a16="http://schemas.microsoft.com/office/drawing/2014/main" id="{41AF5768-02AA-4105-9A51-F2DC3DEE2039}"/>
                </a:ext>
              </a:extLst>
            </p:cNvPr>
            <p:cNvSpPr/>
            <p:nvPr/>
          </p:nvSpPr>
          <p:spPr bwMode="auto">
            <a:xfrm>
              <a:off x="4215699" y="3043207"/>
              <a:ext cx="54864" cy="123525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Rectangle 92">
              <a:extLst>
                <a:ext uri="{FF2B5EF4-FFF2-40B4-BE49-F238E27FC236}">
                  <a16:creationId xmlns:a16="http://schemas.microsoft.com/office/drawing/2014/main" id="{8BBF4123-8BF6-4820-8051-9DC5F5B69FCB}"/>
                </a:ext>
              </a:extLst>
            </p:cNvPr>
            <p:cNvSpPr/>
            <p:nvPr/>
          </p:nvSpPr>
          <p:spPr bwMode="auto">
            <a:xfrm>
              <a:off x="4578356" y="3042557"/>
              <a:ext cx="54864" cy="1299984"/>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8B6939A6-A371-44F1-86DC-6863B9D38F5B}"/>
                </a:ext>
              </a:extLst>
            </p:cNvPr>
            <p:cNvSpPr/>
            <p:nvPr/>
          </p:nvSpPr>
          <p:spPr bwMode="auto">
            <a:xfrm>
              <a:off x="4276141" y="3039134"/>
              <a:ext cx="54864" cy="125935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 name="Rectangle 94">
              <a:extLst>
                <a:ext uri="{FF2B5EF4-FFF2-40B4-BE49-F238E27FC236}">
                  <a16:creationId xmlns:a16="http://schemas.microsoft.com/office/drawing/2014/main" id="{1FDD5A12-6F2C-4E42-B67A-F588550FE84C}"/>
                </a:ext>
              </a:extLst>
            </p:cNvPr>
            <p:cNvSpPr/>
            <p:nvPr/>
          </p:nvSpPr>
          <p:spPr bwMode="auto">
            <a:xfrm>
              <a:off x="4336583" y="3042557"/>
              <a:ext cx="54864" cy="127310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65" name="Group 264">
              <a:extLst>
                <a:ext uri="{FF2B5EF4-FFF2-40B4-BE49-F238E27FC236}">
                  <a16:creationId xmlns:a16="http://schemas.microsoft.com/office/drawing/2014/main" id="{8222CCE0-2AAB-426E-BAB5-42D1E176ED17}"/>
                </a:ext>
              </a:extLst>
            </p:cNvPr>
            <p:cNvGrpSpPr/>
            <p:nvPr/>
          </p:nvGrpSpPr>
          <p:grpSpPr>
            <a:xfrm>
              <a:off x="4397028" y="3042556"/>
              <a:ext cx="115307" cy="1286357"/>
              <a:chOff x="4397028" y="3617629"/>
              <a:chExt cx="115307" cy="711284"/>
            </a:xfrm>
            <a:solidFill>
              <a:schemeClr val="accent2"/>
            </a:solidFill>
          </p:grpSpPr>
          <p:sp>
            <p:nvSpPr>
              <p:cNvPr id="96" name="Rectangle 95">
                <a:extLst>
                  <a:ext uri="{FF2B5EF4-FFF2-40B4-BE49-F238E27FC236}">
                    <a16:creationId xmlns:a16="http://schemas.microsoft.com/office/drawing/2014/main" id="{1FD4CD5B-7C88-41B8-842D-9471B687857D}"/>
                  </a:ext>
                </a:extLst>
              </p:cNvPr>
              <p:cNvSpPr/>
              <p:nvPr/>
            </p:nvSpPr>
            <p:spPr bwMode="auto">
              <a:xfrm>
                <a:off x="4397028" y="3617760"/>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 name="Rectangle 96">
                <a:extLst>
                  <a:ext uri="{FF2B5EF4-FFF2-40B4-BE49-F238E27FC236}">
                    <a16:creationId xmlns:a16="http://schemas.microsoft.com/office/drawing/2014/main" id="{E7EBD74A-73C4-4765-BD10-6631859BE152}"/>
                  </a:ext>
                </a:extLst>
              </p:cNvPr>
              <p:cNvSpPr/>
              <p:nvPr/>
            </p:nvSpPr>
            <p:spPr bwMode="auto">
              <a:xfrm>
                <a:off x="4457471" y="3617629"/>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98" name="Rectangle 97">
              <a:extLst>
                <a:ext uri="{FF2B5EF4-FFF2-40B4-BE49-F238E27FC236}">
                  <a16:creationId xmlns:a16="http://schemas.microsoft.com/office/drawing/2014/main" id="{05CC52A7-5699-4C94-8878-DB1B79F5116C}"/>
                </a:ext>
              </a:extLst>
            </p:cNvPr>
            <p:cNvSpPr/>
            <p:nvPr/>
          </p:nvSpPr>
          <p:spPr bwMode="auto">
            <a:xfrm>
              <a:off x="4517914" y="3042556"/>
              <a:ext cx="50890" cy="129122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 name="Rectangle 98">
              <a:extLst>
                <a:ext uri="{FF2B5EF4-FFF2-40B4-BE49-F238E27FC236}">
                  <a16:creationId xmlns:a16="http://schemas.microsoft.com/office/drawing/2014/main" id="{08D800DD-39CF-4632-9387-C0D0DD0CF8B0}"/>
                </a:ext>
              </a:extLst>
            </p:cNvPr>
            <p:cNvSpPr/>
            <p:nvPr/>
          </p:nvSpPr>
          <p:spPr bwMode="auto">
            <a:xfrm>
              <a:off x="4638800" y="3039134"/>
              <a:ext cx="54311" cy="130337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 name="Rectangle 99">
              <a:extLst>
                <a:ext uri="{FF2B5EF4-FFF2-40B4-BE49-F238E27FC236}">
                  <a16:creationId xmlns:a16="http://schemas.microsoft.com/office/drawing/2014/main" id="{2AD97AEB-4D2C-4D13-9D97-FDF9E4D424F8}"/>
                </a:ext>
              </a:extLst>
            </p:cNvPr>
            <p:cNvSpPr/>
            <p:nvPr/>
          </p:nvSpPr>
          <p:spPr bwMode="auto">
            <a:xfrm>
              <a:off x="4699242" y="3042556"/>
              <a:ext cx="54864" cy="131804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 name="Rectangle 100">
              <a:extLst>
                <a:ext uri="{FF2B5EF4-FFF2-40B4-BE49-F238E27FC236}">
                  <a16:creationId xmlns:a16="http://schemas.microsoft.com/office/drawing/2014/main" id="{C006CD51-2BAE-4D92-8C03-12B57A5BB91F}"/>
                </a:ext>
              </a:extLst>
            </p:cNvPr>
            <p:cNvSpPr/>
            <p:nvPr/>
          </p:nvSpPr>
          <p:spPr bwMode="auto">
            <a:xfrm>
              <a:off x="4759686" y="3042556"/>
              <a:ext cx="54864" cy="135867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 name="Rectangle 101">
              <a:extLst>
                <a:ext uri="{FF2B5EF4-FFF2-40B4-BE49-F238E27FC236}">
                  <a16:creationId xmlns:a16="http://schemas.microsoft.com/office/drawing/2014/main" id="{E53A036D-2DF7-4A9C-91D1-2DAC712AE341}"/>
                </a:ext>
              </a:extLst>
            </p:cNvPr>
            <p:cNvSpPr/>
            <p:nvPr/>
          </p:nvSpPr>
          <p:spPr bwMode="auto">
            <a:xfrm>
              <a:off x="4820128" y="3042557"/>
              <a:ext cx="54864" cy="138971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64" name="Group 263">
              <a:extLst>
                <a:ext uri="{FF2B5EF4-FFF2-40B4-BE49-F238E27FC236}">
                  <a16:creationId xmlns:a16="http://schemas.microsoft.com/office/drawing/2014/main" id="{488C303C-B6D3-4B1D-917B-600084595AB8}"/>
                </a:ext>
              </a:extLst>
            </p:cNvPr>
            <p:cNvGrpSpPr/>
            <p:nvPr/>
          </p:nvGrpSpPr>
          <p:grpSpPr>
            <a:xfrm>
              <a:off x="4880572" y="3042556"/>
              <a:ext cx="236193" cy="1404779"/>
              <a:chOff x="4880572" y="3736182"/>
              <a:chExt cx="236193" cy="711153"/>
            </a:xfrm>
            <a:solidFill>
              <a:schemeClr val="accent2"/>
            </a:solidFill>
          </p:grpSpPr>
          <p:sp>
            <p:nvSpPr>
              <p:cNvPr id="103" name="Rectangle 102">
                <a:extLst>
                  <a:ext uri="{FF2B5EF4-FFF2-40B4-BE49-F238E27FC236}">
                    <a16:creationId xmlns:a16="http://schemas.microsoft.com/office/drawing/2014/main" id="{15C719AD-F194-405F-BDC8-2559AA9F721C}"/>
                  </a:ext>
                </a:extLst>
              </p:cNvPr>
              <p:cNvSpPr/>
              <p:nvPr/>
            </p:nvSpPr>
            <p:spPr bwMode="auto">
              <a:xfrm>
                <a:off x="4880572" y="373618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Rectangle 103">
                <a:extLst>
                  <a:ext uri="{FF2B5EF4-FFF2-40B4-BE49-F238E27FC236}">
                    <a16:creationId xmlns:a16="http://schemas.microsoft.com/office/drawing/2014/main" id="{5357BE49-986A-4B7E-8428-9766B3C66E59}"/>
                  </a:ext>
                </a:extLst>
              </p:cNvPr>
              <p:cNvSpPr/>
              <p:nvPr/>
            </p:nvSpPr>
            <p:spPr bwMode="auto">
              <a:xfrm>
                <a:off x="4941015" y="373618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 name="Rectangle 104">
                <a:extLst>
                  <a:ext uri="{FF2B5EF4-FFF2-40B4-BE49-F238E27FC236}">
                    <a16:creationId xmlns:a16="http://schemas.microsoft.com/office/drawing/2014/main" id="{7522FE5F-45C8-47E5-9841-C0CD85F7C737}"/>
                  </a:ext>
                </a:extLst>
              </p:cNvPr>
              <p:cNvSpPr/>
              <p:nvPr/>
            </p:nvSpPr>
            <p:spPr bwMode="auto">
              <a:xfrm>
                <a:off x="5001458" y="373618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 name="Rectangle 105">
                <a:extLst>
                  <a:ext uri="{FF2B5EF4-FFF2-40B4-BE49-F238E27FC236}">
                    <a16:creationId xmlns:a16="http://schemas.microsoft.com/office/drawing/2014/main" id="{05FF4901-841A-4CD9-9EDD-B1793463B33E}"/>
                  </a:ext>
                </a:extLst>
              </p:cNvPr>
              <p:cNvSpPr/>
              <p:nvPr/>
            </p:nvSpPr>
            <p:spPr bwMode="auto">
              <a:xfrm>
                <a:off x="5061901" y="373618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07" name="Rectangle 106">
              <a:extLst>
                <a:ext uri="{FF2B5EF4-FFF2-40B4-BE49-F238E27FC236}">
                  <a16:creationId xmlns:a16="http://schemas.microsoft.com/office/drawing/2014/main" id="{8268F11D-74F4-43B4-9F78-2B5C6DEED1AC}"/>
                </a:ext>
              </a:extLst>
            </p:cNvPr>
            <p:cNvSpPr/>
            <p:nvPr/>
          </p:nvSpPr>
          <p:spPr bwMode="auto">
            <a:xfrm>
              <a:off x="5122344" y="3042557"/>
              <a:ext cx="51293" cy="1419482"/>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 name="Rectangle 107">
              <a:extLst>
                <a:ext uri="{FF2B5EF4-FFF2-40B4-BE49-F238E27FC236}">
                  <a16:creationId xmlns:a16="http://schemas.microsoft.com/office/drawing/2014/main" id="{43515116-CF1F-4FED-83F2-F3F36F84C733}"/>
                </a:ext>
              </a:extLst>
            </p:cNvPr>
            <p:cNvSpPr/>
            <p:nvPr/>
          </p:nvSpPr>
          <p:spPr bwMode="auto">
            <a:xfrm>
              <a:off x="5182787" y="3042557"/>
              <a:ext cx="54802" cy="1442846"/>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63" name="Group 262">
              <a:extLst>
                <a:ext uri="{FF2B5EF4-FFF2-40B4-BE49-F238E27FC236}">
                  <a16:creationId xmlns:a16="http://schemas.microsoft.com/office/drawing/2014/main" id="{D3DD4958-B919-4AC7-8A66-DB18C6D18B22}"/>
                </a:ext>
              </a:extLst>
            </p:cNvPr>
            <p:cNvGrpSpPr/>
            <p:nvPr/>
          </p:nvGrpSpPr>
          <p:grpSpPr>
            <a:xfrm>
              <a:off x="5243230" y="3042556"/>
              <a:ext cx="115307" cy="1505431"/>
              <a:chOff x="5243230" y="3836834"/>
              <a:chExt cx="115307" cy="711153"/>
            </a:xfrm>
            <a:solidFill>
              <a:schemeClr val="accent2"/>
            </a:solidFill>
          </p:grpSpPr>
          <p:sp>
            <p:nvSpPr>
              <p:cNvPr id="109" name="Rectangle 108">
                <a:extLst>
                  <a:ext uri="{FF2B5EF4-FFF2-40B4-BE49-F238E27FC236}">
                    <a16:creationId xmlns:a16="http://schemas.microsoft.com/office/drawing/2014/main" id="{07A131F8-8433-470A-899F-F2BFE5A17AAE}"/>
                  </a:ext>
                </a:extLst>
              </p:cNvPr>
              <p:cNvSpPr/>
              <p:nvPr/>
            </p:nvSpPr>
            <p:spPr bwMode="auto">
              <a:xfrm>
                <a:off x="5243230" y="3836834"/>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0" name="Rectangle 109">
                <a:extLst>
                  <a:ext uri="{FF2B5EF4-FFF2-40B4-BE49-F238E27FC236}">
                    <a16:creationId xmlns:a16="http://schemas.microsoft.com/office/drawing/2014/main" id="{E4814D50-1780-47D9-8D2E-4118DC65F732}"/>
                  </a:ext>
                </a:extLst>
              </p:cNvPr>
              <p:cNvSpPr/>
              <p:nvPr/>
            </p:nvSpPr>
            <p:spPr bwMode="auto">
              <a:xfrm>
                <a:off x="5303673" y="3836834"/>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11" name="Rectangle 110">
              <a:extLst>
                <a:ext uri="{FF2B5EF4-FFF2-40B4-BE49-F238E27FC236}">
                  <a16:creationId xmlns:a16="http://schemas.microsoft.com/office/drawing/2014/main" id="{48035880-7926-4AB9-8FD1-AC047A6E4572}"/>
                </a:ext>
              </a:extLst>
            </p:cNvPr>
            <p:cNvSpPr/>
            <p:nvPr/>
          </p:nvSpPr>
          <p:spPr bwMode="auto">
            <a:xfrm>
              <a:off x="5364115" y="3042556"/>
              <a:ext cx="64008" cy="151503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 name="Rectangle 111">
              <a:extLst>
                <a:ext uri="{FF2B5EF4-FFF2-40B4-BE49-F238E27FC236}">
                  <a16:creationId xmlns:a16="http://schemas.microsoft.com/office/drawing/2014/main" id="{D3995213-C722-4FD9-9E0D-93619B3E1D36}"/>
                </a:ext>
              </a:extLst>
            </p:cNvPr>
            <p:cNvSpPr/>
            <p:nvPr/>
          </p:nvSpPr>
          <p:spPr bwMode="auto">
            <a:xfrm>
              <a:off x="5424558" y="3042556"/>
              <a:ext cx="54864" cy="152463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 name="Rectangle 112">
              <a:extLst>
                <a:ext uri="{FF2B5EF4-FFF2-40B4-BE49-F238E27FC236}">
                  <a16:creationId xmlns:a16="http://schemas.microsoft.com/office/drawing/2014/main" id="{069F0A18-6747-45FA-9E13-AEA7FE24B872}"/>
                </a:ext>
              </a:extLst>
            </p:cNvPr>
            <p:cNvSpPr/>
            <p:nvPr/>
          </p:nvSpPr>
          <p:spPr bwMode="auto">
            <a:xfrm>
              <a:off x="5485002" y="3042556"/>
              <a:ext cx="55394" cy="157146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 name="Rectangle 113">
              <a:extLst>
                <a:ext uri="{FF2B5EF4-FFF2-40B4-BE49-F238E27FC236}">
                  <a16:creationId xmlns:a16="http://schemas.microsoft.com/office/drawing/2014/main" id="{944916F9-1098-4E4C-8162-3247F72F11CE}"/>
                </a:ext>
              </a:extLst>
            </p:cNvPr>
            <p:cNvSpPr/>
            <p:nvPr/>
          </p:nvSpPr>
          <p:spPr bwMode="auto">
            <a:xfrm>
              <a:off x="5545445" y="3042557"/>
              <a:ext cx="51889" cy="1601878"/>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 name="Rectangle 114">
              <a:extLst>
                <a:ext uri="{FF2B5EF4-FFF2-40B4-BE49-F238E27FC236}">
                  <a16:creationId xmlns:a16="http://schemas.microsoft.com/office/drawing/2014/main" id="{2B7E63A7-B493-4B74-AC08-08BC3F7A6B42}"/>
                </a:ext>
              </a:extLst>
            </p:cNvPr>
            <p:cNvSpPr/>
            <p:nvPr/>
          </p:nvSpPr>
          <p:spPr bwMode="auto">
            <a:xfrm>
              <a:off x="5605888" y="3047318"/>
              <a:ext cx="54864" cy="1628173"/>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 name="Rectangle 116">
              <a:extLst>
                <a:ext uri="{FF2B5EF4-FFF2-40B4-BE49-F238E27FC236}">
                  <a16:creationId xmlns:a16="http://schemas.microsoft.com/office/drawing/2014/main" id="{57E3AC1E-4D18-483C-9E23-9DB3CEE4FECC}"/>
                </a:ext>
              </a:extLst>
            </p:cNvPr>
            <p:cNvSpPr/>
            <p:nvPr/>
          </p:nvSpPr>
          <p:spPr bwMode="auto">
            <a:xfrm>
              <a:off x="5666330" y="3042556"/>
              <a:ext cx="55395" cy="1651791"/>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 name="Rectangle 117">
              <a:extLst>
                <a:ext uri="{FF2B5EF4-FFF2-40B4-BE49-F238E27FC236}">
                  <a16:creationId xmlns:a16="http://schemas.microsoft.com/office/drawing/2014/main" id="{EA1569BD-8032-452D-A53F-487E2D4D47A4}"/>
                </a:ext>
              </a:extLst>
            </p:cNvPr>
            <p:cNvSpPr/>
            <p:nvPr/>
          </p:nvSpPr>
          <p:spPr bwMode="auto">
            <a:xfrm>
              <a:off x="5726774" y="3042556"/>
              <a:ext cx="51889" cy="166696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62" name="Group 261">
              <a:extLst>
                <a:ext uri="{FF2B5EF4-FFF2-40B4-BE49-F238E27FC236}">
                  <a16:creationId xmlns:a16="http://schemas.microsoft.com/office/drawing/2014/main" id="{2E9E5E53-4ECE-4827-9CA4-FD5AF080CA70}"/>
                </a:ext>
              </a:extLst>
            </p:cNvPr>
            <p:cNvGrpSpPr/>
            <p:nvPr/>
          </p:nvGrpSpPr>
          <p:grpSpPr>
            <a:xfrm>
              <a:off x="5787217" y="3042556"/>
              <a:ext cx="175750" cy="1673623"/>
              <a:chOff x="5787217" y="4005026"/>
              <a:chExt cx="175750" cy="711153"/>
            </a:xfrm>
            <a:solidFill>
              <a:schemeClr val="accent2"/>
            </a:solidFill>
          </p:grpSpPr>
          <p:sp>
            <p:nvSpPr>
              <p:cNvPr id="119" name="Rectangle 118">
                <a:extLst>
                  <a:ext uri="{FF2B5EF4-FFF2-40B4-BE49-F238E27FC236}">
                    <a16:creationId xmlns:a16="http://schemas.microsoft.com/office/drawing/2014/main" id="{1B0CA6CC-F175-4F3A-9712-CCBAC325F696}"/>
                  </a:ext>
                </a:extLst>
              </p:cNvPr>
              <p:cNvSpPr/>
              <p:nvPr/>
            </p:nvSpPr>
            <p:spPr bwMode="auto">
              <a:xfrm>
                <a:off x="5787217" y="4005026"/>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 name="Rectangle 119">
                <a:extLst>
                  <a:ext uri="{FF2B5EF4-FFF2-40B4-BE49-F238E27FC236}">
                    <a16:creationId xmlns:a16="http://schemas.microsoft.com/office/drawing/2014/main" id="{481FBE18-A0C4-4645-8F6C-56A43686343C}"/>
                  </a:ext>
                </a:extLst>
              </p:cNvPr>
              <p:cNvSpPr/>
              <p:nvPr/>
            </p:nvSpPr>
            <p:spPr bwMode="auto">
              <a:xfrm>
                <a:off x="5847660" y="4005026"/>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 name="Rectangle 120">
                <a:extLst>
                  <a:ext uri="{FF2B5EF4-FFF2-40B4-BE49-F238E27FC236}">
                    <a16:creationId xmlns:a16="http://schemas.microsoft.com/office/drawing/2014/main" id="{2F212B45-2B28-40D5-A4B4-8B7E4E139DB8}"/>
                  </a:ext>
                </a:extLst>
              </p:cNvPr>
              <p:cNvSpPr/>
              <p:nvPr/>
            </p:nvSpPr>
            <p:spPr bwMode="auto">
              <a:xfrm>
                <a:off x="5908103" y="4005026"/>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22" name="Rectangle 121">
              <a:extLst>
                <a:ext uri="{FF2B5EF4-FFF2-40B4-BE49-F238E27FC236}">
                  <a16:creationId xmlns:a16="http://schemas.microsoft.com/office/drawing/2014/main" id="{A304995A-4B32-4F49-A561-6BF66FCABE13}"/>
                </a:ext>
              </a:extLst>
            </p:cNvPr>
            <p:cNvSpPr/>
            <p:nvPr/>
          </p:nvSpPr>
          <p:spPr bwMode="auto">
            <a:xfrm>
              <a:off x="5968546" y="3042556"/>
              <a:ext cx="54864" cy="1695931"/>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 name="Rectangle 122">
              <a:extLst>
                <a:ext uri="{FF2B5EF4-FFF2-40B4-BE49-F238E27FC236}">
                  <a16:creationId xmlns:a16="http://schemas.microsoft.com/office/drawing/2014/main" id="{5690B35C-EBA3-41F5-8E46-4FAB44980444}"/>
                </a:ext>
              </a:extLst>
            </p:cNvPr>
            <p:cNvSpPr/>
            <p:nvPr/>
          </p:nvSpPr>
          <p:spPr bwMode="auto">
            <a:xfrm>
              <a:off x="6028988" y="3042556"/>
              <a:ext cx="54864" cy="1708501"/>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 name="Rectangle 123">
              <a:extLst>
                <a:ext uri="{FF2B5EF4-FFF2-40B4-BE49-F238E27FC236}">
                  <a16:creationId xmlns:a16="http://schemas.microsoft.com/office/drawing/2014/main" id="{10033669-71DF-4E19-945F-84EA79D1E4EA}"/>
                </a:ext>
              </a:extLst>
            </p:cNvPr>
            <p:cNvSpPr/>
            <p:nvPr/>
          </p:nvSpPr>
          <p:spPr bwMode="auto">
            <a:xfrm>
              <a:off x="6089431" y="3042556"/>
              <a:ext cx="54864" cy="178329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61" name="Group 260">
              <a:extLst>
                <a:ext uri="{FF2B5EF4-FFF2-40B4-BE49-F238E27FC236}">
                  <a16:creationId xmlns:a16="http://schemas.microsoft.com/office/drawing/2014/main" id="{A526A176-8229-4F5D-8A08-920B5BF0DBB7}"/>
                </a:ext>
              </a:extLst>
            </p:cNvPr>
            <p:cNvGrpSpPr/>
            <p:nvPr/>
          </p:nvGrpSpPr>
          <p:grpSpPr>
            <a:xfrm>
              <a:off x="6149875" y="3042556"/>
              <a:ext cx="115307" cy="1870609"/>
              <a:chOff x="6149875" y="4202012"/>
              <a:chExt cx="115307" cy="711153"/>
            </a:xfrm>
            <a:solidFill>
              <a:schemeClr val="accent2"/>
            </a:solidFill>
          </p:grpSpPr>
          <p:sp>
            <p:nvSpPr>
              <p:cNvPr id="125" name="Rectangle 124">
                <a:extLst>
                  <a:ext uri="{FF2B5EF4-FFF2-40B4-BE49-F238E27FC236}">
                    <a16:creationId xmlns:a16="http://schemas.microsoft.com/office/drawing/2014/main" id="{BA808592-AAF7-4C51-9D4C-C68D001EFE3A}"/>
                  </a:ext>
                </a:extLst>
              </p:cNvPr>
              <p:cNvSpPr/>
              <p:nvPr/>
            </p:nvSpPr>
            <p:spPr bwMode="auto">
              <a:xfrm>
                <a:off x="6149875" y="420201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 name="Rectangle 125">
                <a:extLst>
                  <a:ext uri="{FF2B5EF4-FFF2-40B4-BE49-F238E27FC236}">
                    <a16:creationId xmlns:a16="http://schemas.microsoft.com/office/drawing/2014/main" id="{FD329677-8F53-4870-ADEB-5C37849B1C71}"/>
                  </a:ext>
                </a:extLst>
              </p:cNvPr>
              <p:cNvSpPr/>
              <p:nvPr/>
            </p:nvSpPr>
            <p:spPr bwMode="auto">
              <a:xfrm>
                <a:off x="6210318" y="420201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60" name="Group 259">
              <a:extLst>
                <a:ext uri="{FF2B5EF4-FFF2-40B4-BE49-F238E27FC236}">
                  <a16:creationId xmlns:a16="http://schemas.microsoft.com/office/drawing/2014/main" id="{5C7AD8D7-0756-4B2C-B40C-042C13FCC4BF}"/>
                </a:ext>
              </a:extLst>
            </p:cNvPr>
            <p:cNvGrpSpPr/>
            <p:nvPr/>
          </p:nvGrpSpPr>
          <p:grpSpPr>
            <a:xfrm>
              <a:off x="6270761" y="3039134"/>
              <a:ext cx="115307" cy="1883556"/>
              <a:chOff x="6270761" y="4211536"/>
              <a:chExt cx="115307" cy="711153"/>
            </a:xfrm>
            <a:solidFill>
              <a:schemeClr val="accent2"/>
            </a:solidFill>
          </p:grpSpPr>
          <p:sp>
            <p:nvSpPr>
              <p:cNvPr id="127" name="Rectangle 126">
                <a:extLst>
                  <a:ext uri="{FF2B5EF4-FFF2-40B4-BE49-F238E27FC236}">
                    <a16:creationId xmlns:a16="http://schemas.microsoft.com/office/drawing/2014/main" id="{5CB21C99-F77F-44C8-98DC-A9C1B2EC2800}"/>
                  </a:ext>
                </a:extLst>
              </p:cNvPr>
              <p:cNvSpPr/>
              <p:nvPr/>
            </p:nvSpPr>
            <p:spPr bwMode="auto">
              <a:xfrm>
                <a:off x="6270761" y="4211536"/>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 name="Rectangle 127">
                <a:extLst>
                  <a:ext uri="{FF2B5EF4-FFF2-40B4-BE49-F238E27FC236}">
                    <a16:creationId xmlns:a16="http://schemas.microsoft.com/office/drawing/2014/main" id="{1500D464-970E-4E42-A783-91B7D4DEA38E}"/>
                  </a:ext>
                </a:extLst>
              </p:cNvPr>
              <p:cNvSpPr/>
              <p:nvPr/>
            </p:nvSpPr>
            <p:spPr bwMode="auto">
              <a:xfrm>
                <a:off x="6331204" y="4211536"/>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29" name="Rectangle 128">
              <a:extLst>
                <a:ext uri="{FF2B5EF4-FFF2-40B4-BE49-F238E27FC236}">
                  <a16:creationId xmlns:a16="http://schemas.microsoft.com/office/drawing/2014/main" id="{75A68FF0-AB18-450B-8363-6410E8D919CE}"/>
                </a:ext>
              </a:extLst>
            </p:cNvPr>
            <p:cNvSpPr/>
            <p:nvPr/>
          </p:nvSpPr>
          <p:spPr bwMode="auto">
            <a:xfrm>
              <a:off x="6391646" y="3043207"/>
              <a:ext cx="54864" cy="189768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 name="Rectangle 129">
              <a:extLst>
                <a:ext uri="{FF2B5EF4-FFF2-40B4-BE49-F238E27FC236}">
                  <a16:creationId xmlns:a16="http://schemas.microsoft.com/office/drawing/2014/main" id="{7AC3B10A-B2B2-4F18-9151-D80717B00692}"/>
                </a:ext>
              </a:extLst>
            </p:cNvPr>
            <p:cNvSpPr/>
            <p:nvPr/>
          </p:nvSpPr>
          <p:spPr bwMode="auto">
            <a:xfrm>
              <a:off x="6452090" y="3039133"/>
              <a:ext cx="54864" cy="1942481"/>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 name="Rectangle 130">
              <a:extLst>
                <a:ext uri="{FF2B5EF4-FFF2-40B4-BE49-F238E27FC236}">
                  <a16:creationId xmlns:a16="http://schemas.microsoft.com/office/drawing/2014/main" id="{F264F955-8EED-490C-882C-80AF88913922}"/>
                </a:ext>
              </a:extLst>
            </p:cNvPr>
            <p:cNvSpPr/>
            <p:nvPr/>
          </p:nvSpPr>
          <p:spPr bwMode="auto">
            <a:xfrm>
              <a:off x="6512532" y="3035007"/>
              <a:ext cx="54864" cy="1956132"/>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 name="Rectangle 131">
              <a:extLst>
                <a:ext uri="{FF2B5EF4-FFF2-40B4-BE49-F238E27FC236}">
                  <a16:creationId xmlns:a16="http://schemas.microsoft.com/office/drawing/2014/main" id="{A161B6D5-3336-4ACA-9702-835AA6FCCC38}"/>
                </a:ext>
              </a:extLst>
            </p:cNvPr>
            <p:cNvSpPr/>
            <p:nvPr/>
          </p:nvSpPr>
          <p:spPr bwMode="auto">
            <a:xfrm>
              <a:off x="6572976" y="3035694"/>
              <a:ext cx="57040" cy="2145734"/>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 name="Rectangle 132">
              <a:extLst>
                <a:ext uri="{FF2B5EF4-FFF2-40B4-BE49-F238E27FC236}">
                  <a16:creationId xmlns:a16="http://schemas.microsoft.com/office/drawing/2014/main" id="{879173D0-F249-40F7-98CA-05A00649E191}"/>
                </a:ext>
              </a:extLst>
            </p:cNvPr>
            <p:cNvSpPr/>
            <p:nvPr/>
          </p:nvSpPr>
          <p:spPr bwMode="auto">
            <a:xfrm>
              <a:off x="6633418" y="3036380"/>
              <a:ext cx="54864" cy="216017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 name="Rectangle 133">
              <a:extLst>
                <a:ext uri="{FF2B5EF4-FFF2-40B4-BE49-F238E27FC236}">
                  <a16:creationId xmlns:a16="http://schemas.microsoft.com/office/drawing/2014/main" id="{BAB00C00-A8EF-4FE7-B864-C40948D06B33}"/>
                </a:ext>
              </a:extLst>
            </p:cNvPr>
            <p:cNvSpPr/>
            <p:nvPr/>
          </p:nvSpPr>
          <p:spPr bwMode="auto">
            <a:xfrm>
              <a:off x="6693862" y="3037068"/>
              <a:ext cx="54864" cy="219342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 name="Rectangle 134">
              <a:extLst>
                <a:ext uri="{FF2B5EF4-FFF2-40B4-BE49-F238E27FC236}">
                  <a16:creationId xmlns:a16="http://schemas.microsoft.com/office/drawing/2014/main" id="{C0CCADF4-8241-4D6D-9977-D2808D91EFCF}"/>
                </a:ext>
              </a:extLst>
            </p:cNvPr>
            <p:cNvSpPr/>
            <p:nvPr/>
          </p:nvSpPr>
          <p:spPr bwMode="auto">
            <a:xfrm>
              <a:off x="6754305" y="3037067"/>
              <a:ext cx="54864" cy="233127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259" name="Group 258">
              <a:extLst>
                <a:ext uri="{FF2B5EF4-FFF2-40B4-BE49-F238E27FC236}">
                  <a16:creationId xmlns:a16="http://schemas.microsoft.com/office/drawing/2014/main" id="{1ADFF075-7DF6-4A04-ABA9-21161EE36303}"/>
                </a:ext>
              </a:extLst>
            </p:cNvPr>
            <p:cNvGrpSpPr/>
            <p:nvPr/>
          </p:nvGrpSpPr>
          <p:grpSpPr>
            <a:xfrm>
              <a:off x="6814748" y="3037068"/>
              <a:ext cx="175716" cy="2472107"/>
              <a:chOff x="6814748" y="4798022"/>
              <a:chExt cx="175716" cy="711153"/>
            </a:xfrm>
            <a:solidFill>
              <a:schemeClr val="accent2"/>
            </a:solidFill>
          </p:grpSpPr>
          <p:sp>
            <p:nvSpPr>
              <p:cNvPr id="116" name="Rectangle 115">
                <a:extLst>
                  <a:ext uri="{FF2B5EF4-FFF2-40B4-BE49-F238E27FC236}">
                    <a16:creationId xmlns:a16="http://schemas.microsoft.com/office/drawing/2014/main" id="{B0693972-2669-4FCA-8A9A-37DA1BD400F9}"/>
                  </a:ext>
                </a:extLst>
              </p:cNvPr>
              <p:cNvSpPr/>
              <p:nvPr/>
            </p:nvSpPr>
            <p:spPr bwMode="auto">
              <a:xfrm>
                <a:off x="6935600" y="479802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 name="Rectangle 135">
                <a:extLst>
                  <a:ext uri="{FF2B5EF4-FFF2-40B4-BE49-F238E27FC236}">
                    <a16:creationId xmlns:a16="http://schemas.microsoft.com/office/drawing/2014/main" id="{48BD8852-478B-42B4-84D1-558A76A57E81}"/>
                  </a:ext>
                </a:extLst>
              </p:cNvPr>
              <p:cNvSpPr/>
              <p:nvPr/>
            </p:nvSpPr>
            <p:spPr bwMode="auto">
              <a:xfrm>
                <a:off x="6814748" y="479802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 name="Rectangle 136">
                <a:extLst>
                  <a:ext uri="{FF2B5EF4-FFF2-40B4-BE49-F238E27FC236}">
                    <a16:creationId xmlns:a16="http://schemas.microsoft.com/office/drawing/2014/main" id="{FD25C88A-EB7B-4547-98A6-F9C2C6917393}"/>
                  </a:ext>
                </a:extLst>
              </p:cNvPr>
              <p:cNvSpPr/>
              <p:nvPr/>
            </p:nvSpPr>
            <p:spPr bwMode="auto">
              <a:xfrm>
                <a:off x="6875191" y="4798022"/>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56" name="Group 255">
              <a:extLst>
                <a:ext uri="{FF2B5EF4-FFF2-40B4-BE49-F238E27FC236}">
                  <a16:creationId xmlns:a16="http://schemas.microsoft.com/office/drawing/2014/main" id="{D2D8EF9F-DD76-4A32-BFBF-4231FC8E5284}"/>
                </a:ext>
              </a:extLst>
            </p:cNvPr>
            <p:cNvGrpSpPr/>
            <p:nvPr/>
          </p:nvGrpSpPr>
          <p:grpSpPr>
            <a:xfrm>
              <a:off x="4095209" y="3047318"/>
              <a:ext cx="114911" cy="1204265"/>
              <a:chOff x="4118131" y="3535668"/>
              <a:chExt cx="114911" cy="711153"/>
            </a:xfrm>
            <a:solidFill>
              <a:schemeClr val="accent2"/>
            </a:solidFill>
          </p:grpSpPr>
          <p:sp>
            <p:nvSpPr>
              <p:cNvPr id="90" name="Rectangle 89">
                <a:extLst>
                  <a:ext uri="{FF2B5EF4-FFF2-40B4-BE49-F238E27FC236}">
                    <a16:creationId xmlns:a16="http://schemas.microsoft.com/office/drawing/2014/main" id="{DB71C5D8-786F-47DB-8F11-05292EB529C6}"/>
                  </a:ext>
                </a:extLst>
              </p:cNvPr>
              <p:cNvSpPr/>
              <p:nvPr/>
            </p:nvSpPr>
            <p:spPr bwMode="auto">
              <a:xfrm>
                <a:off x="4118131" y="3535668"/>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Rectangle 90">
                <a:extLst>
                  <a:ext uri="{FF2B5EF4-FFF2-40B4-BE49-F238E27FC236}">
                    <a16:creationId xmlns:a16="http://schemas.microsoft.com/office/drawing/2014/main" id="{718DB826-F486-4347-8AE3-FF9CA3DF6F05}"/>
                  </a:ext>
                </a:extLst>
              </p:cNvPr>
              <p:cNvSpPr/>
              <p:nvPr/>
            </p:nvSpPr>
            <p:spPr bwMode="auto">
              <a:xfrm>
                <a:off x="4178178" y="3535668"/>
                <a:ext cx="54864" cy="711153"/>
              </a:xfrm>
              <a:prstGeom prst="rect">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sng"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cxnSp>
        <p:nvCxnSpPr>
          <p:cNvPr id="23" name="Straight Connector 22">
            <a:extLst>
              <a:ext uri="{FF2B5EF4-FFF2-40B4-BE49-F238E27FC236}">
                <a16:creationId xmlns:a16="http://schemas.microsoft.com/office/drawing/2014/main" id="{9B90D53D-8E24-455B-93D2-DE3A22656548}"/>
              </a:ext>
            </a:extLst>
          </p:cNvPr>
          <p:cNvCxnSpPr/>
          <p:nvPr/>
        </p:nvCxnSpPr>
        <p:spPr bwMode="auto">
          <a:xfrm>
            <a:off x="1118243" y="4149218"/>
            <a:ext cx="6079784" cy="0"/>
          </a:xfrm>
          <a:prstGeom prst="line">
            <a:avLst/>
          </a:prstGeom>
          <a:noFill/>
          <a:ln w="28575" cap="flat" cmpd="sng" algn="ctr">
            <a:solidFill>
              <a:schemeClr val="bg1"/>
            </a:solidFill>
            <a:prstDash val="sysDot"/>
            <a:round/>
            <a:headEnd type="none" w="med" len="med"/>
            <a:tailEnd type="none" w="med" len="med"/>
          </a:ln>
          <a:effectLst/>
        </p:spPr>
      </p:cxnSp>
      <p:cxnSp>
        <p:nvCxnSpPr>
          <p:cNvPr id="12" name="Straight Connector 11">
            <a:extLst>
              <a:ext uri="{FF2B5EF4-FFF2-40B4-BE49-F238E27FC236}">
                <a16:creationId xmlns:a16="http://schemas.microsoft.com/office/drawing/2014/main" id="{CD274E79-4529-4B66-9890-D5C73CF4038C}"/>
              </a:ext>
            </a:extLst>
          </p:cNvPr>
          <p:cNvCxnSpPr/>
          <p:nvPr/>
        </p:nvCxnSpPr>
        <p:spPr bwMode="auto">
          <a:xfrm>
            <a:off x="1118243" y="3432614"/>
            <a:ext cx="6079784" cy="0"/>
          </a:xfrm>
          <a:prstGeom prst="line">
            <a:avLst/>
          </a:prstGeom>
          <a:noFill/>
          <a:ln w="28575" cap="flat" cmpd="sng" algn="ctr">
            <a:solidFill>
              <a:schemeClr val="bg1"/>
            </a:solidFill>
            <a:prstDash val="solid"/>
            <a:round/>
            <a:headEnd type="none" w="med" len="med"/>
            <a:tailEnd type="none" w="med" len="med"/>
          </a:ln>
          <a:effectLst/>
        </p:spPr>
      </p:cxnSp>
      <p:grpSp>
        <p:nvGrpSpPr>
          <p:cNvPr id="267" name="Group 266">
            <a:extLst>
              <a:ext uri="{FF2B5EF4-FFF2-40B4-BE49-F238E27FC236}">
                <a16:creationId xmlns:a16="http://schemas.microsoft.com/office/drawing/2014/main" id="{2B46DC8E-440B-49DD-AFE3-5C09396E1E32}"/>
              </a:ext>
            </a:extLst>
          </p:cNvPr>
          <p:cNvGrpSpPr/>
          <p:nvPr/>
        </p:nvGrpSpPr>
        <p:grpSpPr>
          <a:xfrm>
            <a:off x="1146413" y="2878889"/>
            <a:ext cx="5974806" cy="45720"/>
            <a:chOff x="1000939" y="2484031"/>
            <a:chExt cx="5974806" cy="45720"/>
          </a:xfrm>
        </p:grpSpPr>
        <p:sp>
          <p:nvSpPr>
            <p:cNvPr id="266" name="Oval 265">
              <a:extLst>
                <a:ext uri="{FF2B5EF4-FFF2-40B4-BE49-F238E27FC236}">
                  <a16:creationId xmlns:a16="http://schemas.microsoft.com/office/drawing/2014/main" id="{89D73FDD-7C20-4EB5-ACD6-C3A901193282}"/>
                </a:ext>
              </a:extLst>
            </p:cNvPr>
            <p:cNvSpPr/>
            <p:nvPr/>
          </p:nvSpPr>
          <p:spPr bwMode="auto">
            <a:xfrm>
              <a:off x="1000939"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 name="Oval 149">
              <a:extLst>
                <a:ext uri="{FF2B5EF4-FFF2-40B4-BE49-F238E27FC236}">
                  <a16:creationId xmlns:a16="http://schemas.microsoft.com/office/drawing/2014/main" id="{98E7429C-99FF-4283-9BF2-775165CBC868}"/>
                </a:ext>
              </a:extLst>
            </p:cNvPr>
            <p:cNvSpPr/>
            <p:nvPr/>
          </p:nvSpPr>
          <p:spPr bwMode="auto">
            <a:xfrm>
              <a:off x="106119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 name="Oval 150">
              <a:extLst>
                <a:ext uri="{FF2B5EF4-FFF2-40B4-BE49-F238E27FC236}">
                  <a16:creationId xmlns:a16="http://schemas.microsoft.com/office/drawing/2014/main" id="{E96FDD9E-F2E3-4C1F-9897-2700EACE12EC}"/>
                </a:ext>
              </a:extLst>
            </p:cNvPr>
            <p:cNvSpPr/>
            <p:nvPr/>
          </p:nvSpPr>
          <p:spPr bwMode="auto">
            <a:xfrm>
              <a:off x="1179896"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 name="Oval 151">
              <a:extLst>
                <a:ext uri="{FF2B5EF4-FFF2-40B4-BE49-F238E27FC236}">
                  <a16:creationId xmlns:a16="http://schemas.microsoft.com/office/drawing/2014/main" id="{88CE02B0-3E58-4A54-805A-4BA269476B86}"/>
                </a:ext>
              </a:extLst>
            </p:cNvPr>
            <p:cNvSpPr/>
            <p:nvPr/>
          </p:nvSpPr>
          <p:spPr bwMode="auto">
            <a:xfrm>
              <a:off x="1586459"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3" name="Oval 152">
              <a:extLst>
                <a:ext uri="{FF2B5EF4-FFF2-40B4-BE49-F238E27FC236}">
                  <a16:creationId xmlns:a16="http://schemas.microsoft.com/office/drawing/2014/main" id="{CE5A9080-755B-4AA7-B2F6-5091F94B44EC}"/>
                </a:ext>
              </a:extLst>
            </p:cNvPr>
            <p:cNvSpPr/>
            <p:nvPr/>
          </p:nvSpPr>
          <p:spPr bwMode="auto">
            <a:xfrm>
              <a:off x="164671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4" name="Oval 153">
              <a:extLst>
                <a:ext uri="{FF2B5EF4-FFF2-40B4-BE49-F238E27FC236}">
                  <a16:creationId xmlns:a16="http://schemas.microsoft.com/office/drawing/2014/main" id="{27ACA918-3D19-4F61-ABF7-9F1074CB0CE2}"/>
                </a:ext>
              </a:extLst>
            </p:cNvPr>
            <p:cNvSpPr/>
            <p:nvPr/>
          </p:nvSpPr>
          <p:spPr bwMode="auto">
            <a:xfrm>
              <a:off x="1707764"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5" name="Oval 154">
              <a:extLst>
                <a:ext uri="{FF2B5EF4-FFF2-40B4-BE49-F238E27FC236}">
                  <a16:creationId xmlns:a16="http://schemas.microsoft.com/office/drawing/2014/main" id="{4D74595B-AF9C-4840-BC15-CAB9C995E652}"/>
                </a:ext>
              </a:extLst>
            </p:cNvPr>
            <p:cNvSpPr/>
            <p:nvPr/>
          </p:nvSpPr>
          <p:spPr bwMode="auto">
            <a:xfrm>
              <a:off x="1772526"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6" name="Oval 155">
              <a:extLst>
                <a:ext uri="{FF2B5EF4-FFF2-40B4-BE49-F238E27FC236}">
                  <a16:creationId xmlns:a16="http://schemas.microsoft.com/office/drawing/2014/main" id="{7D3E157C-AB51-4A2D-935B-3E3AB49EEC77}"/>
                </a:ext>
              </a:extLst>
            </p:cNvPr>
            <p:cNvSpPr/>
            <p:nvPr/>
          </p:nvSpPr>
          <p:spPr bwMode="auto">
            <a:xfrm>
              <a:off x="182810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7" name="Oval 156">
              <a:extLst>
                <a:ext uri="{FF2B5EF4-FFF2-40B4-BE49-F238E27FC236}">
                  <a16:creationId xmlns:a16="http://schemas.microsoft.com/office/drawing/2014/main" id="{0C1D0825-C6F3-4191-89F6-0F19DD138867}"/>
                </a:ext>
              </a:extLst>
            </p:cNvPr>
            <p:cNvSpPr/>
            <p:nvPr/>
          </p:nvSpPr>
          <p:spPr bwMode="auto">
            <a:xfrm>
              <a:off x="1885607"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8" name="Oval 157">
              <a:extLst>
                <a:ext uri="{FF2B5EF4-FFF2-40B4-BE49-F238E27FC236}">
                  <a16:creationId xmlns:a16="http://schemas.microsoft.com/office/drawing/2014/main" id="{312DB52F-101A-4A23-A82C-4CE092BB6661}"/>
                </a:ext>
              </a:extLst>
            </p:cNvPr>
            <p:cNvSpPr/>
            <p:nvPr/>
          </p:nvSpPr>
          <p:spPr bwMode="auto">
            <a:xfrm>
              <a:off x="2113530"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9" name="Oval 158">
              <a:extLst>
                <a:ext uri="{FF2B5EF4-FFF2-40B4-BE49-F238E27FC236}">
                  <a16:creationId xmlns:a16="http://schemas.microsoft.com/office/drawing/2014/main" id="{C2C66274-8F26-420D-AB90-2BC8AF80FDB4}"/>
                </a:ext>
              </a:extLst>
            </p:cNvPr>
            <p:cNvSpPr/>
            <p:nvPr/>
          </p:nvSpPr>
          <p:spPr bwMode="auto">
            <a:xfrm>
              <a:off x="2166518"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0" name="Oval 159">
              <a:extLst>
                <a:ext uri="{FF2B5EF4-FFF2-40B4-BE49-F238E27FC236}">
                  <a16:creationId xmlns:a16="http://schemas.microsoft.com/office/drawing/2014/main" id="{7D6DBA2E-C048-423B-992C-318D2209FD34}"/>
                </a:ext>
              </a:extLst>
            </p:cNvPr>
            <p:cNvSpPr/>
            <p:nvPr/>
          </p:nvSpPr>
          <p:spPr bwMode="auto">
            <a:xfrm>
              <a:off x="2232444"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1" name="Oval 160">
              <a:extLst>
                <a:ext uri="{FF2B5EF4-FFF2-40B4-BE49-F238E27FC236}">
                  <a16:creationId xmlns:a16="http://schemas.microsoft.com/office/drawing/2014/main" id="{47786631-D464-459F-A891-779963256553}"/>
                </a:ext>
              </a:extLst>
            </p:cNvPr>
            <p:cNvSpPr/>
            <p:nvPr/>
          </p:nvSpPr>
          <p:spPr bwMode="auto">
            <a:xfrm>
              <a:off x="2657276"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2" name="Oval 161">
              <a:extLst>
                <a:ext uri="{FF2B5EF4-FFF2-40B4-BE49-F238E27FC236}">
                  <a16:creationId xmlns:a16="http://schemas.microsoft.com/office/drawing/2014/main" id="{7E040CFD-3BEC-4267-B4F7-45FDD3BD1B81}"/>
                </a:ext>
              </a:extLst>
            </p:cNvPr>
            <p:cNvSpPr/>
            <p:nvPr/>
          </p:nvSpPr>
          <p:spPr bwMode="auto">
            <a:xfrm>
              <a:off x="2286225"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3" name="Oval 162">
              <a:extLst>
                <a:ext uri="{FF2B5EF4-FFF2-40B4-BE49-F238E27FC236}">
                  <a16:creationId xmlns:a16="http://schemas.microsoft.com/office/drawing/2014/main" id="{B9DDCD2D-430C-4292-B0A2-364E5CA25E93}"/>
                </a:ext>
              </a:extLst>
            </p:cNvPr>
            <p:cNvSpPr/>
            <p:nvPr/>
          </p:nvSpPr>
          <p:spPr bwMode="auto">
            <a:xfrm>
              <a:off x="2462175"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4" name="Oval 163">
              <a:extLst>
                <a:ext uri="{FF2B5EF4-FFF2-40B4-BE49-F238E27FC236}">
                  <a16:creationId xmlns:a16="http://schemas.microsoft.com/office/drawing/2014/main" id="{42463EF2-4DD2-4EEE-B063-F3CB322F044E}"/>
                </a:ext>
              </a:extLst>
            </p:cNvPr>
            <p:cNvSpPr/>
            <p:nvPr/>
          </p:nvSpPr>
          <p:spPr bwMode="auto">
            <a:xfrm>
              <a:off x="2523785"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5" name="Oval 164">
              <a:extLst>
                <a:ext uri="{FF2B5EF4-FFF2-40B4-BE49-F238E27FC236}">
                  <a16:creationId xmlns:a16="http://schemas.microsoft.com/office/drawing/2014/main" id="{3E8B462E-113B-4867-95F3-62E6D5DA6D3E}"/>
                </a:ext>
              </a:extLst>
            </p:cNvPr>
            <p:cNvSpPr/>
            <p:nvPr/>
          </p:nvSpPr>
          <p:spPr bwMode="auto">
            <a:xfrm>
              <a:off x="2590404"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6" name="Oval 165">
              <a:extLst>
                <a:ext uri="{FF2B5EF4-FFF2-40B4-BE49-F238E27FC236}">
                  <a16:creationId xmlns:a16="http://schemas.microsoft.com/office/drawing/2014/main" id="{819A58B4-E79F-4A78-BDBF-8A0467412066}"/>
                </a:ext>
              </a:extLst>
            </p:cNvPr>
            <p:cNvSpPr/>
            <p:nvPr/>
          </p:nvSpPr>
          <p:spPr bwMode="auto">
            <a:xfrm>
              <a:off x="3057991"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7" name="Oval 166">
              <a:extLst>
                <a:ext uri="{FF2B5EF4-FFF2-40B4-BE49-F238E27FC236}">
                  <a16:creationId xmlns:a16="http://schemas.microsoft.com/office/drawing/2014/main" id="{AFAC3B22-6F0C-45F4-B4B5-2822F24BF22C}"/>
                </a:ext>
              </a:extLst>
            </p:cNvPr>
            <p:cNvSpPr/>
            <p:nvPr/>
          </p:nvSpPr>
          <p:spPr bwMode="auto">
            <a:xfrm>
              <a:off x="3300541"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8" name="Oval 167">
              <a:extLst>
                <a:ext uri="{FF2B5EF4-FFF2-40B4-BE49-F238E27FC236}">
                  <a16:creationId xmlns:a16="http://schemas.microsoft.com/office/drawing/2014/main" id="{0BBB2828-A065-45E6-A5CA-428CEEAE0838}"/>
                </a:ext>
              </a:extLst>
            </p:cNvPr>
            <p:cNvSpPr/>
            <p:nvPr/>
          </p:nvSpPr>
          <p:spPr bwMode="auto">
            <a:xfrm>
              <a:off x="3538497"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69" name="Oval 168">
              <a:extLst>
                <a:ext uri="{FF2B5EF4-FFF2-40B4-BE49-F238E27FC236}">
                  <a16:creationId xmlns:a16="http://schemas.microsoft.com/office/drawing/2014/main" id="{0BD6BB04-BA2B-45E9-95B7-C6D644915559}"/>
                </a:ext>
              </a:extLst>
            </p:cNvPr>
            <p:cNvSpPr/>
            <p:nvPr/>
          </p:nvSpPr>
          <p:spPr bwMode="auto">
            <a:xfrm>
              <a:off x="3775630"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0" name="Oval 169">
              <a:extLst>
                <a:ext uri="{FF2B5EF4-FFF2-40B4-BE49-F238E27FC236}">
                  <a16:creationId xmlns:a16="http://schemas.microsoft.com/office/drawing/2014/main" id="{ABABAD27-9DBC-4428-9EBA-5BCA41A05E04}"/>
                </a:ext>
              </a:extLst>
            </p:cNvPr>
            <p:cNvSpPr/>
            <p:nvPr/>
          </p:nvSpPr>
          <p:spPr bwMode="auto">
            <a:xfrm>
              <a:off x="3832884"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1" name="Oval 170">
              <a:extLst>
                <a:ext uri="{FF2B5EF4-FFF2-40B4-BE49-F238E27FC236}">
                  <a16:creationId xmlns:a16="http://schemas.microsoft.com/office/drawing/2014/main" id="{780B7255-A4EB-41A3-956C-F199E8AA9C8D}"/>
                </a:ext>
              </a:extLst>
            </p:cNvPr>
            <p:cNvSpPr/>
            <p:nvPr/>
          </p:nvSpPr>
          <p:spPr bwMode="auto">
            <a:xfrm>
              <a:off x="3958632"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2" name="Oval 171">
              <a:extLst>
                <a:ext uri="{FF2B5EF4-FFF2-40B4-BE49-F238E27FC236}">
                  <a16:creationId xmlns:a16="http://schemas.microsoft.com/office/drawing/2014/main" id="{1F26949D-66C0-4F01-BB24-0343CC3D1B9E}"/>
                </a:ext>
              </a:extLst>
            </p:cNvPr>
            <p:cNvSpPr/>
            <p:nvPr/>
          </p:nvSpPr>
          <p:spPr bwMode="auto">
            <a:xfrm>
              <a:off x="401481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3" name="Oval 172">
              <a:extLst>
                <a:ext uri="{FF2B5EF4-FFF2-40B4-BE49-F238E27FC236}">
                  <a16:creationId xmlns:a16="http://schemas.microsoft.com/office/drawing/2014/main" id="{1F55A072-F827-4D22-B04D-A5FE3ADF96D3}"/>
                </a:ext>
              </a:extLst>
            </p:cNvPr>
            <p:cNvSpPr/>
            <p:nvPr/>
          </p:nvSpPr>
          <p:spPr bwMode="auto">
            <a:xfrm>
              <a:off x="4201278"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4" name="Oval 173">
              <a:extLst>
                <a:ext uri="{FF2B5EF4-FFF2-40B4-BE49-F238E27FC236}">
                  <a16:creationId xmlns:a16="http://schemas.microsoft.com/office/drawing/2014/main" id="{63F4B213-ADDF-408B-8CD7-D3B34E70917F}"/>
                </a:ext>
              </a:extLst>
            </p:cNvPr>
            <p:cNvSpPr/>
            <p:nvPr/>
          </p:nvSpPr>
          <p:spPr bwMode="auto">
            <a:xfrm>
              <a:off x="4318602"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5" name="Oval 174">
              <a:extLst>
                <a:ext uri="{FF2B5EF4-FFF2-40B4-BE49-F238E27FC236}">
                  <a16:creationId xmlns:a16="http://schemas.microsoft.com/office/drawing/2014/main" id="{C21134EA-8E59-450A-8FDA-173B549379D7}"/>
                </a:ext>
              </a:extLst>
            </p:cNvPr>
            <p:cNvSpPr/>
            <p:nvPr/>
          </p:nvSpPr>
          <p:spPr bwMode="auto">
            <a:xfrm>
              <a:off x="456172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6" name="Oval 175">
              <a:extLst>
                <a:ext uri="{FF2B5EF4-FFF2-40B4-BE49-F238E27FC236}">
                  <a16:creationId xmlns:a16="http://schemas.microsoft.com/office/drawing/2014/main" id="{BB918317-3B04-4C98-86B4-3E5C9F974BD8}"/>
                </a:ext>
              </a:extLst>
            </p:cNvPr>
            <p:cNvSpPr/>
            <p:nvPr/>
          </p:nvSpPr>
          <p:spPr bwMode="auto">
            <a:xfrm>
              <a:off x="4676382"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7" name="Oval 176">
              <a:extLst>
                <a:ext uri="{FF2B5EF4-FFF2-40B4-BE49-F238E27FC236}">
                  <a16:creationId xmlns:a16="http://schemas.microsoft.com/office/drawing/2014/main" id="{F8C17943-EE07-4631-A3F8-EA93F05FF76A}"/>
                </a:ext>
              </a:extLst>
            </p:cNvPr>
            <p:cNvSpPr/>
            <p:nvPr/>
          </p:nvSpPr>
          <p:spPr bwMode="auto">
            <a:xfrm>
              <a:off x="4742372"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8" name="Oval 177">
              <a:extLst>
                <a:ext uri="{FF2B5EF4-FFF2-40B4-BE49-F238E27FC236}">
                  <a16:creationId xmlns:a16="http://schemas.microsoft.com/office/drawing/2014/main" id="{0E502816-CC40-4B83-BEFA-8565511F0748}"/>
                </a:ext>
              </a:extLst>
            </p:cNvPr>
            <p:cNvSpPr/>
            <p:nvPr/>
          </p:nvSpPr>
          <p:spPr bwMode="auto">
            <a:xfrm>
              <a:off x="485861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9" name="Oval 178">
              <a:extLst>
                <a:ext uri="{FF2B5EF4-FFF2-40B4-BE49-F238E27FC236}">
                  <a16:creationId xmlns:a16="http://schemas.microsoft.com/office/drawing/2014/main" id="{323623B9-6C0C-4751-9BD4-9D15D8041809}"/>
                </a:ext>
              </a:extLst>
            </p:cNvPr>
            <p:cNvSpPr/>
            <p:nvPr/>
          </p:nvSpPr>
          <p:spPr bwMode="auto">
            <a:xfrm>
              <a:off x="5100447"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0" name="Oval 179">
              <a:extLst>
                <a:ext uri="{FF2B5EF4-FFF2-40B4-BE49-F238E27FC236}">
                  <a16:creationId xmlns:a16="http://schemas.microsoft.com/office/drawing/2014/main" id="{B6BBA59D-E1E8-4CE1-9521-90C379528B8C}"/>
                </a:ext>
              </a:extLst>
            </p:cNvPr>
            <p:cNvSpPr/>
            <p:nvPr/>
          </p:nvSpPr>
          <p:spPr bwMode="auto">
            <a:xfrm>
              <a:off x="521610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1" name="Oval 180">
              <a:extLst>
                <a:ext uri="{FF2B5EF4-FFF2-40B4-BE49-F238E27FC236}">
                  <a16:creationId xmlns:a16="http://schemas.microsoft.com/office/drawing/2014/main" id="{D683D3F3-7FBD-4EB8-9126-B4409C036138}"/>
                </a:ext>
              </a:extLst>
            </p:cNvPr>
            <p:cNvSpPr/>
            <p:nvPr/>
          </p:nvSpPr>
          <p:spPr bwMode="auto">
            <a:xfrm>
              <a:off x="5277826"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2" name="Oval 181">
              <a:extLst>
                <a:ext uri="{FF2B5EF4-FFF2-40B4-BE49-F238E27FC236}">
                  <a16:creationId xmlns:a16="http://schemas.microsoft.com/office/drawing/2014/main" id="{26353D5A-9426-4657-881B-1E5F8F8DD5BB}"/>
                </a:ext>
              </a:extLst>
            </p:cNvPr>
            <p:cNvSpPr/>
            <p:nvPr/>
          </p:nvSpPr>
          <p:spPr bwMode="auto">
            <a:xfrm>
              <a:off x="534322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3" name="Oval 182">
              <a:extLst>
                <a:ext uri="{FF2B5EF4-FFF2-40B4-BE49-F238E27FC236}">
                  <a16:creationId xmlns:a16="http://schemas.microsoft.com/office/drawing/2014/main" id="{2C1CBA8C-CAC0-443F-98DC-B1F08FBEB561}"/>
                </a:ext>
              </a:extLst>
            </p:cNvPr>
            <p:cNvSpPr/>
            <p:nvPr/>
          </p:nvSpPr>
          <p:spPr bwMode="auto">
            <a:xfrm>
              <a:off x="5533102"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4" name="Oval 183">
              <a:extLst>
                <a:ext uri="{FF2B5EF4-FFF2-40B4-BE49-F238E27FC236}">
                  <a16:creationId xmlns:a16="http://schemas.microsoft.com/office/drawing/2014/main" id="{E5AD49A4-3C0D-493B-9ED8-AA99F22E330B}"/>
                </a:ext>
              </a:extLst>
            </p:cNvPr>
            <p:cNvSpPr/>
            <p:nvPr/>
          </p:nvSpPr>
          <p:spPr bwMode="auto">
            <a:xfrm>
              <a:off x="5595900"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5" name="Oval 184">
              <a:extLst>
                <a:ext uri="{FF2B5EF4-FFF2-40B4-BE49-F238E27FC236}">
                  <a16:creationId xmlns:a16="http://schemas.microsoft.com/office/drawing/2014/main" id="{CB13FED6-DDF7-496C-8137-AC4D0B39FC76}"/>
                </a:ext>
              </a:extLst>
            </p:cNvPr>
            <p:cNvSpPr/>
            <p:nvPr/>
          </p:nvSpPr>
          <p:spPr bwMode="auto">
            <a:xfrm>
              <a:off x="5775838"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6" name="Oval 185">
              <a:extLst>
                <a:ext uri="{FF2B5EF4-FFF2-40B4-BE49-F238E27FC236}">
                  <a16:creationId xmlns:a16="http://schemas.microsoft.com/office/drawing/2014/main" id="{BA5F6C76-5399-422B-B171-4DD8B076D7E6}"/>
                </a:ext>
              </a:extLst>
            </p:cNvPr>
            <p:cNvSpPr/>
            <p:nvPr/>
          </p:nvSpPr>
          <p:spPr bwMode="auto">
            <a:xfrm>
              <a:off x="5896391"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7" name="Oval 186">
              <a:extLst>
                <a:ext uri="{FF2B5EF4-FFF2-40B4-BE49-F238E27FC236}">
                  <a16:creationId xmlns:a16="http://schemas.microsoft.com/office/drawing/2014/main" id="{A2D410F7-B267-4559-AD75-3C6F75A888A5}"/>
                </a:ext>
              </a:extLst>
            </p:cNvPr>
            <p:cNvSpPr/>
            <p:nvPr/>
          </p:nvSpPr>
          <p:spPr bwMode="auto">
            <a:xfrm>
              <a:off x="5957093"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8" name="Oval 187">
              <a:extLst>
                <a:ext uri="{FF2B5EF4-FFF2-40B4-BE49-F238E27FC236}">
                  <a16:creationId xmlns:a16="http://schemas.microsoft.com/office/drawing/2014/main" id="{5D8D440D-7322-4AFA-AFFC-0C3A72970127}"/>
                </a:ext>
              </a:extLst>
            </p:cNvPr>
            <p:cNvSpPr/>
            <p:nvPr/>
          </p:nvSpPr>
          <p:spPr bwMode="auto">
            <a:xfrm>
              <a:off x="6086868"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9" name="Oval 188">
              <a:extLst>
                <a:ext uri="{FF2B5EF4-FFF2-40B4-BE49-F238E27FC236}">
                  <a16:creationId xmlns:a16="http://schemas.microsoft.com/office/drawing/2014/main" id="{B1312D70-3E27-42CC-BD5D-0B978BBA8B46}"/>
                </a:ext>
              </a:extLst>
            </p:cNvPr>
            <p:cNvSpPr/>
            <p:nvPr/>
          </p:nvSpPr>
          <p:spPr bwMode="auto">
            <a:xfrm>
              <a:off x="6143607"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0" name="Oval 189">
              <a:extLst>
                <a:ext uri="{FF2B5EF4-FFF2-40B4-BE49-F238E27FC236}">
                  <a16:creationId xmlns:a16="http://schemas.microsoft.com/office/drawing/2014/main" id="{466143A1-B34B-428D-8C01-158226FD7359}"/>
                </a:ext>
              </a:extLst>
            </p:cNvPr>
            <p:cNvSpPr/>
            <p:nvPr/>
          </p:nvSpPr>
          <p:spPr bwMode="auto">
            <a:xfrm>
              <a:off x="6262811"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1" name="Oval 190">
              <a:extLst>
                <a:ext uri="{FF2B5EF4-FFF2-40B4-BE49-F238E27FC236}">
                  <a16:creationId xmlns:a16="http://schemas.microsoft.com/office/drawing/2014/main" id="{C41F15FB-18CA-4CE9-AABD-BBF2E7589A8E}"/>
                </a:ext>
              </a:extLst>
            </p:cNvPr>
            <p:cNvSpPr/>
            <p:nvPr/>
          </p:nvSpPr>
          <p:spPr bwMode="auto">
            <a:xfrm>
              <a:off x="6390346"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2" name="Oval 191">
              <a:extLst>
                <a:ext uri="{FF2B5EF4-FFF2-40B4-BE49-F238E27FC236}">
                  <a16:creationId xmlns:a16="http://schemas.microsoft.com/office/drawing/2014/main" id="{2F74E982-B65B-475E-9F22-35FCC8869F0F}"/>
                </a:ext>
              </a:extLst>
            </p:cNvPr>
            <p:cNvSpPr/>
            <p:nvPr/>
          </p:nvSpPr>
          <p:spPr bwMode="auto">
            <a:xfrm>
              <a:off x="6515234"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3" name="Oval 192">
              <a:extLst>
                <a:ext uri="{FF2B5EF4-FFF2-40B4-BE49-F238E27FC236}">
                  <a16:creationId xmlns:a16="http://schemas.microsoft.com/office/drawing/2014/main" id="{5827A4CF-6B7B-49F8-9514-2D905763431C}"/>
                </a:ext>
              </a:extLst>
            </p:cNvPr>
            <p:cNvSpPr/>
            <p:nvPr/>
          </p:nvSpPr>
          <p:spPr bwMode="auto">
            <a:xfrm>
              <a:off x="6930025"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4" name="Oval 193">
              <a:extLst>
                <a:ext uri="{FF2B5EF4-FFF2-40B4-BE49-F238E27FC236}">
                  <a16:creationId xmlns:a16="http://schemas.microsoft.com/office/drawing/2014/main" id="{50316705-B607-44EF-8470-1C76C528FD05}"/>
                </a:ext>
              </a:extLst>
            </p:cNvPr>
            <p:cNvSpPr/>
            <p:nvPr/>
          </p:nvSpPr>
          <p:spPr bwMode="auto">
            <a:xfrm>
              <a:off x="6869944" y="248403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 name="Group 8">
            <a:extLst>
              <a:ext uri="{FF2B5EF4-FFF2-40B4-BE49-F238E27FC236}">
                <a16:creationId xmlns:a16="http://schemas.microsoft.com/office/drawing/2014/main" id="{A4B813A9-D528-4AB4-8291-57F59ED030F1}"/>
              </a:ext>
            </a:extLst>
          </p:cNvPr>
          <p:cNvGrpSpPr/>
          <p:nvPr/>
        </p:nvGrpSpPr>
        <p:grpSpPr>
          <a:xfrm>
            <a:off x="1156014" y="2755619"/>
            <a:ext cx="5730617" cy="45720"/>
            <a:chOff x="1010540" y="2360761"/>
            <a:chExt cx="5730617" cy="45720"/>
          </a:xfrm>
        </p:grpSpPr>
        <p:sp>
          <p:nvSpPr>
            <p:cNvPr id="196" name="Oval 195">
              <a:extLst>
                <a:ext uri="{FF2B5EF4-FFF2-40B4-BE49-F238E27FC236}">
                  <a16:creationId xmlns:a16="http://schemas.microsoft.com/office/drawing/2014/main" id="{03D0F969-4DA4-4273-BE13-DA2FE1ADE0E4}"/>
                </a:ext>
              </a:extLst>
            </p:cNvPr>
            <p:cNvSpPr/>
            <p:nvPr/>
          </p:nvSpPr>
          <p:spPr bwMode="auto">
            <a:xfrm>
              <a:off x="101054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7" name="Oval 196">
              <a:extLst>
                <a:ext uri="{FF2B5EF4-FFF2-40B4-BE49-F238E27FC236}">
                  <a16:creationId xmlns:a16="http://schemas.microsoft.com/office/drawing/2014/main" id="{0085A8FA-C618-4E84-97C8-D036508F6FC5}"/>
                </a:ext>
              </a:extLst>
            </p:cNvPr>
            <p:cNvSpPr/>
            <p:nvPr/>
          </p:nvSpPr>
          <p:spPr bwMode="auto">
            <a:xfrm>
              <a:off x="1122157"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8" name="Oval 197">
              <a:extLst>
                <a:ext uri="{FF2B5EF4-FFF2-40B4-BE49-F238E27FC236}">
                  <a16:creationId xmlns:a16="http://schemas.microsoft.com/office/drawing/2014/main" id="{D745C195-DCEC-445F-95FC-41BE94F09DDA}"/>
                </a:ext>
              </a:extLst>
            </p:cNvPr>
            <p:cNvSpPr/>
            <p:nvPr/>
          </p:nvSpPr>
          <p:spPr bwMode="auto">
            <a:xfrm>
              <a:off x="118252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9" name="Oval 198">
              <a:extLst>
                <a:ext uri="{FF2B5EF4-FFF2-40B4-BE49-F238E27FC236}">
                  <a16:creationId xmlns:a16="http://schemas.microsoft.com/office/drawing/2014/main" id="{69FD9A57-EB95-41CD-A95C-5B5AA3AE8168}"/>
                </a:ext>
              </a:extLst>
            </p:cNvPr>
            <p:cNvSpPr/>
            <p:nvPr/>
          </p:nvSpPr>
          <p:spPr bwMode="auto">
            <a:xfrm>
              <a:off x="124601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0" name="Oval 199">
              <a:extLst>
                <a:ext uri="{FF2B5EF4-FFF2-40B4-BE49-F238E27FC236}">
                  <a16:creationId xmlns:a16="http://schemas.microsoft.com/office/drawing/2014/main" id="{984E96D8-CED2-442E-8578-105E8E3A1775}"/>
                </a:ext>
              </a:extLst>
            </p:cNvPr>
            <p:cNvSpPr/>
            <p:nvPr/>
          </p:nvSpPr>
          <p:spPr bwMode="auto">
            <a:xfrm>
              <a:off x="141949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1" name="Oval 200">
              <a:extLst>
                <a:ext uri="{FF2B5EF4-FFF2-40B4-BE49-F238E27FC236}">
                  <a16:creationId xmlns:a16="http://schemas.microsoft.com/office/drawing/2014/main" id="{A54637CF-9271-4F41-993B-BA7D6D4E96D9}"/>
                </a:ext>
              </a:extLst>
            </p:cNvPr>
            <p:cNvSpPr/>
            <p:nvPr/>
          </p:nvSpPr>
          <p:spPr bwMode="auto">
            <a:xfrm>
              <a:off x="1476495"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2" name="Oval 201">
              <a:extLst>
                <a:ext uri="{FF2B5EF4-FFF2-40B4-BE49-F238E27FC236}">
                  <a16:creationId xmlns:a16="http://schemas.microsoft.com/office/drawing/2014/main" id="{2E8C378E-2A31-46E7-859F-3AB7DBDEDCD8}"/>
                </a:ext>
              </a:extLst>
            </p:cNvPr>
            <p:cNvSpPr/>
            <p:nvPr/>
          </p:nvSpPr>
          <p:spPr bwMode="auto">
            <a:xfrm>
              <a:off x="1762714"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3" name="Oval 202">
              <a:extLst>
                <a:ext uri="{FF2B5EF4-FFF2-40B4-BE49-F238E27FC236}">
                  <a16:creationId xmlns:a16="http://schemas.microsoft.com/office/drawing/2014/main" id="{7BAA39CA-FF96-4F5D-94CF-7CDF0FE1BC74}"/>
                </a:ext>
              </a:extLst>
            </p:cNvPr>
            <p:cNvSpPr/>
            <p:nvPr/>
          </p:nvSpPr>
          <p:spPr bwMode="auto">
            <a:xfrm>
              <a:off x="1825494"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4" name="Oval 203">
              <a:extLst>
                <a:ext uri="{FF2B5EF4-FFF2-40B4-BE49-F238E27FC236}">
                  <a16:creationId xmlns:a16="http://schemas.microsoft.com/office/drawing/2014/main" id="{59179BD4-BBBA-4786-BAB6-5E9BE325C58B}"/>
                </a:ext>
              </a:extLst>
            </p:cNvPr>
            <p:cNvSpPr/>
            <p:nvPr/>
          </p:nvSpPr>
          <p:spPr bwMode="auto">
            <a:xfrm>
              <a:off x="1533494"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5" name="Oval 204">
              <a:extLst>
                <a:ext uri="{FF2B5EF4-FFF2-40B4-BE49-F238E27FC236}">
                  <a16:creationId xmlns:a16="http://schemas.microsoft.com/office/drawing/2014/main" id="{489420FA-4FE5-4F32-A60D-6E658832ED5D}"/>
                </a:ext>
              </a:extLst>
            </p:cNvPr>
            <p:cNvSpPr/>
            <p:nvPr/>
          </p:nvSpPr>
          <p:spPr bwMode="auto">
            <a:xfrm>
              <a:off x="1590493"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6" name="Oval 205">
              <a:extLst>
                <a:ext uri="{FF2B5EF4-FFF2-40B4-BE49-F238E27FC236}">
                  <a16:creationId xmlns:a16="http://schemas.microsoft.com/office/drawing/2014/main" id="{492706B3-2BE1-4755-A32E-3F8AB9E1FEFE}"/>
                </a:ext>
              </a:extLst>
            </p:cNvPr>
            <p:cNvSpPr/>
            <p:nvPr/>
          </p:nvSpPr>
          <p:spPr bwMode="auto">
            <a:xfrm>
              <a:off x="1647494"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7" name="Oval 206">
              <a:extLst>
                <a:ext uri="{FF2B5EF4-FFF2-40B4-BE49-F238E27FC236}">
                  <a16:creationId xmlns:a16="http://schemas.microsoft.com/office/drawing/2014/main" id="{D1D6E410-1531-4C6D-97EE-19591CCC1E67}"/>
                </a:ext>
              </a:extLst>
            </p:cNvPr>
            <p:cNvSpPr/>
            <p:nvPr/>
          </p:nvSpPr>
          <p:spPr bwMode="auto">
            <a:xfrm>
              <a:off x="2343374"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8" name="Oval 207">
              <a:extLst>
                <a:ext uri="{FF2B5EF4-FFF2-40B4-BE49-F238E27FC236}">
                  <a16:creationId xmlns:a16="http://schemas.microsoft.com/office/drawing/2014/main" id="{D1B35B10-1B56-49AC-A3DC-BB64C0D53796}"/>
                </a:ext>
              </a:extLst>
            </p:cNvPr>
            <p:cNvSpPr/>
            <p:nvPr/>
          </p:nvSpPr>
          <p:spPr bwMode="auto">
            <a:xfrm>
              <a:off x="240933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9" name="Oval 208">
              <a:extLst>
                <a:ext uri="{FF2B5EF4-FFF2-40B4-BE49-F238E27FC236}">
                  <a16:creationId xmlns:a16="http://schemas.microsoft.com/office/drawing/2014/main" id="{FFC871D1-D8B7-49FD-B1C4-A0AA7104814C}"/>
                </a:ext>
              </a:extLst>
            </p:cNvPr>
            <p:cNvSpPr/>
            <p:nvPr/>
          </p:nvSpPr>
          <p:spPr bwMode="auto">
            <a:xfrm>
              <a:off x="258104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0" name="Oval 209">
              <a:extLst>
                <a:ext uri="{FF2B5EF4-FFF2-40B4-BE49-F238E27FC236}">
                  <a16:creationId xmlns:a16="http://schemas.microsoft.com/office/drawing/2014/main" id="{0FEFBCC6-22EE-47F6-BD3D-B4A6D778BEBF}"/>
                </a:ext>
              </a:extLst>
            </p:cNvPr>
            <p:cNvSpPr/>
            <p:nvPr/>
          </p:nvSpPr>
          <p:spPr bwMode="auto">
            <a:xfrm>
              <a:off x="271499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1" name="Oval 210">
              <a:extLst>
                <a:ext uri="{FF2B5EF4-FFF2-40B4-BE49-F238E27FC236}">
                  <a16:creationId xmlns:a16="http://schemas.microsoft.com/office/drawing/2014/main" id="{357FDB20-D2AA-495A-885F-DF9242CBA7E2}"/>
                </a:ext>
              </a:extLst>
            </p:cNvPr>
            <p:cNvSpPr/>
            <p:nvPr/>
          </p:nvSpPr>
          <p:spPr bwMode="auto">
            <a:xfrm>
              <a:off x="2770497"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2" name="Oval 211">
              <a:extLst>
                <a:ext uri="{FF2B5EF4-FFF2-40B4-BE49-F238E27FC236}">
                  <a16:creationId xmlns:a16="http://schemas.microsoft.com/office/drawing/2014/main" id="{941EB51B-5409-4C7E-AF82-E05D82567E63}"/>
                </a:ext>
              </a:extLst>
            </p:cNvPr>
            <p:cNvSpPr/>
            <p:nvPr/>
          </p:nvSpPr>
          <p:spPr bwMode="auto">
            <a:xfrm>
              <a:off x="2827869"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3" name="Oval 212">
              <a:extLst>
                <a:ext uri="{FF2B5EF4-FFF2-40B4-BE49-F238E27FC236}">
                  <a16:creationId xmlns:a16="http://schemas.microsoft.com/office/drawing/2014/main" id="{AE662FF0-D06C-4F0B-83D3-49C5861ADC34}"/>
                </a:ext>
              </a:extLst>
            </p:cNvPr>
            <p:cNvSpPr/>
            <p:nvPr/>
          </p:nvSpPr>
          <p:spPr bwMode="auto">
            <a:xfrm>
              <a:off x="3056999"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4" name="Oval 213">
              <a:extLst>
                <a:ext uri="{FF2B5EF4-FFF2-40B4-BE49-F238E27FC236}">
                  <a16:creationId xmlns:a16="http://schemas.microsoft.com/office/drawing/2014/main" id="{FE49123F-27A3-42A9-A6AA-E25682EEBB16}"/>
                </a:ext>
              </a:extLst>
            </p:cNvPr>
            <p:cNvSpPr/>
            <p:nvPr/>
          </p:nvSpPr>
          <p:spPr bwMode="auto">
            <a:xfrm>
              <a:off x="3295082"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5" name="Oval 214">
              <a:extLst>
                <a:ext uri="{FF2B5EF4-FFF2-40B4-BE49-F238E27FC236}">
                  <a16:creationId xmlns:a16="http://schemas.microsoft.com/office/drawing/2014/main" id="{FCA80E71-50B4-48A3-B6AB-6EF757D6A677}"/>
                </a:ext>
              </a:extLst>
            </p:cNvPr>
            <p:cNvSpPr/>
            <p:nvPr/>
          </p:nvSpPr>
          <p:spPr bwMode="auto">
            <a:xfrm>
              <a:off x="3366743"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6" name="Oval 215">
              <a:extLst>
                <a:ext uri="{FF2B5EF4-FFF2-40B4-BE49-F238E27FC236}">
                  <a16:creationId xmlns:a16="http://schemas.microsoft.com/office/drawing/2014/main" id="{A7937D28-1D1B-4E36-B12F-0DFC4EE276D0}"/>
                </a:ext>
              </a:extLst>
            </p:cNvPr>
            <p:cNvSpPr/>
            <p:nvPr/>
          </p:nvSpPr>
          <p:spPr bwMode="auto">
            <a:xfrm>
              <a:off x="370888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7" name="Oval 216">
              <a:extLst>
                <a:ext uri="{FF2B5EF4-FFF2-40B4-BE49-F238E27FC236}">
                  <a16:creationId xmlns:a16="http://schemas.microsoft.com/office/drawing/2014/main" id="{4D241C65-A995-477E-B4AF-18F3F5756EB0}"/>
                </a:ext>
              </a:extLst>
            </p:cNvPr>
            <p:cNvSpPr/>
            <p:nvPr/>
          </p:nvSpPr>
          <p:spPr bwMode="auto">
            <a:xfrm>
              <a:off x="347553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8" name="Oval 217">
              <a:extLst>
                <a:ext uri="{FF2B5EF4-FFF2-40B4-BE49-F238E27FC236}">
                  <a16:creationId xmlns:a16="http://schemas.microsoft.com/office/drawing/2014/main" id="{029F0158-19F3-4516-80A2-DC4D672E3270}"/>
                </a:ext>
              </a:extLst>
            </p:cNvPr>
            <p:cNvSpPr/>
            <p:nvPr/>
          </p:nvSpPr>
          <p:spPr bwMode="auto">
            <a:xfrm>
              <a:off x="359886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9" name="Oval 218">
              <a:extLst>
                <a:ext uri="{FF2B5EF4-FFF2-40B4-BE49-F238E27FC236}">
                  <a16:creationId xmlns:a16="http://schemas.microsoft.com/office/drawing/2014/main" id="{6608D023-B6C5-42A4-B16A-2A9F7DE3F783}"/>
                </a:ext>
              </a:extLst>
            </p:cNvPr>
            <p:cNvSpPr/>
            <p:nvPr/>
          </p:nvSpPr>
          <p:spPr bwMode="auto">
            <a:xfrm>
              <a:off x="3831923"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0" name="Oval 219">
              <a:extLst>
                <a:ext uri="{FF2B5EF4-FFF2-40B4-BE49-F238E27FC236}">
                  <a16:creationId xmlns:a16="http://schemas.microsoft.com/office/drawing/2014/main" id="{B7E98549-850D-472F-ABE6-86A4C3A37B77}"/>
                </a:ext>
              </a:extLst>
            </p:cNvPr>
            <p:cNvSpPr/>
            <p:nvPr/>
          </p:nvSpPr>
          <p:spPr bwMode="auto">
            <a:xfrm>
              <a:off x="389237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1" name="Oval 220">
              <a:extLst>
                <a:ext uri="{FF2B5EF4-FFF2-40B4-BE49-F238E27FC236}">
                  <a16:creationId xmlns:a16="http://schemas.microsoft.com/office/drawing/2014/main" id="{8204ADEE-BBF5-4C76-B79E-C0A490C27E6D}"/>
                </a:ext>
              </a:extLst>
            </p:cNvPr>
            <p:cNvSpPr/>
            <p:nvPr/>
          </p:nvSpPr>
          <p:spPr bwMode="auto">
            <a:xfrm>
              <a:off x="395281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2" name="Oval 221">
              <a:extLst>
                <a:ext uri="{FF2B5EF4-FFF2-40B4-BE49-F238E27FC236}">
                  <a16:creationId xmlns:a16="http://schemas.microsoft.com/office/drawing/2014/main" id="{D57D725A-E54A-486B-84BF-FB886510AF34}"/>
                </a:ext>
              </a:extLst>
            </p:cNvPr>
            <p:cNvSpPr/>
            <p:nvPr/>
          </p:nvSpPr>
          <p:spPr bwMode="auto">
            <a:xfrm>
              <a:off x="401326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3" name="Oval 222">
              <a:extLst>
                <a:ext uri="{FF2B5EF4-FFF2-40B4-BE49-F238E27FC236}">
                  <a16:creationId xmlns:a16="http://schemas.microsoft.com/office/drawing/2014/main" id="{A38967E1-6E12-466F-B171-9822BB28C63F}"/>
                </a:ext>
              </a:extLst>
            </p:cNvPr>
            <p:cNvSpPr/>
            <p:nvPr/>
          </p:nvSpPr>
          <p:spPr bwMode="auto">
            <a:xfrm>
              <a:off x="4073713"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4" name="Oval 223">
              <a:extLst>
                <a:ext uri="{FF2B5EF4-FFF2-40B4-BE49-F238E27FC236}">
                  <a16:creationId xmlns:a16="http://schemas.microsoft.com/office/drawing/2014/main" id="{8E23886C-C415-4297-AA90-5E9C656935FA}"/>
                </a:ext>
              </a:extLst>
            </p:cNvPr>
            <p:cNvSpPr/>
            <p:nvPr/>
          </p:nvSpPr>
          <p:spPr bwMode="auto">
            <a:xfrm>
              <a:off x="413416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5" name="Oval 224">
              <a:extLst>
                <a:ext uri="{FF2B5EF4-FFF2-40B4-BE49-F238E27FC236}">
                  <a16:creationId xmlns:a16="http://schemas.microsoft.com/office/drawing/2014/main" id="{6AE2FAFE-0AEA-4F4E-8A8E-DE9560B3A985}"/>
                </a:ext>
              </a:extLst>
            </p:cNvPr>
            <p:cNvSpPr/>
            <p:nvPr/>
          </p:nvSpPr>
          <p:spPr bwMode="auto">
            <a:xfrm>
              <a:off x="4368163"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6" name="Oval 225">
              <a:extLst>
                <a:ext uri="{FF2B5EF4-FFF2-40B4-BE49-F238E27FC236}">
                  <a16:creationId xmlns:a16="http://schemas.microsoft.com/office/drawing/2014/main" id="{7244780B-98BD-4FF0-BC4C-EE0CA12C9A72}"/>
                </a:ext>
              </a:extLst>
            </p:cNvPr>
            <p:cNvSpPr/>
            <p:nvPr/>
          </p:nvSpPr>
          <p:spPr bwMode="auto">
            <a:xfrm>
              <a:off x="419460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7" name="Oval 226">
              <a:extLst>
                <a:ext uri="{FF2B5EF4-FFF2-40B4-BE49-F238E27FC236}">
                  <a16:creationId xmlns:a16="http://schemas.microsoft.com/office/drawing/2014/main" id="{B27BCD34-DB55-4A15-98EA-CAC7A51F5985}"/>
                </a:ext>
              </a:extLst>
            </p:cNvPr>
            <p:cNvSpPr/>
            <p:nvPr/>
          </p:nvSpPr>
          <p:spPr bwMode="auto">
            <a:xfrm>
              <a:off x="431865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8" name="Oval 227">
              <a:extLst>
                <a:ext uri="{FF2B5EF4-FFF2-40B4-BE49-F238E27FC236}">
                  <a16:creationId xmlns:a16="http://schemas.microsoft.com/office/drawing/2014/main" id="{A300C803-200B-43D6-891E-48C73E977DB5}"/>
                </a:ext>
              </a:extLst>
            </p:cNvPr>
            <p:cNvSpPr/>
            <p:nvPr/>
          </p:nvSpPr>
          <p:spPr bwMode="auto">
            <a:xfrm>
              <a:off x="4495592"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9" name="Oval 228">
              <a:extLst>
                <a:ext uri="{FF2B5EF4-FFF2-40B4-BE49-F238E27FC236}">
                  <a16:creationId xmlns:a16="http://schemas.microsoft.com/office/drawing/2014/main" id="{56993ECC-EE51-4A5E-90D9-EACD2F2FAE6A}"/>
                </a:ext>
              </a:extLst>
            </p:cNvPr>
            <p:cNvSpPr/>
            <p:nvPr/>
          </p:nvSpPr>
          <p:spPr bwMode="auto">
            <a:xfrm>
              <a:off x="467674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0" name="Oval 229">
              <a:extLst>
                <a:ext uri="{FF2B5EF4-FFF2-40B4-BE49-F238E27FC236}">
                  <a16:creationId xmlns:a16="http://schemas.microsoft.com/office/drawing/2014/main" id="{426BF744-DDD1-48D7-8C60-F7AF1F8DAB00}"/>
                </a:ext>
              </a:extLst>
            </p:cNvPr>
            <p:cNvSpPr/>
            <p:nvPr/>
          </p:nvSpPr>
          <p:spPr bwMode="auto">
            <a:xfrm>
              <a:off x="473826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1" name="Oval 230">
              <a:extLst>
                <a:ext uri="{FF2B5EF4-FFF2-40B4-BE49-F238E27FC236}">
                  <a16:creationId xmlns:a16="http://schemas.microsoft.com/office/drawing/2014/main" id="{BBDDB26B-B441-43C1-9B55-D25E867D49CF}"/>
                </a:ext>
              </a:extLst>
            </p:cNvPr>
            <p:cNvSpPr/>
            <p:nvPr/>
          </p:nvSpPr>
          <p:spPr bwMode="auto">
            <a:xfrm>
              <a:off x="4977027"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2" name="Oval 231">
              <a:extLst>
                <a:ext uri="{FF2B5EF4-FFF2-40B4-BE49-F238E27FC236}">
                  <a16:creationId xmlns:a16="http://schemas.microsoft.com/office/drawing/2014/main" id="{E0F51B40-29E2-422C-9A93-7A13FC66EE5F}"/>
                </a:ext>
              </a:extLst>
            </p:cNvPr>
            <p:cNvSpPr/>
            <p:nvPr/>
          </p:nvSpPr>
          <p:spPr bwMode="auto">
            <a:xfrm>
              <a:off x="503577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3" name="Oval 232">
              <a:extLst>
                <a:ext uri="{FF2B5EF4-FFF2-40B4-BE49-F238E27FC236}">
                  <a16:creationId xmlns:a16="http://schemas.microsoft.com/office/drawing/2014/main" id="{C9656834-121A-403A-9A49-98F90DA0435D}"/>
                </a:ext>
              </a:extLst>
            </p:cNvPr>
            <p:cNvSpPr/>
            <p:nvPr/>
          </p:nvSpPr>
          <p:spPr bwMode="auto">
            <a:xfrm>
              <a:off x="5097207"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4" name="Oval 233">
              <a:extLst>
                <a:ext uri="{FF2B5EF4-FFF2-40B4-BE49-F238E27FC236}">
                  <a16:creationId xmlns:a16="http://schemas.microsoft.com/office/drawing/2014/main" id="{2A176CE7-F0D6-4861-A793-56D69F17B75E}"/>
                </a:ext>
              </a:extLst>
            </p:cNvPr>
            <p:cNvSpPr/>
            <p:nvPr/>
          </p:nvSpPr>
          <p:spPr bwMode="auto">
            <a:xfrm>
              <a:off x="521867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5" name="Oval 234">
              <a:extLst>
                <a:ext uri="{FF2B5EF4-FFF2-40B4-BE49-F238E27FC236}">
                  <a16:creationId xmlns:a16="http://schemas.microsoft.com/office/drawing/2014/main" id="{9FF4EAF6-59A3-4F8B-89C0-7EC91F152946}"/>
                </a:ext>
              </a:extLst>
            </p:cNvPr>
            <p:cNvSpPr/>
            <p:nvPr/>
          </p:nvSpPr>
          <p:spPr bwMode="auto">
            <a:xfrm>
              <a:off x="527721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6" name="Oval 235">
              <a:extLst>
                <a:ext uri="{FF2B5EF4-FFF2-40B4-BE49-F238E27FC236}">
                  <a16:creationId xmlns:a16="http://schemas.microsoft.com/office/drawing/2014/main" id="{3300AB37-86D7-41C1-AD45-B2BA24043BA1}"/>
                </a:ext>
              </a:extLst>
            </p:cNvPr>
            <p:cNvSpPr/>
            <p:nvPr/>
          </p:nvSpPr>
          <p:spPr bwMode="auto">
            <a:xfrm>
              <a:off x="5337785"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7" name="Oval 236">
              <a:extLst>
                <a:ext uri="{FF2B5EF4-FFF2-40B4-BE49-F238E27FC236}">
                  <a16:creationId xmlns:a16="http://schemas.microsoft.com/office/drawing/2014/main" id="{AF3B7571-B46A-44EF-8FDC-E2D78E82B20D}"/>
                </a:ext>
              </a:extLst>
            </p:cNvPr>
            <p:cNvSpPr/>
            <p:nvPr/>
          </p:nvSpPr>
          <p:spPr bwMode="auto">
            <a:xfrm>
              <a:off x="5534128"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8" name="Oval 237">
              <a:extLst>
                <a:ext uri="{FF2B5EF4-FFF2-40B4-BE49-F238E27FC236}">
                  <a16:creationId xmlns:a16="http://schemas.microsoft.com/office/drawing/2014/main" id="{8F829F53-168B-460A-85FA-935941A7BD0A}"/>
                </a:ext>
              </a:extLst>
            </p:cNvPr>
            <p:cNvSpPr/>
            <p:nvPr/>
          </p:nvSpPr>
          <p:spPr bwMode="auto">
            <a:xfrm>
              <a:off x="565749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9" name="Oval 238">
              <a:extLst>
                <a:ext uri="{FF2B5EF4-FFF2-40B4-BE49-F238E27FC236}">
                  <a16:creationId xmlns:a16="http://schemas.microsoft.com/office/drawing/2014/main" id="{8EC76C0F-40BF-4347-A485-F55832D90C2B}"/>
                </a:ext>
              </a:extLst>
            </p:cNvPr>
            <p:cNvSpPr/>
            <p:nvPr/>
          </p:nvSpPr>
          <p:spPr bwMode="auto">
            <a:xfrm>
              <a:off x="5766193"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0" name="Oval 239">
              <a:extLst>
                <a:ext uri="{FF2B5EF4-FFF2-40B4-BE49-F238E27FC236}">
                  <a16:creationId xmlns:a16="http://schemas.microsoft.com/office/drawing/2014/main" id="{DE410A71-1771-4A50-89A9-A9E6BE2554F5}"/>
                </a:ext>
              </a:extLst>
            </p:cNvPr>
            <p:cNvSpPr/>
            <p:nvPr/>
          </p:nvSpPr>
          <p:spPr bwMode="auto">
            <a:xfrm>
              <a:off x="5820182"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1" name="Oval 240">
              <a:extLst>
                <a:ext uri="{FF2B5EF4-FFF2-40B4-BE49-F238E27FC236}">
                  <a16:creationId xmlns:a16="http://schemas.microsoft.com/office/drawing/2014/main" id="{FCA8DC67-A538-4BED-9247-7D79CBA30A3A}"/>
                </a:ext>
              </a:extLst>
            </p:cNvPr>
            <p:cNvSpPr/>
            <p:nvPr/>
          </p:nvSpPr>
          <p:spPr bwMode="auto">
            <a:xfrm>
              <a:off x="5883509"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2" name="Oval 241">
              <a:extLst>
                <a:ext uri="{FF2B5EF4-FFF2-40B4-BE49-F238E27FC236}">
                  <a16:creationId xmlns:a16="http://schemas.microsoft.com/office/drawing/2014/main" id="{580598EC-FBE0-41E0-BBF5-E55E520E2AEE}"/>
                </a:ext>
              </a:extLst>
            </p:cNvPr>
            <p:cNvSpPr/>
            <p:nvPr/>
          </p:nvSpPr>
          <p:spPr bwMode="auto">
            <a:xfrm>
              <a:off x="5952501"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3" name="Oval 242">
              <a:extLst>
                <a:ext uri="{FF2B5EF4-FFF2-40B4-BE49-F238E27FC236}">
                  <a16:creationId xmlns:a16="http://schemas.microsoft.com/office/drawing/2014/main" id="{3F1F288D-D22B-4B10-9DFB-C26D27CEE4C3}"/>
                </a:ext>
              </a:extLst>
            </p:cNvPr>
            <p:cNvSpPr/>
            <p:nvPr/>
          </p:nvSpPr>
          <p:spPr bwMode="auto">
            <a:xfrm>
              <a:off x="6201511"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4" name="Oval 243">
              <a:extLst>
                <a:ext uri="{FF2B5EF4-FFF2-40B4-BE49-F238E27FC236}">
                  <a16:creationId xmlns:a16="http://schemas.microsoft.com/office/drawing/2014/main" id="{1C74F291-D07F-4FE9-B463-143D784B4EE9}"/>
                </a:ext>
              </a:extLst>
            </p:cNvPr>
            <p:cNvSpPr/>
            <p:nvPr/>
          </p:nvSpPr>
          <p:spPr bwMode="auto">
            <a:xfrm>
              <a:off x="6625485"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5" name="Oval 244">
              <a:extLst>
                <a:ext uri="{FF2B5EF4-FFF2-40B4-BE49-F238E27FC236}">
                  <a16:creationId xmlns:a16="http://schemas.microsoft.com/office/drawing/2014/main" id="{7C6B4FF3-7BC3-48F7-A021-8AD2ED3EA371}"/>
                </a:ext>
              </a:extLst>
            </p:cNvPr>
            <p:cNvSpPr/>
            <p:nvPr/>
          </p:nvSpPr>
          <p:spPr bwMode="auto">
            <a:xfrm>
              <a:off x="6385700"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6" name="Oval 245">
              <a:extLst>
                <a:ext uri="{FF2B5EF4-FFF2-40B4-BE49-F238E27FC236}">
                  <a16:creationId xmlns:a16="http://schemas.microsoft.com/office/drawing/2014/main" id="{82E30B9A-9294-40DC-B8EC-0BDF77A04D6C}"/>
                </a:ext>
              </a:extLst>
            </p:cNvPr>
            <p:cNvSpPr/>
            <p:nvPr/>
          </p:nvSpPr>
          <p:spPr bwMode="auto">
            <a:xfrm>
              <a:off x="6695437"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7" name="Oval 246">
              <a:extLst>
                <a:ext uri="{FF2B5EF4-FFF2-40B4-BE49-F238E27FC236}">
                  <a16:creationId xmlns:a16="http://schemas.microsoft.com/office/drawing/2014/main" id="{EE00A09A-6AA2-45FA-8557-E1FB080F4B86}"/>
                </a:ext>
              </a:extLst>
            </p:cNvPr>
            <p:cNvSpPr/>
            <p:nvPr/>
          </p:nvSpPr>
          <p:spPr bwMode="auto">
            <a:xfrm>
              <a:off x="6325121"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8" name="Oval 247">
              <a:extLst>
                <a:ext uri="{FF2B5EF4-FFF2-40B4-BE49-F238E27FC236}">
                  <a16:creationId xmlns:a16="http://schemas.microsoft.com/office/drawing/2014/main" id="{9CEB197B-C980-4403-A0F9-E148F423BDDC}"/>
                </a:ext>
              </a:extLst>
            </p:cNvPr>
            <p:cNvSpPr/>
            <p:nvPr/>
          </p:nvSpPr>
          <p:spPr bwMode="auto">
            <a:xfrm>
              <a:off x="6455656" y="2360761"/>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 name="Group 2">
            <a:extLst>
              <a:ext uri="{FF2B5EF4-FFF2-40B4-BE49-F238E27FC236}">
                <a16:creationId xmlns:a16="http://schemas.microsoft.com/office/drawing/2014/main" id="{FEC8EDF1-D455-42E9-A6EA-7E47986D747C}"/>
              </a:ext>
            </a:extLst>
          </p:cNvPr>
          <p:cNvGrpSpPr/>
          <p:nvPr/>
        </p:nvGrpSpPr>
        <p:grpSpPr>
          <a:xfrm>
            <a:off x="1136420" y="2606668"/>
            <a:ext cx="5998797" cy="45720"/>
            <a:chOff x="990946" y="2211810"/>
            <a:chExt cx="5998797" cy="45720"/>
          </a:xfrm>
        </p:grpSpPr>
        <p:sp>
          <p:nvSpPr>
            <p:cNvPr id="250" name="Oval 249">
              <a:extLst>
                <a:ext uri="{FF2B5EF4-FFF2-40B4-BE49-F238E27FC236}">
                  <a16:creationId xmlns:a16="http://schemas.microsoft.com/office/drawing/2014/main" id="{30EDABD8-F0A9-4129-9FB4-AAC42DC6127D}"/>
                </a:ext>
              </a:extLst>
            </p:cNvPr>
            <p:cNvSpPr/>
            <p:nvPr/>
          </p:nvSpPr>
          <p:spPr bwMode="auto">
            <a:xfrm>
              <a:off x="99094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1" name="Oval 250">
              <a:extLst>
                <a:ext uri="{FF2B5EF4-FFF2-40B4-BE49-F238E27FC236}">
                  <a16:creationId xmlns:a16="http://schemas.microsoft.com/office/drawing/2014/main" id="{DFA44178-DAFF-47A9-BDC3-97DEDEDA104A}"/>
                </a:ext>
              </a:extLst>
            </p:cNvPr>
            <p:cNvSpPr/>
            <p:nvPr/>
          </p:nvSpPr>
          <p:spPr bwMode="auto">
            <a:xfrm>
              <a:off x="105107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2" name="Oval 251">
              <a:extLst>
                <a:ext uri="{FF2B5EF4-FFF2-40B4-BE49-F238E27FC236}">
                  <a16:creationId xmlns:a16="http://schemas.microsoft.com/office/drawing/2014/main" id="{B80D7327-EC3F-4F98-82D7-700EAC9EEB6E}"/>
                </a:ext>
              </a:extLst>
            </p:cNvPr>
            <p:cNvSpPr/>
            <p:nvPr/>
          </p:nvSpPr>
          <p:spPr bwMode="auto">
            <a:xfrm>
              <a:off x="111121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3" name="Oval 252">
              <a:extLst>
                <a:ext uri="{FF2B5EF4-FFF2-40B4-BE49-F238E27FC236}">
                  <a16:creationId xmlns:a16="http://schemas.microsoft.com/office/drawing/2014/main" id="{9D960E97-F3DD-478E-A830-63D8C04FC858}"/>
                </a:ext>
              </a:extLst>
            </p:cNvPr>
            <p:cNvSpPr/>
            <p:nvPr/>
          </p:nvSpPr>
          <p:spPr bwMode="auto">
            <a:xfrm>
              <a:off x="117134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7" name="Oval 276">
              <a:extLst>
                <a:ext uri="{FF2B5EF4-FFF2-40B4-BE49-F238E27FC236}">
                  <a16:creationId xmlns:a16="http://schemas.microsoft.com/office/drawing/2014/main" id="{9E3DA0A7-EE79-4484-98C5-59D21EF1D8CC}"/>
                </a:ext>
              </a:extLst>
            </p:cNvPr>
            <p:cNvSpPr/>
            <p:nvPr/>
          </p:nvSpPr>
          <p:spPr bwMode="auto">
            <a:xfrm>
              <a:off x="123147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8" name="Oval 277">
              <a:extLst>
                <a:ext uri="{FF2B5EF4-FFF2-40B4-BE49-F238E27FC236}">
                  <a16:creationId xmlns:a16="http://schemas.microsoft.com/office/drawing/2014/main" id="{4E46F3B5-D16D-4BDF-8BF3-5A448B24DBEA}"/>
                </a:ext>
              </a:extLst>
            </p:cNvPr>
            <p:cNvSpPr/>
            <p:nvPr/>
          </p:nvSpPr>
          <p:spPr bwMode="auto">
            <a:xfrm>
              <a:off x="129160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9" name="Oval 278">
              <a:extLst>
                <a:ext uri="{FF2B5EF4-FFF2-40B4-BE49-F238E27FC236}">
                  <a16:creationId xmlns:a16="http://schemas.microsoft.com/office/drawing/2014/main" id="{733A731A-E8DC-4D9E-B3ED-C6A72F6C776E}"/>
                </a:ext>
              </a:extLst>
            </p:cNvPr>
            <p:cNvSpPr/>
            <p:nvPr/>
          </p:nvSpPr>
          <p:spPr bwMode="auto">
            <a:xfrm>
              <a:off x="135173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0" name="Oval 279">
              <a:extLst>
                <a:ext uri="{FF2B5EF4-FFF2-40B4-BE49-F238E27FC236}">
                  <a16:creationId xmlns:a16="http://schemas.microsoft.com/office/drawing/2014/main" id="{3E77AA3A-86CC-4DA5-AA7B-5F0673F4FE08}"/>
                </a:ext>
              </a:extLst>
            </p:cNvPr>
            <p:cNvSpPr/>
            <p:nvPr/>
          </p:nvSpPr>
          <p:spPr bwMode="auto">
            <a:xfrm>
              <a:off x="141187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1" name="Oval 280">
              <a:extLst>
                <a:ext uri="{FF2B5EF4-FFF2-40B4-BE49-F238E27FC236}">
                  <a16:creationId xmlns:a16="http://schemas.microsoft.com/office/drawing/2014/main" id="{C7411EF5-CED1-42C6-8267-5CECD3C7127E}"/>
                </a:ext>
              </a:extLst>
            </p:cNvPr>
            <p:cNvSpPr/>
            <p:nvPr/>
          </p:nvSpPr>
          <p:spPr bwMode="auto">
            <a:xfrm>
              <a:off x="147200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2" name="Oval 281">
              <a:extLst>
                <a:ext uri="{FF2B5EF4-FFF2-40B4-BE49-F238E27FC236}">
                  <a16:creationId xmlns:a16="http://schemas.microsoft.com/office/drawing/2014/main" id="{A3DE007B-1F90-4024-B1A7-2D2C5CEAEBEC}"/>
                </a:ext>
              </a:extLst>
            </p:cNvPr>
            <p:cNvSpPr/>
            <p:nvPr/>
          </p:nvSpPr>
          <p:spPr bwMode="auto">
            <a:xfrm>
              <a:off x="153213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3" name="Oval 282">
              <a:extLst>
                <a:ext uri="{FF2B5EF4-FFF2-40B4-BE49-F238E27FC236}">
                  <a16:creationId xmlns:a16="http://schemas.microsoft.com/office/drawing/2014/main" id="{9229E0CF-B812-4677-966B-8567B8953081}"/>
                </a:ext>
              </a:extLst>
            </p:cNvPr>
            <p:cNvSpPr/>
            <p:nvPr/>
          </p:nvSpPr>
          <p:spPr bwMode="auto">
            <a:xfrm>
              <a:off x="159226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4" name="Oval 283">
              <a:extLst>
                <a:ext uri="{FF2B5EF4-FFF2-40B4-BE49-F238E27FC236}">
                  <a16:creationId xmlns:a16="http://schemas.microsoft.com/office/drawing/2014/main" id="{84AAB817-C0C8-4D2A-BA50-3252EE3802D4}"/>
                </a:ext>
              </a:extLst>
            </p:cNvPr>
            <p:cNvSpPr/>
            <p:nvPr/>
          </p:nvSpPr>
          <p:spPr bwMode="auto">
            <a:xfrm>
              <a:off x="165239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5" name="Oval 284">
              <a:extLst>
                <a:ext uri="{FF2B5EF4-FFF2-40B4-BE49-F238E27FC236}">
                  <a16:creationId xmlns:a16="http://schemas.microsoft.com/office/drawing/2014/main" id="{2C23282E-EB4A-4FE6-9036-1066D8F64F38}"/>
                </a:ext>
              </a:extLst>
            </p:cNvPr>
            <p:cNvSpPr/>
            <p:nvPr/>
          </p:nvSpPr>
          <p:spPr bwMode="auto">
            <a:xfrm>
              <a:off x="171253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6" name="Oval 285">
              <a:extLst>
                <a:ext uri="{FF2B5EF4-FFF2-40B4-BE49-F238E27FC236}">
                  <a16:creationId xmlns:a16="http://schemas.microsoft.com/office/drawing/2014/main" id="{88BADB76-43AC-4E8C-BBF5-1FEAE2F3741C}"/>
                </a:ext>
              </a:extLst>
            </p:cNvPr>
            <p:cNvSpPr/>
            <p:nvPr/>
          </p:nvSpPr>
          <p:spPr bwMode="auto">
            <a:xfrm>
              <a:off x="177266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7" name="Oval 286">
              <a:extLst>
                <a:ext uri="{FF2B5EF4-FFF2-40B4-BE49-F238E27FC236}">
                  <a16:creationId xmlns:a16="http://schemas.microsoft.com/office/drawing/2014/main" id="{C4164699-EF7A-483F-AAF9-C5354B42092F}"/>
                </a:ext>
              </a:extLst>
            </p:cNvPr>
            <p:cNvSpPr/>
            <p:nvPr/>
          </p:nvSpPr>
          <p:spPr bwMode="auto">
            <a:xfrm>
              <a:off x="183279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8" name="Oval 287">
              <a:extLst>
                <a:ext uri="{FF2B5EF4-FFF2-40B4-BE49-F238E27FC236}">
                  <a16:creationId xmlns:a16="http://schemas.microsoft.com/office/drawing/2014/main" id="{F844B179-C748-405D-B11E-09F07A6825D3}"/>
                </a:ext>
              </a:extLst>
            </p:cNvPr>
            <p:cNvSpPr/>
            <p:nvPr/>
          </p:nvSpPr>
          <p:spPr bwMode="auto">
            <a:xfrm>
              <a:off x="189292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9" name="Oval 288">
              <a:extLst>
                <a:ext uri="{FF2B5EF4-FFF2-40B4-BE49-F238E27FC236}">
                  <a16:creationId xmlns:a16="http://schemas.microsoft.com/office/drawing/2014/main" id="{892AF3A5-9CA2-478C-BD67-D4271E19CF90}"/>
                </a:ext>
              </a:extLst>
            </p:cNvPr>
            <p:cNvSpPr/>
            <p:nvPr/>
          </p:nvSpPr>
          <p:spPr bwMode="auto">
            <a:xfrm>
              <a:off x="195305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0" name="Oval 289">
              <a:extLst>
                <a:ext uri="{FF2B5EF4-FFF2-40B4-BE49-F238E27FC236}">
                  <a16:creationId xmlns:a16="http://schemas.microsoft.com/office/drawing/2014/main" id="{7AA93088-6119-48F4-9408-1DEA6AF6E744}"/>
                </a:ext>
              </a:extLst>
            </p:cNvPr>
            <p:cNvSpPr/>
            <p:nvPr/>
          </p:nvSpPr>
          <p:spPr bwMode="auto">
            <a:xfrm>
              <a:off x="201319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1" name="Oval 290">
              <a:extLst>
                <a:ext uri="{FF2B5EF4-FFF2-40B4-BE49-F238E27FC236}">
                  <a16:creationId xmlns:a16="http://schemas.microsoft.com/office/drawing/2014/main" id="{0241C8FB-11CD-47D9-8469-88B195D02111}"/>
                </a:ext>
              </a:extLst>
            </p:cNvPr>
            <p:cNvSpPr/>
            <p:nvPr/>
          </p:nvSpPr>
          <p:spPr bwMode="auto">
            <a:xfrm>
              <a:off x="207332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2" name="Oval 291">
              <a:extLst>
                <a:ext uri="{FF2B5EF4-FFF2-40B4-BE49-F238E27FC236}">
                  <a16:creationId xmlns:a16="http://schemas.microsoft.com/office/drawing/2014/main" id="{3266EA2D-D0F4-479A-894B-344A09997F26}"/>
                </a:ext>
              </a:extLst>
            </p:cNvPr>
            <p:cNvSpPr/>
            <p:nvPr/>
          </p:nvSpPr>
          <p:spPr bwMode="auto">
            <a:xfrm>
              <a:off x="213345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3" name="Oval 292">
              <a:extLst>
                <a:ext uri="{FF2B5EF4-FFF2-40B4-BE49-F238E27FC236}">
                  <a16:creationId xmlns:a16="http://schemas.microsoft.com/office/drawing/2014/main" id="{D0599531-0CD6-4504-A1E8-BB67E99CB889}"/>
                </a:ext>
              </a:extLst>
            </p:cNvPr>
            <p:cNvSpPr/>
            <p:nvPr/>
          </p:nvSpPr>
          <p:spPr bwMode="auto">
            <a:xfrm>
              <a:off x="219358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4" name="Oval 293">
              <a:extLst>
                <a:ext uri="{FF2B5EF4-FFF2-40B4-BE49-F238E27FC236}">
                  <a16:creationId xmlns:a16="http://schemas.microsoft.com/office/drawing/2014/main" id="{BF11A173-45D2-4D7A-B097-629B091ED05F}"/>
                </a:ext>
              </a:extLst>
            </p:cNvPr>
            <p:cNvSpPr/>
            <p:nvPr/>
          </p:nvSpPr>
          <p:spPr bwMode="auto">
            <a:xfrm>
              <a:off x="225371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5" name="Oval 294">
              <a:extLst>
                <a:ext uri="{FF2B5EF4-FFF2-40B4-BE49-F238E27FC236}">
                  <a16:creationId xmlns:a16="http://schemas.microsoft.com/office/drawing/2014/main" id="{2EEF9F7C-4F69-4A45-B775-AC646E6DD16A}"/>
                </a:ext>
              </a:extLst>
            </p:cNvPr>
            <p:cNvSpPr/>
            <p:nvPr/>
          </p:nvSpPr>
          <p:spPr bwMode="auto">
            <a:xfrm>
              <a:off x="231385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6" name="Oval 295">
              <a:extLst>
                <a:ext uri="{FF2B5EF4-FFF2-40B4-BE49-F238E27FC236}">
                  <a16:creationId xmlns:a16="http://schemas.microsoft.com/office/drawing/2014/main" id="{F7ADD66C-15BA-48F6-BABE-3A1203950862}"/>
                </a:ext>
              </a:extLst>
            </p:cNvPr>
            <p:cNvSpPr/>
            <p:nvPr/>
          </p:nvSpPr>
          <p:spPr bwMode="auto">
            <a:xfrm>
              <a:off x="237398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7" name="Oval 296">
              <a:extLst>
                <a:ext uri="{FF2B5EF4-FFF2-40B4-BE49-F238E27FC236}">
                  <a16:creationId xmlns:a16="http://schemas.microsoft.com/office/drawing/2014/main" id="{182CF8EF-473A-4AAB-B63F-E9C7881EF99C}"/>
                </a:ext>
              </a:extLst>
            </p:cNvPr>
            <p:cNvSpPr/>
            <p:nvPr/>
          </p:nvSpPr>
          <p:spPr bwMode="auto">
            <a:xfrm>
              <a:off x="243411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8" name="Oval 297">
              <a:extLst>
                <a:ext uri="{FF2B5EF4-FFF2-40B4-BE49-F238E27FC236}">
                  <a16:creationId xmlns:a16="http://schemas.microsoft.com/office/drawing/2014/main" id="{06FE2746-1955-43C1-8EE1-D1D4B53B0607}"/>
                </a:ext>
              </a:extLst>
            </p:cNvPr>
            <p:cNvSpPr/>
            <p:nvPr/>
          </p:nvSpPr>
          <p:spPr bwMode="auto">
            <a:xfrm>
              <a:off x="249424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9" name="Oval 298">
              <a:extLst>
                <a:ext uri="{FF2B5EF4-FFF2-40B4-BE49-F238E27FC236}">
                  <a16:creationId xmlns:a16="http://schemas.microsoft.com/office/drawing/2014/main" id="{4C18D538-44D5-42C3-83AE-A5FEF6D7E538}"/>
                </a:ext>
              </a:extLst>
            </p:cNvPr>
            <p:cNvSpPr/>
            <p:nvPr/>
          </p:nvSpPr>
          <p:spPr bwMode="auto">
            <a:xfrm>
              <a:off x="255437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0" name="Oval 299">
              <a:extLst>
                <a:ext uri="{FF2B5EF4-FFF2-40B4-BE49-F238E27FC236}">
                  <a16:creationId xmlns:a16="http://schemas.microsoft.com/office/drawing/2014/main" id="{D2D9FA3C-0B9B-4AC6-B20B-445777CF9EB1}"/>
                </a:ext>
              </a:extLst>
            </p:cNvPr>
            <p:cNvSpPr/>
            <p:nvPr/>
          </p:nvSpPr>
          <p:spPr bwMode="auto">
            <a:xfrm>
              <a:off x="261451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1" name="Oval 300">
              <a:extLst>
                <a:ext uri="{FF2B5EF4-FFF2-40B4-BE49-F238E27FC236}">
                  <a16:creationId xmlns:a16="http://schemas.microsoft.com/office/drawing/2014/main" id="{0DA6D654-9A29-4E81-9994-8C5EDC30FBD9}"/>
                </a:ext>
              </a:extLst>
            </p:cNvPr>
            <p:cNvSpPr/>
            <p:nvPr/>
          </p:nvSpPr>
          <p:spPr bwMode="auto">
            <a:xfrm>
              <a:off x="267464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2" name="Oval 301">
              <a:extLst>
                <a:ext uri="{FF2B5EF4-FFF2-40B4-BE49-F238E27FC236}">
                  <a16:creationId xmlns:a16="http://schemas.microsoft.com/office/drawing/2014/main" id="{CEF0D0D5-DC39-4168-95F4-230E9229885C}"/>
                </a:ext>
              </a:extLst>
            </p:cNvPr>
            <p:cNvSpPr/>
            <p:nvPr/>
          </p:nvSpPr>
          <p:spPr bwMode="auto">
            <a:xfrm>
              <a:off x="273477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3" name="Oval 302">
              <a:extLst>
                <a:ext uri="{FF2B5EF4-FFF2-40B4-BE49-F238E27FC236}">
                  <a16:creationId xmlns:a16="http://schemas.microsoft.com/office/drawing/2014/main" id="{FBD221D3-7229-4F4A-923E-DCBFCDB967DD}"/>
                </a:ext>
              </a:extLst>
            </p:cNvPr>
            <p:cNvSpPr/>
            <p:nvPr/>
          </p:nvSpPr>
          <p:spPr bwMode="auto">
            <a:xfrm>
              <a:off x="279490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4" name="Oval 303">
              <a:extLst>
                <a:ext uri="{FF2B5EF4-FFF2-40B4-BE49-F238E27FC236}">
                  <a16:creationId xmlns:a16="http://schemas.microsoft.com/office/drawing/2014/main" id="{03A4BE47-38E0-4250-8F45-FACB78DA8D17}"/>
                </a:ext>
              </a:extLst>
            </p:cNvPr>
            <p:cNvSpPr/>
            <p:nvPr/>
          </p:nvSpPr>
          <p:spPr bwMode="auto">
            <a:xfrm>
              <a:off x="285503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5" name="Oval 304">
              <a:extLst>
                <a:ext uri="{FF2B5EF4-FFF2-40B4-BE49-F238E27FC236}">
                  <a16:creationId xmlns:a16="http://schemas.microsoft.com/office/drawing/2014/main" id="{36D04140-F9BF-42C4-BBCC-294039E11D44}"/>
                </a:ext>
              </a:extLst>
            </p:cNvPr>
            <p:cNvSpPr/>
            <p:nvPr/>
          </p:nvSpPr>
          <p:spPr bwMode="auto">
            <a:xfrm>
              <a:off x="291517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6" name="Oval 305">
              <a:extLst>
                <a:ext uri="{FF2B5EF4-FFF2-40B4-BE49-F238E27FC236}">
                  <a16:creationId xmlns:a16="http://schemas.microsoft.com/office/drawing/2014/main" id="{E79D3F22-ED20-4B65-90D0-3E4793352EE2}"/>
                </a:ext>
              </a:extLst>
            </p:cNvPr>
            <p:cNvSpPr/>
            <p:nvPr/>
          </p:nvSpPr>
          <p:spPr bwMode="auto">
            <a:xfrm>
              <a:off x="297530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7" name="Oval 306">
              <a:extLst>
                <a:ext uri="{FF2B5EF4-FFF2-40B4-BE49-F238E27FC236}">
                  <a16:creationId xmlns:a16="http://schemas.microsoft.com/office/drawing/2014/main" id="{495EF0C9-7EE2-44AA-8F86-32F2A3B4106F}"/>
                </a:ext>
              </a:extLst>
            </p:cNvPr>
            <p:cNvSpPr/>
            <p:nvPr/>
          </p:nvSpPr>
          <p:spPr bwMode="auto">
            <a:xfrm>
              <a:off x="303543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8" name="Oval 307">
              <a:extLst>
                <a:ext uri="{FF2B5EF4-FFF2-40B4-BE49-F238E27FC236}">
                  <a16:creationId xmlns:a16="http://schemas.microsoft.com/office/drawing/2014/main" id="{B7C377CB-F3A9-4A02-A3BE-D6B76475189B}"/>
                </a:ext>
              </a:extLst>
            </p:cNvPr>
            <p:cNvSpPr/>
            <p:nvPr/>
          </p:nvSpPr>
          <p:spPr bwMode="auto">
            <a:xfrm>
              <a:off x="309556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9" name="Oval 308">
              <a:extLst>
                <a:ext uri="{FF2B5EF4-FFF2-40B4-BE49-F238E27FC236}">
                  <a16:creationId xmlns:a16="http://schemas.microsoft.com/office/drawing/2014/main" id="{E324DEB8-D50C-43AF-BF1B-7C7C2FE87B6F}"/>
                </a:ext>
              </a:extLst>
            </p:cNvPr>
            <p:cNvSpPr/>
            <p:nvPr/>
          </p:nvSpPr>
          <p:spPr bwMode="auto">
            <a:xfrm>
              <a:off x="315569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0" name="Oval 309">
              <a:extLst>
                <a:ext uri="{FF2B5EF4-FFF2-40B4-BE49-F238E27FC236}">
                  <a16:creationId xmlns:a16="http://schemas.microsoft.com/office/drawing/2014/main" id="{8C5212BF-D0AA-4C60-AE88-799A765F3F47}"/>
                </a:ext>
              </a:extLst>
            </p:cNvPr>
            <p:cNvSpPr/>
            <p:nvPr/>
          </p:nvSpPr>
          <p:spPr bwMode="auto">
            <a:xfrm>
              <a:off x="321583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1" name="Oval 310">
              <a:extLst>
                <a:ext uri="{FF2B5EF4-FFF2-40B4-BE49-F238E27FC236}">
                  <a16:creationId xmlns:a16="http://schemas.microsoft.com/office/drawing/2014/main" id="{EA511410-86F0-433A-A3EC-C401395BED12}"/>
                </a:ext>
              </a:extLst>
            </p:cNvPr>
            <p:cNvSpPr/>
            <p:nvPr/>
          </p:nvSpPr>
          <p:spPr bwMode="auto">
            <a:xfrm>
              <a:off x="327596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2" name="Oval 311">
              <a:extLst>
                <a:ext uri="{FF2B5EF4-FFF2-40B4-BE49-F238E27FC236}">
                  <a16:creationId xmlns:a16="http://schemas.microsoft.com/office/drawing/2014/main" id="{44AB051F-8864-4691-A217-21D6F468FEEF}"/>
                </a:ext>
              </a:extLst>
            </p:cNvPr>
            <p:cNvSpPr/>
            <p:nvPr/>
          </p:nvSpPr>
          <p:spPr bwMode="auto">
            <a:xfrm>
              <a:off x="333609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3" name="Oval 312">
              <a:extLst>
                <a:ext uri="{FF2B5EF4-FFF2-40B4-BE49-F238E27FC236}">
                  <a16:creationId xmlns:a16="http://schemas.microsoft.com/office/drawing/2014/main" id="{D8E1F5E9-436B-441D-B690-F56BBC398C94}"/>
                </a:ext>
              </a:extLst>
            </p:cNvPr>
            <p:cNvSpPr/>
            <p:nvPr/>
          </p:nvSpPr>
          <p:spPr bwMode="auto">
            <a:xfrm>
              <a:off x="339622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4" name="Oval 313">
              <a:extLst>
                <a:ext uri="{FF2B5EF4-FFF2-40B4-BE49-F238E27FC236}">
                  <a16:creationId xmlns:a16="http://schemas.microsoft.com/office/drawing/2014/main" id="{7C6A56DC-5F48-4B68-9CDE-B2E443546A4E}"/>
                </a:ext>
              </a:extLst>
            </p:cNvPr>
            <p:cNvSpPr/>
            <p:nvPr/>
          </p:nvSpPr>
          <p:spPr bwMode="auto">
            <a:xfrm>
              <a:off x="345635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5" name="Oval 314">
              <a:extLst>
                <a:ext uri="{FF2B5EF4-FFF2-40B4-BE49-F238E27FC236}">
                  <a16:creationId xmlns:a16="http://schemas.microsoft.com/office/drawing/2014/main" id="{B8849472-A881-4578-8429-5EF7BC1435AC}"/>
                </a:ext>
              </a:extLst>
            </p:cNvPr>
            <p:cNvSpPr/>
            <p:nvPr/>
          </p:nvSpPr>
          <p:spPr bwMode="auto">
            <a:xfrm>
              <a:off x="351649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6" name="Oval 315">
              <a:extLst>
                <a:ext uri="{FF2B5EF4-FFF2-40B4-BE49-F238E27FC236}">
                  <a16:creationId xmlns:a16="http://schemas.microsoft.com/office/drawing/2014/main" id="{339D3647-5652-4662-9D4B-D4AE422A0188}"/>
                </a:ext>
              </a:extLst>
            </p:cNvPr>
            <p:cNvSpPr/>
            <p:nvPr/>
          </p:nvSpPr>
          <p:spPr bwMode="auto">
            <a:xfrm>
              <a:off x="357662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 name="Oval 316">
              <a:extLst>
                <a:ext uri="{FF2B5EF4-FFF2-40B4-BE49-F238E27FC236}">
                  <a16:creationId xmlns:a16="http://schemas.microsoft.com/office/drawing/2014/main" id="{01741B52-D9BE-474A-BE90-754784203A7A}"/>
                </a:ext>
              </a:extLst>
            </p:cNvPr>
            <p:cNvSpPr/>
            <p:nvPr/>
          </p:nvSpPr>
          <p:spPr bwMode="auto">
            <a:xfrm>
              <a:off x="363675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 name="Oval 317">
              <a:extLst>
                <a:ext uri="{FF2B5EF4-FFF2-40B4-BE49-F238E27FC236}">
                  <a16:creationId xmlns:a16="http://schemas.microsoft.com/office/drawing/2014/main" id="{BBC645BC-1101-4BB3-A697-C56A67536D00}"/>
                </a:ext>
              </a:extLst>
            </p:cNvPr>
            <p:cNvSpPr/>
            <p:nvPr/>
          </p:nvSpPr>
          <p:spPr bwMode="auto">
            <a:xfrm>
              <a:off x="369688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 name="Oval 318">
              <a:extLst>
                <a:ext uri="{FF2B5EF4-FFF2-40B4-BE49-F238E27FC236}">
                  <a16:creationId xmlns:a16="http://schemas.microsoft.com/office/drawing/2014/main" id="{501E42C3-25ED-4BF2-A4C4-C474265BB8BD}"/>
                </a:ext>
              </a:extLst>
            </p:cNvPr>
            <p:cNvSpPr/>
            <p:nvPr/>
          </p:nvSpPr>
          <p:spPr bwMode="auto">
            <a:xfrm>
              <a:off x="375701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0" name="Oval 319">
              <a:extLst>
                <a:ext uri="{FF2B5EF4-FFF2-40B4-BE49-F238E27FC236}">
                  <a16:creationId xmlns:a16="http://schemas.microsoft.com/office/drawing/2014/main" id="{6FADF9F0-99FD-4F95-9CC8-5CAD143B9A8C}"/>
                </a:ext>
              </a:extLst>
            </p:cNvPr>
            <p:cNvSpPr/>
            <p:nvPr/>
          </p:nvSpPr>
          <p:spPr bwMode="auto">
            <a:xfrm>
              <a:off x="381715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 name="Oval 320">
              <a:extLst>
                <a:ext uri="{FF2B5EF4-FFF2-40B4-BE49-F238E27FC236}">
                  <a16:creationId xmlns:a16="http://schemas.microsoft.com/office/drawing/2014/main" id="{28F0130A-3254-4280-8BEA-8B07CCFEEECC}"/>
                </a:ext>
              </a:extLst>
            </p:cNvPr>
            <p:cNvSpPr/>
            <p:nvPr/>
          </p:nvSpPr>
          <p:spPr bwMode="auto">
            <a:xfrm>
              <a:off x="387728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 name="Oval 321">
              <a:extLst>
                <a:ext uri="{FF2B5EF4-FFF2-40B4-BE49-F238E27FC236}">
                  <a16:creationId xmlns:a16="http://schemas.microsoft.com/office/drawing/2014/main" id="{3EC9AB9A-C9EE-48CC-AFD1-3C526BCD3C56}"/>
                </a:ext>
              </a:extLst>
            </p:cNvPr>
            <p:cNvSpPr/>
            <p:nvPr/>
          </p:nvSpPr>
          <p:spPr bwMode="auto">
            <a:xfrm>
              <a:off x="393741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3" name="Oval 322">
              <a:extLst>
                <a:ext uri="{FF2B5EF4-FFF2-40B4-BE49-F238E27FC236}">
                  <a16:creationId xmlns:a16="http://schemas.microsoft.com/office/drawing/2014/main" id="{0D80925A-7243-4EFB-A2B6-0CA02679C5E8}"/>
                </a:ext>
              </a:extLst>
            </p:cNvPr>
            <p:cNvSpPr/>
            <p:nvPr/>
          </p:nvSpPr>
          <p:spPr bwMode="auto">
            <a:xfrm>
              <a:off x="399754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4" name="Oval 323">
              <a:extLst>
                <a:ext uri="{FF2B5EF4-FFF2-40B4-BE49-F238E27FC236}">
                  <a16:creationId xmlns:a16="http://schemas.microsoft.com/office/drawing/2014/main" id="{75A0101E-0847-450A-9A35-C93CC5895BA6}"/>
                </a:ext>
              </a:extLst>
            </p:cNvPr>
            <p:cNvSpPr/>
            <p:nvPr/>
          </p:nvSpPr>
          <p:spPr bwMode="auto">
            <a:xfrm>
              <a:off x="405767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5" name="Oval 324">
              <a:extLst>
                <a:ext uri="{FF2B5EF4-FFF2-40B4-BE49-F238E27FC236}">
                  <a16:creationId xmlns:a16="http://schemas.microsoft.com/office/drawing/2014/main" id="{A440F47B-58C1-4549-A939-55AAD18CDCA7}"/>
                </a:ext>
              </a:extLst>
            </p:cNvPr>
            <p:cNvSpPr/>
            <p:nvPr/>
          </p:nvSpPr>
          <p:spPr bwMode="auto">
            <a:xfrm>
              <a:off x="411781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6" name="Oval 325">
              <a:extLst>
                <a:ext uri="{FF2B5EF4-FFF2-40B4-BE49-F238E27FC236}">
                  <a16:creationId xmlns:a16="http://schemas.microsoft.com/office/drawing/2014/main" id="{9B54927A-7A60-4ECE-959D-3CECE5D6F77A}"/>
                </a:ext>
              </a:extLst>
            </p:cNvPr>
            <p:cNvSpPr/>
            <p:nvPr/>
          </p:nvSpPr>
          <p:spPr bwMode="auto">
            <a:xfrm>
              <a:off x="417794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7" name="Oval 326">
              <a:extLst>
                <a:ext uri="{FF2B5EF4-FFF2-40B4-BE49-F238E27FC236}">
                  <a16:creationId xmlns:a16="http://schemas.microsoft.com/office/drawing/2014/main" id="{EEEA2707-8971-4340-BE9E-CEE4DFE30F18}"/>
                </a:ext>
              </a:extLst>
            </p:cNvPr>
            <p:cNvSpPr/>
            <p:nvPr/>
          </p:nvSpPr>
          <p:spPr bwMode="auto">
            <a:xfrm>
              <a:off x="423807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8" name="Oval 327">
              <a:extLst>
                <a:ext uri="{FF2B5EF4-FFF2-40B4-BE49-F238E27FC236}">
                  <a16:creationId xmlns:a16="http://schemas.microsoft.com/office/drawing/2014/main" id="{82226DF0-EFBC-4D0E-A803-5B063A0D422E}"/>
                </a:ext>
              </a:extLst>
            </p:cNvPr>
            <p:cNvSpPr/>
            <p:nvPr/>
          </p:nvSpPr>
          <p:spPr bwMode="auto">
            <a:xfrm>
              <a:off x="429820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9" name="Oval 328">
              <a:extLst>
                <a:ext uri="{FF2B5EF4-FFF2-40B4-BE49-F238E27FC236}">
                  <a16:creationId xmlns:a16="http://schemas.microsoft.com/office/drawing/2014/main" id="{AF6F79BA-430B-4E2E-BEC3-E68AD1845F9B}"/>
                </a:ext>
              </a:extLst>
            </p:cNvPr>
            <p:cNvSpPr/>
            <p:nvPr/>
          </p:nvSpPr>
          <p:spPr bwMode="auto">
            <a:xfrm>
              <a:off x="435833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0" name="Oval 329">
              <a:extLst>
                <a:ext uri="{FF2B5EF4-FFF2-40B4-BE49-F238E27FC236}">
                  <a16:creationId xmlns:a16="http://schemas.microsoft.com/office/drawing/2014/main" id="{65677995-E063-43B5-8526-9C32C762F6D5}"/>
                </a:ext>
              </a:extLst>
            </p:cNvPr>
            <p:cNvSpPr/>
            <p:nvPr/>
          </p:nvSpPr>
          <p:spPr bwMode="auto">
            <a:xfrm>
              <a:off x="441847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1" name="Oval 330">
              <a:extLst>
                <a:ext uri="{FF2B5EF4-FFF2-40B4-BE49-F238E27FC236}">
                  <a16:creationId xmlns:a16="http://schemas.microsoft.com/office/drawing/2014/main" id="{E8480B73-DCDF-432D-BE02-38CE4754A62E}"/>
                </a:ext>
              </a:extLst>
            </p:cNvPr>
            <p:cNvSpPr/>
            <p:nvPr/>
          </p:nvSpPr>
          <p:spPr bwMode="auto">
            <a:xfrm>
              <a:off x="447860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2" name="Oval 331">
              <a:extLst>
                <a:ext uri="{FF2B5EF4-FFF2-40B4-BE49-F238E27FC236}">
                  <a16:creationId xmlns:a16="http://schemas.microsoft.com/office/drawing/2014/main" id="{363D7F61-6B14-4B31-AB63-CC168D304BBD}"/>
                </a:ext>
              </a:extLst>
            </p:cNvPr>
            <p:cNvSpPr/>
            <p:nvPr/>
          </p:nvSpPr>
          <p:spPr bwMode="auto">
            <a:xfrm>
              <a:off x="453873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3" name="Oval 332">
              <a:extLst>
                <a:ext uri="{FF2B5EF4-FFF2-40B4-BE49-F238E27FC236}">
                  <a16:creationId xmlns:a16="http://schemas.microsoft.com/office/drawing/2014/main" id="{3A407B5D-FBF5-4D71-9B43-99229F4754F2}"/>
                </a:ext>
              </a:extLst>
            </p:cNvPr>
            <p:cNvSpPr/>
            <p:nvPr/>
          </p:nvSpPr>
          <p:spPr bwMode="auto">
            <a:xfrm>
              <a:off x="459886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4" name="Oval 333">
              <a:extLst>
                <a:ext uri="{FF2B5EF4-FFF2-40B4-BE49-F238E27FC236}">
                  <a16:creationId xmlns:a16="http://schemas.microsoft.com/office/drawing/2014/main" id="{CF5F974A-1609-42B9-9446-37B65B87EF3E}"/>
                </a:ext>
              </a:extLst>
            </p:cNvPr>
            <p:cNvSpPr/>
            <p:nvPr/>
          </p:nvSpPr>
          <p:spPr bwMode="auto">
            <a:xfrm>
              <a:off x="465899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5" name="Oval 334">
              <a:extLst>
                <a:ext uri="{FF2B5EF4-FFF2-40B4-BE49-F238E27FC236}">
                  <a16:creationId xmlns:a16="http://schemas.microsoft.com/office/drawing/2014/main" id="{50916DDD-D5F6-452A-8FFB-35FE5BC23289}"/>
                </a:ext>
              </a:extLst>
            </p:cNvPr>
            <p:cNvSpPr/>
            <p:nvPr/>
          </p:nvSpPr>
          <p:spPr bwMode="auto">
            <a:xfrm>
              <a:off x="471913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6" name="Oval 335">
              <a:extLst>
                <a:ext uri="{FF2B5EF4-FFF2-40B4-BE49-F238E27FC236}">
                  <a16:creationId xmlns:a16="http://schemas.microsoft.com/office/drawing/2014/main" id="{BF9A441F-105E-47D0-9B73-4D0F8FB71D81}"/>
                </a:ext>
              </a:extLst>
            </p:cNvPr>
            <p:cNvSpPr/>
            <p:nvPr/>
          </p:nvSpPr>
          <p:spPr bwMode="auto">
            <a:xfrm>
              <a:off x="477926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7" name="Oval 336">
              <a:extLst>
                <a:ext uri="{FF2B5EF4-FFF2-40B4-BE49-F238E27FC236}">
                  <a16:creationId xmlns:a16="http://schemas.microsoft.com/office/drawing/2014/main" id="{C90D048F-2E29-4151-9BB0-5D0675295C88}"/>
                </a:ext>
              </a:extLst>
            </p:cNvPr>
            <p:cNvSpPr/>
            <p:nvPr/>
          </p:nvSpPr>
          <p:spPr bwMode="auto">
            <a:xfrm>
              <a:off x="483939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8" name="Oval 337">
              <a:extLst>
                <a:ext uri="{FF2B5EF4-FFF2-40B4-BE49-F238E27FC236}">
                  <a16:creationId xmlns:a16="http://schemas.microsoft.com/office/drawing/2014/main" id="{F6F1D4A9-ADDD-4868-A791-26C88BCC3230}"/>
                </a:ext>
              </a:extLst>
            </p:cNvPr>
            <p:cNvSpPr/>
            <p:nvPr/>
          </p:nvSpPr>
          <p:spPr bwMode="auto">
            <a:xfrm>
              <a:off x="489952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9" name="Oval 338">
              <a:extLst>
                <a:ext uri="{FF2B5EF4-FFF2-40B4-BE49-F238E27FC236}">
                  <a16:creationId xmlns:a16="http://schemas.microsoft.com/office/drawing/2014/main" id="{8A538085-9358-43C0-A491-D6BF6232E649}"/>
                </a:ext>
              </a:extLst>
            </p:cNvPr>
            <p:cNvSpPr/>
            <p:nvPr/>
          </p:nvSpPr>
          <p:spPr bwMode="auto">
            <a:xfrm>
              <a:off x="495965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0" name="Oval 339">
              <a:extLst>
                <a:ext uri="{FF2B5EF4-FFF2-40B4-BE49-F238E27FC236}">
                  <a16:creationId xmlns:a16="http://schemas.microsoft.com/office/drawing/2014/main" id="{84B995B0-1B9B-4AAD-B258-E438D72BB159}"/>
                </a:ext>
              </a:extLst>
            </p:cNvPr>
            <p:cNvSpPr/>
            <p:nvPr/>
          </p:nvSpPr>
          <p:spPr bwMode="auto">
            <a:xfrm>
              <a:off x="501979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1" name="Oval 340">
              <a:extLst>
                <a:ext uri="{FF2B5EF4-FFF2-40B4-BE49-F238E27FC236}">
                  <a16:creationId xmlns:a16="http://schemas.microsoft.com/office/drawing/2014/main" id="{C3F5DE13-54D3-4295-8718-86E70CC5D945}"/>
                </a:ext>
              </a:extLst>
            </p:cNvPr>
            <p:cNvSpPr/>
            <p:nvPr/>
          </p:nvSpPr>
          <p:spPr bwMode="auto">
            <a:xfrm>
              <a:off x="507992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2" name="Oval 341">
              <a:extLst>
                <a:ext uri="{FF2B5EF4-FFF2-40B4-BE49-F238E27FC236}">
                  <a16:creationId xmlns:a16="http://schemas.microsoft.com/office/drawing/2014/main" id="{46F79EAE-2AAB-4E76-BDA6-DB674B36A5CE}"/>
                </a:ext>
              </a:extLst>
            </p:cNvPr>
            <p:cNvSpPr/>
            <p:nvPr/>
          </p:nvSpPr>
          <p:spPr bwMode="auto">
            <a:xfrm>
              <a:off x="514005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3" name="Oval 342">
              <a:extLst>
                <a:ext uri="{FF2B5EF4-FFF2-40B4-BE49-F238E27FC236}">
                  <a16:creationId xmlns:a16="http://schemas.microsoft.com/office/drawing/2014/main" id="{9FB8DE67-D993-47C8-8765-C9CE5EF3F914}"/>
                </a:ext>
              </a:extLst>
            </p:cNvPr>
            <p:cNvSpPr/>
            <p:nvPr/>
          </p:nvSpPr>
          <p:spPr bwMode="auto">
            <a:xfrm>
              <a:off x="520018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4" name="Oval 343">
              <a:extLst>
                <a:ext uri="{FF2B5EF4-FFF2-40B4-BE49-F238E27FC236}">
                  <a16:creationId xmlns:a16="http://schemas.microsoft.com/office/drawing/2014/main" id="{68E69824-EE53-4776-BBD4-6AB2C884A042}"/>
                </a:ext>
              </a:extLst>
            </p:cNvPr>
            <p:cNvSpPr/>
            <p:nvPr/>
          </p:nvSpPr>
          <p:spPr bwMode="auto">
            <a:xfrm>
              <a:off x="526031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5" name="Oval 344">
              <a:extLst>
                <a:ext uri="{FF2B5EF4-FFF2-40B4-BE49-F238E27FC236}">
                  <a16:creationId xmlns:a16="http://schemas.microsoft.com/office/drawing/2014/main" id="{0A99C8D3-3336-4EAA-AAF7-E5DE60A2C38F}"/>
                </a:ext>
              </a:extLst>
            </p:cNvPr>
            <p:cNvSpPr/>
            <p:nvPr/>
          </p:nvSpPr>
          <p:spPr bwMode="auto">
            <a:xfrm>
              <a:off x="532045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6" name="Oval 345">
              <a:extLst>
                <a:ext uri="{FF2B5EF4-FFF2-40B4-BE49-F238E27FC236}">
                  <a16:creationId xmlns:a16="http://schemas.microsoft.com/office/drawing/2014/main" id="{5BF8CE99-6162-4463-9148-C22800CACCE4}"/>
                </a:ext>
              </a:extLst>
            </p:cNvPr>
            <p:cNvSpPr/>
            <p:nvPr/>
          </p:nvSpPr>
          <p:spPr bwMode="auto">
            <a:xfrm>
              <a:off x="538058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7" name="Oval 346">
              <a:extLst>
                <a:ext uri="{FF2B5EF4-FFF2-40B4-BE49-F238E27FC236}">
                  <a16:creationId xmlns:a16="http://schemas.microsoft.com/office/drawing/2014/main" id="{FCE83D08-7319-4248-8D82-E5A8921D2B9E}"/>
                </a:ext>
              </a:extLst>
            </p:cNvPr>
            <p:cNvSpPr/>
            <p:nvPr/>
          </p:nvSpPr>
          <p:spPr bwMode="auto">
            <a:xfrm>
              <a:off x="544071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8" name="Oval 347">
              <a:extLst>
                <a:ext uri="{FF2B5EF4-FFF2-40B4-BE49-F238E27FC236}">
                  <a16:creationId xmlns:a16="http://schemas.microsoft.com/office/drawing/2014/main" id="{2C1A2976-9328-4374-88A2-E7B5362E5DAE}"/>
                </a:ext>
              </a:extLst>
            </p:cNvPr>
            <p:cNvSpPr/>
            <p:nvPr/>
          </p:nvSpPr>
          <p:spPr bwMode="auto">
            <a:xfrm>
              <a:off x="550084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9" name="Oval 348">
              <a:extLst>
                <a:ext uri="{FF2B5EF4-FFF2-40B4-BE49-F238E27FC236}">
                  <a16:creationId xmlns:a16="http://schemas.microsoft.com/office/drawing/2014/main" id="{1BB9F701-218A-4FBB-AC72-B1599B409555}"/>
                </a:ext>
              </a:extLst>
            </p:cNvPr>
            <p:cNvSpPr/>
            <p:nvPr/>
          </p:nvSpPr>
          <p:spPr bwMode="auto">
            <a:xfrm>
              <a:off x="556097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0" name="Oval 349">
              <a:extLst>
                <a:ext uri="{FF2B5EF4-FFF2-40B4-BE49-F238E27FC236}">
                  <a16:creationId xmlns:a16="http://schemas.microsoft.com/office/drawing/2014/main" id="{DD37243D-1A88-429B-94B1-047AB66797DC}"/>
                </a:ext>
              </a:extLst>
            </p:cNvPr>
            <p:cNvSpPr/>
            <p:nvPr/>
          </p:nvSpPr>
          <p:spPr bwMode="auto">
            <a:xfrm>
              <a:off x="562111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1" name="Oval 350">
              <a:extLst>
                <a:ext uri="{FF2B5EF4-FFF2-40B4-BE49-F238E27FC236}">
                  <a16:creationId xmlns:a16="http://schemas.microsoft.com/office/drawing/2014/main" id="{36FE35B0-9EF6-42C7-869D-705B4475EB48}"/>
                </a:ext>
              </a:extLst>
            </p:cNvPr>
            <p:cNvSpPr/>
            <p:nvPr/>
          </p:nvSpPr>
          <p:spPr bwMode="auto">
            <a:xfrm>
              <a:off x="568124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2" name="Oval 351">
              <a:extLst>
                <a:ext uri="{FF2B5EF4-FFF2-40B4-BE49-F238E27FC236}">
                  <a16:creationId xmlns:a16="http://schemas.microsoft.com/office/drawing/2014/main" id="{8479CD6A-A7CB-4C41-BC6D-FBF7C7DF3E22}"/>
                </a:ext>
              </a:extLst>
            </p:cNvPr>
            <p:cNvSpPr/>
            <p:nvPr/>
          </p:nvSpPr>
          <p:spPr bwMode="auto">
            <a:xfrm>
              <a:off x="574137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3" name="Oval 352">
              <a:extLst>
                <a:ext uri="{FF2B5EF4-FFF2-40B4-BE49-F238E27FC236}">
                  <a16:creationId xmlns:a16="http://schemas.microsoft.com/office/drawing/2014/main" id="{EB2141CF-0AE3-4B33-B862-E486B66F8B3F}"/>
                </a:ext>
              </a:extLst>
            </p:cNvPr>
            <p:cNvSpPr/>
            <p:nvPr/>
          </p:nvSpPr>
          <p:spPr bwMode="auto">
            <a:xfrm>
              <a:off x="580150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4" name="Oval 353">
              <a:extLst>
                <a:ext uri="{FF2B5EF4-FFF2-40B4-BE49-F238E27FC236}">
                  <a16:creationId xmlns:a16="http://schemas.microsoft.com/office/drawing/2014/main" id="{0778A35C-66AA-4A96-9667-5788469A2C24}"/>
                </a:ext>
              </a:extLst>
            </p:cNvPr>
            <p:cNvSpPr/>
            <p:nvPr/>
          </p:nvSpPr>
          <p:spPr bwMode="auto">
            <a:xfrm>
              <a:off x="586163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5" name="Oval 354">
              <a:extLst>
                <a:ext uri="{FF2B5EF4-FFF2-40B4-BE49-F238E27FC236}">
                  <a16:creationId xmlns:a16="http://schemas.microsoft.com/office/drawing/2014/main" id="{7E050EC0-1546-4E1D-A047-31B0BDD8400E}"/>
                </a:ext>
              </a:extLst>
            </p:cNvPr>
            <p:cNvSpPr/>
            <p:nvPr/>
          </p:nvSpPr>
          <p:spPr bwMode="auto">
            <a:xfrm>
              <a:off x="592177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6" name="Oval 355">
              <a:extLst>
                <a:ext uri="{FF2B5EF4-FFF2-40B4-BE49-F238E27FC236}">
                  <a16:creationId xmlns:a16="http://schemas.microsoft.com/office/drawing/2014/main" id="{AF023E88-9DD8-4077-97D0-DF54BCE0A53F}"/>
                </a:ext>
              </a:extLst>
            </p:cNvPr>
            <p:cNvSpPr/>
            <p:nvPr/>
          </p:nvSpPr>
          <p:spPr bwMode="auto">
            <a:xfrm>
              <a:off x="598190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7" name="Oval 356">
              <a:extLst>
                <a:ext uri="{FF2B5EF4-FFF2-40B4-BE49-F238E27FC236}">
                  <a16:creationId xmlns:a16="http://schemas.microsoft.com/office/drawing/2014/main" id="{F89C0873-036A-4316-94C0-A65B42F1242B}"/>
                </a:ext>
              </a:extLst>
            </p:cNvPr>
            <p:cNvSpPr/>
            <p:nvPr/>
          </p:nvSpPr>
          <p:spPr bwMode="auto">
            <a:xfrm>
              <a:off x="604203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8" name="Oval 357">
              <a:extLst>
                <a:ext uri="{FF2B5EF4-FFF2-40B4-BE49-F238E27FC236}">
                  <a16:creationId xmlns:a16="http://schemas.microsoft.com/office/drawing/2014/main" id="{A35D67FD-93C6-4D43-B616-D552BD84E7CA}"/>
                </a:ext>
              </a:extLst>
            </p:cNvPr>
            <p:cNvSpPr/>
            <p:nvPr/>
          </p:nvSpPr>
          <p:spPr bwMode="auto">
            <a:xfrm>
              <a:off x="610216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9" name="Oval 358">
              <a:extLst>
                <a:ext uri="{FF2B5EF4-FFF2-40B4-BE49-F238E27FC236}">
                  <a16:creationId xmlns:a16="http://schemas.microsoft.com/office/drawing/2014/main" id="{23857C3A-6A20-458A-823A-230871F71C29}"/>
                </a:ext>
              </a:extLst>
            </p:cNvPr>
            <p:cNvSpPr/>
            <p:nvPr/>
          </p:nvSpPr>
          <p:spPr bwMode="auto">
            <a:xfrm>
              <a:off x="616229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0" name="Oval 359">
              <a:extLst>
                <a:ext uri="{FF2B5EF4-FFF2-40B4-BE49-F238E27FC236}">
                  <a16:creationId xmlns:a16="http://schemas.microsoft.com/office/drawing/2014/main" id="{E76E8201-468E-47F2-9486-7A9779249935}"/>
                </a:ext>
              </a:extLst>
            </p:cNvPr>
            <p:cNvSpPr/>
            <p:nvPr/>
          </p:nvSpPr>
          <p:spPr bwMode="auto">
            <a:xfrm>
              <a:off x="622243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1" name="Oval 360">
              <a:extLst>
                <a:ext uri="{FF2B5EF4-FFF2-40B4-BE49-F238E27FC236}">
                  <a16:creationId xmlns:a16="http://schemas.microsoft.com/office/drawing/2014/main" id="{A347406C-A3E7-4E9B-A3B8-BD8D8B3A89D0}"/>
                </a:ext>
              </a:extLst>
            </p:cNvPr>
            <p:cNvSpPr/>
            <p:nvPr/>
          </p:nvSpPr>
          <p:spPr bwMode="auto">
            <a:xfrm>
              <a:off x="628256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2" name="Oval 361">
              <a:extLst>
                <a:ext uri="{FF2B5EF4-FFF2-40B4-BE49-F238E27FC236}">
                  <a16:creationId xmlns:a16="http://schemas.microsoft.com/office/drawing/2014/main" id="{94D1F2B3-D6E3-48CB-9953-4AA6C7ED90E6}"/>
                </a:ext>
              </a:extLst>
            </p:cNvPr>
            <p:cNvSpPr/>
            <p:nvPr/>
          </p:nvSpPr>
          <p:spPr bwMode="auto">
            <a:xfrm>
              <a:off x="634269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3" name="Oval 362">
              <a:extLst>
                <a:ext uri="{FF2B5EF4-FFF2-40B4-BE49-F238E27FC236}">
                  <a16:creationId xmlns:a16="http://schemas.microsoft.com/office/drawing/2014/main" id="{014852AC-537D-4792-AB76-0A0C04AB931E}"/>
                </a:ext>
              </a:extLst>
            </p:cNvPr>
            <p:cNvSpPr/>
            <p:nvPr/>
          </p:nvSpPr>
          <p:spPr bwMode="auto">
            <a:xfrm>
              <a:off x="640282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4" name="Oval 363">
              <a:extLst>
                <a:ext uri="{FF2B5EF4-FFF2-40B4-BE49-F238E27FC236}">
                  <a16:creationId xmlns:a16="http://schemas.microsoft.com/office/drawing/2014/main" id="{74F301AD-D241-4A95-B6D8-1BC09D70A786}"/>
                </a:ext>
              </a:extLst>
            </p:cNvPr>
            <p:cNvSpPr/>
            <p:nvPr/>
          </p:nvSpPr>
          <p:spPr bwMode="auto">
            <a:xfrm>
              <a:off x="646295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5" name="Oval 364">
              <a:extLst>
                <a:ext uri="{FF2B5EF4-FFF2-40B4-BE49-F238E27FC236}">
                  <a16:creationId xmlns:a16="http://schemas.microsoft.com/office/drawing/2014/main" id="{EDBB5E34-6A00-461B-89AE-9319E82F6461}"/>
                </a:ext>
              </a:extLst>
            </p:cNvPr>
            <p:cNvSpPr/>
            <p:nvPr/>
          </p:nvSpPr>
          <p:spPr bwMode="auto">
            <a:xfrm>
              <a:off x="6763618"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6" name="Oval 365">
              <a:extLst>
                <a:ext uri="{FF2B5EF4-FFF2-40B4-BE49-F238E27FC236}">
                  <a16:creationId xmlns:a16="http://schemas.microsoft.com/office/drawing/2014/main" id="{84C563FA-373E-45DE-9918-A7E762F64392}"/>
                </a:ext>
              </a:extLst>
            </p:cNvPr>
            <p:cNvSpPr/>
            <p:nvPr/>
          </p:nvSpPr>
          <p:spPr bwMode="auto">
            <a:xfrm>
              <a:off x="652309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7" name="Oval 366">
              <a:extLst>
                <a:ext uri="{FF2B5EF4-FFF2-40B4-BE49-F238E27FC236}">
                  <a16:creationId xmlns:a16="http://schemas.microsoft.com/office/drawing/2014/main" id="{45714C07-A333-40D2-A6DB-93BE103EB966}"/>
                </a:ext>
              </a:extLst>
            </p:cNvPr>
            <p:cNvSpPr/>
            <p:nvPr/>
          </p:nvSpPr>
          <p:spPr bwMode="auto">
            <a:xfrm>
              <a:off x="658322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8" name="Oval 367">
              <a:extLst>
                <a:ext uri="{FF2B5EF4-FFF2-40B4-BE49-F238E27FC236}">
                  <a16:creationId xmlns:a16="http://schemas.microsoft.com/office/drawing/2014/main" id="{D87DE2C1-FCA3-4B3D-B2E0-04F2E8561A85}"/>
                </a:ext>
              </a:extLst>
            </p:cNvPr>
            <p:cNvSpPr/>
            <p:nvPr/>
          </p:nvSpPr>
          <p:spPr bwMode="auto">
            <a:xfrm>
              <a:off x="6643354"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9" name="Oval 368">
              <a:extLst>
                <a:ext uri="{FF2B5EF4-FFF2-40B4-BE49-F238E27FC236}">
                  <a16:creationId xmlns:a16="http://schemas.microsoft.com/office/drawing/2014/main" id="{AFF817AB-4149-4A53-81B4-9921E6005F59}"/>
                </a:ext>
              </a:extLst>
            </p:cNvPr>
            <p:cNvSpPr/>
            <p:nvPr/>
          </p:nvSpPr>
          <p:spPr bwMode="auto">
            <a:xfrm>
              <a:off x="6703486"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0" name="Oval 369">
              <a:extLst>
                <a:ext uri="{FF2B5EF4-FFF2-40B4-BE49-F238E27FC236}">
                  <a16:creationId xmlns:a16="http://schemas.microsoft.com/office/drawing/2014/main" id="{8A4BB252-2533-442F-81EF-C995C2ACF560}"/>
                </a:ext>
              </a:extLst>
            </p:cNvPr>
            <p:cNvSpPr/>
            <p:nvPr/>
          </p:nvSpPr>
          <p:spPr bwMode="auto">
            <a:xfrm>
              <a:off x="6823750"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1" name="Oval 370">
              <a:extLst>
                <a:ext uri="{FF2B5EF4-FFF2-40B4-BE49-F238E27FC236}">
                  <a16:creationId xmlns:a16="http://schemas.microsoft.com/office/drawing/2014/main" id="{FA231677-3190-421E-BDD1-84F290A066B7}"/>
                </a:ext>
              </a:extLst>
            </p:cNvPr>
            <p:cNvSpPr/>
            <p:nvPr/>
          </p:nvSpPr>
          <p:spPr bwMode="auto">
            <a:xfrm>
              <a:off x="6883882"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2" name="Oval 371">
              <a:extLst>
                <a:ext uri="{FF2B5EF4-FFF2-40B4-BE49-F238E27FC236}">
                  <a16:creationId xmlns:a16="http://schemas.microsoft.com/office/drawing/2014/main" id="{AA77143A-693E-4BB7-9D48-CD687859712E}"/>
                </a:ext>
              </a:extLst>
            </p:cNvPr>
            <p:cNvSpPr/>
            <p:nvPr/>
          </p:nvSpPr>
          <p:spPr bwMode="auto">
            <a:xfrm>
              <a:off x="6944023" y="2211810"/>
              <a:ext cx="45720" cy="45720"/>
            </a:xfrm>
            <a:prstGeom prst="ellipse">
              <a:avLst/>
            </a:prstGeom>
            <a:solidFill>
              <a:schemeClr val="bg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3" name="TextBox 12">
            <a:extLst>
              <a:ext uri="{FF2B5EF4-FFF2-40B4-BE49-F238E27FC236}">
                <a16:creationId xmlns:a16="http://schemas.microsoft.com/office/drawing/2014/main" id="{9C59AA8E-8567-40C5-9CB0-17E201C5CB5B}"/>
              </a:ext>
            </a:extLst>
          </p:cNvPr>
          <p:cNvSpPr txBox="1"/>
          <p:nvPr/>
        </p:nvSpPr>
        <p:spPr bwMode="auto">
          <a:xfrm>
            <a:off x="5124746" y="6027341"/>
            <a:ext cx="290265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*Includes MKIs with anti-RET activity.</a:t>
            </a:r>
          </a:p>
        </p:txBody>
      </p:sp>
    </p:spTree>
    <p:extLst>
      <p:ext uri="{BB962C8B-B14F-4D97-AF65-F5344CB8AC3E}">
        <p14:creationId xmlns:p14="http://schemas.microsoft.com/office/powerpoint/2010/main" val="171024312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B2EE59-ECDB-4E63-8119-C814CE113E17}"/>
              </a:ext>
            </a:extLst>
          </p:cNvPr>
          <p:cNvSpPr>
            <a:spLocks noGrp="1"/>
          </p:cNvSpPr>
          <p:nvPr>
            <p:ph type="title"/>
          </p:nvPr>
        </p:nvSpPr>
        <p:spPr/>
        <p:txBody>
          <a:bodyPr/>
          <a:lstStyle/>
          <a:p>
            <a:r>
              <a:rPr lang="en-US" dirty="0"/>
              <a:t>Phase I/II ARROW: Efficacy With Pralsetinib (BLU-667) in </a:t>
            </a:r>
            <a:r>
              <a:rPr lang="en-US" i="1" dirty="0"/>
              <a:t>RET </a:t>
            </a:r>
            <a:r>
              <a:rPr lang="en-US" dirty="0"/>
              <a:t>Fusion–Positive NSCLC</a:t>
            </a:r>
          </a:p>
        </p:txBody>
      </p:sp>
      <p:grpSp>
        <p:nvGrpSpPr>
          <p:cNvPr id="5" name="Group 7">
            <a:extLst>
              <a:ext uri="{FF2B5EF4-FFF2-40B4-BE49-F238E27FC236}">
                <a16:creationId xmlns:a16="http://schemas.microsoft.com/office/drawing/2014/main" id="{EA47418A-59B8-4248-A6C3-E81EF0BDB514}"/>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85D1FB4A-7112-461D-979B-96AB1E560B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C21B02C0-0949-434B-8064-9409D3AD29B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5">
            <a:extLst>
              <a:ext uri="{FF2B5EF4-FFF2-40B4-BE49-F238E27FC236}">
                <a16:creationId xmlns:a16="http://schemas.microsoft.com/office/drawing/2014/main" id="{EF071900-9C2D-4F9D-8A97-C7334986885B}"/>
              </a:ext>
            </a:extLst>
          </p:cNvPr>
          <p:cNvSpPr txBox="1">
            <a:spLocks noChangeArrowheads="1"/>
          </p:cNvSpPr>
          <p:nvPr/>
        </p:nvSpPr>
        <p:spPr bwMode="auto">
          <a:xfrm>
            <a:off x="422479" y="635973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Gainor. ASCO 2019. Abstr 9008.</a:t>
            </a:r>
          </a:p>
        </p:txBody>
      </p:sp>
      <p:sp>
        <p:nvSpPr>
          <p:cNvPr id="332" name="TextBox 331">
            <a:extLst>
              <a:ext uri="{FF2B5EF4-FFF2-40B4-BE49-F238E27FC236}">
                <a16:creationId xmlns:a16="http://schemas.microsoft.com/office/drawing/2014/main" id="{B3F96987-2B90-4D91-8154-587AA973DFD0}"/>
              </a:ext>
            </a:extLst>
          </p:cNvPr>
          <p:cNvSpPr txBox="1"/>
          <p:nvPr/>
        </p:nvSpPr>
        <p:spPr>
          <a:xfrm>
            <a:off x="2964016" y="6360313"/>
            <a:ext cx="6159270" cy="276999"/>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 = 4 excluded. *Confirmed responses on 2 consecutive assessments as per RECIST 1.1.</a:t>
            </a:r>
          </a:p>
        </p:txBody>
      </p:sp>
      <p:sp>
        <p:nvSpPr>
          <p:cNvPr id="13" name="Content Placeholder 30">
            <a:extLst>
              <a:ext uri="{FF2B5EF4-FFF2-40B4-BE49-F238E27FC236}">
                <a16:creationId xmlns:a16="http://schemas.microsoft.com/office/drawing/2014/main" id="{884B355D-A351-46EA-94D5-62611E0CC053}"/>
              </a:ext>
            </a:extLst>
          </p:cNvPr>
          <p:cNvSpPr txBox="1">
            <a:spLocks/>
          </p:cNvSpPr>
          <p:nvPr/>
        </p:nvSpPr>
        <p:spPr>
          <a:xfrm>
            <a:off x="8404237" y="1513047"/>
            <a:ext cx="3400088" cy="4650686"/>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Durability of response in response evaluable patients</a:t>
            </a:r>
          </a:p>
          <a:p>
            <a:pPr marL="742950" marR="0" lvl="1" indent="-285750" algn="l" defTabSz="914400" rtl="0" eaLnBrk="1" fontAlgn="base" latinLnBrk="0" hangingPunct="1">
              <a:lnSpc>
                <a:spcPct val="90000"/>
              </a:lnSpc>
              <a:spcBef>
                <a:spcPts val="1000"/>
              </a:spcBef>
              <a:spcAft>
                <a:spcPts val="0"/>
              </a:spcAft>
              <a:buClr>
                <a:srgbClr val="000000"/>
              </a:buClr>
              <a:buSzTx/>
              <a:buFont typeface="Arial" panose="020B0604020202020204" pitchFamily="34" charset="0"/>
              <a:buChar char="‒"/>
              <a:tabLst/>
              <a:defRPr/>
            </a:pP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DoR: not reached</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Anti-tumor activity regardless of prior ICI, </a:t>
            </a:r>
            <a:r>
              <a:rPr kumimoji="0" lang="en-US" sz="2400" b="0" i="1" u="none" strike="noStrike" kern="0" cap="none" spc="0" normalizeH="0" baseline="0" noProof="0" dirty="0">
                <a:ln>
                  <a:noFill/>
                </a:ln>
                <a:solidFill>
                  <a:srgbClr val="000000"/>
                </a:solidFill>
                <a:effectLst/>
                <a:uLnTx/>
                <a:uFillTx/>
                <a:latin typeface="Calibri" panose="020F0502020204030204" pitchFamily="34" charset="0"/>
                <a:ea typeface="+mn-ea"/>
                <a:cs typeface="+mn-cs"/>
              </a:rPr>
              <a:t>RET </a:t>
            </a: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fusion genotype, or presence of CNS mets</a:t>
            </a:r>
          </a:p>
          <a:p>
            <a:pPr marL="342900" marR="0" lvl="0" indent="-342900" algn="l" defTabSz="914400" rtl="0" eaLnBrk="1" fontAlgn="base" latinLnBrk="0" hangingPunct="1">
              <a:lnSpc>
                <a:spcPct val="90000"/>
              </a:lnSpc>
              <a:spcBef>
                <a:spcPts val="1000"/>
              </a:spcBef>
              <a:spcAft>
                <a:spcPts val="0"/>
              </a:spcAft>
              <a:buClr>
                <a:srgbClr val="000000"/>
              </a:buClr>
              <a:buSzTx/>
              <a:buFont typeface="Wingdings" panose="05000000000000000000" pitchFamily="2"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5/7 (71%) of treatment-naive patients had confirmed PR</a:t>
            </a:r>
          </a:p>
          <a:p>
            <a:pPr marL="742950" marR="0" lvl="1" indent="-285750" algn="l" defTabSz="914400" rtl="0" eaLnBrk="1" fontAlgn="base" latinLnBrk="0" hangingPunct="1">
              <a:lnSpc>
                <a:spcPct val="90000"/>
              </a:lnSpc>
              <a:spcBef>
                <a:spcPts val="1000"/>
              </a:spcBef>
              <a:spcAft>
                <a:spcPts val="0"/>
              </a:spcAft>
              <a:buClr>
                <a:srgbClr val="000000"/>
              </a:buClr>
              <a:buSzTx/>
              <a:buFont typeface="Arial" panose="020B0604020202020204" pitchFamily="34" charset="0"/>
              <a:buChar char="‒"/>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Rectangle 3">
            <a:extLst>
              <a:ext uri="{FF2B5EF4-FFF2-40B4-BE49-F238E27FC236}">
                <a16:creationId xmlns:a16="http://schemas.microsoft.com/office/drawing/2014/main" id="{FD138BFE-6F84-41F7-A10D-0527F38DB1C2}"/>
              </a:ext>
            </a:extLst>
          </p:cNvPr>
          <p:cNvSpPr/>
          <p:nvPr/>
        </p:nvSpPr>
        <p:spPr>
          <a:xfrm>
            <a:off x="2134179" y="1658745"/>
            <a:ext cx="5136924" cy="584775"/>
          </a:xfrm>
          <a:prstGeom prst="rect">
            <a:avLst/>
          </a:prstGeom>
          <a:no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Anti-Tumor Activity With Pralsetinib (BLU-667) 400 mg QD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in Response Evaluable Population (N = 48)</a:t>
            </a:r>
          </a:p>
        </p:txBody>
      </p:sp>
      <p:cxnSp>
        <p:nvCxnSpPr>
          <p:cNvPr id="10" name="Straight Connector 9">
            <a:extLst>
              <a:ext uri="{FF2B5EF4-FFF2-40B4-BE49-F238E27FC236}">
                <a16:creationId xmlns:a16="http://schemas.microsoft.com/office/drawing/2014/main" id="{980B3F79-394D-4058-B4A7-96D1922F53D1}"/>
              </a:ext>
            </a:extLst>
          </p:cNvPr>
          <p:cNvCxnSpPr/>
          <p:nvPr/>
        </p:nvCxnSpPr>
        <p:spPr bwMode="auto">
          <a:xfrm flipV="1">
            <a:off x="1041082" y="2129422"/>
            <a:ext cx="0" cy="3268494"/>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DE89F3F9-21F2-4B95-8CBB-6EC2A3028A5A}"/>
              </a:ext>
            </a:extLst>
          </p:cNvPr>
          <p:cNvCxnSpPr/>
          <p:nvPr/>
        </p:nvCxnSpPr>
        <p:spPr bwMode="auto">
          <a:xfrm>
            <a:off x="1041082" y="2593108"/>
            <a:ext cx="7110919" cy="0"/>
          </a:xfrm>
          <a:prstGeom prst="line">
            <a:avLst/>
          </a:prstGeom>
          <a:noFill/>
          <a:ln w="28575" cap="flat" cmpd="sng" algn="ctr">
            <a:solidFill>
              <a:schemeClr val="bg1"/>
            </a:solidFill>
            <a:prstDash val="sysDot"/>
            <a:round/>
            <a:headEnd type="none" w="med" len="med"/>
            <a:tailEnd type="none" w="med" len="med"/>
          </a:ln>
          <a:effectLst/>
        </p:spPr>
      </p:cxnSp>
      <p:cxnSp>
        <p:nvCxnSpPr>
          <p:cNvPr id="15" name="Straight Connector 14">
            <a:extLst>
              <a:ext uri="{FF2B5EF4-FFF2-40B4-BE49-F238E27FC236}">
                <a16:creationId xmlns:a16="http://schemas.microsoft.com/office/drawing/2014/main" id="{DD353637-6492-45E0-B875-8D3C55A44C3A}"/>
              </a:ext>
            </a:extLst>
          </p:cNvPr>
          <p:cNvCxnSpPr/>
          <p:nvPr/>
        </p:nvCxnSpPr>
        <p:spPr bwMode="auto">
          <a:xfrm flipH="1">
            <a:off x="977043" y="212942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09DF1506-4895-46D3-AB00-7B13E8E0D4A0}"/>
              </a:ext>
            </a:extLst>
          </p:cNvPr>
          <p:cNvCxnSpPr/>
          <p:nvPr/>
        </p:nvCxnSpPr>
        <p:spPr bwMode="auto">
          <a:xfrm flipH="1">
            <a:off x="977043" y="25949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6F3EB32A-2E97-41BA-BD8E-61F61A13B153}"/>
              </a:ext>
            </a:extLst>
          </p:cNvPr>
          <p:cNvCxnSpPr/>
          <p:nvPr/>
        </p:nvCxnSpPr>
        <p:spPr bwMode="auto">
          <a:xfrm flipH="1">
            <a:off x="977043" y="306049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09AF3EFA-ABE9-47E2-95F5-76ACFC0C92A9}"/>
              </a:ext>
            </a:extLst>
          </p:cNvPr>
          <p:cNvCxnSpPr/>
          <p:nvPr/>
        </p:nvCxnSpPr>
        <p:spPr bwMode="auto">
          <a:xfrm flipH="1">
            <a:off x="977043" y="352603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C17F8950-D65F-42EE-9468-5CF1675EA611}"/>
              </a:ext>
            </a:extLst>
          </p:cNvPr>
          <p:cNvCxnSpPr/>
          <p:nvPr/>
        </p:nvCxnSpPr>
        <p:spPr bwMode="auto">
          <a:xfrm flipH="1">
            <a:off x="977043" y="399157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A7CF50C8-EE85-4390-9ABB-7329D158F4F1}"/>
              </a:ext>
            </a:extLst>
          </p:cNvPr>
          <p:cNvCxnSpPr/>
          <p:nvPr/>
        </p:nvCxnSpPr>
        <p:spPr bwMode="auto">
          <a:xfrm flipH="1">
            <a:off x="977043" y="445711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9FAB91EC-6195-4A46-95D0-463BAF3E0F9F}"/>
              </a:ext>
            </a:extLst>
          </p:cNvPr>
          <p:cNvCxnSpPr/>
          <p:nvPr/>
        </p:nvCxnSpPr>
        <p:spPr bwMode="auto">
          <a:xfrm flipH="1">
            <a:off x="977043" y="492265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CDB6BE02-3536-4C65-BC94-4D98998B1C01}"/>
              </a:ext>
            </a:extLst>
          </p:cNvPr>
          <p:cNvCxnSpPr/>
          <p:nvPr/>
        </p:nvCxnSpPr>
        <p:spPr bwMode="auto">
          <a:xfrm flipH="1">
            <a:off x="977043" y="5388188"/>
            <a:ext cx="64008" cy="0"/>
          </a:xfrm>
          <a:prstGeom prst="line">
            <a:avLst/>
          </a:prstGeom>
          <a:noFill/>
          <a:ln w="28575" cap="flat" cmpd="sng" algn="ctr">
            <a:solidFill>
              <a:schemeClr val="bg1"/>
            </a:solidFill>
            <a:prstDash val="solid"/>
            <a:round/>
            <a:headEnd type="none" w="med" len="med"/>
            <a:tailEnd type="none" w="med" len="med"/>
          </a:ln>
          <a:effectLst/>
        </p:spPr>
      </p:cxnSp>
      <p:sp>
        <p:nvSpPr>
          <p:cNvPr id="16" name="TextBox 15">
            <a:extLst>
              <a:ext uri="{FF2B5EF4-FFF2-40B4-BE49-F238E27FC236}">
                <a16:creationId xmlns:a16="http://schemas.microsoft.com/office/drawing/2014/main" id="{7C33042B-2CA7-4931-B5D4-E338B69F046C}"/>
              </a:ext>
            </a:extLst>
          </p:cNvPr>
          <p:cNvSpPr txBox="1"/>
          <p:nvPr/>
        </p:nvSpPr>
        <p:spPr bwMode="auto">
          <a:xfrm>
            <a:off x="562866" y="1958156"/>
            <a:ext cx="4766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9" name="TextBox 28">
            <a:extLst>
              <a:ext uri="{FF2B5EF4-FFF2-40B4-BE49-F238E27FC236}">
                <a16:creationId xmlns:a16="http://schemas.microsoft.com/office/drawing/2014/main" id="{69804455-68D4-4A80-9D7E-ACE4DBB3A830}"/>
              </a:ext>
            </a:extLst>
          </p:cNvPr>
          <p:cNvSpPr txBox="1"/>
          <p:nvPr/>
        </p:nvSpPr>
        <p:spPr bwMode="auto">
          <a:xfrm>
            <a:off x="562866" y="2423199"/>
            <a:ext cx="4766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0" name="TextBox 29">
            <a:extLst>
              <a:ext uri="{FF2B5EF4-FFF2-40B4-BE49-F238E27FC236}">
                <a16:creationId xmlns:a16="http://schemas.microsoft.com/office/drawing/2014/main" id="{A10F2AE1-342A-4E54-9FDF-DC79612A6CEF}"/>
              </a:ext>
            </a:extLst>
          </p:cNvPr>
          <p:cNvSpPr txBox="1"/>
          <p:nvPr/>
        </p:nvSpPr>
        <p:spPr bwMode="auto">
          <a:xfrm>
            <a:off x="562866" y="2888242"/>
            <a:ext cx="4766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 name="TextBox 30">
            <a:extLst>
              <a:ext uri="{FF2B5EF4-FFF2-40B4-BE49-F238E27FC236}">
                <a16:creationId xmlns:a16="http://schemas.microsoft.com/office/drawing/2014/main" id="{BDB9BE53-126A-4E99-923C-FF5388CAE055}"/>
              </a:ext>
            </a:extLst>
          </p:cNvPr>
          <p:cNvSpPr txBox="1"/>
          <p:nvPr/>
        </p:nvSpPr>
        <p:spPr bwMode="auto">
          <a:xfrm>
            <a:off x="486612" y="3353285"/>
            <a:ext cx="55291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2" name="TextBox 31">
            <a:extLst>
              <a:ext uri="{FF2B5EF4-FFF2-40B4-BE49-F238E27FC236}">
                <a16:creationId xmlns:a16="http://schemas.microsoft.com/office/drawing/2014/main" id="{248957B4-59BF-47F6-8FB4-4FB9E2002653}"/>
              </a:ext>
            </a:extLst>
          </p:cNvPr>
          <p:cNvSpPr txBox="1"/>
          <p:nvPr/>
        </p:nvSpPr>
        <p:spPr bwMode="auto">
          <a:xfrm>
            <a:off x="418514" y="3818328"/>
            <a:ext cx="6210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3" name="TextBox 32">
            <a:extLst>
              <a:ext uri="{FF2B5EF4-FFF2-40B4-BE49-F238E27FC236}">
                <a16:creationId xmlns:a16="http://schemas.microsoft.com/office/drawing/2014/main" id="{ED052147-0A68-4786-A7B3-D97D60F1A842}"/>
              </a:ext>
            </a:extLst>
          </p:cNvPr>
          <p:cNvSpPr txBox="1"/>
          <p:nvPr/>
        </p:nvSpPr>
        <p:spPr bwMode="auto">
          <a:xfrm>
            <a:off x="486612" y="4283371"/>
            <a:ext cx="5529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4" name="TextBox 33">
            <a:extLst>
              <a:ext uri="{FF2B5EF4-FFF2-40B4-BE49-F238E27FC236}">
                <a16:creationId xmlns:a16="http://schemas.microsoft.com/office/drawing/2014/main" id="{C76B94F4-1C83-43A7-8E0A-1588C0B08AEB}"/>
              </a:ext>
            </a:extLst>
          </p:cNvPr>
          <p:cNvSpPr txBox="1"/>
          <p:nvPr/>
        </p:nvSpPr>
        <p:spPr bwMode="auto">
          <a:xfrm>
            <a:off x="486612" y="4748414"/>
            <a:ext cx="55290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5" name="TextBox 34">
            <a:extLst>
              <a:ext uri="{FF2B5EF4-FFF2-40B4-BE49-F238E27FC236}">
                <a16:creationId xmlns:a16="http://schemas.microsoft.com/office/drawing/2014/main" id="{BFA7DE37-41DF-4FB1-81C8-D0DE01C598A0}"/>
              </a:ext>
            </a:extLst>
          </p:cNvPr>
          <p:cNvSpPr txBox="1"/>
          <p:nvPr/>
        </p:nvSpPr>
        <p:spPr bwMode="auto">
          <a:xfrm>
            <a:off x="301780" y="5213458"/>
            <a:ext cx="73774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6" name="TextBox 35">
            <a:extLst>
              <a:ext uri="{FF2B5EF4-FFF2-40B4-BE49-F238E27FC236}">
                <a16:creationId xmlns:a16="http://schemas.microsoft.com/office/drawing/2014/main" id="{37B720AE-7054-4652-B177-58C9B2789A84}"/>
              </a:ext>
            </a:extLst>
          </p:cNvPr>
          <p:cNvSpPr txBox="1"/>
          <p:nvPr/>
        </p:nvSpPr>
        <p:spPr bwMode="auto">
          <a:xfrm rot="16200000">
            <a:off x="-1476944" y="3526197"/>
            <a:ext cx="3890255" cy="491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8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Maximum % Reduction From Baseline Sum of Diameters of Target Lesions</a:t>
            </a:r>
          </a:p>
        </p:txBody>
      </p:sp>
      <p:sp>
        <p:nvSpPr>
          <p:cNvPr id="37" name="TextBox 36">
            <a:extLst>
              <a:ext uri="{FF2B5EF4-FFF2-40B4-BE49-F238E27FC236}">
                <a16:creationId xmlns:a16="http://schemas.microsoft.com/office/drawing/2014/main" id="{D257006B-E99A-4CE9-9AA5-C12420F31291}"/>
              </a:ext>
            </a:extLst>
          </p:cNvPr>
          <p:cNvSpPr txBox="1"/>
          <p:nvPr/>
        </p:nvSpPr>
        <p:spPr bwMode="auto">
          <a:xfrm>
            <a:off x="6046249" y="4938489"/>
            <a:ext cx="162451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Plt naive</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Prior Plt</a:t>
            </a:r>
          </a:p>
        </p:txBody>
      </p:sp>
      <p:sp>
        <p:nvSpPr>
          <p:cNvPr id="19" name="Rectangle 18">
            <a:extLst>
              <a:ext uri="{FF2B5EF4-FFF2-40B4-BE49-F238E27FC236}">
                <a16:creationId xmlns:a16="http://schemas.microsoft.com/office/drawing/2014/main" id="{8518DD92-3186-4DB5-AE28-5DF2B21D023F}"/>
              </a:ext>
            </a:extLst>
          </p:cNvPr>
          <p:cNvSpPr/>
          <p:nvPr/>
        </p:nvSpPr>
        <p:spPr bwMode="auto">
          <a:xfrm>
            <a:off x="5895826" y="5026483"/>
            <a:ext cx="147825" cy="14782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FAC2E23A-E595-4DCA-BFFA-1BB461959F74}"/>
              </a:ext>
            </a:extLst>
          </p:cNvPr>
          <p:cNvSpPr/>
          <p:nvPr/>
        </p:nvSpPr>
        <p:spPr bwMode="auto">
          <a:xfrm>
            <a:off x="5895826" y="5266307"/>
            <a:ext cx="147825" cy="14782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aphicFrame>
        <p:nvGraphicFramePr>
          <p:cNvPr id="20" name="Table 27">
            <a:extLst>
              <a:ext uri="{FF2B5EF4-FFF2-40B4-BE49-F238E27FC236}">
                <a16:creationId xmlns:a16="http://schemas.microsoft.com/office/drawing/2014/main" id="{8F812CE9-5434-4700-928F-3A9AFBF9FA4D}"/>
              </a:ext>
            </a:extLst>
          </p:cNvPr>
          <p:cNvGraphicFramePr>
            <a:graphicFrameLocks noGrp="1"/>
          </p:cNvGraphicFramePr>
          <p:nvPr/>
        </p:nvGraphicFramePr>
        <p:xfrm>
          <a:off x="1111829" y="4308675"/>
          <a:ext cx="4480560" cy="1767840"/>
        </p:xfrm>
        <a:graphic>
          <a:graphicData uri="http://schemas.openxmlformats.org/drawingml/2006/table">
            <a:tbl>
              <a:tblPr firstRow="1" bandRow="1">
                <a:tableStyleId>{93296810-A885-4BE3-A3E7-6D5BEEA58F35}</a:tableStyleId>
              </a:tblPr>
              <a:tblGrid>
                <a:gridCol w="1371600">
                  <a:extLst>
                    <a:ext uri="{9D8B030D-6E8A-4147-A177-3AD203B41FA5}">
                      <a16:colId xmlns:a16="http://schemas.microsoft.com/office/drawing/2014/main" val="700680033"/>
                    </a:ext>
                  </a:extLst>
                </a:gridCol>
                <a:gridCol w="1645920">
                  <a:extLst>
                    <a:ext uri="{9D8B030D-6E8A-4147-A177-3AD203B41FA5}">
                      <a16:colId xmlns:a16="http://schemas.microsoft.com/office/drawing/2014/main" val="1252717741"/>
                    </a:ext>
                  </a:extLst>
                </a:gridCol>
                <a:gridCol w="1463040">
                  <a:extLst>
                    <a:ext uri="{9D8B030D-6E8A-4147-A177-3AD203B41FA5}">
                      <a16:colId xmlns:a16="http://schemas.microsoft.com/office/drawing/2014/main" val="3502092712"/>
                    </a:ext>
                  </a:extLst>
                </a:gridCol>
              </a:tblGrid>
              <a:tr h="0">
                <a:tc>
                  <a:txBody>
                    <a:bodyPr/>
                    <a:lstStyle/>
                    <a:p>
                      <a:r>
                        <a:rPr lang="en-US" sz="1400" dirty="0">
                          <a:solidFill>
                            <a:schemeClr val="bg1"/>
                          </a:solidFill>
                          <a:latin typeface="Calibri" panose="020F0502020204030204" pitchFamily="34" charset="0"/>
                          <a:cs typeface="Calibri" panose="020F0502020204030204" pitchFamily="34" charset="0"/>
                        </a:rPr>
                        <a:t>Best Response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All Patients (N = 48)</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Prior Plt (n = 35)</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852692"/>
                  </a:ext>
                </a:extLst>
              </a:tr>
              <a:tr h="0">
                <a:tc>
                  <a:txBody>
                    <a:bodyPr/>
                    <a:lstStyle/>
                    <a:p>
                      <a:r>
                        <a:rPr lang="en-US" sz="1400" b="1" dirty="0">
                          <a:solidFill>
                            <a:schemeClr val="bg1"/>
                          </a:solidFill>
                          <a:latin typeface="Calibri" panose="020F0502020204030204" pitchFamily="34" charset="0"/>
                          <a:cs typeface="Calibri" panose="020F0502020204030204" pitchFamily="34" charset="0"/>
                        </a:rPr>
                        <a:t>ORR, % (95% CI)</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PD</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58 (43-72)</a:t>
                      </a:r>
                    </a:p>
                    <a:p>
                      <a:pPr algn="ctr"/>
                      <a:r>
                        <a:rPr lang="en-US" sz="1400" dirty="0">
                          <a:solidFill>
                            <a:schemeClr val="bg1"/>
                          </a:solidFill>
                          <a:latin typeface="Calibri" panose="020F0502020204030204" pitchFamily="34" charset="0"/>
                          <a:cs typeface="Calibri" panose="020F0502020204030204" pitchFamily="34" charset="0"/>
                        </a:rPr>
                        <a:t>1</a:t>
                      </a:r>
                    </a:p>
                    <a:p>
                      <a:pPr algn="ctr"/>
                      <a:r>
                        <a:rPr lang="en-US" sz="1400" dirty="0">
                          <a:solidFill>
                            <a:schemeClr val="bg1"/>
                          </a:solidFill>
                          <a:latin typeface="Calibri" panose="020F0502020204030204" pitchFamily="34" charset="0"/>
                          <a:cs typeface="Calibri" panose="020F0502020204030204" pitchFamily="34" charset="0"/>
                        </a:rPr>
                        <a:t>27</a:t>
                      </a:r>
                    </a:p>
                    <a:p>
                      <a:pPr algn="ctr"/>
                      <a:r>
                        <a:rPr lang="en-US" sz="1400" dirty="0">
                          <a:solidFill>
                            <a:schemeClr val="bg1"/>
                          </a:solidFill>
                          <a:latin typeface="Calibri" panose="020F0502020204030204" pitchFamily="34" charset="0"/>
                          <a:cs typeface="Calibri" panose="020F0502020204030204" pitchFamily="34" charset="0"/>
                        </a:rPr>
                        <a:t>18</a:t>
                      </a:r>
                    </a:p>
                    <a:p>
                      <a:pPr algn="ctr"/>
                      <a:r>
                        <a:rPr lang="en-US" sz="1400" dirty="0">
                          <a:solidFill>
                            <a:schemeClr val="bg1"/>
                          </a:solidFill>
                          <a:latin typeface="Calibri" panose="020F0502020204030204" pitchFamily="34" charset="0"/>
                          <a:cs typeface="Calibri" panose="020F0502020204030204" pitchFamily="34" charset="0"/>
                        </a:rPr>
                        <a:t>2</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a:r>
                        <a:rPr lang="en-US" sz="1400" b="1" dirty="0">
                          <a:solidFill>
                            <a:schemeClr val="bg1"/>
                          </a:solidFill>
                          <a:latin typeface="Calibri" panose="020F0502020204030204" pitchFamily="34" charset="0"/>
                          <a:cs typeface="Calibri" panose="020F0502020204030204" pitchFamily="34" charset="0"/>
                        </a:rPr>
                        <a:t>60 (42-76)</a:t>
                      </a:r>
                    </a:p>
                    <a:p>
                      <a:pPr algn="ctr"/>
                      <a:r>
                        <a:rPr lang="en-US" sz="1400" dirty="0">
                          <a:solidFill>
                            <a:schemeClr val="bg1"/>
                          </a:solidFill>
                          <a:latin typeface="Calibri" panose="020F0502020204030204" pitchFamily="34" charset="0"/>
                          <a:cs typeface="Calibri" panose="020F0502020204030204" pitchFamily="34" charset="0"/>
                        </a:rPr>
                        <a:t>1</a:t>
                      </a:r>
                    </a:p>
                    <a:p>
                      <a:pPr algn="ctr"/>
                      <a:r>
                        <a:rPr lang="en-US" sz="1400" dirty="0">
                          <a:solidFill>
                            <a:schemeClr val="bg1"/>
                          </a:solidFill>
                          <a:latin typeface="Calibri" panose="020F0502020204030204" pitchFamily="34" charset="0"/>
                          <a:cs typeface="Calibri" panose="020F0502020204030204" pitchFamily="34" charset="0"/>
                        </a:rPr>
                        <a:t>20</a:t>
                      </a:r>
                    </a:p>
                    <a:p>
                      <a:pPr algn="ctr"/>
                      <a:r>
                        <a:rPr lang="en-US" sz="1400" dirty="0">
                          <a:solidFill>
                            <a:schemeClr val="bg1"/>
                          </a:solidFill>
                          <a:latin typeface="Calibri" panose="020F0502020204030204" pitchFamily="34" charset="0"/>
                          <a:cs typeface="Calibri" panose="020F0502020204030204" pitchFamily="34" charset="0"/>
                        </a:rPr>
                        <a:t>14</a:t>
                      </a:r>
                    </a:p>
                    <a:p>
                      <a:pPr algn="ctr"/>
                      <a:r>
                        <a:rPr lang="en-US" sz="1400" dirty="0">
                          <a:solidFill>
                            <a:schemeClr val="bg1"/>
                          </a:solidFill>
                          <a:latin typeface="Calibri" panose="020F0502020204030204" pitchFamily="34" charset="0"/>
                          <a:cs typeface="Calibri" panose="020F0502020204030204" pitchFamily="34" charset="0"/>
                        </a:rPr>
                        <a:t>--</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82844061"/>
                  </a:ext>
                </a:extLst>
              </a:tr>
              <a:tr h="0">
                <a:tc>
                  <a:txBody>
                    <a:bodyPr/>
                    <a:lstStyle/>
                    <a:p>
                      <a:r>
                        <a:rPr lang="en-US" sz="1400" dirty="0">
                          <a:solidFill>
                            <a:schemeClr val="bg1"/>
                          </a:solidFill>
                          <a:latin typeface="Calibri" panose="020F0502020204030204" pitchFamily="34" charset="0"/>
                          <a:cs typeface="Calibri" panose="020F0502020204030204" pitchFamily="34" charset="0"/>
                        </a:rPr>
                        <a:t>DCR, % (95% CI)</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96 (86-99)</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dirty="0">
                          <a:solidFill>
                            <a:schemeClr val="bg1"/>
                          </a:solidFill>
                          <a:latin typeface="Calibri" panose="020F0502020204030204" pitchFamily="34" charset="0"/>
                          <a:cs typeface="Calibri" panose="020F0502020204030204" pitchFamily="34" charset="0"/>
                        </a:rPr>
                        <a:t>100 (90-100)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42008760"/>
                  </a:ext>
                </a:extLst>
              </a:tr>
            </a:tbl>
          </a:graphicData>
        </a:graphic>
      </p:graphicFrame>
      <p:sp>
        <p:nvSpPr>
          <p:cNvPr id="42" name="Rectangle 41">
            <a:extLst>
              <a:ext uri="{FF2B5EF4-FFF2-40B4-BE49-F238E27FC236}">
                <a16:creationId xmlns:a16="http://schemas.microsoft.com/office/drawing/2014/main" id="{EF7387D7-1CAE-4153-8B8E-2C078CDE52C8}"/>
              </a:ext>
            </a:extLst>
          </p:cNvPr>
          <p:cNvSpPr/>
          <p:nvPr/>
        </p:nvSpPr>
        <p:spPr bwMode="auto">
          <a:xfrm>
            <a:off x="1054974" y="2943911"/>
            <a:ext cx="118872" cy="111280"/>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 name="Rectangle 42">
            <a:extLst>
              <a:ext uri="{FF2B5EF4-FFF2-40B4-BE49-F238E27FC236}">
                <a16:creationId xmlns:a16="http://schemas.microsoft.com/office/drawing/2014/main" id="{60481293-0487-4880-ADB6-8D7CE0EE8248}"/>
              </a:ext>
            </a:extLst>
          </p:cNvPr>
          <p:cNvSpPr/>
          <p:nvPr/>
        </p:nvSpPr>
        <p:spPr bwMode="auto">
          <a:xfrm>
            <a:off x="1207374" y="2958989"/>
            <a:ext cx="118872" cy="96202"/>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47A1CAB5-0F09-475B-A3DD-825DEAFDCFBB}"/>
              </a:ext>
            </a:extLst>
          </p:cNvPr>
          <p:cNvSpPr/>
          <p:nvPr/>
        </p:nvSpPr>
        <p:spPr bwMode="auto">
          <a:xfrm>
            <a:off x="2370149" y="3071690"/>
            <a:ext cx="118872" cy="31352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 name="Rectangle 44">
            <a:extLst>
              <a:ext uri="{FF2B5EF4-FFF2-40B4-BE49-F238E27FC236}">
                <a16:creationId xmlns:a16="http://schemas.microsoft.com/office/drawing/2014/main" id="{4C3F01F8-C620-43EA-9D8C-80E033005292}"/>
              </a:ext>
            </a:extLst>
          </p:cNvPr>
          <p:cNvSpPr/>
          <p:nvPr/>
        </p:nvSpPr>
        <p:spPr bwMode="auto">
          <a:xfrm>
            <a:off x="2516545" y="3071690"/>
            <a:ext cx="118872" cy="50189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 name="Rectangle 45">
            <a:extLst>
              <a:ext uri="{FF2B5EF4-FFF2-40B4-BE49-F238E27FC236}">
                <a16:creationId xmlns:a16="http://schemas.microsoft.com/office/drawing/2014/main" id="{C89C2F8B-8E81-4CEC-A03A-C16840520975}"/>
              </a:ext>
            </a:extLst>
          </p:cNvPr>
          <p:cNvSpPr/>
          <p:nvPr/>
        </p:nvSpPr>
        <p:spPr bwMode="auto">
          <a:xfrm>
            <a:off x="3248525" y="3071690"/>
            <a:ext cx="118872" cy="67265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11CC908D-105C-4DF0-8FDD-8E5CD6B5AF07}"/>
              </a:ext>
            </a:extLst>
          </p:cNvPr>
          <p:cNvSpPr/>
          <p:nvPr/>
        </p:nvSpPr>
        <p:spPr bwMode="auto">
          <a:xfrm>
            <a:off x="3687713" y="3071690"/>
            <a:ext cx="118872" cy="820781"/>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Rectangle 47">
            <a:extLst>
              <a:ext uri="{FF2B5EF4-FFF2-40B4-BE49-F238E27FC236}">
                <a16:creationId xmlns:a16="http://schemas.microsoft.com/office/drawing/2014/main" id="{2D816EB9-9114-40B7-A6F8-C31C86428560}"/>
              </a:ext>
            </a:extLst>
          </p:cNvPr>
          <p:cNvSpPr/>
          <p:nvPr/>
        </p:nvSpPr>
        <p:spPr bwMode="auto">
          <a:xfrm>
            <a:off x="3980505" y="3071690"/>
            <a:ext cx="118872" cy="86373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Rectangle 48">
            <a:extLst>
              <a:ext uri="{FF2B5EF4-FFF2-40B4-BE49-F238E27FC236}">
                <a16:creationId xmlns:a16="http://schemas.microsoft.com/office/drawing/2014/main" id="{5132D3BA-957A-4EB9-8996-7F9232D94EE1}"/>
              </a:ext>
            </a:extLst>
          </p:cNvPr>
          <p:cNvSpPr/>
          <p:nvPr/>
        </p:nvSpPr>
        <p:spPr bwMode="auto">
          <a:xfrm>
            <a:off x="5298069" y="3071690"/>
            <a:ext cx="118872" cy="1166067"/>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Rectangle 49">
            <a:extLst>
              <a:ext uri="{FF2B5EF4-FFF2-40B4-BE49-F238E27FC236}">
                <a16:creationId xmlns:a16="http://schemas.microsoft.com/office/drawing/2014/main" id="{748F1167-09E9-42F3-9635-AFFEE328BCA7}"/>
              </a:ext>
            </a:extLst>
          </p:cNvPr>
          <p:cNvSpPr/>
          <p:nvPr/>
        </p:nvSpPr>
        <p:spPr bwMode="auto">
          <a:xfrm>
            <a:off x="5883653" y="3071690"/>
            <a:ext cx="118872" cy="128877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04797EFE-9097-4D78-A509-FAAFE52678E6}"/>
              </a:ext>
            </a:extLst>
          </p:cNvPr>
          <p:cNvSpPr/>
          <p:nvPr/>
        </p:nvSpPr>
        <p:spPr bwMode="auto">
          <a:xfrm>
            <a:off x="6176445" y="3071690"/>
            <a:ext cx="118872" cy="150696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Rectangle 51">
            <a:extLst>
              <a:ext uri="{FF2B5EF4-FFF2-40B4-BE49-F238E27FC236}">
                <a16:creationId xmlns:a16="http://schemas.microsoft.com/office/drawing/2014/main" id="{26149B4A-4CC3-46A1-9823-E0F58984AB09}"/>
              </a:ext>
            </a:extLst>
          </p:cNvPr>
          <p:cNvSpPr/>
          <p:nvPr/>
        </p:nvSpPr>
        <p:spPr bwMode="auto">
          <a:xfrm>
            <a:off x="6469237" y="3055191"/>
            <a:ext cx="118872" cy="1573845"/>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402B12C8-2985-4FAB-85A4-96B26B8D3F0D}"/>
              </a:ext>
            </a:extLst>
          </p:cNvPr>
          <p:cNvSpPr/>
          <p:nvPr/>
        </p:nvSpPr>
        <p:spPr bwMode="auto">
          <a:xfrm>
            <a:off x="6615633" y="3071690"/>
            <a:ext cx="118872" cy="1568499"/>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8262623D-4FD5-4A9D-9C25-7711630BAECC}"/>
              </a:ext>
            </a:extLst>
          </p:cNvPr>
          <p:cNvSpPr/>
          <p:nvPr/>
        </p:nvSpPr>
        <p:spPr bwMode="auto">
          <a:xfrm>
            <a:off x="7933181" y="3071690"/>
            <a:ext cx="118872" cy="2333364"/>
          </a:xfrm>
          <a:prstGeom prst="rect">
            <a:avLst/>
          </a:prstGeom>
          <a:solidFill>
            <a:schemeClr val="accent2"/>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Rectangle 54">
            <a:extLst>
              <a:ext uri="{FF2B5EF4-FFF2-40B4-BE49-F238E27FC236}">
                <a16:creationId xmlns:a16="http://schemas.microsoft.com/office/drawing/2014/main" id="{6C7F7BA7-0080-43CD-9DE5-2AD2C69C084B}"/>
              </a:ext>
            </a:extLst>
          </p:cNvPr>
          <p:cNvSpPr/>
          <p:nvPr/>
        </p:nvSpPr>
        <p:spPr bwMode="auto">
          <a:xfrm>
            <a:off x="1345987" y="3028563"/>
            <a:ext cx="118872" cy="3657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Rectangle 55">
            <a:extLst>
              <a:ext uri="{FF2B5EF4-FFF2-40B4-BE49-F238E27FC236}">
                <a16:creationId xmlns:a16="http://schemas.microsoft.com/office/drawing/2014/main" id="{D0EA4D1C-6200-4A1E-BEFC-D3DEB6463DD5}"/>
              </a:ext>
            </a:extLst>
          </p:cNvPr>
          <p:cNvSpPr/>
          <p:nvPr/>
        </p:nvSpPr>
        <p:spPr bwMode="auto">
          <a:xfrm>
            <a:off x="1784565" y="3071691"/>
            <a:ext cx="118872" cy="7921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Rectangle 56">
            <a:extLst>
              <a:ext uri="{FF2B5EF4-FFF2-40B4-BE49-F238E27FC236}">
                <a16:creationId xmlns:a16="http://schemas.microsoft.com/office/drawing/2014/main" id="{B0235C9D-562A-438F-A1A9-ACCD6A1E1BB5}"/>
              </a:ext>
            </a:extLst>
          </p:cNvPr>
          <p:cNvSpPr/>
          <p:nvPr/>
        </p:nvSpPr>
        <p:spPr bwMode="auto">
          <a:xfrm>
            <a:off x="1930961" y="3071691"/>
            <a:ext cx="118872" cy="12529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68BF2C61-668F-43F1-90E7-A49E3223F716}"/>
              </a:ext>
            </a:extLst>
          </p:cNvPr>
          <p:cNvSpPr/>
          <p:nvPr/>
        </p:nvSpPr>
        <p:spPr bwMode="auto">
          <a:xfrm>
            <a:off x="2077357" y="3071691"/>
            <a:ext cx="118872" cy="26763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8784FF8D-E812-4AAC-8827-01517C1350FB}"/>
              </a:ext>
            </a:extLst>
          </p:cNvPr>
          <p:cNvSpPr/>
          <p:nvPr/>
        </p:nvSpPr>
        <p:spPr bwMode="auto">
          <a:xfrm>
            <a:off x="2223753" y="3071691"/>
            <a:ext cx="118872" cy="28158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Rectangle 59">
            <a:extLst>
              <a:ext uri="{FF2B5EF4-FFF2-40B4-BE49-F238E27FC236}">
                <a16:creationId xmlns:a16="http://schemas.microsoft.com/office/drawing/2014/main" id="{0E9F9413-B9AB-4A84-8A99-2295295F2439}"/>
              </a:ext>
            </a:extLst>
          </p:cNvPr>
          <p:cNvSpPr/>
          <p:nvPr/>
        </p:nvSpPr>
        <p:spPr bwMode="auto">
          <a:xfrm>
            <a:off x="2662941" y="3071691"/>
            <a:ext cx="118872" cy="54999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CAD1F71D-6490-4673-82F5-8C7917FFE67C}"/>
              </a:ext>
            </a:extLst>
          </p:cNvPr>
          <p:cNvSpPr/>
          <p:nvPr/>
        </p:nvSpPr>
        <p:spPr bwMode="auto">
          <a:xfrm>
            <a:off x="2809337" y="3061417"/>
            <a:ext cx="118872" cy="59808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4372C4DE-73D5-4658-9C47-4E0FAFB60210}"/>
              </a:ext>
            </a:extLst>
          </p:cNvPr>
          <p:cNvSpPr/>
          <p:nvPr/>
        </p:nvSpPr>
        <p:spPr bwMode="auto">
          <a:xfrm>
            <a:off x="2955733" y="3061419"/>
            <a:ext cx="118872" cy="59807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Rectangle 62">
            <a:extLst>
              <a:ext uri="{FF2B5EF4-FFF2-40B4-BE49-F238E27FC236}">
                <a16:creationId xmlns:a16="http://schemas.microsoft.com/office/drawing/2014/main" id="{3A813393-2D2F-4789-8772-D69CD4E8DA39}"/>
              </a:ext>
            </a:extLst>
          </p:cNvPr>
          <p:cNvSpPr/>
          <p:nvPr/>
        </p:nvSpPr>
        <p:spPr bwMode="auto">
          <a:xfrm>
            <a:off x="3102129" y="3071691"/>
            <a:ext cx="118872" cy="67266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 name="Rectangle 63">
            <a:extLst>
              <a:ext uri="{FF2B5EF4-FFF2-40B4-BE49-F238E27FC236}">
                <a16:creationId xmlns:a16="http://schemas.microsoft.com/office/drawing/2014/main" id="{1D12465C-15C4-4276-AEDA-3DC446EC2D3F}"/>
              </a:ext>
            </a:extLst>
          </p:cNvPr>
          <p:cNvSpPr/>
          <p:nvPr/>
        </p:nvSpPr>
        <p:spPr bwMode="auto">
          <a:xfrm>
            <a:off x="3394921" y="3071365"/>
            <a:ext cx="118872" cy="721843"/>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 name="Rectangle 64">
            <a:extLst>
              <a:ext uri="{FF2B5EF4-FFF2-40B4-BE49-F238E27FC236}">
                <a16:creationId xmlns:a16="http://schemas.microsoft.com/office/drawing/2014/main" id="{4B0708D9-4239-4124-8C3A-740048D1ABF8}"/>
              </a:ext>
            </a:extLst>
          </p:cNvPr>
          <p:cNvSpPr/>
          <p:nvPr/>
        </p:nvSpPr>
        <p:spPr bwMode="auto">
          <a:xfrm>
            <a:off x="3541317" y="3071691"/>
            <a:ext cx="118872" cy="78030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 name="Rectangle 65">
            <a:extLst>
              <a:ext uri="{FF2B5EF4-FFF2-40B4-BE49-F238E27FC236}">
                <a16:creationId xmlns:a16="http://schemas.microsoft.com/office/drawing/2014/main" id="{3AB434B3-9A8A-449A-B716-8629D3FAB69F}"/>
              </a:ext>
            </a:extLst>
          </p:cNvPr>
          <p:cNvSpPr/>
          <p:nvPr/>
        </p:nvSpPr>
        <p:spPr bwMode="auto">
          <a:xfrm>
            <a:off x="3834109" y="3071691"/>
            <a:ext cx="118872" cy="86374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 name="Rectangle 66">
            <a:extLst>
              <a:ext uri="{FF2B5EF4-FFF2-40B4-BE49-F238E27FC236}">
                <a16:creationId xmlns:a16="http://schemas.microsoft.com/office/drawing/2014/main" id="{F45D2924-57E8-43BD-A9BB-B468649D9090}"/>
              </a:ext>
            </a:extLst>
          </p:cNvPr>
          <p:cNvSpPr/>
          <p:nvPr/>
        </p:nvSpPr>
        <p:spPr bwMode="auto">
          <a:xfrm>
            <a:off x="4126901" y="3071366"/>
            <a:ext cx="118872" cy="87596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Rectangle 67">
            <a:extLst>
              <a:ext uri="{FF2B5EF4-FFF2-40B4-BE49-F238E27FC236}">
                <a16:creationId xmlns:a16="http://schemas.microsoft.com/office/drawing/2014/main" id="{19F7F8E5-58AD-441F-9F18-6B9E42AC5BC3}"/>
              </a:ext>
            </a:extLst>
          </p:cNvPr>
          <p:cNvSpPr/>
          <p:nvPr/>
        </p:nvSpPr>
        <p:spPr bwMode="auto">
          <a:xfrm>
            <a:off x="4273297" y="3071691"/>
            <a:ext cx="118872" cy="87564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Rectangle 68">
            <a:extLst>
              <a:ext uri="{FF2B5EF4-FFF2-40B4-BE49-F238E27FC236}">
                <a16:creationId xmlns:a16="http://schemas.microsoft.com/office/drawing/2014/main" id="{C1311FA8-5961-4B26-8433-4C5D36FA8BB5}"/>
              </a:ext>
            </a:extLst>
          </p:cNvPr>
          <p:cNvSpPr/>
          <p:nvPr/>
        </p:nvSpPr>
        <p:spPr bwMode="auto">
          <a:xfrm>
            <a:off x="4419693" y="3071365"/>
            <a:ext cx="118872" cy="887870"/>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Rectangle 69">
            <a:extLst>
              <a:ext uri="{FF2B5EF4-FFF2-40B4-BE49-F238E27FC236}">
                <a16:creationId xmlns:a16="http://schemas.microsoft.com/office/drawing/2014/main" id="{1F4A872A-4FCA-49F0-A363-1FB0FCD83C58}"/>
              </a:ext>
            </a:extLst>
          </p:cNvPr>
          <p:cNvSpPr/>
          <p:nvPr/>
        </p:nvSpPr>
        <p:spPr bwMode="auto">
          <a:xfrm>
            <a:off x="4566089" y="3060498"/>
            <a:ext cx="118872" cy="91540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 name="Rectangle 70">
            <a:extLst>
              <a:ext uri="{FF2B5EF4-FFF2-40B4-BE49-F238E27FC236}">
                <a16:creationId xmlns:a16="http://schemas.microsoft.com/office/drawing/2014/main" id="{3BB745F2-A1F9-4FF1-B557-4F79F0AA831D}"/>
              </a:ext>
            </a:extLst>
          </p:cNvPr>
          <p:cNvSpPr/>
          <p:nvPr/>
        </p:nvSpPr>
        <p:spPr bwMode="auto">
          <a:xfrm>
            <a:off x="4712485" y="3071691"/>
            <a:ext cx="118872" cy="91503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 name="Rectangle 71">
            <a:extLst>
              <a:ext uri="{FF2B5EF4-FFF2-40B4-BE49-F238E27FC236}">
                <a16:creationId xmlns:a16="http://schemas.microsoft.com/office/drawing/2014/main" id="{FF4DE05B-AA62-4339-AAFE-669B27B7920B}"/>
              </a:ext>
            </a:extLst>
          </p:cNvPr>
          <p:cNvSpPr/>
          <p:nvPr/>
        </p:nvSpPr>
        <p:spPr bwMode="auto">
          <a:xfrm>
            <a:off x="4858881" y="3071691"/>
            <a:ext cx="118872" cy="93270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 name="Rectangle 72">
            <a:extLst>
              <a:ext uri="{FF2B5EF4-FFF2-40B4-BE49-F238E27FC236}">
                <a16:creationId xmlns:a16="http://schemas.microsoft.com/office/drawing/2014/main" id="{96F9537F-F5F5-4924-B248-9718BA74946F}"/>
              </a:ext>
            </a:extLst>
          </p:cNvPr>
          <p:cNvSpPr/>
          <p:nvPr/>
        </p:nvSpPr>
        <p:spPr bwMode="auto">
          <a:xfrm>
            <a:off x="5005277" y="3071691"/>
            <a:ext cx="118872" cy="93269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Rectangle 73">
            <a:extLst>
              <a:ext uri="{FF2B5EF4-FFF2-40B4-BE49-F238E27FC236}">
                <a16:creationId xmlns:a16="http://schemas.microsoft.com/office/drawing/2014/main" id="{53AB2E91-ECC5-444E-895B-372CC115607D}"/>
              </a:ext>
            </a:extLst>
          </p:cNvPr>
          <p:cNvSpPr/>
          <p:nvPr/>
        </p:nvSpPr>
        <p:spPr bwMode="auto">
          <a:xfrm>
            <a:off x="5151673" y="3071691"/>
            <a:ext cx="118872" cy="107880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Rectangle 74">
            <a:extLst>
              <a:ext uri="{FF2B5EF4-FFF2-40B4-BE49-F238E27FC236}">
                <a16:creationId xmlns:a16="http://schemas.microsoft.com/office/drawing/2014/main" id="{88057047-788A-4EB7-8372-4B35E0023FFD}"/>
              </a:ext>
            </a:extLst>
          </p:cNvPr>
          <p:cNvSpPr/>
          <p:nvPr/>
        </p:nvSpPr>
        <p:spPr bwMode="auto">
          <a:xfrm>
            <a:off x="5444465" y="3071691"/>
            <a:ext cx="118872" cy="116606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Rectangle 75">
            <a:extLst>
              <a:ext uri="{FF2B5EF4-FFF2-40B4-BE49-F238E27FC236}">
                <a16:creationId xmlns:a16="http://schemas.microsoft.com/office/drawing/2014/main" id="{18BB3C8A-AA25-40A1-AB76-F76F5F5784A8}"/>
              </a:ext>
            </a:extLst>
          </p:cNvPr>
          <p:cNvSpPr/>
          <p:nvPr/>
        </p:nvSpPr>
        <p:spPr bwMode="auto">
          <a:xfrm>
            <a:off x="5590861" y="3071691"/>
            <a:ext cx="118872" cy="118273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 name="Rectangle 76">
            <a:extLst>
              <a:ext uri="{FF2B5EF4-FFF2-40B4-BE49-F238E27FC236}">
                <a16:creationId xmlns:a16="http://schemas.microsoft.com/office/drawing/2014/main" id="{481360DB-62C3-43A3-98CC-0D6CB24366A1}"/>
              </a:ext>
            </a:extLst>
          </p:cNvPr>
          <p:cNvSpPr/>
          <p:nvPr/>
        </p:nvSpPr>
        <p:spPr bwMode="auto">
          <a:xfrm>
            <a:off x="6030049" y="3071691"/>
            <a:ext cx="118872" cy="1469344"/>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Rectangle 77">
            <a:extLst>
              <a:ext uri="{FF2B5EF4-FFF2-40B4-BE49-F238E27FC236}">
                <a16:creationId xmlns:a16="http://schemas.microsoft.com/office/drawing/2014/main" id="{5A90587B-46C2-40F6-9D17-056C9D743BB9}"/>
              </a:ext>
            </a:extLst>
          </p:cNvPr>
          <p:cNvSpPr/>
          <p:nvPr/>
        </p:nvSpPr>
        <p:spPr bwMode="auto">
          <a:xfrm>
            <a:off x="5737257" y="3063278"/>
            <a:ext cx="118872" cy="128877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 name="Rectangle 78">
            <a:extLst>
              <a:ext uri="{FF2B5EF4-FFF2-40B4-BE49-F238E27FC236}">
                <a16:creationId xmlns:a16="http://schemas.microsoft.com/office/drawing/2014/main" id="{3B99F25B-5F63-473B-8F47-006EC4E2497B}"/>
              </a:ext>
            </a:extLst>
          </p:cNvPr>
          <p:cNvSpPr/>
          <p:nvPr/>
        </p:nvSpPr>
        <p:spPr bwMode="auto">
          <a:xfrm>
            <a:off x="6322841" y="3061418"/>
            <a:ext cx="118872" cy="156764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Rectangle 79">
            <a:extLst>
              <a:ext uri="{FF2B5EF4-FFF2-40B4-BE49-F238E27FC236}">
                <a16:creationId xmlns:a16="http://schemas.microsoft.com/office/drawing/2014/main" id="{30C2022F-3C9A-4460-B153-DCD897F30D7D}"/>
              </a:ext>
            </a:extLst>
          </p:cNvPr>
          <p:cNvSpPr/>
          <p:nvPr/>
        </p:nvSpPr>
        <p:spPr bwMode="auto">
          <a:xfrm>
            <a:off x="6762029" y="3071691"/>
            <a:ext cx="118872" cy="1616648"/>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 name="Rectangle 80">
            <a:extLst>
              <a:ext uri="{FF2B5EF4-FFF2-40B4-BE49-F238E27FC236}">
                <a16:creationId xmlns:a16="http://schemas.microsoft.com/office/drawing/2014/main" id="{EB26E2B5-4E65-46FB-9522-1A5BC1C6D008}"/>
              </a:ext>
            </a:extLst>
          </p:cNvPr>
          <p:cNvSpPr/>
          <p:nvPr/>
        </p:nvSpPr>
        <p:spPr bwMode="auto">
          <a:xfrm>
            <a:off x="6908425" y="3071691"/>
            <a:ext cx="118872" cy="1651845"/>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829D556B-7040-4F4C-95F4-92B22FF20EA8}"/>
              </a:ext>
            </a:extLst>
          </p:cNvPr>
          <p:cNvSpPr/>
          <p:nvPr/>
        </p:nvSpPr>
        <p:spPr bwMode="auto">
          <a:xfrm>
            <a:off x="7054821" y="3071691"/>
            <a:ext cx="118872" cy="165184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Rectangle 82">
            <a:extLst>
              <a:ext uri="{FF2B5EF4-FFF2-40B4-BE49-F238E27FC236}">
                <a16:creationId xmlns:a16="http://schemas.microsoft.com/office/drawing/2014/main" id="{C180C89D-E1AE-4445-B0C6-987758110B3F}"/>
              </a:ext>
            </a:extLst>
          </p:cNvPr>
          <p:cNvSpPr/>
          <p:nvPr/>
        </p:nvSpPr>
        <p:spPr bwMode="auto">
          <a:xfrm>
            <a:off x="7201217" y="3071691"/>
            <a:ext cx="118872" cy="173756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Rectangle 83">
            <a:extLst>
              <a:ext uri="{FF2B5EF4-FFF2-40B4-BE49-F238E27FC236}">
                <a16:creationId xmlns:a16="http://schemas.microsoft.com/office/drawing/2014/main" id="{9865AB10-BD1C-4F1D-BC05-8EF0F64B565A}"/>
              </a:ext>
            </a:extLst>
          </p:cNvPr>
          <p:cNvSpPr/>
          <p:nvPr/>
        </p:nvSpPr>
        <p:spPr bwMode="auto">
          <a:xfrm>
            <a:off x="7347613" y="3063278"/>
            <a:ext cx="118872" cy="1755497"/>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Rectangle 84">
            <a:extLst>
              <a:ext uri="{FF2B5EF4-FFF2-40B4-BE49-F238E27FC236}">
                <a16:creationId xmlns:a16="http://schemas.microsoft.com/office/drawing/2014/main" id="{3BAB1BE7-FD89-4D59-8679-1B0257F2EF66}"/>
              </a:ext>
            </a:extLst>
          </p:cNvPr>
          <p:cNvSpPr/>
          <p:nvPr/>
        </p:nvSpPr>
        <p:spPr bwMode="auto">
          <a:xfrm>
            <a:off x="7494009" y="3071691"/>
            <a:ext cx="118872" cy="175549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 name="Rectangle 85">
            <a:extLst>
              <a:ext uri="{FF2B5EF4-FFF2-40B4-BE49-F238E27FC236}">
                <a16:creationId xmlns:a16="http://schemas.microsoft.com/office/drawing/2014/main" id="{6E8711B5-7C4C-4750-972C-1F4D1DFA725C}"/>
              </a:ext>
            </a:extLst>
          </p:cNvPr>
          <p:cNvSpPr/>
          <p:nvPr/>
        </p:nvSpPr>
        <p:spPr bwMode="auto">
          <a:xfrm>
            <a:off x="7640405" y="3071365"/>
            <a:ext cx="118872" cy="1788101"/>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 name="Rectangle 86">
            <a:extLst>
              <a:ext uri="{FF2B5EF4-FFF2-40B4-BE49-F238E27FC236}">
                <a16:creationId xmlns:a16="http://schemas.microsoft.com/office/drawing/2014/main" id="{D9CF0AA0-1B33-48BA-B12F-37778FD0AE59}"/>
              </a:ext>
            </a:extLst>
          </p:cNvPr>
          <p:cNvSpPr/>
          <p:nvPr/>
        </p:nvSpPr>
        <p:spPr bwMode="auto">
          <a:xfrm>
            <a:off x="7786801" y="3061418"/>
            <a:ext cx="118872" cy="234363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12" name="Straight Connector 11">
            <a:extLst>
              <a:ext uri="{FF2B5EF4-FFF2-40B4-BE49-F238E27FC236}">
                <a16:creationId xmlns:a16="http://schemas.microsoft.com/office/drawing/2014/main" id="{8B7349DB-69AD-41FC-B4C7-CC081033E54A}"/>
              </a:ext>
            </a:extLst>
          </p:cNvPr>
          <p:cNvCxnSpPr/>
          <p:nvPr/>
        </p:nvCxnSpPr>
        <p:spPr bwMode="auto">
          <a:xfrm>
            <a:off x="1041082" y="3063278"/>
            <a:ext cx="7110919"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6FC7F1FD-47D0-4224-8BF0-4970B840F51C}"/>
              </a:ext>
            </a:extLst>
          </p:cNvPr>
          <p:cNvCxnSpPr/>
          <p:nvPr/>
        </p:nvCxnSpPr>
        <p:spPr bwMode="auto">
          <a:xfrm>
            <a:off x="1041082" y="3771777"/>
            <a:ext cx="7110919" cy="0"/>
          </a:xfrm>
          <a:prstGeom prst="line">
            <a:avLst/>
          </a:prstGeom>
          <a:noFill/>
          <a:ln w="28575" cap="flat" cmpd="sng" algn="ctr">
            <a:solidFill>
              <a:schemeClr val="bg1"/>
            </a:solidFill>
            <a:prstDash val="sysDot"/>
            <a:round/>
            <a:headEnd type="none" w="med" len="med"/>
            <a:tailEnd type="none" w="med" len="med"/>
          </a:ln>
          <a:effectLst/>
        </p:spPr>
      </p:cxnSp>
    </p:spTree>
    <p:extLst>
      <p:ext uri="{BB962C8B-B14F-4D97-AF65-F5344CB8AC3E}">
        <p14:creationId xmlns:p14="http://schemas.microsoft.com/office/powerpoint/2010/main" val="187142085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prstGeom prst="rect">
            <a:avLst/>
          </a:prstGeom>
        </p:spPr>
        <p:txBody>
          <a:bodyPr anchor="b">
            <a:noAutofit/>
          </a:bodyPr>
          <a:lstStyle/>
          <a:p>
            <a:r>
              <a:rPr lang="en-US" dirty="0">
                <a:cs typeface="Arial" panose="020B0604020202020204" pitchFamily="34" charset="0"/>
              </a:rPr>
              <a:t>New Generation RET Inhibitors Active </a:t>
            </a:r>
            <a:r>
              <a:rPr lang="en-US" b="1" dirty="0">
                <a:cs typeface="Arial" panose="020B0604020202020204" pitchFamily="34" charset="0"/>
              </a:rPr>
              <a:t>Against Intracranial Metastases</a:t>
            </a:r>
          </a:p>
        </p:txBody>
      </p:sp>
      <p:sp>
        <p:nvSpPr>
          <p:cNvPr id="9" name="Content Placeholder 8">
            <a:extLst>
              <a:ext uri="{FF2B5EF4-FFF2-40B4-BE49-F238E27FC236}">
                <a16:creationId xmlns:a16="http://schemas.microsoft.com/office/drawing/2014/main" id="{23A33D5B-AF2D-41D0-892D-93E0A8373763}"/>
              </a:ext>
            </a:extLst>
          </p:cNvPr>
          <p:cNvSpPr>
            <a:spLocks noGrp="1"/>
          </p:cNvSpPr>
          <p:nvPr>
            <p:ph sz="half" idx="1"/>
          </p:nvPr>
        </p:nvSpPr>
        <p:spPr>
          <a:xfrm>
            <a:off x="601820" y="5225116"/>
            <a:ext cx="5309278" cy="964351"/>
          </a:xfrm>
        </p:spPr>
        <p:txBody>
          <a:bodyPr/>
          <a:lstStyle/>
          <a:p>
            <a:r>
              <a:rPr lang="pt-BR" sz="2400" dirty="0"/>
              <a:t>CNS ORR (n = 11): 91% (59%-100%)</a:t>
            </a:r>
          </a:p>
          <a:p>
            <a:endParaRPr lang="en-US" sz="2400" dirty="0"/>
          </a:p>
        </p:txBody>
      </p:sp>
      <p:sp>
        <p:nvSpPr>
          <p:cNvPr id="10" name="Content Placeholder 9">
            <a:extLst>
              <a:ext uri="{FF2B5EF4-FFF2-40B4-BE49-F238E27FC236}">
                <a16:creationId xmlns:a16="http://schemas.microsoft.com/office/drawing/2014/main" id="{8B32FAA1-6298-4F9F-A2D0-92FE23C3ABD9}"/>
              </a:ext>
            </a:extLst>
          </p:cNvPr>
          <p:cNvSpPr>
            <a:spLocks noGrp="1"/>
          </p:cNvSpPr>
          <p:nvPr>
            <p:ph sz="half" idx="2"/>
          </p:nvPr>
        </p:nvSpPr>
        <p:spPr>
          <a:xfrm>
            <a:off x="6252634" y="5221544"/>
            <a:ext cx="5229570" cy="968647"/>
          </a:xfrm>
        </p:spPr>
        <p:txBody>
          <a:bodyPr/>
          <a:lstStyle/>
          <a:p>
            <a:r>
              <a:rPr lang="en-US" sz="2400" dirty="0"/>
              <a:t>Intracranial response (n = 9): 78%</a:t>
            </a:r>
          </a:p>
        </p:txBody>
      </p:sp>
      <p:sp>
        <p:nvSpPr>
          <p:cNvPr id="11" name="Text Box 15">
            <a:extLst>
              <a:ext uri="{FF2B5EF4-FFF2-40B4-BE49-F238E27FC236}">
                <a16:creationId xmlns:a16="http://schemas.microsoft.com/office/drawing/2014/main" id="{BEA7A647-6B21-4AEB-A018-C46E92A98A87}"/>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Velcheti. WCLC 2017. Abstr OA 12.07.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Drilon. WCLC 2019. Abstr PR03.06. Gainor. ASCO 2019. Abstr 9008. </a:t>
            </a:r>
          </a:p>
        </p:txBody>
      </p:sp>
      <p:pic>
        <p:nvPicPr>
          <p:cNvPr id="3" name="Picture 2">
            <a:extLst>
              <a:ext uri="{FF2B5EF4-FFF2-40B4-BE49-F238E27FC236}">
                <a16:creationId xmlns:a16="http://schemas.microsoft.com/office/drawing/2014/main" id="{8799C038-D69E-4B99-9233-5EA60E12F398}"/>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68054" y="1963799"/>
            <a:ext cx="5313196" cy="2701317"/>
          </a:xfrm>
          <a:prstGeom prst="rect">
            <a:avLst/>
          </a:prstGeom>
        </p:spPr>
      </p:pic>
      <p:pic>
        <p:nvPicPr>
          <p:cNvPr id="6" name="Picture 5">
            <a:extLst>
              <a:ext uri="{FF2B5EF4-FFF2-40B4-BE49-F238E27FC236}">
                <a16:creationId xmlns:a16="http://schemas.microsoft.com/office/drawing/2014/main" id="{FBF09291-B9D3-4029-955B-90F064A8931D}"/>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6488582" y="1952414"/>
            <a:ext cx="2182761" cy="2649759"/>
          </a:xfrm>
          <a:prstGeom prst="rect">
            <a:avLst/>
          </a:prstGeom>
        </p:spPr>
      </p:pic>
      <p:grpSp>
        <p:nvGrpSpPr>
          <p:cNvPr id="17" name="Group 7">
            <a:extLst>
              <a:ext uri="{FF2B5EF4-FFF2-40B4-BE49-F238E27FC236}">
                <a16:creationId xmlns:a16="http://schemas.microsoft.com/office/drawing/2014/main" id="{90EFD9ED-8B50-40CB-AADD-A53F23696ABE}"/>
              </a:ext>
            </a:extLst>
          </p:cNvPr>
          <p:cNvGrpSpPr>
            <a:grpSpLocks/>
          </p:cNvGrpSpPr>
          <p:nvPr/>
        </p:nvGrpSpPr>
        <p:grpSpPr bwMode="auto">
          <a:xfrm>
            <a:off x="9389569" y="6216652"/>
            <a:ext cx="2488502" cy="447822"/>
            <a:chOff x="9527309" y="3551529"/>
            <a:chExt cx="2488502" cy="448324"/>
          </a:xfrm>
        </p:grpSpPr>
        <p:pic>
          <p:nvPicPr>
            <p:cNvPr id="18" name="Picture 9">
              <a:extLst>
                <a:ext uri="{FF2B5EF4-FFF2-40B4-BE49-F238E27FC236}">
                  <a16:creationId xmlns:a16="http://schemas.microsoft.com/office/drawing/2014/main" id="{6E60FDD9-5C21-42E3-B3E9-BB9E9FBAF926}"/>
                </a:ext>
              </a:extLst>
            </p:cNvPr>
            <p:cNvPicPr>
              <a:picLocks noChangeAspect="1" noChangeArrowheads="1"/>
            </p:cNvPicPr>
            <p:nvPr/>
          </p:nvPicPr>
          <p:blipFill>
            <a:blip r:embed="rId5"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9" name="Rectangle 8">
              <a:extLst>
                <a:ext uri="{FF2B5EF4-FFF2-40B4-BE49-F238E27FC236}">
                  <a16:creationId xmlns:a16="http://schemas.microsoft.com/office/drawing/2014/main" id="{4F6C7989-4739-4AF1-8E6A-FA14803169A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6"/>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20" name="Rectangle 19">
            <a:extLst>
              <a:ext uri="{FF2B5EF4-FFF2-40B4-BE49-F238E27FC236}">
                <a16:creationId xmlns:a16="http://schemas.microsoft.com/office/drawing/2014/main" id="{A2B17EE9-3540-4F6C-8ED6-23EF9137E3EC}"/>
              </a:ext>
            </a:extLst>
          </p:cNvPr>
          <p:cNvSpPr/>
          <p:nvPr/>
        </p:nvSpPr>
        <p:spPr>
          <a:xfrm>
            <a:off x="7096369" y="1520814"/>
            <a:ext cx="3471868" cy="369332"/>
          </a:xfrm>
          <a:prstGeom prst="rect">
            <a:avLst/>
          </a:prstGeom>
          <a:solidFill>
            <a:schemeClr val="tx1"/>
          </a:solid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Pralsetinib (BLU-667)</a:t>
            </a:r>
          </a:p>
        </p:txBody>
      </p:sp>
      <p:sp>
        <p:nvSpPr>
          <p:cNvPr id="21" name="Rectangle 20">
            <a:extLst>
              <a:ext uri="{FF2B5EF4-FFF2-40B4-BE49-F238E27FC236}">
                <a16:creationId xmlns:a16="http://schemas.microsoft.com/office/drawing/2014/main" id="{C024386C-9656-470A-BEDB-71F43D99AD55}"/>
              </a:ext>
            </a:extLst>
          </p:cNvPr>
          <p:cNvSpPr/>
          <p:nvPr/>
        </p:nvSpPr>
        <p:spPr>
          <a:xfrm>
            <a:off x="1585280" y="1520814"/>
            <a:ext cx="3471868" cy="369332"/>
          </a:xfrm>
          <a:prstGeom prst="rect">
            <a:avLst/>
          </a:prstGeom>
          <a:solidFill>
            <a:schemeClr val="tx1"/>
          </a:solid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Selpercatinib (LOXO-292)</a:t>
            </a:r>
          </a:p>
        </p:txBody>
      </p:sp>
      <p:sp>
        <p:nvSpPr>
          <p:cNvPr id="16" name="Rectangle 15">
            <a:extLst>
              <a:ext uri="{FF2B5EF4-FFF2-40B4-BE49-F238E27FC236}">
                <a16:creationId xmlns:a16="http://schemas.microsoft.com/office/drawing/2014/main" id="{9C9BB8F6-099C-4275-ABCD-F3630553444C}"/>
              </a:ext>
            </a:extLst>
          </p:cNvPr>
          <p:cNvSpPr/>
          <p:nvPr/>
        </p:nvSpPr>
        <p:spPr>
          <a:xfrm>
            <a:off x="1332854" y="4657062"/>
            <a:ext cx="1150573" cy="369332"/>
          </a:xfrm>
          <a:prstGeom prst="rect">
            <a:avLst/>
          </a:prstGeom>
          <a:solidFill>
            <a:schemeClr val="tx1"/>
          </a:solid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Baseline</a:t>
            </a:r>
          </a:p>
        </p:txBody>
      </p:sp>
      <p:sp>
        <p:nvSpPr>
          <p:cNvPr id="22" name="Rectangle 21">
            <a:extLst>
              <a:ext uri="{FF2B5EF4-FFF2-40B4-BE49-F238E27FC236}">
                <a16:creationId xmlns:a16="http://schemas.microsoft.com/office/drawing/2014/main" id="{BF9A9A47-9760-47A9-9B0C-F99339EABC74}"/>
              </a:ext>
            </a:extLst>
          </p:cNvPr>
          <p:cNvSpPr/>
          <p:nvPr/>
        </p:nvSpPr>
        <p:spPr>
          <a:xfrm>
            <a:off x="7049208" y="4664441"/>
            <a:ext cx="1150573" cy="369332"/>
          </a:xfrm>
          <a:prstGeom prst="rect">
            <a:avLst/>
          </a:prstGeom>
          <a:solidFill>
            <a:schemeClr val="tx1"/>
          </a:solid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Baseline</a:t>
            </a:r>
          </a:p>
        </p:txBody>
      </p:sp>
      <p:sp>
        <p:nvSpPr>
          <p:cNvPr id="23" name="Rectangle 22">
            <a:extLst>
              <a:ext uri="{FF2B5EF4-FFF2-40B4-BE49-F238E27FC236}">
                <a16:creationId xmlns:a16="http://schemas.microsoft.com/office/drawing/2014/main" id="{BB60AD0F-611F-4163-900C-095BF3FBCBB9}"/>
              </a:ext>
            </a:extLst>
          </p:cNvPr>
          <p:cNvSpPr/>
          <p:nvPr/>
        </p:nvSpPr>
        <p:spPr>
          <a:xfrm>
            <a:off x="3777778" y="4707937"/>
            <a:ext cx="1831370" cy="369332"/>
          </a:xfrm>
          <a:prstGeom prst="rect">
            <a:avLst/>
          </a:prstGeom>
          <a:solidFill>
            <a:schemeClr val="tx1"/>
          </a:solid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3-Mo Post Tx</a:t>
            </a:r>
          </a:p>
        </p:txBody>
      </p:sp>
      <p:sp>
        <p:nvSpPr>
          <p:cNvPr id="24" name="Rectangle 23">
            <a:extLst>
              <a:ext uri="{FF2B5EF4-FFF2-40B4-BE49-F238E27FC236}">
                <a16:creationId xmlns:a16="http://schemas.microsoft.com/office/drawing/2014/main" id="{DA46361E-905C-48BD-BF5A-27B8C32A862D}"/>
              </a:ext>
            </a:extLst>
          </p:cNvPr>
          <p:cNvSpPr/>
          <p:nvPr/>
        </p:nvSpPr>
        <p:spPr>
          <a:xfrm>
            <a:off x="9468275" y="4674095"/>
            <a:ext cx="1831370" cy="369332"/>
          </a:xfrm>
          <a:prstGeom prst="rect">
            <a:avLst/>
          </a:prstGeom>
          <a:solidFill>
            <a:schemeClr val="tx1"/>
          </a:solidFill>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Cycle 3, Day 1</a:t>
            </a:r>
          </a:p>
        </p:txBody>
      </p:sp>
      <p:sp>
        <p:nvSpPr>
          <p:cNvPr id="8" name="Oval 7">
            <a:extLst>
              <a:ext uri="{FF2B5EF4-FFF2-40B4-BE49-F238E27FC236}">
                <a16:creationId xmlns:a16="http://schemas.microsoft.com/office/drawing/2014/main" id="{91CC3CCB-A2CB-472C-8159-7E642243FD64}"/>
              </a:ext>
            </a:extLst>
          </p:cNvPr>
          <p:cNvSpPr/>
          <p:nvPr/>
        </p:nvSpPr>
        <p:spPr bwMode="auto">
          <a:xfrm>
            <a:off x="5070764" y="3309460"/>
            <a:ext cx="457200" cy="457200"/>
          </a:xfrm>
          <a:prstGeom prst="ellipse">
            <a:avLst/>
          </a:prstGeom>
          <a:noFill/>
          <a:ln w="19050">
            <a:solidFill>
              <a:srgbClr val="FF0000"/>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25" name="Picture 24">
            <a:extLst>
              <a:ext uri="{FF2B5EF4-FFF2-40B4-BE49-F238E27FC236}">
                <a16:creationId xmlns:a16="http://schemas.microsoft.com/office/drawing/2014/main" id="{E7670B0E-E050-4095-B2AF-D4BAB23D2572}"/>
              </a:ext>
            </a:extLst>
          </p:cNvPr>
          <p:cNvPicPr>
            <a:picLocks noChangeAspect="1"/>
          </p:cNvPicPr>
          <p:nvPr/>
        </p:nvPicPr>
        <p:blipFill rotWithShape="1">
          <a:blip r:embed="rId7" cstate="email">
            <a:extLst>
              <a:ext uri="{28A0092B-C50C-407E-A947-70E740481C1C}">
                <a14:useLocalDpi xmlns:a14="http://schemas.microsoft.com/office/drawing/2010/main"/>
              </a:ext>
            </a:extLst>
          </a:blip>
          <a:srcRect/>
          <a:stretch/>
        </p:blipFill>
        <p:spPr>
          <a:xfrm>
            <a:off x="9278675" y="1963799"/>
            <a:ext cx="2210570" cy="2649759"/>
          </a:xfrm>
          <a:prstGeom prst="rect">
            <a:avLst/>
          </a:prstGeom>
        </p:spPr>
      </p:pic>
    </p:spTree>
    <p:extLst>
      <p:ext uri="{BB962C8B-B14F-4D97-AF65-F5344CB8AC3E}">
        <p14:creationId xmlns:p14="http://schemas.microsoft.com/office/powerpoint/2010/main" val="57367786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54DB42-F06A-4E1B-BC90-5BA3E6B7663E}"/>
              </a:ext>
            </a:extLst>
          </p:cNvPr>
          <p:cNvSpPr>
            <a:spLocks noGrp="1"/>
          </p:cNvSpPr>
          <p:nvPr>
            <p:ph type="title"/>
          </p:nvPr>
        </p:nvSpPr>
        <p:spPr/>
        <p:txBody>
          <a:bodyPr/>
          <a:lstStyle/>
          <a:p>
            <a:r>
              <a:rPr lang="en-US" dirty="0"/>
              <a:t>RET Inhibitor Safety Overview</a:t>
            </a:r>
          </a:p>
        </p:txBody>
      </p:sp>
      <p:sp>
        <p:nvSpPr>
          <p:cNvPr id="4" name="Text Box 15">
            <a:extLst>
              <a:ext uri="{FF2B5EF4-FFF2-40B4-BE49-F238E27FC236}">
                <a16:creationId xmlns:a16="http://schemas.microsoft.com/office/drawing/2014/main" id="{C8F22406-8707-46C8-94EC-7EF263ACD674}"/>
              </a:ext>
            </a:extLst>
          </p:cNvPr>
          <p:cNvSpPr txBox="1">
            <a:spLocks noChangeArrowheads="1"/>
          </p:cNvSpPr>
          <p:nvPr/>
        </p:nvSpPr>
        <p:spPr bwMode="auto">
          <a:xfrm>
            <a:off x="403323" y="6360634"/>
            <a:ext cx="89862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R="0" lvl="0" indent="0" fontAlgn="base">
              <a:lnSpc>
                <a:spcPct val="100000"/>
              </a:lnSpc>
              <a:spcBef>
                <a:spcPct val="0"/>
              </a:spcBef>
              <a:spcAft>
                <a:spcPct val="0"/>
              </a:spcAft>
              <a:buClrTx/>
              <a:buSzTx/>
              <a:buFontTx/>
              <a:buNone/>
              <a:tabLst/>
              <a:defRPr kumimoji="0" sz="1200" b="0" i="0" u="none" strike="noStrike" cap="none" spc="0" normalizeH="0" baseline="0">
                <a:ln>
                  <a:noFill/>
                </a:ln>
                <a:solidFill>
                  <a:srgbClr val="455560"/>
                </a:solidFill>
                <a:effectLst/>
                <a:uLnTx/>
                <a:uFillTx/>
                <a:latin typeface="Calibri" panose="020F0502020204030204" pitchFamily="34" charset="0"/>
                <a:cs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Drilon. WCLC 2019. Abstr PL02.08. Gainor. ASCO 2019. Abstr 9008. </a:t>
            </a:r>
          </a:p>
        </p:txBody>
      </p:sp>
      <p:grpSp>
        <p:nvGrpSpPr>
          <p:cNvPr id="134" name="Group 133">
            <a:extLst>
              <a:ext uri="{FF2B5EF4-FFF2-40B4-BE49-F238E27FC236}">
                <a16:creationId xmlns:a16="http://schemas.microsoft.com/office/drawing/2014/main" id="{47C21703-2BF4-4A60-9361-89549811D60A}"/>
              </a:ext>
            </a:extLst>
          </p:cNvPr>
          <p:cNvGrpSpPr>
            <a:grpSpLocks/>
          </p:cNvGrpSpPr>
          <p:nvPr/>
        </p:nvGrpSpPr>
        <p:grpSpPr bwMode="auto">
          <a:xfrm>
            <a:off x="9389569" y="6216652"/>
            <a:ext cx="2488502" cy="447822"/>
            <a:chOff x="9527309" y="3551529"/>
            <a:chExt cx="2488502" cy="448324"/>
          </a:xfrm>
        </p:grpSpPr>
        <p:pic>
          <p:nvPicPr>
            <p:cNvPr id="136" name="Picture 9">
              <a:extLst>
                <a:ext uri="{FF2B5EF4-FFF2-40B4-BE49-F238E27FC236}">
                  <a16:creationId xmlns:a16="http://schemas.microsoft.com/office/drawing/2014/main" id="{7888FFF8-C3AA-4124-8AD1-D220BEDAF31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37" name="Rectangle 8">
              <a:extLst>
                <a:ext uri="{FF2B5EF4-FFF2-40B4-BE49-F238E27FC236}">
                  <a16:creationId xmlns:a16="http://schemas.microsoft.com/office/drawing/2014/main" id="{0A3715AE-7BFD-4EBD-8BF7-F7FC89A37D4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graphicFrame>
        <p:nvGraphicFramePr>
          <p:cNvPr id="7" name="Table 6">
            <a:extLst>
              <a:ext uri="{FF2B5EF4-FFF2-40B4-BE49-F238E27FC236}">
                <a16:creationId xmlns:a16="http://schemas.microsoft.com/office/drawing/2014/main" id="{8011AF47-56F0-4D40-B31F-E849FDC664E7}"/>
              </a:ext>
            </a:extLst>
          </p:cNvPr>
          <p:cNvGraphicFramePr>
            <a:graphicFrameLocks noGrp="1"/>
          </p:cNvGraphicFramePr>
          <p:nvPr>
            <p:extLst>
              <p:ext uri="{D42A27DB-BD31-4B8C-83A1-F6EECF244321}">
                <p14:modId xmlns:p14="http://schemas.microsoft.com/office/powerpoint/2010/main" val="1257858856"/>
              </p:ext>
            </p:extLst>
          </p:nvPr>
        </p:nvGraphicFramePr>
        <p:xfrm>
          <a:off x="723060" y="1600200"/>
          <a:ext cx="5372940" cy="4602480"/>
        </p:xfrm>
        <a:graphic>
          <a:graphicData uri="http://schemas.openxmlformats.org/drawingml/2006/table">
            <a:tbl>
              <a:tblPr firstRow="1" bandRow="1"/>
              <a:tblGrid>
                <a:gridCol w="2403560">
                  <a:extLst>
                    <a:ext uri="{9D8B030D-6E8A-4147-A177-3AD203B41FA5}">
                      <a16:colId xmlns:a16="http://schemas.microsoft.com/office/drawing/2014/main" val="4254340076"/>
                    </a:ext>
                  </a:extLst>
                </a:gridCol>
                <a:gridCol w="774142">
                  <a:extLst>
                    <a:ext uri="{9D8B030D-6E8A-4147-A177-3AD203B41FA5}">
                      <a16:colId xmlns:a16="http://schemas.microsoft.com/office/drawing/2014/main" val="1819843308"/>
                    </a:ext>
                  </a:extLst>
                </a:gridCol>
                <a:gridCol w="1097619">
                  <a:extLst>
                    <a:ext uri="{9D8B030D-6E8A-4147-A177-3AD203B41FA5}">
                      <a16:colId xmlns:a16="http://schemas.microsoft.com/office/drawing/2014/main" val="1088654883"/>
                    </a:ext>
                  </a:extLst>
                </a:gridCol>
                <a:gridCol w="1097619">
                  <a:extLst>
                    <a:ext uri="{9D8B030D-6E8A-4147-A177-3AD203B41FA5}">
                      <a16:colId xmlns:a16="http://schemas.microsoft.com/office/drawing/2014/main" val="1293561680"/>
                    </a:ext>
                  </a:extLst>
                </a:gridCol>
              </a:tblGrid>
              <a:tr h="496415">
                <a:tc rowSpan="2">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GB" sz="1600" b="1" kern="1200" noProof="0" dirty="0">
                          <a:solidFill>
                            <a:schemeClr val="tx1"/>
                          </a:solidFill>
                          <a:latin typeface="Calibri" panose="020F0502020204030204" pitchFamily="34" charset="0"/>
                          <a:ea typeface="+mn-ea"/>
                          <a:cs typeface="Calibri" panose="020F0502020204030204" pitchFamily="34" charset="0"/>
                        </a:rPr>
                        <a:t>TRAEs With Selpercatinib (LOXO-292), %</a:t>
                      </a:r>
                      <a:endParaRPr lang="en-GB" sz="1600" b="1" kern="1200" baseline="30000" noProof="0" dirty="0">
                        <a:solidFill>
                          <a:schemeClr val="tx1"/>
                        </a:solidFill>
                        <a:latin typeface="Calibri" panose="020F0502020204030204" pitchFamily="34" charset="0"/>
                        <a:ea typeface="+mn-ea"/>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gridSpan="3">
                  <a:txBody>
                    <a:bodyPr/>
                    <a:lstStyle/>
                    <a:p>
                      <a:pPr marL="0" marR="0" algn="ctr">
                        <a:spcBef>
                          <a:spcPts val="0"/>
                        </a:spcBef>
                        <a:spcAft>
                          <a:spcPts val="0"/>
                        </a:spcAf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LIBRETTO-001 Safety Database</a:t>
                      </a:r>
                      <a:endPar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p>
                      <a:pPr marL="0" marR="0" algn="ctr">
                        <a:spcBef>
                          <a:spcPts val="0"/>
                        </a:spcBef>
                        <a:spcAft>
                          <a:spcPts val="30"/>
                        </a:spcAft>
                      </a:pPr>
                      <a:r>
                        <a:rPr lang="en-US" sz="16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(N = 531)</a:t>
                      </a:r>
                      <a:endParaRPr lang="en-US" sz="16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hMerge="1">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algn="ctr">
                        <a:spcBef>
                          <a:spcPts val="0"/>
                        </a:spcBef>
                        <a:spcAft>
                          <a:spcPts val="0"/>
                        </a:spcAft>
                      </a:pPr>
                      <a:endParaRPr lang="en-US" sz="14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48000" marR="48000" marT="24000" marB="24000" anchor="b">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hMerge="1">
                  <a:txBody>
                    <a:bodyPr/>
                    <a:lstStyle/>
                    <a:p>
                      <a:endParaRPr lang="en-US"/>
                    </a:p>
                  </a:txBody>
                  <a:tcPr>
                    <a:lnL w="12700" cmpd="sng">
                      <a:noFill/>
                      <a:prstDash val="solid"/>
                    </a:lnL>
                  </a:tcPr>
                </a:tc>
                <a:extLst>
                  <a:ext uri="{0D108BD9-81ED-4DB2-BD59-A6C34878D82A}">
                    <a16:rowId xmlns:a16="http://schemas.microsoft.com/office/drawing/2014/main" val="3568372349"/>
                  </a:ext>
                </a:extLst>
              </a:tr>
              <a:tr h="287398">
                <a:tc vMerge="1">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b="0" noProof="0" dirty="0">
                        <a:solidFill>
                          <a:schemeClr val="tx1"/>
                        </a:solidFill>
                        <a:latin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algn="ctr"/>
                      <a:r>
                        <a:rPr lang="en-GB" sz="1600" b="1" kern="1200" noProof="0" dirty="0">
                          <a:solidFill>
                            <a:schemeClr val="tx1"/>
                          </a:solidFill>
                          <a:latin typeface="Calibri" panose="020F0502020204030204" pitchFamily="34" charset="0"/>
                          <a:ea typeface="+mn-ea"/>
                          <a:cs typeface="Calibri" panose="020F0502020204030204" pitchFamily="34" charset="0"/>
                        </a:rPr>
                        <a:t>Any</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b="1" kern="1200" noProof="0" dirty="0">
                          <a:solidFill>
                            <a:schemeClr val="tx1"/>
                          </a:solidFill>
                          <a:latin typeface="Calibri" panose="020F0502020204030204" pitchFamily="34" charset="0"/>
                          <a:ea typeface="+mn-ea"/>
                          <a:cs typeface="Calibri" panose="020F0502020204030204" pitchFamily="34" charset="0"/>
                        </a:rPr>
                        <a:t>Grade 3</a:t>
                      </a: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b="1" kern="1200" noProof="0" dirty="0">
                          <a:solidFill>
                            <a:schemeClr val="tx1"/>
                          </a:solidFill>
                          <a:latin typeface="Calibri" panose="020F0502020204030204" pitchFamily="34" charset="0"/>
                          <a:ea typeface="+mn-ea"/>
                          <a:cs typeface="Calibri" panose="020F0502020204030204" pitchFamily="34" charset="0"/>
                        </a:rPr>
                        <a:t>Grade</a:t>
                      </a:r>
                      <a:r>
                        <a:rPr lang="en-GB" sz="1600" b="1" kern="1200" baseline="0" noProof="0" dirty="0">
                          <a:solidFill>
                            <a:schemeClr val="tx1"/>
                          </a:solidFill>
                          <a:latin typeface="Calibri" panose="020F0502020204030204" pitchFamily="34" charset="0"/>
                          <a:ea typeface="+mn-ea"/>
                          <a:cs typeface="Calibri" panose="020F0502020204030204" pitchFamily="34" charset="0"/>
                        </a:rPr>
                        <a:t> 4</a:t>
                      </a:r>
                      <a:endParaRPr lang="en-GB" sz="1600" b="1" kern="1200" noProof="0" dirty="0">
                        <a:solidFill>
                          <a:schemeClr val="tx1"/>
                        </a:solidFill>
                        <a:latin typeface="Calibri" panose="020F0502020204030204" pitchFamily="34" charset="0"/>
                        <a:ea typeface="+mn-ea"/>
                        <a:cs typeface="Calibri" panose="020F0502020204030204" pitchFamily="34" charset="0"/>
                      </a:endParaRPr>
                    </a:p>
                  </a:txBody>
                  <a:tcPr anchor="ctr">
                    <a:lnL w="12700" cmpd="sng">
                      <a:noFill/>
                    </a:lnL>
                    <a:lnR w="12700" cmpd="sng">
                      <a:noFill/>
                    </a:lnR>
                    <a:lnT w="12700" cmpd="sng">
                      <a:noFill/>
                      <a:prstDash val="solid"/>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424543283"/>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GB" sz="1600" noProof="0" dirty="0">
                          <a:solidFill>
                            <a:schemeClr val="bg1"/>
                          </a:solidFill>
                          <a:latin typeface="Calibri" panose="020F0502020204030204" pitchFamily="34" charset="0"/>
                          <a:cs typeface="Calibri" panose="020F0502020204030204" pitchFamily="34" charset="0"/>
                        </a:rPr>
                        <a:t>Dry mouth</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27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27480300"/>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Diarrhea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10226982"/>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Hypertension</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&lt; 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30102216"/>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AST increased</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22</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9914539"/>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noProof="0" dirty="0">
                          <a:solidFill>
                            <a:schemeClr val="bg1"/>
                          </a:solidFill>
                          <a:latin typeface="Calibri" panose="020F0502020204030204" pitchFamily="34" charset="0"/>
                          <a:cs typeface="Calibri" panose="020F0502020204030204" pitchFamily="34" charset="0"/>
                        </a:rPr>
                        <a:t>ALT increase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21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6</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58038909"/>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Fatigue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14</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&lt; 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70793907"/>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Constipation</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&lt; 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81024962"/>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Headache</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7</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&lt; 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11014351"/>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noProof="0" dirty="0">
                          <a:solidFill>
                            <a:schemeClr val="bg1"/>
                          </a:solidFill>
                          <a:latin typeface="Calibri" panose="020F0502020204030204" pitchFamily="34" charset="0"/>
                          <a:cs typeface="Calibri" panose="020F0502020204030204" pitchFamily="34" charset="0"/>
                        </a:rPr>
                        <a:t>Nausea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8</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&lt; 1</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75390847"/>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Peripheral edema</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208063148"/>
                  </a:ext>
                </a:extLst>
              </a:tr>
              <a:tr h="28739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600" noProof="0" dirty="0">
                          <a:solidFill>
                            <a:schemeClr val="bg1"/>
                          </a:solidFill>
                          <a:latin typeface="Calibri" panose="020F0502020204030204" pitchFamily="34" charset="0"/>
                          <a:cs typeface="Calibri" panose="020F0502020204030204" pitchFamily="34" charset="0"/>
                        </a:rPr>
                        <a:t>Creatinine increased</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GB" sz="1600" noProof="0" dirty="0">
                          <a:solidFill>
                            <a:schemeClr val="bg1"/>
                          </a:solidFill>
                          <a:latin typeface="Calibri" panose="020F0502020204030204" pitchFamily="34" charset="0"/>
                          <a:cs typeface="Calibri" panose="020F0502020204030204" pitchFamily="34" charset="0"/>
                        </a:rPr>
                        <a:t>10</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600" noProof="0" dirty="0">
                          <a:solidFill>
                            <a:schemeClr val="bg1"/>
                          </a:solidFill>
                          <a:latin typeface="Calibri" panose="020F0502020204030204" pitchFamily="34" charset="0"/>
                          <a:cs typeface="Calibri" panose="020F0502020204030204" pitchFamily="34" charset="0"/>
                        </a:rPr>
                        <a:t>--</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20164046"/>
                  </a:ext>
                </a:extLst>
              </a:tr>
            </a:tbl>
          </a:graphicData>
        </a:graphic>
      </p:graphicFrame>
      <p:graphicFrame>
        <p:nvGraphicFramePr>
          <p:cNvPr id="6" name="Table 5">
            <a:extLst>
              <a:ext uri="{FF2B5EF4-FFF2-40B4-BE49-F238E27FC236}">
                <a16:creationId xmlns:a16="http://schemas.microsoft.com/office/drawing/2014/main" id="{F37A65EC-25D5-5E4A-8E92-DFA7CED3801C}"/>
              </a:ext>
            </a:extLst>
          </p:cNvPr>
          <p:cNvGraphicFramePr>
            <a:graphicFrameLocks noGrp="1"/>
          </p:cNvGraphicFramePr>
          <p:nvPr/>
        </p:nvGraphicFramePr>
        <p:xfrm>
          <a:off x="6262944" y="1600201"/>
          <a:ext cx="5495669" cy="4602480"/>
        </p:xfrm>
        <a:graphic>
          <a:graphicData uri="http://schemas.openxmlformats.org/drawingml/2006/table">
            <a:tbl>
              <a:tblPr firstRow="1" bandRow="1">
                <a:tableStyleId>{93296810-A885-4BE3-A3E7-6D5BEEA58F35}</a:tableStyleId>
              </a:tblPr>
              <a:tblGrid>
                <a:gridCol w="2419350">
                  <a:extLst>
                    <a:ext uri="{9D8B030D-6E8A-4147-A177-3AD203B41FA5}">
                      <a16:colId xmlns:a16="http://schemas.microsoft.com/office/drawing/2014/main" val="1384835377"/>
                    </a:ext>
                  </a:extLst>
                </a:gridCol>
                <a:gridCol w="1524000">
                  <a:extLst>
                    <a:ext uri="{9D8B030D-6E8A-4147-A177-3AD203B41FA5}">
                      <a16:colId xmlns:a16="http://schemas.microsoft.com/office/drawing/2014/main" val="2352436306"/>
                    </a:ext>
                  </a:extLst>
                </a:gridCol>
                <a:gridCol w="1552319">
                  <a:extLst>
                    <a:ext uri="{9D8B030D-6E8A-4147-A177-3AD203B41FA5}">
                      <a16:colId xmlns:a16="http://schemas.microsoft.com/office/drawing/2014/main" val="1320646790"/>
                    </a:ext>
                  </a:extLst>
                </a:gridCol>
              </a:tblGrid>
              <a:tr h="476620">
                <a:tc rowSpan="2">
                  <a:txBody>
                    <a:bodyPr/>
                    <a:lstStyle/>
                    <a:p>
                      <a:pPr marL="0" marR="0" algn="l">
                        <a:spcBef>
                          <a:spcPts val="0"/>
                        </a:spcBef>
                        <a:spcAft>
                          <a:spcPts val="0"/>
                        </a:spcAft>
                      </a:pPr>
                      <a:r>
                        <a:rPr lang="en-GB" sz="1600" b="1" dirty="0">
                          <a:solidFill>
                            <a:schemeClr val="tx1"/>
                          </a:solidFill>
                          <a:effectLst/>
                          <a:latin typeface="Calibri" panose="020F0502020204030204" pitchFamily="34" charset="0"/>
                          <a:cs typeface="Calibri" panose="020F0502020204030204" pitchFamily="34" charset="0"/>
                        </a:rPr>
                        <a:t>TRAEs With Pralsetinib (BLU-667), %</a:t>
                      </a:r>
                      <a:endParaRPr lang="en-GB"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gridSpan="2">
                  <a:txBody>
                    <a:bodyPr/>
                    <a:lstStyle/>
                    <a:p>
                      <a:pPr marL="0" marR="0" algn="ctr">
                        <a:spcBef>
                          <a:spcPts val="0"/>
                        </a:spcBef>
                        <a:spcAft>
                          <a:spcPts val="0"/>
                        </a:spcAft>
                      </a:pPr>
                      <a:r>
                        <a:rPr lang="en-US" sz="1600" b="1" dirty="0">
                          <a:solidFill>
                            <a:schemeClr val="tx1"/>
                          </a:solidFill>
                          <a:effectLst/>
                          <a:latin typeface="Calibri" panose="020F0502020204030204" pitchFamily="34" charset="0"/>
                          <a:cs typeface="Calibri" panose="020F0502020204030204" pitchFamily="34" charset="0"/>
                        </a:rPr>
                        <a:t>BLU-667 400 mg QD</a:t>
                      </a:r>
                    </a:p>
                    <a:p>
                      <a:pPr marL="0" marR="0" algn="ctr">
                        <a:spcBef>
                          <a:spcPts val="0"/>
                        </a:spcBef>
                        <a:spcAft>
                          <a:spcPts val="0"/>
                        </a:spcAft>
                      </a:pPr>
                      <a:r>
                        <a:rPr lang="en-US" sz="1600" b="1" dirty="0">
                          <a:solidFill>
                            <a:schemeClr val="tx1"/>
                          </a:solidFill>
                          <a:effectLst/>
                          <a:latin typeface="Calibri" panose="020F0502020204030204" pitchFamily="34" charset="0"/>
                          <a:cs typeface="Calibri" panose="020F0502020204030204" pitchFamily="34" charset="0"/>
                        </a:rPr>
                        <a:t>(N = 120)</a:t>
                      </a:r>
                      <a:endParaRPr lang="en-US"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marL="0" marR="0" algn="ctr">
                        <a:spcBef>
                          <a:spcPts val="0"/>
                        </a:spcBef>
                        <a:spcAft>
                          <a:spcPts val="0"/>
                        </a:spcAft>
                      </a:pPr>
                      <a:endParaRPr lang="en-US" sz="1400"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2771985899"/>
                  </a:ext>
                </a:extLst>
              </a:tr>
              <a:tr h="275938">
                <a:tc vMerge="1">
                  <a:txBody>
                    <a:bodyPr/>
                    <a:lstStyle/>
                    <a:p>
                      <a:pPr algn="ctr"/>
                      <a:endParaRPr lang="en-US" sz="1400" b="1" dirty="0">
                        <a:solidFill>
                          <a:schemeClr val="tx1"/>
                        </a:solidFill>
                        <a:effectLst/>
                        <a:latin typeface="Calibri" panose="020F0502020204030204" pitchFamily="34" charset="0"/>
                        <a:cs typeface="Calibri" panose="020F0502020204030204" pitchFamily="34" charset="0"/>
                      </a:endParaRPr>
                    </a:p>
                  </a:txBody>
                  <a:tcPr marL="31977" marR="31977" marT="8415"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rPr>
                        <a:t>Any</a:t>
                      </a:r>
                      <a:endParaRPr lang="en-US"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600" b="1" dirty="0">
                          <a:solidFill>
                            <a:schemeClr val="tx1"/>
                          </a:solidFill>
                          <a:effectLst/>
                          <a:latin typeface="Calibri" panose="020F0502020204030204" pitchFamily="34" charset="0"/>
                          <a:cs typeface="Calibri" panose="020F0502020204030204" pitchFamily="34" charset="0"/>
                        </a:rPr>
                        <a:t>Grade ≥ 3</a:t>
                      </a:r>
                      <a:endParaRPr lang="en-US" sz="16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903305921"/>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Constipation</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17</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73598806"/>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Neutropenia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26</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20320483"/>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AST increased</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20</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349562389"/>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Fatigue</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68944356"/>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Hypertension</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10</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84464472"/>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Anemia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11</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4</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526294093"/>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Diarrhea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9</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95245776"/>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Pyrexia</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127490433"/>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ALT increased</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153785873"/>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Cough</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3</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99917258"/>
                  </a:ext>
                </a:extLst>
              </a:tr>
              <a:tr h="275938">
                <a:tc>
                  <a:txBody>
                    <a:bodyPr/>
                    <a:lstStyle/>
                    <a:p>
                      <a:pPr marL="0" marR="0">
                        <a:spcBef>
                          <a:spcPts val="0"/>
                        </a:spcBef>
                        <a:spcAft>
                          <a:spcPts val="0"/>
                        </a:spcAft>
                      </a:pPr>
                      <a:r>
                        <a:rPr lang="en-GB" sz="1600" dirty="0">
                          <a:solidFill>
                            <a:schemeClr val="bg1"/>
                          </a:solidFill>
                          <a:effectLst/>
                          <a:latin typeface="Calibri" panose="020F0502020204030204" pitchFamily="34" charset="0"/>
                          <a:cs typeface="Calibri" panose="020F0502020204030204" pitchFamily="34" charset="0"/>
                        </a:rPr>
                        <a:t>Dry mouth</a:t>
                      </a:r>
                      <a:endPar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12</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US" sz="1600" dirty="0">
                          <a:solidFill>
                            <a:schemeClr val="bg1"/>
                          </a:solidFill>
                          <a:effectLst/>
                          <a:latin typeface="Calibri" panose="020F0502020204030204" pitchFamily="34" charset="0"/>
                          <a:ea typeface="DengXian" panose="02010600030101010101" pitchFamily="2" charset="-122"/>
                          <a:cs typeface="Calibri" panose="020F0502020204030204" pitchFamily="34" charset="0"/>
                        </a:rPr>
                        <a:t>--</a:t>
                      </a: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28006114"/>
                  </a:ext>
                </a:extLst>
              </a:tr>
            </a:tbl>
          </a:graphicData>
        </a:graphic>
      </p:graphicFrame>
      <p:sp>
        <p:nvSpPr>
          <p:cNvPr id="9" name="Rectangle 8">
            <a:extLst>
              <a:ext uri="{FF2B5EF4-FFF2-40B4-BE49-F238E27FC236}">
                <a16:creationId xmlns:a16="http://schemas.microsoft.com/office/drawing/2014/main" id="{FB60D617-70A1-4A65-A1E8-6138439B4AD5}"/>
              </a:ext>
            </a:extLst>
          </p:cNvPr>
          <p:cNvSpPr/>
          <p:nvPr/>
        </p:nvSpPr>
        <p:spPr bwMode="auto">
          <a:xfrm>
            <a:off x="6262944" y="4857162"/>
            <a:ext cx="5495668" cy="324438"/>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14463236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EEC0528-E18F-4D43-9B59-F54B01616C25}"/>
              </a:ext>
            </a:extLst>
          </p:cNvPr>
          <p:cNvSpPr>
            <a:spLocks noGrp="1"/>
          </p:cNvSpPr>
          <p:nvPr>
            <p:ph type="title"/>
          </p:nvPr>
        </p:nvSpPr>
        <p:spPr/>
        <p:txBody>
          <a:bodyPr/>
          <a:lstStyle/>
          <a:p>
            <a:r>
              <a:rPr lang="en-US" i="1" dirty="0"/>
              <a:t>KRAS</a:t>
            </a:r>
            <a:r>
              <a:rPr lang="en-US" dirty="0"/>
              <a:t> Mutation–Positive NSCLC</a:t>
            </a:r>
          </a:p>
        </p:txBody>
      </p:sp>
    </p:spTree>
    <p:extLst>
      <p:ext uri="{BB962C8B-B14F-4D97-AF65-F5344CB8AC3E}">
        <p14:creationId xmlns:p14="http://schemas.microsoft.com/office/powerpoint/2010/main" val="314078989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7AF5E1-CE78-47E6-802A-DDF7BA552E47}"/>
              </a:ext>
            </a:extLst>
          </p:cNvPr>
          <p:cNvSpPr>
            <a:spLocks noGrp="1"/>
          </p:cNvSpPr>
          <p:nvPr>
            <p:ph type="title"/>
          </p:nvPr>
        </p:nvSpPr>
        <p:spPr/>
        <p:txBody>
          <a:bodyPr/>
          <a:lstStyle/>
          <a:p>
            <a:r>
              <a:rPr lang="en-US" dirty="0"/>
              <a:t>KRAS</a:t>
            </a:r>
          </a:p>
        </p:txBody>
      </p:sp>
      <p:sp>
        <p:nvSpPr>
          <p:cNvPr id="3" name="Content Placeholder 2">
            <a:extLst>
              <a:ext uri="{FF2B5EF4-FFF2-40B4-BE49-F238E27FC236}">
                <a16:creationId xmlns:a16="http://schemas.microsoft.com/office/drawing/2014/main" id="{9CE6F32D-D040-4BBB-9D32-B1DD6A89AA93}"/>
              </a:ext>
            </a:extLst>
          </p:cNvPr>
          <p:cNvSpPr>
            <a:spLocks noGrp="1"/>
          </p:cNvSpPr>
          <p:nvPr>
            <p:ph sz="half" idx="1"/>
          </p:nvPr>
        </p:nvSpPr>
        <p:spPr/>
        <p:txBody>
          <a:bodyPr/>
          <a:lstStyle/>
          <a:p>
            <a:r>
              <a:rPr lang="en-US" sz="2600" dirty="0"/>
              <a:t>GTP-binding protein connecting receptor tyrosine kinase activation and intracellular signaling</a:t>
            </a:r>
          </a:p>
          <a:p>
            <a:r>
              <a:rPr lang="en-US" sz="2600" i="1" dirty="0"/>
              <a:t>KRAS </a:t>
            </a:r>
            <a:r>
              <a:rPr lang="en-US" sz="2600" dirty="0"/>
              <a:t>mutations are most common mutation</a:t>
            </a:r>
            <a:r>
              <a:rPr lang="en-US" sz="2600" i="1" dirty="0"/>
              <a:t> </a:t>
            </a:r>
            <a:r>
              <a:rPr lang="en-US" sz="2600" dirty="0"/>
              <a:t>in NSCLC at 25% to 33% </a:t>
            </a:r>
          </a:p>
          <a:p>
            <a:pPr lvl="1"/>
            <a:r>
              <a:rPr lang="en-US" sz="2200" i="1" dirty="0"/>
              <a:t>KRAS</a:t>
            </a:r>
            <a:r>
              <a:rPr lang="en-US" sz="2200" baseline="30000" dirty="0"/>
              <a:t>G12C </a:t>
            </a:r>
            <a:r>
              <a:rPr lang="en-US" sz="2200" dirty="0"/>
              <a:t>mutations: 13%</a:t>
            </a:r>
          </a:p>
          <a:p>
            <a:r>
              <a:rPr lang="en-US" sz="2600" dirty="0"/>
              <a:t>Currently no approved therapy targeting </a:t>
            </a:r>
            <a:r>
              <a:rPr lang="en-US" sz="2600" i="1" dirty="0"/>
              <a:t>KRAS</a:t>
            </a:r>
            <a:r>
              <a:rPr lang="en-US" sz="2600" baseline="30000" dirty="0"/>
              <a:t>G12C </a:t>
            </a:r>
            <a:r>
              <a:rPr lang="en-US" sz="2600" dirty="0"/>
              <a:t>mutation</a:t>
            </a:r>
          </a:p>
          <a:p>
            <a:pPr lvl="1"/>
            <a:r>
              <a:rPr lang="en-US" sz="2400" dirty="0"/>
              <a:t>AMG 510: first-in-class KRAS</a:t>
            </a:r>
            <a:r>
              <a:rPr lang="en-US" sz="2400" baseline="30000" dirty="0"/>
              <a:t>G12C</a:t>
            </a:r>
            <a:r>
              <a:rPr lang="en-US" sz="2400" dirty="0"/>
              <a:t> inhibitor under investigation</a:t>
            </a:r>
          </a:p>
          <a:p>
            <a:pPr lvl="1"/>
            <a:endParaRPr lang="en-US" sz="2400" dirty="0"/>
          </a:p>
        </p:txBody>
      </p:sp>
      <p:sp>
        <p:nvSpPr>
          <p:cNvPr id="4" name="Text Box 15">
            <a:extLst>
              <a:ext uri="{FF2B5EF4-FFF2-40B4-BE49-F238E27FC236}">
                <a16:creationId xmlns:a16="http://schemas.microsoft.com/office/drawing/2014/main" id="{80FE3876-D98C-42DC-AA54-C84D77BB6C83}"/>
              </a:ext>
            </a:extLst>
          </p:cNvPr>
          <p:cNvSpPr txBox="1">
            <a:spLocks noChangeArrowheads="1"/>
          </p:cNvSpPr>
          <p:nvPr/>
        </p:nvSpPr>
        <p:spPr bwMode="auto">
          <a:xfrm>
            <a:off x="403324" y="6175968"/>
            <a:ext cx="7853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defPPr>
              <a:defRPr lang="en-US"/>
            </a:defPPr>
            <a:lvl1pPr marR="0" lvl="0" indent="0" fontAlgn="base">
              <a:lnSpc>
                <a:spcPct val="100000"/>
              </a:lnSpc>
              <a:spcBef>
                <a:spcPct val="0"/>
              </a:spcBef>
              <a:spcAft>
                <a:spcPct val="0"/>
              </a:spcAft>
              <a:buClrTx/>
              <a:buSzTx/>
              <a:buFontTx/>
              <a:buNone/>
              <a:tabLst/>
              <a:defRPr kumimoji="0" sz="1200" b="0" i="0" u="none" strike="noStrike" cap="none" spc="0" normalizeH="0" baseline="0">
                <a:ln>
                  <a:noFill/>
                </a:ln>
                <a:solidFill>
                  <a:srgbClr val="455560"/>
                </a:solidFill>
                <a:effectLst/>
                <a:uLnTx/>
                <a:uFillTx/>
                <a:latin typeface="Calibri" panose="020F0502020204030204" pitchFamily="34" charset="0"/>
                <a:cs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Fakih. ASCO 2019. Abstr 3003. Biernacka. Cancer Genet. 2016;209:195.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Tsao. J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Thorac</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Oncol. 2016;11:613.</a:t>
            </a:r>
          </a:p>
          <a:p>
            <a:pPr lvl="0" eaLnBrk="1" hangingPunct="1">
              <a:defRPr/>
            </a:pPr>
            <a:r>
              <a:rPr lang="en-US" altLang="en-US" dirty="0">
                <a:sym typeface="Arial"/>
              </a:rPr>
              <a:t>McCormick. J Mol Med (</a:t>
            </a:r>
            <a:r>
              <a:rPr lang="en-US" altLang="en-US" dirty="0" err="1">
                <a:sym typeface="Arial"/>
              </a:rPr>
              <a:t>Berl</a:t>
            </a:r>
            <a:r>
              <a:rPr lang="en-US" altLang="en-US" dirty="0">
                <a:sym typeface="Arial"/>
              </a:rPr>
              <a:t>). 2016;94:253. CGARN. Nature. 2014;511:543. Canon. Nature. 2019;575:217.</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nvGrpSpPr>
          <p:cNvPr id="5" name="Group 4">
            <a:extLst>
              <a:ext uri="{FF2B5EF4-FFF2-40B4-BE49-F238E27FC236}">
                <a16:creationId xmlns:a16="http://schemas.microsoft.com/office/drawing/2014/main" id="{C87E9503-02FA-4530-BE53-3B4EED505A9A}"/>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4B2D5B78-A982-4DF3-8577-9CEBAD43511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AE6132A4-980B-4E6A-839E-7994CC2989DF}"/>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cxnSp>
        <p:nvCxnSpPr>
          <p:cNvPr id="12" name="Straight Arrow Connector 11">
            <a:extLst>
              <a:ext uri="{FF2B5EF4-FFF2-40B4-BE49-F238E27FC236}">
                <a16:creationId xmlns:a16="http://schemas.microsoft.com/office/drawing/2014/main" id="{8C27415C-01F7-4AEF-B6DD-AF34032074AD}"/>
              </a:ext>
            </a:extLst>
          </p:cNvPr>
          <p:cNvCxnSpPr>
            <a:cxnSpLocks/>
          </p:cNvCxnSpPr>
          <p:nvPr/>
        </p:nvCxnSpPr>
        <p:spPr bwMode="auto">
          <a:xfrm>
            <a:off x="10633820" y="4266384"/>
            <a:ext cx="0" cy="524691"/>
          </a:xfrm>
          <a:prstGeom prst="straightConnector1">
            <a:avLst/>
          </a:prstGeom>
          <a:noFill/>
          <a:ln w="28575" cap="flat" cmpd="sng" algn="ctr">
            <a:solidFill>
              <a:schemeClr val="bg1"/>
            </a:solidFill>
            <a:prstDash val="solid"/>
            <a:round/>
            <a:headEnd type="none" w="med" len="med"/>
            <a:tailEnd type="triangle"/>
          </a:ln>
          <a:effectLst/>
        </p:spPr>
      </p:cxnSp>
      <p:sp>
        <p:nvSpPr>
          <p:cNvPr id="9" name="TextBox 8">
            <a:extLst>
              <a:ext uri="{FF2B5EF4-FFF2-40B4-BE49-F238E27FC236}">
                <a16:creationId xmlns:a16="http://schemas.microsoft.com/office/drawing/2014/main" id="{8DE009B5-D3CE-4335-993F-70E7430A8001}"/>
              </a:ext>
            </a:extLst>
          </p:cNvPr>
          <p:cNvSpPr txBox="1"/>
          <p:nvPr/>
        </p:nvSpPr>
        <p:spPr bwMode="auto">
          <a:xfrm>
            <a:off x="9880171" y="3620053"/>
            <a:ext cx="156664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Protein kinase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cascade</a:t>
            </a:r>
          </a:p>
        </p:txBody>
      </p:sp>
      <p:sp>
        <p:nvSpPr>
          <p:cNvPr id="102" name="TextBox 101">
            <a:extLst>
              <a:ext uri="{FF2B5EF4-FFF2-40B4-BE49-F238E27FC236}">
                <a16:creationId xmlns:a16="http://schemas.microsoft.com/office/drawing/2014/main" id="{D0C1F6B5-25A8-4720-A451-F69DB4B02732}"/>
              </a:ext>
            </a:extLst>
          </p:cNvPr>
          <p:cNvSpPr txBox="1"/>
          <p:nvPr/>
        </p:nvSpPr>
        <p:spPr>
          <a:xfrm>
            <a:off x="10025799" y="4938981"/>
            <a:ext cx="1856598" cy="10515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marR="0" lvl="0" algn="l" rtl="0">
              <a:lnSpc>
                <a:spcPct val="100000"/>
              </a:lnSpc>
              <a:spcBef>
                <a:spcPts val="0"/>
              </a:spcBef>
              <a:spcAft>
                <a:spcPts val="0"/>
              </a:spcAft>
            </a:defPPr>
            <a:lvl1pPr marL="285750" indent="-285750">
              <a:spcBef>
                <a:spcPct val="50000"/>
              </a:spcBef>
              <a:spcAft>
                <a:spcPct val="0"/>
              </a:spcAft>
              <a:buClrTx/>
              <a:buFont typeface="Wingdings" panose="05000000000000000000" pitchFamily="2" charset="2"/>
              <a:buChar char="§"/>
              <a:defRPr b="1">
                <a:solidFill>
                  <a:schemeClr val="bg1"/>
                </a:solidFill>
                <a:latin typeface="Calibri" panose="020F0502020204030204" pitchFamily="34" charset="0"/>
              </a:defRPr>
            </a:lvl1pPr>
          </a:lstStyle>
          <a:p>
            <a:pPr marL="285750" marR="0" lvl="0" indent="-285750" algn="l" defTabSz="914400" rtl="0" eaLnBrk="1" fontAlgn="auto" latinLnBrk="0" hangingPunct="1">
              <a:lnSpc>
                <a:spcPct val="100000"/>
              </a:lnSpc>
              <a:spcBef>
                <a:spcPts val="500"/>
              </a:spcBef>
              <a:spcAft>
                <a:spcPct val="0"/>
              </a:spcAft>
              <a:buClrTx/>
              <a:buSzTx/>
              <a:buFont typeface="Wingdings" panose="05000000000000000000" pitchFamily="2" charset="2"/>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a:sym typeface="Arial"/>
              </a:rPr>
              <a:t>Differentiation</a:t>
            </a:r>
          </a:p>
          <a:p>
            <a:pPr marL="285750" marR="0" lvl="0" indent="-285750" algn="l" defTabSz="914400" rtl="0" eaLnBrk="1" fontAlgn="auto" latinLnBrk="0" hangingPunct="1">
              <a:lnSpc>
                <a:spcPct val="100000"/>
              </a:lnSpc>
              <a:spcBef>
                <a:spcPts val="500"/>
              </a:spcBef>
              <a:spcAft>
                <a:spcPct val="0"/>
              </a:spcAft>
              <a:buClrTx/>
              <a:buSzTx/>
              <a:buFont typeface="Wingdings" panose="05000000000000000000" pitchFamily="2" charset="2"/>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a:sym typeface="Arial"/>
              </a:rPr>
              <a:t>Survival</a:t>
            </a:r>
          </a:p>
          <a:p>
            <a:pPr marL="285750" marR="0" lvl="0" indent="-285750" algn="l" defTabSz="914400" rtl="0" eaLnBrk="1" fontAlgn="auto" latinLnBrk="0" hangingPunct="1">
              <a:lnSpc>
                <a:spcPct val="100000"/>
              </a:lnSpc>
              <a:spcBef>
                <a:spcPts val="500"/>
              </a:spcBef>
              <a:spcAft>
                <a:spcPct val="0"/>
              </a:spcAft>
              <a:buClrTx/>
              <a:buSzTx/>
              <a:buFont typeface="Wingdings" panose="05000000000000000000" pitchFamily="2" charset="2"/>
              <a:buChar char="§"/>
              <a:tabLst/>
              <a:defRPr/>
            </a:pPr>
            <a:r>
              <a:rPr kumimoji="0" 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a:sym typeface="Arial"/>
              </a:rPr>
              <a:t>Proliferation</a:t>
            </a:r>
          </a:p>
        </p:txBody>
      </p:sp>
      <p:grpSp>
        <p:nvGrpSpPr>
          <p:cNvPr id="103" name="Group 102">
            <a:extLst>
              <a:ext uri="{FF2B5EF4-FFF2-40B4-BE49-F238E27FC236}">
                <a16:creationId xmlns:a16="http://schemas.microsoft.com/office/drawing/2014/main" id="{CBA58AC1-95AB-447E-ACEC-447FCA071671}"/>
              </a:ext>
            </a:extLst>
          </p:cNvPr>
          <p:cNvGrpSpPr/>
          <p:nvPr/>
        </p:nvGrpSpPr>
        <p:grpSpPr>
          <a:xfrm>
            <a:off x="6064120" y="4931664"/>
            <a:ext cx="3947891" cy="961494"/>
            <a:chOff x="7490376" y="4818645"/>
            <a:chExt cx="2988991" cy="1350218"/>
          </a:xfrm>
        </p:grpSpPr>
        <p:sp>
          <p:nvSpPr>
            <p:cNvPr id="104" name="Freeform: Shape 103">
              <a:extLst>
                <a:ext uri="{FF2B5EF4-FFF2-40B4-BE49-F238E27FC236}">
                  <a16:creationId xmlns:a16="http://schemas.microsoft.com/office/drawing/2014/main" id="{49B77000-6FAB-4CB3-9154-DE52402D7499}"/>
                </a:ext>
              </a:extLst>
            </p:cNvPr>
            <p:cNvSpPr/>
            <p:nvPr/>
          </p:nvSpPr>
          <p:spPr bwMode="auto">
            <a:xfrm>
              <a:off x="7490376" y="4823408"/>
              <a:ext cx="2988991" cy="1345455"/>
            </a:xfrm>
            <a:custGeom>
              <a:avLst/>
              <a:gdLst>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65207 w 2988991"/>
                <a:gd name="connsiteY6" fmla="*/ 1232976 h 1345455"/>
                <a:gd name="connsiteX7" fmla="*/ 197344 w 2988991"/>
                <a:gd name="connsiteY7" fmla="*/ 1036773 h 1345455"/>
                <a:gd name="connsiteX8" fmla="*/ 546797 w 2988991"/>
                <a:gd name="connsiteY8" fmla="*/ 634903 h 1345455"/>
                <a:gd name="connsiteX9" fmla="*/ 942842 w 2988991"/>
                <a:gd name="connsiteY9" fmla="*/ 366990 h 1345455"/>
                <a:gd name="connsiteX10" fmla="*/ 1385482 w 2988991"/>
                <a:gd name="connsiteY10" fmla="*/ 157319 h 1345455"/>
                <a:gd name="connsiteX11" fmla="*/ 1833946 w 2988991"/>
                <a:gd name="connsiteY11" fmla="*/ 35010 h 1345455"/>
                <a:gd name="connsiteX12" fmla="*/ 2346475 w 2988991"/>
                <a:gd name="connsiteY12"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65207 w 2988991"/>
                <a:gd name="connsiteY6" fmla="*/ 1232976 h 1345455"/>
                <a:gd name="connsiteX7" fmla="*/ 197344 w 2988991"/>
                <a:gd name="connsiteY7" fmla="*/ 1036773 h 1345455"/>
                <a:gd name="connsiteX8" fmla="*/ 546797 w 2988991"/>
                <a:gd name="connsiteY8" fmla="*/ 634903 h 1345455"/>
                <a:gd name="connsiteX9" fmla="*/ 942842 w 2988991"/>
                <a:gd name="connsiteY9" fmla="*/ 366990 h 1345455"/>
                <a:gd name="connsiteX10" fmla="*/ 1385482 w 2988991"/>
                <a:gd name="connsiteY10" fmla="*/ 157319 h 1345455"/>
                <a:gd name="connsiteX11" fmla="*/ 1833946 w 2988991"/>
                <a:gd name="connsiteY11" fmla="*/ 35010 h 1345455"/>
                <a:gd name="connsiteX12" fmla="*/ 2346475 w 2988991"/>
                <a:gd name="connsiteY12"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65207 w 2988991"/>
                <a:gd name="connsiteY6" fmla="*/ 1232976 h 1345455"/>
                <a:gd name="connsiteX7" fmla="*/ 197344 w 2988991"/>
                <a:gd name="connsiteY7" fmla="*/ 1036773 h 1345455"/>
                <a:gd name="connsiteX8" fmla="*/ 942842 w 2988991"/>
                <a:gd name="connsiteY8" fmla="*/ 366990 h 1345455"/>
                <a:gd name="connsiteX9" fmla="*/ 1385482 w 2988991"/>
                <a:gd name="connsiteY9" fmla="*/ 157319 h 1345455"/>
                <a:gd name="connsiteX10" fmla="*/ 1833946 w 2988991"/>
                <a:gd name="connsiteY10" fmla="*/ 35010 h 1345455"/>
                <a:gd name="connsiteX11" fmla="*/ 2346475 w 2988991"/>
                <a:gd name="connsiteY11"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8991" h="1345455">
                  <a:moveTo>
                    <a:pt x="2346475" y="65"/>
                  </a:moveTo>
                  <a:cubicBezTo>
                    <a:pt x="2502758" y="1036"/>
                    <a:pt x="2645451" y="20449"/>
                    <a:pt x="2771642" y="40834"/>
                  </a:cubicBezTo>
                  <a:cubicBezTo>
                    <a:pt x="2834737" y="51027"/>
                    <a:pt x="2903900" y="67771"/>
                    <a:pt x="2964205" y="83788"/>
                  </a:cubicBezTo>
                  <a:lnTo>
                    <a:pt x="2988991" y="90614"/>
                  </a:lnTo>
                  <a:lnTo>
                    <a:pt x="2988991" y="1345455"/>
                  </a:lnTo>
                  <a:lnTo>
                    <a:pt x="0" y="1345455"/>
                  </a:lnTo>
                  <a:cubicBezTo>
                    <a:pt x="65781" y="1242561"/>
                    <a:pt x="85315" y="1176625"/>
                    <a:pt x="197344" y="1036773"/>
                  </a:cubicBezTo>
                  <a:cubicBezTo>
                    <a:pt x="509582" y="646990"/>
                    <a:pt x="744819" y="513566"/>
                    <a:pt x="942842" y="366990"/>
                  </a:cubicBezTo>
                  <a:cubicBezTo>
                    <a:pt x="1082623" y="287393"/>
                    <a:pt x="1236965" y="212649"/>
                    <a:pt x="1385482" y="157319"/>
                  </a:cubicBezTo>
                  <a:cubicBezTo>
                    <a:pt x="1533999" y="101989"/>
                    <a:pt x="1673781" y="61219"/>
                    <a:pt x="1833946" y="35010"/>
                  </a:cubicBezTo>
                  <a:cubicBezTo>
                    <a:pt x="1994112" y="8801"/>
                    <a:pt x="2190192" y="-906"/>
                    <a:pt x="2346475" y="65"/>
                  </a:cubicBezTo>
                  <a:close/>
                </a:path>
              </a:pathLst>
            </a:custGeom>
            <a:solidFill>
              <a:schemeClr val="tx1">
                <a:lumMod val="85000"/>
                <a:alpha val="39000"/>
              </a:schemeClr>
            </a:solidFill>
            <a:ln>
              <a:noFill/>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609493" rtl="0" eaLnBrk="1" fontAlgn="auto" latinLnBrk="0" hangingPunct="1">
                <a:lnSpc>
                  <a:spcPct val="100000"/>
                </a:lnSpc>
                <a:spcBef>
                  <a:spcPct val="0"/>
                </a:spcBef>
                <a:spcAft>
                  <a:spcPct val="0"/>
                </a:spcAft>
                <a:buClrTx/>
                <a:buSzTx/>
                <a:buFont typeface="Arial"/>
                <a:buNone/>
                <a:tabLst/>
                <a:defRPr/>
              </a:pPr>
              <a:endParaRPr kumimoji="0" lang="en-US" sz="1400" b="1" i="0" u="none" strike="noStrike" kern="1200" cap="none" spc="0" normalizeH="0" baseline="0" noProof="0" dirty="0">
                <a:ln>
                  <a:noFill/>
                </a:ln>
                <a:solidFill>
                  <a:srgbClr val="CDCDCF"/>
                </a:solidFill>
                <a:effectLst/>
                <a:uLnTx/>
                <a:uFillTx/>
                <a:latin typeface="Calibri" panose="020F0502020204030204" pitchFamily="34" charset="0"/>
                <a:ea typeface="+mn-ea"/>
                <a:cs typeface="Arial"/>
                <a:sym typeface="Arial"/>
              </a:endParaRPr>
            </a:p>
          </p:txBody>
        </p:sp>
        <p:sp>
          <p:nvSpPr>
            <p:cNvPr id="105" name="Freeform: Shape 104">
              <a:extLst>
                <a:ext uri="{FF2B5EF4-FFF2-40B4-BE49-F238E27FC236}">
                  <a16:creationId xmlns:a16="http://schemas.microsoft.com/office/drawing/2014/main" id="{0C86A394-6A3D-46FE-8A4C-3FDC6661D988}"/>
                </a:ext>
              </a:extLst>
            </p:cNvPr>
            <p:cNvSpPr/>
            <p:nvPr/>
          </p:nvSpPr>
          <p:spPr bwMode="auto">
            <a:xfrm>
              <a:off x="7502768" y="4818645"/>
              <a:ext cx="2964205" cy="1345455"/>
            </a:xfrm>
            <a:custGeom>
              <a:avLst/>
              <a:gdLst>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65207 w 2988991"/>
                <a:gd name="connsiteY6" fmla="*/ 1232976 h 1345455"/>
                <a:gd name="connsiteX7" fmla="*/ 197344 w 2988991"/>
                <a:gd name="connsiteY7" fmla="*/ 1036773 h 1345455"/>
                <a:gd name="connsiteX8" fmla="*/ 546797 w 2988991"/>
                <a:gd name="connsiteY8" fmla="*/ 634903 h 1345455"/>
                <a:gd name="connsiteX9" fmla="*/ 942842 w 2988991"/>
                <a:gd name="connsiteY9" fmla="*/ 366990 h 1345455"/>
                <a:gd name="connsiteX10" fmla="*/ 1385482 w 2988991"/>
                <a:gd name="connsiteY10" fmla="*/ 157319 h 1345455"/>
                <a:gd name="connsiteX11" fmla="*/ 1833946 w 2988991"/>
                <a:gd name="connsiteY11" fmla="*/ 35010 h 1345455"/>
                <a:gd name="connsiteX12" fmla="*/ 2346475 w 2988991"/>
                <a:gd name="connsiteY12"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65207 w 2988991"/>
                <a:gd name="connsiteY6" fmla="*/ 1232976 h 1345455"/>
                <a:gd name="connsiteX7" fmla="*/ 197344 w 2988991"/>
                <a:gd name="connsiteY7" fmla="*/ 1036773 h 1345455"/>
                <a:gd name="connsiteX8" fmla="*/ 546797 w 2988991"/>
                <a:gd name="connsiteY8" fmla="*/ 634903 h 1345455"/>
                <a:gd name="connsiteX9" fmla="*/ 942842 w 2988991"/>
                <a:gd name="connsiteY9" fmla="*/ 366990 h 1345455"/>
                <a:gd name="connsiteX10" fmla="*/ 1385482 w 2988991"/>
                <a:gd name="connsiteY10" fmla="*/ 157319 h 1345455"/>
                <a:gd name="connsiteX11" fmla="*/ 1833946 w 2988991"/>
                <a:gd name="connsiteY11" fmla="*/ 35010 h 1345455"/>
                <a:gd name="connsiteX12" fmla="*/ 2346475 w 2988991"/>
                <a:gd name="connsiteY12"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65207 w 2988991"/>
                <a:gd name="connsiteY6" fmla="*/ 1232976 h 1345455"/>
                <a:gd name="connsiteX7" fmla="*/ 197344 w 2988991"/>
                <a:gd name="connsiteY7" fmla="*/ 1036773 h 1345455"/>
                <a:gd name="connsiteX8" fmla="*/ 942842 w 2988991"/>
                <a:gd name="connsiteY8" fmla="*/ 366990 h 1345455"/>
                <a:gd name="connsiteX9" fmla="*/ 1385482 w 2988991"/>
                <a:gd name="connsiteY9" fmla="*/ 157319 h 1345455"/>
                <a:gd name="connsiteX10" fmla="*/ 1833946 w 2988991"/>
                <a:gd name="connsiteY10" fmla="*/ 35010 h 1345455"/>
                <a:gd name="connsiteX11" fmla="*/ 2346475 w 2988991"/>
                <a:gd name="connsiteY11"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 name="connsiteX0" fmla="*/ 2346475 w 2988991"/>
                <a:gd name="connsiteY0" fmla="*/ 65 h 1345455"/>
                <a:gd name="connsiteX1" fmla="*/ 2771642 w 2988991"/>
                <a:gd name="connsiteY1" fmla="*/ 40834 h 1345455"/>
                <a:gd name="connsiteX2" fmla="*/ 2964205 w 2988991"/>
                <a:gd name="connsiteY2" fmla="*/ 83788 h 1345455"/>
                <a:gd name="connsiteX3" fmla="*/ 2988991 w 2988991"/>
                <a:gd name="connsiteY3" fmla="*/ 90614 h 1345455"/>
                <a:gd name="connsiteX4" fmla="*/ 2988991 w 2988991"/>
                <a:gd name="connsiteY4" fmla="*/ 1345455 h 1345455"/>
                <a:gd name="connsiteX5" fmla="*/ 0 w 2988991"/>
                <a:gd name="connsiteY5" fmla="*/ 1345455 h 1345455"/>
                <a:gd name="connsiteX6" fmla="*/ 197344 w 2988991"/>
                <a:gd name="connsiteY6" fmla="*/ 1036773 h 1345455"/>
                <a:gd name="connsiteX7" fmla="*/ 942842 w 2988991"/>
                <a:gd name="connsiteY7" fmla="*/ 366990 h 1345455"/>
                <a:gd name="connsiteX8" fmla="*/ 1385482 w 2988991"/>
                <a:gd name="connsiteY8" fmla="*/ 157319 h 1345455"/>
                <a:gd name="connsiteX9" fmla="*/ 1833946 w 2988991"/>
                <a:gd name="connsiteY9" fmla="*/ 35010 h 1345455"/>
                <a:gd name="connsiteX10" fmla="*/ 2346475 w 2988991"/>
                <a:gd name="connsiteY10" fmla="*/ 65 h 1345455"/>
                <a:gd name="connsiteX0" fmla="*/ 2988991 w 3080431"/>
                <a:gd name="connsiteY0" fmla="*/ 1345455 h 1436895"/>
                <a:gd name="connsiteX1" fmla="*/ 0 w 3080431"/>
                <a:gd name="connsiteY1" fmla="*/ 1345455 h 1436895"/>
                <a:gd name="connsiteX2" fmla="*/ 197344 w 3080431"/>
                <a:gd name="connsiteY2" fmla="*/ 1036773 h 1436895"/>
                <a:gd name="connsiteX3" fmla="*/ 942842 w 3080431"/>
                <a:gd name="connsiteY3" fmla="*/ 366990 h 1436895"/>
                <a:gd name="connsiteX4" fmla="*/ 1385482 w 3080431"/>
                <a:gd name="connsiteY4" fmla="*/ 157319 h 1436895"/>
                <a:gd name="connsiteX5" fmla="*/ 1833946 w 3080431"/>
                <a:gd name="connsiteY5" fmla="*/ 35010 h 1436895"/>
                <a:gd name="connsiteX6" fmla="*/ 2346475 w 3080431"/>
                <a:gd name="connsiteY6" fmla="*/ 65 h 1436895"/>
                <a:gd name="connsiteX7" fmla="*/ 2771642 w 3080431"/>
                <a:gd name="connsiteY7" fmla="*/ 40834 h 1436895"/>
                <a:gd name="connsiteX8" fmla="*/ 2964205 w 3080431"/>
                <a:gd name="connsiteY8" fmla="*/ 83788 h 1436895"/>
                <a:gd name="connsiteX9" fmla="*/ 2988991 w 3080431"/>
                <a:gd name="connsiteY9" fmla="*/ 90614 h 1436895"/>
                <a:gd name="connsiteX10" fmla="*/ 3080431 w 3080431"/>
                <a:gd name="connsiteY10" fmla="*/ 1436895 h 1436895"/>
                <a:gd name="connsiteX0" fmla="*/ 2988991 w 2988991"/>
                <a:gd name="connsiteY0" fmla="*/ 1345455 h 1345455"/>
                <a:gd name="connsiteX1" fmla="*/ 0 w 2988991"/>
                <a:gd name="connsiteY1" fmla="*/ 1345455 h 1345455"/>
                <a:gd name="connsiteX2" fmla="*/ 197344 w 2988991"/>
                <a:gd name="connsiteY2" fmla="*/ 1036773 h 1345455"/>
                <a:gd name="connsiteX3" fmla="*/ 942842 w 2988991"/>
                <a:gd name="connsiteY3" fmla="*/ 366990 h 1345455"/>
                <a:gd name="connsiteX4" fmla="*/ 1385482 w 2988991"/>
                <a:gd name="connsiteY4" fmla="*/ 157319 h 1345455"/>
                <a:gd name="connsiteX5" fmla="*/ 1833946 w 2988991"/>
                <a:gd name="connsiteY5" fmla="*/ 35010 h 1345455"/>
                <a:gd name="connsiteX6" fmla="*/ 2346475 w 2988991"/>
                <a:gd name="connsiteY6" fmla="*/ 65 h 1345455"/>
                <a:gd name="connsiteX7" fmla="*/ 2771642 w 2988991"/>
                <a:gd name="connsiteY7" fmla="*/ 40834 h 1345455"/>
                <a:gd name="connsiteX8" fmla="*/ 2964205 w 2988991"/>
                <a:gd name="connsiteY8" fmla="*/ 83788 h 1345455"/>
                <a:gd name="connsiteX9" fmla="*/ 2988991 w 2988991"/>
                <a:gd name="connsiteY9" fmla="*/ 90614 h 1345455"/>
                <a:gd name="connsiteX0" fmla="*/ 0 w 2988991"/>
                <a:gd name="connsiteY0" fmla="*/ 1345455 h 1345455"/>
                <a:gd name="connsiteX1" fmla="*/ 197344 w 2988991"/>
                <a:gd name="connsiteY1" fmla="*/ 1036773 h 1345455"/>
                <a:gd name="connsiteX2" fmla="*/ 942842 w 2988991"/>
                <a:gd name="connsiteY2" fmla="*/ 366990 h 1345455"/>
                <a:gd name="connsiteX3" fmla="*/ 1385482 w 2988991"/>
                <a:gd name="connsiteY3" fmla="*/ 157319 h 1345455"/>
                <a:gd name="connsiteX4" fmla="*/ 1833946 w 2988991"/>
                <a:gd name="connsiteY4" fmla="*/ 35010 h 1345455"/>
                <a:gd name="connsiteX5" fmla="*/ 2346475 w 2988991"/>
                <a:gd name="connsiteY5" fmla="*/ 65 h 1345455"/>
                <a:gd name="connsiteX6" fmla="*/ 2771642 w 2988991"/>
                <a:gd name="connsiteY6" fmla="*/ 40834 h 1345455"/>
                <a:gd name="connsiteX7" fmla="*/ 2964205 w 2988991"/>
                <a:gd name="connsiteY7" fmla="*/ 83788 h 1345455"/>
                <a:gd name="connsiteX8" fmla="*/ 2988991 w 2988991"/>
                <a:gd name="connsiteY8" fmla="*/ 90614 h 1345455"/>
                <a:gd name="connsiteX0" fmla="*/ 0 w 2964205"/>
                <a:gd name="connsiteY0" fmla="*/ 1345455 h 1345455"/>
                <a:gd name="connsiteX1" fmla="*/ 197344 w 2964205"/>
                <a:gd name="connsiteY1" fmla="*/ 1036773 h 1345455"/>
                <a:gd name="connsiteX2" fmla="*/ 942842 w 2964205"/>
                <a:gd name="connsiteY2" fmla="*/ 366990 h 1345455"/>
                <a:gd name="connsiteX3" fmla="*/ 1385482 w 2964205"/>
                <a:gd name="connsiteY3" fmla="*/ 157319 h 1345455"/>
                <a:gd name="connsiteX4" fmla="*/ 1833946 w 2964205"/>
                <a:gd name="connsiteY4" fmla="*/ 35010 h 1345455"/>
                <a:gd name="connsiteX5" fmla="*/ 2346475 w 2964205"/>
                <a:gd name="connsiteY5" fmla="*/ 65 h 1345455"/>
                <a:gd name="connsiteX6" fmla="*/ 2771642 w 2964205"/>
                <a:gd name="connsiteY6" fmla="*/ 40834 h 1345455"/>
                <a:gd name="connsiteX7" fmla="*/ 2964205 w 2964205"/>
                <a:gd name="connsiteY7" fmla="*/ 83788 h 1345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4205" h="1345455">
                  <a:moveTo>
                    <a:pt x="0" y="1345455"/>
                  </a:moveTo>
                  <a:cubicBezTo>
                    <a:pt x="65781" y="1242561"/>
                    <a:pt x="85315" y="1176625"/>
                    <a:pt x="197344" y="1036773"/>
                  </a:cubicBezTo>
                  <a:cubicBezTo>
                    <a:pt x="509582" y="646990"/>
                    <a:pt x="744819" y="513566"/>
                    <a:pt x="942842" y="366990"/>
                  </a:cubicBezTo>
                  <a:cubicBezTo>
                    <a:pt x="1082623" y="287393"/>
                    <a:pt x="1236965" y="212649"/>
                    <a:pt x="1385482" y="157319"/>
                  </a:cubicBezTo>
                  <a:cubicBezTo>
                    <a:pt x="1533999" y="101989"/>
                    <a:pt x="1673781" y="61219"/>
                    <a:pt x="1833946" y="35010"/>
                  </a:cubicBezTo>
                  <a:cubicBezTo>
                    <a:pt x="1994112" y="8801"/>
                    <a:pt x="2190192" y="-906"/>
                    <a:pt x="2346475" y="65"/>
                  </a:cubicBezTo>
                  <a:cubicBezTo>
                    <a:pt x="2502758" y="1036"/>
                    <a:pt x="2645451" y="20449"/>
                    <a:pt x="2771642" y="40834"/>
                  </a:cubicBezTo>
                  <a:cubicBezTo>
                    <a:pt x="2834737" y="51027"/>
                    <a:pt x="2903900" y="67771"/>
                    <a:pt x="2964205" y="83788"/>
                  </a:cubicBezTo>
                </a:path>
              </a:pathLst>
            </a:custGeom>
            <a:noFill/>
            <a:ln w="57150">
              <a:solidFill>
                <a:schemeClr val="tx1">
                  <a:lumMod val="50000"/>
                </a:schemeClr>
              </a:solidFill>
              <a:prstDash val="sysDash"/>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609493" rtl="0" eaLnBrk="1" fontAlgn="auto" latinLnBrk="0" hangingPunct="1">
                <a:lnSpc>
                  <a:spcPct val="100000"/>
                </a:lnSpc>
                <a:spcBef>
                  <a:spcPct val="0"/>
                </a:spcBef>
                <a:spcAft>
                  <a:spcPct val="0"/>
                </a:spcAft>
                <a:buClrTx/>
                <a:buSzTx/>
                <a:buFont typeface="Arial"/>
                <a:buNone/>
                <a:tabLst/>
                <a:defRPr/>
              </a:pPr>
              <a:endParaRPr kumimoji="0" lang="en-US" sz="1400" b="1" i="0" u="none" strike="noStrike" kern="1200" cap="none" spc="0" normalizeH="0" baseline="0" noProof="0" dirty="0">
                <a:ln>
                  <a:noFill/>
                </a:ln>
                <a:solidFill>
                  <a:srgbClr val="CDCDCF"/>
                </a:solidFill>
                <a:effectLst/>
                <a:uLnTx/>
                <a:uFillTx/>
                <a:latin typeface="Calibri" panose="020F0502020204030204" pitchFamily="34" charset="0"/>
                <a:ea typeface="+mn-ea"/>
                <a:cs typeface="Arial"/>
                <a:sym typeface="Arial"/>
              </a:endParaRPr>
            </a:p>
          </p:txBody>
        </p:sp>
      </p:grpSp>
      <p:grpSp>
        <p:nvGrpSpPr>
          <p:cNvPr id="106" name="Group 34864">
            <a:extLst>
              <a:ext uri="{FF2B5EF4-FFF2-40B4-BE49-F238E27FC236}">
                <a16:creationId xmlns:a16="http://schemas.microsoft.com/office/drawing/2014/main" id="{793D3319-322F-4D69-A021-566FF031A258}"/>
              </a:ext>
            </a:extLst>
          </p:cNvPr>
          <p:cNvGrpSpPr>
            <a:grpSpLocks/>
          </p:cNvGrpSpPr>
          <p:nvPr/>
        </p:nvGrpSpPr>
        <p:grpSpPr bwMode="auto">
          <a:xfrm rot="21262569">
            <a:off x="7246415" y="5157445"/>
            <a:ext cx="2106995" cy="646631"/>
            <a:chOff x="8842374" y="4034074"/>
            <a:chExt cx="2987676" cy="786025"/>
          </a:xfrm>
        </p:grpSpPr>
        <p:sp>
          <p:nvSpPr>
            <p:cNvPr id="107" name="Freeform 119">
              <a:extLst>
                <a:ext uri="{FF2B5EF4-FFF2-40B4-BE49-F238E27FC236}">
                  <a16:creationId xmlns:a16="http://schemas.microsoft.com/office/drawing/2014/main" id="{C9B63E28-355B-46EA-9C0B-7FED41F2821D}"/>
                </a:ext>
              </a:extLst>
            </p:cNvPr>
            <p:cNvSpPr/>
            <p:nvPr/>
          </p:nvSpPr>
          <p:spPr bwMode="auto">
            <a:xfrm>
              <a:off x="8849989" y="4004407"/>
              <a:ext cx="2928247" cy="694187"/>
            </a:xfrm>
            <a:custGeom>
              <a:avLst/>
              <a:gdLst>
                <a:gd name="connsiteX0" fmla="*/ 2927350 w 2927350"/>
                <a:gd name="connsiteY0" fmla="*/ 4526 h 697363"/>
                <a:gd name="connsiteX1" fmla="*/ 2705100 w 2927350"/>
                <a:gd name="connsiteY1" fmla="*/ 61676 h 697363"/>
                <a:gd name="connsiteX2" fmla="*/ 2432050 w 2927350"/>
                <a:gd name="connsiteY2" fmla="*/ 436326 h 697363"/>
                <a:gd name="connsiteX3" fmla="*/ 2178050 w 2927350"/>
                <a:gd name="connsiteY3" fmla="*/ 518876 h 697363"/>
                <a:gd name="connsiteX4" fmla="*/ 1879600 w 2927350"/>
                <a:gd name="connsiteY4" fmla="*/ 417276 h 697363"/>
                <a:gd name="connsiteX5" fmla="*/ 1644650 w 2927350"/>
                <a:gd name="connsiteY5" fmla="*/ 233126 h 697363"/>
                <a:gd name="connsiteX6" fmla="*/ 1384300 w 2927350"/>
                <a:gd name="connsiteY6" fmla="*/ 182326 h 697363"/>
                <a:gd name="connsiteX7" fmla="*/ 1168400 w 2927350"/>
                <a:gd name="connsiteY7" fmla="*/ 315676 h 697363"/>
                <a:gd name="connsiteX8" fmla="*/ 933450 w 2927350"/>
                <a:gd name="connsiteY8" fmla="*/ 601426 h 697363"/>
                <a:gd name="connsiteX9" fmla="*/ 698500 w 2927350"/>
                <a:gd name="connsiteY9" fmla="*/ 696676 h 697363"/>
                <a:gd name="connsiteX10" fmla="*/ 361950 w 2927350"/>
                <a:gd name="connsiteY10" fmla="*/ 563326 h 697363"/>
                <a:gd name="connsiteX11" fmla="*/ 203200 w 2927350"/>
                <a:gd name="connsiteY11" fmla="*/ 417276 h 697363"/>
                <a:gd name="connsiteX12" fmla="*/ 0 w 2927350"/>
                <a:gd name="connsiteY12" fmla="*/ 334726 h 69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27350" h="697363">
                  <a:moveTo>
                    <a:pt x="2927350" y="4526"/>
                  </a:moveTo>
                  <a:cubicBezTo>
                    <a:pt x="2857500" y="-2883"/>
                    <a:pt x="2787650" y="-10291"/>
                    <a:pt x="2705100" y="61676"/>
                  </a:cubicBezTo>
                  <a:cubicBezTo>
                    <a:pt x="2622550" y="133643"/>
                    <a:pt x="2519892" y="360126"/>
                    <a:pt x="2432050" y="436326"/>
                  </a:cubicBezTo>
                  <a:cubicBezTo>
                    <a:pt x="2344208" y="512526"/>
                    <a:pt x="2270125" y="522051"/>
                    <a:pt x="2178050" y="518876"/>
                  </a:cubicBezTo>
                  <a:cubicBezTo>
                    <a:pt x="2085975" y="515701"/>
                    <a:pt x="1968500" y="464901"/>
                    <a:pt x="1879600" y="417276"/>
                  </a:cubicBezTo>
                  <a:cubicBezTo>
                    <a:pt x="1790700" y="369651"/>
                    <a:pt x="1727200" y="272284"/>
                    <a:pt x="1644650" y="233126"/>
                  </a:cubicBezTo>
                  <a:cubicBezTo>
                    <a:pt x="1562100" y="193968"/>
                    <a:pt x="1463675" y="168568"/>
                    <a:pt x="1384300" y="182326"/>
                  </a:cubicBezTo>
                  <a:cubicBezTo>
                    <a:pt x="1304925" y="196084"/>
                    <a:pt x="1243542" y="245826"/>
                    <a:pt x="1168400" y="315676"/>
                  </a:cubicBezTo>
                  <a:cubicBezTo>
                    <a:pt x="1093258" y="385526"/>
                    <a:pt x="1011767" y="537926"/>
                    <a:pt x="933450" y="601426"/>
                  </a:cubicBezTo>
                  <a:cubicBezTo>
                    <a:pt x="855133" y="664926"/>
                    <a:pt x="793750" y="703026"/>
                    <a:pt x="698500" y="696676"/>
                  </a:cubicBezTo>
                  <a:cubicBezTo>
                    <a:pt x="603250" y="690326"/>
                    <a:pt x="444500" y="609893"/>
                    <a:pt x="361950" y="563326"/>
                  </a:cubicBezTo>
                  <a:cubicBezTo>
                    <a:pt x="279400" y="516759"/>
                    <a:pt x="263525" y="455376"/>
                    <a:pt x="203200" y="417276"/>
                  </a:cubicBezTo>
                  <a:cubicBezTo>
                    <a:pt x="142875" y="379176"/>
                    <a:pt x="71437" y="356951"/>
                    <a:pt x="0" y="334726"/>
                  </a:cubicBezTo>
                </a:path>
              </a:pathLst>
            </a:custGeom>
            <a:noFill/>
            <a:ln w="28575" cap="flat" cmpd="sng" algn="ctr">
              <a:solidFill>
                <a:schemeClr val="accent2">
                  <a:lumMod val="40000"/>
                  <a:lumOff val="60000"/>
                </a:schemeClr>
              </a:solidFill>
              <a:prstDash val="solid"/>
              <a:miter lim="800000"/>
              <a:headEnd type="none" w="med" len="med"/>
              <a:tailEnd type="none" w="med" len="me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 typeface="Arial"/>
                <a:buNone/>
                <a:tabLst/>
                <a:defRPr/>
              </a:pPr>
              <a:endParaRPr kumimoji="0" lang="en-US" sz="3200" b="1" i="0" u="none" strike="noStrike" kern="1200" cap="none" spc="0" normalizeH="0" baseline="-25000" noProof="0" dirty="0">
                <a:ln>
                  <a:noFill/>
                </a:ln>
                <a:solidFill>
                  <a:srgbClr val="FFFFFF"/>
                </a:solidFill>
                <a:effectLst/>
                <a:uLnTx/>
                <a:uFillTx/>
                <a:latin typeface="Calibri" panose="020F0502020204030204" pitchFamily="34" charset="0"/>
                <a:ea typeface="+mn-ea"/>
                <a:cs typeface="Arial" charset="0"/>
                <a:sym typeface="Arial"/>
              </a:endParaRPr>
            </a:p>
          </p:txBody>
        </p:sp>
        <p:sp>
          <p:nvSpPr>
            <p:cNvPr id="108" name="Freeform 120">
              <a:extLst>
                <a:ext uri="{FF2B5EF4-FFF2-40B4-BE49-F238E27FC236}">
                  <a16:creationId xmlns:a16="http://schemas.microsoft.com/office/drawing/2014/main" id="{ADD3C05E-1F3B-47E8-A1EE-A55582F33918}"/>
                </a:ext>
              </a:extLst>
            </p:cNvPr>
            <p:cNvSpPr/>
            <p:nvPr/>
          </p:nvSpPr>
          <p:spPr bwMode="auto">
            <a:xfrm flipH="1" flipV="1">
              <a:off x="8763105" y="4067066"/>
              <a:ext cx="2987676" cy="694185"/>
            </a:xfrm>
            <a:custGeom>
              <a:avLst/>
              <a:gdLst>
                <a:gd name="connsiteX0" fmla="*/ 2927350 w 2927350"/>
                <a:gd name="connsiteY0" fmla="*/ 4526 h 697363"/>
                <a:gd name="connsiteX1" fmla="*/ 2705100 w 2927350"/>
                <a:gd name="connsiteY1" fmla="*/ 61676 h 697363"/>
                <a:gd name="connsiteX2" fmla="*/ 2432050 w 2927350"/>
                <a:gd name="connsiteY2" fmla="*/ 436326 h 697363"/>
                <a:gd name="connsiteX3" fmla="*/ 2178050 w 2927350"/>
                <a:gd name="connsiteY3" fmla="*/ 518876 h 697363"/>
                <a:gd name="connsiteX4" fmla="*/ 1879600 w 2927350"/>
                <a:gd name="connsiteY4" fmla="*/ 417276 h 697363"/>
                <a:gd name="connsiteX5" fmla="*/ 1644650 w 2927350"/>
                <a:gd name="connsiteY5" fmla="*/ 233126 h 697363"/>
                <a:gd name="connsiteX6" fmla="*/ 1384300 w 2927350"/>
                <a:gd name="connsiteY6" fmla="*/ 182326 h 697363"/>
                <a:gd name="connsiteX7" fmla="*/ 1168400 w 2927350"/>
                <a:gd name="connsiteY7" fmla="*/ 315676 h 697363"/>
                <a:gd name="connsiteX8" fmla="*/ 933450 w 2927350"/>
                <a:gd name="connsiteY8" fmla="*/ 601426 h 697363"/>
                <a:gd name="connsiteX9" fmla="*/ 698500 w 2927350"/>
                <a:gd name="connsiteY9" fmla="*/ 696676 h 697363"/>
                <a:gd name="connsiteX10" fmla="*/ 361950 w 2927350"/>
                <a:gd name="connsiteY10" fmla="*/ 563326 h 697363"/>
                <a:gd name="connsiteX11" fmla="*/ 203200 w 2927350"/>
                <a:gd name="connsiteY11" fmla="*/ 417276 h 697363"/>
                <a:gd name="connsiteX12" fmla="*/ 0 w 2927350"/>
                <a:gd name="connsiteY12" fmla="*/ 334726 h 69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27350" h="697363">
                  <a:moveTo>
                    <a:pt x="2927350" y="4526"/>
                  </a:moveTo>
                  <a:cubicBezTo>
                    <a:pt x="2857500" y="-2883"/>
                    <a:pt x="2787650" y="-10291"/>
                    <a:pt x="2705100" y="61676"/>
                  </a:cubicBezTo>
                  <a:cubicBezTo>
                    <a:pt x="2622550" y="133643"/>
                    <a:pt x="2519892" y="360126"/>
                    <a:pt x="2432050" y="436326"/>
                  </a:cubicBezTo>
                  <a:cubicBezTo>
                    <a:pt x="2344208" y="512526"/>
                    <a:pt x="2270125" y="522051"/>
                    <a:pt x="2178050" y="518876"/>
                  </a:cubicBezTo>
                  <a:cubicBezTo>
                    <a:pt x="2085975" y="515701"/>
                    <a:pt x="1968500" y="464901"/>
                    <a:pt x="1879600" y="417276"/>
                  </a:cubicBezTo>
                  <a:cubicBezTo>
                    <a:pt x="1790700" y="369651"/>
                    <a:pt x="1727200" y="272284"/>
                    <a:pt x="1644650" y="233126"/>
                  </a:cubicBezTo>
                  <a:cubicBezTo>
                    <a:pt x="1562100" y="193968"/>
                    <a:pt x="1463675" y="168568"/>
                    <a:pt x="1384300" y="182326"/>
                  </a:cubicBezTo>
                  <a:cubicBezTo>
                    <a:pt x="1304925" y="196084"/>
                    <a:pt x="1243542" y="245826"/>
                    <a:pt x="1168400" y="315676"/>
                  </a:cubicBezTo>
                  <a:cubicBezTo>
                    <a:pt x="1093258" y="385526"/>
                    <a:pt x="1011767" y="537926"/>
                    <a:pt x="933450" y="601426"/>
                  </a:cubicBezTo>
                  <a:cubicBezTo>
                    <a:pt x="855133" y="664926"/>
                    <a:pt x="793750" y="703026"/>
                    <a:pt x="698500" y="696676"/>
                  </a:cubicBezTo>
                  <a:cubicBezTo>
                    <a:pt x="603250" y="690326"/>
                    <a:pt x="444500" y="609893"/>
                    <a:pt x="361950" y="563326"/>
                  </a:cubicBezTo>
                  <a:cubicBezTo>
                    <a:pt x="279400" y="516759"/>
                    <a:pt x="263525" y="455376"/>
                    <a:pt x="203200" y="417276"/>
                  </a:cubicBezTo>
                  <a:cubicBezTo>
                    <a:pt x="142875" y="379176"/>
                    <a:pt x="71437" y="356951"/>
                    <a:pt x="0" y="334726"/>
                  </a:cubicBezTo>
                </a:path>
              </a:pathLst>
            </a:custGeom>
            <a:noFill/>
            <a:ln w="28575" cap="flat" cmpd="sng" algn="ctr">
              <a:solidFill>
                <a:schemeClr val="accent2">
                  <a:lumMod val="40000"/>
                  <a:lumOff val="60000"/>
                </a:schemeClr>
              </a:solidFill>
              <a:prstDash val="solid"/>
              <a:miter lim="800000"/>
              <a:headEnd type="none" w="med" len="med"/>
              <a:tailEnd type="none" w="med" len="me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 typeface="Arial"/>
                <a:buNone/>
                <a:tabLst/>
                <a:defRPr/>
              </a:pPr>
              <a:endParaRPr kumimoji="0" lang="en-US" sz="3200" b="1" i="0" u="none" strike="noStrike" kern="1200" cap="none" spc="0" normalizeH="0" baseline="-25000" noProof="0" dirty="0">
                <a:ln>
                  <a:noFill/>
                </a:ln>
                <a:solidFill>
                  <a:srgbClr val="FFFFFF"/>
                </a:solidFill>
                <a:effectLst/>
                <a:uLnTx/>
                <a:uFillTx/>
                <a:latin typeface="Calibri" panose="020F0502020204030204" pitchFamily="34" charset="0"/>
                <a:ea typeface="+mn-ea"/>
                <a:cs typeface="Arial" charset="0"/>
                <a:sym typeface="Arial"/>
              </a:endParaRPr>
            </a:p>
          </p:txBody>
        </p:sp>
        <p:cxnSp>
          <p:nvCxnSpPr>
            <p:cNvPr id="109" name="Straight Connector 108">
              <a:extLst>
                <a:ext uri="{FF2B5EF4-FFF2-40B4-BE49-F238E27FC236}">
                  <a16:creationId xmlns:a16="http://schemas.microsoft.com/office/drawing/2014/main" id="{4277B1B2-8EBC-4DB4-9476-0794CAA286F8}"/>
                </a:ext>
              </a:extLst>
            </p:cNvPr>
            <p:cNvCxnSpPr/>
            <p:nvPr/>
          </p:nvCxnSpPr>
          <p:spPr bwMode="auto">
            <a:xfrm>
              <a:off x="9609090" y="4328803"/>
              <a:ext cx="24313" cy="321432"/>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D3A918D0-06A2-4FD5-9807-2F0E7EE30336}"/>
                </a:ext>
              </a:extLst>
            </p:cNvPr>
            <p:cNvCxnSpPr/>
            <p:nvPr/>
          </p:nvCxnSpPr>
          <p:spPr bwMode="auto">
            <a:xfrm>
              <a:off x="9748718" y="4381671"/>
              <a:ext cx="0" cy="243100"/>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955CE54E-A0AE-411D-BCC9-6EDA29906A23}"/>
                </a:ext>
              </a:extLst>
            </p:cNvPr>
            <p:cNvCxnSpPr/>
            <p:nvPr/>
          </p:nvCxnSpPr>
          <p:spPr bwMode="auto">
            <a:xfrm flipH="1">
              <a:off x="9787378" y="4434141"/>
              <a:ext cx="29716" cy="137758"/>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3FF3CF73-51A7-4933-964F-9F713AD625C1}"/>
                </a:ext>
              </a:extLst>
            </p:cNvPr>
            <p:cNvCxnSpPr/>
            <p:nvPr/>
          </p:nvCxnSpPr>
          <p:spPr bwMode="auto">
            <a:xfrm>
              <a:off x="9486755" y="4349994"/>
              <a:ext cx="37819" cy="321432"/>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37CF8658-2D21-4B9C-A885-AD387968F81C}"/>
                </a:ext>
              </a:extLst>
            </p:cNvPr>
            <p:cNvCxnSpPr/>
            <p:nvPr/>
          </p:nvCxnSpPr>
          <p:spPr bwMode="auto">
            <a:xfrm>
              <a:off x="9557765" y="4347712"/>
              <a:ext cx="40521" cy="321432"/>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70BD6269-BE04-4EC6-A1B5-F1608FA4D2BF}"/>
                </a:ext>
              </a:extLst>
            </p:cNvPr>
            <p:cNvCxnSpPr/>
            <p:nvPr/>
          </p:nvCxnSpPr>
          <p:spPr bwMode="auto">
            <a:xfrm>
              <a:off x="9376755" y="4412300"/>
              <a:ext cx="48624" cy="224192"/>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6CD018C4-D636-43FA-89DA-47451DFA7432}"/>
                </a:ext>
              </a:extLst>
            </p:cNvPr>
            <p:cNvCxnSpPr/>
            <p:nvPr/>
          </p:nvCxnSpPr>
          <p:spPr bwMode="auto">
            <a:xfrm>
              <a:off x="9322153" y="4503209"/>
              <a:ext cx="54027" cy="105343"/>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32DE56C5-616F-4969-856E-52B8657ABF71}"/>
                </a:ext>
              </a:extLst>
            </p:cNvPr>
            <p:cNvCxnSpPr/>
            <p:nvPr/>
          </p:nvCxnSpPr>
          <p:spPr bwMode="auto">
            <a:xfrm>
              <a:off x="8900834" y="4439367"/>
              <a:ext cx="24311" cy="313329"/>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975353ED-0702-4ED9-AE80-80CD212FB9D5}"/>
                </a:ext>
              </a:extLst>
            </p:cNvPr>
            <p:cNvCxnSpPr/>
            <p:nvPr/>
          </p:nvCxnSpPr>
          <p:spPr bwMode="auto">
            <a:xfrm>
              <a:off x="8992303" y="4467638"/>
              <a:ext cx="5403" cy="237698"/>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8" name="Straight Connector 34827">
              <a:extLst>
                <a:ext uri="{FF2B5EF4-FFF2-40B4-BE49-F238E27FC236}">
                  <a16:creationId xmlns:a16="http://schemas.microsoft.com/office/drawing/2014/main" id="{482F1356-F8D8-4EEC-80EA-8D387035A952}"/>
                </a:ext>
              </a:extLst>
            </p:cNvPr>
            <p:cNvCxnSpPr/>
            <p:nvPr/>
          </p:nvCxnSpPr>
          <p:spPr bwMode="auto">
            <a:xfrm flipH="1">
              <a:off x="9054567" y="4520419"/>
              <a:ext cx="16208" cy="151262"/>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9989A57C-6B5C-48B7-BB53-DB96D8A37DCD}"/>
                </a:ext>
              </a:extLst>
            </p:cNvPr>
            <p:cNvCxnSpPr/>
            <p:nvPr/>
          </p:nvCxnSpPr>
          <p:spPr bwMode="auto">
            <a:xfrm>
              <a:off x="10071240" y="4420362"/>
              <a:ext cx="59429" cy="113447"/>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0" name="Straight Connector 34831">
              <a:extLst>
                <a:ext uri="{FF2B5EF4-FFF2-40B4-BE49-F238E27FC236}">
                  <a16:creationId xmlns:a16="http://schemas.microsoft.com/office/drawing/2014/main" id="{F62D89DE-0255-4AF4-B29F-E744C78B549B}"/>
                </a:ext>
              </a:extLst>
            </p:cNvPr>
            <p:cNvCxnSpPr/>
            <p:nvPr/>
          </p:nvCxnSpPr>
          <p:spPr bwMode="auto">
            <a:xfrm>
              <a:off x="10119618" y="4315040"/>
              <a:ext cx="43221" cy="224192"/>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4905C9C2-7639-49E4-9719-FD887A2318B5}"/>
                </a:ext>
              </a:extLst>
            </p:cNvPr>
            <p:cNvCxnSpPr/>
            <p:nvPr/>
          </p:nvCxnSpPr>
          <p:spPr bwMode="auto">
            <a:xfrm>
              <a:off x="10214188" y="4272063"/>
              <a:ext cx="29714" cy="294421"/>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2FE02E83-B375-4221-89C0-333B253E5DA5}"/>
                </a:ext>
              </a:extLst>
            </p:cNvPr>
            <p:cNvCxnSpPr/>
            <p:nvPr/>
          </p:nvCxnSpPr>
          <p:spPr bwMode="auto">
            <a:xfrm>
              <a:off x="10310573" y="4281470"/>
              <a:ext cx="35116" cy="307927"/>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3" name="Straight Connector 34837">
              <a:extLst>
                <a:ext uri="{FF2B5EF4-FFF2-40B4-BE49-F238E27FC236}">
                  <a16:creationId xmlns:a16="http://schemas.microsoft.com/office/drawing/2014/main" id="{66CF8BC0-A6FE-4F8B-8CA9-C267DBFB7FDC}"/>
                </a:ext>
              </a:extLst>
            </p:cNvPr>
            <p:cNvCxnSpPr/>
            <p:nvPr/>
          </p:nvCxnSpPr>
          <p:spPr bwMode="auto">
            <a:xfrm>
              <a:off x="10400003" y="4281933"/>
              <a:ext cx="29716" cy="294421"/>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4" name="Straight Connector 34841">
              <a:extLst>
                <a:ext uri="{FF2B5EF4-FFF2-40B4-BE49-F238E27FC236}">
                  <a16:creationId xmlns:a16="http://schemas.microsoft.com/office/drawing/2014/main" id="{F9D022FE-1BA7-45FC-BCC0-F5D6DD776D37}"/>
                </a:ext>
              </a:extLst>
            </p:cNvPr>
            <p:cNvCxnSpPr/>
            <p:nvPr/>
          </p:nvCxnSpPr>
          <p:spPr bwMode="auto">
            <a:xfrm>
              <a:off x="10466119" y="4263643"/>
              <a:ext cx="5403" cy="275514"/>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5" name="Straight Connector 34843">
              <a:extLst>
                <a:ext uri="{FF2B5EF4-FFF2-40B4-BE49-F238E27FC236}">
                  <a16:creationId xmlns:a16="http://schemas.microsoft.com/office/drawing/2014/main" id="{3A090565-6422-4E64-BDBE-605E4E37E131}"/>
                </a:ext>
              </a:extLst>
            </p:cNvPr>
            <p:cNvCxnSpPr/>
            <p:nvPr/>
          </p:nvCxnSpPr>
          <p:spPr bwMode="auto">
            <a:xfrm flipH="1">
              <a:off x="10475307" y="4283680"/>
              <a:ext cx="27013" cy="153963"/>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6" name="Straight Connector 34845">
              <a:extLst>
                <a:ext uri="{FF2B5EF4-FFF2-40B4-BE49-F238E27FC236}">
                  <a16:creationId xmlns:a16="http://schemas.microsoft.com/office/drawing/2014/main" id="{EBDDA86B-EACC-4457-983E-A6535407733E}"/>
                </a:ext>
              </a:extLst>
            </p:cNvPr>
            <p:cNvCxnSpPr/>
            <p:nvPr/>
          </p:nvCxnSpPr>
          <p:spPr bwMode="auto">
            <a:xfrm>
              <a:off x="10822759" y="4194135"/>
              <a:ext cx="45924" cy="226894"/>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7" name="Straight Connector 34847">
              <a:extLst>
                <a:ext uri="{FF2B5EF4-FFF2-40B4-BE49-F238E27FC236}">
                  <a16:creationId xmlns:a16="http://schemas.microsoft.com/office/drawing/2014/main" id="{B59AF0F9-7D30-423E-9FE9-94A344978E7D}"/>
                </a:ext>
              </a:extLst>
            </p:cNvPr>
            <p:cNvCxnSpPr/>
            <p:nvPr/>
          </p:nvCxnSpPr>
          <p:spPr bwMode="auto">
            <a:xfrm>
              <a:off x="10936150" y="4155586"/>
              <a:ext cx="37819" cy="313329"/>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8" name="Straight Connector 34849">
              <a:extLst>
                <a:ext uri="{FF2B5EF4-FFF2-40B4-BE49-F238E27FC236}">
                  <a16:creationId xmlns:a16="http://schemas.microsoft.com/office/drawing/2014/main" id="{0AE1F913-FE63-4EAC-802D-465E3ED7B366}"/>
                </a:ext>
              </a:extLst>
            </p:cNvPr>
            <p:cNvCxnSpPr/>
            <p:nvPr/>
          </p:nvCxnSpPr>
          <p:spPr bwMode="auto">
            <a:xfrm>
              <a:off x="11062138" y="4190785"/>
              <a:ext cx="32416" cy="329536"/>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CCA7A719-7C26-443D-862E-DF9B21BC4FD0}"/>
                </a:ext>
              </a:extLst>
            </p:cNvPr>
            <p:cNvCxnSpPr/>
            <p:nvPr/>
          </p:nvCxnSpPr>
          <p:spPr bwMode="auto">
            <a:xfrm>
              <a:off x="11085077" y="4129767"/>
              <a:ext cx="21611" cy="313329"/>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30" name="Straight Connector 34853">
              <a:extLst>
                <a:ext uri="{FF2B5EF4-FFF2-40B4-BE49-F238E27FC236}">
                  <a16:creationId xmlns:a16="http://schemas.microsoft.com/office/drawing/2014/main" id="{0E3B78A0-78DC-4491-B72F-3D859446E017}"/>
                </a:ext>
              </a:extLst>
            </p:cNvPr>
            <p:cNvCxnSpPr/>
            <p:nvPr/>
          </p:nvCxnSpPr>
          <p:spPr bwMode="auto">
            <a:xfrm>
              <a:off x="11173910" y="4164171"/>
              <a:ext cx="0" cy="226894"/>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01882A26-C01D-463B-BC93-B3F570B823D8}"/>
                </a:ext>
              </a:extLst>
            </p:cNvPr>
            <p:cNvCxnSpPr/>
            <p:nvPr/>
          </p:nvCxnSpPr>
          <p:spPr bwMode="auto">
            <a:xfrm>
              <a:off x="10763264" y="4285243"/>
              <a:ext cx="59429" cy="113447"/>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32" name="Straight Connector 34857">
              <a:extLst>
                <a:ext uri="{FF2B5EF4-FFF2-40B4-BE49-F238E27FC236}">
                  <a16:creationId xmlns:a16="http://schemas.microsoft.com/office/drawing/2014/main" id="{E216C87D-2517-429B-B40D-BAB39DE22B95}"/>
                </a:ext>
              </a:extLst>
            </p:cNvPr>
            <p:cNvCxnSpPr/>
            <p:nvPr/>
          </p:nvCxnSpPr>
          <p:spPr bwMode="auto">
            <a:xfrm flipH="1">
              <a:off x="11219657" y="4232449"/>
              <a:ext cx="24311" cy="137758"/>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33" name="Straight Connector 34859">
              <a:extLst>
                <a:ext uri="{FF2B5EF4-FFF2-40B4-BE49-F238E27FC236}">
                  <a16:creationId xmlns:a16="http://schemas.microsoft.com/office/drawing/2014/main" id="{C9AF7C06-97F9-473E-B68F-DDC705F6FA4D}"/>
                </a:ext>
              </a:extLst>
            </p:cNvPr>
            <p:cNvCxnSpPr/>
            <p:nvPr/>
          </p:nvCxnSpPr>
          <p:spPr bwMode="auto">
            <a:xfrm>
              <a:off x="11476281" y="4189225"/>
              <a:ext cx="70235" cy="113447"/>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34" name="Straight Connector 34861">
              <a:extLst>
                <a:ext uri="{FF2B5EF4-FFF2-40B4-BE49-F238E27FC236}">
                  <a16:creationId xmlns:a16="http://schemas.microsoft.com/office/drawing/2014/main" id="{53FBEB64-8B31-4D99-B1D0-9A91CFF0AFB6}"/>
                </a:ext>
              </a:extLst>
            </p:cNvPr>
            <p:cNvCxnSpPr/>
            <p:nvPr/>
          </p:nvCxnSpPr>
          <p:spPr bwMode="auto">
            <a:xfrm>
              <a:off x="11628863" y="4152269"/>
              <a:ext cx="59429" cy="234996"/>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cxnSp>
          <p:nvCxnSpPr>
            <p:cNvPr id="135" name="Straight Connector 34863">
              <a:extLst>
                <a:ext uri="{FF2B5EF4-FFF2-40B4-BE49-F238E27FC236}">
                  <a16:creationId xmlns:a16="http://schemas.microsoft.com/office/drawing/2014/main" id="{FF0FF07D-D0E6-415D-93BC-60D442A88A50}"/>
                </a:ext>
              </a:extLst>
            </p:cNvPr>
            <p:cNvCxnSpPr/>
            <p:nvPr/>
          </p:nvCxnSpPr>
          <p:spPr bwMode="auto">
            <a:xfrm>
              <a:off x="11656782" y="4065013"/>
              <a:ext cx="32416" cy="297123"/>
            </a:xfrm>
            <a:prstGeom prst="line">
              <a:avLst/>
            </a:prstGeom>
            <a:noFill/>
            <a:ln w="28575" cap="flat" cmpd="sng" algn="ctr">
              <a:solidFill>
                <a:schemeClr val="accent2">
                  <a:lumMod val="40000"/>
                  <a:lumOff val="60000"/>
                </a:schemeClr>
              </a:solidFill>
              <a:prstDash val="solid"/>
              <a:round/>
              <a:headEnd type="none" w="med" len="med"/>
              <a:tailEnd type="none" w="med" len="med"/>
            </a:ln>
            <a:effectLst/>
          </p:spPr>
        </p:cxnSp>
      </p:grpSp>
      <p:sp>
        <p:nvSpPr>
          <p:cNvPr id="136" name="TextBox 135">
            <a:extLst>
              <a:ext uri="{FF2B5EF4-FFF2-40B4-BE49-F238E27FC236}">
                <a16:creationId xmlns:a16="http://schemas.microsoft.com/office/drawing/2014/main" id="{790D97C8-2084-4B83-8490-B906D24344C7}"/>
              </a:ext>
            </a:extLst>
          </p:cNvPr>
          <p:cNvSpPr txBox="1"/>
          <p:nvPr/>
        </p:nvSpPr>
        <p:spPr>
          <a:xfrm>
            <a:off x="8414306" y="5509291"/>
            <a:ext cx="1550319" cy="236351"/>
          </a:xfrm>
          <a:prstGeom prst="rect">
            <a:avLst/>
          </a:prstGeom>
          <a:noFill/>
        </p:spPr>
        <p:txBody>
          <a:bodyPr wrap="square" rtlCol="0">
            <a:noAutofit/>
          </a:bodyPr>
          <a:lstStyle/>
          <a:p>
            <a:pPr marL="0" marR="0" lvl="0" indent="0" algn="l" defTabSz="609493" rtl="0" eaLnBrk="1" fontAlgn="auto" latinLnBrk="0" hangingPunct="1">
              <a:lnSpc>
                <a:spcPct val="100000"/>
              </a:lnSpc>
              <a:spcBef>
                <a:spcPts val="0"/>
              </a:spcBef>
              <a:spcAft>
                <a:spcPts val="0"/>
              </a:spcAft>
              <a:buClrTx/>
              <a:buSzTx/>
              <a:buFont typeface="Arial"/>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Target genes</a:t>
            </a:r>
          </a:p>
        </p:txBody>
      </p:sp>
      <p:grpSp>
        <p:nvGrpSpPr>
          <p:cNvPr id="8" name="Group 7">
            <a:extLst>
              <a:ext uri="{FF2B5EF4-FFF2-40B4-BE49-F238E27FC236}">
                <a16:creationId xmlns:a16="http://schemas.microsoft.com/office/drawing/2014/main" id="{DA67A101-5AEE-478E-BA16-5D938232BE27}"/>
              </a:ext>
            </a:extLst>
          </p:cNvPr>
          <p:cNvGrpSpPr/>
          <p:nvPr/>
        </p:nvGrpSpPr>
        <p:grpSpPr>
          <a:xfrm>
            <a:off x="6156578" y="2246551"/>
            <a:ext cx="4200216" cy="417133"/>
            <a:chOff x="6096000" y="2645388"/>
            <a:chExt cx="4200216" cy="417133"/>
          </a:xfrm>
        </p:grpSpPr>
        <p:grpSp>
          <p:nvGrpSpPr>
            <p:cNvPr id="790" name="Group 789">
              <a:extLst>
                <a:ext uri="{FF2B5EF4-FFF2-40B4-BE49-F238E27FC236}">
                  <a16:creationId xmlns:a16="http://schemas.microsoft.com/office/drawing/2014/main" id="{1ED9D59C-8D7D-4C11-A5CA-6B126CC1AF78}"/>
                </a:ext>
              </a:extLst>
            </p:cNvPr>
            <p:cNvGrpSpPr/>
            <p:nvPr/>
          </p:nvGrpSpPr>
          <p:grpSpPr>
            <a:xfrm>
              <a:off x="6096000" y="2645388"/>
              <a:ext cx="1400248" cy="397677"/>
              <a:chOff x="4890777" y="3558752"/>
              <a:chExt cx="1367157" cy="388279"/>
            </a:xfrm>
          </p:grpSpPr>
          <p:grpSp>
            <p:nvGrpSpPr>
              <p:cNvPr id="791" name="Group 142">
                <a:extLst>
                  <a:ext uri="{FF2B5EF4-FFF2-40B4-BE49-F238E27FC236}">
                    <a16:creationId xmlns:a16="http://schemas.microsoft.com/office/drawing/2014/main" id="{1C0FFC43-A3AB-497C-8FA5-828063D038BB}"/>
                  </a:ext>
                </a:extLst>
              </p:cNvPr>
              <p:cNvGrpSpPr>
                <a:grpSpLocks/>
              </p:cNvGrpSpPr>
              <p:nvPr/>
            </p:nvGrpSpPr>
            <p:grpSpPr bwMode="auto">
              <a:xfrm>
                <a:off x="4890777" y="3564691"/>
                <a:ext cx="83389" cy="175252"/>
                <a:chOff x="5021753" y="2927868"/>
                <a:chExt cx="83398" cy="175731"/>
              </a:xfrm>
            </p:grpSpPr>
            <p:sp>
              <p:nvSpPr>
                <p:cNvPr id="908" name="Oval 143">
                  <a:extLst>
                    <a:ext uri="{FF2B5EF4-FFF2-40B4-BE49-F238E27FC236}">
                      <a16:creationId xmlns:a16="http://schemas.microsoft.com/office/drawing/2014/main" id="{A1F2C8D9-F8ED-437A-951E-D3F9990AC289}"/>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9" name="Freeform 144">
                  <a:extLst>
                    <a:ext uri="{FF2B5EF4-FFF2-40B4-BE49-F238E27FC236}">
                      <a16:creationId xmlns:a16="http://schemas.microsoft.com/office/drawing/2014/main" id="{80795294-B3B0-4953-BFD9-77F30361E9B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0" name="Freeform 145">
                  <a:extLst>
                    <a:ext uri="{FF2B5EF4-FFF2-40B4-BE49-F238E27FC236}">
                      <a16:creationId xmlns:a16="http://schemas.microsoft.com/office/drawing/2014/main" id="{2A4C73C5-B312-4FB2-B2C7-589E88ED57E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2" name="Group 146">
                <a:extLst>
                  <a:ext uri="{FF2B5EF4-FFF2-40B4-BE49-F238E27FC236}">
                    <a16:creationId xmlns:a16="http://schemas.microsoft.com/office/drawing/2014/main" id="{9E523DBB-E3E1-4B9F-AEB7-59811392ADC7}"/>
                  </a:ext>
                </a:extLst>
              </p:cNvPr>
              <p:cNvGrpSpPr>
                <a:grpSpLocks/>
              </p:cNvGrpSpPr>
              <p:nvPr/>
            </p:nvGrpSpPr>
            <p:grpSpPr bwMode="auto">
              <a:xfrm>
                <a:off x="4986078" y="3558752"/>
                <a:ext cx="83389" cy="175252"/>
                <a:chOff x="5021753" y="2927868"/>
                <a:chExt cx="83398" cy="175731"/>
              </a:xfrm>
            </p:grpSpPr>
            <p:sp>
              <p:nvSpPr>
                <p:cNvPr id="905" name="Oval 147">
                  <a:extLst>
                    <a:ext uri="{FF2B5EF4-FFF2-40B4-BE49-F238E27FC236}">
                      <a16:creationId xmlns:a16="http://schemas.microsoft.com/office/drawing/2014/main" id="{51F28695-FE01-4D0E-8F0A-8F3E79BE42D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6" name="Freeform 148">
                  <a:extLst>
                    <a:ext uri="{FF2B5EF4-FFF2-40B4-BE49-F238E27FC236}">
                      <a16:creationId xmlns:a16="http://schemas.microsoft.com/office/drawing/2014/main" id="{B503BEDE-2E7C-4E05-9612-E1F1D1FDEDE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7" name="Freeform 149">
                  <a:extLst>
                    <a:ext uri="{FF2B5EF4-FFF2-40B4-BE49-F238E27FC236}">
                      <a16:creationId xmlns:a16="http://schemas.microsoft.com/office/drawing/2014/main" id="{DD812D3B-FC48-4ACA-AAC5-1EEC512BFE5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3" name="Group 150">
                <a:extLst>
                  <a:ext uri="{FF2B5EF4-FFF2-40B4-BE49-F238E27FC236}">
                    <a16:creationId xmlns:a16="http://schemas.microsoft.com/office/drawing/2014/main" id="{2B239316-1FA9-4A49-8AF9-AB158CF7390A}"/>
                  </a:ext>
                </a:extLst>
              </p:cNvPr>
              <p:cNvGrpSpPr>
                <a:grpSpLocks/>
              </p:cNvGrpSpPr>
              <p:nvPr/>
            </p:nvGrpSpPr>
            <p:grpSpPr bwMode="auto">
              <a:xfrm>
                <a:off x="5078402" y="3564692"/>
                <a:ext cx="83389" cy="175252"/>
                <a:chOff x="5021753" y="2927868"/>
                <a:chExt cx="83398" cy="175731"/>
              </a:xfrm>
            </p:grpSpPr>
            <p:sp>
              <p:nvSpPr>
                <p:cNvPr id="902" name="Oval 151">
                  <a:extLst>
                    <a:ext uri="{FF2B5EF4-FFF2-40B4-BE49-F238E27FC236}">
                      <a16:creationId xmlns:a16="http://schemas.microsoft.com/office/drawing/2014/main" id="{F96D1387-A9AB-44D7-8637-19B75E1FA038}"/>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3" name="Freeform 152">
                  <a:extLst>
                    <a:ext uri="{FF2B5EF4-FFF2-40B4-BE49-F238E27FC236}">
                      <a16:creationId xmlns:a16="http://schemas.microsoft.com/office/drawing/2014/main" id="{95253D3A-D06E-4AEE-86A4-9EF14282BB2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4" name="Freeform 153">
                  <a:extLst>
                    <a:ext uri="{FF2B5EF4-FFF2-40B4-BE49-F238E27FC236}">
                      <a16:creationId xmlns:a16="http://schemas.microsoft.com/office/drawing/2014/main" id="{70498120-488C-4A01-B4FE-1D6F55AE25A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4" name="Group 154">
                <a:extLst>
                  <a:ext uri="{FF2B5EF4-FFF2-40B4-BE49-F238E27FC236}">
                    <a16:creationId xmlns:a16="http://schemas.microsoft.com/office/drawing/2014/main" id="{24E0708A-3929-4E6B-9EFC-CD2E17771920}"/>
                  </a:ext>
                </a:extLst>
              </p:cNvPr>
              <p:cNvGrpSpPr>
                <a:grpSpLocks/>
              </p:cNvGrpSpPr>
              <p:nvPr/>
            </p:nvGrpSpPr>
            <p:grpSpPr bwMode="auto">
              <a:xfrm>
                <a:off x="5167747" y="3561722"/>
                <a:ext cx="83389" cy="175252"/>
                <a:chOff x="5021753" y="2927868"/>
                <a:chExt cx="83398" cy="175731"/>
              </a:xfrm>
            </p:grpSpPr>
            <p:sp>
              <p:nvSpPr>
                <p:cNvPr id="899" name="Oval 155">
                  <a:extLst>
                    <a:ext uri="{FF2B5EF4-FFF2-40B4-BE49-F238E27FC236}">
                      <a16:creationId xmlns:a16="http://schemas.microsoft.com/office/drawing/2014/main" id="{814CF453-6D4D-465F-9339-B42C7883A8E3}"/>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0" name="Freeform 156">
                  <a:extLst>
                    <a:ext uri="{FF2B5EF4-FFF2-40B4-BE49-F238E27FC236}">
                      <a16:creationId xmlns:a16="http://schemas.microsoft.com/office/drawing/2014/main" id="{B0F4AAE4-75FD-4B17-813A-49335875FB0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1" name="Freeform 157">
                  <a:extLst>
                    <a:ext uri="{FF2B5EF4-FFF2-40B4-BE49-F238E27FC236}">
                      <a16:creationId xmlns:a16="http://schemas.microsoft.com/office/drawing/2014/main" id="{0BE19D95-F668-4FB8-9726-9C7F94D5312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5" name="Group 158">
                <a:extLst>
                  <a:ext uri="{FF2B5EF4-FFF2-40B4-BE49-F238E27FC236}">
                    <a16:creationId xmlns:a16="http://schemas.microsoft.com/office/drawing/2014/main" id="{0E610B40-AD1C-4181-929A-E406CB952D4E}"/>
                  </a:ext>
                </a:extLst>
              </p:cNvPr>
              <p:cNvGrpSpPr>
                <a:grpSpLocks/>
              </p:cNvGrpSpPr>
              <p:nvPr/>
            </p:nvGrpSpPr>
            <p:grpSpPr bwMode="auto">
              <a:xfrm>
                <a:off x="5260070" y="3564692"/>
                <a:ext cx="83389" cy="175252"/>
                <a:chOff x="5021753" y="2927868"/>
                <a:chExt cx="83398" cy="175731"/>
              </a:xfrm>
            </p:grpSpPr>
            <p:sp>
              <p:nvSpPr>
                <p:cNvPr id="896" name="Oval 159">
                  <a:extLst>
                    <a:ext uri="{FF2B5EF4-FFF2-40B4-BE49-F238E27FC236}">
                      <a16:creationId xmlns:a16="http://schemas.microsoft.com/office/drawing/2014/main" id="{73C67BBE-354A-44D3-AAE8-F3073A36701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7" name="Freeform 160">
                  <a:extLst>
                    <a:ext uri="{FF2B5EF4-FFF2-40B4-BE49-F238E27FC236}">
                      <a16:creationId xmlns:a16="http://schemas.microsoft.com/office/drawing/2014/main" id="{9BD15F49-D793-487E-965E-8C465AD5933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8" name="Freeform 161">
                  <a:extLst>
                    <a:ext uri="{FF2B5EF4-FFF2-40B4-BE49-F238E27FC236}">
                      <a16:creationId xmlns:a16="http://schemas.microsoft.com/office/drawing/2014/main" id="{15E716BA-7876-4F46-BDD7-BB34047571E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6" name="Group 215">
                <a:extLst>
                  <a:ext uri="{FF2B5EF4-FFF2-40B4-BE49-F238E27FC236}">
                    <a16:creationId xmlns:a16="http://schemas.microsoft.com/office/drawing/2014/main" id="{9A72B4E9-0FDF-416B-8EDB-C1C64A134604}"/>
                  </a:ext>
                </a:extLst>
              </p:cNvPr>
              <p:cNvGrpSpPr>
                <a:grpSpLocks/>
              </p:cNvGrpSpPr>
              <p:nvPr/>
            </p:nvGrpSpPr>
            <p:grpSpPr bwMode="auto">
              <a:xfrm>
                <a:off x="5629826" y="3571130"/>
                <a:ext cx="83389" cy="175252"/>
                <a:chOff x="5021753" y="2927868"/>
                <a:chExt cx="83398" cy="175731"/>
              </a:xfrm>
            </p:grpSpPr>
            <p:sp>
              <p:nvSpPr>
                <p:cNvPr id="893" name="Oval 216">
                  <a:extLst>
                    <a:ext uri="{FF2B5EF4-FFF2-40B4-BE49-F238E27FC236}">
                      <a16:creationId xmlns:a16="http://schemas.microsoft.com/office/drawing/2014/main" id="{B5CBF8A6-A091-49C3-9B6E-D27C42A740D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4" name="Freeform 217">
                  <a:extLst>
                    <a:ext uri="{FF2B5EF4-FFF2-40B4-BE49-F238E27FC236}">
                      <a16:creationId xmlns:a16="http://schemas.microsoft.com/office/drawing/2014/main" id="{33BDB52E-3FD3-47DA-894B-89150A7EC5D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5" name="Freeform 218">
                  <a:extLst>
                    <a:ext uri="{FF2B5EF4-FFF2-40B4-BE49-F238E27FC236}">
                      <a16:creationId xmlns:a16="http://schemas.microsoft.com/office/drawing/2014/main" id="{1149C51C-E968-4302-B473-9AD2F4BC2E8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7" name="Group 219">
                <a:extLst>
                  <a:ext uri="{FF2B5EF4-FFF2-40B4-BE49-F238E27FC236}">
                    <a16:creationId xmlns:a16="http://schemas.microsoft.com/office/drawing/2014/main" id="{ADF73D02-C2BB-49C2-82B6-BC23F0380EFF}"/>
                  </a:ext>
                </a:extLst>
              </p:cNvPr>
              <p:cNvGrpSpPr>
                <a:grpSpLocks/>
              </p:cNvGrpSpPr>
              <p:nvPr/>
            </p:nvGrpSpPr>
            <p:grpSpPr bwMode="auto">
              <a:xfrm>
                <a:off x="5537502" y="3571130"/>
                <a:ext cx="83389" cy="175252"/>
                <a:chOff x="5021753" y="2927868"/>
                <a:chExt cx="83398" cy="175731"/>
              </a:xfrm>
            </p:grpSpPr>
            <p:sp>
              <p:nvSpPr>
                <p:cNvPr id="890" name="Oval 220">
                  <a:extLst>
                    <a:ext uri="{FF2B5EF4-FFF2-40B4-BE49-F238E27FC236}">
                      <a16:creationId xmlns:a16="http://schemas.microsoft.com/office/drawing/2014/main" id="{039606A2-3465-4AAA-9C04-863D55504FD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1" name="Freeform 221">
                  <a:extLst>
                    <a:ext uri="{FF2B5EF4-FFF2-40B4-BE49-F238E27FC236}">
                      <a16:creationId xmlns:a16="http://schemas.microsoft.com/office/drawing/2014/main" id="{253EEE18-A649-44B8-8F2D-5F52A8595B1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2" name="Freeform 222">
                  <a:extLst>
                    <a:ext uri="{FF2B5EF4-FFF2-40B4-BE49-F238E27FC236}">
                      <a16:creationId xmlns:a16="http://schemas.microsoft.com/office/drawing/2014/main" id="{AF96F75A-BE98-4B0C-8BDB-D076C01ABD5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8" name="Group 223">
                <a:extLst>
                  <a:ext uri="{FF2B5EF4-FFF2-40B4-BE49-F238E27FC236}">
                    <a16:creationId xmlns:a16="http://schemas.microsoft.com/office/drawing/2014/main" id="{E9505DC7-6463-4106-B964-213F49654DB0}"/>
                  </a:ext>
                </a:extLst>
              </p:cNvPr>
              <p:cNvGrpSpPr>
                <a:grpSpLocks/>
              </p:cNvGrpSpPr>
              <p:nvPr/>
            </p:nvGrpSpPr>
            <p:grpSpPr bwMode="auto">
              <a:xfrm>
                <a:off x="5448158" y="3571130"/>
                <a:ext cx="83389" cy="175252"/>
                <a:chOff x="5021753" y="2927868"/>
                <a:chExt cx="83398" cy="175731"/>
              </a:xfrm>
            </p:grpSpPr>
            <p:sp>
              <p:nvSpPr>
                <p:cNvPr id="887" name="Oval 224">
                  <a:extLst>
                    <a:ext uri="{FF2B5EF4-FFF2-40B4-BE49-F238E27FC236}">
                      <a16:creationId xmlns:a16="http://schemas.microsoft.com/office/drawing/2014/main" id="{C5404559-6A23-4BC6-B03E-E44533AD7B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8" name="Freeform 225">
                  <a:extLst>
                    <a:ext uri="{FF2B5EF4-FFF2-40B4-BE49-F238E27FC236}">
                      <a16:creationId xmlns:a16="http://schemas.microsoft.com/office/drawing/2014/main" id="{2BCDA9F5-D4B5-49A7-B068-AE30E772B1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9" name="Freeform 226">
                  <a:extLst>
                    <a:ext uri="{FF2B5EF4-FFF2-40B4-BE49-F238E27FC236}">
                      <a16:creationId xmlns:a16="http://schemas.microsoft.com/office/drawing/2014/main" id="{6BCA76D9-6022-4977-9389-D1090DB815C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99" name="Group 227">
                <a:extLst>
                  <a:ext uri="{FF2B5EF4-FFF2-40B4-BE49-F238E27FC236}">
                    <a16:creationId xmlns:a16="http://schemas.microsoft.com/office/drawing/2014/main" id="{9C124442-19C1-41DA-BBF3-F020403FB3E9}"/>
                  </a:ext>
                </a:extLst>
              </p:cNvPr>
              <p:cNvGrpSpPr>
                <a:grpSpLocks/>
              </p:cNvGrpSpPr>
              <p:nvPr/>
            </p:nvGrpSpPr>
            <p:grpSpPr bwMode="auto">
              <a:xfrm>
                <a:off x="5352856" y="3571130"/>
                <a:ext cx="83389" cy="175252"/>
                <a:chOff x="5021753" y="2927868"/>
                <a:chExt cx="83398" cy="175731"/>
              </a:xfrm>
            </p:grpSpPr>
            <p:sp>
              <p:nvSpPr>
                <p:cNvPr id="884" name="Oval 228">
                  <a:extLst>
                    <a:ext uri="{FF2B5EF4-FFF2-40B4-BE49-F238E27FC236}">
                      <a16:creationId xmlns:a16="http://schemas.microsoft.com/office/drawing/2014/main" id="{7774EE77-4B38-4089-8935-CE39A2C4103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5" name="Freeform 229">
                  <a:extLst>
                    <a:ext uri="{FF2B5EF4-FFF2-40B4-BE49-F238E27FC236}">
                      <a16:creationId xmlns:a16="http://schemas.microsoft.com/office/drawing/2014/main" id="{B272D44D-F15E-48B3-8ACD-36B804908E8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6" name="Freeform 230">
                  <a:extLst>
                    <a:ext uri="{FF2B5EF4-FFF2-40B4-BE49-F238E27FC236}">
                      <a16:creationId xmlns:a16="http://schemas.microsoft.com/office/drawing/2014/main" id="{71BAF50B-D69D-4745-BFC0-B8FFCE8913F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0" name="Group 303">
                <a:extLst>
                  <a:ext uri="{FF2B5EF4-FFF2-40B4-BE49-F238E27FC236}">
                    <a16:creationId xmlns:a16="http://schemas.microsoft.com/office/drawing/2014/main" id="{AD8D46A9-CC8A-4F9D-B6CE-B5A56A7C5264}"/>
                  </a:ext>
                </a:extLst>
              </p:cNvPr>
              <p:cNvGrpSpPr>
                <a:grpSpLocks/>
              </p:cNvGrpSpPr>
              <p:nvPr/>
            </p:nvGrpSpPr>
            <p:grpSpPr bwMode="auto">
              <a:xfrm rot="10800000" flipH="1">
                <a:off x="4891735" y="3756281"/>
                <a:ext cx="83389" cy="175252"/>
                <a:chOff x="5021753" y="2927868"/>
                <a:chExt cx="83398" cy="175731"/>
              </a:xfrm>
            </p:grpSpPr>
            <p:sp>
              <p:nvSpPr>
                <p:cNvPr id="881" name="Oval 304">
                  <a:extLst>
                    <a:ext uri="{FF2B5EF4-FFF2-40B4-BE49-F238E27FC236}">
                      <a16:creationId xmlns:a16="http://schemas.microsoft.com/office/drawing/2014/main" id="{AD78E18E-A68F-404D-906F-90A98EC9A17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2" name="Freeform 305">
                  <a:extLst>
                    <a:ext uri="{FF2B5EF4-FFF2-40B4-BE49-F238E27FC236}">
                      <a16:creationId xmlns:a16="http://schemas.microsoft.com/office/drawing/2014/main" id="{4E6D2D98-917A-4CBD-9E1F-4BD502AE19F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3" name="Freeform 306">
                  <a:extLst>
                    <a:ext uri="{FF2B5EF4-FFF2-40B4-BE49-F238E27FC236}">
                      <a16:creationId xmlns:a16="http://schemas.microsoft.com/office/drawing/2014/main" id="{CBFE3C62-CC71-4586-9B25-FA5DE3AC60B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1" name="Group 307">
                <a:extLst>
                  <a:ext uri="{FF2B5EF4-FFF2-40B4-BE49-F238E27FC236}">
                    <a16:creationId xmlns:a16="http://schemas.microsoft.com/office/drawing/2014/main" id="{22271AFF-0033-4D8D-BA78-01166A2487F1}"/>
                  </a:ext>
                </a:extLst>
              </p:cNvPr>
              <p:cNvGrpSpPr>
                <a:grpSpLocks/>
              </p:cNvGrpSpPr>
              <p:nvPr/>
            </p:nvGrpSpPr>
            <p:grpSpPr bwMode="auto">
              <a:xfrm rot="10800000" flipH="1">
                <a:off x="4984057" y="3753312"/>
                <a:ext cx="83389" cy="175252"/>
                <a:chOff x="5021753" y="2927868"/>
                <a:chExt cx="83398" cy="175731"/>
              </a:xfrm>
            </p:grpSpPr>
            <p:sp>
              <p:nvSpPr>
                <p:cNvPr id="878" name="Oval 308">
                  <a:extLst>
                    <a:ext uri="{FF2B5EF4-FFF2-40B4-BE49-F238E27FC236}">
                      <a16:creationId xmlns:a16="http://schemas.microsoft.com/office/drawing/2014/main" id="{5FDEEA2A-7781-448C-9E98-B8A088E85DB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9" name="Freeform 309">
                  <a:extLst>
                    <a:ext uri="{FF2B5EF4-FFF2-40B4-BE49-F238E27FC236}">
                      <a16:creationId xmlns:a16="http://schemas.microsoft.com/office/drawing/2014/main" id="{86E44A82-716E-4E3F-B478-E64E8213C01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0" name="Freeform 310">
                  <a:extLst>
                    <a:ext uri="{FF2B5EF4-FFF2-40B4-BE49-F238E27FC236}">
                      <a16:creationId xmlns:a16="http://schemas.microsoft.com/office/drawing/2014/main" id="{6BE79465-15C0-470A-AEC4-D2E934F6A28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2" name="Group 311">
                <a:extLst>
                  <a:ext uri="{FF2B5EF4-FFF2-40B4-BE49-F238E27FC236}">
                    <a16:creationId xmlns:a16="http://schemas.microsoft.com/office/drawing/2014/main" id="{D1BB92BA-4554-4F2F-8DD8-675AC8CC804A}"/>
                  </a:ext>
                </a:extLst>
              </p:cNvPr>
              <p:cNvGrpSpPr>
                <a:grpSpLocks/>
              </p:cNvGrpSpPr>
              <p:nvPr/>
            </p:nvGrpSpPr>
            <p:grpSpPr bwMode="auto">
              <a:xfrm rot="10800000" flipH="1">
                <a:off x="5073404" y="3759253"/>
                <a:ext cx="83389" cy="175252"/>
                <a:chOff x="5021753" y="2927868"/>
                <a:chExt cx="83398" cy="175731"/>
              </a:xfrm>
            </p:grpSpPr>
            <p:sp>
              <p:nvSpPr>
                <p:cNvPr id="875" name="Oval 312">
                  <a:extLst>
                    <a:ext uri="{FF2B5EF4-FFF2-40B4-BE49-F238E27FC236}">
                      <a16:creationId xmlns:a16="http://schemas.microsoft.com/office/drawing/2014/main" id="{707ADB13-CBBB-47F0-B6C5-8EF69AFD86C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6" name="Freeform 313">
                  <a:extLst>
                    <a:ext uri="{FF2B5EF4-FFF2-40B4-BE49-F238E27FC236}">
                      <a16:creationId xmlns:a16="http://schemas.microsoft.com/office/drawing/2014/main" id="{7DC54172-A081-4D8C-A856-A0CD97C9CF1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7" name="Freeform 314">
                  <a:extLst>
                    <a:ext uri="{FF2B5EF4-FFF2-40B4-BE49-F238E27FC236}">
                      <a16:creationId xmlns:a16="http://schemas.microsoft.com/office/drawing/2014/main" id="{14F9E775-7B9C-445E-A173-7596387F1C3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3" name="Group 316">
                <a:extLst>
                  <a:ext uri="{FF2B5EF4-FFF2-40B4-BE49-F238E27FC236}">
                    <a16:creationId xmlns:a16="http://schemas.microsoft.com/office/drawing/2014/main" id="{A9BCFEB6-5EDB-4DD3-8105-C674CB56D963}"/>
                  </a:ext>
                </a:extLst>
              </p:cNvPr>
              <p:cNvGrpSpPr>
                <a:grpSpLocks/>
              </p:cNvGrpSpPr>
              <p:nvPr/>
            </p:nvGrpSpPr>
            <p:grpSpPr bwMode="auto">
              <a:xfrm rot="10800000" flipH="1">
                <a:off x="5166224" y="3762718"/>
                <a:ext cx="83389" cy="175252"/>
                <a:chOff x="5021753" y="2927868"/>
                <a:chExt cx="83398" cy="175731"/>
              </a:xfrm>
            </p:grpSpPr>
            <p:sp>
              <p:nvSpPr>
                <p:cNvPr id="872" name="Oval 317">
                  <a:extLst>
                    <a:ext uri="{FF2B5EF4-FFF2-40B4-BE49-F238E27FC236}">
                      <a16:creationId xmlns:a16="http://schemas.microsoft.com/office/drawing/2014/main" id="{EA1EA970-2C6E-424C-89E0-3A437B24A67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3" name="Freeform 318">
                  <a:extLst>
                    <a:ext uri="{FF2B5EF4-FFF2-40B4-BE49-F238E27FC236}">
                      <a16:creationId xmlns:a16="http://schemas.microsoft.com/office/drawing/2014/main" id="{EFD797D4-C600-46DB-A521-96D61A8BDB6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4" name="Freeform 319">
                  <a:extLst>
                    <a:ext uri="{FF2B5EF4-FFF2-40B4-BE49-F238E27FC236}">
                      <a16:creationId xmlns:a16="http://schemas.microsoft.com/office/drawing/2014/main" id="{13522120-786B-43C3-93F1-5195171C150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4" name="Group 320">
                <a:extLst>
                  <a:ext uri="{FF2B5EF4-FFF2-40B4-BE49-F238E27FC236}">
                    <a16:creationId xmlns:a16="http://schemas.microsoft.com/office/drawing/2014/main" id="{658F32C2-2F3F-42F2-ACFA-A6DAE446AE0D}"/>
                  </a:ext>
                </a:extLst>
              </p:cNvPr>
              <p:cNvGrpSpPr>
                <a:grpSpLocks/>
              </p:cNvGrpSpPr>
              <p:nvPr/>
            </p:nvGrpSpPr>
            <p:grpSpPr bwMode="auto">
              <a:xfrm rot="10800000" flipH="1">
                <a:off x="5259041" y="3760243"/>
                <a:ext cx="83389" cy="175252"/>
                <a:chOff x="5021753" y="2927868"/>
                <a:chExt cx="83398" cy="175731"/>
              </a:xfrm>
            </p:grpSpPr>
            <p:sp>
              <p:nvSpPr>
                <p:cNvPr id="869" name="Oval 321">
                  <a:extLst>
                    <a:ext uri="{FF2B5EF4-FFF2-40B4-BE49-F238E27FC236}">
                      <a16:creationId xmlns:a16="http://schemas.microsoft.com/office/drawing/2014/main" id="{7FD1A3A2-DBB0-413D-9EF2-91A08C3D021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0" name="Freeform 322">
                  <a:extLst>
                    <a:ext uri="{FF2B5EF4-FFF2-40B4-BE49-F238E27FC236}">
                      <a16:creationId xmlns:a16="http://schemas.microsoft.com/office/drawing/2014/main" id="{504F9E96-F169-4555-B2F8-917C21213D8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71" name="Freeform 323">
                  <a:extLst>
                    <a:ext uri="{FF2B5EF4-FFF2-40B4-BE49-F238E27FC236}">
                      <a16:creationId xmlns:a16="http://schemas.microsoft.com/office/drawing/2014/main" id="{08E99CC6-1A1D-4A45-B18C-A3FBD88098A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5" name="Group 376">
                <a:extLst>
                  <a:ext uri="{FF2B5EF4-FFF2-40B4-BE49-F238E27FC236}">
                    <a16:creationId xmlns:a16="http://schemas.microsoft.com/office/drawing/2014/main" id="{B96EBCCA-91A1-41EC-AD60-7FBF02011E72}"/>
                  </a:ext>
                </a:extLst>
              </p:cNvPr>
              <p:cNvGrpSpPr>
                <a:grpSpLocks/>
              </p:cNvGrpSpPr>
              <p:nvPr/>
            </p:nvGrpSpPr>
            <p:grpSpPr bwMode="auto">
              <a:xfrm rot="11349086" flipH="1">
                <a:off x="5638226" y="3767667"/>
                <a:ext cx="83389" cy="175252"/>
                <a:chOff x="5021753" y="2927868"/>
                <a:chExt cx="83398" cy="175731"/>
              </a:xfrm>
            </p:grpSpPr>
            <p:sp>
              <p:nvSpPr>
                <p:cNvPr id="866" name="Oval 377">
                  <a:extLst>
                    <a:ext uri="{FF2B5EF4-FFF2-40B4-BE49-F238E27FC236}">
                      <a16:creationId xmlns:a16="http://schemas.microsoft.com/office/drawing/2014/main" id="{891202B1-5755-4F13-9A35-E4C87EA1ABC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7" name="Freeform 378">
                  <a:extLst>
                    <a:ext uri="{FF2B5EF4-FFF2-40B4-BE49-F238E27FC236}">
                      <a16:creationId xmlns:a16="http://schemas.microsoft.com/office/drawing/2014/main" id="{7A8E7F94-19C4-4752-8FD4-707F55CDEC0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8" name="Freeform 379">
                  <a:extLst>
                    <a:ext uri="{FF2B5EF4-FFF2-40B4-BE49-F238E27FC236}">
                      <a16:creationId xmlns:a16="http://schemas.microsoft.com/office/drawing/2014/main" id="{6775885B-0872-4BDB-BDA7-459D16C98F2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6" name="Group 380">
                <a:extLst>
                  <a:ext uri="{FF2B5EF4-FFF2-40B4-BE49-F238E27FC236}">
                    <a16:creationId xmlns:a16="http://schemas.microsoft.com/office/drawing/2014/main" id="{2D3732AE-C98C-46CF-B48E-929F009D5D11}"/>
                  </a:ext>
                </a:extLst>
              </p:cNvPr>
              <p:cNvGrpSpPr>
                <a:grpSpLocks/>
              </p:cNvGrpSpPr>
              <p:nvPr/>
            </p:nvGrpSpPr>
            <p:grpSpPr bwMode="auto">
              <a:xfrm rot="11349086" flipH="1">
                <a:off x="5548882" y="3767667"/>
                <a:ext cx="83389" cy="175252"/>
                <a:chOff x="5021753" y="2927868"/>
                <a:chExt cx="83398" cy="175731"/>
              </a:xfrm>
            </p:grpSpPr>
            <p:sp>
              <p:nvSpPr>
                <p:cNvPr id="863" name="Oval 381">
                  <a:extLst>
                    <a:ext uri="{FF2B5EF4-FFF2-40B4-BE49-F238E27FC236}">
                      <a16:creationId xmlns:a16="http://schemas.microsoft.com/office/drawing/2014/main" id="{105B4D14-E987-4B8B-AC4B-B76D5EBF48D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4" name="Freeform 382">
                  <a:extLst>
                    <a:ext uri="{FF2B5EF4-FFF2-40B4-BE49-F238E27FC236}">
                      <a16:creationId xmlns:a16="http://schemas.microsoft.com/office/drawing/2014/main" id="{C5423242-D510-4613-B0A6-A3A9FFB4780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5" name="Freeform 383">
                  <a:extLst>
                    <a:ext uri="{FF2B5EF4-FFF2-40B4-BE49-F238E27FC236}">
                      <a16:creationId xmlns:a16="http://schemas.microsoft.com/office/drawing/2014/main" id="{E90E1D2A-9862-4619-A0FE-5BA3A65881F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7" name="Group 384">
                <a:extLst>
                  <a:ext uri="{FF2B5EF4-FFF2-40B4-BE49-F238E27FC236}">
                    <a16:creationId xmlns:a16="http://schemas.microsoft.com/office/drawing/2014/main" id="{058DEB36-3D2D-40BB-BDCF-14C25D779332}"/>
                  </a:ext>
                </a:extLst>
              </p:cNvPr>
              <p:cNvGrpSpPr>
                <a:grpSpLocks/>
              </p:cNvGrpSpPr>
              <p:nvPr/>
            </p:nvGrpSpPr>
            <p:grpSpPr bwMode="auto">
              <a:xfrm rot="11349086" flipH="1">
                <a:off x="5459538" y="3767667"/>
                <a:ext cx="83389" cy="175252"/>
                <a:chOff x="5021753" y="2927868"/>
                <a:chExt cx="83398" cy="175731"/>
              </a:xfrm>
            </p:grpSpPr>
            <p:sp>
              <p:nvSpPr>
                <p:cNvPr id="860" name="Oval 385">
                  <a:extLst>
                    <a:ext uri="{FF2B5EF4-FFF2-40B4-BE49-F238E27FC236}">
                      <a16:creationId xmlns:a16="http://schemas.microsoft.com/office/drawing/2014/main" id="{AD5889C9-6B02-420D-9881-E25F46D1D1D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1" name="Freeform 386">
                  <a:extLst>
                    <a:ext uri="{FF2B5EF4-FFF2-40B4-BE49-F238E27FC236}">
                      <a16:creationId xmlns:a16="http://schemas.microsoft.com/office/drawing/2014/main" id="{233D1ECC-72E0-470E-9279-4D724787BDC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2" name="Freeform 387">
                  <a:extLst>
                    <a:ext uri="{FF2B5EF4-FFF2-40B4-BE49-F238E27FC236}">
                      <a16:creationId xmlns:a16="http://schemas.microsoft.com/office/drawing/2014/main" id="{62961771-5856-4143-A44C-B60175F0D0F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8" name="Group 388">
                <a:extLst>
                  <a:ext uri="{FF2B5EF4-FFF2-40B4-BE49-F238E27FC236}">
                    <a16:creationId xmlns:a16="http://schemas.microsoft.com/office/drawing/2014/main" id="{41DBE2A0-69E2-46C9-ADBE-31A2D434AFD6}"/>
                  </a:ext>
                </a:extLst>
              </p:cNvPr>
              <p:cNvGrpSpPr>
                <a:grpSpLocks/>
              </p:cNvGrpSpPr>
              <p:nvPr/>
            </p:nvGrpSpPr>
            <p:grpSpPr bwMode="auto">
              <a:xfrm rot="11349086" flipH="1">
                <a:off x="5361258" y="3767667"/>
                <a:ext cx="83389" cy="175252"/>
                <a:chOff x="5021753" y="2927868"/>
                <a:chExt cx="83398" cy="175731"/>
              </a:xfrm>
            </p:grpSpPr>
            <p:sp>
              <p:nvSpPr>
                <p:cNvPr id="857" name="Oval 389">
                  <a:extLst>
                    <a:ext uri="{FF2B5EF4-FFF2-40B4-BE49-F238E27FC236}">
                      <a16:creationId xmlns:a16="http://schemas.microsoft.com/office/drawing/2014/main" id="{E13F527B-46A7-4CB4-B4B0-B227453C203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8" name="Freeform 390">
                  <a:extLst>
                    <a:ext uri="{FF2B5EF4-FFF2-40B4-BE49-F238E27FC236}">
                      <a16:creationId xmlns:a16="http://schemas.microsoft.com/office/drawing/2014/main" id="{2E1D1ABF-4475-447B-8A9A-B2D6927DCD6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9" name="Freeform 391">
                  <a:extLst>
                    <a:ext uri="{FF2B5EF4-FFF2-40B4-BE49-F238E27FC236}">
                      <a16:creationId xmlns:a16="http://schemas.microsoft.com/office/drawing/2014/main" id="{ED4C6E21-B7A5-43DD-90FF-C706D89FB54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09" name="Group 215">
                <a:extLst>
                  <a:ext uri="{FF2B5EF4-FFF2-40B4-BE49-F238E27FC236}">
                    <a16:creationId xmlns:a16="http://schemas.microsoft.com/office/drawing/2014/main" id="{632FA184-2DC3-4CC8-A7EA-34D745E2D252}"/>
                  </a:ext>
                </a:extLst>
              </p:cNvPr>
              <p:cNvGrpSpPr>
                <a:grpSpLocks/>
              </p:cNvGrpSpPr>
              <p:nvPr/>
            </p:nvGrpSpPr>
            <p:grpSpPr bwMode="auto">
              <a:xfrm>
                <a:off x="5984734" y="3575242"/>
                <a:ext cx="83389" cy="175252"/>
                <a:chOff x="5021753" y="2927868"/>
                <a:chExt cx="83398" cy="175731"/>
              </a:xfrm>
            </p:grpSpPr>
            <p:sp>
              <p:nvSpPr>
                <p:cNvPr id="854" name="Oval 216">
                  <a:extLst>
                    <a:ext uri="{FF2B5EF4-FFF2-40B4-BE49-F238E27FC236}">
                      <a16:creationId xmlns:a16="http://schemas.microsoft.com/office/drawing/2014/main" id="{EF63AF7E-C421-447C-91BC-6188FF29BF8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5" name="Freeform 217">
                  <a:extLst>
                    <a:ext uri="{FF2B5EF4-FFF2-40B4-BE49-F238E27FC236}">
                      <a16:creationId xmlns:a16="http://schemas.microsoft.com/office/drawing/2014/main" id="{840FEDB9-93AA-459C-8D8A-AA8BC6844D8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6" name="Freeform 218">
                  <a:extLst>
                    <a:ext uri="{FF2B5EF4-FFF2-40B4-BE49-F238E27FC236}">
                      <a16:creationId xmlns:a16="http://schemas.microsoft.com/office/drawing/2014/main" id="{BC0D41AA-2BB5-4199-8BC0-5A8403384AA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0" name="Group 219">
                <a:extLst>
                  <a:ext uri="{FF2B5EF4-FFF2-40B4-BE49-F238E27FC236}">
                    <a16:creationId xmlns:a16="http://schemas.microsoft.com/office/drawing/2014/main" id="{A4CBC202-4ACA-49AE-B348-522C9B5204A8}"/>
                  </a:ext>
                </a:extLst>
              </p:cNvPr>
              <p:cNvGrpSpPr>
                <a:grpSpLocks/>
              </p:cNvGrpSpPr>
              <p:nvPr/>
            </p:nvGrpSpPr>
            <p:grpSpPr bwMode="auto">
              <a:xfrm>
                <a:off x="5892410" y="3575242"/>
                <a:ext cx="83389" cy="175252"/>
                <a:chOff x="5021753" y="2927868"/>
                <a:chExt cx="83398" cy="175731"/>
              </a:xfrm>
            </p:grpSpPr>
            <p:sp>
              <p:nvSpPr>
                <p:cNvPr id="851" name="Oval 220">
                  <a:extLst>
                    <a:ext uri="{FF2B5EF4-FFF2-40B4-BE49-F238E27FC236}">
                      <a16:creationId xmlns:a16="http://schemas.microsoft.com/office/drawing/2014/main" id="{E03DFF85-1BCC-4B5F-8217-BC0FB6AB3E3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2" name="Freeform 221">
                  <a:extLst>
                    <a:ext uri="{FF2B5EF4-FFF2-40B4-BE49-F238E27FC236}">
                      <a16:creationId xmlns:a16="http://schemas.microsoft.com/office/drawing/2014/main" id="{EB1735C9-0960-4C71-87B4-AB4CBCD3024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3" name="Freeform 222">
                  <a:extLst>
                    <a:ext uri="{FF2B5EF4-FFF2-40B4-BE49-F238E27FC236}">
                      <a16:creationId xmlns:a16="http://schemas.microsoft.com/office/drawing/2014/main" id="{47E0C7B7-D25D-4019-AFDC-635C87B4BAD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1" name="Group 223">
                <a:extLst>
                  <a:ext uri="{FF2B5EF4-FFF2-40B4-BE49-F238E27FC236}">
                    <a16:creationId xmlns:a16="http://schemas.microsoft.com/office/drawing/2014/main" id="{50D7A907-1ADA-4977-B653-D086433A5239}"/>
                  </a:ext>
                </a:extLst>
              </p:cNvPr>
              <p:cNvGrpSpPr>
                <a:grpSpLocks/>
              </p:cNvGrpSpPr>
              <p:nvPr/>
            </p:nvGrpSpPr>
            <p:grpSpPr bwMode="auto">
              <a:xfrm>
                <a:off x="5803065" y="3575242"/>
                <a:ext cx="83389" cy="175252"/>
                <a:chOff x="5021753" y="2927868"/>
                <a:chExt cx="83398" cy="175731"/>
              </a:xfrm>
            </p:grpSpPr>
            <p:sp>
              <p:nvSpPr>
                <p:cNvPr id="848" name="Oval 224">
                  <a:extLst>
                    <a:ext uri="{FF2B5EF4-FFF2-40B4-BE49-F238E27FC236}">
                      <a16:creationId xmlns:a16="http://schemas.microsoft.com/office/drawing/2014/main" id="{BA314234-CA72-4C92-AEF8-6BF51670E78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9" name="Freeform 225">
                  <a:extLst>
                    <a:ext uri="{FF2B5EF4-FFF2-40B4-BE49-F238E27FC236}">
                      <a16:creationId xmlns:a16="http://schemas.microsoft.com/office/drawing/2014/main" id="{CB631E41-C88B-453F-BA66-70D8D2C16F0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50" name="Freeform 226">
                  <a:extLst>
                    <a:ext uri="{FF2B5EF4-FFF2-40B4-BE49-F238E27FC236}">
                      <a16:creationId xmlns:a16="http://schemas.microsoft.com/office/drawing/2014/main" id="{8347C46A-8C0E-4FE8-A354-DE30DDEE8E3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2" name="Group 227">
                <a:extLst>
                  <a:ext uri="{FF2B5EF4-FFF2-40B4-BE49-F238E27FC236}">
                    <a16:creationId xmlns:a16="http://schemas.microsoft.com/office/drawing/2014/main" id="{0526F0B3-49CB-484B-A3EC-2FD79B18D25C}"/>
                  </a:ext>
                </a:extLst>
              </p:cNvPr>
              <p:cNvGrpSpPr>
                <a:grpSpLocks/>
              </p:cNvGrpSpPr>
              <p:nvPr/>
            </p:nvGrpSpPr>
            <p:grpSpPr bwMode="auto">
              <a:xfrm>
                <a:off x="5707764" y="3575242"/>
                <a:ext cx="83389" cy="175252"/>
                <a:chOff x="5021753" y="2927868"/>
                <a:chExt cx="83398" cy="175731"/>
              </a:xfrm>
            </p:grpSpPr>
            <p:sp>
              <p:nvSpPr>
                <p:cNvPr id="845" name="Oval 228">
                  <a:extLst>
                    <a:ext uri="{FF2B5EF4-FFF2-40B4-BE49-F238E27FC236}">
                      <a16:creationId xmlns:a16="http://schemas.microsoft.com/office/drawing/2014/main" id="{F0E159F2-5F7D-4316-B3EF-D3F82411517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6" name="Freeform 229">
                  <a:extLst>
                    <a:ext uri="{FF2B5EF4-FFF2-40B4-BE49-F238E27FC236}">
                      <a16:creationId xmlns:a16="http://schemas.microsoft.com/office/drawing/2014/main" id="{B2D0AB9F-D006-457A-A93D-E861C82E435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7" name="Freeform 230">
                  <a:extLst>
                    <a:ext uri="{FF2B5EF4-FFF2-40B4-BE49-F238E27FC236}">
                      <a16:creationId xmlns:a16="http://schemas.microsoft.com/office/drawing/2014/main" id="{47B93F47-2ECE-4635-AAB4-A6DB510E2FC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3" name="Group 376">
                <a:extLst>
                  <a:ext uri="{FF2B5EF4-FFF2-40B4-BE49-F238E27FC236}">
                    <a16:creationId xmlns:a16="http://schemas.microsoft.com/office/drawing/2014/main" id="{292B4FF1-641D-494C-BCD6-B83D50F10AA7}"/>
                  </a:ext>
                </a:extLst>
              </p:cNvPr>
              <p:cNvGrpSpPr>
                <a:grpSpLocks/>
              </p:cNvGrpSpPr>
              <p:nvPr/>
            </p:nvGrpSpPr>
            <p:grpSpPr bwMode="auto">
              <a:xfrm rot="11349086" flipH="1">
                <a:off x="5993134" y="3771779"/>
                <a:ext cx="83389" cy="175252"/>
                <a:chOff x="5021753" y="2927868"/>
                <a:chExt cx="83398" cy="175731"/>
              </a:xfrm>
            </p:grpSpPr>
            <p:sp>
              <p:nvSpPr>
                <p:cNvPr id="842" name="Oval 377">
                  <a:extLst>
                    <a:ext uri="{FF2B5EF4-FFF2-40B4-BE49-F238E27FC236}">
                      <a16:creationId xmlns:a16="http://schemas.microsoft.com/office/drawing/2014/main" id="{79292E9A-7452-4816-8A46-570369D7AF1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3" name="Freeform 378">
                  <a:extLst>
                    <a:ext uri="{FF2B5EF4-FFF2-40B4-BE49-F238E27FC236}">
                      <a16:creationId xmlns:a16="http://schemas.microsoft.com/office/drawing/2014/main" id="{D96F9B47-BD5F-4F26-A738-36AD9A42273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4" name="Freeform 379">
                  <a:extLst>
                    <a:ext uri="{FF2B5EF4-FFF2-40B4-BE49-F238E27FC236}">
                      <a16:creationId xmlns:a16="http://schemas.microsoft.com/office/drawing/2014/main" id="{2347F089-AE3E-4C43-B4AF-63573166056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4" name="Group 380">
                <a:extLst>
                  <a:ext uri="{FF2B5EF4-FFF2-40B4-BE49-F238E27FC236}">
                    <a16:creationId xmlns:a16="http://schemas.microsoft.com/office/drawing/2014/main" id="{74C7B332-94B7-4807-B876-3FB7CDC559C6}"/>
                  </a:ext>
                </a:extLst>
              </p:cNvPr>
              <p:cNvGrpSpPr>
                <a:grpSpLocks/>
              </p:cNvGrpSpPr>
              <p:nvPr/>
            </p:nvGrpSpPr>
            <p:grpSpPr bwMode="auto">
              <a:xfrm rot="11349086" flipH="1">
                <a:off x="5903791" y="3771779"/>
                <a:ext cx="83389" cy="175252"/>
                <a:chOff x="5021753" y="2927868"/>
                <a:chExt cx="83398" cy="175731"/>
              </a:xfrm>
            </p:grpSpPr>
            <p:sp>
              <p:nvSpPr>
                <p:cNvPr id="839" name="Oval 381">
                  <a:extLst>
                    <a:ext uri="{FF2B5EF4-FFF2-40B4-BE49-F238E27FC236}">
                      <a16:creationId xmlns:a16="http://schemas.microsoft.com/office/drawing/2014/main" id="{C25515BD-FC3A-44F6-B092-310A91CC55A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0" name="Freeform 382">
                  <a:extLst>
                    <a:ext uri="{FF2B5EF4-FFF2-40B4-BE49-F238E27FC236}">
                      <a16:creationId xmlns:a16="http://schemas.microsoft.com/office/drawing/2014/main" id="{ED8CD757-2E0D-47C6-9814-8A24E09A677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41" name="Freeform 383">
                  <a:extLst>
                    <a:ext uri="{FF2B5EF4-FFF2-40B4-BE49-F238E27FC236}">
                      <a16:creationId xmlns:a16="http://schemas.microsoft.com/office/drawing/2014/main" id="{C571049B-6E60-4587-A478-5BF29792F5C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5" name="Group 384">
                <a:extLst>
                  <a:ext uri="{FF2B5EF4-FFF2-40B4-BE49-F238E27FC236}">
                    <a16:creationId xmlns:a16="http://schemas.microsoft.com/office/drawing/2014/main" id="{08D020CF-AEED-46A5-914F-91BC0BBA372C}"/>
                  </a:ext>
                </a:extLst>
              </p:cNvPr>
              <p:cNvGrpSpPr>
                <a:grpSpLocks/>
              </p:cNvGrpSpPr>
              <p:nvPr/>
            </p:nvGrpSpPr>
            <p:grpSpPr bwMode="auto">
              <a:xfrm rot="11349086" flipH="1">
                <a:off x="5814446" y="3771779"/>
                <a:ext cx="83389" cy="175252"/>
                <a:chOff x="5021753" y="2927868"/>
                <a:chExt cx="83398" cy="175731"/>
              </a:xfrm>
            </p:grpSpPr>
            <p:sp>
              <p:nvSpPr>
                <p:cNvPr id="836" name="Oval 385">
                  <a:extLst>
                    <a:ext uri="{FF2B5EF4-FFF2-40B4-BE49-F238E27FC236}">
                      <a16:creationId xmlns:a16="http://schemas.microsoft.com/office/drawing/2014/main" id="{CFD0AD4E-FC2F-4B76-B48E-B12924A71B3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7" name="Freeform 386">
                  <a:extLst>
                    <a:ext uri="{FF2B5EF4-FFF2-40B4-BE49-F238E27FC236}">
                      <a16:creationId xmlns:a16="http://schemas.microsoft.com/office/drawing/2014/main" id="{AB255141-4391-4BF2-805F-9E624D0EB54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8" name="Freeform 387">
                  <a:extLst>
                    <a:ext uri="{FF2B5EF4-FFF2-40B4-BE49-F238E27FC236}">
                      <a16:creationId xmlns:a16="http://schemas.microsoft.com/office/drawing/2014/main" id="{CAE65B5B-C9DF-4DAF-A9C0-C978CB4C681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6" name="Group 388">
                <a:extLst>
                  <a:ext uri="{FF2B5EF4-FFF2-40B4-BE49-F238E27FC236}">
                    <a16:creationId xmlns:a16="http://schemas.microsoft.com/office/drawing/2014/main" id="{DABF28EA-0555-4624-AD3E-785ED522CCC7}"/>
                  </a:ext>
                </a:extLst>
              </p:cNvPr>
              <p:cNvGrpSpPr>
                <a:grpSpLocks/>
              </p:cNvGrpSpPr>
              <p:nvPr/>
            </p:nvGrpSpPr>
            <p:grpSpPr bwMode="auto">
              <a:xfrm rot="11349086" flipH="1">
                <a:off x="5716166" y="3771779"/>
                <a:ext cx="83389" cy="175252"/>
                <a:chOff x="5021753" y="2927868"/>
                <a:chExt cx="83398" cy="175731"/>
              </a:xfrm>
            </p:grpSpPr>
            <p:sp>
              <p:nvSpPr>
                <p:cNvPr id="833" name="Oval 389">
                  <a:extLst>
                    <a:ext uri="{FF2B5EF4-FFF2-40B4-BE49-F238E27FC236}">
                      <a16:creationId xmlns:a16="http://schemas.microsoft.com/office/drawing/2014/main" id="{9D40164E-9362-4086-8A38-8213725F434A}"/>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4" name="Freeform 390">
                  <a:extLst>
                    <a:ext uri="{FF2B5EF4-FFF2-40B4-BE49-F238E27FC236}">
                      <a16:creationId xmlns:a16="http://schemas.microsoft.com/office/drawing/2014/main" id="{3DB382E8-A5D3-46EE-A486-AFCDC813F98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5" name="Freeform 391">
                  <a:extLst>
                    <a:ext uri="{FF2B5EF4-FFF2-40B4-BE49-F238E27FC236}">
                      <a16:creationId xmlns:a16="http://schemas.microsoft.com/office/drawing/2014/main" id="{458C6AA5-759B-49DD-A188-6BDF04CFB2D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7" name="Group 219">
                <a:extLst>
                  <a:ext uri="{FF2B5EF4-FFF2-40B4-BE49-F238E27FC236}">
                    <a16:creationId xmlns:a16="http://schemas.microsoft.com/office/drawing/2014/main" id="{95951369-EA26-4030-A6F0-FE36B8C4FDCE}"/>
                  </a:ext>
                </a:extLst>
              </p:cNvPr>
              <p:cNvGrpSpPr>
                <a:grpSpLocks/>
              </p:cNvGrpSpPr>
              <p:nvPr/>
            </p:nvGrpSpPr>
            <p:grpSpPr bwMode="auto">
              <a:xfrm>
                <a:off x="6163165" y="3574936"/>
                <a:ext cx="83389" cy="175252"/>
                <a:chOff x="5021753" y="2927868"/>
                <a:chExt cx="83398" cy="175731"/>
              </a:xfrm>
            </p:grpSpPr>
            <p:sp>
              <p:nvSpPr>
                <p:cNvPr id="830" name="Oval 220">
                  <a:extLst>
                    <a:ext uri="{FF2B5EF4-FFF2-40B4-BE49-F238E27FC236}">
                      <a16:creationId xmlns:a16="http://schemas.microsoft.com/office/drawing/2014/main" id="{2D594030-7F01-40F1-8A23-02CA435C481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1" name="Freeform 221">
                  <a:extLst>
                    <a:ext uri="{FF2B5EF4-FFF2-40B4-BE49-F238E27FC236}">
                      <a16:creationId xmlns:a16="http://schemas.microsoft.com/office/drawing/2014/main" id="{47F4AA91-B63A-4DE1-B267-C17BCD76D56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2" name="Freeform 222">
                  <a:extLst>
                    <a:ext uri="{FF2B5EF4-FFF2-40B4-BE49-F238E27FC236}">
                      <a16:creationId xmlns:a16="http://schemas.microsoft.com/office/drawing/2014/main" id="{6A37556A-7D60-4B73-868D-901B989F951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8" name="Group 223">
                <a:extLst>
                  <a:ext uri="{FF2B5EF4-FFF2-40B4-BE49-F238E27FC236}">
                    <a16:creationId xmlns:a16="http://schemas.microsoft.com/office/drawing/2014/main" id="{8DDAD049-86CF-421D-A503-F4C7F49B3773}"/>
                  </a:ext>
                </a:extLst>
              </p:cNvPr>
              <p:cNvGrpSpPr>
                <a:grpSpLocks/>
              </p:cNvGrpSpPr>
              <p:nvPr/>
            </p:nvGrpSpPr>
            <p:grpSpPr bwMode="auto">
              <a:xfrm>
                <a:off x="6073820" y="3574936"/>
                <a:ext cx="83389" cy="175252"/>
                <a:chOff x="5021753" y="2927868"/>
                <a:chExt cx="83398" cy="175731"/>
              </a:xfrm>
            </p:grpSpPr>
            <p:sp>
              <p:nvSpPr>
                <p:cNvPr id="827" name="Oval 224">
                  <a:extLst>
                    <a:ext uri="{FF2B5EF4-FFF2-40B4-BE49-F238E27FC236}">
                      <a16:creationId xmlns:a16="http://schemas.microsoft.com/office/drawing/2014/main" id="{823D6BF3-99D1-4176-941B-C9824E497C6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8" name="Freeform 225">
                  <a:extLst>
                    <a:ext uri="{FF2B5EF4-FFF2-40B4-BE49-F238E27FC236}">
                      <a16:creationId xmlns:a16="http://schemas.microsoft.com/office/drawing/2014/main" id="{26B4760E-C0EE-47BC-ACC3-4A2FDFC36DC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9" name="Freeform 226">
                  <a:extLst>
                    <a:ext uri="{FF2B5EF4-FFF2-40B4-BE49-F238E27FC236}">
                      <a16:creationId xmlns:a16="http://schemas.microsoft.com/office/drawing/2014/main" id="{AAC5CD81-9F47-462F-8194-871D4DEED0D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19" name="Group 380">
                <a:extLst>
                  <a:ext uri="{FF2B5EF4-FFF2-40B4-BE49-F238E27FC236}">
                    <a16:creationId xmlns:a16="http://schemas.microsoft.com/office/drawing/2014/main" id="{AF34C6BD-0769-4959-A586-5E4EF07B111F}"/>
                  </a:ext>
                </a:extLst>
              </p:cNvPr>
              <p:cNvGrpSpPr>
                <a:grpSpLocks/>
              </p:cNvGrpSpPr>
              <p:nvPr/>
            </p:nvGrpSpPr>
            <p:grpSpPr bwMode="auto">
              <a:xfrm rot="11349086" flipH="1">
                <a:off x="6174545" y="3771474"/>
                <a:ext cx="83389" cy="175252"/>
                <a:chOff x="5021753" y="2927868"/>
                <a:chExt cx="83398" cy="175731"/>
              </a:xfrm>
            </p:grpSpPr>
            <p:sp>
              <p:nvSpPr>
                <p:cNvPr id="824" name="Oval 381">
                  <a:extLst>
                    <a:ext uri="{FF2B5EF4-FFF2-40B4-BE49-F238E27FC236}">
                      <a16:creationId xmlns:a16="http://schemas.microsoft.com/office/drawing/2014/main" id="{3CCFA4BF-1FB0-4461-85E2-D0FCCFF201F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5" name="Freeform 382">
                  <a:extLst>
                    <a:ext uri="{FF2B5EF4-FFF2-40B4-BE49-F238E27FC236}">
                      <a16:creationId xmlns:a16="http://schemas.microsoft.com/office/drawing/2014/main" id="{A4FABFF1-75B5-448A-8F48-DDCE22C6A25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6" name="Freeform 383">
                  <a:extLst>
                    <a:ext uri="{FF2B5EF4-FFF2-40B4-BE49-F238E27FC236}">
                      <a16:creationId xmlns:a16="http://schemas.microsoft.com/office/drawing/2014/main" id="{48E443B8-DB43-49CD-806A-A81F0E76AB4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820" name="Group 384">
                <a:extLst>
                  <a:ext uri="{FF2B5EF4-FFF2-40B4-BE49-F238E27FC236}">
                    <a16:creationId xmlns:a16="http://schemas.microsoft.com/office/drawing/2014/main" id="{206DAFB4-735C-4F01-AF7F-37632568171A}"/>
                  </a:ext>
                </a:extLst>
              </p:cNvPr>
              <p:cNvGrpSpPr>
                <a:grpSpLocks/>
              </p:cNvGrpSpPr>
              <p:nvPr/>
            </p:nvGrpSpPr>
            <p:grpSpPr bwMode="auto">
              <a:xfrm rot="11349086" flipH="1">
                <a:off x="6085199" y="3771474"/>
                <a:ext cx="83389" cy="175252"/>
                <a:chOff x="5021753" y="2927868"/>
                <a:chExt cx="83398" cy="175731"/>
              </a:xfrm>
            </p:grpSpPr>
            <p:sp>
              <p:nvSpPr>
                <p:cNvPr id="821" name="Oval 385">
                  <a:extLst>
                    <a:ext uri="{FF2B5EF4-FFF2-40B4-BE49-F238E27FC236}">
                      <a16:creationId xmlns:a16="http://schemas.microsoft.com/office/drawing/2014/main" id="{7345DEE9-4DC1-453C-AE81-5466EE05FBE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2" name="Freeform 386">
                  <a:extLst>
                    <a:ext uri="{FF2B5EF4-FFF2-40B4-BE49-F238E27FC236}">
                      <a16:creationId xmlns:a16="http://schemas.microsoft.com/office/drawing/2014/main" id="{DC215054-659F-4E5F-86A3-D4064DDE323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3" name="Freeform 387">
                  <a:extLst>
                    <a:ext uri="{FF2B5EF4-FFF2-40B4-BE49-F238E27FC236}">
                      <a16:creationId xmlns:a16="http://schemas.microsoft.com/office/drawing/2014/main" id="{BC1E87E0-AF90-46DA-952D-3E4ECE2E99E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911" name="Group 910">
              <a:extLst>
                <a:ext uri="{FF2B5EF4-FFF2-40B4-BE49-F238E27FC236}">
                  <a16:creationId xmlns:a16="http://schemas.microsoft.com/office/drawing/2014/main" id="{FB6599F2-4041-4978-A46E-675B23369166}"/>
                </a:ext>
              </a:extLst>
            </p:cNvPr>
            <p:cNvGrpSpPr/>
            <p:nvPr/>
          </p:nvGrpSpPr>
          <p:grpSpPr>
            <a:xfrm>
              <a:off x="7492253" y="2655116"/>
              <a:ext cx="1400248" cy="397677"/>
              <a:chOff x="4890777" y="3558752"/>
              <a:chExt cx="1367157" cy="388279"/>
            </a:xfrm>
          </p:grpSpPr>
          <p:grpSp>
            <p:nvGrpSpPr>
              <p:cNvPr id="912" name="Group 142">
                <a:extLst>
                  <a:ext uri="{FF2B5EF4-FFF2-40B4-BE49-F238E27FC236}">
                    <a16:creationId xmlns:a16="http://schemas.microsoft.com/office/drawing/2014/main" id="{F0F4A401-99FE-417B-A6E8-EB0A38634591}"/>
                  </a:ext>
                </a:extLst>
              </p:cNvPr>
              <p:cNvGrpSpPr>
                <a:grpSpLocks/>
              </p:cNvGrpSpPr>
              <p:nvPr/>
            </p:nvGrpSpPr>
            <p:grpSpPr bwMode="auto">
              <a:xfrm>
                <a:off x="4890777" y="3564691"/>
                <a:ext cx="83389" cy="175252"/>
                <a:chOff x="5021753" y="2927868"/>
                <a:chExt cx="83398" cy="175731"/>
              </a:xfrm>
            </p:grpSpPr>
            <p:sp>
              <p:nvSpPr>
                <p:cNvPr id="1029" name="Oval 143">
                  <a:extLst>
                    <a:ext uri="{FF2B5EF4-FFF2-40B4-BE49-F238E27FC236}">
                      <a16:creationId xmlns:a16="http://schemas.microsoft.com/office/drawing/2014/main" id="{3008C8D0-7E28-4425-8CB1-77B95342D61C}"/>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0" name="Freeform 144">
                  <a:extLst>
                    <a:ext uri="{FF2B5EF4-FFF2-40B4-BE49-F238E27FC236}">
                      <a16:creationId xmlns:a16="http://schemas.microsoft.com/office/drawing/2014/main" id="{74D1F2AF-2473-4A77-915E-DDE34207313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31" name="Freeform 145">
                  <a:extLst>
                    <a:ext uri="{FF2B5EF4-FFF2-40B4-BE49-F238E27FC236}">
                      <a16:creationId xmlns:a16="http://schemas.microsoft.com/office/drawing/2014/main" id="{69DB916D-3452-4A0F-915D-6ADDBDB63E1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3" name="Group 146">
                <a:extLst>
                  <a:ext uri="{FF2B5EF4-FFF2-40B4-BE49-F238E27FC236}">
                    <a16:creationId xmlns:a16="http://schemas.microsoft.com/office/drawing/2014/main" id="{D0D1497B-3773-4DB4-A1B4-44B6188E6D26}"/>
                  </a:ext>
                </a:extLst>
              </p:cNvPr>
              <p:cNvGrpSpPr>
                <a:grpSpLocks/>
              </p:cNvGrpSpPr>
              <p:nvPr/>
            </p:nvGrpSpPr>
            <p:grpSpPr bwMode="auto">
              <a:xfrm>
                <a:off x="4986078" y="3558752"/>
                <a:ext cx="83389" cy="175252"/>
                <a:chOff x="5021753" y="2927868"/>
                <a:chExt cx="83398" cy="175731"/>
              </a:xfrm>
            </p:grpSpPr>
            <p:sp>
              <p:nvSpPr>
                <p:cNvPr id="1026" name="Oval 147">
                  <a:extLst>
                    <a:ext uri="{FF2B5EF4-FFF2-40B4-BE49-F238E27FC236}">
                      <a16:creationId xmlns:a16="http://schemas.microsoft.com/office/drawing/2014/main" id="{8C923C1C-87E8-4E50-BBDE-39E2706A583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7" name="Freeform 148">
                  <a:extLst>
                    <a:ext uri="{FF2B5EF4-FFF2-40B4-BE49-F238E27FC236}">
                      <a16:creationId xmlns:a16="http://schemas.microsoft.com/office/drawing/2014/main" id="{750BC08E-C995-46A4-BB18-6D4A8258CE6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8" name="Freeform 149">
                  <a:extLst>
                    <a:ext uri="{FF2B5EF4-FFF2-40B4-BE49-F238E27FC236}">
                      <a16:creationId xmlns:a16="http://schemas.microsoft.com/office/drawing/2014/main" id="{31467212-C111-4942-8020-373BCD55DE4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4" name="Group 150">
                <a:extLst>
                  <a:ext uri="{FF2B5EF4-FFF2-40B4-BE49-F238E27FC236}">
                    <a16:creationId xmlns:a16="http://schemas.microsoft.com/office/drawing/2014/main" id="{2F2380C1-6556-47C3-A96B-14972ABF2F2F}"/>
                  </a:ext>
                </a:extLst>
              </p:cNvPr>
              <p:cNvGrpSpPr>
                <a:grpSpLocks/>
              </p:cNvGrpSpPr>
              <p:nvPr/>
            </p:nvGrpSpPr>
            <p:grpSpPr bwMode="auto">
              <a:xfrm>
                <a:off x="5078402" y="3564692"/>
                <a:ext cx="83389" cy="175252"/>
                <a:chOff x="5021753" y="2927868"/>
                <a:chExt cx="83398" cy="175731"/>
              </a:xfrm>
            </p:grpSpPr>
            <p:sp>
              <p:nvSpPr>
                <p:cNvPr id="1023" name="Oval 151">
                  <a:extLst>
                    <a:ext uri="{FF2B5EF4-FFF2-40B4-BE49-F238E27FC236}">
                      <a16:creationId xmlns:a16="http://schemas.microsoft.com/office/drawing/2014/main" id="{0DB49189-C2C4-4181-A4FE-ACFB62D2DF54}"/>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4" name="Freeform 152">
                  <a:extLst>
                    <a:ext uri="{FF2B5EF4-FFF2-40B4-BE49-F238E27FC236}">
                      <a16:creationId xmlns:a16="http://schemas.microsoft.com/office/drawing/2014/main" id="{53B69061-E9BA-466F-90C0-9F52794C372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5" name="Freeform 153">
                  <a:extLst>
                    <a:ext uri="{FF2B5EF4-FFF2-40B4-BE49-F238E27FC236}">
                      <a16:creationId xmlns:a16="http://schemas.microsoft.com/office/drawing/2014/main" id="{8CA3F7CD-D996-4DD5-86D6-579CE911E34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5" name="Group 154">
                <a:extLst>
                  <a:ext uri="{FF2B5EF4-FFF2-40B4-BE49-F238E27FC236}">
                    <a16:creationId xmlns:a16="http://schemas.microsoft.com/office/drawing/2014/main" id="{A471F72F-2774-4B50-BA13-28C0E1C306EB}"/>
                  </a:ext>
                </a:extLst>
              </p:cNvPr>
              <p:cNvGrpSpPr>
                <a:grpSpLocks/>
              </p:cNvGrpSpPr>
              <p:nvPr/>
            </p:nvGrpSpPr>
            <p:grpSpPr bwMode="auto">
              <a:xfrm>
                <a:off x="5167747" y="3561722"/>
                <a:ext cx="83389" cy="175252"/>
                <a:chOff x="5021753" y="2927868"/>
                <a:chExt cx="83398" cy="175731"/>
              </a:xfrm>
            </p:grpSpPr>
            <p:sp>
              <p:nvSpPr>
                <p:cNvPr id="1020" name="Oval 155">
                  <a:extLst>
                    <a:ext uri="{FF2B5EF4-FFF2-40B4-BE49-F238E27FC236}">
                      <a16:creationId xmlns:a16="http://schemas.microsoft.com/office/drawing/2014/main" id="{546B1757-B785-44C3-8B98-4B6D198C8BFE}"/>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1" name="Freeform 156">
                  <a:extLst>
                    <a:ext uri="{FF2B5EF4-FFF2-40B4-BE49-F238E27FC236}">
                      <a16:creationId xmlns:a16="http://schemas.microsoft.com/office/drawing/2014/main" id="{E954F00D-E556-4355-8E8D-BEF5292C8CE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22" name="Freeform 157">
                  <a:extLst>
                    <a:ext uri="{FF2B5EF4-FFF2-40B4-BE49-F238E27FC236}">
                      <a16:creationId xmlns:a16="http://schemas.microsoft.com/office/drawing/2014/main" id="{743B7518-859D-4E30-8733-150AD64D5F6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6" name="Group 158">
                <a:extLst>
                  <a:ext uri="{FF2B5EF4-FFF2-40B4-BE49-F238E27FC236}">
                    <a16:creationId xmlns:a16="http://schemas.microsoft.com/office/drawing/2014/main" id="{A0E792A3-09D0-47B4-ACBF-86E877A8B371}"/>
                  </a:ext>
                </a:extLst>
              </p:cNvPr>
              <p:cNvGrpSpPr>
                <a:grpSpLocks/>
              </p:cNvGrpSpPr>
              <p:nvPr/>
            </p:nvGrpSpPr>
            <p:grpSpPr bwMode="auto">
              <a:xfrm>
                <a:off x="5260070" y="3564692"/>
                <a:ext cx="83389" cy="175252"/>
                <a:chOff x="5021753" y="2927868"/>
                <a:chExt cx="83398" cy="175731"/>
              </a:xfrm>
            </p:grpSpPr>
            <p:sp>
              <p:nvSpPr>
                <p:cNvPr id="1017" name="Oval 159">
                  <a:extLst>
                    <a:ext uri="{FF2B5EF4-FFF2-40B4-BE49-F238E27FC236}">
                      <a16:creationId xmlns:a16="http://schemas.microsoft.com/office/drawing/2014/main" id="{A0E57881-2939-4EE7-BD3A-1FC36E39B696}"/>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8" name="Freeform 160">
                  <a:extLst>
                    <a:ext uri="{FF2B5EF4-FFF2-40B4-BE49-F238E27FC236}">
                      <a16:creationId xmlns:a16="http://schemas.microsoft.com/office/drawing/2014/main" id="{B435E10A-8981-4022-8E0C-F7C84E9FE4B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9" name="Freeform 161">
                  <a:extLst>
                    <a:ext uri="{FF2B5EF4-FFF2-40B4-BE49-F238E27FC236}">
                      <a16:creationId xmlns:a16="http://schemas.microsoft.com/office/drawing/2014/main" id="{8F2D7FC1-836B-4CAD-8DC6-C2F050C584C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7" name="Group 215">
                <a:extLst>
                  <a:ext uri="{FF2B5EF4-FFF2-40B4-BE49-F238E27FC236}">
                    <a16:creationId xmlns:a16="http://schemas.microsoft.com/office/drawing/2014/main" id="{ADCD36EC-DC8F-4CBC-AE1B-20315CF9938B}"/>
                  </a:ext>
                </a:extLst>
              </p:cNvPr>
              <p:cNvGrpSpPr>
                <a:grpSpLocks/>
              </p:cNvGrpSpPr>
              <p:nvPr/>
            </p:nvGrpSpPr>
            <p:grpSpPr bwMode="auto">
              <a:xfrm>
                <a:off x="5629826" y="3571130"/>
                <a:ext cx="83389" cy="175252"/>
                <a:chOff x="5021753" y="2927868"/>
                <a:chExt cx="83398" cy="175731"/>
              </a:xfrm>
            </p:grpSpPr>
            <p:sp>
              <p:nvSpPr>
                <p:cNvPr id="1014" name="Oval 216">
                  <a:extLst>
                    <a:ext uri="{FF2B5EF4-FFF2-40B4-BE49-F238E27FC236}">
                      <a16:creationId xmlns:a16="http://schemas.microsoft.com/office/drawing/2014/main" id="{878AF335-049A-47AB-ADB7-29B7BA20698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5" name="Freeform 217">
                  <a:extLst>
                    <a:ext uri="{FF2B5EF4-FFF2-40B4-BE49-F238E27FC236}">
                      <a16:creationId xmlns:a16="http://schemas.microsoft.com/office/drawing/2014/main" id="{5F071603-6C62-4FD4-9244-C1D8EB82294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6" name="Freeform 218">
                  <a:extLst>
                    <a:ext uri="{FF2B5EF4-FFF2-40B4-BE49-F238E27FC236}">
                      <a16:creationId xmlns:a16="http://schemas.microsoft.com/office/drawing/2014/main" id="{6D6F1ACC-8BA2-4489-B63F-0179CFE9F2E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8" name="Group 219">
                <a:extLst>
                  <a:ext uri="{FF2B5EF4-FFF2-40B4-BE49-F238E27FC236}">
                    <a16:creationId xmlns:a16="http://schemas.microsoft.com/office/drawing/2014/main" id="{C09CF7FB-57C5-44DA-A840-8361C54D2C33}"/>
                  </a:ext>
                </a:extLst>
              </p:cNvPr>
              <p:cNvGrpSpPr>
                <a:grpSpLocks/>
              </p:cNvGrpSpPr>
              <p:nvPr/>
            </p:nvGrpSpPr>
            <p:grpSpPr bwMode="auto">
              <a:xfrm>
                <a:off x="5537502" y="3571130"/>
                <a:ext cx="83389" cy="175252"/>
                <a:chOff x="5021753" y="2927868"/>
                <a:chExt cx="83398" cy="175731"/>
              </a:xfrm>
            </p:grpSpPr>
            <p:sp>
              <p:nvSpPr>
                <p:cNvPr id="1011" name="Oval 220">
                  <a:extLst>
                    <a:ext uri="{FF2B5EF4-FFF2-40B4-BE49-F238E27FC236}">
                      <a16:creationId xmlns:a16="http://schemas.microsoft.com/office/drawing/2014/main" id="{75412495-7160-4BE2-8159-3B364D70B037}"/>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2" name="Freeform 221">
                  <a:extLst>
                    <a:ext uri="{FF2B5EF4-FFF2-40B4-BE49-F238E27FC236}">
                      <a16:creationId xmlns:a16="http://schemas.microsoft.com/office/drawing/2014/main" id="{AFB2DBEE-EA0C-4EE2-8B40-3D626CAF096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3" name="Freeform 222">
                  <a:extLst>
                    <a:ext uri="{FF2B5EF4-FFF2-40B4-BE49-F238E27FC236}">
                      <a16:creationId xmlns:a16="http://schemas.microsoft.com/office/drawing/2014/main" id="{A848D2EA-E729-495E-A52F-198352E10D2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19" name="Group 223">
                <a:extLst>
                  <a:ext uri="{FF2B5EF4-FFF2-40B4-BE49-F238E27FC236}">
                    <a16:creationId xmlns:a16="http://schemas.microsoft.com/office/drawing/2014/main" id="{92101080-5041-4E85-A773-398A685874A4}"/>
                  </a:ext>
                </a:extLst>
              </p:cNvPr>
              <p:cNvGrpSpPr>
                <a:grpSpLocks/>
              </p:cNvGrpSpPr>
              <p:nvPr/>
            </p:nvGrpSpPr>
            <p:grpSpPr bwMode="auto">
              <a:xfrm>
                <a:off x="5448158" y="3571130"/>
                <a:ext cx="83389" cy="175252"/>
                <a:chOff x="5021753" y="2927868"/>
                <a:chExt cx="83398" cy="175731"/>
              </a:xfrm>
            </p:grpSpPr>
            <p:sp>
              <p:nvSpPr>
                <p:cNvPr id="1008" name="Oval 224">
                  <a:extLst>
                    <a:ext uri="{FF2B5EF4-FFF2-40B4-BE49-F238E27FC236}">
                      <a16:creationId xmlns:a16="http://schemas.microsoft.com/office/drawing/2014/main" id="{E429BFDA-89C6-4928-977C-5BD8E8BC5F2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9" name="Freeform 225">
                  <a:extLst>
                    <a:ext uri="{FF2B5EF4-FFF2-40B4-BE49-F238E27FC236}">
                      <a16:creationId xmlns:a16="http://schemas.microsoft.com/office/drawing/2014/main" id="{2DFC2C2E-E160-4F2D-AA48-38124A17F04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10" name="Freeform 226">
                  <a:extLst>
                    <a:ext uri="{FF2B5EF4-FFF2-40B4-BE49-F238E27FC236}">
                      <a16:creationId xmlns:a16="http://schemas.microsoft.com/office/drawing/2014/main" id="{F3242FA8-963B-4214-A0DA-468BFB197EC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0" name="Group 227">
                <a:extLst>
                  <a:ext uri="{FF2B5EF4-FFF2-40B4-BE49-F238E27FC236}">
                    <a16:creationId xmlns:a16="http://schemas.microsoft.com/office/drawing/2014/main" id="{09D4A97D-748F-4DA5-8CF6-757EDCB4DE19}"/>
                  </a:ext>
                </a:extLst>
              </p:cNvPr>
              <p:cNvGrpSpPr>
                <a:grpSpLocks/>
              </p:cNvGrpSpPr>
              <p:nvPr/>
            </p:nvGrpSpPr>
            <p:grpSpPr bwMode="auto">
              <a:xfrm>
                <a:off x="5352856" y="3571130"/>
                <a:ext cx="83389" cy="175252"/>
                <a:chOff x="5021753" y="2927868"/>
                <a:chExt cx="83398" cy="175731"/>
              </a:xfrm>
            </p:grpSpPr>
            <p:sp>
              <p:nvSpPr>
                <p:cNvPr id="1005" name="Oval 228">
                  <a:extLst>
                    <a:ext uri="{FF2B5EF4-FFF2-40B4-BE49-F238E27FC236}">
                      <a16:creationId xmlns:a16="http://schemas.microsoft.com/office/drawing/2014/main" id="{854BB8B9-9C2D-4A9F-BCB4-38324A43AD0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6" name="Freeform 229">
                  <a:extLst>
                    <a:ext uri="{FF2B5EF4-FFF2-40B4-BE49-F238E27FC236}">
                      <a16:creationId xmlns:a16="http://schemas.microsoft.com/office/drawing/2014/main" id="{FA348F36-1B2D-4D04-810E-46B14D7BE7C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7" name="Freeform 230">
                  <a:extLst>
                    <a:ext uri="{FF2B5EF4-FFF2-40B4-BE49-F238E27FC236}">
                      <a16:creationId xmlns:a16="http://schemas.microsoft.com/office/drawing/2014/main" id="{C72D6D4B-ADB6-424A-8CA0-A90E3F18A35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1" name="Group 303">
                <a:extLst>
                  <a:ext uri="{FF2B5EF4-FFF2-40B4-BE49-F238E27FC236}">
                    <a16:creationId xmlns:a16="http://schemas.microsoft.com/office/drawing/2014/main" id="{0D56D05F-9E60-4E8C-882C-261D973E7A09}"/>
                  </a:ext>
                </a:extLst>
              </p:cNvPr>
              <p:cNvGrpSpPr>
                <a:grpSpLocks/>
              </p:cNvGrpSpPr>
              <p:nvPr/>
            </p:nvGrpSpPr>
            <p:grpSpPr bwMode="auto">
              <a:xfrm rot="10800000" flipH="1">
                <a:off x="4891735" y="3756281"/>
                <a:ext cx="83389" cy="175252"/>
                <a:chOff x="5021753" y="2927868"/>
                <a:chExt cx="83398" cy="175731"/>
              </a:xfrm>
            </p:grpSpPr>
            <p:sp>
              <p:nvSpPr>
                <p:cNvPr id="1002" name="Oval 304">
                  <a:extLst>
                    <a:ext uri="{FF2B5EF4-FFF2-40B4-BE49-F238E27FC236}">
                      <a16:creationId xmlns:a16="http://schemas.microsoft.com/office/drawing/2014/main" id="{56A1A01A-8F72-4232-9799-D8C306A2D50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3" name="Freeform 305">
                  <a:extLst>
                    <a:ext uri="{FF2B5EF4-FFF2-40B4-BE49-F238E27FC236}">
                      <a16:creationId xmlns:a16="http://schemas.microsoft.com/office/drawing/2014/main" id="{C805450D-3DE4-4DBD-A1BD-8D25EE60E49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4" name="Freeform 306">
                  <a:extLst>
                    <a:ext uri="{FF2B5EF4-FFF2-40B4-BE49-F238E27FC236}">
                      <a16:creationId xmlns:a16="http://schemas.microsoft.com/office/drawing/2014/main" id="{4B95104B-2889-4DD2-946B-42C706383F3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2" name="Group 307">
                <a:extLst>
                  <a:ext uri="{FF2B5EF4-FFF2-40B4-BE49-F238E27FC236}">
                    <a16:creationId xmlns:a16="http://schemas.microsoft.com/office/drawing/2014/main" id="{6D48D34E-F91E-4C5F-AC60-58393541AF8D}"/>
                  </a:ext>
                </a:extLst>
              </p:cNvPr>
              <p:cNvGrpSpPr>
                <a:grpSpLocks/>
              </p:cNvGrpSpPr>
              <p:nvPr/>
            </p:nvGrpSpPr>
            <p:grpSpPr bwMode="auto">
              <a:xfrm rot="10800000" flipH="1">
                <a:off x="4984057" y="3753312"/>
                <a:ext cx="83389" cy="175252"/>
                <a:chOff x="5021753" y="2927868"/>
                <a:chExt cx="83398" cy="175731"/>
              </a:xfrm>
            </p:grpSpPr>
            <p:sp>
              <p:nvSpPr>
                <p:cNvPr id="999" name="Oval 308">
                  <a:extLst>
                    <a:ext uri="{FF2B5EF4-FFF2-40B4-BE49-F238E27FC236}">
                      <a16:creationId xmlns:a16="http://schemas.microsoft.com/office/drawing/2014/main" id="{6BE7F5FA-BE2F-4BDD-8ECB-1E0D56E0C7B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0" name="Freeform 309">
                  <a:extLst>
                    <a:ext uri="{FF2B5EF4-FFF2-40B4-BE49-F238E27FC236}">
                      <a16:creationId xmlns:a16="http://schemas.microsoft.com/office/drawing/2014/main" id="{DEFD2169-86E0-4F66-90A7-94A1A5A84E9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1" name="Freeform 310">
                  <a:extLst>
                    <a:ext uri="{FF2B5EF4-FFF2-40B4-BE49-F238E27FC236}">
                      <a16:creationId xmlns:a16="http://schemas.microsoft.com/office/drawing/2014/main" id="{0C3D9406-F2D4-4D47-937C-1619CE5D824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3" name="Group 311">
                <a:extLst>
                  <a:ext uri="{FF2B5EF4-FFF2-40B4-BE49-F238E27FC236}">
                    <a16:creationId xmlns:a16="http://schemas.microsoft.com/office/drawing/2014/main" id="{CA47132C-BDC1-4B52-8129-8A2CC3B122A5}"/>
                  </a:ext>
                </a:extLst>
              </p:cNvPr>
              <p:cNvGrpSpPr>
                <a:grpSpLocks/>
              </p:cNvGrpSpPr>
              <p:nvPr/>
            </p:nvGrpSpPr>
            <p:grpSpPr bwMode="auto">
              <a:xfrm rot="10800000" flipH="1">
                <a:off x="5073404" y="3759253"/>
                <a:ext cx="83389" cy="175252"/>
                <a:chOff x="5021753" y="2927868"/>
                <a:chExt cx="83398" cy="175731"/>
              </a:xfrm>
            </p:grpSpPr>
            <p:sp>
              <p:nvSpPr>
                <p:cNvPr id="996" name="Oval 312">
                  <a:extLst>
                    <a:ext uri="{FF2B5EF4-FFF2-40B4-BE49-F238E27FC236}">
                      <a16:creationId xmlns:a16="http://schemas.microsoft.com/office/drawing/2014/main" id="{63CFDD64-CB66-4203-BB00-61D4066150B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7" name="Freeform 313">
                  <a:extLst>
                    <a:ext uri="{FF2B5EF4-FFF2-40B4-BE49-F238E27FC236}">
                      <a16:creationId xmlns:a16="http://schemas.microsoft.com/office/drawing/2014/main" id="{7E613042-B187-4C03-87A5-2A14FEA1E7F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8" name="Freeform 314">
                  <a:extLst>
                    <a:ext uri="{FF2B5EF4-FFF2-40B4-BE49-F238E27FC236}">
                      <a16:creationId xmlns:a16="http://schemas.microsoft.com/office/drawing/2014/main" id="{9E4AB85E-A7AA-4184-99F8-53AD0F570E9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4" name="Group 316">
                <a:extLst>
                  <a:ext uri="{FF2B5EF4-FFF2-40B4-BE49-F238E27FC236}">
                    <a16:creationId xmlns:a16="http://schemas.microsoft.com/office/drawing/2014/main" id="{E0F81D62-87BE-4B42-BB49-E65CFD833A78}"/>
                  </a:ext>
                </a:extLst>
              </p:cNvPr>
              <p:cNvGrpSpPr>
                <a:grpSpLocks/>
              </p:cNvGrpSpPr>
              <p:nvPr/>
            </p:nvGrpSpPr>
            <p:grpSpPr bwMode="auto">
              <a:xfrm rot="10800000" flipH="1">
                <a:off x="5166224" y="3762718"/>
                <a:ext cx="83389" cy="175252"/>
                <a:chOff x="5021753" y="2927868"/>
                <a:chExt cx="83398" cy="175731"/>
              </a:xfrm>
            </p:grpSpPr>
            <p:sp>
              <p:nvSpPr>
                <p:cNvPr id="993" name="Oval 317">
                  <a:extLst>
                    <a:ext uri="{FF2B5EF4-FFF2-40B4-BE49-F238E27FC236}">
                      <a16:creationId xmlns:a16="http://schemas.microsoft.com/office/drawing/2014/main" id="{CBFC6309-22BB-4663-BD70-DB01E943231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4" name="Freeform 318">
                  <a:extLst>
                    <a:ext uri="{FF2B5EF4-FFF2-40B4-BE49-F238E27FC236}">
                      <a16:creationId xmlns:a16="http://schemas.microsoft.com/office/drawing/2014/main" id="{05DD1C94-6D44-4EF5-BE2E-59C7E4C8A1D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5" name="Freeform 319">
                  <a:extLst>
                    <a:ext uri="{FF2B5EF4-FFF2-40B4-BE49-F238E27FC236}">
                      <a16:creationId xmlns:a16="http://schemas.microsoft.com/office/drawing/2014/main" id="{853A6417-3371-41E3-92D7-219B769B2B3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5" name="Group 320">
                <a:extLst>
                  <a:ext uri="{FF2B5EF4-FFF2-40B4-BE49-F238E27FC236}">
                    <a16:creationId xmlns:a16="http://schemas.microsoft.com/office/drawing/2014/main" id="{C165E95A-5DFE-4E39-B182-F22EF27A3C8D}"/>
                  </a:ext>
                </a:extLst>
              </p:cNvPr>
              <p:cNvGrpSpPr>
                <a:grpSpLocks/>
              </p:cNvGrpSpPr>
              <p:nvPr/>
            </p:nvGrpSpPr>
            <p:grpSpPr bwMode="auto">
              <a:xfrm rot="10800000" flipH="1">
                <a:off x="5259041" y="3760243"/>
                <a:ext cx="83389" cy="175252"/>
                <a:chOff x="5021753" y="2927868"/>
                <a:chExt cx="83398" cy="175731"/>
              </a:xfrm>
            </p:grpSpPr>
            <p:sp>
              <p:nvSpPr>
                <p:cNvPr id="990" name="Oval 321">
                  <a:extLst>
                    <a:ext uri="{FF2B5EF4-FFF2-40B4-BE49-F238E27FC236}">
                      <a16:creationId xmlns:a16="http://schemas.microsoft.com/office/drawing/2014/main" id="{D421D81D-C6DD-438D-8553-0B43B0EF9D5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1" name="Freeform 322">
                  <a:extLst>
                    <a:ext uri="{FF2B5EF4-FFF2-40B4-BE49-F238E27FC236}">
                      <a16:creationId xmlns:a16="http://schemas.microsoft.com/office/drawing/2014/main" id="{B4E4DA0F-F4D4-4CD5-BABA-D8C7E76465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92" name="Freeform 323">
                  <a:extLst>
                    <a:ext uri="{FF2B5EF4-FFF2-40B4-BE49-F238E27FC236}">
                      <a16:creationId xmlns:a16="http://schemas.microsoft.com/office/drawing/2014/main" id="{044F6ADA-CD1E-4A49-8B5E-CBA170B742E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6" name="Group 376">
                <a:extLst>
                  <a:ext uri="{FF2B5EF4-FFF2-40B4-BE49-F238E27FC236}">
                    <a16:creationId xmlns:a16="http://schemas.microsoft.com/office/drawing/2014/main" id="{0A559C0E-E6A6-43F2-930C-5C579EBEEA17}"/>
                  </a:ext>
                </a:extLst>
              </p:cNvPr>
              <p:cNvGrpSpPr>
                <a:grpSpLocks/>
              </p:cNvGrpSpPr>
              <p:nvPr/>
            </p:nvGrpSpPr>
            <p:grpSpPr bwMode="auto">
              <a:xfrm rot="11349086" flipH="1">
                <a:off x="5638226" y="3767667"/>
                <a:ext cx="83389" cy="175252"/>
                <a:chOff x="5021753" y="2927868"/>
                <a:chExt cx="83398" cy="175731"/>
              </a:xfrm>
            </p:grpSpPr>
            <p:sp>
              <p:nvSpPr>
                <p:cNvPr id="987" name="Oval 377">
                  <a:extLst>
                    <a:ext uri="{FF2B5EF4-FFF2-40B4-BE49-F238E27FC236}">
                      <a16:creationId xmlns:a16="http://schemas.microsoft.com/office/drawing/2014/main" id="{7469FFB0-B57A-4441-B5DC-221A6F9F018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8" name="Freeform 378">
                  <a:extLst>
                    <a:ext uri="{FF2B5EF4-FFF2-40B4-BE49-F238E27FC236}">
                      <a16:creationId xmlns:a16="http://schemas.microsoft.com/office/drawing/2014/main" id="{567DB8EE-47DC-4358-B562-B121074A37C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9" name="Freeform 379">
                  <a:extLst>
                    <a:ext uri="{FF2B5EF4-FFF2-40B4-BE49-F238E27FC236}">
                      <a16:creationId xmlns:a16="http://schemas.microsoft.com/office/drawing/2014/main" id="{0660657F-E006-4133-9BEB-89F0EBA26D7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7" name="Group 380">
                <a:extLst>
                  <a:ext uri="{FF2B5EF4-FFF2-40B4-BE49-F238E27FC236}">
                    <a16:creationId xmlns:a16="http://schemas.microsoft.com/office/drawing/2014/main" id="{62059F82-2883-4CAD-9F30-9AEB02000A1D}"/>
                  </a:ext>
                </a:extLst>
              </p:cNvPr>
              <p:cNvGrpSpPr>
                <a:grpSpLocks/>
              </p:cNvGrpSpPr>
              <p:nvPr/>
            </p:nvGrpSpPr>
            <p:grpSpPr bwMode="auto">
              <a:xfrm rot="11349086" flipH="1">
                <a:off x="5548882" y="3767667"/>
                <a:ext cx="83389" cy="175252"/>
                <a:chOff x="5021753" y="2927868"/>
                <a:chExt cx="83398" cy="175731"/>
              </a:xfrm>
            </p:grpSpPr>
            <p:sp>
              <p:nvSpPr>
                <p:cNvPr id="984" name="Oval 381">
                  <a:extLst>
                    <a:ext uri="{FF2B5EF4-FFF2-40B4-BE49-F238E27FC236}">
                      <a16:creationId xmlns:a16="http://schemas.microsoft.com/office/drawing/2014/main" id="{7EAD6D28-49FE-4C21-9A66-BBDCB303DB3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5" name="Freeform 382">
                  <a:extLst>
                    <a:ext uri="{FF2B5EF4-FFF2-40B4-BE49-F238E27FC236}">
                      <a16:creationId xmlns:a16="http://schemas.microsoft.com/office/drawing/2014/main" id="{2C4DF394-C179-49A1-A84E-2F1CB713348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6" name="Freeform 383">
                  <a:extLst>
                    <a:ext uri="{FF2B5EF4-FFF2-40B4-BE49-F238E27FC236}">
                      <a16:creationId xmlns:a16="http://schemas.microsoft.com/office/drawing/2014/main" id="{AA9A15BB-123C-42B0-9A61-263DBBC7DAB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8" name="Group 384">
                <a:extLst>
                  <a:ext uri="{FF2B5EF4-FFF2-40B4-BE49-F238E27FC236}">
                    <a16:creationId xmlns:a16="http://schemas.microsoft.com/office/drawing/2014/main" id="{F27F6F30-3418-4338-8C95-B056B0763D75}"/>
                  </a:ext>
                </a:extLst>
              </p:cNvPr>
              <p:cNvGrpSpPr>
                <a:grpSpLocks/>
              </p:cNvGrpSpPr>
              <p:nvPr/>
            </p:nvGrpSpPr>
            <p:grpSpPr bwMode="auto">
              <a:xfrm rot="11349086" flipH="1">
                <a:off x="5459538" y="3767667"/>
                <a:ext cx="83389" cy="175252"/>
                <a:chOff x="5021753" y="2927868"/>
                <a:chExt cx="83398" cy="175731"/>
              </a:xfrm>
            </p:grpSpPr>
            <p:sp>
              <p:nvSpPr>
                <p:cNvPr id="981" name="Oval 385">
                  <a:extLst>
                    <a:ext uri="{FF2B5EF4-FFF2-40B4-BE49-F238E27FC236}">
                      <a16:creationId xmlns:a16="http://schemas.microsoft.com/office/drawing/2014/main" id="{0F9B9438-983F-4D99-B8EC-AC7ED81C8A2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2" name="Freeform 386">
                  <a:extLst>
                    <a:ext uri="{FF2B5EF4-FFF2-40B4-BE49-F238E27FC236}">
                      <a16:creationId xmlns:a16="http://schemas.microsoft.com/office/drawing/2014/main" id="{03C8A646-F494-4201-B07C-BF5D4A394A5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3" name="Freeform 387">
                  <a:extLst>
                    <a:ext uri="{FF2B5EF4-FFF2-40B4-BE49-F238E27FC236}">
                      <a16:creationId xmlns:a16="http://schemas.microsoft.com/office/drawing/2014/main" id="{392BCD23-CEF3-41CC-BFF7-3B978840629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29" name="Group 388">
                <a:extLst>
                  <a:ext uri="{FF2B5EF4-FFF2-40B4-BE49-F238E27FC236}">
                    <a16:creationId xmlns:a16="http://schemas.microsoft.com/office/drawing/2014/main" id="{874AC244-9B59-4CB8-B5B4-4D9EA06C935A}"/>
                  </a:ext>
                </a:extLst>
              </p:cNvPr>
              <p:cNvGrpSpPr>
                <a:grpSpLocks/>
              </p:cNvGrpSpPr>
              <p:nvPr/>
            </p:nvGrpSpPr>
            <p:grpSpPr bwMode="auto">
              <a:xfrm rot="11349086" flipH="1">
                <a:off x="5361258" y="3767667"/>
                <a:ext cx="83389" cy="175252"/>
                <a:chOff x="5021753" y="2927868"/>
                <a:chExt cx="83398" cy="175731"/>
              </a:xfrm>
            </p:grpSpPr>
            <p:sp>
              <p:nvSpPr>
                <p:cNvPr id="978" name="Oval 389">
                  <a:extLst>
                    <a:ext uri="{FF2B5EF4-FFF2-40B4-BE49-F238E27FC236}">
                      <a16:creationId xmlns:a16="http://schemas.microsoft.com/office/drawing/2014/main" id="{B91B4898-F527-42F3-BFDF-A891E789FA2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9" name="Freeform 390">
                  <a:extLst>
                    <a:ext uri="{FF2B5EF4-FFF2-40B4-BE49-F238E27FC236}">
                      <a16:creationId xmlns:a16="http://schemas.microsoft.com/office/drawing/2014/main" id="{BFCA2956-553F-48A5-8995-5876E9F58C69}"/>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80" name="Freeform 391">
                  <a:extLst>
                    <a:ext uri="{FF2B5EF4-FFF2-40B4-BE49-F238E27FC236}">
                      <a16:creationId xmlns:a16="http://schemas.microsoft.com/office/drawing/2014/main" id="{BB9B3028-8D56-4A7C-884A-811C2629FBD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0" name="Group 215">
                <a:extLst>
                  <a:ext uri="{FF2B5EF4-FFF2-40B4-BE49-F238E27FC236}">
                    <a16:creationId xmlns:a16="http://schemas.microsoft.com/office/drawing/2014/main" id="{88514FEF-DE4A-4ECE-A774-35705ABBCC5A}"/>
                  </a:ext>
                </a:extLst>
              </p:cNvPr>
              <p:cNvGrpSpPr>
                <a:grpSpLocks/>
              </p:cNvGrpSpPr>
              <p:nvPr/>
            </p:nvGrpSpPr>
            <p:grpSpPr bwMode="auto">
              <a:xfrm>
                <a:off x="5984734" y="3575242"/>
                <a:ext cx="83389" cy="175252"/>
                <a:chOff x="5021753" y="2927868"/>
                <a:chExt cx="83398" cy="175731"/>
              </a:xfrm>
            </p:grpSpPr>
            <p:sp>
              <p:nvSpPr>
                <p:cNvPr id="975" name="Oval 216">
                  <a:extLst>
                    <a:ext uri="{FF2B5EF4-FFF2-40B4-BE49-F238E27FC236}">
                      <a16:creationId xmlns:a16="http://schemas.microsoft.com/office/drawing/2014/main" id="{A490352C-6F27-4C17-A63F-F7634BB3BAD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6" name="Freeform 217">
                  <a:extLst>
                    <a:ext uri="{FF2B5EF4-FFF2-40B4-BE49-F238E27FC236}">
                      <a16:creationId xmlns:a16="http://schemas.microsoft.com/office/drawing/2014/main" id="{E26AE751-8DB1-4513-9B81-1E80841C052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7" name="Freeform 218">
                  <a:extLst>
                    <a:ext uri="{FF2B5EF4-FFF2-40B4-BE49-F238E27FC236}">
                      <a16:creationId xmlns:a16="http://schemas.microsoft.com/office/drawing/2014/main" id="{2C4F41D9-8328-4F66-AC2A-0E66999E7D45}"/>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1" name="Group 219">
                <a:extLst>
                  <a:ext uri="{FF2B5EF4-FFF2-40B4-BE49-F238E27FC236}">
                    <a16:creationId xmlns:a16="http://schemas.microsoft.com/office/drawing/2014/main" id="{B85FD34A-7C6A-49AF-9FA2-43E252B026CE}"/>
                  </a:ext>
                </a:extLst>
              </p:cNvPr>
              <p:cNvGrpSpPr>
                <a:grpSpLocks/>
              </p:cNvGrpSpPr>
              <p:nvPr/>
            </p:nvGrpSpPr>
            <p:grpSpPr bwMode="auto">
              <a:xfrm>
                <a:off x="5892410" y="3575242"/>
                <a:ext cx="83389" cy="175252"/>
                <a:chOff x="5021753" y="2927868"/>
                <a:chExt cx="83398" cy="175731"/>
              </a:xfrm>
            </p:grpSpPr>
            <p:sp>
              <p:nvSpPr>
                <p:cNvPr id="972" name="Oval 220">
                  <a:extLst>
                    <a:ext uri="{FF2B5EF4-FFF2-40B4-BE49-F238E27FC236}">
                      <a16:creationId xmlns:a16="http://schemas.microsoft.com/office/drawing/2014/main" id="{B3B904C2-56CD-4DC5-B111-26D307A7D70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3" name="Freeform 221">
                  <a:extLst>
                    <a:ext uri="{FF2B5EF4-FFF2-40B4-BE49-F238E27FC236}">
                      <a16:creationId xmlns:a16="http://schemas.microsoft.com/office/drawing/2014/main" id="{BC354F23-F1E2-4391-B054-FF7A215E4FF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4" name="Freeform 222">
                  <a:extLst>
                    <a:ext uri="{FF2B5EF4-FFF2-40B4-BE49-F238E27FC236}">
                      <a16:creationId xmlns:a16="http://schemas.microsoft.com/office/drawing/2014/main" id="{97AF2C03-4DAD-404A-B247-13931A99392B}"/>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2" name="Group 223">
                <a:extLst>
                  <a:ext uri="{FF2B5EF4-FFF2-40B4-BE49-F238E27FC236}">
                    <a16:creationId xmlns:a16="http://schemas.microsoft.com/office/drawing/2014/main" id="{E14F2250-5A36-4FBB-AB2B-FCE5F1D85B6F}"/>
                  </a:ext>
                </a:extLst>
              </p:cNvPr>
              <p:cNvGrpSpPr>
                <a:grpSpLocks/>
              </p:cNvGrpSpPr>
              <p:nvPr/>
            </p:nvGrpSpPr>
            <p:grpSpPr bwMode="auto">
              <a:xfrm>
                <a:off x="5803065" y="3575242"/>
                <a:ext cx="83389" cy="175252"/>
                <a:chOff x="5021753" y="2927868"/>
                <a:chExt cx="83398" cy="175731"/>
              </a:xfrm>
            </p:grpSpPr>
            <p:sp>
              <p:nvSpPr>
                <p:cNvPr id="969" name="Oval 224">
                  <a:extLst>
                    <a:ext uri="{FF2B5EF4-FFF2-40B4-BE49-F238E27FC236}">
                      <a16:creationId xmlns:a16="http://schemas.microsoft.com/office/drawing/2014/main" id="{666224EE-6AF5-4A80-A137-7EA175D6DE6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0" name="Freeform 225">
                  <a:extLst>
                    <a:ext uri="{FF2B5EF4-FFF2-40B4-BE49-F238E27FC236}">
                      <a16:creationId xmlns:a16="http://schemas.microsoft.com/office/drawing/2014/main" id="{D2DD0802-1F36-4EF1-BD1E-5019CF87BA0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1" name="Freeform 226">
                  <a:extLst>
                    <a:ext uri="{FF2B5EF4-FFF2-40B4-BE49-F238E27FC236}">
                      <a16:creationId xmlns:a16="http://schemas.microsoft.com/office/drawing/2014/main" id="{B555B86B-3E58-4C25-A6A5-57598DCA061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3" name="Group 227">
                <a:extLst>
                  <a:ext uri="{FF2B5EF4-FFF2-40B4-BE49-F238E27FC236}">
                    <a16:creationId xmlns:a16="http://schemas.microsoft.com/office/drawing/2014/main" id="{9CF6E905-B38B-4E55-92A8-17766C29EFF3}"/>
                  </a:ext>
                </a:extLst>
              </p:cNvPr>
              <p:cNvGrpSpPr>
                <a:grpSpLocks/>
              </p:cNvGrpSpPr>
              <p:nvPr/>
            </p:nvGrpSpPr>
            <p:grpSpPr bwMode="auto">
              <a:xfrm>
                <a:off x="5707764" y="3575242"/>
                <a:ext cx="83389" cy="175252"/>
                <a:chOff x="5021753" y="2927868"/>
                <a:chExt cx="83398" cy="175731"/>
              </a:xfrm>
            </p:grpSpPr>
            <p:sp>
              <p:nvSpPr>
                <p:cNvPr id="966" name="Oval 228">
                  <a:extLst>
                    <a:ext uri="{FF2B5EF4-FFF2-40B4-BE49-F238E27FC236}">
                      <a16:creationId xmlns:a16="http://schemas.microsoft.com/office/drawing/2014/main" id="{93488E77-6610-4F24-A471-32156BAB0D4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7" name="Freeform 229">
                  <a:extLst>
                    <a:ext uri="{FF2B5EF4-FFF2-40B4-BE49-F238E27FC236}">
                      <a16:creationId xmlns:a16="http://schemas.microsoft.com/office/drawing/2014/main" id="{379AA758-F91D-481C-A06E-5E1C7AD31254}"/>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8" name="Freeform 230">
                  <a:extLst>
                    <a:ext uri="{FF2B5EF4-FFF2-40B4-BE49-F238E27FC236}">
                      <a16:creationId xmlns:a16="http://schemas.microsoft.com/office/drawing/2014/main" id="{73F58EE9-371E-401D-ABD4-57D8A445AF7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4" name="Group 376">
                <a:extLst>
                  <a:ext uri="{FF2B5EF4-FFF2-40B4-BE49-F238E27FC236}">
                    <a16:creationId xmlns:a16="http://schemas.microsoft.com/office/drawing/2014/main" id="{D59C17E8-6AEF-4EC2-BA4C-CB1154F03B47}"/>
                  </a:ext>
                </a:extLst>
              </p:cNvPr>
              <p:cNvGrpSpPr>
                <a:grpSpLocks/>
              </p:cNvGrpSpPr>
              <p:nvPr/>
            </p:nvGrpSpPr>
            <p:grpSpPr bwMode="auto">
              <a:xfrm rot="11349086" flipH="1">
                <a:off x="5993134" y="3771779"/>
                <a:ext cx="83389" cy="175252"/>
                <a:chOff x="5021753" y="2927868"/>
                <a:chExt cx="83398" cy="175731"/>
              </a:xfrm>
            </p:grpSpPr>
            <p:sp>
              <p:nvSpPr>
                <p:cNvPr id="963" name="Oval 377">
                  <a:extLst>
                    <a:ext uri="{FF2B5EF4-FFF2-40B4-BE49-F238E27FC236}">
                      <a16:creationId xmlns:a16="http://schemas.microsoft.com/office/drawing/2014/main" id="{E12DBB45-BF20-43F8-9400-DBD2F1027B3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4" name="Freeform 378">
                  <a:extLst>
                    <a:ext uri="{FF2B5EF4-FFF2-40B4-BE49-F238E27FC236}">
                      <a16:creationId xmlns:a16="http://schemas.microsoft.com/office/drawing/2014/main" id="{274CF71F-4FF3-4947-85E6-65CE67BCDB4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5" name="Freeform 379">
                  <a:extLst>
                    <a:ext uri="{FF2B5EF4-FFF2-40B4-BE49-F238E27FC236}">
                      <a16:creationId xmlns:a16="http://schemas.microsoft.com/office/drawing/2014/main" id="{1C8C5C68-47DD-4708-9755-E298DA4B0D1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5" name="Group 380">
                <a:extLst>
                  <a:ext uri="{FF2B5EF4-FFF2-40B4-BE49-F238E27FC236}">
                    <a16:creationId xmlns:a16="http://schemas.microsoft.com/office/drawing/2014/main" id="{60D5BFAC-A322-435C-847A-45CB75AB842D}"/>
                  </a:ext>
                </a:extLst>
              </p:cNvPr>
              <p:cNvGrpSpPr>
                <a:grpSpLocks/>
              </p:cNvGrpSpPr>
              <p:nvPr/>
            </p:nvGrpSpPr>
            <p:grpSpPr bwMode="auto">
              <a:xfrm rot="11349086" flipH="1">
                <a:off x="5903791" y="3771779"/>
                <a:ext cx="83389" cy="175252"/>
                <a:chOff x="5021753" y="2927868"/>
                <a:chExt cx="83398" cy="175731"/>
              </a:xfrm>
            </p:grpSpPr>
            <p:sp>
              <p:nvSpPr>
                <p:cNvPr id="960" name="Oval 381">
                  <a:extLst>
                    <a:ext uri="{FF2B5EF4-FFF2-40B4-BE49-F238E27FC236}">
                      <a16:creationId xmlns:a16="http://schemas.microsoft.com/office/drawing/2014/main" id="{EB9B390F-9376-49FA-92F5-069E3D294E6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1" name="Freeform 382">
                  <a:extLst>
                    <a:ext uri="{FF2B5EF4-FFF2-40B4-BE49-F238E27FC236}">
                      <a16:creationId xmlns:a16="http://schemas.microsoft.com/office/drawing/2014/main" id="{9A8C90A8-793C-4508-9169-9F558A5C2E13}"/>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2" name="Freeform 383">
                  <a:extLst>
                    <a:ext uri="{FF2B5EF4-FFF2-40B4-BE49-F238E27FC236}">
                      <a16:creationId xmlns:a16="http://schemas.microsoft.com/office/drawing/2014/main" id="{788FA8A5-9FDF-42DF-B6F3-18109A3220A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6" name="Group 384">
                <a:extLst>
                  <a:ext uri="{FF2B5EF4-FFF2-40B4-BE49-F238E27FC236}">
                    <a16:creationId xmlns:a16="http://schemas.microsoft.com/office/drawing/2014/main" id="{5D0897E3-4691-4CFA-BF6B-4B2EC65D3358}"/>
                  </a:ext>
                </a:extLst>
              </p:cNvPr>
              <p:cNvGrpSpPr>
                <a:grpSpLocks/>
              </p:cNvGrpSpPr>
              <p:nvPr/>
            </p:nvGrpSpPr>
            <p:grpSpPr bwMode="auto">
              <a:xfrm rot="11349086" flipH="1">
                <a:off x="5814446" y="3771779"/>
                <a:ext cx="83389" cy="175252"/>
                <a:chOff x="5021753" y="2927868"/>
                <a:chExt cx="83398" cy="175731"/>
              </a:xfrm>
            </p:grpSpPr>
            <p:sp>
              <p:nvSpPr>
                <p:cNvPr id="957" name="Oval 385">
                  <a:extLst>
                    <a:ext uri="{FF2B5EF4-FFF2-40B4-BE49-F238E27FC236}">
                      <a16:creationId xmlns:a16="http://schemas.microsoft.com/office/drawing/2014/main" id="{4F17526A-EFF7-4D17-995D-786D0163F3C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8" name="Freeform 386">
                  <a:extLst>
                    <a:ext uri="{FF2B5EF4-FFF2-40B4-BE49-F238E27FC236}">
                      <a16:creationId xmlns:a16="http://schemas.microsoft.com/office/drawing/2014/main" id="{44B2CD67-D417-47AD-A7AF-175244F97B9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9" name="Freeform 387">
                  <a:extLst>
                    <a:ext uri="{FF2B5EF4-FFF2-40B4-BE49-F238E27FC236}">
                      <a16:creationId xmlns:a16="http://schemas.microsoft.com/office/drawing/2014/main" id="{9D4DC3A9-25CA-4926-B3AB-1AAC1BF340C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7" name="Group 388">
                <a:extLst>
                  <a:ext uri="{FF2B5EF4-FFF2-40B4-BE49-F238E27FC236}">
                    <a16:creationId xmlns:a16="http://schemas.microsoft.com/office/drawing/2014/main" id="{476BA871-FBBC-4B5D-B412-925BCE1B85C2}"/>
                  </a:ext>
                </a:extLst>
              </p:cNvPr>
              <p:cNvGrpSpPr>
                <a:grpSpLocks/>
              </p:cNvGrpSpPr>
              <p:nvPr/>
            </p:nvGrpSpPr>
            <p:grpSpPr bwMode="auto">
              <a:xfrm rot="11349086" flipH="1">
                <a:off x="5716166" y="3771779"/>
                <a:ext cx="83389" cy="175252"/>
                <a:chOff x="5021753" y="2927868"/>
                <a:chExt cx="83398" cy="175731"/>
              </a:xfrm>
            </p:grpSpPr>
            <p:sp>
              <p:nvSpPr>
                <p:cNvPr id="954" name="Oval 389">
                  <a:extLst>
                    <a:ext uri="{FF2B5EF4-FFF2-40B4-BE49-F238E27FC236}">
                      <a16:creationId xmlns:a16="http://schemas.microsoft.com/office/drawing/2014/main" id="{E0B2645D-73CD-4E5E-BB64-B0E4B2F3643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5" name="Freeform 390">
                  <a:extLst>
                    <a:ext uri="{FF2B5EF4-FFF2-40B4-BE49-F238E27FC236}">
                      <a16:creationId xmlns:a16="http://schemas.microsoft.com/office/drawing/2014/main" id="{46E62ABA-3D4E-4A36-990C-9D6C1AD4B4C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6" name="Freeform 391">
                  <a:extLst>
                    <a:ext uri="{FF2B5EF4-FFF2-40B4-BE49-F238E27FC236}">
                      <a16:creationId xmlns:a16="http://schemas.microsoft.com/office/drawing/2014/main" id="{EA781022-1A7F-4934-9D89-AABCD3DC183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8" name="Group 219">
                <a:extLst>
                  <a:ext uri="{FF2B5EF4-FFF2-40B4-BE49-F238E27FC236}">
                    <a16:creationId xmlns:a16="http://schemas.microsoft.com/office/drawing/2014/main" id="{ABD55D23-320C-48EF-AF8F-4578C037C2C0}"/>
                  </a:ext>
                </a:extLst>
              </p:cNvPr>
              <p:cNvGrpSpPr>
                <a:grpSpLocks/>
              </p:cNvGrpSpPr>
              <p:nvPr/>
            </p:nvGrpSpPr>
            <p:grpSpPr bwMode="auto">
              <a:xfrm>
                <a:off x="6163165" y="3574936"/>
                <a:ext cx="83389" cy="175252"/>
                <a:chOff x="5021753" y="2927868"/>
                <a:chExt cx="83398" cy="175731"/>
              </a:xfrm>
            </p:grpSpPr>
            <p:sp>
              <p:nvSpPr>
                <p:cNvPr id="951" name="Oval 220">
                  <a:extLst>
                    <a:ext uri="{FF2B5EF4-FFF2-40B4-BE49-F238E27FC236}">
                      <a16:creationId xmlns:a16="http://schemas.microsoft.com/office/drawing/2014/main" id="{B5AF5598-8DB3-4F23-AC61-218BB5B8A61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2" name="Freeform 221">
                  <a:extLst>
                    <a:ext uri="{FF2B5EF4-FFF2-40B4-BE49-F238E27FC236}">
                      <a16:creationId xmlns:a16="http://schemas.microsoft.com/office/drawing/2014/main" id="{2060FE4C-61A4-4B88-9A50-413B5AF6CB1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3" name="Freeform 222">
                  <a:extLst>
                    <a:ext uri="{FF2B5EF4-FFF2-40B4-BE49-F238E27FC236}">
                      <a16:creationId xmlns:a16="http://schemas.microsoft.com/office/drawing/2014/main" id="{07525086-77FE-496E-ADA9-11095E90DAD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39" name="Group 223">
                <a:extLst>
                  <a:ext uri="{FF2B5EF4-FFF2-40B4-BE49-F238E27FC236}">
                    <a16:creationId xmlns:a16="http://schemas.microsoft.com/office/drawing/2014/main" id="{F006D65B-FA15-4B13-887C-1B7258E95D8A}"/>
                  </a:ext>
                </a:extLst>
              </p:cNvPr>
              <p:cNvGrpSpPr>
                <a:grpSpLocks/>
              </p:cNvGrpSpPr>
              <p:nvPr/>
            </p:nvGrpSpPr>
            <p:grpSpPr bwMode="auto">
              <a:xfrm>
                <a:off x="6073820" y="3574936"/>
                <a:ext cx="83389" cy="175252"/>
                <a:chOff x="5021753" y="2927868"/>
                <a:chExt cx="83398" cy="175731"/>
              </a:xfrm>
            </p:grpSpPr>
            <p:sp>
              <p:nvSpPr>
                <p:cNvPr id="948" name="Oval 224">
                  <a:extLst>
                    <a:ext uri="{FF2B5EF4-FFF2-40B4-BE49-F238E27FC236}">
                      <a16:creationId xmlns:a16="http://schemas.microsoft.com/office/drawing/2014/main" id="{C52468A3-AD6B-421C-AAEE-F2545B3082B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9" name="Freeform 225">
                  <a:extLst>
                    <a:ext uri="{FF2B5EF4-FFF2-40B4-BE49-F238E27FC236}">
                      <a16:creationId xmlns:a16="http://schemas.microsoft.com/office/drawing/2014/main" id="{231E4934-51EE-455F-9A14-7A43C046BC2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0" name="Freeform 226">
                  <a:extLst>
                    <a:ext uri="{FF2B5EF4-FFF2-40B4-BE49-F238E27FC236}">
                      <a16:creationId xmlns:a16="http://schemas.microsoft.com/office/drawing/2014/main" id="{4CBD65BA-E851-429E-8382-4638C8B79C4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40" name="Group 380">
                <a:extLst>
                  <a:ext uri="{FF2B5EF4-FFF2-40B4-BE49-F238E27FC236}">
                    <a16:creationId xmlns:a16="http://schemas.microsoft.com/office/drawing/2014/main" id="{3D6D58F8-913C-4638-B2D2-86F4DD777941}"/>
                  </a:ext>
                </a:extLst>
              </p:cNvPr>
              <p:cNvGrpSpPr>
                <a:grpSpLocks/>
              </p:cNvGrpSpPr>
              <p:nvPr/>
            </p:nvGrpSpPr>
            <p:grpSpPr bwMode="auto">
              <a:xfrm rot="11349086" flipH="1">
                <a:off x="6174545" y="3771474"/>
                <a:ext cx="83389" cy="175252"/>
                <a:chOff x="5021753" y="2927868"/>
                <a:chExt cx="83398" cy="175731"/>
              </a:xfrm>
            </p:grpSpPr>
            <p:sp>
              <p:nvSpPr>
                <p:cNvPr id="945" name="Oval 381">
                  <a:extLst>
                    <a:ext uri="{FF2B5EF4-FFF2-40B4-BE49-F238E27FC236}">
                      <a16:creationId xmlns:a16="http://schemas.microsoft.com/office/drawing/2014/main" id="{A0C3D225-0989-469B-A06F-EDD6960056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6" name="Freeform 382">
                  <a:extLst>
                    <a:ext uri="{FF2B5EF4-FFF2-40B4-BE49-F238E27FC236}">
                      <a16:creationId xmlns:a16="http://schemas.microsoft.com/office/drawing/2014/main" id="{38B76C4D-F811-4433-BA0A-9A298359DEE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7" name="Freeform 383">
                  <a:extLst>
                    <a:ext uri="{FF2B5EF4-FFF2-40B4-BE49-F238E27FC236}">
                      <a16:creationId xmlns:a16="http://schemas.microsoft.com/office/drawing/2014/main" id="{A8C45FF0-4688-4729-A15D-D83623C976A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941" name="Group 384">
                <a:extLst>
                  <a:ext uri="{FF2B5EF4-FFF2-40B4-BE49-F238E27FC236}">
                    <a16:creationId xmlns:a16="http://schemas.microsoft.com/office/drawing/2014/main" id="{C0BF7FBB-1C0C-41D1-AC2F-D87278DC7472}"/>
                  </a:ext>
                </a:extLst>
              </p:cNvPr>
              <p:cNvGrpSpPr>
                <a:grpSpLocks/>
              </p:cNvGrpSpPr>
              <p:nvPr/>
            </p:nvGrpSpPr>
            <p:grpSpPr bwMode="auto">
              <a:xfrm rot="11349086" flipH="1">
                <a:off x="6085199" y="3771474"/>
                <a:ext cx="83389" cy="175252"/>
                <a:chOff x="5021753" y="2927868"/>
                <a:chExt cx="83398" cy="175731"/>
              </a:xfrm>
            </p:grpSpPr>
            <p:sp>
              <p:nvSpPr>
                <p:cNvPr id="942" name="Oval 385">
                  <a:extLst>
                    <a:ext uri="{FF2B5EF4-FFF2-40B4-BE49-F238E27FC236}">
                      <a16:creationId xmlns:a16="http://schemas.microsoft.com/office/drawing/2014/main" id="{100E8767-1ADE-4A24-B130-B154488F4EB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3" name="Freeform 386">
                  <a:extLst>
                    <a:ext uri="{FF2B5EF4-FFF2-40B4-BE49-F238E27FC236}">
                      <a16:creationId xmlns:a16="http://schemas.microsoft.com/office/drawing/2014/main" id="{7C655455-07DE-4116-818F-F76615411D9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4" name="Freeform 387">
                  <a:extLst>
                    <a:ext uri="{FF2B5EF4-FFF2-40B4-BE49-F238E27FC236}">
                      <a16:creationId xmlns:a16="http://schemas.microsoft.com/office/drawing/2014/main" id="{B79A75CA-5364-46C1-A934-7099D4C1632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1032" name="Group 1031">
              <a:extLst>
                <a:ext uri="{FF2B5EF4-FFF2-40B4-BE49-F238E27FC236}">
                  <a16:creationId xmlns:a16="http://schemas.microsoft.com/office/drawing/2014/main" id="{D13DCE74-6573-4493-BAAB-9F2436CFEE7E}"/>
                </a:ext>
              </a:extLst>
            </p:cNvPr>
            <p:cNvGrpSpPr/>
            <p:nvPr/>
          </p:nvGrpSpPr>
          <p:grpSpPr>
            <a:xfrm>
              <a:off x="8895968" y="2664844"/>
              <a:ext cx="1400248" cy="397677"/>
              <a:chOff x="4890777" y="3558752"/>
              <a:chExt cx="1367157" cy="388279"/>
            </a:xfrm>
          </p:grpSpPr>
          <p:grpSp>
            <p:nvGrpSpPr>
              <p:cNvPr id="1033" name="Group 142">
                <a:extLst>
                  <a:ext uri="{FF2B5EF4-FFF2-40B4-BE49-F238E27FC236}">
                    <a16:creationId xmlns:a16="http://schemas.microsoft.com/office/drawing/2014/main" id="{BB0AC253-5A00-46DA-9ACF-F15388EA3FDB}"/>
                  </a:ext>
                </a:extLst>
              </p:cNvPr>
              <p:cNvGrpSpPr>
                <a:grpSpLocks/>
              </p:cNvGrpSpPr>
              <p:nvPr/>
            </p:nvGrpSpPr>
            <p:grpSpPr bwMode="auto">
              <a:xfrm>
                <a:off x="4890777" y="3564691"/>
                <a:ext cx="83389" cy="175252"/>
                <a:chOff x="5021753" y="2927868"/>
                <a:chExt cx="83398" cy="175731"/>
              </a:xfrm>
            </p:grpSpPr>
            <p:sp>
              <p:nvSpPr>
                <p:cNvPr id="1150" name="Oval 143">
                  <a:extLst>
                    <a:ext uri="{FF2B5EF4-FFF2-40B4-BE49-F238E27FC236}">
                      <a16:creationId xmlns:a16="http://schemas.microsoft.com/office/drawing/2014/main" id="{1EEC3517-2757-4817-AB3F-4431FE4A0E1A}"/>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51" name="Freeform 144">
                  <a:extLst>
                    <a:ext uri="{FF2B5EF4-FFF2-40B4-BE49-F238E27FC236}">
                      <a16:creationId xmlns:a16="http://schemas.microsoft.com/office/drawing/2014/main" id="{E48FDB6C-6BF6-4B6D-93EC-90DCF589775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52" name="Freeform 145">
                  <a:extLst>
                    <a:ext uri="{FF2B5EF4-FFF2-40B4-BE49-F238E27FC236}">
                      <a16:creationId xmlns:a16="http://schemas.microsoft.com/office/drawing/2014/main" id="{8A278DEA-F562-4243-8778-BB46CC1F1BD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4" name="Group 146">
                <a:extLst>
                  <a:ext uri="{FF2B5EF4-FFF2-40B4-BE49-F238E27FC236}">
                    <a16:creationId xmlns:a16="http://schemas.microsoft.com/office/drawing/2014/main" id="{0BD6AB36-4F0D-4F13-BABC-95CCE391DC51}"/>
                  </a:ext>
                </a:extLst>
              </p:cNvPr>
              <p:cNvGrpSpPr>
                <a:grpSpLocks/>
              </p:cNvGrpSpPr>
              <p:nvPr/>
            </p:nvGrpSpPr>
            <p:grpSpPr bwMode="auto">
              <a:xfrm>
                <a:off x="4986078" y="3558752"/>
                <a:ext cx="83389" cy="175252"/>
                <a:chOff x="5021753" y="2927868"/>
                <a:chExt cx="83398" cy="175731"/>
              </a:xfrm>
            </p:grpSpPr>
            <p:sp>
              <p:nvSpPr>
                <p:cNvPr id="1147" name="Oval 147">
                  <a:extLst>
                    <a:ext uri="{FF2B5EF4-FFF2-40B4-BE49-F238E27FC236}">
                      <a16:creationId xmlns:a16="http://schemas.microsoft.com/office/drawing/2014/main" id="{53BE0202-F0DB-4948-B726-D2336544B2E2}"/>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8" name="Freeform 148">
                  <a:extLst>
                    <a:ext uri="{FF2B5EF4-FFF2-40B4-BE49-F238E27FC236}">
                      <a16:creationId xmlns:a16="http://schemas.microsoft.com/office/drawing/2014/main" id="{D7633CAB-C402-460B-8435-66717543DCE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9" name="Freeform 149">
                  <a:extLst>
                    <a:ext uri="{FF2B5EF4-FFF2-40B4-BE49-F238E27FC236}">
                      <a16:creationId xmlns:a16="http://schemas.microsoft.com/office/drawing/2014/main" id="{EDF28249-F057-4A5F-844E-C04FB03EEC9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5" name="Group 150">
                <a:extLst>
                  <a:ext uri="{FF2B5EF4-FFF2-40B4-BE49-F238E27FC236}">
                    <a16:creationId xmlns:a16="http://schemas.microsoft.com/office/drawing/2014/main" id="{F4E8C1D5-5D13-4A0B-B2ED-9391EFDA53A5}"/>
                  </a:ext>
                </a:extLst>
              </p:cNvPr>
              <p:cNvGrpSpPr>
                <a:grpSpLocks/>
              </p:cNvGrpSpPr>
              <p:nvPr/>
            </p:nvGrpSpPr>
            <p:grpSpPr bwMode="auto">
              <a:xfrm>
                <a:off x="5078402" y="3564692"/>
                <a:ext cx="83389" cy="175252"/>
                <a:chOff x="5021753" y="2927868"/>
                <a:chExt cx="83398" cy="175731"/>
              </a:xfrm>
            </p:grpSpPr>
            <p:sp>
              <p:nvSpPr>
                <p:cNvPr id="1144" name="Oval 151">
                  <a:extLst>
                    <a:ext uri="{FF2B5EF4-FFF2-40B4-BE49-F238E27FC236}">
                      <a16:creationId xmlns:a16="http://schemas.microsoft.com/office/drawing/2014/main" id="{ABADA05C-CB0F-4958-B963-9F67C38B9241}"/>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5" name="Freeform 152">
                  <a:extLst>
                    <a:ext uri="{FF2B5EF4-FFF2-40B4-BE49-F238E27FC236}">
                      <a16:creationId xmlns:a16="http://schemas.microsoft.com/office/drawing/2014/main" id="{1102712D-ADA3-4EDD-AE89-3876B834A27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6" name="Freeform 153">
                  <a:extLst>
                    <a:ext uri="{FF2B5EF4-FFF2-40B4-BE49-F238E27FC236}">
                      <a16:creationId xmlns:a16="http://schemas.microsoft.com/office/drawing/2014/main" id="{3D857CAC-032E-4903-8C03-6C5D594C82D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6" name="Group 154">
                <a:extLst>
                  <a:ext uri="{FF2B5EF4-FFF2-40B4-BE49-F238E27FC236}">
                    <a16:creationId xmlns:a16="http://schemas.microsoft.com/office/drawing/2014/main" id="{C51C0E7F-3E84-4DE4-897E-05EE8E48231C}"/>
                  </a:ext>
                </a:extLst>
              </p:cNvPr>
              <p:cNvGrpSpPr>
                <a:grpSpLocks/>
              </p:cNvGrpSpPr>
              <p:nvPr/>
            </p:nvGrpSpPr>
            <p:grpSpPr bwMode="auto">
              <a:xfrm>
                <a:off x="5167747" y="3561722"/>
                <a:ext cx="83389" cy="175252"/>
                <a:chOff x="5021753" y="2927868"/>
                <a:chExt cx="83398" cy="175731"/>
              </a:xfrm>
            </p:grpSpPr>
            <p:sp>
              <p:nvSpPr>
                <p:cNvPr id="1141" name="Oval 155">
                  <a:extLst>
                    <a:ext uri="{FF2B5EF4-FFF2-40B4-BE49-F238E27FC236}">
                      <a16:creationId xmlns:a16="http://schemas.microsoft.com/office/drawing/2014/main" id="{7C33ECB6-790E-44B9-9B8C-0A010785CBB7}"/>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2" name="Freeform 156">
                  <a:extLst>
                    <a:ext uri="{FF2B5EF4-FFF2-40B4-BE49-F238E27FC236}">
                      <a16:creationId xmlns:a16="http://schemas.microsoft.com/office/drawing/2014/main" id="{6B72146A-34E6-4B4B-AB8F-1880EA2E356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3" name="Freeform 157">
                  <a:extLst>
                    <a:ext uri="{FF2B5EF4-FFF2-40B4-BE49-F238E27FC236}">
                      <a16:creationId xmlns:a16="http://schemas.microsoft.com/office/drawing/2014/main" id="{CE7FEFB2-8F01-4A8D-9E0B-D7C20C6C777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7" name="Group 158">
                <a:extLst>
                  <a:ext uri="{FF2B5EF4-FFF2-40B4-BE49-F238E27FC236}">
                    <a16:creationId xmlns:a16="http://schemas.microsoft.com/office/drawing/2014/main" id="{0E267109-22BF-4A08-A9B0-8B23048117D3}"/>
                  </a:ext>
                </a:extLst>
              </p:cNvPr>
              <p:cNvGrpSpPr>
                <a:grpSpLocks/>
              </p:cNvGrpSpPr>
              <p:nvPr/>
            </p:nvGrpSpPr>
            <p:grpSpPr bwMode="auto">
              <a:xfrm>
                <a:off x="5260070" y="3564692"/>
                <a:ext cx="83389" cy="175252"/>
                <a:chOff x="5021753" y="2927868"/>
                <a:chExt cx="83398" cy="175731"/>
              </a:xfrm>
            </p:grpSpPr>
            <p:sp>
              <p:nvSpPr>
                <p:cNvPr id="1138" name="Oval 159">
                  <a:extLst>
                    <a:ext uri="{FF2B5EF4-FFF2-40B4-BE49-F238E27FC236}">
                      <a16:creationId xmlns:a16="http://schemas.microsoft.com/office/drawing/2014/main" id="{E84A184E-48CE-4E5B-B149-D44101FFC71B}"/>
                    </a:ext>
                  </a:extLst>
                </p:cNvPr>
                <p:cNvSpPr>
                  <a:spLocks noChangeArrowheads="1"/>
                </p:cNvSpPr>
                <p:nvPr/>
              </p:nvSpPr>
              <p:spPr bwMode="auto">
                <a:xfrm rot="-711073">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9" name="Freeform 160">
                  <a:extLst>
                    <a:ext uri="{FF2B5EF4-FFF2-40B4-BE49-F238E27FC236}">
                      <a16:creationId xmlns:a16="http://schemas.microsoft.com/office/drawing/2014/main" id="{0BC24CF9-79FE-4E39-ACC7-9851F9049708}"/>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40" name="Freeform 161">
                  <a:extLst>
                    <a:ext uri="{FF2B5EF4-FFF2-40B4-BE49-F238E27FC236}">
                      <a16:creationId xmlns:a16="http://schemas.microsoft.com/office/drawing/2014/main" id="{6CCC1B65-F9F1-47B1-BD70-9D04E21A423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8" name="Group 215">
                <a:extLst>
                  <a:ext uri="{FF2B5EF4-FFF2-40B4-BE49-F238E27FC236}">
                    <a16:creationId xmlns:a16="http://schemas.microsoft.com/office/drawing/2014/main" id="{B436674D-D447-4520-926A-5349F640D587}"/>
                  </a:ext>
                </a:extLst>
              </p:cNvPr>
              <p:cNvGrpSpPr>
                <a:grpSpLocks/>
              </p:cNvGrpSpPr>
              <p:nvPr/>
            </p:nvGrpSpPr>
            <p:grpSpPr bwMode="auto">
              <a:xfrm>
                <a:off x="5629826" y="3571130"/>
                <a:ext cx="83389" cy="175252"/>
                <a:chOff x="5021753" y="2927868"/>
                <a:chExt cx="83398" cy="175731"/>
              </a:xfrm>
            </p:grpSpPr>
            <p:sp>
              <p:nvSpPr>
                <p:cNvPr id="1135" name="Oval 216">
                  <a:extLst>
                    <a:ext uri="{FF2B5EF4-FFF2-40B4-BE49-F238E27FC236}">
                      <a16:creationId xmlns:a16="http://schemas.microsoft.com/office/drawing/2014/main" id="{A5076AE9-581A-4B57-B24F-89E3B2046A63}"/>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6" name="Freeform 217">
                  <a:extLst>
                    <a:ext uri="{FF2B5EF4-FFF2-40B4-BE49-F238E27FC236}">
                      <a16:creationId xmlns:a16="http://schemas.microsoft.com/office/drawing/2014/main" id="{4D7571DF-0A8D-46D2-8D9F-64D3D3D4E56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7" name="Freeform 218">
                  <a:extLst>
                    <a:ext uri="{FF2B5EF4-FFF2-40B4-BE49-F238E27FC236}">
                      <a16:creationId xmlns:a16="http://schemas.microsoft.com/office/drawing/2014/main" id="{A3548052-8B41-4D0B-9A60-1E1F32A400F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39" name="Group 219">
                <a:extLst>
                  <a:ext uri="{FF2B5EF4-FFF2-40B4-BE49-F238E27FC236}">
                    <a16:creationId xmlns:a16="http://schemas.microsoft.com/office/drawing/2014/main" id="{DD1A880B-45DE-46E4-BA46-85F387F541D0}"/>
                  </a:ext>
                </a:extLst>
              </p:cNvPr>
              <p:cNvGrpSpPr>
                <a:grpSpLocks/>
              </p:cNvGrpSpPr>
              <p:nvPr/>
            </p:nvGrpSpPr>
            <p:grpSpPr bwMode="auto">
              <a:xfrm>
                <a:off x="5537502" y="3571130"/>
                <a:ext cx="83389" cy="175252"/>
                <a:chOff x="5021753" y="2927868"/>
                <a:chExt cx="83398" cy="175731"/>
              </a:xfrm>
            </p:grpSpPr>
            <p:sp>
              <p:nvSpPr>
                <p:cNvPr id="1132" name="Oval 220">
                  <a:extLst>
                    <a:ext uri="{FF2B5EF4-FFF2-40B4-BE49-F238E27FC236}">
                      <a16:creationId xmlns:a16="http://schemas.microsoft.com/office/drawing/2014/main" id="{6FF5B23C-E63F-4062-852C-443E13BD20FE}"/>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3" name="Freeform 221">
                  <a:extLst>
                    <a:ext uri="{FF2B5EF4-FFF2-40B4-BE49-F238E27FC236}">
                      <a16:creationId xmlns:a16="http://schemas.microsoft.com/office/drawing/2014/main" id="{DA7A51AB-D10F-4CBC-B484-8EE0959D74F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4" name="Freeform 222">
                  <a:extLst>
                    <a:ext uri="{FF2B5EF4-FFF2-40B4-BE49-F238E27FC236}">
                      <a16:creationId xmlns:a16="http://schemas.microsoft.com/office/drawing/2014/main" id="{DFCC7B3B-7E53-4353-A2E8-E7F3BAB311DE}"/>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0" name="Group 223">
                <a:extLst>
                  <a:ext uri="{FF2B5EF4-FFF2-40B4-BE49-F238E27FC236}">
                    <a16:creationId xmlns:a16="http://schemas.microsoft.com/office/drawing/2014/main" id="{7B361D6C-2819-4FDB-86AD-F06551E088EB}"/>
                  </a:ext>
                </a:extLst>
              </p:cNvPr>
              <p:cNvGrpSpPr>
                <a:grpSpLocks/>
              </p:cNvGrpSpPr>
              <p:nvPr/>
            </p:nvGrpSpPr>
            <p:grpSpPr bwMode="auto">
              <a:xfrm>
                <a:off x="5448158" y="3571130"/>
                <a:ext cx="83389" cy="175252"/>
                <a:chOff x="5021753" y="2927868"/>
                <a:chExt cx="83398" cy="175731"/>
              </a:xfrm>
            </p:grpSpPr>
            <p:sp>
              <p:nvSpPr>
                <p:cNvPr id="1129" name="Oval 224">
                  <a:extLst>
                    <a:ext uri="{FF2B5EF4-FFF2-40B4-BE49-F238E27FC236}">
                      <a16:creationId xmlns:a16="http://schemas.microsoft.com/office/drawing/2014/main" id="{13090536-246F-495F-9694-00EF77A25FD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0" name="Freeform 225">
                  <a:extLst>
                    <a:ext uri="{FF2B5EF4-FFF2-40B4-BE49-F238E27FC236}">
                      <a16:creationId xmlns:a16="http://schemas.microsoft.com/office/drawing/2014/main" id="{997B67C8-531A-40CC-86F7-71FBEBC0D43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31" name="Freeform 226">
                  <a:extLst>
                    <a:ext uri="{FF2B5EF4-FFF2-40B4-BE49-F238E27FC236}">
                      <a16:creationId xmlns:a16="http://schemas.microsoft.com/office/drawing/2014/main" id="{BDFEE79E-0A6F-4232-B55C-C2376C1F4A84}"/>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1" name="Group 227">
                <a:extLst>
                  <a:ext uri="{FF2B5EF4-FFF2-40B4-BE49-F238E27FC236}">
                    <a16:creationId xmlns:a16="http://schemas.microsoft.com/office/drawing/2014/main" id="{8AE70ECD-9831-4D17-8589-E1E6ADE361A0}"/>
                  </a:ext>
                </a:extLst>
              </p:cNvPr>
              <p:cNvGrpSpPr>
                <a:grpSpLocks/>
              </p:cNvGrpSpPr>
              <p:nvPr/>
            </p:nvGrpSpPr>
            <p:grpSpPr bwMode="auto">
              <a:xfrm>
                <a:off x="5352856" y="3571130"/>
                <a:ext cx="83389" cy="175252"/>
                <a:chOff x="5021753" y="2927868"/>
                <a:chExt cx="83398" cy="175731"/>
              </a:xfrm>
            </p:grpSpPr>
            <p:sp>
              <p:nvSpPr>
                <p:cNvPr id="1126" name="Oval 228">
                  <a:extLst>
                    <a:ext uri="{FF2B5EF4-FFF2-40B4-BE49-F238E27FC236}">
                      <a16:creationId xmlns:a16="http://schemas.microsoft.com/office/drawing/2014/main" id="{23D9A51B-B3F7-4F4C-941D-04844B97FC9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7" name="Freeform 229">
                  <a:extLst>
                    <a:ext uri="{FF2B5EF4-FFF2-40B4-BE49-F238E27FC236}">
                      <a16:creationId xmlns:a16="http://schemas.microsoft.com/office/drawing/2014/main" id="{C8636E23-95F8-49AC-8D59-A1E2F370EAD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8" name="Freeform 230">
                  <a:extLst>
                    <a:ext uri="{FF2B5EF4-FFF2-40B4-BE49-F238E27FC236}">
                      <a16:creationId xmlns:a16="http://schemas.microsoft.com/office/drawing/2014/main" id="{E92B0C2A-0BB6-43B0-945D-15C81550A7FD}"/>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2" name="Group 303">
                <a:extLst>
                  <a:ext uri="{FF2B5EF4-FFF2-40B4-BE49-F238E27FC236}">
                    <a16:creationId xmlns:a16="http://schemas.microsoft.com/office/drawing/2014/main" id="{FC951C75-C198-4C7A-8FCB-1C749F2F26AA}"/>
                  </a:ext>
                </a:extLst>
              </p:cNvPr>
              <p:cNvGrpSpPr>
                <a:grpSpLocks/>
              </p:cNvGrpSpPr>
              <p:nvPr/>
            </p:nvGrpSpPr>
            <p:grpSpPr bwMode="auto">
              <a:xfrm rot="10800000" flipH="1">
                <a:off x="4891735" y="3756281"/>
                <a:ext cx="83389" cy="175252"/>
                <a:chOff x="5021753" y="2927868"/>
                <a:chExt cx="83398" cy="175731"/>
              </a:xfrm>
            </p:grpSpPr>
            <p:sp>
              <p:nvSpPr>
                <p:cNvPr id="1123" name="Oval 304">
                  <a:extLst>
                    <a:ext uri="{FF2B5EF4-FFF2-40B4-BE49-F238E27FC236}">
                      <a16:creationId xmlns:a16="http://schemas.microsoft.com/office/drawing/2014/main" id="{02C1A43A-BFF8-4F7B-B351-6392EE28302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4" name="Freeform 305">
                  <a:extLst>
                    <a:ext uri="{FF2B5EF4-FFF2-40B4-BE49-F238E27FC236}">
                      <a16:creationId xmlns:a16="http://schemas.microsoft.com/office/drawing/2014/main" id="{23FABE7F-0DBD-4B68-BAD4-55702364BBF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5" name="Freeform 306">
                  <a:extLst>
                    <a:ext uri="{FF2B5EF4-FFF2-40B4-BE49-F238E27FC236}">
                      <a16:creationId xmlns:a16="http://schemas.microsoft.com/office/drawing/2014/main" id="{7E336750-73EE-43CD-BCAE-3542185B3AD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3" name="Group 307">
                <a:extLst>
                  <a:ext uri="{FF2B5EF4-FFF2-40B4-BE49-F238E27FC236}">
                    <a16:creationId xmlns:a16="http://schemas.microsoft.com/office/drawing/2014/main" id="{3E91C468-2D91-4ABD-A0FC-3E23EE5F83B8}"/>
                  </a:ext>
                </a:extLst>
              </p:cNvPr>
              <p:cNvGrpSpPr>
                <a:grpSpLocks/>
              </p:cNvGrpSpPr>
              <p:nvPr/>
            </p:nvGrpSpPr>
            <p:grpSpPr bwMode="auto">
              <a:xfrm rot="10800000" flipH="1">
                <a:off x="4984057" y="3753312"/>
                <a:ext cx="83389" cy="175252"/>
                <a:chOff x="5021753" y="2927868"/>
                <a:chExt cx="83398" cy="175731"/>
              </a:xfrm>
            </p:grpSpPr>
            <p:sp>
              <p:nvSpPr>
                <p:cNvPr id="1120" name="Oval 308">
                  <a:extLst>
                    <a:ext uri="{FF2B5EF4-FFF2-40B4-BE49-F238E27FC236}">
                      <a16:creationId xmlns:a16="http://schemas.microsoft.com/office/drawing/2014/main" id="{23BFBDC7-816F-4DAF-A1DE-9CBB3A145B66}"/>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1" name="Freeform 309">
                  <a:extLst>
                    <a:ext uri="{FF2B5EF4-FFF2-40B4-BE49-F238E27FC236}">
                      <a16:creationId xmlns:a16="http://schemas.microsoft.com/office/drawing/2014/main" id="{4B4E907F-1AE3-4231-BFDC-5727C22DD55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22" name="Freeform 310">
                  <a:extLst>
                    <a:ext uri="{FF2B5EF4-FFF2-40B4-BE49-F238E27FC236}">
                      <a16:creationId xmlns:a16="http://schemas.microsoft.com/office/drawing/2014/main" id="{6F5DE3E5-14AA-4D38-993D-2D8E16FA1BA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4" name="Group 311">
                <a:extLst>
                  <a:ext uri="{FF2B5EF4-FFF2-40B4-BE49-F238E27FC236}">
                    <a16:creationId xmlns:a16="http://schemas.microsoft.com/office/drawing/2014/main" id="{D0DEABF6-7C68-4455-9768-8342DDFB9BA4}"/>
                  </a:ext>
                </a:extLst>
              </p:cNvPr>
              <p:cNvGrpSpPr>
                <a:grpSpLocks/>
              </p:cNvGrpSpPr>
              <p:nvPr/>
            </p:nvGrpSpPr>
            <p:grpSpPr bwMode="auto">
              <a:xfrm rot="10800000" flipH="1">
                <a:off x="5073404" y="3759253"/>
                <a:ext cx="83389" cy="175252"/>
                <a:chOff x="5021753" y="2927868"/>
                <a:chExt cx="83398" cy="175731"/>
              </a:xfrm>
            </p:grpSpPr>
            <p:sp>
              <p:nvSpPr>
                <p:cNvPr id="1117" name="Oval 312">
                  <a:extLst>
                    <a:ext uri="{FF2B5EF4-FFF2-40B4-BE49-F238E27FC236}">
                      <a16:creationId xmlns:a16="http://schemas.microsoft.com/office/drawing/2014/main" id="{616721F4-C23E-4BA8-A676-099A9ECB752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8" name="Freeform 313">
                  <a:extLst>
                    <a:ext uri="{FF2B5EF4-FFF2-40B4-BE49-F238E27FC236}">
                      <a16:creationId xmlns:a16="http://schemas.microsoft.com/office/drawing/2014/main" id="{4025C6AD-3B00-49BC-B75E-1A8D0627931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9" name="Freeform 314">
                  <a:extLst>
                    <a:ext uri="{FF2B5EF4-FFF2-40B4-BE49-F238E27FC236}">
                      <a16:creationId xmlns:a16="http://schemas.microsoft.com/office/drawing/2014/main" id="{C98D2C73-69A0-4036-83EA-2BA3C0554CE6}"/>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5" name="Group 316">
                <a:extLst>
                  <a:ext uri="{FF2B5EF4-FFF2-40B4-BE49-F238E27FC236}">
                    <a16:creationId xmlns:a16="http://schemas.microsoft.com/office/drawing/2014/main" id="{C848B7FB-3861-4451-A46E-871024CA8456}"/>
                  </a:ext>
                </a:extLst>
              </p:cNvPr>
              <p:cNvGrpSpPr>
                <a:grpSpLocks/>
              </p:cNvGrpSpPr>
              <p:nvPr/>
            </p:nvGrpSpPr>
            <p:grpSpPr bwMode="auto">
              <a:xfrm rot="10800000" flipH="1">
                <a:off x="5166224" y="3762718"/>
                <a:ext cx="83389" cy="175252"/>
                <a:chOff x="5021753" y="2927868"/>
                <a:chExt cx="83398" cy="175731"/>
              </a:xfrm>
            </p:grpSpPr>
            <p:sp>
              <p:nvSpPr>
                <p:cNvPr id="1114" name="Oval 317">
                  <a:extLst>
                    <a:ext uri="{FF2B5EF4-FFF2-40B4-BE49-F238E27FC236}">
                      <a16:creationId xmlns:a16="http://schemas.microsoft.com/office/drawing/2014/main" id="{A09D4366-2EE9-4589-AEEA-5D40A5E670D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5" name="Freeform 318">
                  <a:extLst>
                    <a:ext uri="{FF2B5EF4-FFF2-40B4-BE49-F238E27FC236}">
                      <a16:creationId xmlns:a16="http://schemas.microsoft.com/office/drawing/2014/main" id="{F445D3EA-9E17-48DD-BE3C-1A57A415B8B5}"/>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6" name="Freeform 319">
                  <a:extLst>
                    <a:ext uri="{FF2B5EF4-FFF2-40B4-BE49-F238E27FC236}">
                      <a16:creationId xmlns:a16="http://schemas.microsoft.com/office/drawing/2014/main" id="{04309261-F529-4086-BDEC-DB763F11A09C}"/>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6" name="Group 320">
                <a:extLst>
                  <a:ext uri="{FF2B5EF4-FFF2-40B4-BE49-F238E27FC236}">
                    <a16:creationId xmlns:a16="http://schemas.microsoft.com/office/drawing/2014/main" id="{800EC1E7-2DC4-46FD-8E45-4E0BD30443A2}"/>
                  </a:ext>
                </a:extLst>
              </p:cNvPr>
              <p:cNvGrpSpPr>
                <a:grpSpLocks/>
              </p:cNvGrpSpPr>
              <p:nvPr/>
            </p:nvGrpSpPr>
            <p:grpSpPr bwMode="auto">
              <a:xfrm rot="10800000" flipH="1">
                <a:off x="5259041" y="3760243"/>
                <a:ext cx="83389" cy="175252"/>
                <a:chOff x="5021753" y="2927868"/>
                <a:chExt cx="83398" cy="175731"/>
              </a:xfrm>
            </p:grpSpPr>
            <p:sp>
              <p:nvSpPr>
                <p:cNvPr id="1111" name="Oval 321">
                  <a:extLst>
                    <a:ext uri="{FF2B5EF4-FFF2-40B4-BE49-F238E27FC236}">
                      <a16:creationId xmlns:a16="http://schemas.microsoft.com/office/drawing/2014/main" id="{0E76881D-E48F-43C8-91E1-E0310863DE49}"/>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2" name="Freeform 322">
                  <a:extLst>
                    <a:ext uri="{FF2B5EF4-FFF2-40B4-BE49-F238E27FC236}">
                      <a16:creationId xmlns:a16="http://schemas.microsoft.com/office/drawing/2014/main" id="{34CDBB8D-2092-4978-9F12-4CC25583931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3" name="Freeform 323">
                  <a:extLst>
                    <a:ext uri="{FF2B5EF4-FFF2-40B4-BE49-F238E27FC236}">
                      <a16:creationId xmlns:a16="http://schemas.microsoft.com/office/drawing/2014/main" id="{AB6725CF-7043-4995-9A04-31543C2BC897}"/>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7" name="Group 376">
                <a:extLst>
                  <a:ext uri="{FF2B5EF4-FFF2-40B4-BE49-F238E27FC236}">
                    <a16:creationId xmlns:a16="http://schemas.microsoft.com/office/drawing/2014/main" id="{A4866C93-E87F-4228-AD57-EBBADDCFDA1F}"/>
                  </a:ext>
                </a:extLst>
              </p:cNvPr>
              <p:cNvGrpSpPr>
                <a:grpSpLocks/>
              </p:cNvGrpSpPr>
              <p:nvPr/>
            </p:nvGrpSpPr>
            <p:grpSpPr bwMode="auto">
              <a:xfrm rot="11349086" flipH="1">
                <a:off x="5638226" y="3767667"/>
                <a:ext cx="83389" cy="175252"/>
                <a:chOff x="5021753" y="2927868"/>
                <a:chExt cx="83398" cy="175731"/>
              </a:xfrm>
            </p:grpSpPr>
            <p:sp>
              <p:nvSpPr>
                <p:cNvPr id="1108" name="Oval 377">
                  <a:extLst>
                    <a:ext uri="{FF2B5EF4-FFF2-40B4-BE49-F238E27FC236}">
                      <a16:creationId xmlns:a16="http://schemas.microsoft.com/office/drawing/2014/main" id="{803AB027-3799-4E62-AAAE-9FE98D60A93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9" name="Freeform 378">
                  <a:extLst>
                    <a:ext uri="{FF2B5EF4-FFF2-40B4-BE49-F238E27FC236}">
                      <a16:creationId xmlns:a16="http://schemas.microsoft.com/office/drawing/2014/main" id="{852260D9-A228-4C64-A9F2-D19F8037BCA6}"/>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0" name="Freeform 379">
                  <a:extLst>
                    <a:ext uri="{FF2B5EF4-FFF2-40B4-BE49-F238E27FC236}">
                      <a16:creationId xmlns:a16="http://schemas.microsoft.com/office/drawing/2014/main" id="{FE427756-4623-44B2-8825-61B0ED37527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8" name="Group 380">
                <a:extLst>
                  <a:ext uri="{FF2B5EF4-FFF2-40B4-BE49-F238E27FC236}">
                    <a16:creationId xmlns:a16="http://schemas.microsoft.com/office/drawing/2014/main" id="{2C3C30D0-6D17-47B0-8450-B9363ED7EDD0}"/>
                  </a:ext>
                </a:extLst>
              </p:cNvPr>
              <p:cNvGrpSpPr>
                <a:grpSpLocks/>
              </p:cNvGrpSpPr>
              <p:nvPr/>
            </p:nvGrpSpPr>
            <p:grpSpPr bwMode="auto">
              <a:xfrm rot="11349086" flipH="1">
                <a:off x="5548882" y="3767667"/>
                <a:ext cx="83389" cy="175252"/>
                <a:chOff x="5021753" y="2927868"/>
                <a:chExt cx="83398" cy="175731"/>
              </a:xfrm>
            </p:grpSpPr>
            <p:sp>
              <p:nvSpPr>
                <p:cNvPr id="1105" name="Oval 381">
                  <a:extLst>
                    <a:ext uri="{FF2B5EF4-FFF2-40B4-BE49-F238E27FC236}">
                      <a16:creationId xmlns:a16="http://schemas.microsoft.com/office/drawing/2014/main" id="{91E6161B-2E56-4B9D-B8F4-A41825EF54A5}"/>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6" name="Freeform 382">
                  <a:extLst>
                    <a:ext uri="{FF2B5EF4-FFF2-40B4-BE49-F238E27FC236}">
                      <a16:creationId xmlns:a16="http://schemas.microsoft.com/office/drawing/2014/main" id="{47A32E22-A9E8-41E8-A07E-649105CD4F7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7" name="Freeform 383">
                  <a:extLst>
                    <a:ext uri="{FF2B5EF4-FFF2-40B4-BE49-F238E27FC236}">
                      <a16:creationId xmlns:a16="http://schemas.microsoft.com/office/drawing/2014/main" id="{F96E636F-4F4D-45B0-B16A-BC012603F92F}"/>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49" name="Group 384">
                <a:extLst>
                  <a:ext uri="{FF2B5EF4-FFF2-40B4-BE49-F238E27FC236}">
                    <a16:creationId xmlns:a16="http://schemas.microsoft.com/office/drawing/2014/main" id="{E6313E82-D525-4BAC-9A9D-7FAD3FAEFFA7}"/>
                  </a:ext>
                </a:extLst>
              </p:cNvPr>
              <p:cNvGrpSpPr>
                <a:grpSpLocks/>
              </p:cNvGrpSpPr>
              <p:nvPr/>
            </p:nvGrpSpPr>
            <p:grpSpPr bwMode="auto">
              <a:xfrm rot="11349086" flipH="1">
                <a:off x="5459538" y="3767667"/>
                <a:ext cx="83389" cy="175252"/>
                <a:chOff x="5021753" y="2927868"/>
                <a:chExt cx="83398" cy="175731"/>
              </a:xfrm>
            </p:grpSpPr>
            <p:sp>
              <p:nvSpPr>
                <p:cNvPr id="1102" name="Oval 385">
                  <a:extLst>
                    <a:ext uri="{FF2B5EF4-FFF2-40B4-BE49-F238E27FC236}">
                      <a16:creationId xmlns:a16="http://schemas.microsoft.com/office/drawing/2014/main" id="{0588F9AB-B2EE-4329-ADE1-33D335B052EF}"/>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3" name="Freeform 386">
                  <a:extLst>
                    <a:ext uri="{FF2B5EF4-FFF2-40B4-BE49-F238E27FC236}">
                      <a16:creationId xmlns:a16="http://schemas.microsoft.com/office/drawing/2014/main" id="{DCA5AF39-C17C-43B2-ABA8-919922B96B7A}"/>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4" name="Freeform 387">
                  <a:extLst>
                    <a:ext uri="{FF2B5EF4-FFF2-40B4-BE49-F238E27FC236}">
                      <a16:creationId xmlns:a16="http://schemas.microsoft.com/office/drawing/2014/main" id="{8A1911A8-188C-4DBD-A018-BEDC56B43BA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0" name="Group 388">
                <a:extLst>
                  <a:ext uri="{FF2B5EF4-FFF2-40B4-BE49-F238E27FC236}">
                    <a16:creationId xmlns:a16="http://schemas.microsoft.com/office/drawing/2014/main" id="{F67FB0E9-A5FD-4CC5-BEE7-AF467FCF1E9A}"/>
                  </a:ext>
                </a:extLst>
              </p:cNvPr>
              <p:cNvGrpSpPr>
                <a:grpSpLocks/>
              </p:cNvGrpSpPr>
              <p:nvPr/>
            </p:nvGrpSpPr>
            <p:grpSpPr bwMode="auto">
              <a:xfrm rot="11349086" flipH="1">
                <a:off x="5361258" y="3767667"/>
                <a:ext cx="83389" cy="175252"/>
                <a:chOff x="5021753" y="2927868"/>
                <a:chExt cx="83398" cy="175731"/>
              </a:xfrm>
            </p:grpSpPr>
            <p:sp>
              <p:nvSpPr>
                <p:cNvPr id="1099" name="Oval 389">
                  <a:extLst>
                    <a:ext uri="{FF2B5EF4-FFF2-40B4-BE49-F238E27FC236}">
                      <a16:creationId xmlns:a16="http://schemas.microsoft.com/office/drawing/2014/main" id="{30CD94C9-0709-40BF-B101-9889DE28B61D}"/>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0" name="Freeform 390">
                  <a:extLst>
                    <a:ext uri="{FF2B5EF4-FFF2-40B4-BE49-F238E27FC236}">
                      <a16:creationId xmlns:a16="http://schemas.microsoft.com/office/drawing/2014/main" id="{0CF4A9C3-01A9-4BAA-AC8A-D32AF7C2822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1" name="Freeform 391">
                  <a:extLst>
                    <a:ext uri="{FF2B5EF4-FFF2-40B4-BE49-F238E27FC236}">
                      <a16:creationId xmlns:a16="http://schemas.microsoft.com/office/drawing/2014/main" id="{EDAF6686-6976-4CDA-989B-40AFC14FA5D1}"/>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1" name="Group 215">
                <a:extLst>
                  <a:ext uri="{FF2B5EF4-FFF2-40B4-BE49-F238E27FC236}">
                    <a16:creationId xmlns:a16="http://schemas.microsoft.com/office/drawing/2014/main" id="{66FAC7A9-5438-491F-9E9A-AEEA99A3CFCC}"/>
                  </a:ext>
                </a:extLst>
              </p:cNvPr>
              <p:cNvGrpSpPr>
                <a:grpSpLocks/>
              </p:cNvGrpSpPr>
              <p:nvPr/>
            </p:nvGrpSpPr>
            <p:grpSpPr bwMode="auto">
              <a:xfrm>
                <a:off x="5984734" y="3575242"/>
                <a:ext cx="83389" cy="175252"/>
                <a:chOff x="5021753" y="2927868"/>
                <a:chExt cx="83398" cy="175731"/>
              </a:xfrm>
            </p:grpSpPr>
            <p:sp>
              <p:nvSpPr>
                <p:cNvPr id="1096" name="Oval 216">
                  <a:extLst>
                    <a:ext uri="{FF2B5EF4-FFF2-40B4-BE49-F238E27FC236}">
                      <a16:creationId xmlns:a16="http://schemas.microsoft.com/office/drawing/2014/main" id="{6E2C1DDE-FEDB-4288-9982-7A1F3DA0EB3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7" name="Freeform 217">
                  <a:extLst>
                    <a:ext uri="{FF2B5EF4-FFF2-40B4-BE49-F238E27FC236}">
                      <a16:creationId xmlns:a16="http://schemas.microsoft.com/office/drawing/2014/main" id="{E7FC9775-DB02-41C1-92CF-1C81D305650E}"/>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8" name="Freeform 218">
                  <a:extLst>
                    <a:ext uri="{FF2B5EF4-FFF2-40B4-BE49-F238E27FC236}">
                      <a16:creationId xmlns:a16="http://schemas.microsoft.com/office/drawing/2014/main" id="{36832E03-ADE8-4711-9DDC-EF2F6540ACF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2" name="Group 219">
                <a:extLst>
                  <a:ext uri="{FF2B5EF4-FFF2-40B4-BE49-F238E27FC236}">
                    <a16:creationId xmlns:a16="http://schemas.microsoft.com/office/drawing/2014/main" id="{2DD36662-2ABA-4039-9A3A-927405348C2B}"/>
                  </a:ext>
                </a:extLst>
              </p:cNvPr>
              <p:cNvGrpSpPr>
                <a:grpSpLocks/>
              </p:cNvGrpSpPr>
              <p:nvPr/>
            </p:nvGrpSpPr>
            <p:grpSpPr bwMode="auto">
              <a:xfrm>
                <a:off x="5892410" y="3575242"/>
                <a:ext cx="83389" cy="175252"/>
                <a:chOff x="5021753" y="2927868"/>
                <a:chExt cx="83398" cy="175731"/>
              </a:xfrm>
            </p:grpSpPr>
            <p:sp>
              <p:nvSpPr>
                <p:cNvPr id="1093" name="Oval 220">
                  <a:extLst>
                    <a:ext uri="{FF2B5EF4-FFF2-40B4-BE49-F238E27FC236}">
                      <a16:creationId xmlns:a16="http://schemas.microsoft.com/office/drawing/2014/main" id="{6EB7C0BE-3A3F-484A-ACAF-B5508793596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4" name="Freeform 221">
                  <a:extLst>
                    <a:ext uri="{FF2B5EF4-FFF2-40B4-BE49-F238E27FC236}">
                      <a16:creationId xmlns:a16="http://schemas.microsoft.com/office/drawing/2014/main" id="{3B76929F-F502-48B5-ADDB-767DFE2CA9A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5" name="Freeform 222">
                  <a:extLst>
                    <a:ext uri="{FF2B5EF4-FFF2-40B4-BE49-F238E27FC236}">
                      <a16:creationId xmlns:a16="http://schemas.microsoft.com/office/drawing/2014/main" id="{535C2DE9-0C97-4DF2-ADBA-345A25AD196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3" name="Group 223">
                <a:extLst>
                  <a:ext uri="{FF2B5EF4-FFF2-40B4-BE49-F238E27FC236}">
                    <a16:creationId xmlns:a16="http://schemas.microsoft.com/office/drawing/2014/main" id="{A6127AE1-D3B9-49AB-83EC-0FFC7A405200}"/>
                  </a:ext>
                </a:extLst>
              </p:cNvPr>
              <p:cNvGrpSpPr>
                <a:grpSpLocks/>
              </p:cNvGrpSpPr>
              <p:nvPr/>
            </p:nvGrpSpPr>
            <p:grpSpPr bwMode="auto">
              <a:xfrm>
                <a:off x="5803065" y="3575242"/>
                <a:ext cx="83389" cy="175252"/>
                <a:chOff x="5021753" y="2927868"/>
                <a:chExt cx="83398" cy="175731"/>
              </a:xfrm>
            </p:grpSpPr>
            <p:sp>
              <p:nvSpPr>
                <p:cNvPr id="1090" name="Oval 224">
                  <a:extLst>
                    <a:ext uri="{FF2B5EF4-FFF2-40B4-BE49-F238E27FC236}">
                      <a16:creationId xmlns:a16="http://schemas.microsoft.com/office/drawing/2014/main" id="{3152A7FE-4F17-4BB4-8BB1-F2D16045C2B8}"/>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1" name="Freeform 225">
                  <a:extLst>
                    <a:ext uri="{FF2B5EF4-FFF2-40B4-BE49-F238E27FC236}">
                      <a16:creationId xmlns:a16="http://schemas.microsoft.com/office/drawing/2014/main" id="{4A7E5131-6C81-4CF3-89ED-1EC5171FC782}"/>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92" name="Freeform 226">
                  <a:extLst>
                    <a:ext uri="{FF2B5EF4-FFF2-40B4-BE49-F238E27FC236}">
                      <a16:creationId xmlns:a16="http://schemas.microsoft.com/office/drawing/2014/main" id="{A5105565-0EB2-4DD0-8F17-D035038E942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4" name="Group 227">
                <a:extLst>
                  <a:ext uri="{FF2B5EF4-FFF2-40B4-BE49-F238E27FC236}">
                    <a16:creationId xmlns:a16="http://schemas.microsoft.com/office/drawing/2014/main" id="{DF1041AA-81BD-46BD-9CB6-010B20BCCEB7}"/>
                  </a:ext>
                </a:extLst>
              </p:cNvPr>
              <p:cNvGrpSpPr>
                <a:grpSpLocks/>
              </p:cNvGrpSpPr>
              <p:nvPr/>
            </p:nvGrpSpPr>
            <p:grpSpPr bwMode="auto">
              <a:xfrm>
                <a:off x="5707764" y="3575242"/>
                <a:ext cx="83389" cy="175252"/>
                <a:chOff x="5021753" y="2927868"/>
                <a:chExt cx="83398" cy="175731"/>
              </a:xfrm>
            </p:grpSpPr>
            <p:sp>
              <p:nvSpPr>
                <p:cNvPr id="1087" name="Oval 228">
                  <a:extLst>
                    <a:ext uri="{FF2B5EF4-FFF2-40B4-BE49-F238E27FC236}">
                      <a16:creationId xmlns:a16="http://schemas.microsoft.com/office/drawing/2014/main" id="{D53B0EC2-82D8-4AF0-957F-8EB85D2747F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8" name="Freeform 229">
                  <a:extLst>
                    <a:ext uri="{FF2B5EF4-FFF2-40B4-BE49-F238E27FC236}">
                      <a16:creationId xmlns:a16="http://schemas.microsoft.com/office/drawing/2014/main" id="{6917E5D0-2070-4232-A24C-8347BB1EC7E0}"/>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9" name="Freeform 230">
                  <a:extLst>
                    <a:ext uri="{FF2B5EF4-FFF2-40B4-BE49-F238E27FC236}">
                      <a16:creationId xmlns:a16="http://schemas.microsoft.com/office/drawing/2014/main" id="{E7FF7E3E-77A5-469D-B29C-78A1F719CEF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5" name="Group 376">
                <a:extLst>
                  <a:ext uri="{FF2B5EF4-FFF2-40B4-BE49-F238E27FC236}">
                    <a16:creationId xmlns:a16="http://schemas.microsoft.com/office/drawing/2014/main" id="{A912B538-A4F5-4C4A-854E-B0DFB0652EF1}"/>
                  </a:ext>
                </a:extLst>
              </p:cNvPr>
              <p:cNvGrpSpPr>
                <a:grpSpLocks/>
              </p:cNvGrpSpPr>
              <p:nvPr/>
            </p:nvGrpSpPr>
            <p:grpSpPr bwMode="auto">
              <a:xfrm rot="11349086" flipH="1">
                <a:off x="5993134" y="3771779"/>
                <a:ext cx="83389" cy="175252"/>
                <a:chOff x="5021753" y="2927868"/>
                <a:chExt cx="83398" cy="175731"/>
              </a:xfrm>
            </p:grpSpPr>
            <p:sp>
              <p:nvSpPr>
                <p:cNvPr id="1084" name="Oval 377">
                  <a:extLst>
                    <a:ext uri="{FF2B5EF4-FFF2-40B4-BE49-F238E27FC236}">
                      <a16:creationId xmlns:a16="http://schemas.microsoft.com/office/drawing/2014/main" id="{5CD9A2A7-AF10-4D2B-A5EC-165A5EC2BDB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5" name="Freeform 378">
                  <a:extLst>
                    <a:ext uri="{FF2B5EF4-FFF2-40B4-BE49-F238E27FC236}">
                      <a16:creationId xmlns:a16="http://schemas.microsoft.com/office/drawing/2014/main" id="{31A174AF-3EC7-4E55-A493-6AC545DA1CEB}"/>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6" name="Freeform 379">
                  <a:extLst>
                    <a:ext uri="{FF2B5EF4-FFF2-40B4-BE49-F238E27FC236}">
                      <a16:creationId xmlns:a16="http://schemas.microsoft.com/office/drawing/2014/main" id="{77D349BF-E00B-4607-B5E4-3DA538F1F35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6" name="Group 380">
                <a:extLst>
                  <a:ext uri="{FF2B5EF4-FFF2-40B4-BE49-F238E27FC236}">
                    <a16:creationId xmlns:a16="http://schemas.microsoft.com/office/drawing/2014/main" id="{B9C1F78B-26E3-42BB-8399-7B3A85AB4EFB}"/>
                  </a:ext>
                </a:extLst>
              </p:cNvPr>
              <p:cNvGrpSpPr>
                <a:grpSpLocks/>
              </p:cNvGrpSpPr>
              <p:nvPr/>
            </p:nvGrpSpPr>
            <p:grpSpPr bwMode="auto">
              <a:xfrm rot="11349086" flipH="1">
                <a:off x="5903791" y="3771779"/>
                <a:ext cx="83389" cy="175252"/>
                <a:chOff x="5021753" y="2927868"/>
                <a:chExt cx="83398" cy="175731"/>
              </a:xfrm>
            </p:grpSpPr>
            <p:sp>
              <p:nvSpPr>
                <p:cNvPr id="1081" name="Oval 381">
                  <a:extLst>
                    <a:ext uri="{FF2B5EF4-FFF2-40B4-BE49-F238E27FC236}">
                      <a16:creationId xmlns:a16="http://schemas.microsoft.com/office/drawing/2014/main" id="{8BBB364F-D503-4518-963C-ADEB613F583B}"/>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2" name="Freeform 382">
                  <a:extLst>
                    <a:ext uri="{FF2B5EF4-FFF2-40B4-BE49-F238E27FC236}">
                      <a16:creationId xmlns:a16="http://schemas.microsoft.com/office/drawing/2014/main" id="{99E1E124-0016-4A01-A1C6-E1267D3589E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3" name="Freeform 383">
                  <a:extLst>
                    <a:ext uri="{FF2B5EF4-FFF2-40B4-BE49-F238E27FC236}">
                      <a16:creationId xmlns:a16="http://schemas.microsoft.com/office/drawing/2014/main" id="{B17B9EB0-E358-462C-8C00-36DF46F058D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7" name="Group 384">
                <a:extLst>
                  <a:ext uri="{FF2B5EF4-FFF2-40B4-BE49-F238E27FC236}">
                    <a16:creationId xmlns:a16="http://schemas.microsoft.com/office/drawing/2014/main" id="{0758EDFE-0D3F-4269-AE74-CA709B888350}"/>
                  </a:ext>
                </a:extLst>
              </p:cNvPr>
              <p:cNvGrpSpPr>
                <a:grpSpLocks/>
              </p:cNvGrpSpPr>
              <p:nvPr/>
            </p:nvGrpSpPr>
            <p:grpSpPr bwMode="auto">
              <a:xfrm rot="11349086" flipH="1">
                <a:off x="5814446" y="3771779"/>
                <a:ext cx="83389" cy="175252"/>
                <a:chOff x="5021753" y="2927868"/>
                <a:chExt cx="83398" cy="175731"/>
              </a:xfrm>
            </p:grpSpPr>
            <p:sp>
              <p:nvSpPr>
                <p:cNvPr id="1078" name="Oval 385">
                  <a:extLst>
                    <a:ext uri="{FF2B5EF4-FFF2-40B4-BE49-F238E27FC236}">
                      <a16:creationId xmlns:a16="http://schemas.microsoft.com/office/drawing/2014/main" id="{F385A9D3-5575-4041-9E0F-2EE7F19A83D0}"/>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9" name="Freeform 386">
                  <a:extLst>
                    <a:ext uri="{FF2B5EF4-FFF2-40B4-BE49-F238E27FC236}">
                      <a16:creationId xmlns:a16="http://schemas.microsoft.com/office/drawing/2014/main" id="{86B06BD1-7544-4149-9586-E778A07F2907}"/>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0" name="Freeform 387">
                  <a:extLst>
                    <a:ext uri="{FF2B5EF4-FFF2-40B4-BE49-F238E27FC236}">
                      <a16:creationId xmlns:a16="http://schemas.microsoft.com/office/drawing/2014/main" id="{59A51514-47B7-4A92-AD3A-45C2E336F28A}"/>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8" name="Group 388">
                <a:extLst>
                  <a:ext uri="{FF2B5EF4-FFF2-40B4-BE49-F238E27FC236}">
                    <a16:creationId xmlns:a16="http://schemas.microsoft.com/office/drawing/2014/main" id="{48CF93F6-85DC-4C6C-9476-72B1E8A2BAD7}"/>
                  </a:ext>
                </a:extLst>
              </p:cNvPr>
              <p:cNvGrpSpPr>
                <a:grpSpLocks/>
              </p:cNvGrpSpPr>
              <p:nvPr/>
            </p:nvGrpSpPr>
            <p:grpSpPr bwMode="auto">
              <a:xfrm rot="11349086" flipH="1">
                <a:off x="5716166" y="3771779"/>
                <a:ext cx="83389" cy="175252"/>
                <a:chOff x="5021753" y="2927868"/>
                <a:chExt cx="83398" cy="175731"/>
              </a:xfrm>
            </p:grpSpPr>
            <p:sp>
              <p:nvSpPr>
                <p:cNvPr id="1075" name="Oval 389">
                  <a:extLst>
                    <a:ext uri="{FF2B5EF4-FFF2-40B4-BE49-F238E27FC236}">
                      <a16:creationId xmlns:a16="http://schemas.microsoft.com/office/drawing/2014/main" id="{5FD57895-851E-40D4-9A53-5CB7D87B1B92}"/>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6" name="Freeform 390">
                  <a:extLst>
                    <a:ext uri="{FF2B5EF4-FFF2-40B4-BE49-F238E27FC236}">
                      <a16:creationId xmlns:a16="http://schemas.microsoft.com/office/drawing/2014/main" id="{3319F09A-42E2-4219-8BB7-2FA4E8A2714D}"/>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7" name="Freeform 391">
                  <a:extLst>
                    <a:ext uri="{FF2B5EF4-FFF2-40B4-BE49-F238E27FC236}">
                      <a16:creationId xmlns:a16="http://schemas.microsoft.com/office/drawing/2014/main" id="{F23E32FC-408C-4F5D-A42F-1E70BD0DE968}"/>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59" name="Group 219">
                <a:extLst>
                  <a:ext uri="{FF2B5EF4-FFF2-40B4-BE49-F238E27FC236}">
                    <a16:creationId xmlns:a16="http://schemas.microsoft.com/office/drawing/2014/main" id="{9F89EDE9-A544-4D5D-A01F-EC3A21F8D8DC}"/>
                  </a:ext>
                </a:extLst>
              </p:cNvPr>
              <p:cNvGrpSpPr>
                <a:grpSpLocks/>
              </p:cNvGrpSpPr>
              <p:nvPr/>
            </p:nvGrpSpPr>
            <p:grpSpPr bwMode="auto">
              <a:xfrm>
                <a:off x="6163165" y="3574936"/>
                <a:ext cx="83389" cy="175252"/>
                <a:chOff x="5021753" y="2927868"/>
                <a:chExt cx="83398" cy="175731"/>
              </a:xfrm>
            </p:grpSpPr>
            <p:sp>
              <p:nvSpPr>
                <p:cNvPr id="1072" name="Oval 220">
                  <a:extLst>
                    <a:ext uri="{FF2B5EF4-FFF2-40B4-BE49-F238E27FC236}">
                      <a16:creationId xmlns:a16="http://schemas.microsoft.com/office/drawing/2014/main" id="{E6F614AC-8989-48AA-A219-406A6783C614}"/>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3" name="Freeform 221">
                  <a:extLst>
                    <a:ext uri="{FF2B5EF4-FFF2-40B4-BE49-F238E27FC236}">
                      <a16:creationId xmlns:a16="http://schemas.microsoft.com/office/drawing/2014/main" id="{A0E22240-F06B-4625-88E1-B85BDFE29D9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4" name="Freeform 222">
                  <a:extLst>
                    <a:ext uri="{FF2B5EF4-FFF2-40B4-BE49-F238E27FC236}">
                      <a16:creationId xmlns:a16="http://schemas.microsoft.com/office/drawing/2014/main" id="{3B439986-22A8-4B28-8C4F-6AAF15E2DDB3}"/>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60" name="Group 223">
                <a:extLst>
                  <a:ext uri="{FF2B5EF4-FFF2-40B4-BE49-F238E27FC236}">
                    <a16:creationId xmlns:a16="http://schemas.microsoft.com/office/drawing/2014/main" id="{3D5A0FA0-F6E5-4D88-B65A-8FFFA270CB64}"/>
                  </a:ext>
                </a:extLst>
              </p:cNvPr>
              <p:cNvGrpSpPr>
                <a:grpSpLocks/>
              </p:cNvGrpSpPr>
              <p:nvPr/>
            </p:nvGrpSpPr>
            <p:grpSpPr bwMode="auto">
              <a:xfrm>
                <a:off x="6073820" y="3574936"/>
                <a:ext cx="83389" cy="175252"/>
                <a:chOff x="5021753" y="2927868"/>
                <a:chExt cx="83398" cy="175731"/>
              </a:xfrm>
            </p:grpSpPr>
            <p:sp>
              <p:nvSpPr>
                <p:cNvPr id="1069" name="Oval 224">
                  <a:extLst>
                    <a:ext uri="{FF2B5EF4-FFF2-40B4-BE49-F238E27FC236}">
                      <a16:creationId xmlns:a16="http://schemas.microsoft.com/office/drawing/2014/main" id="{8A84D3BD-00C5-4341-A9C6-8AD30DAADEA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0" name="Freeform 225">
                  <a:extLst>
                    <a:ext uri="{FF2B5EF4-FFF2-40B4-BE49-F238E27FC236}">
                      <a16:creationId xmlns:a16="http://schemas.microsoft.com/office/drawing/2014/main" id="{BAABF65B-5B65-45FF-AED2-C75A11CB94BC}"/>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71" name="Freeform 226">
                  <a:extLst>
                    <a:ext uri="{FF2B5EF4-FFF2-40B4-BE49-F238E27FC236}">
                      <a16:creationId xmlns:a16="http://schemas.microsoft.com/office/drawing/2014/main" id="{210EB484-BFF7-41DE-90C2-924B837AB940}"/>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61" name="Group 380">
                <a:extLst>
                  <a:ext uri="{FF2B5EF4-FFF2-40B4-BE49-F238E27FC236}">
                    <a16:creationId xmlns:a16="http://schemas.microsoft.com/office/drawing/2014/main" id="{154D38AD-EFAB-4A9C-B225-BEA84379B9EC}"/>
                  </a:ext>
                </a:extLst>
              </p:cNvPr>
              <p:cNvGrpSpPr>
                <a:grpSpLocks/>
              </p:cNvGrpSpPr>
              <p:nvPr/>
            </p:nvGrpSpPr>
            <p:grpSpPr bwMode="auto">
              <a:xfrm rot="11349086" flipH="1">
                <a:off x="6174545" y="3771474"/>
                <a:ext cx="83389" cy="175252"/>
                <a:chOff x="5021753" y="2927868"/>
                <a:chExt cx="83398" cy="175731"/>
              </a:xfrm>
            </p:grpSpPr>
            <p:sp>
              <p:nvSpPr>
                <p:cNvPr id="1066" name="Oval 381">
                  <a:extLst>
                    <a:ext uri="{FF2B5EF4-FFF2-40B4-BE49-F238E27FC236}">
                      <a16:creationId xmlns:a16="http://schemas.microsoft.com/office/drawing/2014/main" id="{9878869D-1198-484F-B035-FAA28F170511}"/>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7" name="Freeform 382">
                  <a:extLst>
                    <a:ext uri="{FF2B5EF4-FFF2-40B4-BE49-F238E27FC236}">
                      <a16:creationId xmlns:a16="http://schemas.microsoft.com/office/drawing/2014/main" id="{98899495-6CF5-4D8A-8713-42C6AE757EF1}"/>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8" name="Freeform 383">
                  <a:extLst>
                    <a:ext uri="{FF2B5EF4-FFF2-40B4-BE49-F238E27FC236}">
                      <a16:creationId xmlns:a16="http://schemas.microsoft.com/office/drawing/2014/main" id="{FAD217D2-6E73-4939-B20B-95784E23CC99}"/>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062" name="Group 384">
                <a:extLst>
                  <a:ext uri="{FF2B5EF4-FFF2-40B4-BE49-F238E27FC236}">
                    <a16:creationId xmlns:a16="http://schemas.microsoft.com/office/drawing/2014/main" id="{0FD3DC66-1B23-40E2-95C8-BB1327F81F4F}"/>
                  </a:ext>
                </a:extLst>
              </p:cNvPr>
              <p:cNvGrpSpPr>
                <a:grpSpLocks/>
              </p:cNvGrpSpPr>
              <p:nvPr/>
            </p:nvGrpSpPr>
            <p:grpSpPr bwMode="auto">
              <a:xfrm rot="11349086" flipH="1">
                <a:off x="6085199" y="3771474"/>
                <a:ext cx="83389" cy="175252"/>
                <a:chOff x="5021753" y="2927868"/>
                <a:chExt cx="83398" cy="175731"/>
              </a:xfrm>
            </p:grpSpPr>
            <p:sp>
              <p:nvSpPr>
                <p:cNvPr id="1063" name="Oval 385">
                  <a:extLst>
                    <a:ext uri="{FF2B5EF4-FFF2-40B4-BE49-F238E27FC236}">
                      <a16:creationId xmlns:a16="http://schemas.microsoft.com/office/drawing/2014/main" id="{86973BFB-416F-41B2-869D-CD9CCEC1724C}"/>
                    </a:ext>
                  </a:extLst>
                </p:cNvPr>
                <p:cNvSpPr>
                  <a:spLocks noChangeArrowheads="1"/>
                </p:cNvSpPr>
                <p:nvPr/>
              </p:nvSpPr>
              <p:spPr bwMode="auto">
                <a:xfrm rot="335885">
                  <a:off x="5021753" y="2927868"/>
                  <a:ext cx="83398" cy="51676"/>
                </a:xfrm>
                <a:prstGeom prst="ellipse">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l" defTabSz="914400" rtl="0" eaLnBrk="1" fontAlgn="base" latinLnBrk="0" hangingPunct="1">
                    <a:lnSpc>
                      <a:spcPct val="90000"/>
                    </a:lnSpc>
                    <a:spcBef>
                      <a:spcPct val="35000"/>
                    </a:spcBef>
                    <a:spcAft>
                      <a:spcPct val="25000"/>
                    </a:spcAft>
                    <a:buClr>
                      <a:srgbClr val="8B3D9A"/>
                    </a:buClr>
                    <a:buSzTx/>
                    <a:buFont typeface="Arial" panose="020B0604020202020204" pitchFamily="34" charset="0"/>
                    <a:buChar char="•"/>
                    <a:tabLst/>
                    <a:defRPr/>
                  </a:pPr>
                  <a:endParaRPr kumimoji="0" lang="en-US" alt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4" name="Freeform 386">
                  <a:extLst>
                    <a:ext uri="{FF2B5EF4-FFF2-40B4-BE49-F238E27FC236}">
                      <a16:creationId xmlns:a16="http://schemas.microsoft.com/office/drawing/2014/main" id="{C754C166-2335-4598-86CE-31A85D1ECB3F}"/>
                    </a:ext>
                  </a:extLst>
                </p:cNvPr>
                <p:cNvSpPr>
                  <a:spLocks/>
                </p:cNvSpPr>
                <p:nvPr/>
              </p:nvSpPr>
              <p:spPr bwMode="auto">
                <a:xfrm>
                  <a:off x="5032178" y="2954674"/>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65" name="Freeform 387">
                  <a:extLst>
                    <a:ext uri="{FF2B5EF4-FFF2-40B4-BE49-F238E27FC236}">
                      <a16:creationId xmlns:a16="http://schemas.microsoft.com/office/drawing/2014/main" id="{3AF51991-A5B9-4309-8223-ADF0EC3E35E2}"/>
                    </a:ext>
                  </a:extLst>
                </p:cNvPr>
                <p:cNvSpPr>
                  <a:spLocks/>
                </p:cNvSpPr>
                <p:nvPr/>
              </p:nvSpPr>
              <p:spPr bwMode="auto">
                <a:xfrm>
                  <a:off x="5062460" y="2952192"/>
                  <a:ext cx="31274" cy="148925"/>
                </a:xfrm>
                <a:custGeom>
                  <a:avLst/>
                  <a:gdLst>
                    <a:gd name="T0" fmla="*/ 31274 w 31274"/>
                    <a:gd name="T1" fmla="*/ 0 h 148925"/>
                    <a:gd name="T2" fmla="*/ 1489 w 31274"/>
                    <a:gd name="T3" fmla="*/ 53613 h 148925"/>
                    <a:gd name="T4" fmla="*/ 22339 w 31274"/>
                    <a:gd name="T5" fmla="*/ 101269 h 148925"/>
                    <a:gd name="T6" fmla="*/ 1489 w 31274"/>
                    <a:gd name="T7" fmla="*/ 148925 h 148925"/>
                    <a:gd name="T8" fmla="*/ 0 60000 65536"/>
                    <a:gd name="T9" fmla="*/ 0 60000 65536"/>
                    <a:gd name="T10" fmla="*/ 0 60000 65536"/>
                    <a:gd name="T11" fmla="*/ 0 60000 65536"/>
                    <a:gd name="T12" fmla="*/ 0 w 31274"/>
                    <a:gd name="T13" fmla="*/ 0 h 148925"/>
                    <a:gd name="T14" fmla="*/ 31274 w 31274"/>
                    <a:gd name="T15" fmla="*/ 148925 h 148925"/>
                  </a:gdLst>
                  <a:ahLst/>
                  <a:cxnLst>
                    <a:cxn ang="T8">
                      <a:pos x="T0" y="T1"/>
                    </a:cxn>
                    <a:cxn ang="T9">
                      <a:pos x="T2" y="T3"/>
                    </a:cxn>
                    <a:cxn ang="T10">
                      <a:pos x="T4" y="T5"/>
                    </a:cxn>
                    <a:cxn ang="T11">
                      <a:pos x="T6" y="T7"/>
                    </a:cxn>
                  </a:cxnLst>
                  <a:rect l="T12" t="T13" r="T14" b="T15"/>
                  <a:pathLst>
                    <a:path w="31274" h="148925">
                      <a:moveTo>
                        <a:pt x="31274" y="0"/>
                      </a:moveTo>
                      <a:cubicBezTo>
                        <a:pt x="17126" y="18367"/>
                        <a:pt x="2978" y="36735"/>
                        <a:pt x="1489" y="53613"/>
                      </a:cubicBezTo>
                      <a:cubicBezTo>
                        <a:pt x="0" y="70491"/>
                        <a:pt x="22339" y="85384"/>
                        <a:pt x="22339" y="101269"/>
                      </a:cubicBezTo>
                      <a:cubicBezTo>
                        <a:pt x="22339" y="117154"/>
                        <a:pt x="11914" y="133039"/>
                        <a:pt x="1489" y="148925"/>
                      </a:cubicBezTo>
                    </a:path>
                  </a:pathLst>
                </a:custGeom>
                <a:noFill/>
                <a:ln w="12700" algn="ctr">
                  <a:solidFill>
                    <a:schemeClr val="bg2"/>
                  </a:solidFill>
                  <a:round/>
                  <a:headEnd/>
                  <a:tailEnd/>
                </a:ln>
                <a:extLst>
                  <a:ext uri="{909E8E84-426E-40dd-AFC4-6F175D3DCCD1}">
                    <a14:hiddenFill xmlns:a14="http://schemas.microsoft.com/office/drawing/2010/main" xmlns="">
                      <a:solidFill>
                        <a:srgbClr val="FFFFFF"/>
                      </a:solidFill>
                    </a14:hiddenFill>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cxnSp>
        <p:nvCxnSpPr>
          <p:cNvPr id="11" name="Straight Arrow Connector 10">
            <a:extLst>
              <a:ext uri="{FF2B5EF4-FFF2-40B4-BE49-F238E27FC236}">
                <a16:creationId xmlns:a16="http://schemas.microsoft.com/office/drawing/2014/main" id="{218567DC-BBDF-48D7-AAEF-D733C40780C5}"/>
              </a:ext>
            </a:extLst>
          </p:cNvPr>
          <p:cNvCxnSpPr/>
          <p:nvPr/>
        </p:nvCxnSpPr>
        <p:spPr bwMode="auto">
          <a:xfrm>
            <a:off x="8620396" y="3278222"/>
            <a:ext cx="518920" cy="0"/>
          </a:xfrm>
          <a:prstGeom prst="straightConnector1">
            <a:avLst/>
          </a:prstGeom>
          <a:noFill/>
          <a:ln w="28575" cap="flat" cmpd="sng" algn="ctr">
            <a:solidFill>
              <a:schemeClr val="bg1"/>
            </a:solidFill>
            <a:prstDash val="solid"/>
            <a:round/>
            <a:headEnd type="none" w="med" len="med"/>
            <a:tailEnd type="triangle"/>
          </a:ln>
          <a:effectLst/>
        </p:spPr>
      </p:cxnSp>
      <p:sp>
        <p:nvSpPr>
          <p:cNvPr id="16" name="Freeform: Shape 15">
            <a:extLst>
              <a:ext uri="{FF2B5EF4-FFF2-40B4-BE49-F238E27FC236}">
                <a16:creationId xmlns:a16="http://schemas.microsoft.com/office/drawing/2014/main" id="{1317A0B1-2442-4B87-82B7-1E797210C885}"/>
              </a:ext>
            </a:extLst>
          </p:cNvPr>
          <p:cNvSpPr/>
          <p:nvPr/>
        </p:nvSpPr>
        <p:spPr bwMode="auto">
          <a:xfrm>
            <a:off x="10172143" y="3291652"/>
            <a:ext cx="359923" cy="282102"/>
          </a:xfrm>
          <a:custGeom>
            <a:avLst/>
            <a:gdLst>
              <a:gd name="connsiteX0" fmla="*/ 0 w 359923"/>
              <a:gd name="connsiteY0" fmla="*/ 0 h 282102"/>
              <a:gd name="connsiteX1" fmla="*/ 184825 w 359923"/>
              <a:gd name="connsiteY1" fmla="*/ 0 h 282102"/>
              <a:gd name="connsiteX2" fmla="*/ 359923 w 359923"/>
              <a:gd name="connsiteY2" fmla="*/ 282102 h 282102"/>
            </a:gdLst>
            <a:ahLst/>
            <a:cxnLst>
              <a:cxn ang="0">
                <a:pos x="connsiteX0" y="connsiteY0"/>
              </a:cxn>
              <a:cxn ang="0">
                <a:pos x="connsiteX1" y="connsiteY1"/>
              </a:cxn>
              <a:cxn ang="0">
                <a:pos x="connsiteX2" y="connsiteY2"/>
              </a:cxn>
            </a:cxnLst>
            <a:rect l="l" t="t" r="r" b="b"/>
            <a:pathLst>
              <a:path w="359923" h="282102">
                <a:moveTo>
                  <a:pt x="0" y="0"/>
                </a:moveTo>
                <a:lnTo>
                  <a:pt x="184825" y="0"/>
                </a:lnTo>
                <a:lnTo>
                  <a:pt x="359923" y="282102"/>
                </a:lnTo>
              </a:path>
            </a:pathLst>
          </a:custGeom>
          <a:noFill/>
          <a:ln w="28575">
            <a:solidFill>
              <a:schemeClr val="bg1"/>
            </a:solidFill>
            <a:miter lim="800000"/>
            <a:headEnd type="none" w="med" len="med"/>
            <a:tailEnd type="triangle" w="med" len="me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 name="TextBox 16">
            <a:extLst>
              <a:ext uri="{FF2B5EF4-FFF2-40B4-BE49-F238E27FC236}">
                <a16:creationId xmlns:a16="http://schemas.microsoft.com/office/drawing/2014/main" id="{FF447397-0C92-4D92-A509-C7AD07FD612D}"/>
              </a:ext>
            </a:extLst>
          </p:cNvPr>
          <p:cNvSpPr txBox="1"/>
          <p:nvPr/>
        </p:nvSpPr>
        <p:spPr bwMode="auto">
          <a:xfrm>
            <a:off x="8620917" y="3063881"/>
            <a:ext cx="42153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1154" name="TextBox 1153">
            <a:extLst>
              <a:ext uri="{FF2B5EF4-FFF2-40B4-BE49-F238E27FC236}">
                <a16:creationId xmlns:a16="http://schemas.microsoft.com/office/drawing/2014/main" id="{DB504538-078F-41DE-AE30-CD83ED8D7A4E}"/>
              </a:ext>
            </a:extLst>
          </p:cNvPr>
          <p:cNvSpPr txBox="1"/>
          <p:nvPr/>
        </p:nvSpPr>
        <p:spPr bwMode="auto">
          <a:xfrm>
            <a:off x="10082820" y="3072597"/>
            <a:ext cx="421532"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X</a:t>
            </a:r>
          </a:p>
        </p:txBody>
      </p:sp>
      <p:sp>
        <p:nvSpPr>
          <p:cNvPr id="18" name="TextBox 17">
            <a:extLst>
              <a:ext uri="{FF2B5EF4-FFF2-40B4-BE49-F238E27FC236}">
                <a16:creationId xmlns:a16="http://schemas.microsoft.com/office/drawing/2014/main" id="{F52D64F6-0CD0-4499-B213-9591633747C7}"/>
              </a:ext>
            </a:extLst>
          </p:cNvPr>
          <p:cNvSpPr txBox="1"/>
          <p:nvPr/>
        </p:nvSpPr>
        <p:spPr bwMode="auto">
          <a:xfrm>
            <a:off x="8090661" y="3658390"/>
            <a:ext cx="133326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i="0" u="none" strike="noStrike" kern="1200" cap="none" spc="0" normalizeH="0" baseline="0" noProof="0" dirty="0">
                <a:ln>
                  <a:noFill/>
                </a:ln>
                <a:solidFill>
                  <a:schemeClr val="accent3"/>
                </a:solidFill>
                <a:effectLst/>
                <a:uLnTx/>
                <a:uFillTx/>
                <a:latin typeface="Calibri" panose="020F0502020204030204" pitchFamily="34" charset="0"/>
                <a:ea typeface="+mn-ea"/>
                <a:cs typeface="Arial" panose="020B0604020202020204" pitchFamily="34" charset="0"/>
              </a:rPr>
              <a:t>AMG 510</a:t>
            </a:r>
          </a:p>
        </p:txBody>
      </p:sp>
      <p:grpSp>
        <p:nvGrpSpPr>
          <p:cNvPr id="23" name="Group 22">
            <a:extLst>
              <a:ext uri="{FF2B5EF4-FFF2-40B4-BE49-F238E27FC236}">
                <a16:creationId xmlns:a16="http://schemas.microsoft.com/office/drawing/2014/main" id="{AF3F2BE6-F8A8-4577-A3CD-AA7E9BAD02E9}"/>
              </a:ext>
            </a:extLst>
          </p:cNvPr>
          <p:cNvGrpSpPr/>
          <p:nvPr/>
        </p:nvGrpSpPr>
        <p:grpSpPr>
          <a:xfrm>
            <a:off x="8420112" y="3437194"/>
            <a:ext cx="269484" cy="270888"/>
            <a:chOff x="8286149" y="3329710"/>
            <a:chExt cx="269484" cy="270888"/>
          </a:xfrm>
        </p:grpSpPr>
        <p:cxnSp>
          <p:nvCxnSpPr>
            <p:cNvPr id="20" name="Straight Connector 19">
              <a:extLst>
                <a:ext uri="{FF2B5EF4-FFF2-40B4-BE49-F238E27FC236}">
                  <a16:creationId xmlns:a16="http://schemas.microsoft.com/office/drawing/2014/main" id="{C820D14C-4783-4968-8A01-5FE41515FE97}"/>
                </a:ext>
              </a:extLst>
            </p:cNvPr>
            <p:cNvCxnSpPr>
              <a:cxnSpLocks/>
            </p:cNvCxnSpPr>
            <p:nvPr/>
          </p:nvCxnSpPr>
          <p:spPr bwMode="auto">
            <a:xfrm flipH="1" flipV="1">
              <a:off x="8346610" y="3397114"/>
              <a:ext cx="209023" cy="203484"/>
            </a:xfrm>
            <a:prstGeom prst="line">
              <a:avLst/>
            </a:prstGeom>
            <a:noFill/>
            <a:ln w="28575" cap="flat" cmpd="sng" algn="ctr">
              <a:solidFill>
                <a:schemeClr val="accent3"/>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B8F4253-470F-486F-B7F7-B84EC9837B3F}"/>
                </a:ext>
              </a:extLst>
            </p:cNvPr>
            <p:cNvCxnSpPr/>
            <p:nvPr/>
          </p:nvCxnSpPr>
          <p:spPr bwMode="auto">
            <a:xfrm flipV="1">
              <a:off x="8286149" y="3329710"/>
              <a:ext cx="140928" cy="145602"/>
            </a:xfrm>
            <a:prstGeom prst="line">
              <a:avLst/>
            </a:prstGeom>
            <a:noFill/>
            <a:ln w="28575" cap="flat" cmpd="sng" algn="ctr">
              <a:solidFill>
                <a:schemeClr val="accent3"/>
              </a:solidFill>
              <a:prstDash val="solid"/>
              <a:round/>
              <a:headEnd type="none" w="med" len="med"/>
              <a:tailEnd type="none" w="med" len="med"/>
            </a:ln>
            <a:effectLst/>
          </p:spPr>
        </p:cxnSp>
      </p:grpSp>
      <p:grpSp>
        <p:nvGrpSpPr>
          <p:cNvPr id="1161" name="Group 1160">
            <a:extLst>
              <a:ext uri="{FF2B5EF4-FFF2-40B4-BE49-F238E27FC236}">
                <a16:creationId xmlns:a16="http://schemas.microsoft.com/office/drawing/2014/main" id="{A2D3387C-025D-402A-A6DC-9468C817CBD0}"/>
              </a:ext>
            </a:extLst>
          </p:cNvPr>
          <p:cNvGrpSpPr/>
          <p:nvPr/>
        </p:nvGrpSpPr>
        <p:grpSpPr>
          <a:xfrm>
            <a:off x="9179167" y="3036033"/>
            <a:ext cx="973420" cy="573407"/>
            <a:chOff x="5124266" y="3448519"/>
            <a:chExt cx="828139" cy="432522"/>
          </a:xfrm>
        </p:grpSpPr>
        <p:sp>
          <p:nvSpPr>
            <p:cNvPr id="1162" name="Oval 1161">
              <a:extLst>
                <a:ext uri="{FF2B5EF4-FFF2-40B4-BE49-F238E27FC236}">
                  <a16:creationId xmlns:a16="http://schemas.microsoft.com/office/drawing/2014/main" id="{23FEA30B-03D7-4E4B-87E0-EEB2ADE270C8}"/>
                </a:ext>
              </a:extLst>
            </p:cNvPr>
            <p:cNvSpPr/>
            <p:nvPr/>
          </p:nvSpPr>
          <p:spPr bwMode="auto">
            <a:xfrm>
              <a:off x="5137883" y="3464616"/>
              <a:ext cx="775312" cy="416425"/>
            </a:xfrm>
            <a:prstGeom prst="ellipse">
              <a:avLst/>
            </a:prstGeom>
            <a:solidFill>
              <a:schemeClr val="accent2"/>
            </a:solidFill>
            <a:ln>
              <a:noFill/>
            </a:ln>
          </p:spPr>
          <p:txBody>
            <a:bodyPr wrap="square" rtlCol="0" anchor="ctr">
              <a:noAutofit/>
            </a:bodyPr>
            <a:lstStyle/>
            <a:p>
              <a:pPr marL="0" marR="0" lvl="0" indent="0" algn="ctr" defTabSz="914400" rtl="0" eaLnBrk="1" fontAlgn="auto" latinLnBrk="0" hangingPunct="1">
                <a:lnSpc>
                  <a:spcPct val="100000"/>
                </a:lnSpc>
                <a:spcBef>
                  <a:spcPct val="0"/>
                </a:spcBef>
                <a:spcAft>
                  <a:spcPct val="0"/>
                </a:spcAft>
                <a:buClrTx/>
                <a:buSzTx/>
                <a:buFont typeface="Arial"/>
                <a:buNone/>
                <a:tabLst/>
                <a:defRPr/>
              </a:pP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163" name="TextBox 1162">
              <a:extLst>
                <a:ext uri="{FF2B5EF4-FFF2-40B4-BE49-F238E27FC236}">
                  <a16:creationId xmlns:a16="http://schemas.microsoft.com/office/drawing/2014/main" id="{B1FC866A-6A2C-497A-ACE3-7FABCB30D509}"/>
                </a:ext>
              </a:extLst>
            </p:cNvPr>
            <p:cNvSpPr txBox="1"/>
            <p:nvPr/>
          </p:nvSpPr>
          <p:spPr>
            <a:xfrm>
              <a:off x="5124266" y="3448519"/>
              <a:ext cx="828139" cy="276999"/>
            </a:xfrm>
            <a:prstGeom prst="rect">
              <a:avLst/>
            </a:prstGeom>
            <a:noFill/>
          </p:spPr>
          <p:txBody>
            <a:bodyPr wrap="square" rtlCol="0">
              <a:noAutofit/>
            </a:bodyPr>
            <a:lstStyle/>
            <a:p>
              <a:pPr marL="0" marR="0" lvl="0" indent="0" algn="ctr" defTabSz="609493" rtl="0" eaLnBrk="1" fontAlgn="auto" latinLnBrk="0" hangingPunct="1">
                <a:lnSpc>
                  <a:spcPct val="100000"/>
                </a:lnSpc>
                <a:spcBef>
                  <a:spcPts val="0"/>
                </a:spcBef>
                <a:spcAft>
                  <a:spcPts val="0"/>
                </a:spcAft>
                <a:buClrTx/>
                <a:buSzTx/>
                <a:buFont typeface="Arial"/>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rPr>
                <a:t>GTP </a:t>
              </a:r>
            </a:p>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rPr>
                <a:t>KRAS</a:t>
              </a:r>
              <a:r>
                <a:rPr kumimoji="0" lang="en-US" sz="1400" b="1" i="0" u="none" strike="noStrike" kern="1200" cap="none" spc="0" normalizeH="0" baseline="30000" noProof="0" dirty="0">
                  <a:ln>
                    <a:noFill/>
                  </a:ln>
                  <a:solidFill>
                    <a:srgbClr val="FFFFFF"/>
                  </a:solidFill>
                  <a:effectLst/>
                  <a:uLnTx/>
                  <a:uFillTx/>
                  <a:latin typeface="Arial" panose="020B0604020202020204" pitchFamily="34" charset="0"/>
                  <a:ea typeface="+mn-ea"/>
                  <a:cs typeface="Arial" panose="020B0604020202020204" pitchFamily="34" charset="0"/>
                </a:rPr>
                <a:t>G12C</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grpSp>
      <p:grpSp>
        <p:nvGrpSpPr>
          <p:cNvPr id="1168" name="Group 1167">
            <a:extLst>
              <a:ext uri="{FF2B5EF4-FFF2-40B4-BE49-F238E27FC236}">
                <a16:creationId xmlns:a16="http://schemas.microsoft.com/office/drawing/2014/main" id="{029BE726-991A-4175-9BE2-28FBFC2B7DB8}"/>
              </a:ext>
            </a:extLst>
          </p:cNvPr>
          <p:cNvGrpSpPr/>
          <p:nvPr/>
        </p:nvGrpSpPr>
        <p:grpSpPr>
          <a:xfrm flipH="1">
            <a:off x="7754998" y="1263839"/>
            <a:ext cx="528846" cy="997296"/>
            <a:chOff x="4718406" y="2037150"/>
            <a:chExt cx="221106" cy="416961"/>
          </a:xfrm>
        </p:grpSpPr>
        <p:cxnSp>
          <p:nvCxnSpPr>
            <p:cNvPr id="1169" name="Straight Connector 1168">
              <a:extLst>
                <a:ext uri="{FF2B5EF4-FFF2-40B4-BE49-F238E27FC236}">
                  <a16:creationId xmlns:a16="http://schemas.microsoft.com/office/drawing/2014/main" id="{CE83357B-9E7B-4BEB-B502-C745C0428F24}"/>
                </a:ext>
              </a:extLst>
            </p:cNvPr>
            <p:cNvCxnSpPr>
              <a:cxnSpLocks/>
            </p:cNvCxnSpPr>
            <p:nvPr/>
          </p:nvCxnSpPr>
          <p:spPr bwMode="auto">
            <a:xfrm>
              <a:off x="4935599" y="2260023"/>
              <a:ext cx="0" cy="194088"/>
            </a:xfrm>
            <a:prstGeom prst="line">
              <a:avLst/>
            </a:prstGeom>
            <a:noFill/>
            <a:ln w="88900" cap="flat" cmpd="sng" algn="ctr">
              <a:solidFill>
                <a:schemeClr val="accent6">
                  <a:lumMod val="60000"/>
                  <a:lumOff val="40000"/>
                </a:schemeClr>
              </a:solidFill>
              <a:prstDash val="solid"/>
              <a:round/>
              <a:headEnd type="none" w="med" len="med"/>
              <a:tailEnd type="none" w="med" len="med"/>
            </a:ln>
            <a:effectLst/>
          </p:spPr>
        </p:cxnSp>
        <p:cxnSp>
          <p:nvCxnSpPr>
            <p:cNvPr id="1170" name="Straight Connector 1169">
              <a:extLst>
                <a:ext uri="{FF2B5EF4-FFF2-40B4-BE49-F238E27FC236}">
                  <a16:creationId xmlns:a16="http://schemas.microsoft.com/office/drawing/2014/main" id="{35E891BF-B753-44E1-ABEB-06734C00B32C}"/>
                </a:ext>
              </a:extLst>
            </p:cNvPr>
            <p:cNvCxnSpPr>
              <a:cxnSpLocks/>
            </p:cNvCxnSpPr>
            <p:nvPr/>
          </p:nvCxnSpPr>
          <p:spPr bwMode="auto">
            <a:xfrm>
              <a:off x="4718406" y="2037150"/>
              <a:ext cx="205515" cy="191427"/>
            </a:xfrm>
            <a:prstGeom prst="line">
              <a:avLst/>
            </a:prstGeom>
            <a:noFill/>
            <a:ln w="88900" cap="flat" cmpd="sng" algn="ctr">
              <a:solidFill>
                <a:schemeClr val="accent6">
                  <a:lumMod val="60000"/>
                  <a:lumOff val="40000"/>
                </a:schemeClr>
              </a:solidFill>
              <a:prstDash val="solid"/>
              <a:round/>
              <a:headEnd type="none" w="med" len="med"/>
              <a:tailEnd type="none" w="med" len="med"/>
            </a:ln>
            <a:effectLst/>
          </p:spPr>
        </p:cxnSp>
        <p:cxnSp>
          <p:nvCxnSpPr>
            <p:cNvPr id="1171" name="Straight Connector 1170">
              <a:extLst>
                <a:ext uri="{FF2B5EF4-FFF2-40B4-BE49-F238E27FC236}">
                  <a16:creationId xmlns:a16="http://schemas.microsoft.com/office/drawing/2014/main" id="{1C4D1941-BCC9-4F93-A992-83292E3A7B1E}"/>
                </a:ext>
              </a:extLst>
            </p:cNvPr>
            <p:cNvCxnSpPr>
              <a:cxnSpLocks/>
            </p:cNvCxnSpPr>
            <p:nvPr/>
          </p:nvCxnSpPr>
          <p:spPr bwMode="auto">
            <a:xfrm>
              <a:off x="4912616" y="2208400"/>
              <a:ext cx="26896" cy="69044"/>
            </a:xfrm>
            <a:prstGeom prst="line">
              <a:avLst/>
            </a:prstGeom>
            <a:noFill/>
            <a:ln w="88900" cap="flat" cmpd="sng" algn="ctr">
              <a:solidFill>
                <a:schemeClr val="accent6">
                  <a:lumMod val="60000"/>
                  <a:lumOff val="40000"/>
                </a:schemeClr>
              </a:solidFill>
              <a:prstDash val="solid"/>
              <a:round/>
              <a:headEnd type="none" w="med" len="med"/>
              <a:tailEnd type="none" w="med" len="med"/>
            </a:ln>
            <a:effectLst/>
          </p:spPr>
        </p:cxnSp>
      </p:grpSp>
      <p:sp>
        <p:nvSpPr>
          <p:cNvPr id="1172" name="Freeform: Shape 1171">
            <a:extLst>
              <a:ext uri="{FF2B5EF4-FFF2-40B4-BE49-F238E27FC236}">
                <a16:creationId xmlns:a16="http://schemas.microsoft.com/office/drawing/2014/main" id="{A5E96D23-CFC7-4CD8-AEFC-45E0D4FEF69D}"/>
              </a:ext>
            </a:extLst>
          </p:cNvPr>
          <p:cNvSpPr/>
          <p:nvPr/>
        </p:nvSpPr>
        <p:spPr bwMode="auto">
          <a:xfrm>
            <a:off x="7213562" y="1267192"/>
            <a:ext cx="920522" cy="367191"/>
          </a:xfrm>
          <a:custGeom>
            <a:avLst/>
            <a:gdLst>
              <a:gd name="connsiteX0" fmla="*/ 0 w 644769"/>
              <a:gd name="connsiteY0" fmla="*/ 0 h 259861"/>
              <a:gd name="connsiteX1" fmla="*/ 644769 w 644769"/>
              <a:gd name="connsiteY1" fmla="*/ 0 h 259861"/>
              <a:gd name="connsiteX2" fmla="*/ 384908 w 644769"/>
              <a:gd name="connsiteY2" fmla="*/ 259861 h 259861"/>
              <a:gd name="connsiteX3" fmla="*/ 255954 w 644769"/>
              <a:gd name="connsiteY3" fmla="*/ 259861 h 259861"/>
              <a:gd name="connsiteX4" fmla="*/ 0 w 644769"/>
              <a:gd name="connsiteY4" fmla="*/ 0 h 25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69" h="259861">
                <a:moveTo>
                  <a:pt x="0" y="0"/>
                </a:moveTo>
                <a:lnTo>
                  <a:pt x="644769" y="0"/>
                </a:lnTo>
                <a:lnTo>
                  <a:pt x="384908" y="259861"/>
                </a:lnTo>
                <a:lnTo>
                  <a:pt x="255954" y="259861"/>
                </a:lnTo>
                <a:lnTo>
                  <a:pt x="0" y="0"/>
                </a:lnTo>
                <a:close/>
              </a:path>
            </a:pathLst>
          </a:custGeom>
          <a:solidFill>
            <a:schemeClr val="accent6">
              <a:lumMod val="40000"/>
              <a:lumOff val="60000"/>
            </a:schemeClr>
          </a:solidFill>
          <a:ln>
            <a:noFill/>
          </a:ln>
        </p:spPr>
        <p:txBody>
          <a:bodyPr wrap="square" rtlCol="0" anchor="ctr">
            <a:noAutofit/>
          </a:bodyPr>
          <a:lstStyle/>
          <a:p>
            <a:pPr marL="0" marR="0" lvl="0" indent="0" algn="ctr" defTabSz="609493" rtl="0" eaLnBrk="1" fontAlgn="auto" latinLnBrk="0" hangingPunct="1">
              <a:lnSpc>
                <a:spcPct val="100000"/>
              </a:lnSpc>
              <a:spcBef>
                <a:spcPct val="0"/>
              </a:spcBef>
              <a:spcAft>
                <a:spcPct val="0"/>
              </a:spcAft>
              <a:buClrTx/>
              <a:buSzTx/>
              <a:buFont typeface="Arial"/>
              <a:buNone/>
              <a:tabLst/>
              <a:defRPr/>
            </a:pPr>
            <a:endParaRPr kumimoji="0" lang="en-US" sz="1400" b="1" i="0" u="none" strike="noStrike" kern="1200" cap="none" spc="0" normalizeH="0" baseline="0" noProof="0" dirty="0">
              <a:ln>
                <a:noFill/>
              </a:ln>
              <a:solidFill>
                <a:srgbClr val="CDCDCF"/>
              </a:solidFill>
              <a:effectLst/>
              <a:uLnTx/>
              <a:uFillTx/>
              <a:latin typeface="Calibri" panose="020F0502020204030204" pitchFamily="34" charset="0"/>
              <a:ea typeface="+mn-ea"/>
              <a:cs typeface="Arial"/>
              <a:sym typeface="Arial"/>
            </a:endParaRPr>
          </a:p>
        </p:txBody>
      </p:sp>
      <p:cxnSp>
        <p:nvCxnSpPr>
          <p:cNvPr id="1176" name="Straight Connector 1175">
            <a:extLst>
              <a:ext uri="{FF2B5EF4-FFF2-40B4-BE49-F238E27FC236}">
                <a16:creationId xmlns:a16="http://schemas.microsoft.com/office/drawing/2014/main" id="{100A2995-3122-460A-A175-D3EC571451F7}"/>
              </a:ext>
            </a:extLst>
          </p:cNvPr>
          <p:cNvCxnSpPr>
            <a:cxnSpLocks/>
          </p:cNvCxnSpPr>
          <p:nvPr/>
        </p:nvCxnSpPr>
        <p:spPr bwMode="auto">
          <a:xfrm>
            <a:off x="7764357" y="2248179"/>
            <a:ext cx="0" cy="1099573"/>
          </a:xfrm>
          <a:prstGeom prst="line">
            <a:avLst/>
          </a:prstGeom>
          <a:noFill/>
          <a:ln w="88900" cap="flat" cmpd="sng" algn="ctr">
            <a:solidFill>
              <a:schemeClr val="accent6"/>
            </a:solidFill>
            <a:prstDash val="solid"/>
            <a:round/>
            <a:headEnd type="none" w="med" len="med"/>
            <a:tailEnd type="none" w="med" len="med"/>
          </a:ln>
          <a:effectLst/>
        </p:spPr>
      </p:cxnSp>
      <p:grpSp>
        <p:nvGrpSpPr>
          <p:cNvPr id="27" name="Group 26">
            <a:extLst>
              <a:ext uri="{FF2B5EF4-FFF2-40B4-BE49-F238E27FC236}">
                <a16:creationId xmlns:a16="http://schemas.microsoft.com/office/drawing/2014/main" id="{0E81FB4F-68AF-4E32-B1DE-9C17BDC0B08C}"/>
              </a:ext>
            </a:extLst>
          </p:cNvPr>
          <p:cNvGrpSpPr/>
          <p:nvPr/>
        </p:nvGrpSpPr>
        <p:grpSpPr>
          <a:xfrm>
            <a:off x="7058917" y="1267194"/>
            <a:ext cx="506606" cy="2079394"/>
            <a:chOff x="6865360" y="1267194"/>
            <a:chExt cx="506606" cy="2079394"/>
          </a:xfrm>
        </p:grpSpPr>
        <p:grpSp>
          <p:nvGrpSpPr>
            <p:cNvPr id="1164" name="Group 1163">
              <a:extLst>
                <a:ext uri="{FF2B5EF4-FFF2-40B4-BE49-F238E27FC236}">
                  <a16:creationId xmlns:a16="http://schemas.microsoft.com/office/drawing/2014/main" id="{31E827C5-AA60-4621-BFAE-83E50F142164}"/>
                </a:ext>
              </a:extLst>
            </p:cNvPr>
            <p:cNvGrpSpPr/>
            <p:nvPr/>
          </p:nvGrpSpPr>
          <p:grpSpPr>
            <a:xfrm>
              <a:off x="6865360" y="1267194"/>
              <a:ext cx="506606" cy="992051"/>
              <a:chOff x="4727704" y="2039343"/>
              <a:chExt cx="211808" cy="414768"/>
            </a:xfrm>
          </p:grpSpPr>
          <p:cxnSp>
            <p:nvCxnSpPr>
              <p:cNvPr id="1165" name="Straight Connector 1164">
                <a:extLst>
                  <a:ext uri="{FF2B5EF4-FFF2-40B4-BE49-F238E27FC236}">
                    <a16:creationId xmlns:a16="http://schemas.microsoft.com/office/drawing/2014/main" id="{10545D5D-153D-4698-A200-FFD1C77D5D90}"/>
                  </a:ext>
                </a:extLst>
              </p:cNvPr>
              <p:cNvCxnSpPr>
                <a:cxnSpLocks/>
              </p:cNvCxnSpPr>
              <p:nvPr/>
            </p:nvCxnSpPr>
            <p:spPr bwMode="auto">
              <a:xfrm>
                <a:off x="4935604" y="2260023"/>
                <a:ext cx="0" cy="194088"/>
              </a:xfrm>
              <a:prstGeom prst="line">
                <a:avLst/>
              </a:prstGeom>
              <a:noFill/>
              <a:ln w="88900" cap="flat" cmpd="sng" algn="ctr">
                <a:solidFill>
                  <a:schemeClr val="accent6">
                    <a:lumMod val="60000"/>
                    <a:lumOff val="40000"/>
                  </a:schemeClr>
                </a:solidFill>
                <a:prstDash val="solid"/>
                <a:round/>
                <a:headEnd type="none" w="med" len="med"/>
                <a:tailEnd type="none" w="med" len="med"/>
              </a:ln>
              <a:effectLst/>
            </p:spPr>
          </p:cxnSp>
          <p:cxnSp>
            <p:nvCxnSpPr>
              <p:cNvPr id="1166" name="Straight Connector 1165">
                <a:extLst>
                  <a:ext uri="{FF2B5EF4-FFF2-40B4-BE49-F238E27FC236}">
                    <a16:creationId xmlns:a16="http://schemas.microsoft.com/office/drawing/2014/main" id="{0F38A741-D726-44A2-9E63-ABE0D4014671}"/>
                  </a:ext>
                </a:extLst>
              </p:cNvPr>
              <p:cNvCxnSpPr>
                <a:cxnSpLocks/>
              </p:cNvCxnSpPr>
              <p:nvPr/>
            </p:nvCxnSpPr>
            <p:spPr bwMode="auto">
              <a:xfrm>
                <a:off x="4727704" y="2039343"/>
                <a:ext cx="190212" cy="189234"/>
              </a:xfrm>
              <a:prstGeom prst="line">
                <a:avLst/>
              </a:prstGeom>
              <a:noFill/>
              <a:ln w="88900" cap="flat" cmpd="sng" algn="ctr">
                <a:solidFill>
                  <a:schemeClr val="accent6">
                    <a:lumMod val="60000"/>
                    <a:lumOff val="40000"/>
                  </a:schemeClr>
                </a:solidFill>
                <a:prstDash val="solid"/>
                <a:round/>
                <a:headEnd type="none" w="med" len="med"/>
                <a:tailEnd type="none" w="med" len="med"/>
              </a:ln>
              <a:effectLst/>
            </p:spPr>
          </p:cxnSp>
          <p:cxnSp>
            <p:nvCxnSpPr>
              <p:cNvPr id="1167" name="Straight Connector 1166">
                <a:extLst>
                  <a:ext uri="{FF2B5EF4-FFF2-40B4-BE49-F238E27FC236}">
                    <a16:creationId xmlns:a16="http://schemas.microsoft.com/office/drawing/2014/main" id="{D1ADC35B-A18C-4E64-813D-1676D6359C15}"/>
                  </a:ext>
                </a:extLst>
              </p:cNvPr>
              <p:cNvCxnSpPr>
                <a:cxnSpLocks/>
              </p:cNvCxnSpPr>
              <p:nvPr/>
            </p:nvCxnSpPr>
            <p:spPr bwMode="auto">
              <a:xfrm>
                <a:off x="4912616" y="2208400"/>
                <a:ext cx="26896" cy="69044"/>
              </a:xfrm>
              <a:prstGeom prst="line">
                <a:avLst/>
              </a:prstGeom>
              <a:noFill/>
              <a:ln w="88900" cap="flat" cmpd="sng" algn="ctr">
                <a:solidFill>
                  <a:schemeClr val="accent6">
                    <a:lumMod val="60000"/>
                    <a:lumOff val="40000"/>
                  </a:schemeClr>
                </a:solidFill>
                <a:prstDash val="solid"/>
                <a:round/>
                <a:headEnd type="none" w="med" len="med"/>
                <a:tailEnd type="none" w="med" len="med"/>
              </a:ln>
              <a:effectLst/>
            </p:spPr>
          </p:cxnSp>
        </p:grpSp>
        <p:cxnSp>
          <p:nvCxnSpPr>
            <p:cNvPr id="1177" name="Straight Connector 1176">
              <a:extLst>
                <a:ext uri="{FF2B5EF4-FFF2-40B4-BE49-F238E27FC236}">
                  <a16:creationId xmlns:a16="http://schemas.microsoft.com/office/drawing/2014/main" id="{72C5D4DB-2F5D-497C-B0C7-3DC8E0C3485A}"/>
                </a:ext>
              </a:extLst>
            </p:cNvPr>
            <p:cNvCxnSpPr>
              <a:cxnSpLocks/>
            </p:cNvCxnSpPr>
            <p:nvPr/>
          </p:nvCxnSpPr>
          <p:spPr bwMode="auto">
            <a:xfrm>
              <a:off x="7362625" y="2247015"/>
              <a:ext cx="0" cy="1099573"/>
            </a:xfrm>
            <a:prstGeom prst="line">
              <a:avLst/>
            </a:prstGeom>
            <a:noFill/>
            <a:ln w="88900" cap="flat" cmpd="sng" algn="ctr">
              <a:solidFill>
                <a:schemeClr val="accent6"/>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8AEB4CB9-4ABC-44C4-A489-CC7BE0343CAC}"/>
              </a:ext>
            </a:extLst>
          </p:cNvPr>
          <p:cNvGrpSpPr/>
          <p:nvPr/>
        </p:nvGrpSpPr>
        <p:grpSpPr>
          <a:xfrm>
            <a:off x="7436934" y="2827235"/>
            <a:ext cx="441927" cy="428933"/>
            <a:chOff x="7436934" y="2827235"/>
            <a:chExt cx="441927" cy="428933"/>
          </a:xfrm>
          <a:solidFill>
            <a:schemeClr val="accent6">
              <a:lumMod val="40000"/>
              <a:lumOff val="60000"/>
            </a:schemeClr>
          </a:solidFill>
        </p:grpSpPr>
        <p:sp>
          <p:nvSpPr>
            <p:cNvPr id="25" name="Oval 24">
              <a:extLst>
                <a:ext uri="{FF2B5EF4-FFF2-40B4-BE49-F238E27FC236}">
                  <a16:creationId xmlns:a16="http://schemas.microsoft.com/office/drawing/2014/main" id="{949861CB-BCA7-4C73-A190-EE96E47EA17A}"/>
                </a:ext>
              </a:extLst>
            </p:cNvPr>
            <p:cNvSpPr/>
            <p:nvPr/>
          </p:nvSpPr>
          <p:spPr bwMode="auto">
            <a:xfrm>
              <a:off x="7436934" y="2827235"/>
              <a:ext cx="194798" cy="194798"/>
            </a:xfrm>
            <a:prstGeom prst="ellipse">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3" name="Oval 1192">
              <a:extLst>
                <a:ext uri="{FF2B5EF4-FFF2-40B4-BE49-F238E27FC236}">
                  <a16:creationId xmlns:a16="http://schemas.microsoft.com/office/drawing/2014/main" id="{07DF5534-3E79-4C18-B4AA-713EF01C6119}"/>
                </a:ext>
              </a:extLst>
            </p:cNvPr>
            <p:cNvSpPr/>
            <p:nvPr/>
          </p:nvSpPr>
          <p:spPr bwMode="auto">
            <a:xfrm>
              <a:off x="7436934" y="3061370"/>
              <a:ext cx="194798" cy="194798"/>
            </a:xfrm>
            <a:prstGeom prst="ellipse">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5" name="Oval 1194">
              <a:extLst>
                <a:ext uri="{FF2B5EF4-FFF2-40B4-BE49-F238E27FC236}">
                  <a16:creationId xmlns:a16="http://schemas.microsoft.com/office/drawing/2014/main" id="{FC9D1F22-AEC2-44FF-9418-4580267AF4E4}"/>
                </a:ext>
              </a:extLst>
            </p:cNvPr>
            <p:cNvSpPr/>
            <p:nvPr/>
          </p:nvSpPr>
          <p:spPr bwMode="auto">
            <a:xfrm>
              <a:off x="7678449" y="2827235"/>
              <a:ext cx="194798" cy="194798"/>
            </a:xfrm>
            <a:prstGeom prst="ellipse">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6" name="Oval 1195">
              <a:extLst>
                <a:ext uri="{FF2B5EF4-FFF2-40B4-BE49-F238E27FC236}">
                  <a16:creationId xmlns:a16="http://schemas.microsoft.com/office/drawing/2014/main" id="{D52926F7-EBFD-4629-86B6-85D1A895D161}"/>
                </a:ext>
              </a:extLst>
            </p:cNvPr>
            <p:cNvSpPr/>
            <p:nvPr/>
          </p:nvSpPr>
          <p:spPr bwMode="auto">
            <a:xfrm>
              <a:off x="7684063" y="3061370"/>
              <a:ext cx="194798" cy="194798"/>
            </a:xfrm>
            <a:prstGeom prst="ellipse">
              <a:avLst/>
            </a:prstGeom>
            <a:grp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158" name="Group 1157">
            <a:extLst>
              <a:ext uri="{FF2B5EF4-FFF2-40B4-BE49-F238E27FC236}">
                <a16:creationId xmlns:a16="http://schemas.microsoft.com/office/drawing/2014/main" id="{D57526CD-169A-43E6-B884-210F7D2A17AE}"/>
              </a:ext>
            </a:extLst>
          </p:cNvPr>
          <p:cNvGrpSpPr/>
          <p:nvPr/>
        </p:nvGrpSpPr>
        <p:grpSpPr>
          <a:xfrm>
            <a:off x="7616768" y="3030313"/>
            <a:ext cx="973420" cy="606121"/>
            <a:chOff x="5124266" y="3455705"/>
            <a:chExt cx="828139" cy="457200"/>
          </a:xfrm>
        </p:grpSpPr>
        <p:sp>
          <p:nvSpPr>
            <p:cNvPr id="1159" name="Oval 1158">
              <a:extLst>
                <a:ext uri="{FF2B5EF4-FFF2-40B4-BE49-F238E27FC236}">
                  <a16:creationId xmlns:a16="http://schemas.microsoft.com/office/drawing/2014/main" id="{AF57A065-1C65-48E9-A35B-FB3E97145D10}"/>
                </a:ext>
              </a:extLst>
            </p:cNvPr>
            <p:cNvSpPr/>
            <p:nvPr/>
          </p:nvSpPr>
          <p:spPr bwMode="auto">
            <a:xfrm>
              <a:off x="5137883" y="3464616"/>
              <a:ext cx="775312" cy="416425"/>
            </a:xfrm>
            <a:prstGeom prst="ellipse">
              <a:avLst/>
            </a:prstGeom>
            <a:solidFill>
              <a:schemeClr val="accent2"/>
            </a:solidFill>
            <a:ln>
              <a:noFill/>
            </a:ln>
          </p:spPr>
          <p:txBody>
            <a:bodyPr wrap="square" rtlCol="0" anchor="ctr">
              <a:noAutofit/>
            </a:bodyPr>
            <a:lstStyle/>
            <a:p>
              <a:pPr marL="0" marR="0" lvl="0" indent="0" algn="ctr" defTabSz="914400" rtl="0" eaLnBrk="1" fontAlgn="auto" latinLnBrk="0" hangingPunct="1">
                <a:lnSpc>
                  <a:spcPct val="100000"/>
                </a:lnSpc>
                <a:spcBef>
                  <a:spcPct val="0"/>
                </a:spcBef>
                <a:spcAft>
                  <a:spcPct val="0"/>
                </a:spcAft>
                <a:buClrTx/>
                <a:buSzTx/>
                <a:buFont typeface="Arial"/>
                <a:buNone/>
                <a:tabLst/>
                <a:defRPr/>
              </a:pP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160" name="TextBox 1159">
              <a:extLst>
                <a:ext uri="{FF2B5EF4-FFF2-40B4-BE49-F238E27FC236}">
                  <a16:creationId xmlns:a16="http://schemas.microsoft.com/office/drawing/2014/main" id="{A4700649-4BF4-47D7-8D36-CC724E2506A6}"/>
                </a:ext>
              </a:extLst>
            </p:cNvPr>
            <p:cNvSpPr txBox="1"/>
            <p:nvPr/>
          </p:nvSpPr>
          <p:spPr>
            <a:xfrm>
              <a:off x="5124266" y="3455705"/>
              <a:ext cx="828139" cy="457200"/>
            </a:xfrm>
            <a:prstGeom prst="rect">
              <a:avLst/>
            </a:prstGeom>
            <a:noFill/>
          </p:spPr>
          <p:txBody>
            <a:bodyPr wrap="square" rtlCol="0">
              <a:noAutofit/>
            </a:bodyPr>
            <a:lstStyle/>
            <a:p>
              <a:pPr marL="0" marR="0" lvl="0" indent="0" algn="ctr" defTabSz="609493" rtl="0" eaLnBrk="1" fontAlgn="auto" latinLnBrk="0" hangingPunct="1">
                <a:lnSpc>
                  <a:spcPct val="100000"/>
                </a:lnSpc>
                <a:spcBef>
                  <a:spcPts val="0"/>
                </a:spcBef>
                <a:spcAft>
                  <a:spcPts val="0"/>
                </a:spcAft>
                <a:buClrTx/>
                <a:buSzTx/>
                <a:buFont typeface="Arial"/>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rPr>
                <a:t>GDP </a:t>
              </a:r>
            </a:p>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rPr>
                <a:t>KRAS</a:t>
              </a:r>
              <a:r>
                <a:rPr kumimoji="0" lang="en-US" sz="1400" b="1" i="0" u="none" strike="noStrike" kern="1200" cap="none" spc="0" normalizeH="0" baseline="30000" noProof="0" dirty="0">
                  <a:ln>
                    <a:noFill/>
                  </a:ln>
                  <a:solidFill>
                    <a:srgbClr val="FFFFFF"/>
                  </a:solidFill>
                  <a:effectLst/>
                  <a:uLnTx/>
                  <a:uFillTx/>
                  <a:latin typeface="Arial" panose="020B0604020202020204" pitchFamily="34" charset="0"/>
                  <a:ea typeface="+mn-ea"/>
                  <a:cs typeface="Arial" panose="020B0604020202020204" pitchFamily="34" charset="0"/>
                </a:rPr>
                <a:t>G12C</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grpSp>
    </p:spTree>
    <p:extLst>
      <p:ext uri="{BB962C8B-B14F-4D97-AF65-F5344CB8AC3E}">
        <p14:creationId xmlns:p14="http://schemas.microsoft.com/office/powerpoint/2010/main" val="367221042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1E3F3F-34DD-4505-B725-48DFC10D99A9}"/>
              </a:ext>
            </a:extLst>
          </p:cNvPr>
          <p:cNvSpPr>
            <a:spLocks noGrp="1"/>
          </p:cNvSpPr>
          <p:nvPr>
            <p:ph type="title"/>
          </p:nvPr>
        </p:nvSpPr>
        <p:spPr/>
        <p:txBody>
          <a:bodyPr/>
          <a:lstStyle/>
          <a:p>
            <a:r>
              <a:rPr lang="en-US" dirty="0"/>
              <a:t>Early Phase Studies of Selective KRAS</a:t>
            </a:r>
            <a:r>
              <a:rPr lang="en-US" baseline="30000" dirty="0"/>
              <a:t>G12C</a:t>
            </a:r>
            <a:r>
              <a:rPr lang="en-US" dirty="0"/>
              <a:t> Inhibitors in Patients With Advanced </a:t>
            </a:r>
            <a:r>
              <a:rPr lang="en-US" i="1" dirty="0"/>
              <a:t>KRAS</a:t>
            </a:r>
            <a:r>
              <a:rPr lang="en-US" baseline="30000" dirty="0"/>
              <a:t>G12C</a:t>
            </a:r>
            <a:r>
              <a:rPr lang="en-US" dirty="0"/>
              <a:t>-Positive Solid Tumors</a:t>
            </a:r>
          </a:p>
        </p:txBody>
      </p:sp>
      <p:sp>
        <p:nvSpPr>
          <p:cNvPr id="4" name="Content Placeholder 3">
            <a:extLst>
              <a:ext uri="{FF2B5EF4-FFF2-40B4-BE49-F238E27FC236}">
                <a16:creationId xmlns:a16="http://schemas.microsoft.com/office/drawing/2014/main" id="{EC43C7F1-554B-4712-AC49-9DFF6813A55A}"/>
              </a:ext>
            </a:extLst>
          </p:cNvPr>
          <p:cNvSpPr>
            <a:spLocks noGrp="1"/>
          </p:cNvSpPr>
          <p:nvPr>
            <p:ph sz="half" idx="1"/>
          </p:nvPr>
        </p:nvSpPr>
        <p:spPr/>
        <p:txBody>
          <a:bodyPr/>
          <a:lstStyle/>
          <a:p>
            <a:r>
              <a:rPr lang="en-US" sz="2600" b="1" dirty="0"/>
              <a:t>AMG 510</a:t>
            </a:r>
            <a:r>
              <a:rPr lang="en-US" sz="2600" b="1" baseline="30000" dirty="0"/>
              <a:t>[1]</a:t>
            </a:r>
            <a:endParaRPr lang="en-US" sz="2600" b="1" dirty="0"/>
          </a:p>
          <a:p>
            <a:pPr lvl="1"/>
            <a:r>
              <a:rPr lang="en-US" sz="2400" dirty="0"/>
              <a:t>Phase I dose-escalation study </a:t>
            </a:r>
            <a:br>
              <a:rPr lang="en-US" sz="2400" dirty="0"/>
            </a:br>
            <a:r>
              <a:rPr lang="en-US" sz="2400" dirty="0"/>
              <a:t>(N = 35)</a:t>
            </a:r>
          </a:p>
          <a:p>
            <a:pPr lvl="1"/>
            <a:r>
              <a:rPr lang="en-US" sz="2400" dirty="0"/>
              <a:t>No DLTs or grade 4 or serious AEs related to AMG 510</a:t>
            </a:r>
          </a:p>
          <a:p>
            <a:pPr lvl="1"/>
            <a:r>
              <a:rPr lang="en-US" sz="2400" dirty="0"/>
              <a:t>Efficacy in NSCLC</a:t>
            </a:r>
          </a:p>
          <a:p>
            <a:pPr lvl="2"/>
            <a:r>
              <a:rPr lang="en-US" sz="2200" dirty="0"/>
              <a:t>5 of 10 patients achieved PR, remained on </a:t>
            </a:r>
            <a:r>
              <a:rPr lang="en-US" sz="2200" dirty="0" err="1"/>
              <a:t>tx</a:t>
            </a:r>
            <a:r>
              <a:rPr lang="en-US" sz="2200" dirty="0"/>
              <a:t> at data cutoff</a:t>
            </a:r>
          </a:p>
          <a:p>
            <a:pPr lvl="2"/>
            <a:r>
              <a:rPr lang="en-US" sz="2200" dirty="0" err="1"/>
              <a:t>DoR</a:t>
            </a:r>
            <a:r>
              <a:rPr lang="en-US" sz="2200" dirty="0"/>
              <a:t>: 7.3-27.4 </a:t>
            </a:r>
            <a:r>
              <a:rPr lang="en-US" sz="2200" dirty="0" err="1"/>
              <a:t>wks</a:t>
            </a:r>
            <a:endParaRPr lang="en-US" sz="2200" dirty="0"/>
          </a:p>
        </p:txBody>
      </p:sp>
      <p:sp>
        <p:nvSpPr>
          <p:cNvPr id="5" name="Content Placeholder 4">
            <a:extLst>
              <a:ext uri="{FF2B5EF4-FFF2-40B4-BE49-F238E27FC236}">
                <a16:creationId xmlns:a16="http://schemas.microsoft.com/office/drawing/2014/main" id="{EAC4DAAD-F3C4-4FBF-8EC6-BF9D6930CE78}"/>
              </a:ext>
            </a:extLst>
          </p:cNvPr>
          <p:cNvSpPr>
            <a:spLocks noGrp="1"/>
          </p:cNvSpPr>
          <p:nvPr>
            <p:ph sz="half" idx="2"/>
          </p:nvPr>
        </p:nvSpPr>
        <p:spPr>
          <a:xfrm>
            <a:off x="6252633" y="1510730"/>
            <a:ext cx="5625437" cy="4679462"/>
          </a:xfrm>
        </p:spPr>
        <p:txBody>
          <a:bodyPr/>
          <a:lstStyle/>
          <a:p>
            <a:r>
              <a:rPr lang="en-US" sz="2600" b="1" dirty="0"/>
              <a:t>MRTX849</a:t>
            </a:r>
          </a:p>
          <a:p>
            <a:pPr lvl="1"/>
            <a:r>
              <a:rPr lang="en-US" sz="2400" dirty="0"/>
              <a:t>Phase I/II study (N = 17, 12 evaluable)</a:t>
            </a:r>
          </a:p>
          <a:p>
            <a:pPr lvl="1"/>
            <a:r>
              <a:rPr lang="en-US" sz="2400" dirty="0"/>
              <a:t>Grade 3 treatment-related fatigue, decreased appetite, dyspnea (n = 1 each)</a:t>
            </a:r>
          </a:p>
          <a:p>
            <a:pPr lvl="2"/>
            <a:r>
              <a:rPr lang="en-US" sz="2200" dirty="0"/>
              <a:t>MTD not yet established; 1 DLT of grade 3 amylase/grade 4 lipase ↑</a:t>
            </a:r>
          </a:p>
          <a:p>
            <a:pPr lvl="1"/>
            <a:r>
              <a:rPr lang="en-US" sz="2400" dirty="0"/>
              <a:t>Efficacy in NSCLC</a:t>
            </a:r>
          </a:p>
          <a:p>
            <a:pPr lvl="2"/>
            <a:r>
              <a:rPr lang="en-US" sz="2200" dirty="0"/>
              <a:t>3 of 6 patients achieved PR</a:t>
            </a:r>
          </a:p>
          <a:p>
            <a:pPr lvl="2"/>
            <a:r>
              <a:rPr lang="en-US" sz="2200" dirty="0"/>
              <a:t>DCR (PR + SD at 6 </a:t>
            </a:r>
            <a:r>
              <a:rPr lang="en-US" sz="2200" dirty="0" err="1"/>
              <a:t>wks</a:t>
            </a:r>
            <a:r>
              <a:rPr lang="en-US" sz="2200" dirty="0"/>
              <a:t>): 6/6</a:t>
            </a:r>
          </a:p>
        </p:txBody>
      </p:sp>
      <p:grpSp>
        <p:nvGrpSpPr>
          <p:cNvPr id="10" name="Group 9">
            <a:extLst>
              <a:ext uri="{FF2B5EF4-FFF2-40B4-BE49-F238E27FC236}">
                <a16:creationId xmlns:a16="http://schemas.microsoft.com/office/drawing/2014/main" id="{51FEAAC2-D59E-4A45-8B3E-2E33305F9363}"/>
              </a:ext>
            </a:extLst>
          </p:cNvPr>
          <p:cNvGrpSpPr>
            <a:grpSpLocks/>
          </p:cNvGrpSpPr>
          <p:nvPr/>
        </p:nvGrpSpPr>
        <p:grpSpPr bwMode="auto">
          <a:xfrm>
            <a:off x="9389569" y="6216652"/>
            <a:ext cx="2488502" cy="447822"/>
            <a:chOff x="9527309" y="3551529"/>
            <a:chExt cx="2488502" cy="448324"/>
          </a:xfrm>
        </p:grpSpPr>
        <p:pic>
          <p:nvPicPr>
            <p:cNvPr id="11" name="Picture 9">
              <a:extLst>
                <a:ext uri="{FF2B5EF4-FFF2-40B4-BE49-F238E27FC236}">
                  <a16:creationId xmlns:a16="http://schemas.microsoft.com/office/drawing/2014/main" id="{B1870C53-8899-4C1B-B6E8-20E00D0838D0}"/>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2" name="Rectangle 8">
              <a:extLst>
                <a:ext uri="{FF2B5EF4-FFF2-40B4-BE49-F238E27FC236}">
                  <a16:creationId xmlns:a16="http://schemas.microsoft.com/office/drawing/2014/main" id="{66F1F73C-76CE-4F0A-90F7-D09D2FB8FE4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sp>
        <p:nvSpPr>
          <p:cNvPr id="9" name="Text Box 15">
            <a:extLst>
              <a:ext uri="{FF2B5EF4-FFF2-40B4-BE49-F238E27FC236}">
                <a16:creationId xmlns:a16="http://schemas.microsoft.com/office/drawing/2014/main" id="{348CB193-857A-448E-81A4-A91D8E62E29E}"/>
              </a:ext>
            </a:extLst>
          </p:cNvPr>
          <p:cNvSpPr txBox="1">
            <a:spLocks noChangeArrowheads="1"/>
          </p:cNvSpPr>
          <p:nvPr/>
        </p:nvSpPr>
        <p:spPr bwMode="auto">
          <a:xfrm>
            <a:off x="413324" y="6372085"/>
            <a:ext cx="519609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R="0" lvl="0" indent="0" fontAlgn="base">
              <a:lnSpc>
                <a:spcPct val="100000"/>
              </a:lnSpc>
              <a:spcBef>
                <a:spcPct val="0"/>
              </a:spcBef>
              <a:spcAft>
                <a:spcPct val="0"/>
              </a:spcAft>
              <a:buClrTx/>
              <a:buSzTx/>
              <a:buFontTx/>
              <a:buNone/>
              <a:tabLst/>
              <a:defRPr kumimoji="0" sz="1200" b="0" i="0" u="none" strike="noStrike" cap="none" spc="0" normalizeH="0" baseline="0">
                <a:ln>
                  <a:noFill/>
                </a:ln>
                <a:solidFill>
                  <a:srgbClr val="455560"/>
                </a:solidFill>
                <a:effectLst/>
                <a:uLnTx/>
                <a:uFillTx/>
                <a:latin typeface="Calibri" panose="020F0502020204030204" pitchFamily="34" charset="0"/>
                <a:cs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1. Fakih. ASCO 2019. Abstract 3003. 2.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sym typeface="Arial"/>
              </a:rPr>
              <a:t>Janne</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 AACR 2019. Abstract. </a:t>
            </a:r>
          </a:p>
        </p:txBody>
      </p:sp>
    </p:spTree>
    <p:extLst>
      <p:ext uri="{BB962C8B-B14F-4D97-AF65-F5344CB8AC3E}">
        <p14:creationId xmlns:p14="http://schemas.microsoft.com/office/powerpoint/2010/main" val="299592765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EEC0528-E18F-4D43-9B59-F54B01616C25}"/>
              </a:ext>
            </a:extLst>
          </p:cNvPr>
          <p:cNvSpPr>
            <a:spLocks noGrp="1"/>
          </p:cNvSpPr>
          <p:nvPr>
            <p:ph type="title"/>
          </p:nvPr>
        </p:nvSpPr>
        <p:spPr/>
        <p:txBody>
          <a:bodyPr/>
          <a:lstStyle/>
          <a:p>
            <a:r>
              <a:rPr lang="en-US" i="1" dirty="0"/>
              <a:t>NTRK</a:t>
            </a:r>
            <a:r>
              <a:rPr lang="en-US" dirty="0"/>
              <a:t> Fusion–Positive NSCLC</a:t>
            </a:r>
          </a:p>
        </p:txBody>
      </p:sp>
    </p:spTree>
    <p:extLst>
      <p:ext uri="{BB962C8B-B14F-4D97-AF65-F5344CB8AC3E}">
        <p14:creationId xmlns:p14="http://schemas.microsoft.com/office/powerpoint/2010/main" val="171465638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 name="Group 122">
            <a:extLst>
              <a:ext uri="{FF2B5EF4-FFF2-40B4-BE49-F238E27FC236}">
                <a16:creationId xmlns:a16="http://schemas.microsoft.com/office/drawing/2014/main" id="{793BCBFD-EC70-4C29-8E0A-50C0AAC333D0}"/>
              </a:ext>
            </a:extLst>
          </p:cNvPr>
          <p:cNvGrpSpPr/>
          <p:nvPr/>
        </p:nvGrpSpPr>
        <p:grpSpPr>
          <a:xfrm>
            <a:off x="9346202" y="3635594"/>
            <a:ext cx="2758488" cy="1971584"/>
            <a:chOff x="7032143" y="2795105"/>
            <a:chExt cx="3464928" cy="2476500"/>
          </a:xfrm>
        </p:grpSpPr>
        <p:pic>
          <p:nvPicPr>
            <p:cNvPr id="124" name="Picture 123">
              <a:extLst>
                <a:ext uri="{FF2B5EF4-FFF2-40B4-BE49-F238E27FC236}">
                  <a16:creationId xmlns:a16="http://schemas.microsoft.com/office/drawing/2014/main" id="{1240E404-77A6-42ED-9664-F212630A60B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7032143" y="2795105"/>
              <a:ext cx="837788" cy="2476500"/>
            </a:xfrm>
            <a:prstGeom prst="rect">
              <a:avLst/>
            </a:prstGeom>
          </p:spPr>
        </p:pic>
        <p:sp>
          <p:nvSpPr>
            <p:cNvPr id="125" name="TextBox 124">
              <a:extLst>
                <a:ext uri="{FF2B5EF4-FFF2-40B4-BE49-F238E27FC236}">
                  <a16:creationId xmlns:a16="http://schemas.microsoft.com/office/drawing/2014/main" id="{6662AFAF-F658-4904-BD20-38397F9D243E}"/>
                </a:ext>
              </a:extLst>
            </p:cNvPr>
            <p:cNvSpPr txBox="1"/>
            <p:nvPr/>
          </p:nvSpPr>
          <p:spPr>
            <a:xfrm>
              <a:off x="7907342" y="2798990"/>
              <a:ext cx="937822" cy="371875"/>
            </a:xfrm>
            <a:prstGeom prst="rect">
              <a:avLst/>
            </a:prstGeom>
            <a:noFill/>
            <a:ln>
              <a:noFill/>
            </a:ln>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Gliomas</a:t>
              </a:r>
            </a:p>
          </p:txBody>
        </p:sp>
        <p:sp>
          <p:nvSpPr>
            <p:cNvPr id="126" name="TextBox 125">
              <a:extLst>
                <a:ext uri="{FF2B5EF4-FFF2-40B4-BE49-F238E27FC236}">
                  <a16:creationId xmlns:a16="http://schemas.microsoft.com/office/drawing/2014/main" id="{8D753D15-02D0-4FBA-997B-2677025BB5AF}"/>
                </a:ext>
              </a:extLst>
            </p:cNvPr>
            <p:cNvSpPr txBox="1"/>
            <p:nvPr/>
          </p:nvSpPr>
          <p:spPr>
            <a:xfrm>
              <a:off x="8118119" y="3494372"/>
              <a:ext cx="2159505" cy="371875"/>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rPr>
                <a:t>Infantile fibrosarcoma</a:t>
              </a:r>
            </a:p>
          </p:txBody>
        </p:sp>
        <p:sp>
          <p:nvSpPr>
            <p:cNvPr id="127" name="TextBox 126">
              <a:extLst>
                <a:ext uri="{FF2B5EF4-FFF2-40B4-BE49-F238E27FC236}">
                  <a16:creationId xmlns:a16="http://schemas.microsoft.com/office/drawing/2014/main" id="{58076D5C-B4CC-4C21-909F-A15EA09AE97F}"/>
                </a:ext>
              </a:extLst>
            </p:cNvPr>
            <p:cNvSpPr txBox="1"/>
            <p:nvPr/>
          </p:nvSpPr>
          <p:spPr>
            <a:xfrm>
              <a:off x="7969978" y="3226138"/>
              <a:ext cx="1521199" cy="371875"/>
            </a:xfrm>
            <a:prstGeom prst="rect">
              <a:avLst/>
            </a:prstGeom>
            <a:noFill/>
            <a:ln>
              <a:noFill/>
            </a:ln>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Thyroid cancer</a:t>
              </a:r>
            </a:p>
          </p:txBody>
        </p:sp>
        <p:sp>
          <p:nvSpPr>
            <p:cNvPr id="128" name="TextBox 127">
              <a:extLst>
                <a:ext uri="{FF2B5EF4-FFF2-40B4-BE49-F238E27FC236}">
                  <a16:creationId xmlns:a16="http://schemas.microsoft.com/office/drawing/2014/main" id="{229ACC65-0D1E-40B3-A9AF-A3D79AB5B5AB}"/>
                </a:ext>
              </a:extLst>
            </p:cNvPr>
            <p:cNvSpPr txBox="1"/>
            <p:nvPr/>
          </p:nvSpPr>
          <p:spPr>
            <a:xfrm>
              <a:off x="8366307" y="3756130"/>
              <a:ext cx="2130764" cy="371875"/>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rPr>
                <a:t>Congenital nephroma</a:t>
              </a:r>
            </a:p>
          </p:txBody>
        </p:sp>
        <p:sp>
          <p:nvSpPr>
            <p:cNvPr id="129" name="TextBox 128">
              <a:extLst>
                <a:ext uri="{FF2B5EF4-FFF2-40B4-BE49-F238E27FC236}">
                  <a16:creationId xmlns:a16="http://schemas.microsoft.com/office/drawing/2014/main" id="{FC83910B-9A6B-400A-BD27-86179D706F99}"/>
                </a:ext>
              </a:extLst>
            </p:cNvPr>
            <p:cNvSpPr txBox="1"/>
            <p:nvPr/>
          </p:nvSpPr>
          <p:spPr>
            <a:xfrm>
              <a:off x="8037372" y="4144536"/>
              <a:ext cx="1064569" cy="371875"/>
            </a:xfrm>
            <a:prstGeom prst="rect">
              <a:avLst/>
            </a:prstGeom>
            <a:noFill/>
            <a:ln>
              <a:noFill/>
            </a:ln>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Spitz nevi</a:t>
              </a:r>
            </a:p>
          </p:txBody>
        </p:sp>
        <p:sp>
          <p:nvSpPr>
            <p:cNvPr id="130" name="TextBox 129">
              <a:extLst>
                <a:ext uri="{FF2B5EF4-FFF2-40B4-BE49-F238E27FC236}">
                  <a16:creationId xmlns:a16="http://schemas.microsoft.com/office/drawing/2014/main" id="{4C2F7332-AA1C-4DCB-BC6A-B27BEF1CC2D8}"/>
                </a:ext>
              </a:extLst>
            </p:cNvPr>
            <p:cNvSpPr txBox="1"/>
            <p:nvPr/>
          </p:nvSpPr>
          <p:spPr>
            <a:xfrm>
              <a:off x="8245476" y="4541382"/>
              <a:ext cx="1893538" cy="371875"/>
            </a:xfrm>
            <a:prstGeom prst="rect">
              <a:avLst/>
            </a:prstGeom>
            <a:noFill/>
            <a:ln>
              <a:noFill/>
            </a:ln>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Sarcoma (multiple)</a:t>
              </a:r>
            </a:p>
          </p:txBody>
        </p:sp>
        <p:cxnSp>
          <p:nvCxnSpPr>
            <p:cNvPr id="131" name="Straight Arrow Connector 130">
              <a:extLst>
                <a:ext uri="{FF2B5EF4-FFF2-40B4-BE49-F238E27FC236}">
                  <a16:creationId xmlns:a16="http://schemas.microsoft.com/office/drawing/2014/main" id="{A6F807C3-2CC5-406B-8DA9-2E9333077062}"/>
                </a:ext>
              </a:extLst>
            </p:cNvPr>
            <p:cNvCxnSpPr>
              <a:stCxn id="125" idx="1"/>
            </p:cNvCxnSpPr>
            <p:nvPr/>
          </p:nvCxnSpPr>
          <p:spPr bwMode="auto">
            <a:xfrm flipH="1" flipV="1">
              <a:off x="7541725" y="2983657"/>
              <a:ext cx="365617" cy="1271"/>
            </a:xfrm>
            <a:prstGeom prst="straightConnector1">
              <a:avLst/>
            </a:prstGeom>
            <a:noFill/>
            <a:ln w="28575" cap="flat" cmpd="sng" algn="ctr">
              <a:solidFill>
                <a:schemeClr val="bg1"/>
              </a:solidFill>
              <a:prstDash val="solid"/>
              <a:round/>
              <a:headEnd type="none" w="med" len="med"/>
              <a:tailEnd type="triangle"/>
            </a:ln>
            <a:effectLst/>
          </p:spPr>
        </p:cxnSp>
        <p:cxnSp>
          <p:nvCxnSpPr>
            <p:cNvPr id="132" name="Straight Arrow Connector 131">
              <a:extLst>
                <a:ext uri="{FF2B5EF4-FFF2-40B4-BE49-F238E27FC236}">
                  <a16:creationId xmlns:a16="http://schemas.microsoft.com/office/drawing/2014/main" id="{36D374D0-A0F2-42C0-9188-75DBB0B9019F}"/>
                </a:ext>
              </a:extLst>
            </p:cNvPr>
            <p:cNvCxnSpPr>
              <a:cxnSpLocks/>
            </p:cNvCxnSpPr>
            <p:nvPr/>
          </p:nvCxnSpPr>
          <p:spPr bwMode="auto">
            <a:xfrm flipH="1">
              <a:off x="7474333" y="3410804"/>
              <a:ext cx="518940" cy="0"/>
            </a:xfrm>
            <a:prstGeom prst="straightConnector1">
              <a:avLst/>
            </a:prstGeom>
            <a:noFill/>
            <a:ln w="28575" cap="flat" cmpd="sng" algn="ctr">
              <a:solidFill>
                <a:schemeClr val="bg1"/>
              </a:solidFill>
              <a:prstDash val="solid"/>
              <a:round/>
              <a:headEnd type="none" w="med" len="med"/>
              <a:tailEnd type="triangle"/>
            </a:ln>
            <a:effectLst/>
          </p:spPr>
        </p:cxnSp>
        <p:cxnSp>
          <p:nvCxnSpPr>
            <p:cNvPr id="133" name="Straight Arrow Connector 132">
              <a:extLst>
                <a:ext uri="{FF2B5EF4-FFF2-40B4-BE49-F238E27FC236}">
                  <a16:creationId xmlns:a16="http://schemas.microsoft.com/office/drawing/2014/main" id="{2F3F8835-2F95-4276-83E7-B279CC14DF12}"/>
                </a:ext>
              </a:extLst>
            </p:cNvPr>
            <p:cNvCxnSpPr>
              <a:cxnSpLocks/>
            </p:cNvCxnSpPr>
            <p:nvPr/>
          </p:nvCxnSpPr>
          <p:spPr bwMode="auto">
            <a:xfrm flipH="1">
              <a:off x="7736181" y="3679037"/>
              <a:ext cx="393586" cy="0"/>
            </a:xfrm>
            <a:prstGeom prst="straightConnector1">
              <a:avLst/>
            </a:prstGeom>
            <a:noFill/>
            <a:ln w="28575" cap="flat" cmpd="sng" algn="ctr">
              <a:solidFill>
                <a:schemeClr val="bg1"/>
              </a:solidFill>
              <a:prstDash val="solid"/>
              <a:round/>
              <a:headEnd type="none" w="med" len="med"/>
              <a:tailEnd type="triangle"/>
            </a:ln>
            <a:effectLst/>
          </p:spPr>
        </p:cxnSp>
        <p:cxnSp>
          <p:nvCxnSpPr>
            <p:cNvPr id="134" name="Straight Arrow Connector 133">
              <a:extLst>
                <a:ext uri="{FF2B5EF4-FFF2-40B4-BE49-F238E27FC236}">
                  <a16:creationId xmlns:a16="http://schemas.microsoft.com/office/drawing/2014/main" id="{370BE4F1-4068-4DB2-B5DF-12359EEB329C}"/>
                </a:ext>
              </a:extLst>
            </p:cNvPr>
            <p:cNvCxnSpPr>
              <a:cxnSpLocks/>
            </p:cNvCxnSpPr>
            <p:nvPr/>
          </p:nvCxnSpPr>
          <p:spPr bwMode="auto">
            <a:xfrm flipH="1">
              <a:off x="7599967" y="3940796"/>
              <a:ext cx="772164" cy="0"/>
            </a:xfrm>
            <a:prstGeom prst="straightConnector1">
              <a:avLst/>
            </a:prstGeom>
            <a:noFill/>
            <a:ln w="28575" cap="flat" cmpd="sng" algn="ctr">
              <a:solidFill>
                <a:schemeClr val="bg1"/>
              </a:solidFill>
              <a:prstDash val="solid"/>
              <a:round/>
              <a:headEnd type="none" w="med" len="med"/>
              <a:tailEnd type="triangle"/>
            </a:ln>
            <a:effectLst/>
          </p:spPr>
        </p:cxnSp>
        <p:cxnSp>
          <p:nvCxnSpPr>
            <p:cNvPr id="135" name="Straight Arrow Connector 134">
              <a:extLst>
                <a:ext uri="{FF2B5EF4-FFF2-40B4-BE49-F238E27FC236}">
                  <a16:creationId xmlns:a16="http://schemas.microsoft.com/office/drawing/2014/main" id="{7E406C4D-BC31-4F68-BFAA-433064975BFA}"/>
                </a:ext>
              </a:extLst>
            </p:cNvPr>
            <p:cNvCxnSpPr>
              <a:cxnSpLocks/>
            </p:cNvCxnSpPr>
            <p:nvPr/>
          </p:nvCxnSpPr>
          <p:spPr bwMode="auto">
            <a:xfrm flipH="1">
              <a:off x="7827111" y="4329201"/>
              <a:ext cx="227733" cy="0"/>
            </a:xfrm>
            <a:prstGeom prst="straightConnector1">
              <a:avLst/>
            </a:prstGeom>
            <a:noFill/>
            <a:ln w="28575" cap="flat" cmpd="sng" algn="ctr">
              <a:solidFill>
                <a:schemeClr val="bg1"/>
              </a:solidFill>
              <a:prstDash val="solid"/>
              <a:round/>
              <a:headEnd type="none" w="med" len="med"/>
              <a:tailEnd type="triangle"/>
            </a:ln>
            <a:effectLst/>
          </p:spPr>
        </p:cxnSp>
        <p:cxnSp>
          <p:nvCxnSpPr>
            <p:cNvPr id="136" name="Straight Arrow Connector 135">
              <a:extLst>
                <a:ext uri="{FF2B5EF4-FFF2-40B4-BE49-F238E27FC236}">
                  <a16:creationId xmlns:a16="http://schemas.microsoft.com/office/drawing/2014/main" id="{43234CAA-84D9-4FA3-9FA1-36AE8ED34F8F}"/>
                </a:ext>
              </a:extLst>
            </p:cNvPr>
            <p:cNvCxnSpPr>
              <a:stCxn id="130" idx="1"/>
            </p:cNvCxnSpPr>
            <p:nvPr/>
          </p:nvCxnSpPr>
          <p:spPr bwMode="auto">
            <a:xfrm flipH="1" flipV="1">
              <a:off x="7664815" y="4726049"/>
              <a:ext cx="580661" cy="1271"/>
            </a:xfrm>
            <a:prstGeom prst="straightConnector1">
              <a:avLst/>
            </a:prstGeom>
            <a:noFill/>
            <a:ln w="28575" cap="flat" cmpd="sng" algn="ctr">
              <a:solidFill>
                <a:schemeClr val="bg1"/>
              </a:solidFill>
              <a:prstDash val="solid"/>
              <a:round/>
              <a:headEnd type="none" w="med" len="med"/>
              <a:tailEnd type="triangle"/>
            </a:ln>
            <a:effectLst/>
          </p:spPr>
        </p:cxnSp>
      </p:grpSp>
      <p:grpSp>
        <p:nvGrpSpPr>
          <p:cNvPr id="91" name="Group 90">
            <a:extLst>
              <a:ext uri="{FF2B5EF4-FFF2-40B4-BE49-F238E27FC236}">
                <a16:creationId xmlns:a16="http://schemas.microsoft.com/office/drawing/2014/main" id="{094FC56A-4B31-44E0-BBF9-28F1C14BDCD4}"/>
              </a:ext>
            </a:extLst>
          </p:cNvPr>
          <p:cNvGrpSpPr/>
          <p:nvPr/>
        </p:nvGrpSpPr>
        <p:grpSpPr>
          <a:xfrm>
            <a:off x="5956963" y="1930373"/>
            <a:ext cx="4471219" cy="3600554"/>
            <a:chOff x="1200791" y="1414151"/>
            <a:chExt cx="5811819" cy="4680102"/>
          </a:xfrm>
        </p:grpSpPr>
        <p:pic>
          <p:nvPicPr>
            <p:cNvPr id="92" name="Picture 91">
              <a:extLst>
                <a:ext uri="{FF2B5EF4-FFF2-40B4-BE49-F238E27FC236}">
                  <a16:creationId xmlns:a16="http://schemas.microsoft.com/office/drawing/2014/main" id="{147DA4A1-ED34-498D-BFD2-C3C32C8714A3}"/>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200791" y="1521935"/>
              <a:ext cx="2041147" cy="4572318"/>
            </a:xfrm>
            <a:prstGeom prst="rect">
              <a:avLst/>
            </a:prstGeom>
          </p:spPr>
        </p:pic>
        <p:sp>
          <p:nvSpPr>
            <p:cNvPr id="93" name="TextBox 92">
              <a:extLst>
                <a:ext uri="{FF2B5EF4-FFF2-40B4-BE49-F238E27FC236}">
                  <a16:creationId xmlns:a16="http://schemas.microsoft.com/office/drawing/2014/main" id="{D33BF8FC-DAD9-4306-95F8-A7C0CFEC9E44}"/>
                </a:ext>
              </a:extLst>
            </p:cNvPr>
            <p:cNvSpPr txBox="1"/>
            <p:nvPr/>
          </p:nvSpPr>
          <p:spPr>
            <a:xfrm>
              <a:off x="2797260" y="1414151"/>
              <a:ext cx="4215350"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Brain cancers (glioma, GBM, astrocytoma)</a:t>
              </a:r>
            </a:p>
          </p:txBody>
        </p:sp>
        <p:sp>
          <p:nvSpPr>
            <p:cNvPr id="94" name="TextBox 93">
              <a:extLst>
                <a:ext uri="{FF2B5EF4-FFF2-40B4-BE49-F238E27FC236}">
                  <a16:creationId xmlns:a16="http://schemas.microsoft.com/office/drawing/2014/main" id="{F66A7689-531D-421A-AED2-A26BCCF1D674}"/>
                </a:ext>
              </a:extLst>
            </p:cNvPr>
            <p:cNvSpPr txBox="1"/>
            <p:nvPr/>
          </p:nvSpPr>
          <p:spPr>
            <a:xfrm>
              <a:off x="3214389" y="1962155"/>
              <a:ext cx="2035706" cy="480068"/>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Thyroid cancer</a:t>
              </a:r>
            </a:p>
          </p:txBody>
        </p:sp>
        <p:sp>
          <p:nvSpPr>
            <p:cNvPr id="95" name="TextBox 94">
              <a:extLst>
                <a:ext uri="{FF2B5EF4-FFF2-40B4-BE49-F238E27FC236}">
                  <a16:creationId xmlns:a16="http://schemas.microsoft.com/office/drawing/2014/main" id="{B6E0EA44-FF5B-4496-A109-67980A7B3E7C}"/>
                </a:ext>
              </a:extLst>
            </p:cNvPr>
            <p:cNvSpPr txBox="1"/>
            <p:nvPr/>
          </p:nvSpPr>
          <p:spPr>
            <a:xfrm>
              <a:off x="3604218" y="1680096"/>
              <a:ext cx="1731746"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rPr>
                <a:t>Salivary (MASC)</a:t>
              </a:r>
            </a:p>
          </p:txBody>
        </p:sp>
        <p:sp>
          <p:nvSpPr>
            <p:cNvPr id="96" name="TextBox 95">
              <a:extLst>
                <a:ext uri="{FF2B5EF4-FFF2-40B4-BE49-F238E27FC236}">
                  <a16:creationId xmlns:a16="http://schemas.microsoft.com/office/drawing/2014/main" id="{555D6535-71AD-4FA3-87AA-A2DE41B2FB80}"/>
                </a:ext>
              </a:extLst>
            </p:cNvPr>
            <p:cNvSpPr txBox="1"/>
            <p:nvPr/>
          </p:nvSpPr>
          <p:spPr>
            <a:xfrm>
              <a:off x="3429210" y="2102002"/>
              <a:ext cx="2201365" cy="400057"/>
            </a:xfrm>
            <a:prstGeom prst="rect">
              <a:avLst/>
            </a:prstGeom>
            <a:noFill/>
            <a:ln w="28575">
              <a:solidFill>
                <a:schemeClr val="accent1"/>
              </a:solidFill>
            </a:ln>
          </p:spPr>
          <p:txBody>
            <a:bodyPr wrap="squar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sym typeface="Arial"/>
                </a:rPr>
                <a:t>Lung cancer (&lt; 1%)</a:t>
              </a:r>
            </a:p>
          </p:txBody>
        </p:sp>
        <p:sp>
          <p:nvSpPr>
            <p:cNvPr id="97" name="TextBox 96">
              <a:extLst>
                <a:ext uri="{FF2B5EF4-FFF2-40B4-BE49-F238E27FC236}">
                  <a16:creationId xmlns:a16="http://schemas.microsoft.com/office/drawing/2014/main" id="{D82C14A0-1416-47EF-AA42-F7B0439D1A12}"/>
                </a:ext>
              </a:extLst>
            </p:cNvPr>
            <p:cNvSpPr txBox="1"/>
            <p:nvPr/>
          </p:nvSpPr>
          <p:spPr>
            <a:xfrm>
              <a:off x="3410861" y="2466969"/>
              <a:ext cx="2473184"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rPr>
                <a:t>Secretory breast cancer</a:t>
              </a:r>
            </a:p>
          </p:txBody>
        </p:sp>
        <p:sp>
          <p:nvSpPr>
            <p:cNvPr id="98" name="TextBox 97">
              <a:extLst>
                <a:ext uri="{FF2B5EF4-FFF2-40B4-BE49-F238E27FC236}">
                  <a16:creationId xmlns:a16="http://schemas.microsoft.com/office/drawing/2014/main" id="{49E4181B-5E9E-470F-BA54-AC082D519718}"/>
                </a:ext>
              </a:extLst>
            </p:cNvPr>
            <p:cNvSpPr txBox="1"/>
            <p:nvPr/>
          </p:nvSpPr>
          <p:spPr>
            <a:xfrm>
              <a:off x="3669953" y="2710340"/>
              <a:ext cx="1225758"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Pancreatic</a:t>
              </a:r>
            </a:p>
          </p:txBody>
        </p:sp>
        <p:sp>
          <p:nvSpPr>
            <p:cNvPr id="99" name="TextBox 98">
              <a:extLst>
                <a:ext uri="{FF2B5EF4-FFF2-40B4-BE49-F238E27FC236}">
                  <a16:creationId xmlns:a16="http://schemas.microsoft.com/office/drawing/2014/main" id="{C88E2904-7D7E-454A-B91B-B8CA83CE8609}"/>
                </a:ext>
              </a:extLst>
            </p:cNvPr>
            <p:cNvSpPr txBox="1"/>
            <p:nvPr/>
          </p:nvSpPr>
          <p:spPr>
            <a:xfrm>
              <a:off x="4529893" y="2912215"/>
              <a:ext cx="2170392"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Cholangiocarcinoma</a:t>
              </a:r>
            </a:p>
          </p:txBody>
        </p:sp>
        <p:sp>
          <p:nvSpPr>
            <p:cNvPr id="100" name="TextBox 99">
              <a:extLst>
                <a:ext uri="{FF2B5EF4-FFF2-40B4-BE49-F238E27FC236}">
                  <a16:creationId xmlns:a16="http://schemas.microsoft.com/office/drawing/2014/main" id="{E9ECF392-A45D-46BD-AB15-32F06597710E}"/>
                </a:ext>
              </a:extLst>
            </p:cNvPr>
            <p:cNvSpPr txBox="1"/>
            <p:nvPr/>
          </p:nvSpPr>
          <p:spPr>
            <a:xfrm>
              <a:off x="2797260" y="3063335"/>
              <a:ext cx="665594"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GIST</a:t>
              </a:r>
            </a:p>
          </p:txBody>
        </p:sp>
        <p:sp>
          <p:nvSpPr>
            <p:cNvPr id="101" name="TextBox 100">
              <a:extLst>
                <a:ext uri="{FF2B5EF4-FFF2-40B4-BE49-F238E27FC236}">
                  <a16:creationId xmlns:a16="http://schemas.microsoft.com/office/drawing/2014/main" id="{58AEAB09-BE96-4CDD-B3CF-8877E881E180}"/>
                </a:ext>
              </a:extLst>
            </p:cNvPr>
            <p:cNvSpPr txBox="1"/>
            <p:nvPr/>
          </p:nvSpPr>
          <p:spPr>
            <a:xfrm>
              <a:off x="3780465" y="3295257"/>
              <a:ext cx="788029"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Colon</a:t>
              </a:r>
            </a:p>
          </p:txBody>
        </p:sp>
        <p:sp>
          <p:nvSpPr>
            <p:cNvPr id="102" name="TextBox 101">
              <a:extLst>
                <a:ext uri="{FF2B5EF4-FFF2-40B4-BE49-F238E27FC236}">
                  <a16:creationId xmlns:a16="http://schemas.microsoft.com/office/drawing/2014/main" id="{A9D16DD8-65C3-4CB7-A0D2-494FEA7C7CE6}"/>
                </a:ext>
              </a:extLst>
            </p:cNvPr>
            <p:cNvSpPr txBox="1"/>
            <p:nvPr/>
          </p:nvSpPr>
          <p:spPr>
            <a:xfrm>
              <a:off x="3562252" y="3636324"/>
              <a:ext cx="1267264"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Melanoma</a:t>
              </a:r>
            </a:p>
          </p:txBody>
        </p:sp>
        <p:sp>
          <p:nvSpPr>
            <p:cNvPr id="103" name="TextBox 102">
              <a:extLst>
                <a:ext uri="{FF2B5EF4-FFF2-40B4-BE49-F238E27FC236}">
                  <a16:creationId xmlns:a16="http://schemas.microsoft.com/office/drawing/2014/main" id="{F8A739DD-90BA-443B-8618-3346466EBB98}"/>
                </a:ext>
              </a:extLst>
            </p:cNvPr>
            <p:cNvSpPr txBox="1"/>
            <p:nvPr/>
          </p:nvSpPr>
          <p:spPr>
            <a:xfrm>
              <a:off x="3253586" y="4388139"/>
              <a:ext cx="2037040" cy="400057"/>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Sarcoma (multiple)</a:t>
              </a:r>
            </a:p>
          </p:txBody>
        </p:sp>
        <p:cxnSp>
          <p:nvCxnSpPr>
            <p:cNvPr id="104" name="Straight Arrow Connector 103">
              <a:extLst>
                <a:ext uri="{FF2B5EF4-FFF2-40B4-BE49-F238E27FC236}">
                  <a16:creationId xmlns:a16="http://schemas.microsoft.com/office/drawing/2014/main" id="{7E1383D2-1630-4851-8FB5-D2BC11045E93}"/>
                </a:ext>
              </a:extLst>
            </p:cNvPr>
            <p:cNvCxnSpPr/>
            <p:nvPr/>
          </p:nvCxnSpPr>
          <p:spPr bwMode="auto">
            <a:xfrm flipH="1">
              <a:off x="2221364" y="1637746"/>
              <a:ext cx="599139" cy="0"/>
            </a:xfrm>
            <a:prstGeom prst="straightConnector1">
              <a:avLst/>
            </a:prstGeom>
            <a:noFill/>
            <a:ln w="28575" cap="flat" cmpd="sng" algn="ctr">
              <a:solidFill>
                <a:schemeClr val="bg1"/>
              </a:solidFill>
              <a:prstDash val="solid"/>
              <a:round/>
              <a:headEnd type="none" w="med" len="med"/>
              <a:tailEnd type="triangle"/>
            </a:ln>
            <a:effectLst/>
          </p:spPr>
        </p:cxnSp>
        <p:cxnSp>
          <p:nvCxnSpPr>
            <p:cNvPr id="105" name="Straight Arrow Connector 104">
              <a:extLst>
                <a:ext uri="{FF2B5EF4-FFF2-40B4-BE49-F238E27FC236}">
                  <a16:creationId xmlns:a16="http://schemas.microsoft.com/office/drawing/2014/main" id="{2227063F-2666-47D4-88F6-45791EA01774}"/>
                </a:ext>
              </a:extLst>
            </p:cNvPr>
            <p:cNvCxnSpPr>
              <a:stCxn id="95" idx="1"/>
            </p:cNvCxnSpPr>
            <p:nvPr/>
          </p:nvCxnSpPr>
          <p:spPr bwMode="auto">
            <a:xfrm flipH="1" flipV="1">
              <a:off x="2053934" y="1864766"/>
              <a:ext cx="1550285" cy="15359"/>
            </a:xfrm>
            <a:prstGeom prst="straightConnector1">
              <a:avLst/>
            </a:prstGeom>
            <a:noFill/>
            <a:ln w="28575" cap="flat" cmpd="sng" algn="ctr">
              <a:solidFill>
                <a:schemeClr val="accent3"/>
              </a:solidFill>
              <a:prstDash val="solid"/>
              <a:round/>
              <a:headEnd type="none" w="med" len="med"/>
              <a:tailEnd type="triangle"/>
            </a:ln>
            <a:effectLst/>
          </p:spPr>
        </p:cxnSp>
        <p:cxnSp>
          <p:nvCxnSpPr>
            <p:cNvPr id="106" name="Straight Arrow Connector 105">
              <a:extLst>
                <a:ext uri="{FF2B5EF4-FFF2-40B4-BE49-F238E27FC236}">
                  <a16:creationId xmlns:a16="http://schemas.microsoft.com/office/drawing/2014/main" id="{AE883F75-DC12-4DC7-AAE6-3BDBA33D1C2A}"/>
                </a:ext>
              </a:extLst>
            </p:cNvPr>
            <p:cNvCxnSpPr>
              <a:stCxn id="94" idx="1"/>
            </p:cNvCxnSpPr>
            <p:nvPr/>
          </p:nvCxnSpPr>
          <p:spPr bwMode="auto">
            <a:xfrm flipH="1" flipV="1">
              <a:off x="2139072" y="2139655"/>
              <a:ext cx="1075317" cy="62533"/>
            </a:xfrm>
            <a:prstGeom prst="straightConnector1">
              <a:avLst/>
            </a:prstGeom>
            <a:noFill/>
            <a:ln w="28575" cap="flat" cmpd="sng" algn="ctr">
              <a:solidFill>
                <a:schemeClr val="tx1"/>
              </a:solidFill>
              <a:prstDash val="solid"/>
              <a:round/>
              <a:headEnd type="none" w="med" len="med"/>
              <a:tailEnd type="triangle"/>
            </a:ln>
            <a:effectLst/>
          </p:spPr>
        </p:cxnSp>
        <p:cxnSp>
          <p:nvCxnSpPr>
            <p:cNvPr id="107" name="Straight Arrow Connector 106">
              <a:extLst>
                <a:ext uri="{FF2B5EF4-FFF2-40B4-BE49-F238E27FC236}">
                  <a16:creationId xmlns:a16="http://schemas.microsoft.com/office/drawing/2014/main" id="{B6FD4059-BD54-4ABD-99D4-58C36B91F342}"/>
                </a:ext>
              </a:extLst>
            </p:cNvPr>
            <p:cNvCxnSpPr/>
            <p:nvPr/>
          </p:nvCxnSpPr>
          <p:spPr bwMode="auto">
            <a:xfrm flipH="1">
              <a:off x="2221363" y="2441436"/>
              <a:ext cx="1121266" cy="0"/>
            </a:xfrm>
            <a:prstGeom prst="straightConnector1">
              <a:avLst/>
            </a:prstGeom>
            <a:noFill/>
            <a:ln w="28575" cap="flat" cmpd="sng" algn="ctr">
              <a:solidFill>
                <a:schemeClr val="bg1"/>
              </a:solidFill>
              <a:prstDash val="solid"/>
              <a:round/>
              <a:headEnd type="none" w="med" len="med"/>
              <a:tailEnd type="triangle"/>
            </a:ln>
            <a:effectLst/>
          </p:spPr>
        </p:cxnSp>
        <p:cxnSp>
          <p:nvCxnSpPr>
            <p:cNvPr id="108" name="Straight Arrow Connector 107">
              <a:extLst>
                <a:ext uri="{FF2B5EF4-FFF2-40B4-BE49-F238E27FC236}">
                  <a16:creationId xmlns:a16="http://schemas.microsoft.com/office/drawing/2014/main" id="{44C445C6-649A-414F-AF63-3B2A950E0A6A}"/>
                </a:ext>
              </a:extLst>
            </p:cNvPr>
            <p:cNvCxnSpPr>
              <a:stCxn id="97" idx="1"/>
            </p:cNvCxnSpPr>
            <p:nvPr/>
          </p:nvCxnSpPr>
          <p:spPr bwMode="auto">
            <a:xfrm flipH="1" flipV="1">
              <a:off x="2429205" y="2649750"/>
              <a:ext cx="981657" cy="17249"/>
            </a:xfrm>
            <a:prstGeom prst="straightConnector1">
              <a:avLst/>
            </a:prstGeom>
            <a:noFill/>
            <a:ln w="28575" cap="flat" cmpd="sng" algn="ctr">
              <a:solidFill>
                <a:schemeClr val="accent3"/>
              </a:solidFill>
              <a:prstDash val="solid"/>
              <a:round/>
              <a:headEnd type="none" w="med" len="med"/>
              <a:tailEnd type="triangle"/>
            </a:ln>
            <a:effectLst/>
          </p:spPr>
        </p:cxnSp>
        <p:cxnSp>
          <p:nvCxnSpPr>
            <p:cNvPr id="109" name="Straight Arrow Connector 108">
              <a:extLst>
                <a:ext uri="{FF2B5EF4-FFF2-40B4-BE49-F238E27FC236}">
                  <a16:creationId xmlns:a16="http://schemas.microsoft.com/office/drawing/2014/main" id="{343556C0-62C9-49F2-8725-B6BD2FC5E4FE}"/>
                </a:ext>
              </a:extLst>
            </p:cNvPr>
            <p:cNvCxnSpPr/>
            <p:nvPr/>
          </p:nvCxnSpPr>
          <p:spPr bwMode="auto">
            <a:xfrm flipH="1">
              <a:off x="2267204" y="2914144"/>
              <a:ext cx="1434875" cy="0"/>
            </a:xfrm>
            <a:prstGeom prst="straightConnector1">
              <a:avLst/>
            </a:prstGeom>
            <a:noFill/>
            <a:ln w="28575" cap="flat" cmpd="sng" algn="ctr">
              <a:solidFill>
                <a:schemeClr val="bg1"/>
              </a:solidFill>
              <a:prstDash val="solid"/>
              <a:round/>
              <a:headEnd type="none" w="med" len="med"/>
              <a:tailEnd type="triangle"/>
            </a:ln>
            <a:effectLst/>
          </p:spPr>
        </p:cxnSp>
        <p:cxnSp>
          <p:nvCxnSpPr>
            <p:cNvPr id="110" name="Straight Arrow Connector 109">
              <a:extLst>
                <a:ext uri="{FF2B5EF4-FFF2-40B4-BE49-F238E27FC236}">
                  <a16:creationId xmlns:a16="http://schemas.microsoft.com/office/drawing/2014/main" id="{EFDDC917-8229-4D88-AC68-62A35FC7F277}"/>
                </a:ext>
              </a:extLst>
            </p:cNvPr>
            <p:cNvCxnSpPr>
              <a:cxnSpLocks/>
            </p:cNvCxnSpPr>
            <p:nvPr/>
          </p:nvCxnSpPr>
          <p:spPr bwMode="auto">
            <a:xfrm flipH="1">
              <a:off x="1908790" y="3096882"/>
              <a:ext cx="2668728" cy="7997"/>
            </a:xfrm>
            <a:prstGeom prst="straightConnector1">
              <a:avLst/>
            </a:prstGeom>
            <a:noFill/>
            <a:ln w="28575" cap="flat" cmpd="sng" algn="ctr">
              <a:solidFill>
                <a:schemeClr val="bg1"/>
              </a:solidFill>
              <a:prstDash val="solid"/>
              <a:round/>
              <a:headEnd type="none" w="med" len="med"/>
              <a:tailEnd type="triangle"/>
            </a:ln>
            <a:effectLst/>
          </p:spPr>
        </p:cxnSp>
        <p:cxnSp>
          <p:nvCxnSpPr>
            <p:cNvPr id="111" name="Straight Arrow Connector 110">
              <a:extLst>
                <a:ext uri="{FF2B5EF4-FFF2-40B4-BE49-F238E27FC236}">
                  <a16:creationId xmlns:a16="http://schemas.microsoft.com/office/drawing/2014/main" id="{9128A332-9F1A-4D2D-868A-4272C7181035}"/>
                </a:ext>
              </a:extLst>
            </p:cNvPr>
            <p:cNvCxnSpPr>
              <a:cxnSpLocks/>
            </p:cNvCxnSpPr>
            <p:nvPr/>
          </p:nvCxnSpPr>
          <p:spPr bwMode="auto">
            <a:xfrm flipH="1">
              <a:off x="2036015" y="3212645"/>
              <a:ext cx="843863" cy="0"/>
            </a:xfrm>
            <a:prstGeom prst="straightConnector1">
              <a:avLst/>
            </a:prstGeom>
            <a:noFill/>
            <a:ln w="28575" cap="flat" cmpd="sng" algn="ctr">
              <a:solidFill>
                <a:schemeClr val="bg1"/>
              </a:solidFill>
              <a:prstDash val="solid"/>
              <a:round/>
              <a:headEnd type="none" w="med" len="med"/>
              <a:tailEnd type="triangle"/>
            </a:ln>
            <a:effectLst/>
          </p:spPr>
        </p:cxnSp>
        <p:cxnSp>
          <p:nvCxnSpPr>
            <p:cNvPr id="112" name="Straight Arrow Connector 111">
              <a:extLst>
                <a:ext uri="{FF2B5EF4-FFF2-40B4-BE49-F238E27FC236}">
                  <a16:creationId xmlns:a16="http://schemas.microsoft.com/office/drawing/2014/main" id="{A5FC156F-2105-4C24-B8A9-F7FB9BAD38AE}"/>
                </a:ext>
              </a:extLst>
            </p:cNvPr>
            <p:cNvCxnSpPr>
              <a:cxnSpLocks/>
            </p:cNvCxnSpPr>
            <p:nvPr/>
          </p:nvCxnSpPr>
          <p:spPr bwMode="auto">
            <a:xfrm flipH="1">
              <a:off x="2267204" y="3523038"/>
              <a:ext cx="1578065" cy="0"/>
            </a:xfrm>
            <a:prstGeom prst="straightConnector1">
              <a:avLst/>
            </a:prstGeom>
            <a:noFill/>
            <a:ln w="28575" cap="flat" cmpd="sng" algn="ctr">
              <a:solidFill>
                <a:schemeClr val="bg1"/>
              </a:solidFill>
              <a:prstDash val="solid"/>
              <a:round/>
              <a:headEnd type="none" w="med" len="med"/>
              <a:tailEnd type="triangle"/>
            </a:ln>
            <a:effectLst/>
          </p:spPr>
        </p:cxnSp>
        <p:cxnSp>
          <p:nvCxnSpPr>
            <p:cNvPr id="113" name="Straight Arrow Connector 112">
              <a:extLst>
                <a:ext uri="{FF2B5EF4-FFF2-40B4-BE49-F238E27FC236}">
                  <a16:creationId xmlns:a16="http://schemas.microsoft.com/office/drawing/2014/main" id="{ED5941C1-B1E3-445E-8FB7-256871E760AB}"/>
                </a:ext>
              </a:extLst>
            </p:cNvPr>
            <p:cNvCxnSpPr>
              <a:stCxn id="102" idx="1"/>
            </p:cNvCxnSpPr>
            <p:nvPr/>
          </p:nvCxnSpPr>
          <p:spPr bwMode="auto">
            <a:xfrm flipH="1" flipV="1">
              <a:off x="2780954" y="3812998"/>
              <a:ext cx="781298" cy="23355"/>
            </a:xfrm>
            <a:prstGeom prst="straightConnector1">
              <a:avLst/>
            </a:prstGeom>
            <a:noFill/>
            <a:ln w="28575" cap="flat" cmpd="sng" algn="ctr">
              <a:solidFill>
                <a:schemeClr val="bg1"/>
              </a:solidFill>
              <a:prstDash val="solid"/>
              <a:round/>
              <a:headEnd type="none" w="med" len="med"/>
              <a:tailEnd type="triangle"/>
            </a:ln>
            <a:effectLst/>
          </p:spPr>
        </p:cxnSp>
        <p:cxnSp>
          <p:nvCxnSpPr>
            <p:cNvPr id="114" name="Straight Arrow Connector 113">
              <a:extLst>
                <a:ext uri="{FF2B5EF4-FFF2-40B4-BE49-F238E27FC236}">
                  <a16:creationId xmlns:a16="http://schemas.microsoft.com/office/drawing/2014/main" id="{105598B8-6F09-4FE5-AD5C-FF26D9E8D081}"/>
                </a:ext>
              </a:extLst>
            </p:cNvPr>
            <p:cNvCxnSpPr>
              <a:stCxn id="103" idx="1"/>
            </p:cNvCxnSpPr>
            <p:nvPr/>
          </p:nvCxnSpPr>
          <p:spPr bwMode="auto">
            <a:xfrm flipH="1" flipV="1">
              <a:off x="2306401" y="4586494"/>
              <a:ext cx="947185" cy="1674"/>
            </a:xfrm>
            <a:prstGeom prst="straightConnector1">
              <a:avLst/>
            </a:prstGeom>
            <a:noFill/>
            <a:ln w="28575" cap="flat" cmpd="sng" algn="ctr">
              <a:solidFill>
                <a:schemeClr val="bg1"/>
              </a:solidFill>
              <a:prstDash val="solid"/>
              <a:round/>
              <a:headEnd type="none" w="med" len="med"/>
              <a:tailEnd type="triangle"/>
            </a:ln>
            <a:effectLst/>
          </p:spPr>
        </p:cxnSp>
      </p:grpSp>
      <p:sp>
        <p:nvSpPr>
          <p:cNvPr id="2" name="Title 1"/>
          <p:cNvSpPr>
            <a:spLocks noGrp="1"/>
          </p:cNvSpPr>
          <p:nvPr>
            <p:ph type="title"/>
          </p:nvPr>
        </p:nvSpPr>
        <p:spPr/>
        <p:txBody>
          <a:bodyPr/>
          <a:lstStyle/>
          <a:p>
            <a:r>
              <a:rPr lang="en-US" i="1" dirty="0"/>
              <a:t>NTRK</a:t>
            </a:r>
            <a:r>
              <a:rPr lang="en-US" dirty="0"/>
              <a:t> Rearrangements and TRK Fusions in Cancer</a:t>
            </a:r>
          </a:p>
        </p:txBody>
      </p:sp>
      <p:sp>
        <p:nvSpPr>
          <p:cNvPr id="922" name="Content Placeholder 13">
            <a:extLst>
              <a:ext uri="{FF2B5EF4-FFF2-40B4-BE49-F238E27FC236}">
                <a16:creationId xmlns:a16="http://schemas.microsoft.com/office/drawing/2014/main" id="{FFB2B586-9AFA-45CF-B7C3-72653FD127D4}"/>
              </a:ext>
            </a:extLst>
          </p:cNvPr>
          <p:cNvSpPr>
            <a:spLocks noGrp="1"/>
          </p:cNvSpPr>
          <p:nvPr>
            <p:ph sz="half" idx="1"/>
          </p:nvPr>
        </p:nvSpPr>
        <p:spPr>
          <a:xfrm>
            <a:off x="601820" y="1510730"/>
            <a:ext cx="5309278" cy="2114763"/>
          </a:xfrm>
          <a:noFill/>
        </p:spPr>
        <p:txBody>
          <a:bodyPr/>
          <a:lstStyle/>
          <a:p>
            <a:r>
              <a:rPr lang="en-US" sz="2000" dirty="0"/>
              <a:t>Normal role in neuronal development in </a:t>
            </a:r>
            <a:br>
              <a:rPr lang="en-US" sz="2000" dirty="0"/>
            </a:br>
            <a:r>
              <a:rPr lang="en-US" sz="2000" dirty="0"/>
              <a:t>utero and postnatal neuronal differentiation, survival, function; expression limited to CNS</a:t>
            </a:r>
          </a:p>
          <a:p>
            <a:r>
              <a:rPr lang="en-US" sz="2000" dirty="0"/>
              <a:t>In cancer, rearrangement of </a:t>
            </a:r>
            <a:r>
              <a:rPr lang="en-US" sz="2000" i="1" dirty="0"/>
              <a:t>NTRK</a:t>
            </a:r>
            <a:r>
              <a:rPr lang="en-US" sz="2000" dirty="0"/>
              <a:t> gene couples TK domain with a 5’ fusion partner to generate a chimeric TRK protein lacking LBD</a:t>
            </a:r>
          </a:p>
          <a:p>
            <a:endParaRPr lang="en-US" sz="2000" dirty="0"/>
          </a:p>
          <a:p>
            <a:endParaRPr lang="en-US" sz="2000" dirty="0"/>
          </a:p>
          <a:p>
            <a:pPr lvl="1"/>
            <a:endParaRPr lang="en-US" sz="2000" dirty="0"/>
          </a:p>
        </p:txBody>
      </p:sp>
      <p:sp>
        <p:nvSpPr>
          <p:cNvPr id="864" name="Text Box 15">
            <a:extLst>
              <a:ext uri="{FF2B5EF4-FFF2-40B4-BE49-F238E27FC236}">
                <a16:creationId xmlns:a16="http://schemas.microsoft.com/office/drawing/2014/main" id="{50A9E11B-700C-4E1F-90FB-A51ECF68E425}"/>
              </a:ext>
            </a:extLst>
          </p:cNvPr>
          <p:cNvSpPr txBox="1">
            <a:spLocks noChangeArrowheads="1"/>
          </p:cNvSpPr>
          <p:nvPr/>
        </p:nvSpPr>
        <p:spPr bwMode="auto">
          <a:xfrm>
            <a:off x="412751" y="6407382"/>
            <a:ext cx="8900422" cy="258532"/>
          </a:xfrm>
          <a:prstGeom prst="rect">
            <a:avLst/>
          </a:prstGeom>
          <a:noFill/>
          <a:ln>
            <a:noFill/>
          </a:ln>
        </p:spPr>
        <p:txBody>
          <a:bodyPr anchor="b">
            <a:spAutoFit/>
          </a:bodyPr>
          <a:lstStyle>
            <a:defPPr>
              <a:defRPr lang="en-US"/>
            </a:defPPr>
            <a:lvl1pPr marL="0" marR="0" lvl="0" indent="0" defTabSz="45720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kumimoji="0" sz="1200" b="0" i="0" u="none" strike="noStrike" cap="none" spc="-10" normalizeH="0" baseline="0">
                <a:ln>
                  <a:noFill/>
                </a:ln>
                <a:solidFill>
                  <a:srgbClr val="455560"/>
                </a:solidFill>
                <a:effectLst/>
                <a:uLnTx/>
                <a:uFillTx/>
                <a:latin typeface="Calibri" panose="020F050202020403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457200" rtl="0" eaLnBrk="1" fontAlgn="auto" latinLnBrk="0" hangingPunct="1">
              <a:lnSpc>
                <a:spcPct val="90000"/>
              </a:lnSpc>
              <a:spcBef>
                <a:spcPts val="1000"/>
              </a:spcBef>
              <a:spcAft>
                <a:spcPts val="700"/>
              </a:spcAft>
              <a:buClr>
                <a:srgbClr val="FEFDDE"/>
              </a:buClr>
              <a:buSzTx/>
              <a:buFont typeface="Wingdings" panose="05000000000000000000" pitchFamily="2" charset="2"/>
              <a:buNone/>
              <a:tabLst/>
              <a:defRPr/>
            </a:pPr>
            <a:r>
              <a:rPr kumimoji="0" lang="pt-BR"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Cocco. Nat Rev Clin Oncol. 2018;15:731. Hyman. ASCO 2017. Abstr LBA2501. Gatalica. AACR-NCI-EORTC 2017. Abstr A047. </a:t>
            </a:r>
            <a:endPar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865" name="Group 7">
            <a:extLst>
              <a:ext uri="{FF2B5EF4-FFF2-40B4-BE49-F238E27FC236}">
                <a16:creationId xmlns:a16="http://schemas.microsoft.com/office/drawing/2014/main" id="{837685B1-4A92-45BB-8A76-8E897EB85FBD}"/>
              </a:ext>
            </a:extLst>
          </p:cNvPr>
          <p:cNvGrpSpPr>
            <a:grpSpLocks/>
          </p:cNvGrpSpPr>
          <p:nvPr/>
        </p:nvGrpSpPr>
        <p:grpSpPr bwMode="auto">
          <a:xfrm>
            <a:off x="9389569" y="6216652"/>
            <a:ext cx="2488502" cy="447822"/>
            <a:chOff x="9527309" y="3551529"/>
            <a:chExt cx="2488502" cy="448324"/>
          </a:xfrm>
        </p:grpSpPr>
        <p:pic>
          <p:nvPicPr>
            <p:cNvPr id="917" name="Picture 9">
              <a:extLst>
                <a:ext uri="{FF2B5EF4-FFF2-40B4-BE49-F238E27FC236}">
                  <a16:creationId xmlns:a16="http://schemas.microsoft.com/office/drawing/2014/main" id="{77CE1BB4-EA06-4E25-A375-33AC51044049}"/>
                </a:ext>
              </a:extLst>
            </p:cNvPr>
            <p:cNvPicPr>
              <a:picLocks noChangeAspect="1" noChangeArrowheads="1"/>
            </p:cNvPicPr>
            <p:nvPr/>
          </p:nvPicPr>
          <p:blipFill>
            <a:blip r:embed="rId5"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918" name="Rectangle 8">
              <a:extLst>
                <a:ext uri="{FF2B5EF4-FFF2-40B4-BE49-F238E27FC236}">
                  <a16:creationId xmlns:a16="http://schemas.microsoft.com/office/drawing/2014/main" id="{0D54C69A-D1A8-4E69-B08A-25EA626A9B6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455560"/>
                  </a:solidFill>
                  <a:effectLst/>
                  <a:uLnTx/>
                  <a:uFillTx/>
                  <a:latin typeface="Calibri" panose="020F0502020204030204" pitchFamily="34" charset="0"/>
                  <a:ea typeface="+mn-ea"/>
                  <a:cs typeface="Arial"/>
                  <a:sym typeface="Arial"/>
                </a:rPr>
                <a:t>Slide credit: </a:t>
              </a:r>
              <a:r>
                <a:rPr kumimoji="0" lang="en-US" altLang="en-US" sz="1400" b="0" i="0" u="none" strike="noStrike" kern="0" cap="none" spc="0" normalizeH="0" baseline="0" noProof="0" dirty="0">
                  <a:ln>
                    <a:noFill/>
                  </a:ln>
                  <a:solidFill>
                    <a:srgbClr val="455560"/>
                  </a:solidFill>
                  <a:effectLst/>
                  <a:uLnTx/>
                  <a:uFillTx/>
                  <a:latin typeface="Calibri" panose="020F0502020204030204" pitchFamily="34" charset="0"/>
                  <a:ea typeface="+mn-ea"/>
                  <a:cs typeface="Arial"/>
                  <a:sym typeface="Arial"/>
                  <a:hlinkClick r:id="rId6"/>
                </a:rPr>
                <a:t>clinicaloptions.com</a:t>
              </a:r>
              <a:endParaRPr kumimoji="0" lang="en-US" altLang="en-US" sz="1400" b="0" i="0" u="none" strike="noStrike" kern="0" cap="none" spc="0" normalizeH="0" baseline="0" noProof="0" dirty="0">
                <a:ln>
                  <a:noFill/>
                </a:ln>
                <a:solidFill>
                  <a:srgbClr val="455560"/>
                </a:solidFill>
                <a:effectLst/>
                <a:uLnTx/>
                <a:uFillTx/>
                <a:latin typeface="Calibri" panose="020F0502020204030204" pitchFamily="34" charset="0"/>
                <a:ea typeface="+mn-ea"/>
                <a:cs typeface="Arial"/>
                <a:sym typeface="Arial"/>
              </a:endParaRPr>
            </a:p>
          </p:txBody>
        </p:sp>
      </p:grpSp>
      <p:sp>
        <p:nvSpPr>
          <p:cNvPr id="10" name="TextBox 9">
            <a:extLst>
              <a:ext uri="{FF2B5EF4-FFF2-40B4-BE49-F238E27FC236}">
                <a16:creationId xmlns:a16="http://schemas.microsoft.com/office/drawing/2014/main" id="{AB64B15F-DE6A-4E2A-A430-D18D4EC57F98}"/>
              </a:ext>
            </a:extLst>
          </p:cNvPr>
          <p:cNvSpPr txBox="1"/>
          <p:nvPr/>
        </p:nvSpPr>
        <p:spPr bwMode="auto">
          <a:xfrm>
            <a:off x="1026307" y="5420101"/>
            <a:ext cx="4183034" cy="646331"/>
          </a:xfrm>
          <a:prstGeom prst="rect">
            <a:avLst/>
          </a:prstGeom>
          <a:noFill/>
          <a:ln w="28575" algn="ctr">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Leads to overexpression or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constitutive activation of kinase domain</a:t>
            </a:r>
          </a:p>
        </p:txBody>
      </p:sp>
      <p:sp>
        <p:nvSpPr>
          <p:cNvPr id="12" name="Rectangle 11">
            <a:extLst>
              <a:ext uri="{FF2B5EF4-FFF2-40B4-BE49-F238E27FC236}">
                <a16:creationId xmlns:a16="http://schemas.microsoft.com/office/drawing/2014/main" id="{352A3AD9-67A0-4D4A-8873-C40FB62A5B07}"/>
              </a:ext>
            </a:extLst>
          </p:cNvPr>
          <p:cNvSpPr/>
          <p:nvPr/>
        </p:nvSpPr>
        <p:spPr>
          <a:xfrm>
            <a:off x="6095999" y="1263356"/>
            <a:ext cx="5662613" cy="646331"/>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TRK</a:t>
            </a:r>
            <a:r>
              <a:rPr kumimoji="0" lang="en-US" sz="18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 </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Fusions Are Rare Events: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0.21% Across 11,116 Patients With Tumors of All Types</a:t>
            </a:r>
          </a:p>
        </p:txBody>
      </p:sp>
      <p:grpSp>
        <p:nvGrpSpPr>
          <p:cNvPr id="3" name="Group 2">
            <a:extLst>
              <a:ext uri="{FF2B5EF4-FFF2-40B4-BE49-F238E27FC236}">
                <a16:creationId xmlns:a16="http://schemas.microsoft.com/office/drawing/2014/main" id="{AC5B8BC1-6C4B-4763-9AFE-561AC336103F}"/>
              </a:ext>
            </a:extLst>
          </p:cNvPr>
          <p:cNvGrpSpPr/>
          <p:nvPr/>
        </p:nvGrpSpPr>
        <p:grpSpPr>
          <a:xfrm>
            <a:off x="219868" y="3663982"/>
            <a:ext cx="5689093" cy="1527886"/>
            <a:chOff x="686051" y="-323170"/>
            <a:chExt cx="6562399" cy="1762423"/>
          </a:xfrm>
        </p:grpSpPr>
        <p:grpSp>
          <p:nvGrpSpPr>
            <p:cNvPr id="18" name="Group 17">
              <a:extLst>
                <a:ext uri="{FF2B5EF4-FFF2-40B4-BE49-F238E27FC236}">
                  <a16:creationId xmlns:a16="http://schemas.microsoft.com/office/drawing/2014/main" id="{86B21D9A-1972-4964-9E64-6EFA004805E8}"/>
                </a:ext>
              </a:extLst>
            </p:cNvPr>
            <p:cNvGrpSpPr/>
            <p:nvPr/>
          </p:nvGrpSpPr>
          <p:grpSpPr>
            <a:xfrm>
              <a:off x="1785864" y="-323170"/>
              <a:ext cx="5462586" cy="1690720"/>
              <a:chOff x="6130926" y="3206876"/>
              <a:chExt cx="5462586" cy="1690720"/>
            </a:xfrm>
          </p:grpSpPr>
          <p:grpSp>
            <p:nvGrpSpPr>
              <p:cNvPr id="19" name="Group 18">
                <a:extLst>
                  <a:ext uri="{FF2B5EF4-FFF2-40B4-BE49-F238E27FC236}">
                    <a16:creationId xmlns:a16="http://schemas.microsoft.com/office/drawing/2014/main" id="{C418F351-11BA-410B-82AA-D56F9A0F76B2}"/>
                  </a:ext>
                </a:extLst>
              </p:cNvPr>
              <p:cNvGrpSpPr/>
              <p:nvPr/>
            </p:nvGrpSpPr>
            <p:grpSpPr>
              <a:xfrm>
                <a:off x="6130926" y="3563243"/>
                <a:ext cx="5462586" cy="316176"/>
                <a:chOff x="6129338" y="4941190"/>
                <a:chExt cx="5462586" cy="316176"/>
              </a:xfrm>
            </p:grpSpPr>
            <p:cxnSp>
              <p:nvCxnSpPr>
                <p:cNvPr id="46" name="Straight Connector 45">
                  <a:extLst>
                    <a:ext uri="{FF2B5EF4-FFF2-40B4-BE49-F238E27FC236}">
                      <a16:creationId xmlns:a16="http://schemas.microsoft.com/office/drawing/2014/main" id="{911AF479-DD4C-4842-9A94-C78FEA214BDD}"/>
                    </a:ext>
                  </a:extLst>
                </p:cNvPr>
                <p:cNvCxnSpPr/>
                <p:nvPr/>
              </p:nvCxnSpPr>
              <p:spPr bwMode="auto">
                <a:xfrm>
                  <a:off x="6129338" y="5096217"/>
                  <a:ext cx="2671762"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F5DA1FD4-EB0E-4E8D-87CB-5380CEC2E29E}"/>
                    </a:ext>
                  </a:extLst>
                </p:cNvPr>
                <p:cNvCxnSpPr/>
                <p:nvPr/>
              </p:nvCxnSpPr>
              <p:spPr bwMode="auto">
                <a:xfrm>
                  <a:off x="8920162" y="5101321"/>
                  <a:ext cx="2671762"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0A0473D-E2EE-4DA8-9135-1199CB034B8D}"/>
                    </a:ext>
                  </a:extLst>
                </p:cNvPr>
                <p:cNvCxnSpPr/>
                <p:nvPr/>
              </p:nvCxnSpPr>
              <p:spPr bwMode="auto">
                <a:xfrm flipH="1">
                  <a:off x="8753475" y="4941190"/>
                  <a:ext cx="114302" cy="312091"/>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1436057F-2A60-4B5B-927F-9FDE70EA5F40}"/>
                    </a:ext>
                  </a:extLst>
                </p:cNvPr>
                <p:cNvCxnSpPr/>
                <p:nvPr/>
              </p:nvCxnSpPr>
              <p:spPr bwMode="auto">
                <a:xfrm flipH="1">
                  <a:off x="8863011" y="4945275"/>
                  <a:ext cx="114302" cy="312091"/>
                </a:xfrm>
                <a:prstGeom prst="line">
                  <a:avLst/>
                </a:prstGeom>
                <a:noFill/>
                <a:ln w="28575" cap="flat" cmpd="sng" algn="ctr">
                  <a:solidFill>
                    <a:schemeClr val="bg1"/>
                  </a:solidFill>
                  <a:prstDash val="solid"/>
                  <a:round/>
                  <a:headEnd type="none" w="med" len="med"/>
                  <a:tailEnd type="none" w="med" len="med"/>
                </a:ln>
                <a:effectLst/>
              </p:spPr>
            </p:cxnSp>
          </p:grpSp>
          <p:grpSp>
            <p:nvGrpSpPr>
              <p:cNvPr id="20" name="Group 19">
                <a:extLst>
                  <a:ext uri="{FF2B5EF4-FFF2-40B4-BE49-F238E27FC236}">
                    <a16:creationId xmlns:a16="http://schemas.microsoft.com/office/drawing/2014/main" id="{0C815BFD-3ED1-4B73-9457-D4ED21452A31}"/>
                  </a:ext>
                </a:extLst>
              </p:cNvPr>
              <p:cNvGrpSpPr/>
              <p:nvPr/>
            </p:nvGrpSpPr>
            <p:grpSpPr>
              <a:xfrm>
                <a:off x="6288088" y="3527852"/>
                <a:ext cx="990600" cy="346346"/>
                <a:chOff x="6286500" y="4905799"/>
                <a:chExt cx="990600" cy="346346"/>
              </a:xfrm>
            </p:grpSpPr>
            <p:sp>
              <p:nvSpPr>
                <p:cNvPr id="44" name="Rectangle 43">
                  <a:extLst>
                    <a:ext uri="{FF2B5EF4-FFF2-40B4-BE49-F238E27FC236}">
                      <a16:creationId xmlns:a16="http://schemas.microsoft.com/office/drawing/2014/main" id="{ACFB25E1-C324-4C48-A09D-025951A801E7}"/>
                    </a:ext>
                  </a:extLst>
                </p:cNvPr>
                <p:cNvSpPr/>
                <p:nvPr/>
              </p:nvSpPr>
              <p:spPr bwMode="auto">
                <a:xfrm>
                  <a:off x="6286500" y="4944368"/>
                  <a:ext cx="990600" cy="307777"/>
                </a:xfrm>
                <a:prstGeom prst="rect">
                  <a:avLst/>
                </a:prstGeom>
                <a:solidFill>
                  <a:schemeClr val="accent2"/>
                </a:solidFill>
                <a:ln>
                  <a:solidFill>
                    <a:schemeClr val="bg2">
                      <a:lumMod val="10000"/>
                    </a:schemeClr>
                  </a:solidFill>
                </a:ln>
              </p:spPr>
              <p:txBody>
                <a:bodyPr wrap="square" rtlCol="0" anchor="ctr">
                  <a:spAutoFit/>
                </a:bodyPr>
                <a:lstStyle/>
                <a:p>
                  <a:pPr marL="0" marR="0" lvl="0" indent="0" algn="ctr" defTabSz="609493" rtl="0" eaLnBrk="1" fontAlgn="auto"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CDCDCF"/>
                    </a:solidFill>
                    <a:effectLst/>
                    <a:uLnTx/>
                    <a:uFillTx/>
                    <a:latin typeface="Calibri" panose="020F0502020204030204" pitchFamily="34" charset="0"/>
                    <a:ea typeface="+mn-ea"/>
                    <a:cs typeface="Arial" panose="020B0604020202020204" pitchFamily="34" charset="0"/>
                    <a:sym typeface="Arial"/>
                  </a:endParaRPr>
                </a:p>
              </p:txBody>
            </p:sp>
            <p:sp>
              <p:nvSpPr>
                <p:cNvPr id="45" name="TextBox 44">
                  <a:extLst>
                    <a:ext uri="{FF2B5EF4-FFF2-40B4-BE49-F238E27FC236}">
                      <a16:creationId xmlns:a16="http://schemas.microsoft.com/office/drawing/2014/main" id="{5180CFFC-BDD3-469D-B0FC-892188BBB97E}"/>
                    </a:ext>
                  </a:extLst>
                </p:cNvPr>
                <p:cNvSpPr txBox="1"/>
                <p:nvPr/>
              </p:nvSpPr>
              <p:spPr>
                <a:xfrm>
                  <a:off x="6290672" y="4905799"/>
                  <a:ext cx="982256" cy="338554"/>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Arial" panose="020B0604020202020204" pitchFamily="34" charset="0"/>
                      <a:sym typeface="Arial"/>
                    </a:rPr>
                    <a:t>Promoter</a:t>
                  </a:r>
                </a:p>
              </p:txBody>
            </p:sp>
          </p:grpSp>
          <p:grpSp>
            <p:nvGrpSpPr>
              <p:cNvPr id="21" name="Group 20">
                <a:extLst>
                  <a:ext uri="{FF2B5EF4-FFF2-40B4-BE49-F238E27FC236}">
                    <a16:creationId xmlns:a16="http://schemas.microsoft.com/office/drawing/2014/main" id="{7D8E0CC4-4E0C-4119-9037-6886D011378C}"/>
                  </a:ext>
                </a:extLst>
              </p:cNvPr>
              <p:cNvGrpSpPr/>
              <p:nvPr/>
            </p:nvGrpSpPr>
            <p:grpSpPr>
              <a:xfrm>
                <a:off x="7377428" y="3530857"/>
                <a:ext cx="1044261" cy="346346"/>
                <a:chOff x="7402672" y="5227475"/>
                <a:chExt cx="1044261" cy="346346"/>
              </a:xfrm>
            </p:grpSpPr>
            <p:sp>
              <p:nvSpPr>
                <p:cNvPr id="42" name="Rectangle 41">
                  <a:extLst>
                    <a:ext uri="{FF2B5EF4-FFF2-40B4-BE49-F238E27FC236}">
                      <a16:creationId xmlns:a16="http://schemas.microsoft.com/office/drawing/2014/main" id="{A28E8BC9-DFA7-4747-BD20-428E9CE25CB8}"/>
                    </a:ext>
                  </a:extLst>
                </p:cNvPr>
                <p:cNvSpPr/>
                <p:nvPr/>
              </p:nvSpPr>
              <p:spPr bwMode="auto">
                <a:xfrm>
                  <a:off x="7429500" y="5266044"/>
                  <a:ext cx="990600" cy="307777"/>
                </a:xfrm>
                <a:prstGeom prst="rect">
                  <a:avLst/>
                </a:prstGeom>
                <a:solidFill>
                  <a:schemeClr val="accent2"/>
                </a:solidFill>
                <a:ln>
                  <a:solidFill>
                    <a:schemeClr val="bg2">
                      <a:lumMod val="10000"/>
                    </a:schemeClr>
                  </a:solidFill>
                </a:ln>
              </p:spPr>
              <p:txBody>
                <a:bodyPr wrap="square" rtlCol="0" anchor="ctr">
                  <a:spAutoFit/>
                </a:bodyPr>
                <a:lstStyle/>
                <a:p>
                  <a:pPr marL="0" marR="0" lvl="0" indent="0" algn="ctr" defTabSz="609493" rtl="0" eaLnBrk="1" fontAlgn="auto"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CDCDCF"/>
                    </a:solidFill>
                    <a:effectLst/>
                    <a:uLnTx/>
                    <a:uFillTx/>
                    <a:latin typeface="Calibri" panose="020F0502020204030204" pitchFamily="34" charset="0"/>
                    <a:ea typeface="+mn-ea"/>
                    <a:cs typeface="Arial" panose="020B0604020202020204" pitchFamily="34" charset="0"/>
                    <a:sym typeface="Arial"/>
                  </a:endParaRPr>
                </a:p>
              </p:txBody>
            </p:sp>
            <p:sp>
              <p:nvSpPr>
                <p:cNvPr id="43" name="TextBox 42">
                  <a:extLst>
                    <a:ext uri="{FF2B5EF4-FFF2-40B4-BE49-F238E27FC236}">
                      <a16:creationId xmlns:a16="http://schemas.microsoft.com/office/drawing/2014/main" id="{F3C9A716-DC3E-4672-9EB0-E6F11D7AB150}"/>
                    </a:ext>
                  </a:extLst>
                </p:cNvPr>
                <p:cNvSpPr txBox="1"/>
                <p:nvPr/>
              </p:nvSpPr>
              <p:spPr>
                <a:xfrm>
                  <a:off x="7402672" y="5227475"/>
                  <a:ext cx="1044261" cy="338554"/>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Arial" panose="020B0604020202020204" pitchFamily="34" charset="0"/>
                      <a:sym typeface="Arial"/>
                    </a:rPr>
                    <a:t>5’ partner</a:t>
                  </a:r>
                </a:p>
              </p:txBody>
            </p:sp>
          </p:grpSp>
          <p:grpSp>
            <p:nvGrpSpPr>
              <p:cNvPr id="22" name="Group 21">
                <a:extLst>
                  <a:ext uri="{FF2B5EF4-FFF2-40B4-BE49-F238E27FC236}">
                    <a16:creationId xmlns:a16="http://schemas.microsoft.com/office/drawing/2014/main" id="{7FAA2179-497A-42AA-B455-9665CE2AB375}"/>
                  </a:ext>
                </a:extLst>
              </p:cNvPr>
              <p:cNvGrpSpPr/>
              <p:nvPr/>
            </p:nvGrpSpPr>
            <p:grpSpPr>
              <a:xfrm>
                <a:off x="9196388" y="3530857"/>
                <a:ext cx="2058988" cy="346347"/>
                <a:chOff x="9194800" y="5190354"/>
                <a:chExt cx="2058988" cy="346347"/>
              </a:xfrm>
            </p:grpSpPr>
            <p:sp>
              <p:nvSpPr>
                <p:cNvPr id="38" name="Rectangle 37">
                  <a:extLst>
                    <a:ext uri="{FF2B5EF4-FFF2-40B4-BE49-F238E27FC236}">
                      <a16:creationId xmlns:a16="http://schemas.microsoft.com/office/drawing/2014/main" id="{427B6980-74AD-466E-A58C-F9FA61FC44B0}"/>
                    </a:ext>
                  </a:extLst>
                </p:cNvPr>
                <p:cNvSpPr/>
                <p:nvPr/>
              </p:nvSpPr>
              <p:spPr bwMode="auto">
                <a:xfrm>
                  <a:off x="9194800" y="5228924"/>
                  <a:ext cx="2058988" cy="307777"/>
                </a:xfrm>
                <a:prstGeom prst="rect">
                  <a:avLst/>
                </a:prstGeom>
                <a:solidFill>
                  <a:schemeClr val="accent3"/>
                </a:solidFill>
                <a:ln>
                  <a:solidFill>
                    <a:schemeClr val="bg2">
                      <a:lumMod val="10000"/>
                    </a:schemeClr>
                  </a:solidFill>
                </a:ln>
              </p:spPr>
              <p:txBody>
                <a:bodyPr wrap="square" rtlCol="0" anchor="ctr">
                  <a:spAutoFit/>
                </a:bodyPr>
                <a:lstStyle/>
                <a:p>
                  <a:pPr marL="0" marR="0" lvl="0" indent="0" algn="ctr" defTabSz="609493" rtl="0" eaLnBrk="1" fontAlgn="auto"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CDCDCF"/>
                    </a:solidFill>
                    <a:effectLst/>
                    <a:uLnTx/>
                    <a:uFillTx/>
                    <a:latin typeface="Calibri" panose="020F0502020204030204" pitchFamily="34" charset="0"/>
                    <a:ea typeface="+mn-ea"/>
                    <a:cs typeface="Arial" panose="020B0604020202020204" pitchFamily="34" charset="0"/>
                    <a:sym typeface="Arial"/>
                  </a:endParaRPr>
                </a:p>
              </p:txBody>
            </p:sp>
            <p:sp>
              <p:nvSpPr>
                <p:cNvPr id="39" name="TextBox 38">
                  <a:extLst>
                    <a:ext uri="{FF2B5EF4-FFF2-40B4-BE49-F238E27FC236}">
                      <a16:creationId xmlns:a16="http://schemas.microsoft.com/office/drawing/2014/main" id="{974F1000-C931-4DA8-9A38-E7801B475369}"/>
                    </a:ext>
                  </a:extLst>
                </p:cNvPr>
                <p:cNvSpPr txBox="1"/>
                <p:nvPr/>
              </p:nvSpPr>
              <p:spPr>
                <a:xfrm>
                  <a:off x="9230868" y="5195116"/>
                  <a:ext cx="510076" cy="338554"/>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LBD</a:t>
                  </a:r>
                </a:p>
              </p:txBody>
            </p:sp>
            <p:sp>
              <p:nvSpPr>
                <p:cNvPr id="40" name="TextBox 39">
                  <a:extLst>
                    <a:ext uri="{FF2B5EF4-FFF2-40B4-BE49-F238E27FC236}">
                      <a16:creationId xmlns:a16="http://schemas.microsoft.com/office/drawing/2014/main" id="{8ECD8118-A447-4AA4-B1AC-98B22D0F12C6}"/>
                    </a:ext>
                  </a:extLst>
                </p:cNvPr>
                <p:cNvSpPr txBox="1"/>
                <p:nvPr/>
              </p:nvSpPr>
              <p:spPr>
                <a:xfrm>
                  <a:off x="9842976" y="5190354"/>
                  <a:ext cx="1404552" cy="338554"/>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Kinase domain</a:t>
                  </a:r>
                </a:p>
              </p:txBody>
            </p:sp>
            <p:cxnSp>
              <p:nvCxnSpPr>
                <p:cNvPr id="41" name="Straight Connector 40">
                  <a:extLst>
                    <a:ext uri="{FF2B5EF4-FFF2-40B4-BE49-F238E27FC236}">
                      <a16:creationId xmlns:a16="http://schemas.microsoft.com/office/drawing/2014/main" id="{A0E590D9-3E44-494F-A939-93D34BD185A2}"/>
                    </a:ext>
                  </a:extLst>
                </p:cNvPr>
                <p:cNvCxnSpPr/>
                <p:nvPr/>
              </p:nvCxnSpPr>
              <p:spPr bwMode="auto">
                <a:xfrm>
                  <a:off x="9775650" y="5236993"/>
                  <a:ext cx="0" cy="281551"/>
                </a:xfrm>
                <a:prstGeom prst="line">
                  <a:avLst/>
                </a:prstGeom>
                <a:noFill/>
                <a:ln w="9525" cap="flat" cmpd="sng" algn="ctr">
                  <a:solidFill>
                    <a:schemeClr val="bg2">
                      <a:lumMod val="10000"/>
                    </a:schemeClr>
                  </a:solidFill>
                  <a:prstDash val="sysDash"/>
                  <a:round/>
                  <a:headEnd type="none" w="med" len="med"/>
                  <a:tailEnd type="none" w="med" len="med"/>
                </a:ln>
                <a:effectLst/>
              </p:spPr>
            </p:cxnSp>
          </p:grpSp>
          <p:grpSp>
            <p:nvGrpSpPr>
              <p:cNvPr id="23" name="Group 22">
                <a:extLst>
                  <a:ext uri="{FF2B5EF4-FFF2-40B4-BE49-F238E27FC236}">
                    <a16:creationId xmlns:a16="http://schemas.microsoft.com/office/drawing/2014/main" id="{7A42CDBD-1F5E-42D8-A67E-8C345E200293}"/>
                  </a:ext>
                </a:extLst>
              </p:cNvPr>
              <p:cNvGrpSpPr/>
              <p:nvPr/>
            </p:nvGrpSpPr>
            <p:grpSpPr>
              <a:xfrm>
                <a:off x="7825105" y="4507072"/>
                <a:ext cx="3092134" cy="390524"/>
                <a:chOff x="7813990" y="5761195"/>
                <a:chExt cx="3092134" cy="390524"/>
              </a:xfrm>
            </p:grpSpPr>
            <p:sp>
              <p:nvSpPr>
                <p:cNvPr id="33" name="Rectangle 32">
                  <a:extLst>
                    <a:ext uri="{FF2B5EF4-FFF2-40B4-BE49-F238E27FC236}">
                      <a16:creationId xmlns:a16="http://schemas.microsoft.com/office/drawing/2014/main" id="{5446FDA1-0240-4CB5-9F10-8620ABDE4814}"/>
                    </a:ext>
                  </a:extLst>
                </p:cNvPr>
                <p:cNvSpPr/>
                <p:nvPr/>
              </p:nvSpPr>
              <p:spPr bwMode="auto">
                <a:xfrm>
                  <a:off x="8831417" y="5799764"/>
                  <a:ext cx="2074707" cy="307777"/>
                </a:xfrm>
                <a:prstGeom prst="rect">
                  <a:avLst/>
                </a:prstGeom>
                <a:solidFill>
                  <a:schemeClr val="accent3"/>
                </a:solidFill>
                <a:ln>
                  <a:solidFill>
                    <a:schemeClr val="bg2">
                      <a:lumMod val="10000"/>
                    </a:schemeClr>
                  </a:solidFill>
                </a:ln>
              </p:spPr>
              <p:txBody>
                <a:bodyPr wrap="square" rtlCol="0" anchor="ctr">
                  <a:spAutoFit/>
                </a:bodyPr>
                <a:lstStyle/>
                <a:p>
                  <a:pPr marL="0" marR="0" lvl="0" indent="0" algn="ctr" defTabSz="609493" rtl="0" eaLnBrk="1" fontAlgn="auto"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CDCDCF"/>
                    </a:solidFill>
                    <a:effectLst/>
                    <a:uLnTx/>
                    <a:uFillTx/>
                    <a:latin typeface="Calibri" panose="020F0502020204030204" pitchFamily="34" charset="0"/>
                    <a:ea typeface="+mn-ea"/>
                    <a:cs typeface="Arial" panose="020B0604020202020204" pitchFamily="34" charset="0"/>
                    <a:sym typeface="Arial"/>
                  </a:endParaRPr>
                </a:p>
              </p:txBody>
            </p:sp>
            <p:sp>
              <p:nvSpPr>
                <p:cNvPr id="34" name="TextBox 33">
                  <a:extLst>
                    <a:ext uri="{FF2B5EF4-FFF2-40B4-BE49-F238E27FC236}">
                      <a16:creationId xmlns:a16="http://schemas.microsoft.com/office/drawing/2014/main" id="{9B480202-7DE0-4FDE-9D15-B10B1C2A841E}"/>
                    </a:ext>
                  </a:extLst>
                </p:cNvPr>
                <p:cNvSpPr txBox="1"/>
                <p:nvPr/>
              </p:nvSpPr>
              <p:spPr>
                <a:xfrm>
                  <a:off x="8878611" y="5761195"/>
                  <a:ext cx="2025105" cy="390524"/>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TRK kinase domain</a:t>
                  </a:r>
                </a:p>
              </p:txBody>
            </p:sp>
            <p:grpSp>
              <p:nvGrpSpPr>
                <p:cNvPr id="35" name="Group 34">
                  <a:extLst>
                    <a:ext uri="{FF2B5EF4-FFF2-40B4-BE49-F238E27FC236}">
                      <a16:creationId xmlns:a16="http://schemas.microsoft.com/office/drawing/2014/main" id="{EA93A801-F4D0-4044-82E3-2DF4A3469130}"/>
                    </a:ext>
                  </a:extLst>
                </p:cNvPr>
                <p:cNvGrpSpPr/>
                <p:nvPr/>
              </p:nvGrpSpPr>
              <p:grpSpPr>
                <a:xfrm>
                  <a:off x="7813990" y="5761195"/>
                  <a:ext cx="1044261" cy="346346"/>
                  <a:chOff x="7402672" y="5227475"/>
                  <a:chExt cx="1044261" cy="346346"/>
                </a:xfrm>
              </p:grpSpPr>
              <p:sp>
                <p:nvSpPr>
                  <p:cNvPr id="36" name="Rectangle 35">
                    <a:extLst>
                      <a:ext uri="{FF2B5EF4-FFF2-40B4-BE49-F238E27FC236}">
                        <a16:creationId xmlns:a16="http://schemas.microsoft.com/office/drawing/2014/main" id="{FDCB3DAF-BFFD-428F-A942-64BAA27B5E96}"/>
                      </a:ext>
                    </a:extLst>
                  </p:cNvPr>
                  <p:cNvSpPr/>
                  <p:nvPr/>
                </p:nvSpPr>
                <p:spPr bwMode="auto">
                  <a:xfrm>
                    <a:off x="7429500" y="5266044"/>
                    <a:ext cx="990600" cy="307777"/>
                  </a:xfrm>
                  <a:prstGeom prst="rect">
                    <a:avLst/>
                  </a:prstGeom>
                  <a:solidFill>
                    <a:schemeClr val="accent2"/>
                  </a:solidFill>
                  <a:ln>
                    <a:solidFill>
                      <a:schemeClr val="bg2">
                        <a:lumMod val="10000"/>
                      </a:schemeClr>
                    </a:solidFill>
                  </a:ln>
                </p:spPr>
                <p:txBody>
                  <a:bodyPr wrap="square" rtlCol="0" anchor="ctr">
                    <a:spAutoFit/>
                  </a:bodyPr>
                  <a:lstStyle/>
                  <a:p>
                    <a:pPr marL="0" marR="0" lvl="0" indent="0" algn="ctr" defTabSz="609493" rtl="0" eaLnBrk="1" fontAlgn="auto"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CDCDCF"/>
                      </a:solidFill>
                      <a:effectLst/>
                      <a:uLnTx/>
                      <a:uFillTx/>
                      <a:latin typeface="Calibri" panose="020F0502020204030204" pitchFamily="34" charset="0"/>
                      <a:ea typeface="+mn-ea"/>
                      <a:cs typeface="Arial" panose="020B0604020202020204" pitchFamily="34" charset="0"/>
                      <a:sym typeface="Arial"/>
                    </a:endParaRPr>
                  </a:p>
                </p:txBody>
              </p:sp>
              <p:sp>
                <p:nvSpPr>
                  <p:cNvPr id="37" name="TextBox 36">
                    <a:extLst>
                      <a:ext uri="{FF2B5EF4-FFF2-40B4-BE49-F238E27FC236}">
                        <a16:creationId xmlns:a16="http://schemas.microsoft.com/office/drawing/2014/main" id="{546AB983-0A0E-4523-B573-2DF23E348491}"/>
                      </a:ext>
                    </a:extLst>
                  </p:cNvPr>
                  <p:cNvSpPr txBox="1"/>
                  <p:nvPr/>
                </p:nvSpPr>
                <p:spPr>
                  <a:xfrm>
                    <a:off x="7402672" y="5227475"/>
                    <a:ext cx="1044261" cy="338554"/>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DCDCF">
                            <a:lumMod val="10000"/>
                          </a:srgbClr>
                        </a:solidFill>
                        <a:effectLst/>
                        <a:uLnTx/>
                        <a:uFillTx/>
                        <a:latin typeface="Calibri" panose="020F0502020204030204" pitchFamily="34" charset="0"/>
                        <a:ea typeface="+mn-ea"/>
                        <a:cs typeface="Arial" panose="020B0604020202020204" pitchFamily="34" charset="0"/>
                        <a:sym typeface="Arial"/>
                      </a:rPr>
                      <a:t>5’ partner</a:t>
                    </a:r>
                  </a:p>
                </p:txBody>
              </p:sp>
            </p:grpSp>
          </p:grpSp>
          <p:sp>
            <p:nvSpPr>
              <p:cNvPr id="24" name="Freeform: Shape 23">
                <a:extLst>
                  <a:ext uri="{FF2B5EF4-FFF2-40B4-BE49-F238E27FC236}">
                    <a16:creationId xmlns:a16="http://schemas.microsoft.com/office/drawing/2014/main" id="{59ABE4AD-79AC-4C39-88E3-1429A34F6356}"/>
                  </a:ext>
                </a:extLst>
              </p:cNvPr>
              <p:cNvSpPr/>
              <p:nvPr/>
            </p:nvSpPr>
            <p:spPr bwMode="auto">
              <a:xfrm>
                <a:off x="7340601" y="3389316"/>
                <a:ext cx="1243012" cy="304800"/>
              </a:xfrm>
              <a:custGeom>
                <a:avLst/>
                <a:gdLst>
                  <a:gd name="connsiteX0" fmla="*/ 0 w 1243012"/>
                  <a:gd name="connsiteY0" fmla="*/ 304800 h 304800"/>
                  <a:gd name="connsiteX1" fmla="*/ 0 w 1243012"/>
                  <a:gd name="connsiteY1" fmla="*/ 0 h 304800"/>
                  <a:gd name="connsiteX2" fmla="*/ 1243012 w 1243012"/>
                  <a:gd name="connsiteY2" fmla="*/ 0 h 304800"/>
                </a:gdLst>
                <a:ahLst/>
                <a:cxnLst>
                  <a:cxn ang="0">
                    <a:pos x="connsiteX0" y="connsiteY0"/>
                  </a:cxn>
                  <a:cxn ang="0">
                    <a:pos x="connsiteX1" y="connsiteY1"/>
                  </a:cxn>
                  <a:cxn ang="0">
                    <a:pos x="connsiteX2" y="connsiteY2"/>
                  </a:cxn>
                </a:cxnLst>
                <a:rect l="l" t="t" r="r" b="b"/>
                <a:pathLst>
                  <a:path w="1243012" h="304800">
                    <a:moveTo>
                      <a:pt x="0" y="304800"/>
                    </a:moveTo>
                    <a:lnTo>
                      <a:pt x="0" y="0"/>
                    </a:lnTo>
                    <a:lnTo>
                      <a:pt x="1243012" y="0"/>
                    </a:lnTo>
                  </a:path>
                </a:pathLst>
              </a:custGeom>
              <a:noFill/>
              <a:ln w="28575">
                <a:solidFill>
                  <a:schemeClr val="bg1"/>
                </a:solidFill>
                <a:miter lim="800000"/>
                <a:headEnd/>
                <a:tailEnd type="triangle"/>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609493"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sym typeface="Arial"/>
                </a:endParaRPr>
              </a:p>
            </p:txBody>
          </p:sp>
          <p:cxnSp>
            <p:nvCxnSpPr>
              <p:cNvPr id="25" name="Straight Arrow Connector 24">
                <a:extLst>
                  <a:ext uri="{FF2B5EF4-FFF2-40B4-BE49-F238E27FC236}">
                    <a16:creationId xmlns:a16="http://schemas.microsoft.com/office/drawing/2014/main" id="{FBB10DB8-7FDB-44DC-88CE-DF7319DA3FA1}"/>
                  </a:ext>
                </a:extLst>
              </p:cNvPr>
              <p:cNvCxnSpPr/>
              <p:nvPr/>
            </p:nvCxnSpPr>
            <p:spPr bwMode="auto">
              <a:xfrm>
                <a:off x="8836531" y="4011862"/>
                <a:ext cx="0" cy="466490"/>
              </a:xfrm>
              <a:prstGeom prst="straightConnector1">
                <a:avLst/>
              </a:prstGeom>
              <a:noFill/>
              <a:ln w="28575" cap="flat" cmpd="sng" algn="ctr">
                <a:solidFill>
                  <a:schemeClr val="bg1"/>
                </a:solidFill>
                <a:prstDash val="solid"/>
                <a:round/>
                <a:headEnd type="none" w="med" len="med"/>
                <a:tailEnd type="triangle"/>
              </a:ln>
              <a:effectLst/>
            </p:spPr>
          </p:cxnSp>
          <p:sp>
            <p:nvSpPr>
              <p:cNvPr id="26" name="TextBox 25">
                <a:extLst>
                  <a:ext uri="{FF2B5EF4-FFF2-40B4-BE49-F238E27FC236}">
                    <a16:creationId xmlns:a16="http://schemas.microsoft.com/office/drawing/2014/main" id="{CCC6EF92-0DF3-41C5-9CF5-82CE3DE75BCC}"/>
                  </a:ext>
                </a:extLst>
              </p:cNvPr>
              <p:cNvSpPr txBox="1"/>
              <p:nvPr/>
            </p:nvSpPr>
            <p:spPr>
              <a:xfrm>
                <a:off x="9201873" y="3206876"/>
                <a:ext cx="2047244" cy="390524"/>
              </a:xfrm>
              <a:prstGeom prst="rect">
                <a:avLst/>
              </a:prstGeom>
              <a:noFill/>
            </p:spPr>
            <p:txBody>
              <a:bodyPr wrap="squar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NTRK1/2/3</a:t>
                </a:r>
              </a:p>
            </p:txBody>
          </p:sp>
          <p:grpSp>
            <p:nvGrpSpPr>
              <p:cNvPr id="27" name="Group 26">
                <a:extLst>
                  <a:ext uri="{FF2B5EF4-FFF2-40B4-BE49-F238E27FC236}">
                    <a16:creationId xmlns:a16="http://schemas.microsoft.com/office/drawing/2014/main" id="{244C6CC1-6EF9-4C3F-9F80-CDF8A729FEA3}"/>
                  </a:ext>
                </a:extLst>
              </p:cNvPr>
              <p:cNvGrpSpPr/>
              <p:nvPr/>
            </p:nvGrpSpPr>
            <p:grpSpPr>
              <a:xfrm rot="16200000">
                <a:off x="9297842" y="4070669"/>
                <a:ext cx="522246" cy="432792"/>
                <a:chOff x="10084368" y="5265436"/>
                <a:chExt cx="559065" cy="422277"/>
              </a:xfrm>
            </p:grpSpPr>
            <p:sp>
              <p:nvSpPr>
                <p:cNvPr id="31" name="Oval 30">
                  <a:extLst>
                    <a:ext uri="{FF2B5EF4-FFF2-40B4-BE49-F238E27FC236}">
                      <a16:creationId xmlns:a16="http://schemas.microsoft.com/office/drawing/2014/main" id="{97373A97-F479-4EE6-8655-0CD65B90B6B8}"/>
                    </a:ext>
                  </a:extLst>
                </p:cNvPr>
                <p:cNvSpPr/>
                <p:nvPr/>
              </p:nvSpPr>
              <p:spPr bwMode="auto">
                <a:xfrm>
                  <a:off x="10084368" y="5265436"/>
                  <a:ext cx="559065" cy="422277"/>
                </a:xfrm>
                <a:prstGeom prst="ellipse">
                  <a:avLst/>
                </a:prstGeom>
                <a:solidFill>
                  <a:schemeClr val="accent1"/>
                </a:solidFill>
                <a:ln>
                  <a:noFill/>
                </a:ln>
              </p:spPr>
              <p:txBody>
                <a:bodyPr wrap="square" rtlCol="0" anchor="ctr">
                  <a:spAutoFit/>
                </a:bodyPr>
                <a:lstStyle/>
                <a:p>
                  <a:pPr marL="0" marR="0" lvl="0" indent="0" algn="ctr" defTabSz="609493" rtl="0" eaLnBrk="1" fontAlgn="auto"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endParaRPr>
                </a:p>
              </p:txBody>
            </p:sp>
            <p:sp>
              <p:nvSpPr>
                <p:cNvPr id="32" name="TextBox 31">
                  <a:extLst>
                    <a:ext uri="{FF2B5EF4-FFF2-40B4-BE49-F238E27FC236}">
                      <a16:creationId xmlns:a16="http://schemas.microsoft.com/office/drawing/2014/main" id="{CD1E4D3F-4382-427E-BB03-7B6044C25098}"/>
                    </a:ext>
                  </a:extLst>
                </p:cNvPr>
                <p:cNvSpPr txBox="1"/>
                <p:nvPr/>
              </p:nvSpPr>
              <p:spPr>
                <a:xfrm>
                  <a:off x="10128466" y="5288794"/>
                  <a:ext cx="470875" cy="330329"/>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Tyr</a:t>
                  </a:r>
                </a:p>
              </p:txBody>
            </p:sp>
          </p:grpSp>
          <p:grpSp>
            <p:nvGrpSpPr>
              <p:cNvPr id="28" name="Group 27">
                <a:extLst>
                  <a:ext uri="{FF2B5EF4-FFF2-40B4-BE49-F238E27FC236}">
                    <a16:creationId xmlns:a16="http://schemas.microsoft.com/office/drawing/2014/main" id="{33ACCBDF-E5A6-4E40-A34F-76781EC42C47}"/>
                  </a:ext>
                </a:extLst>
              </p:cNvPr>
              <p:cNvGrpSpPr/>
              <p:nvPr/>
            </p:nvGrpSpPr>
            <p:grpSpPr>
              <a:xfrm rot="16200000">
                <a:off x="9646128" y="4070669"/>
                <a:ext cx="522246" cy="432792"/>
                <a:chOff x="10084368" y="5265436"/>
                <a:chExt cx="559065" cy="422277"/>
              </a:xfrm>
            </p:grpSpPr>
            <p:sp>
              <p:nvSpPr>
                <p:cNvPr id="29" name="Oval 28">
                  <a:extLst>
                    <a:ext uri="{FF2B5EF4-FFF2-40B4-BE49-F238E27FC236}">
                      <a16:creationId xmlns:a16="http://schemas.microsoft.com/office/drawing/2014/main" id="{1EBAAB63-1FB6-471D-BBCB-C8F516B62898}"/>
                    </a:ext>
                  </a:extLst>
                </p:cNvPr>
                <p:cNvSpPr/>
                <p:nvPr/>
              </p:nvSpPr>
              <p:spPr bwMode="auto">
                <a:xfrm>
                  <a:off x="10084368" y="5265436"/>
                  <a:ext cx="559065" cy="422277"/>
                </a:xfrm>
                <a:prstGeom prst="ellipse">
                  <a:avLst/>
                </a:prstGeom>
                <a:solidFill>
                  <a:schemeClr val="accent1"/>
                </a:solidFill>
                <a:ln>
                  <a:noFill/>
                </a:ln>
              </p:spPr>
              <p:txBody>
                <a:bodyPr wrap="square" rtlCol="0" anchor="ctr">
                  <a:spAutoFit/>
                </a:bodyPr>
                <a:lstStyle/>
                <a:p>
                  <a:pPr marL="0" marR="0" lvl="0" indent="0" algn="ctr" defTabSz="609493" rtl="0" eaLnBrk="1" fontAlgn="auto" latinLnBrk="0" hangingPunct="1">
                    <a:lnSpc>
                      <a:spcPct val="100000"/>
                    </a:lnSpc>
                    <a:spcBef>
                      <a:spcPct val="0"/>
                    </a:spcBef>
                    <a:spcAft>
                      <a:spcPct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endParaRPr>
                </a:p>
              </p:txBody>
            </p:sp>
            <p:sp>
              <p:nvSpPr>
                <p:cNvPr id="30" name="TextBox 29">
                  <a:extLst>
                    <a:ext uri="{FF2B5EF4-FFF2-40B4-BE49-F238E27FC236}">
                      <a16:creationId xmlns:a16="http://schemas.microsoft.com/office/drawing/2014/main" id="{94E95A58-25B3-4F58-8F77-457B3E7CAB54}"/>
                    </a:ext>
                  </a:extLst>
                </p:cNvPr>
                <p:cNvSpPr txBox="1"/>
                <p:nvPr/>
              </p:nvSpPr>
              <p:spPr>
                <a:xfrm>
                  <a:off x="10128466" y="5288794"/>
                  <a:ext cx="470875" cy="330329"/>
                </a:xfrm>
                <a:prstGeom prst="rect">
                  <a:avLst/>
                </a:prstGeom>
                <a:noFill/>
              </p:spPr>
              <p:txBody>
                <a:bodyPr wrap="none" rtlCol="0">
                  <a:spAutoFit/>
                </a:bodyPr>
                <a:lstStyle/>
                <a:p>
                  <a:pPr marL="0" marR="0" lvl="0" indent="0" algn="ctr" defTabSz="609493"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Tyr</a:t>
                  </a:r>
                </a:p>
              </p:txBody>
            </p:sp>
          </p:grpSp>
        </p:grpSp>
        <p:sp>
          <p:nvSpPr>
            <p:cNvPr id="50" name="TextBox 49">
              <a:extLst>
                <a:ext uri="{FF2B5EF4-FFF2-40B4-BE49-F238E27FC236}">
                  <a16:creationId xmlns:a16="http://schemas.microsoft.com/office/drawing/2014/main" id="{A43C8B22-6F36-4BFE-B2D4-7851F968148B}"/>
                </a:ext>
              </a:extLst>
            </p:cNvPr>
            <p:cNvSpPr txBox="1"/>
            <p:nvPr/>
          </p:nvSpPr>
          <p:spPr bwMode="auto">
            <a:xfrm>
              <a:off x="686051" y="715062"/>
              <a:ext cx="930232" cy="674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Fusion </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Protein</a:t>
              </a:r>
            </a:p>
          </p:txBody>
        </p:sp>
        <p:sp>
          <p:nvSpPr>
            <p:cNvPr id="51" name="TextBox 50">
              <a:extLst>
                <a:ext uri="{FF2B5EF4-FFF2-40B4-BE49-F238E27FC236}">
                  <a16:creationId xmlns:a16="http://schemas.microsoft.com/office/drawing/2014/main" id="{2C9443B9-74C3-48E7-A872-EEF4246CA13F}"/>
                </a:ext>
              </a:extLst>
            </p:cNvPr>
            <p:cNvSpPr txBox="1"/>
            <p:nvPr/>
          </p:nvSpPr>
          <p:spPr bwMode="auto">
            <a:xfrm>
              <a:off x="802467" y="-25180"/>
              <a:ext cx="662338" cy="390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DNA</a:t>
              </a:r>
            </a:p>
          </p:txBody>
        </p:sp>
        <p:sp>
          <p:nvSpPr>
            <p:cNvPr id="52" name="Right Brace 51">
              <a:extLst>
                <a:ext uri="{FF2B5EF4-FFF2-40B4-BE49-F238E27FC236}">
                  <a16:creationId xmlns:a16="http://schemas.microsoft.com/office/drawing/2014/main" id="{4DB0B2B2-AD4C-4C87-8F35-2ECE81604948}"/>
                </a:ext>
              </a:extLst>
            </p:cNvPr>
            <p:cNvSpPr/>
            <p:nvPr/>
          </p:nvSpPr>
          <p:spPr bwMode="auto">
            <a:xfrm flipH="1">
              <a:off x="1578279" y="-128399"/>
              <a:ext cx="154444" cy="1567652"/>
            </a:xfrm>
            <a:prstGeom prst="rightBrace">
              <a:avLst/>
            </a:prstGeom>
            <a:noFill/>
            <a:ln w="28575" cap="flat" cmpd="sng" algn="ctr">
              <a:solidFill>
                <a:schemeClr val="bg1"/>
              </a:solidFill>
              <a:prstDash val="solid"/>
              <a:round/>
              <a:headEnd type="none" w="med" len="med"/>
              <a:tailEnd type="none" w="med" len="med"/>
            </a:ln>
            <a:effec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53" name="Straight Arrow Connector 52">
              <a:extLst>
                <a:ext uri="{FF2B5EF4-FFF2-40B4-BE49-F238E27FC236}">
                  <a16:creationId xmlns:a16="http://schemas.microsoft.com/office/drawing/2014/main" id="{A27D0A82-BA20-4EB0-8A76-D36AF4BA0417}"/>
                </a:ext>
              </a:extLst>
            </p:cNvPr>
            <p:cNvCxnSpPr/>
            <p:nvPr/>
          </p:nvCxnSpPr>
          <p:spPr bwMode="auto">
            <a:xfrm>
              <a:off x="1115368" y="348007"/>
              <a:ext cx="0" cy="365760"/>
            </a:xfrm>
            <a:prstGeom prst="straightConnector1">
              <a:avLst/>
            </a:prstGeom>
            <a:noFill/>
            <a:ln w="28575" cap="flat" cmpd="sng" algn="ctr">
              <a:solidFill>
                <a:schemeClr val="bg1"/>
              </a:solidFill>
              <a:prstDash val="solid"/>
              <a:round/>
              <a:headEnd type="none" w="med" len="med"/>
              <a:tailEnd type="triangle"/>
            </a:ln>
            <a:effectLst/>
          </p:spPr>
        </p:cxnSp>
      </p:grpSp>
      <p:grpSp>
        <p:nvGrpSpPr>
          <p:cNvPr id="115" name="Group 114">
            <a:extLst>
              <a:ext uri="{FF2B5EF4-FFF2-40B4-BE49-F238E27FC236}">
                <a16:creationId xmlns:a16="http://schemas.microsoft.com/office/drawing/2014/main" id="{F640AD80-EDB7-4FCC-9033-620264A1973F}"/>
              </a:ext>
            </a:extLst>
          </p:cNvPr>
          <p:cNvGrpSpPr/>
          <p:nvPr/>
        </p:nvGrpSpPr>
        <p:grpSpPr>
          <a:xfrm>
            <a:off x="6267649" y="5767734"/>
            <a:ext cx="2358806" cy="480131"/>
            <a:chOff x="7740955" y="1579962"/>
            <a:chExt cx="2358806" cy="480131"/>
          </a:xfrm>
        </p:grpSpPr>
        <p:sp>
          <p:nvSpPr>
            <p:cNvPr id="116" name="TextBox 115">
              <a:extLst>
                <a:ext uri="{FF2B5EF4-FFF2-40B4-BE49-F238E27FC236}">
                  <a16:creationId xmlns:a16="http://schemas.microsoft.com/office/drawing/2014/main" id="{B7DE1B66-97E7-4D01-8634-0135C9D7EBD2}"/>
                </a:ext>
              </a:extLst>
            </p:cNvPr>
            <p:cNvSpPr txBox="1"/>
            <p:nvPr/>
          </p:nvSpPr>
          <p:spPr>
            <a:xfrm>
              <a:off x="8031310" y="1579962"/>
              <a:ext cx="2068451" cy="480131"/>
            </a:xfrm>
            <a:prstGeom prst="rect">
              <a:avLst/>
            </a:prstGeom>
            <a:noFill/>
          </p:spPr>
          <p:txBody>
            <a:bodyPr wrap="none" rtlCol="0">
              <a:spAutoFit/>
            </a:bodyPr>
            <a:lstStyle/>
            <a:p>
              <a:pPr marL="0" marR="0" lvl="0" indent="0" algn="l" defTabSz="609493" rtl="0" eaLnBrk="1" fontAlgn="auto" latinLnBrk="0" hangingPunct="1">
                <a:lnSpc>
                  <a:spcPct val="90000"/>
                </a:lnSpc>
                <a:spcBef>
                  <a:spcPts val="5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Common cancer with low</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TRK fusion frequency</a:t>
              </a:r>
              <a:endPar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endParaRPr>
            </a:p>
          </p:txBody>
        </p:sp>
        <p:cxnSp>
          <p:nvCxnSpPr>
            <p:cNvPr id="117" name="Straight Arrow Connector 116">
              <a:extLst>
                <a:ext uri="{FF2B5EF4-FFF2-40B4-BE49-F238E27FC236}">
                  <a16:creationId xmlns:a16="http://schemas.microsoft.com/office/drawing/2014/main" id="{AEB554B2-8A9D-4F4B-95FB-3654126B0050}"/>
                </a:ext>
              </a:extLst>
            </p:cNvPr>
            <p:cNvCxnSpPr>
              <a:cxnSpLocks/>
            </p:cNvCxnSpPr>
            <p:nvPr/>
          </p:nvCxnSpPr>
          <p:spPr bwMode="auto">
            <a:xfrm flipH="1">
              <a:off x="7740955" y="1716011"/>
              <a:ext cx="290355" cy="0"/>
            </a:xfrm>
            <a:prstGeom prst="straightConnector1">
              <a:avLst/>
            </a:prstGeom>
            <a:noFill/>
            <a:ln w="28575" cap="flat" cmpd="sng" algn="ctr">
              <a:solidFill>
                <a:schemeClr val="bg1"/>
              </a:solidFill>
              <a:prstDash val="solid"/>
              <a:round/>
              <a:headEnd type="none" w="med" len="med"/>
              <a:tailEnd type="triangle"/>
            </a:ln>
            <a:effectLst/>
          </p:spPr>
        </p:cxnSp>
      </p:grpSp>
      <p:grpSp>
        <p:nvGrpSpPr>
          <p:cNvPr id="89" name="Group 88">
            <a:extLst>
              <a:ext uri="{FF2B5EF4-FFF2-40B4-BE49-F238E27FC236}">
                <a16:creationId xmlns:a16="http://schemas.microsoft.com/office/drawing/2014/main" id="{561E18A5-9D45-4382-BF7E-7EBAEED2616C}"/>
              </a:ext>
            </a:extLst>
          </p:cNvPr>
          <p:cNvGrpSpPr/>
          <p:nvPr/>
        </p:nvGrpSpPr>
        <p:grpSpPr>
          <a:xfrm>
            <a:off x="8965276" y="5771873"/>
            <a:ext cx="2061916" cy="480131"/>
            <a:chOff x="7762064" y="1579962"/>
            <a:chExt cx="2061916" cy="480131"/>
          </a:xfrm>
        </p:grpSpPr>
        <p:sp>
          <p:nvSpPr>
            <p:cNvPr id="90" name="TextBox 89">
              <a:extLst>
                <a:ext uri="{FF2B5EF4-FFF2-40B4-BE49-F238E27FC236}">
                  <a16:creationId xmlns:a16="http://schemas.microsoft.com/office/drawing/2014/main" id="{CC152990-823A-4C30-A18D-253A78D2AA64}"/>
                </a:ext>
              </a:extLst>
            </p:cNvPr>
            <p:cNvSpPr txBox="1"/>
            <p:nvPr/>
          </p:nvSpPr>
          <p:spPr>
            <a:xfrm>
              <a:off x="8031310" y="1579962"/>
              <a:ext cx="1792670" cy="480131"/>
            </a:xfrm>
            <a:prstGeom prst="rect">
              <a:avLst/>
            </a:prstGeom>
            <a:noFill/>
          </p:spPr>
          <p:txBody>
            <a:bodyPr wrap="none" rtlCol="0">
              <a:spAutoFit/>
            </a:bodyPr>
            <a:lstStyle/>
            <a:p>
              <a:pPr marL="0" marR="0" lvl="0" indent="0" algn="l" defTabSz="609493" rtl="0" eaLnBrk="1" fontAlgn="auto" latinLnBrk="0" hangingPunct="1">
                <a:lnSpc>
                  <a:spcPct val="90000"/>
                </a:lnSpc>
                <a:spcBef>
                  <a:spcPts val="500"/>
                </a:spcBef>
                <a:spcAft>
                  <a:spcPts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rPr>
                <a:t>Rare cancer with high</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sym typeface="Arial"/>
                </a:rPr>
                <a:t>TRK fusion frequency</a:t>
              </a:r>
            </a:p>
          </p:txBody>
        </p:sp>
        <p:cxnSp>
          <p:nvCxnSpPr>
            <p:cNvPr id="120" name="Straight Arrow Connector 119">
              <a:extLst>
                <a:ext uri="{FF2B5EF4-FFF2-40B4-BE49-F238E27FC236}">
                  <a16:creationId xmlns:a16="http://schemas.microsoft.com/office/drawing/2014/main" id="{296D894D-7FD5-4661-B74A-D6D517E7CB6C}"/>
                </a:ext>
              </a:extLst>
            </p:cNvPr>
            <p:cNvCxnSpPr>
              <a:cxnSpLocks/>
            </p:cNvCxnSpPr>
            <p:nvPr/>
          </p:nvCxnSpPr>
          <p:spPr bwMode="auto">
            <a:xfrm flipH="1">
              <a:off x="7762064" y="1708509"/>
              <a:ext cx="290355" cy="0"/>
            </a:xfrm>
            <a:prstGeom prst="straightConnector1">
              <a:avLst/>
            </a:prstGeom>
            <a:noFill/>
            <a:ln w="28575" cap="flat" cmpd="sng" algn="ctr">
              <a:solidFill>
                <a:schemeClr val="accent3"/>
              </a:solidFill>
              <a:prstDash val="solid"/>
              <a:round/>
              <a:headEnd type="none" w="med" len="med"/>
              <a:tailEnd type="triangle"/>
            </a:ln>
            <a:effectLst/>
          </p:spPr>
        </p:cxnSp>
      </p:grpSp>
    </p:spTree>
    <p:extLst>
      <p:ext uri="{BB962C8B-B14F-4D97-AF65-F5344CB8AC3E}">
        <p14:creationId xmlns:p14="http://schemas.microsoft.com/office/powerpoint/2010/main" val="400088677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Pan-TRK Inhibitors in NSCLC</a:t>
            </a:r>
          </a:p>
        </p:txBody>
      </p:sp>
      <p:sp>
        <p:nvSpPr>
          <p:cNvPr id="3" name="Content Placeholder 2"/>
          <p:cNvSpPr>
            <a:spLocks noGrp="1"/>
          </p:cNvSpPr>
          <p:nvPr>
            <p:ph idx="1"/>
          </p:nvPr>
        </p:nvSpPr>
        <p:spPr/>
        <p:txBody>
          <a:bodyPr>
            <a:normAutofit/>
          </a:bodyPr>
          <a:lstStyle/>
          <a:p>
            <a:r>
              <a:rPr lang="en-US" dirty="0"/>
              <a:t>2 FDA-approved agents</a:t>
            </a:r>
          </a:p>
          <a:p>
            <a:pPr lvl="1"/>
            <a:r>
              <a:rPr lang="en-US" dirty="0"/>
              <a:t>Larotrectinib (November 2018)</a:t>
            </a:r>
          </a:p>
          <a:p>
            <a:pPr lvl="1"/>
            <a:r>
              <a:rPr lang="en-US" dirty="0"/>
              <a:t>Entrectinib (August 2019)</a:t>
            </a:r>
          </a:p>
          <a:p>
            <a:r>
              <a:rPr lang="en-US" dirty="0"/>
              <a:t>Requirements</a:t>
            </a:r>
            <a:r>
              <a:rPr lang="en-US" baseline="30000" dirty="0"/>
              <a:t>[1,2]</a:t>
            </a:r>
            <a:endParaRPr lang="en-US" dirty="0"/>
          </a:p>
          <a:p>
            <a:pPr lvl="1"/>
            <a:r>
              <a:rPr lang="en-US" dirty="0"/>
              <a:t>Patients with metastatic or difficult-to-resect malignancies</a:t>
            </a:r>
          </a:p>
          <a:p>
            <a:pPr lvl="1"/>
            <a:r>
              <a:rPr lang="en-US" dirty="0"/>
              <a:t>Must harbor </a:t>
            </a:r>
            <a:r>
              <a:rPr lang="en-US" i="1" dirty="0"/>
              <a:t>NTRK</a:t>
            </a:r>
            <a:r>
              <a:rPr lang="en-US" dirty="0"/>
              <a:t> </a:t>
            </a:r>
            <a:r>
              <a:rPr lang="en-US" dirty="0" err="1"/>
              <a:t>rearrangments</a:t>
            </a:r>
            <a:r>
              <a:rPr lang="en-US" dirty="0"/>
              <a:t> without acquired resistance mutations</a:t>
            </a:r>
          </a:p>
          <a:p>
            <a:r>
              <a:rPr lang="en-US" dirty="0"/>
              <a:t>Potent and selective with decreased inhibition of other kinases</a:t>
            </a:r>
            <a:endParaRPr lang="en-US" dirty="0">
              <a:highlight>
                <a:srgbClr val="FFFF00"/>
              </a:highlight>
            </a:endParaRPr>
          </a:p>
          <a:p>
            <a:endParaRPr lang="en-US" dirty="0"/>
          </a:p>
          <a:p>
            <a:endParaRPr lang="en-US" dirty="0"/>
          </a:p>
        </p:txBody>
      </p:sp>
      <p:sp>
        <p:nvSpPr>
          <p:cNvPr id="7" name="Text Box 15">
            <a:extLst>
              <a:ext uri="{FF2B5EF4-FFF2-40B4-BE49-F238E27FC236}">
                <a16:creationId xmlns:a16="http://schemas.microsoft.com/office/drawing/2014/main" id="{AE1FE328-FB41-4A80-92D4-6BCDC2E890A6}"/>
              </a:ext>
            </a:extLst>
          </p:cNvPr>
          <p:cNvSpPr txBox="1">
            <a:spLocks noChangeArrowheads="1"/>
          </p:cNvSpPr>
          <p:nvPr/>
        </p:nvSpPr>
        <p:spPr bwMode="auto">
          <a:xfrm>
            <a:off x="403323" y="6360634"/>
            <a:ext cx="85351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R="0" lvl="0" indent="0" fontAlgn="base">
              <a:lnSpc>
                <a:spcPct val="100000"/>
              </a:lnSpc>
              <a:spcBef>
                <a:spcPct val="0"/>
              </a:spcBef>
              <a:spcAft>
                <a:spcPct val="0"/>
              </a:spcAft>
              <a:buClrTx/>
              <a:buSzTx/>
              <a:buFontTx/>
              <a:buNone/>
              <a:tabLst/>
              <a:defRPr kumimoji="0" sz="1200" b="0" i="0" u="none" strike="noStrike" cap="none" spc="0" normalizeH="0" baseline="0">
                <a:ln>
                  <a:noFill/>
                </a:ln>
                <a:solidFill>
                  <a:srgbClr val="455560"/>
                </a:solidFill>
                <a:effectLst/>
                <a:uLnTx/>
                <a:uFillTx/>
                <a:latin typeface="Calibri" panose="020F0502020204030204" pitchFamily="34" charset="0"/>
                <a:cs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R="0" lvl="0" algn="l" defTabSz="914400" rtl="0" eaLnBrk="1" fontAlgn="base" latinLnBrk="0" hangingPunct="1">
              <a:lnSpc>
                <a:spcPct val="100000"/>
              </a:lnSpc>
              <a:spcBef>
                <a:spcPct val="0"/>
              </a:spcBef>
              <a:spcAft>
                <a:spcPct val="0"/>
              </a:spcAft>
              <a:buClrTx/>
              <a:buSzTx/>
              <a:tabLst/>
              <a:defRPr/>
            </a:pPr>
            <a:r>
              <a:rPr lang="en-US" altLang="en-US" spc="-10" dirty="0">
                <a:cs typeface="Arial"/>
                <a:sym typeface="Arial"/>
              </a:rPr>
              <a:t>1. </a:t>
            </a:r>
            <a:r>
              <a:rPr lang="en-US" altLang="en-US" spc="-10" dirty="0" err="1">
                <a:cs typeface="Arial"/>
                <a:sym typeface="Arial"/>
              </a:rPr>
              <a:t>Larotrectinib</a:t>
            </a:r>
            <a:r>
              <a:rPr lang="en-US" altLang="en-US" spc="-10" dirty="0">
                <a:cs typeface="Arial"/>
                <a:sym typeface="Arial"/>
              </a:rPr>
              <a:t> PI. 2018. 2. </a:t>
            </a:r>
            <a:r>
              <a:rPr lang="en-US" altLang="en-US" spc="-10" dirty="0" err="1">
                <a:cs typeface="Arial"/>
                <a:sym typeface="Arial"/>
              </a:rPr>
              <a:t>Entrectinib</a:t>
            </a:r>
            <a:r>
              <a:rPr lang="en-US" altLang="en-US" spc="-10" dirty="0">
                <a:cs typeface="Arial"/>
                <a:sym typeface="Arial"/>
              </a:rPr>
              <a:t> PI.  3.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a:sym typeface="Arial"/>
              </a:rPr>
              <a:t>Planchard</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a:sym typeface="Arial"/>
              </a:rPr>
              <a:t>. ESMO 2019. Abstract. 4.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a:sym typeface="Arial"/>
              </a:rPr>
              <a:t>Federman</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a:sym typeface="Arial"/>
              </a:rPr>
              <a:t>. Expert Rev Clin </a:t>
            </a:r>
            <a:r>
              <a:rPr kumimoji="0" lang="en-US" altLang="en-US" sz="1200" b="0" i="0" u="none" strike="noStrike" kern="1200" cap="none" spc="-10" normalizeH="0" baseline="0" noProof="0" dirty="0" err="1">
                <a:ln>
                  <a:noFill/>
                </a:ln>
                <a:solidFill>
                  <a:srgbClr val="455560"/>
                </a:solidFill>
                <a:effectLst/>
                <a:uLnTx/>
                <a:uFillTx/>
                <a:latin typeface="Calibri" panose="020F0502020204030204" pitchFamily="34" charset="0"/>
                <a:ea typeface="+mn-ea"/>
                <a:cs typeface="Arial"/>
                <a:sym typeface="Arial"/>
              </a:rPr>
              <a:t>Pharmacol</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a:sym typeface="Arial"/>
              </a:rPr>
              <a:t>. 2019;12:931.</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nvGrpSpPr>
          <p:cNvPr id="9" name="Group 7">
            <a:extLst>
              <a:ext uri="{FF2B5EF4-FFF2-40B4-BE49-F238E27FC236}">
                <a16:creationId xmlns:a16="http://schemas.microsoft.com/office/drawing/2014/main" id="{9DE68BA4-A57F-42E8-A6EF-9C6DE809190A}"/>
              </a:ext>
            </a:extLst>
          </p:cNvPr>
          <p:cNvGrpSpPr>
            <a:grpSpLocks/>
          </p:cNvGrpSpPr>
          <p:nvPr/>
        </p:nvGrpSpPr>
        <p:grpSpPr bwMode="auto">
          <a:xfrm>
            <a:off x="9389569" y="6216652"/>
            <a:ext cx="2488502" cy="447822"/>
            <a:chOff x="9527309" y="3551529"/>
            <a:chExt cx="2488502" cy="448324"/>
          </a:xfrm>
        </p:grpSpPr>
        <p:pic>
          <p:nvPicPr>
            <p:cNvPr id="10" name="Picture 9">
              <a:extLst>
                <a:ext uri="{FF2B5EF4-FFF2-40B4-BE49-F238E27FC236}">
                  <a16:creationId xmlns:a16="http://schemas.microsoft.com/office/drawing/2014/main" id="{37FA9138-193D-4723-8B3F-CE0C18CEB672}"/>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1" name="Rectangle 8">
              <a:extLst>
                <a:ext uri="{FF2B5EF4-FFF2-40B4-BE49-F238E27FC236}">
                  <a16:creationId xmlns:a16="http://schemas.microsoft.com/office/drawing/2014/main" id="{0C0C6FC4-6FDA-490A-8D9A-97F74FAD5FC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455560"/>
                  </a:solidFill>
                  <a:effectLst/>
                  <a:uLnTx/>
                  <a:uFillTx/>
                  <a:latin typeface="Calibri" panose="020F0502020204030204" pitchFamily="34" charset="0"/>
                  <a:ea typeface="+mn-ea"/>
                  <a:cs typeface="Arial"/>
                  <a:sym typeface="Arial"/>
                </a:rPr>
                <a:t>Slide credit: </a:t>
              </a:r>
              <a:r>
                <a:rPr kumimoji="0" lang="en-US" altLang="en-US" sz="1400" b="0" i="0" u="none" strike="noStrike" kern="0" cap="none" spc="0" normalizeH="0" baseline="0" noProof="0" dirty="0">
                  <a:ln>
                    <a:noFill/>
                  </a:ln>
                  <a:solidFill>
                    <a:srgbClr val="455560"/>
                  </a:solidFill>
                  <a:effectLst/>
                  <a:uLnTx/>
                  <a:uFillTx/>
                  <a:latin typeface="Calibri" panose="020F0502020204030204" pitchFamily="34" charset="0"/>
                  <a:ea typeface="+mn-ea"/>
                  <a:cs typeface="Arial"/>
                  <a:sym typeface="Arial"/>
                  <a:hlinkClick r:id="rId4"/>
                </a:rPr>
                <a:t>clinicaloptions.com</a:t>
              </a:r>
              <a:endParaRPr kumimoji="0" lang="en-US" altLang="en-US" sz="1400" b="0" i="0" u="none" strike="noStrike" kern="0" cap="none" spc="0" normalizeH="0" baseline="0" noProof="0" dirty="0">
                <a:ln>
                  <a:noFill/>
                </a:ln>
                <a:solidFill>
                  <a:srgbClr val="455560"/>
                </a:solidFill>
                <a:effectLst/>
                <a:uLnTx/>
                <a:uFillTx/>
                <a:latin typeface="Calibri" panose="020F0502020204030204" pitchFamily="34" charset="0"/>
                <a:ea typeface="+mn-ea"/>
                <a:cs typeface="Arial"/>
                <a:sym typeface="Arial"/>
              </a:endParaRPr>
            </a:p>
          </p:txBody>
        </p:sp>
      </p:grpSp>
    </p:spTree>
    <p:extLst>
      <p:ext uri="{BB962C8B-B14F-4D97-AF65-F5344CB8AC3E}">
        <p14:creationId xmlns:p14="http://schemas.microsoft.com/office/powerpoint/2010/main" val="133824159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 name="TextBox 189">
            <a:extLst>
              <a:ext uri="{FF2B5EF4-FFF2-40B4-BE49-F238E27FC236}">
                <a16:creationId xmlns:a16="http://schemas.microsoft.com/office/drawing/2014/main" id="{3AD8F85E-22F8-4346-9B04-9944FB7F2C81}"/>
              </a:ext>
            </a:extLst>
          </p:cNvPr>
          <p:cNvSpPr txBox="1"/>
          <p:nvPr/>
        </p:nvSpPr>
        <p:spPr bwMode="auto">
          <a:xfrm>
            <a:off x="4157031" y="4208534"/>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9" name="TextBox 198">
            <a:extLst>
              <a:ext uri="{FF2B5EF4-FFF2-40B4-BE49-F238E27FC236}">
                <a16:creationId xmlns:a16="http://schemas.microsoft.com/office/drawing/2014/main" id="{8D4F8E9F-B58A-4C35-97E5-E5DE657E426A}"/>
              </a:ext>
            </a:extLst>
          </p:cNvPr>
          <p:cNvSpPr txBox="1"/>
          <p:nvPr/>
        </p:nvSpPr>
        <p:spPr bwMode="auto">
          <a:xfrm>
            <a:off x="11118991" y="5177995"/>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327" name="Rectangle 326">
            <a:extLst>
              <a:ext uri="{FF2B5EF4-FFF2-40B4-BE49-F238E27FC236}">
                <a16:creationId xmlns:a16="http://schemas.microsoft.com/office/drawing/2014/main" id="{04319BBA-831B-4872-AD34-A10099BACED0}"/>
              </a:ext>
            </a:extLst>
          </p:cNvPr>
          <p:cNvSpPr/>
          <p:nvPr/>
        </p:nvSpPr>
        <p:spPr bwMode="auto">
          <a:xfrm>
            <a:off x="11168502"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8" name="Rectangle 327">
            <a:extLst>
              <a:ext uri="{FF2B5EF4-FFF2-40B4-BE49-F238E27FC236}">
                <a16:creationId xmlns:a16="http://schemas.microsoft.com/office/drawing/2014/main" id="{100FAA89-B0BC-414F-B482-A4AC5BF090F1}"/>
              </a:ext>
            </a:extLst>
          </p:cNvPr>
          <p:cNvSpPr/>
          <p:nvPr/>
        </p:nvSpPr>
        <p:spPr bwMode="auto">
          <a:xfrm>
            <a:off x="11241781"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9" name="Rectangle 328">
            <a:extLst>
              <a:ext uri="{FF2B5EF4-FFF2-40B4-BE49-F238E27FC236}">
                <a16:creationId xmlns:a16="http://schemas.microsoft.com/office/drawing/2014/main" id="{FD683353-5451-4E70-AACB-233959FC6F84}"/>
              </a:ext>
            </a:extLst>
          </p:cNvPr>
          <p:cNvSpPr/>
          <p:nvPr/>
        </p:nvSpPr>
        <p:spPr bwMode="auto">
          <a:xfrm>
            <a:off x="11315060"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 name="Title 1">
            <a:extLst>
              <a:ext uri="{FF2B5EF4-FFF2-40B4-BE49-F238E27FC236}">
                <a16:creationId xmlns:a16="http://schemas.microsoft.com/office/drawing/2014/main" id="{AD54DB42-F06A-4E1B-BC90-5BA3E6B7663E}"/>
              </a:ext>
            </a:extLst>
          </p:cNvPr>
          <p:cNvSpPr>
            <a:spLocks noGrp="1"/>
          </p:cNvSpPr>
          <p:nvPr>
            <p:ph type="title"/>
          </p:nvPr>
        </p:nvSpPr>
        <p:spPr>
          <a:xfrm>
            <a:off x="609759" y="539466"/>
            <a:ext cx="4264016" cy="1103313"/>
          </a:xfrm>
        </p:spPr>
        <p:txBody>
          <a:bodyPr/>
          <a:lstStyle/>
          <a:p>
            <a:r>
              <a:rPr lang="en-US" dirty="0"/>
              <a:t>Efficacy of Pan-TRK Inhibitors Regardless of Tumor Type</a:t>
            </a:r>
          </a:p>
        </p:txBody>
      </p:sp>
      <p:sp>
        <p:nvSpPr>
          <p:cNvPr id="5" name="Content Placeholder 4">
            <a:extLst>
              <a:ext uri="{FF2B5EF4-FFF2-40B4-BE49-F238E27FC236}">
                <a16:creationId xmlns:a16="http://schemas.microsoft.com/office/drawing/2014/main" id="{3CEBE03D-5765-4D4A-BFE0-C6AA08152883}"/>
              </a:ext>
            </a:extLst>
          </p:cNvPr>
          <p:cNvSpPr>
            <a:spLocks noGrp="1"/>
          </p:cNvSpPr>
          <p:nvPr>
            <p:ph idx="1"/>
          </p:nvPr>
        </p:nvSpPr>
        <p:spPr>
          <a:xfrm>
            <a:off x="604675" y="5873584"/>
            <a:ext cx="10877529" cy="529142"/>
          </a:xfrm>
        </p:spPr>
        <p:txBody>
          <a:bodyPr/>
          <a:lstStyle/>
          <a:p>
            <a:r>
              <a:rPr lang="en-US" sz="2400" dirty="0"/>
              <a:t>DoR: 10.4 mos with entrectinib (n = 31); 35.2 mos with larotrectinib (n = 44)</a:t>
            </a:r>
          </a:p>
        </p:txBody>
      </p:sp>
      <p:sp>
        <p:nvSpPr>
          <p:cNvPr id="4" name="Text Box 15">
            <a:extLst>
              <a:ext uri="{FF2B5EF4-FFF2-40B4-BE49-F238E27FC236}">
                <a16:creationId xmlns:a16="http://schemas.microsoft.com/office/drawing/2014/main" id="{C8F22406-8707-46C8-94EC-7EF263ACD674}"/>
              </a:ext>
            </a:extLst>
          </p:cNvPr>
          <p:cNvSpPr txBox="1">
            <a:spLocks noChangeArrowheads="1"/>
          </p:cNvSpPr>
          <p:nvPr/>
        </p:nvSpPr>
        <p:spPr bwMode="auto">
          <a:xfrm>
            <a:off x="403324" y="6360634"/>
            <a:ext cx="918312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R="0" lvl="0" indent="0" fontAlgn="base">
              <a:lnSpc>
                <a:spcPct val="100000"/>
              </a:lnSpc>
              <a:spcBef>
                <a:spcPct val="0"/>
              </a:spcBef>
              <a:spcAft>
                <a:spcPct val="0"/>
              </a:spcAft>
              <a:buClrTx/>
              <a:buSzTx/>
              <a:buFontTx/>
              <a:buNone/>
              <a:tabLst/>
              <a:defRPr kumimoji="0" sz="1200" b="0" i="0" u="none" strike="noStrike" cap="none" spc="0" normalizeH="0" baseline="0">
                <a:ln>
                  <a:noFill/>
                </a:ln>
                <a:solidFill>
                  <a:srgbClr val="455560"/>
                </a:solidFill>
                <a:effectLst/>
                <a:uLnTx/>
                <a:uFillTx/>
                <a:latin typeface="Calibri" panose="020F0502020204030204" pitchFamily="34" charset="0"/>
                <a:cs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Hyman. ESMO 2019. Abstr 445PD. Demetri. ESMO 2018. Abstr LBA17. </a:t>
            </a:r>
          </a:p>
        </p:txBody>
      </p:sp>
      <p:grpSp>
        <p:nvGrpSpPr>
          <p:cNvPr id="134" name="Group 133">
            <a:extLst>
              <a:ext uri="{FF2B5EF4-FFF2-40B4-BE49-F238E27FC236}">
                <a16:creationId xmlns:a16="http://schemas.microsoft.com/office/drawing/2014/main" id="{47C21703-2BF4-4A60-9361-89549811D60A}"/>
              </a:ext>
            </a:extLst>
          </p:cNvPr>
          <p:cNvGrpSpPr>
            <a:grpSpLocks/>
          </p:cNvGrpSpPr>
          <p:nvPr/>
        </p:nvGrpSpPr>
        <p:grpSpPr bwMode="auto">
          <a:xfrm>
            <a:off x="9389569" y="6216652"/>
            <a:ext cx="2488502" cy="447822"/>
            <a:chOff x="9527309" y="3551529"/>
            <a:chExt cx="2488502" cy="448324"/>
          </a:xfrm>
        </p:grpSpPr>
        <p:pic>
          <p:nvPicPr>
            <p:cNvPr id="136" name="Picture 9">
              <a:extLst>
                <a:ext uri="{FF2B5EF4-FFF2-40B4-BE49-F238E27FC236}">
                  <a16:creationId xmlns:a16="http://schemas.microsoft.com/office/drawing/2014/main" id="{7888FFF8-C3AA-4124-8AD1-D220BEDAF31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37" name="Rectangle 8">
              <a:extLst>
                <a:ext uri="{FF2B5EF4-FFF2-40B4-BE49-F238E27FC236}">
                  <a16:creationId xmlns:a16="http://schemas.microsoft.com/office/drawing/2014/main" id="{0A3715AE-7BFD-4EBD-8BF7-F7FC89A37D4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grpSp>
        <p:nvGrpSpPr>
          <p:cNvPr id="3" name="Group 2">
            <a:extLst>
              <a:ext uri="{FF2B5EF4-FFF2-40B4-BE49-F238E27FC236}">
                <a16:creationId xmlns:a16="http://schemas.microsoft.com/office/drawing/2014/main" id="{D9B3859E-CAD2-4E32-A3E5-9B6CFE24B4C6}"/>
              </a:ext>
            </a:extLst>
          </p:cNvPr>
          <p:cNvGrpSpPr/>
          <p:nvPr/>
        </p:nvGrpSpPr>
        <p:grpSpPr>
          <a:xfrm>
            <a:off x="6961174" y="361088"/>
            <a:ext cx="3480440" cy="935279"/>
            <a:chOff x="6961174" y="361088"/>
            <a:chExt cx="3480440" cy="935279"/>
          </a:xfrm>
        </p:grpSpPr>
        <p:sp>
          <p:nvSpPr>
            <p:cNvPr id="13" name="TextBox 12">
              <a:extLst>
                <a:ext uri="{FF2B5EF4-FFF2-40B4-BE49-F238E27FC236}">
                  <a16:creationId xmlns:a16="http://schemas.microsoft.com/office/drawing/2014/main" id="{97CF8827-3AC8-4D00-861F-6AA3AA3CB7E5}"/>
                </a:ext>
              </a:extLst>
            </p:cNvPr>
            <p:cNvSpPr txBox="1"/>
            <p:nvPr/>
          </p:nvSpPr>
          <p:spPr>
            <a:xfrm>
              <a:off x="7584790" y="361088"/>
              <a:ext cx="2033057"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Entrectinib (N = 54)</a:t>
              </a:r>
            </a:p>
          </p:txBody>
        </p:sp>
        <p:sp>
          <p:nvSpPr>
            <p:cNvPr id="15" name="TextBox 14">
              <a:extLst>
                <a:ext uri="{FF2B5EF4-FFF2-40B4-BE49-F238E27FC236}">
                  <a16:creationId xmlns:a16="http://schemas.microsoft.com/office/drawing/2014/main" id="{9A4809A7-70E6-4DFA-AD03-589B3C711651}"/>
                </a:ext>
              </a:extLst>
            </p:cNvPr>
            <p:cNvSpPr txBox="1"/>
            <p:nvPr/>
          </p:nvSpPr>
          <p:spPr>
            <a:xfrm>
              <a:off x="6961174" y="654452"/>
              <a:ext cx="3480440"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57.4% (95% CI: 43.2%-70.8%)</a:t>
              </a:r>
            </a:p>
          </p:txBody>
        </p:sp>
        <p:sp>
          <p:nvSpPr>
            <p:cNvPr id="16" name="TextBox 15">
              <a:extLst>
                <a:ext uri="{FF2B5EF4-FFF2-40B4-BE49-F238E27FC236}">
                  <a16:creationId xmlns:a16="http://schemas.microsoft.com/office/drawing/2014/main" id="{63C2AB20-2506-417F-A21C-1BEA03746C29}"/>
                </a:ext>
              </a:extLst>
            </p:cNvPr>
            <p:cNvSpPr txBox="1"/>
            <p:nvPr/>
          </p:nvSpPr>
          <p:spPr>
            <a:xfrm>
              <a:off x="7211162" y="927035"/>
              <a:ext cx="2780313"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ORR in NSCLC (n = 10): 70%</a:t>
              </a:r>
            </a:p>
          </p:txBody>
        </p:sp>
      </p:grpSp>
      <p:grpSp>
        <p:nvGrpSpPr>
          <p:cNvPr id="18" name="Group 17">
            <a:extLst>
              <a:ext uri="{FF2B5EF4-FFF2-40B4-BE49-F238E27FC236}">
                <a16:creationId xmlns:a16="http://schemas.microsoft.com/office/drawing/2014/main" id="{2CD4E7FB-0CAA-41BB-9BB8-3B45AF3226DD}"/>
              </a:ext>
            </a:extLst>
          </p:cNvPr>
          <p:cNvGrpSpPr/>
          <p:nvPr/>
        </p:nvGrpSpPr>
        <p:grpSpPr>
          <a:xfrm>
            <a:off x="1836351" y="2284493"/>
            <a:ext cx="2946640" cy="974401"/>
            <a:chOff x="2272773" y="2617005"/>
            <a:chExt cx="2946640" cy="974401"/>
          </a:xfrm>
        </p:grpSpPr>
        <p:sp>
          <p:nvSpPr>
            <p:cNvPr id="141" name="TextBox 140">
              <a:extLst>
                <a:ext uri="{FF2B5EF4-FFF2-40B4-BE49-F238E27FC236}">
                  <a16:creationId xmlns:a16="http://schemas.microsoft.com/office/drawing/2014/main" id="{A63DE707-5B4B-4F68-8626-8F8549ADFDEE}"/>
                </a:ext>
              </a:extLst>
            </p:cNvPr>
            <p:cNvSpPr txBox="1"/>
            <p:nvPr/>
          </p:nvSpPr>
          <p:spPr>
            <a:xfrm>
              <a:off x="2272773" y="2919539"/>
              <a:ext cx="2946640"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ORR: 79% (95% CI: 72%-85%)</a:t>
              </a:r>
            </a:p>
          </p:txBody>
        </p:sp>
        <p:sp>
          <p:nvSpPr>
            <p:cNvPr id="14" name="TextBox 13">
              <a:extLst>
                <a:ext uri="{FF2B5EF4-FFF2-40B4-BE49-F238E27FC236}">
                  <a16:creationId xmlns:a16="http://schemas.microsoft.com/office/drawing/2014/main" id="{971D25AA-9100-42C1-8719-A55C96E9DDE7}"/>
                </a:ext>
              </a:extLst>
            </p:cNvPr>
            <p:cNvSpPr txBox="1"/>
            <p:nvPr/>
          </p:nvSpPr>
          <p:spPr>
            <a:xfrm>
              <a:off x="2566569" y="2617005"/>
              <a:ext cx="2213491"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Larotrectinib (N = 55)</a:t>
              </a:r>
            </a:p>
          </p:txBody>
        </p:sp>
        <p:sp>
          <p:nvSpPr>
            <p:cNvPr id="17" name="TextBox 16">
              <a:extLst>
                <a:ext uri="{FF2B5EF4-FFF2-40B4-BE49-F238E27FC236}">
                  <a16:creationId xmlns:a16="http://schemas.microsoft.com/office/drawing/2014/main" id="{6E0B71CD-135F-4FB2-B30D-D0ED57E67A1A}"/>
                </a:ext>
              </a:extLst>
            </p:cNvPr>
            <p:cNvSpPr txBox="1"/>
            <p:nvPr/>
          </p:nvSpPr>
          <p:spPr>
            <a:xfrm>
              <a:off x="2283158" y="3222074"/>
              <a:ext cx="2780313" cy="369332"/>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ORR in NSCLC (n = 12): 75%</a:t>
              </a:r>
            </a:p>
          </p:txBody>
        </p:sp>
      </p:grpSp>
      <p:cxnSp>
        <p:nvCxnSpPr>
          <p:cNvPr id="23" name="Straight Connector 22">
            <a:extLst>
              <a:ext uri="{FF2B5EF4-FFF2-40B4-BE49-F238E27FC236}">
                <a16:creationId xmlns:a16="http://schemas.microsoft.com/office/drawing/2014/main" id="{AC4C29D6-4F04-4CCA-B907-F6CBDCD95C91}"/>
              </a:ext>
            </a:extLst>
          </p:cNvPr>
          <p:cNvCxnSpPr/>
          <p:nvPr/>
        </p:nvCxnSpPr>
        <p:spPr bwMode="auto">
          <a:xfrm>
            <a:off x="5939959" y="635132"/>
            <a:ext cx="0" cy="2207135"/>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TextBox 23">
            <a:extLst>
              <a:ext uri="{FF2B5EF4-FFF2-40B4-BE49-F238E27FC236}">
                <a16:creationId xmlns:a16="http://schemas.microsoft.com/office/drawing/2014/main" id="{37AF4A4D-7894-4C6A-AF48-2F41B4EC0D31}"/>
              </a:ext>
            </a:extLst>
          </p:cNvPr>
          <p:cNvSpPr txBox="1"/>
          <p:nvPr/>
        </p:nvSpPr>
        <p:spPr>
          <a:xfrm>
            <a:off x="5752092" y="1288878"/>
            <a:ext cx="84985"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0</a:t>
            </a:r>
          </a:p>
        </p:txBody>
      </p:sp>
      <p:sp>
        <p:nvSpPr>
          <p:cNvPr id="25" name="TextBox 24">
            <a:extLst>
              <a:ext uri="{FF2B5EF4-FFF2-40B4-BE49-F238E27FC236}">
                <a16:creationId xmlns:a16="http://schemas.microsoft.com/office/drawing/2014/main" id="{564652D5-84D1-44F2-961E-446F7BA7EAB3}"/>
              </a:ext>
            </a:extLst>
          </p:cNvPr>
          <p:cNvSpPr txBox="1"/>
          <p:nvPr/>
        </p:nvSpPr>
        <p:spPr>
          <a:xfrm>
            <a:off x="5655470" y="172801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-30</a:t>
            </a:r>
          </a:p>
        </p:txBody>
      </p:sp>
      <p:sp>
        <p:nvSpPr>
          <p:cNvPr id="26" name="TextBox 25">
            <a:extLst>
              <a:ext uri="{FF2B5EF4-FFF2-40B4-BE49-F238E27FC236}">
                <a16:creationId xmlns:a16="http://schemas.microsoft.com/office/drawing/2014/main" id="{B82B8AE0-6E09-4B28-8E64-C1B048F1C397}"/>
              </a:ext>
            </a:extLst>
          </p:cNvPr>
          <p:cNvSpPr txBox="1"/>
          <p:nvPr/>
        </p:nvSpPr>
        <p:spPr>
          <a:xfrm>
            <a:off x="5655470" y="202077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-50</a:t>
            </a:r>
          </a:p>
        </p:txBody>
      </p:sp>
      <p:sp>
        <p:nvSpPr>
          <p:cNvPr id="27" name="TextBox 26">
            <a:extLst>
              <a:ext uri="{FF2B5EF4-FFF2-40B4-BE49-F238E27FC236}">
                <a16:creationId xmlns:a16="http://schemas.microsoft.com/office/drawing/2014/main" id="{27DE0D2E-EEB6-4923-A449-D362BFF94972}"/>
              </a:ext>
            </a:extLst>
          </p:cNvPr>
          <p:cNvSpPr txBox="1"/>
          <p:nvPr/>
        </p:nvSpPr>
        <p:spPr>
          <a:xfrm>
            <a:off x="5655470" y="260629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-90</a:t>
            </a:r>
          </a:p>
        </p:txBody>
      </p:sp>
      <p:sp>
        <p:nvSpPr>
          <p:cNvPr id="28" name="TextBox 27">
            <a:extLst>
              <a:ext uri="{FF2B5EF4-FFF2-40B4-BE49-F238E27FC236}">
                <a16:creationId xmlns:a16="http://schemas.microsoft.com/office/drawing/2014/main" id="{B4FAACBA-9D35-4033-AAD0-686FF7C05B78}"/>
              </a:ext>
            </a:extLst>
          </p:cNvPr>
          <p:cNvSpPr txBox="1"/>
          <p:nvPr/>
        </p:nvSpPr>
        <p:spPr>
          <a:xfrm rot="16200000">
            <a:off x="3911695" y="1418591"/>
            <a:ext cx="2711853" cy="529376"/>
          </a:xfrm>
          <a:prstGeom prst="rect">
            <a:avLst/>
          </a:prstGeom>
          <a:noFill/>
        </p:spPr>
        <p:txBody>
          <a:bodyPr wrap="square" lIns="18288" tIns="18288" rIns="18288" bIns="18288" rtlCol="0" anchor="b">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Best Change in Tumor SLD</a:t>
            </a:r>
          </a:p>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 From BL (%)</a:t>
            </a:r>
          </a:p>
        </p:txBody>
      </p:sp>
      <p:sp>
        <p:nvSpPr>
          <p:cNvPr id="29" name="TextBox 28">
            <a:extLst>
              <a:ext uri="{FF2B5EF4-FFF2-40B4-BE49-F238E27FC236}">
                <a16:creationId xmlns:a16="http://schemas.microsoft.com/office/drawing/2014/main" id="{5FA96428-7FCE-423D-B7B7-C05FF4AAB66D}"/>
              </a:ext>
            </a:extLst>
          </p:cNvPr>
          <p:cNvSpPr txBox="1"/>
          <p:nvPr/>
        </p:nvSpPr>
        <p:spPr>
          <a:xfrm>
            <a:off x="5691570" y="1142498"/>
            <a:ext cx="145508"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15</a:t>
            </a:r>
          </a:p>
        </p:txBody>
      </p:sp>
      <p:sp>
        <p:nvSpPr>
          <p:cNvPr id="30" name="TextBox 29">
            <a:extLst>
              <a:ext uri="{FF2B5EF4-FFF2-40B4-BE49-F238E27FC236}">
                <a16:creationId xmlns:a16="http://schemas.microsoft.com/office/drawing/2014/main" id="{7DFBECC5-8D2E-44E9-B3BC-C0BFC3D398FC}"/>
              </a:ext>
            </a:extLst>
          </p:cNvPr>
          <p:cNvSpPr txBox="1"/>
          <p:nvPr/>
        </p:nvSpPr>
        <p:spPr>
          <a:xfrm>
            <a:off x="5655470" y="245991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-80</a:t>
            </a:r>
          </a:p>
        </p:txBody>
      </p:sp>
      <p:sp>
        <p:nvSpPr>
          <p:cNvPr id="31" name="TextBox 30">
            <a:extLst>
              <a:ext uri="{FF2B5EF4-FFF2-40B4-BE49-F238E27FC236}">
                <a16:creationId xmlns:a16="http://schemas.microsoft.com/office/drawing/2014/main" id="{F04AD4A4-7D0E-409E-9AF6-E082638B1DBE}"/>
              </a:ext>
            </a:extLst>
          </p:cNvPr>
          <p:cNvSpPr txBox="1"/>
          <p:nvPr/>
        </p:nvSpPr>
        <p:spPr>
          <a:xfrm>
            <a:off x="5655470" y="231353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-70</a:t>
            </a:r>
          </a:p>
        </p:txBody>
      </p:sp>
      <p:sp>
        <p:nvSpPr>
          <p:cNvPr id="32" name="TextBox 31">
            <a:extLst>
              <a:ext uri="{FF2B5EF4-FFF2-40B4-BE49-F238E27FC236}">
                <a16:creationId xmlns:a16="http://schemas.microsoft.com/office/drawing/2014/main" id="{6DDA470F-A633-45B5-99CE-F4BDA99DA759}"/>
              </a:ext>
            </a:extLst>
          </p:cNvPr>
          <p:cNvSpPr txBox="1"/>
          <p:nvPr/>
        </p:nvSpPr>
        <p:spPr>
          <a:xfrm>
            <a:off x="5655470" y="216715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-60</a:t>
            </a:r>
          </a:p>
        </p:txBody>
      </p:sp>
      <p:sp>
        <p:nvSpPr>
          <p:cNvPr id="33" name="TextBox 32">
            <a:extLst>
              <a:ext uri="{FF2B5EF4-FFF2-40B4-BE49-F238E27FC236}">
                <a16:creationId xmlns:a16="http://schemas.microsoft.com/office/drawing/2014/main" id="{701F392C-CD8B-4297-84DF-DB915C3B108D}"/>
              </a:ext>
            </a:extLst>
          </p:cNvPr>
          <p:cNvSpPr txBox="1"/>
          <p:nvPr/>
        </p:nvSpPr>
        <p:spPr>
          <a:xfrm>
            <a:off x="5655470" y="187439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-40</a:t>
            </a:r>
          </a:p>
        </p:txBody>
      </p:sp>
      <p:sp>
        <p:nvSpPr>
          <p:cNvPr id="34" name="TextBox 33">
            <a:extLst>
              <a:ext uri="{FF2B5EF4-FFF2-40B4-BE49-F238E27FC236}">
                <a16:creationId xmlns:a16="http://schemas.microsoft.com/office/drawing/2014/main" id="{B1A78B30-CB22-4DEA-86B8-6F65E651969C}"/>
              </a:ext>
            </a:extLst>
          </p:cNvPr>
          <p:cNvSpPr txBox="1"/>
          <p:nvPr/>
        </p:nvSpPr>
        <p:spPr>
          <a:xfrm>
            <a:off x="5655470" y="1581638"/>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-20</a:t>
            </a:r>
          </a:p>
        </p:txBody>
      </p:sp>
      <p:sp>
        <p:nvSpPr>
          <p:cNvPr id="35" name="TextBox 34">
            <a:extLst>
              <a:ext uri="{FF2B5EF4-FFF2-40B4-BE49-F238E27FC236}">
                <a16:creationId xmlns:a16="http://schemas.microsoft.com/office/drawing/2014/main" id="{75827DA1-AB7C-4EC3-8D4B-E520B54B967F}"/>
              </a:ext>
            </a:extLst>
          </p:cNvPr>
          <p:cNvSpPr txBox="1"/>
          <p:nvPr/>
        </p:nvSpPr>
        <p:spPr>
          <a:xfrm>
            <a:off x="5655470" y="1435257"/>
            <a:ext cx="181607"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-10</a:t>
            </a:r>
          </a:p>
        </p:txBody>
      </p:sp>
      <p:sp>
        <p:nvSpPr>
          <p:cNvPr id="36" name="TextBox 35">
            <a:extLst>
              <a:ext uri="{FF2B5EF4-FFF2-40B4-BE49-F238E27FC236}">
                <a16:creationId xmlns:a16="http://schemas.microsoft.com/office/drawing/2014/main" id="{8B58A037-0FB6-4900-A11B-D2B183452383}"/>
              </a:ext>
            </a:extLst>
          </p:cNvPr>
          <p:cNvSpPr txBox="1"/>
          <p:nvPr/>
        </p:nvSpPr>
        <p:spPr>
          <a:xfrm>
            <a:off x="5691570" y="996118"/>
            <a:ext cx="145508"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20</a:t>
            </a:r>
          </a:p>
        </p:txBody>
      </p:sp>
      <p:sp>
        <p:nvSpPr>
          <p:cNvPr id="37" name="TextBox 36">
            <a:extLst>
              <a:ext uri="{FF2B5EF4-FFF2-40B4-BE49-F238E27FC236}">
                <a16:creationId xmlns:a16="http://schemas.microsoft.com/office/drawing/2014/main" id="{D0D39D90-C0CA-47C8-A366-285207F1F077}"/>
              </a:ext>
            </a:extLst>
          </p:cNvPr>
          <p:cNvSpPr txBox="1"/>
          <p:nvPr/>
        </p:nvSpPr>
        <p:spPr>
          <a:xfrm>
            <a:off x="5691570" y="849738"/>
            <a:ext cx="145508"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30</a:t>
            </a:r>
          </a:p>
        </p:txBody>
      </p:sp>
      <p:grpSp>
        <p:nvGrpSpPr>
          <p:cNvPr id="38" name="Group 37">
            <a:extLst>
              <a:ext uri="{FF2B5EF4-FFF2-40B4-BE49-F238E27FC236}">
                <a16:creationId xmlns:a16="http://schemas.microsoft.com/office/drawing/2014/main" id="{7067E6E7-82D3-4313-AACD-6ADD62FAF154}"/>
              </a:ext>
            </a:extLst>
          </p:cNvPr>
          <p:cNvGrpSpPr/>
          <p:nvPr/>
        </p:nvGrpSpPr>
        <p:grpSpPr>
          <a:xfrm>
            <a:off x="5878316" y="640008"/>
            <a:ext cx="70266" cy="2199576"/>
            <a:chOff x="2329090" y="1493560"/>
            <a:chExt cx="141344" cy="3320764"/>
          </a:xfrm>
        </p:grpSpPr>
        <p:cxnSp>
          <p:nvCxnSpPr>
            <p:cNvPr id="113" name="Straight Connector 112">
              <a:extLst>
                <a:ext uri="{FF2B5EF4-FFF2-40B4-BE49-F238E27FC236}">
                  <a16:creationId xmlns:a16="http://schemas.microsoft.com/office/drawing/2014/main" id="{B011B39E-4420-4252-A965-4C9AE00759D0}"/>
                </a:ext>
              </a:extLst>
            </p:cNvPr>
            <p:cNvCxnSpPr/>
            <p:nvPr/>
          </p:nvCxnSpPr>
          <p:spPr bwMode="auto">
            <a:xfrm flipH="1">
              <a:off x="2329090" y="1493560"/>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 name="Straight Connector 113">
              <a:extLst>
                <a:ext uri="{FF2B5EF4-FFF2-40B4-BE49-F238E27FC236}">
                  <a16:creationId xmlns:a16="http://schemas.microsoft.com/office/drawing/2014/main" id="{9B0EC7CF-B0BB-4387-B9D9-F82BCC5FD961}"/>
                </a:ext>
              </a:extLst>
            </p:cNvPr>
            <p:cNvCxnSpPr/>
            <p:nvPr/>
          </p:nvCxnSpPr>
          <p:spPr bwMode="auto">
            <a:xfrm flipH="1">
              <a:off x="2329090" y="3264638"/>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5" name="Straight Connector 114">
              <a:extLst>
                <a:ext uri="{FF2B5EF4-FFF2-40B4-BE49-F238E27FC236}">
                  <a16:creationId xmlns:a16="http://schemas.microsoft.com/office/drawing/2014/main" id="{96E16D3C-52CB-46AA-9F5F-3A7E16E43523}"/>
                </a:ext>
              </a:extLst>
            </p:cNvPr>
            <p:cNvCxnSpPr/>
            <p:nvPr/>
          </p:nvCxnSpPr>
          <p:spPr bwMode="auto">
            <a:xfrm flipH="1">
              <a:off x="2329090" y="3707407"/>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6" name="Straight Connector 115">
              <a:extLst>
                <a:ext uri="{FF2B5EF4-FFF2-40B4-BE49-F238E27FC236}">
                  <a16:creationId xmlns:a16="http://schemas.microsoft.com/office/drawing/2014/main" id="{C3BC3628-7D3A-444D-B9F6-2387B252AE79}"/>
                </a:ext>
              </a:extLst>
            </p:cNvPr>
            <p:cNvCxnSpPr/>
            <p:nvPr/>
          </p:nvCxnSpPr>
          <p:spPr bwMode="auto">
            <a:xfrm flipH="1">
              <a:off x="2329090" y="4592946"/>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7" name="Straight Connector 116">
              <a:extLst>
                <a:ext uri="{FF2B5EF4-FFF2-40B4-BE49-F238E27FC236}">
                  <a16:creationId xmlns:a16="http://schemas.microsoft.com/office/drawing/2014/main" id="{C4672CE4-8AB9-4E5F-8B02-6832C24076A7}"/>
                </a:ext>
              </a:extLst>
            </p:cNvPr>
            <p:cNvCxnSpPr/>
            <p:nvPr/>
          </p:nvCxnSpPr>
          <p:spPr bwMode="auto">
            <a:xfrm flipH="1">
              <a:off x="2346442" y="4814324"/>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8" name="Straight Connector 117">
              <a:extLst>
                <a:ext uri="{FF2B5EF4-FFF2-40B4-BE49-F238E27FC236}">
                  <a16:creationId xmlns:a16="http://schemas.microsoft.com/office/drawing/2014/main" id="{FA610A83-EB05-40C7-B352-0B81502A5CC3}"/>
                </a:ext>
              </a:extLst>
            </p:cNvPr>
            <p:cNvCxnSpPr/>
            <p:nvPr/>
          </p:nvCxnSpPr>
          <p:spPr bwMode="auto">
            <a:xfrm flipH="1">
              <a:off x="2329090" y="2379099"/>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9" name="Straight Connector 118">
              <a:extLst>
                <a:ext uri="{FF2B5EF4-FFF2-40B4-BE49-F238E27FC236}">
                  <a16:creationId xmlns:a16="http://schemas.microsoft.com/office/drawing/2014/main" id="{E2C3E630-0FDA-417A-972D-3555D27FA54A}"/>
                </a:ext>
              </a:extLst>
            </p:cNvPr>
            <p:cNvCxnSpPr/>
            <p:nvPr/>
          </p:nvCxnSpPr>
          <p:spPr bwMode="auto">
            <a:xfrm flipH="1">
              <a:off x="2329090" y="4371561"/>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0" name="Straight Connector 119">
              <a:extLst>
                <a:ext uri="{FF2B5EF4-FFF2-40B4-BE49-F238E27FC236}">
                  <a16:creationId xmlns:a16="http://schemas.microsoft.com/office/drawing/2014/main" id="{B9DFAF4C-542E-4BC1-AB87-8CCE4CBA8C5A}"/>
                </a:ext>
              </a:extLst>
            </p:cNvPr>
            <p:cNvCxnSpPr/>
            <p:nvPr/>
          </p:nvCxnSpPr>
          <p:spPr bwMode="auto">
            <a:xfrm flipH="1">
              <a:off x="2329090" y="4150176"/>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1" name="Straight Connector 120">
              <a:extLst>
                <a:ext uri="{FF2B5EF4-FFF2-40B4-BE49-F238E27FC236}">
                  <a16:creationId xmlns:a16="http://schemas.microsoft.com/office/drawing/2014/main" id="{848A1112-C3E4-4228-B12B-91E3F21A1B18}"/>
                </a:ext>
              </a:extLst>
            </p:cNvPr>
            <p:cNvCxnSpPr/>
            <p:nvPr/>
          </p:nvCxnSpPr>
          <p:spPr bwMode="auto">
            <a:xfrm flipH="1">
              <a:off x="2329090" y="3928792"/>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 name="Straight Connector 121">
              <a:extLst>
                <a:ext uri="{FF2B5EF4-FFF2-40B4-BE49-F238E27FC236}">
                  <a16:creationId xmlns:a16="http://schemas.microsoft.com/office/drawing/2014/main" id="{2AB20FD4-0A03-4048-82F2-4787ABF665C0}"/>
                </a:ext>
              </a:extLst>
            </p:cNvPr>
            <p:cNvCxnSpPr/>
            <p:nvPr/>
          </p:nvCxnSpPr>
          <p:spPr bwMode="auto">
            <a:xfrm flipH="1">
              <a:off x="2329090" y="3486022"/>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3" name="Straight Connector 122">
              <a:extLst>
                <a:ext uri="{FF2B5EF4-FFF2-40B4-BE49-F238E27FC236}">
                  <a16:creationId xmlns:a16="http://schemas.microsoft.com/office/drawing/2014/main" id="{1FFBC702-D1CB-44B1-9054-A369B2B3B755}"/>
                </a:ext>
              </a:extLst>
            </p:cNvPr>
            <p:cNvCxnSpPr/>
            <p:nvPr/>
          </p:nvCxnSpPr>
          <p:spPr bwMode="auto">
            <a:xfrm flipH="1">
              <a:off x="2329090" y="3043253"/>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4" name="Straight Connector 123">
              <a:extLst>
                <a:ext uri="{FF2B5EF4-FFF2-40B4-BE49-F238E27FC236}">
                  <a16:creationId xmlns:a16="http://schemas.microsoft.com/office/drawing/2014/main" id="{0A985C46-C6D4-4D1A-BE34-56C0102E65C6}"/>
                </a:ext>
              </a:extLst>
            </p:cNvPr>
            <p:cNvCxnSpPr/>
            <p:nvPr/>
          </p:nvCxnSpPr>
          <p:spPr bwMode="auto">
            <a:xfrm flipH="1">
              <a:off x="2329090" y="2821868"/>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5" name="Straight Connector 124">
              <a:extLst>
                <a:ext uri="{FF2B5EF4-FFF2-40B4-BE49-F238E27FC236}">
                  <a16:creationId xmlns:a16="http://schemas.microsoft.com/office/drawing/2014/main" id="{6D9E67B6-9621-4B25-9CA7-1219466CDD48}"/>
                </a:ext>
              </a:extLst>
            </p:cNvPr>
            <p:cNvCxnSpPr/>
            <p:nvPr/>
          </p:nvCxnSpPr>
          <p:spPr bwMode="auto">
            <a:xfrm flipH="1">
              <a:off x="2329090" y="2157714"/>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8EB35EBF-AEDC-41D6-BF1D-52E0F2CFA6BD}"/>
                </a:ext>
              </a:extLst>
            </p:cNvPr>
            <p:cNvCxnSpPr/>
            <p:nvPr/>
          </p:nvCxnSpPr>
          <p:spPr bwMode="auto">
            <a:xfrm flipH="1">
              <a:off x="2329090" y="1936330"/>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89719962-47A2-4665-A335-A6DF903AC997}"/>
                </a:ext>
              </a:extLst>
            </p:cNvPr>
            <p:cNvCxnSpPr/>
            <p:nvPr/>
          </p:nvCxnSpPr>
          <p:spPr bwMode="auto">
            <a:xfrm flipH="1">
              <a:off x="2329090" y="1714945"/>
              <a:ext cx="123992"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9" name="TextBox 38">
            <a:extLst>
              <a:ext uri="{FF2B5EF4-FFF2-40B4-BE49-F238E27FC236}">
                <a16:creationId xmlns:a16="http://schemas.microsoft.com/office/drawing/2014/main" id="{9535E93D-23EF-4D75-A0F4-09D0DD51D7F2}"/>
              </a:ext>
            </a:extLst>
          </p:cNvPr>
          <p:cNvSpPr txBox="1"/>
          <p:nvPr/>
        </p:nvSpPr>
        <p:spPr>
          <a:xfrm>
            <a:off x="5691570" y="703358"/>
            <a:ext cx="145508"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40</a:t>
            </a:r>
          </a:p>
        </p:txBody>
      </p:sp>
      <p:sp>
        <p:nvSpPr>
          <p:cNvPr id="40" name="TextBox 39">
            <a:extLst>
              <a:ext uri="{FF2B5EF4-FFF2-40B4-BE49-F238E27FC236}">
                <a16:creationId xmlns:a16="http://schemas.microsoft.com/office/drawing/2014/main" id="{D8B55E12-49D8-4AE6-9682-906C803C0AF3}"/>
              </a:ext>
            </a:extLst>
          </p:cNvPr>
          <p:cNvSpPr txBox="1"/>
          <p:nvPr/>
        </p:nvSpPr>
        <p:spPr>
          <a:xfrm>
            <a:off x="5594949" y="2755102"/>
            <a:ext cx="242129"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-100</a:t>
            </a:r>
          </a:p>
        </p:txBody>
      </p:sp>
      <p:sp>
        <p:nvSpPr>
          <p:cNvPr id="41" name="TextBox 40">
            <a:extLst>
              <a:ext uri="{FF2B5EF4-FFF2-40B4-BE49-F238E27FC236}">
                <a16:creationId xmlns:a16="http://schemas.microsoft.com/office/drawing/2014/main" id="{C8E2220F-1399-4BDD-9806-5481A3F990CE}"/>
              </a:ext>
            </a:extLst>
          </p:cNvPr>
          <p:cNvSpPr txBox="1"/>
          <p:nvPr/>
        </p:nvSpPr>
        <p:spPr>
          <a:xfrm>
            <a:off x="5691570" y="564268"/>
            <a:ext cx="145508" cy="167167"/>
          </a:xfrm>
          <a:prstGeom prst="rect">
            <a:avLst/>
          </a:prstGeom>
          <a:noFill/>
        </p:spPr>
        <p:txBody>
          <a:bodyPr wrap="none" lIns="18288" tIns="18288" rIns="18288" bIns="18288" rtlCol="0" anchor="ctr" anchorCtr="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50</a:t>
            </a:r>
          </a:p>
        </p:txBody>
      </p:sp>
      <p:sp>
        <p:nvSpPr>
          <p:cNvPr id="42" name="Rectangle 41">
            <a:extLst>
              <a:ext uri="{FF2B5EF4-FFF2-40B4-BE49-F238E27FC236}">
                <a16:creationId xmlns:a16="http://schemas.microsoft.com/office/drawing/2014/main" id="{1CBE0F4C-C070-44C5-8802-3B4F52C8D572}"/>
              </a:ext>
            </a:extLst>
          </p:cNvPr>
          <p:cNvSpPr/>
          <p:nvPr/>
        </p:nvSpPr>
        <p:spPr>
          <a:xfrm>
            <a:off x="5988063" y="994898"/>
            <a:ext cx="83459" cy="376820"/>
          </a:xfrm>
          <a:prstGeom prst="rect">
            <a:avLst/>
          </a:prstGeom>
          <a:solidFill>
            <a:srgbClr val="1E325F"/>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44" name="Rectangle 43">
            <a:extLst>
              <a:ext uri="{FF2B5EF4-FFF2-40B4-BE49-F238E27FC236}">
                <a16:creationId xmlns:a16="http://schemas.microsoft.com/office/drawing/2014/main" id="{C5ED18C2-F579-411D-8928-9AFCC6CC1CE1}"/>
              </a:ext>
            </a:extLst>
          </p:cNvPr>
          <p:cNvSpPr/>
          <p:nvPr/>
        </p:nvSpPr>
        <p:spPr>
          <a:xfrm>
            <a:off x="6214303" y="1220991"/>
            <a:ext cx="83459" cy="150727"/>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45" name="Rectangle 44">
            <a:extLst>
              <a:ext uri="{FF2B5EF4-FFF2-40B4-BE49-F238E27FC236}">
                <a16:creationId xmlns:a16="http://schemas.microsoft.com/office/drawing/2014/main" id="{609F0E6F-93E0-42AD-BBC5-7FF314BC6DE8}"/>
              </a:ext>
            </a:extLst>
          </p:cNvPr>
          <p:cNvSpPr/>
          <p:nvPr/>
        </p:nvSpPr>
        <p:spPr>
          <a:xfrm>
            <a:off x="6327424" y="1355424"/>
            <a:ext cx="83459" cy="16294"/>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46" name="Rectangle 45">
            <a:extLst>
              <a:ext uri="{FF2B5EF4-FFF2-40B4-BE49-F238E27FC236}">
                <a16:creationId xmlns:a16="http://schemas.microsoft.com/office/drawing/2014/main" id="{3CADE45D-7110-45DC-BB28-3A595727D690}"/>
              </a:ext>
            </a:extLst>
          </p:cNvPr>
          <p:cNvSpPr/>
          <p:nvPr/>
        </p:nvSpPr>
        <p:spPr>
          <a:xfrm>
            <a:off x="6440544" y="1375072"/>
            <a:ext cx="83459" cy="43042"/>
          </a:xfrm>
          <a:prstGeom prst="rect">
            <a:avLst/>
          </a:prstGeom>
          <a:solidFill>
            <a:srgbClr val="44546A">
              <a:lumMod val="40000"/>
              <a:lumOff val="60000"/>
            </a:srgbClr>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47" name="Rectangle 46">
            <a:extLst>
              <a:ext uri="{FF2B5EF4-FFF2-40B4-BE49-F238E27FC236}">
                <a16:creationId xmlns:a16="http://schemas.microsoft.com/office/drawing/2014/main" id="{B5A697B9-19B4-486E-B92E-B6BAA0A38518}"/>
              </a:ext>
            </a:extLst>
          </p:cNvPr>
          <p:cNvSpPr/>
          <p:nvPr/>
        </p:nvSpPr>
        <p:spPr>
          <a:xfrm>
            <a:off x="6553663" y="1375072"/>
            <a:ext cx="83459" cy="78124"/>
          </a:xfrm>
          <a:prstGeom prst="rect">
            <a:avLst/>
          </a:prstGeom>
          <a:solidFill>
            <a:srgbClr val="44546A">
              <a:lumMod val="40000"/>
              <a:lumOff val="60000"/>
            </a:srgbClr>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48" name="Rectangle 47">
            <a:extLst>
              <a:ext uri="{FF2B5EF4-FFF2-40B4-BE49-F238E27FC236}">
                <a16:creationId xmlns:a16="http://schemas.microsoft.com/office/drawing/2014/main" id="{E03BB2EB-F72B-4F29-88A3-399165ACBAD0}"/>
              </a:ext>
            </a:extLst>
          </p:cNvPr>
          <p:cNvSpPr/>
          <p:nvPr/>
        </p:nvSpPr>
        <p:spPr>
          <a:xfrm>
            <a:off x="6666784" y="1375072"/>
            <a:ext cx="83459" cy="78124"/>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49" name="Rectangle 48">
            <a:extLst>
              <a:ext uri="{FF2B5EF4-FFF2-40B4-BE49-F238E27FC236}">
                <a16:creationId xmlns:a16="http://schemas.microsoft.com/office/drawing/2014/main" id="{5F3B8EF5-3804-4103-85AC-55C2687A3B64}"/>
              </a:ext>
            </a:extLst>
          </p:cNvPr>
          <p:cNvSpPr/>
          <p:nvPr/>
        </p:nvSpPr>
        <p:spPr>
          <a:xfrm>
            <a:off x="6779904" y="1375072"/>
            <a:ext cx="83459" cy="91118"/>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0" name="Rectangle 49">
            <a:extLst>
              <a:ext uri="{FF2B5EF4-FFF2-40B4-BE49-F238E27FC236}">
                <a16:creationId xmlns:a16="http://schemas.microsoft.com/office/drawing/2014/main" id="{2FA68DA5-DD95-44A2-A7F0-F7BF261D5733}"/>
              </a:ext>
            </a:extLst>
          </p:cNvPr>
          <p:cNvSpPr/>
          <p:nvPr/>
        </p:nvSpPr>
        <p:spPr>
          <a:xfrm>
            <a:off x="6893024" y="1375072"/>
            <a:ext cx="83459" cy="252241"/>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1" name="Rectangle 50">
            <a:extLst>
              <a:ext uri="{FF2B5EF4-FFF2-40B4-BE49-F238E27FC236}">
                <a16:creationId xmlns:a16="http://schemas.microsoft.com/office/drawing/2014/main" id="{0BCE5EA1-8170-4EC9-971D-F67F1C0CA36B}"/>
              </a:ext>
            </a:extLst>
          </p:cNvPr>
          <p:cNvSpPr/>
          <p:nvPr/>
        </p:nvSpPr>
        <p:spPr>
          <a:xfrm>
            <a:off x="7006144" y="1375072"/>
            <a:ext cx="83459" cy="252241"/>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2" name="Rectangle 51">
            <a:extLst>
              <a:ext uri="{FF2B5EF4-FFF2-40B4-BE49-F238E27FC236}">
                <a16:creationId xmlns:a16="http://schemas.microsoft.com/office/drawing/2014/main" id="{BCB1A0CF-E7BE-4ACC-9EDD-2A5C25464AA2}"/>
              </a:ext>
            </a:extLst>
          </p:cNvPr>
          <p:cNvSpPr/>
          <p:nvPr/>
        </p:nvSpPr>
        <p:spPr>
          <a:xfrm>
            <a:off x="7119265" y="1375072"/>
            <a:ext cx="83459" cy="266535"/>
          </a:xfrm>
          <a:prstGeom prst="rect">
            <a:avLst/>
          </a:prstGeom>
          <a:solidFill>
            <a:srgbClr val="AAB1CE"/>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3" name="Rectangle 52">
            <a:extLst>
              <a:ext uri="{FF2B5EF4-FFF2-40B4-BE49-F238E27FC236}">
                <a16:creationId xmlns:a16="http://schemas.microsoft.com/office/drawing/2014/main" id="{63089C2B-8E8B-464C-992B-490DA3EEF04E}"/>
              </a:ext>
            </a:extLst>
          </p:cNvPr>
          <p:cNvSpPr/>
          <p:nvPr/>
        </p:nvSpPr>
        <p:spPr>
          <a:xfrm>
            <a:off x="7232385" y="1375071"/>
            <a:ext cx="83459" cy="279529"/>
          </a:xfrm>
          <a:prstGeom prst="rect">
            <a:avLst/>
          </a:prstGeom>
          <a:solidFill>
            <a:srgbClr val="FFC00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4" name="Rectangle 53">
            <a:extLst>
              <a:ext uri="{FF2B5EF4-FFF2-40B4-BE49-F238E27FC236}">
                <a16:creationId xmlns:a16="http://schemas.microsoft.com/office/drawing/2014/main" id="{05FC236F-84ED-4339-9410-FEF423D6262A}"/>
              </a:ext>
            </a:extLst>
          </p:cNvPr>
          <p:cNvSpPr/>
          <p:nvPr/>
        </p:nvSpPr>
        <p:spPr>
          <a:xfrm>
            <a:off x="7345505" y="1375071"/>
            <a:ext cx="83459" cy="396474"/>
          </a:xfrm>
          <a:prstGeom prst="rect">
            <a:avLst/>
          </a:prstGeom>
          <a:solidFill>
            <a:srgbClr val="FFC00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8" name="Rectangle 57">
            <a:extLst>
              <a:ext uri="{FF2B5EF4-FFF2-40B4-BE49-F238E27FC236}">
                <a16:creationId xmlns:a16="http://schemas.microsoft.com/office/drawing/2014/main" id="{CCDD82DE-3C1F-4FEB-8BD7-24DA73B623E3}"/>
              </a:ext>
            </a:extLst>
          </p:cNvPr>
          <p:cNvSpPr/>
          <p:nvPr/>
        </p:nvSpPr>
        <p:spPr>
          <a:xfrm>
            <a:off x="7797986" y="1375070"/>
            <a:ext cx="83459" cy="525112"/>
          </a:xfrm>
          <a:prstGeom prst="rect">
            <a:avLst/>
          </a:prstGeom>
          <a:solidFill>
            <a:srgbClr val="1E325F"/>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9" name="Rectangle 58">
            <a:extLst>
              <a:ext uri="{FF2B5EF4-FFF2-40B4-BE49-F238E27FC236}">
                <a16:creationId xmlns:a16="http://schemas.microsoft.com/office/drawing/2014/main" id="{2431EF8A-272F-4296-85B6-D921BB9817FC}"/>
              </a:ext>
            </a:extLst>
          </p:cNvPr>
          <p:cNvSpPr/>
          <p:nvPr/>
        </p:nvSpPr>
        <p:spPr>
          <a:xfrm>
            <a:off x="7911106" y="1375070"/>
            <a:ext cx="83459" cy="544604"/>
          </a:xfrm>
          <a:prstGeom prst="rect">
            <a:avLst/>
          </a:prstGeom>
          <a:solidFill>
            <a:srgbClr val="FFC00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0" name="Rectangle 59">
            <a:extLst>
              <a:ext uri="{FF2B5EF4-FFF2-40B4-BE49-F238E27FC236}">
                <a16:creationId xmlns:a16="http://schemas.microsoft.com/office/drawing/2014/main" id="{32933097-0BD4-4170-9544-D6CCF6FB2417}"/>
              </a:ext>
            </a:extLst>
          </p:cNvPr>
          <p:cNvSpPr/>
          <p:nvPr/>
        </p:nvSpPr>
        <p:spPr>
          <a:xfrm>
            <a:off x="8024225" y="1375070"/>
            <a:ext cx="83459" cy="592681"/>
          </a:xfrm>
          <a:prstGeom prst="rect">
            <a:avLst/>
          </a:prstGeom>
          <a:solidFill>
            <a:srgbClr val="0066CC"/>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2" name="Rectangle 61">
            <a:extLst>
              <a:ext uri="{FF2B5EF4-FFF2-40B4-BE49-F238E27FC236}">
                <a16:creationId xmlns:a16="http://schemas.microsoft.com/office/drawing/2014/main" id="{DF83EA98-2708-4C30-B894-B3C9A5857D23}"/>
              </a:ext>
            </a:extLst>
          </p:cNvPr>
          <p:cNvSpPr/>
          <p:nvPr/>
        </p:nvSpPr>
        <p:spPr>
          <a:xfrm>
            <a:off x="8250466" y="1375070"/>
            <a:ext cx="83459" cy="604375"/>
          </a:xfrm>
          <a:prstGeom prst="rect">
            <a:avLst/>
          </a:prstGeom>
          <a:solidFill>
            <a:srgbClr val="AAB1CE"/>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3" name="Rectangle 62">
            <a:extLst>
              <a:ext uri="{FF2B5EF4-FFF2-40B4-BE49-F238E27FC236}">
                <a16:creationId xmlns:a16="http://schemas.microsoft.com/office/drawing/2014/main" id="{FB33D7F3-AAB3-4F8A-911A-144C539A6F14}"/>
              </a:ext>
            </a:extLst>
          </p:cNvPr>
          <p:cNvSpPr/>
          <p:nvPr/>
        </p:nvSpPr>
        <p:spPr>
          <a:xfrm>
            <a:off x="8363586" y="1375069"/>
            <a:ext cx="83459" cy="746007"/>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4" name="Rectangle 63">
            <a:extLst>
              <a:ext uri="{FF2B5EF4-FFF2-40B4-BE49-F238E27FC236}">
                <a16:creationId xmlns:a16="http://schemas.microsoft.com/office/drawing/2014/main" id="{2FC85B89-55BA-487F-8E5A-B78F157D27D6}"/>
              </a:ext>
            </a:extLst>
          </p:cNvPr>
          <p:cNvSpPr/>
          <p:nvPr/>
        </p:nvSpPr>
        <p:spPr>
          <a:xfrm>
            <a:off x="8476706" y="1375069"/>
            <a:ext cx="83459" cy="808378"/>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5" name="Rectangle 64">
            <a:extLst>
              <a:ext uri="{FF2B5EF4-FFF2-40B4-BE49-F238E27FC236}">
                <a16:creationId xmlns:a16="http://schemas.microsoft.com/office/drawing/2014/main" id="{44AEA051-8800-46D1-9001-FDF20587CD20}"/>
              </a:ext>
            </a:extLst>
          </p:cNvPr>
          <p:cNvSpPr/>
          <p:nvPr/>
        </p:nvSpPr>
        <p:spPr>
          <a:xfrm>
            <a:off x="8589827" y="1375069"/>
            <a:ext cx="83459" cy="814875"/>
          </a:xfrm>
          <a:prstGeom prst="rect">
            <a:avLst/>
          </a:prstGeom>
          <a:solidFill>
            <a:srgbClr val="00800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6" name="Rectangle 65">
            <a:extLst>
              <a:ext uri="{FF2B5EF4-FFF2-40B4-BE49-F238E27FC236}">
                <a16:creationId xmlns:a16="http://schemas.microsoft.com/office/drawing/2014/main" id="{D9C120A5-BF0E-4D4C-8D46-152EE3F025DA}"/>
              </a:ext>
            </a:extLst>
          </p:cNvPr>
          <p:cNvSpPr/>
          <p:nvPr/>
        </p:nvSpPr>
        <p:spPr>
          <a:xfrm>
            <a:off x="8702946" y="1375069"/>
            <a:ext cx="83459" cy="830468"/>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7" name="Rectangle 66">
            <a:extLst>
              <a:ext uri="{FF2B5EF4-FFF2-40B4-BE49-F238E27FC236}">
                <a16:creationId xmlns:a16="http://schemas.microsoft.com/office/drawing/2014/main" id="{C6CA62F3-4130-4801-B1A9-541988637ADC}"/>
              </a:ext>
            </a:extLst>
          </p:cNvPr>
          <p:cNvSpPr/>
          <p:nvPr/>
        </p:nvSpPr>
        <p:spPr>
          <a:xfrm>
            <a:off x="8816067" y="1375069"/>
            <a:ext cx="83459" cy="846060"/>
          </a:xfrm>
          <a:prstGeom prst="rect">
            <a:avLst/>
          </a:prstGeom>
          <a:solidFill>
            <a:srgbClr val="00CC66"/>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8" name="Rectangle 67">
            <a:extLst>
              <a:ext uri="{FF2B5EF4-FFF2-40B4-BE49-F238E27FC236}">
                <a16:creationId xmlns:a16="http://schemas.microsoft.com/office/drawing/2014/main" id="{FCC8D4DA-2AE7-488C-A0DE-86A3FF43858D}"/>
              </a:ext>
            </a:extLst>
          </p:cNvPr>
          <p:cNvSpPr/>
          <p:nvPr/>
        </p:nvSpPr>
        <p:spPr>
          <a:xfrm>
            <a:off x="8929187" y="1375068"/>
            <a:ext cx="83459" cy="862952"/>
          </a:xfrm>
          <a:prstGeom prst="rect">
            <a:avLst/>
          </a:prstGeom>
          <a:solidFill>
            <a:srgbClr val="44546A">
              <a:lumMod val="40000"/>
              <a:lumOff val="60000"/>
            </a:srgbClr>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69" name="Rectangle 68">
            <a:extLst>
              <a:ext uri="{FF2B5EF4-FFF2-40B4-BE49-F238E27FC236}">
                <a16:creationId xmlns:a16="http://schemas.microsoft.com/office/drawing/2014/main" id="{3CD6062E-08E6-484B-8449-3AF1FF5E0C8E}"/>
              </a:ext>
            </a:extLst>
          </p:cNvPr>
          <p:cNvSpPr/>
          <p:nvPr/>
        </p:nvSpPr>
        <p:spPr>
          <a:xfrm>
            <a:off x="9042307" y="1375068"/>
            <a:ext cx="83459" cy="956508"/>
          </a:xfrm>
          <a:prstGeom prst="rect">
            <a:avLst/>
          </a:prstGeom>
          <a:solidFill>
            <a:srgbClr val="00CC66"/>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0" name="Rectangle 69">
            <a:extLst>
              <a:ext uri="{FF2B5EF4-FFF2-40B4-BE49-F238E27FC236}">
                <a16:creationId xmlns:a16="http://schemas.microsoft.com/office/drawing/2014/main" id="{300EF9DD-E43E-44DA-901D-F4B1EF5AD397}"/>
              </a:ext>
            </a:extLst>
          </p:cNvPr>
          <p:cNvSpPr/>
          <p:nvPr/>
        </p:nvSpPr>
        <p:spPr>
          <a:xfrm>
            <a:off x="9155427" y="1375068"/>
            <a:ext cx="83459" cy="960407"/>
          </a:xfrm>
          <a:prstGeom prst="rect">
            <a:avLst/>
          </a:prstGeom>
          <a:solidFill>
            <a:srgbClr val="7030A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2" name="Rectangle 71">
            <a:extLst>
              <a:ext uri="{FF2B5EF4-FFF2-40B4-BE49-F238E27FC236}">
                <a16:creationId xmlns:a16="http://schemas.microsoft.com/office/drawing/2014/main" id="{F5B1F752-D1B5-49DE-B73C-5E6A7A35E6B9}"/>
              </a:ext>
            </a:extLst>
          </p:cNvPr>
          <p:cNvSpPr/>
          <p:nvPr/>
        </p:nvSpPr>
        <p:spPr>
          <a:xfrm>
            <a:off x="9381667" y="1375068"/>
            <a:ext cx="83459" cy="1009784"/>
          </a:xfrm>
          <a:prstGeom prst="rect">
            <a:avLst/>
          </a:prstGeom>
          <a:solidFill>
            <a:srgbClr val="7030A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3" name="Rectangle 72">
            <a:extLst>
              <a:ext uri="{FF2B5EF4-FFF2-40B4-BE49-F238E27FC236}">
                <a16:creationId xmlns:a16="http://schemas.microsoft.com/office/drawing/2014/main" id="{44408C07-FDF9-44CB-BF36-2A6FE2C8395F}"/>
              </a:ext>
            </a:extLst>
          </p:cNvPr>
          <p:cNvSpPr/>
          <p:nvPr/>
        </p:nvSpPr>
        <p:spPr>
          <a:xfrm>
            <a:off x="9494787" y="1375068"/>
            <a:ext cx="83459" cy="1017580"/>
          </a:xfrm>
          <a:prstGeom prst="rect">
            <a:avLst/>
          </a:prstGeom>
          <a:solidFill>
            <a:srgbClr val="AAB1CE"/>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4" name="Rectangle 73">
            <a:extLst>
              <a:ext uri="{FF2B5EF4-FFF2-40B4-BE49-F238E27FC236}">
                <a16:creationId xmlns:a16="http://schemas.microsoft.com/office/drawing/2014/main" id="{655303A1-CC9E-494A-A32A-A9F131A1C761}"/>
              </a:ext>
            </a:extLst>
          </p:cNvPr>
          <p:cNvSpPr/>
          <p:nvPr/>
        </p:nvSpPr>
        <p:spPr>
          <a:xfrm>
            <a:off x="9607908" y="1375068"/>
            <a:ext cx="83459" cy="1021478"/>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5" name="Rectangle 74">
            <a:extLst>
              <a:ext uri="{FF2B5EF4-FFF2-40B4-BE49-F238E27FC236}">
                <a16:creationId xmlns:a16="http://schemas.microsoft.com/office/drawing/2014/main" id="{662D8BC7-BDF4-4B50-A781-CBF2B8DFC7C3}"/>
              </a:ext>
            </a:extLst>
          </p:cNvPr>
          <p:cNvSpPr/>
          <p:nvPr/>
        </p:nvSpPr>
        <p:spPr>
          <a:xfrm>
            <a:off x="9721028" y="1375066"/>
            <a:ext cx="83459" cy="1039669"/>
          </a:xfrm>
          <a:prstGeom prst="rect">
            <a:avLst/>
          </a:prstGeom>
          <a:solidFill>
            <a:srgbClr val="7030A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6" name="Rectangle 75">
            <a:extLst>
              <a:ext uri="{FF2B5EF4-FFF2-40B4-BE49-F238E27FC236}">
                <a16:creationId xmlns:a16="http://schemas.microsoft.com/office/drawing/2014/main" id="{1FB7088E-88FC-47CE-8E6E-779C732A64A9}"/>
              </a:ext>
            </a:extLst>
          </p:cNvPr>
          <p:cNvSpPr/>
          <p:nvPr/>
        </p:nvSpPr>
        <p:spPr>
          <a:xfrm>
            <a:off x="9834148" y="1375066"/>
            <a:ext cx="83459" cy="1052664"/>
          </a:xfrm>
          <a:prstGeom prst="rect">
            <a:avLst/>
          </a:prstGeom>
          <a:solidFill>
            <a:srgbClr val="FFC00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7" name="Rectangle 76">
            <a:extLst>
              <a:ext uri="{FF2B5EF4-FFF2-40B4-BE49-F238E27FC236}">
                <a16:creationId xmlns:a16="http://schemas.microsoft.com/office/drawing/2014/main" id="{ECDFA906-8767-4F20-9D57-60BDC0D02EDB}"/>
              </a:ext>
            </a:extLst>
          </p:cNvPr>
          <p:cNvSpPr/>
          <p:nvPr/>
        </p:nvSpPr>
        <p:spPr>
          <a:xfrm>
            <a:off x="9947268" y="1375066"/>
            <a:ext cx="83459" cy="1124130"/>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8" name="Rectangle 77">
            <a:extLst>
              <a:ext uri="{FF2B5EF4-FFF2-40B4-BE49-F238E27FC236}">
                <a16:creationId xmlns:a16="http://schemas.microsoft.com/office/drawing/2014/main" id="{53080EF6-5722-4A2C-88E9-2C9BCC5C0AEF}"/>
              </a:ext>
            </a:extLst>
          </p:cNvPr>
          <p:cNvSpPr/>
          <p:nvPr/>
        </p:nvSpPr>
        <p:spPr>
          <a:xfrm>
            <a:off x="10060389" y="1375066"/>
            <a:ext cx="83459" cy="1129328"/>
          </a:xfrm>
          <a:prstGeom prst="rect">
            <a:avLst/>
          </a:prstGeom>
          <a:solidFill>
            <a:srgbClr val="00CC66"/>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9" name="Rectangle 78">
            <a:extLst>
              <a:ext uri="{FF2B5EF4-FFF2-40B4-BE49-F238E27FC236}">
                <a16:creationId xmlns:a16="http://schemas.microsoft.com/office/drawing/2014/main" id="{4D1C83B9-EC21-4472-B9D4-2EEA6F26989F}"/>
              </a:ext>
            </a:extLst>
          </p:cNvPr>
          <p:cNvSpPr/>
          <p:nvPr/>
        </p:nvSpPr>
        <p:spPr>
          <a:xfrm>
            <a:off x="10173508" y="1375066"/>
            <a:ext cx="83459" cy="1143620"/>
          </a:xfrm>
          <a:prstGeom prst="rect">
            <a:avLst/>
          </a:prstGeom>
          <a:solidFill>
            <a:srgbClr val="00CC66"/>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1" name="Rectangle 80">
            <a:extLst>
              <a:ext uri="{FF2B5EF4-FFF2-40B4-BE49-F238E27FC236}">
                <a16:creationId xmlns:a16="http://schemas.microsoft.com/office/drawing/2014/main" id="{511DA088-EA35-4BA2-AA41-58FA521F501C}"/>
              </a:ext>
            </a:extLst>
          </p:cNvPr>
          <p:cNvSpPr/>
          <p:nvPr/>
        </p:nvSpPr>
        <p:spPr>
          <a:xfrm>
            <a:off x="10399749" y="1375066"/>
            <a:ext cx="83459" cy="1204692"/>
          </a:xfrm>
          <a:prstGeom prst="rect">
            <a:avLst/>
          </a:prstGeom>
          <a:solidFill>
            <a:srgbClr val="00B0F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2" name="Rectangle 81">
            <a:extLst>
              <a:ext uri="{FF2B5EF4-FFF2-40B4-BE49-F238E27FC236}">
                <a16:creationId xmlns:a16="http://schemas.microsoft.com/office/drawing/2014/main" id="{538EC6B5-2BF8-4C11-B5E7-E488A72DB1AE}"/>
              </a:ext>
            </a:extLst>
          </p:cNvPr>
          <p:cNvSpPr/>
          <p:nvPr/>
        </p:nvSpPr>
        <p:spPr>
          <a:xfrm>
            <a:off x="10512869" y="1375066"/>
            <a:ext cx="83459" cy="1252769"/>
          </a:xfrm>
          <a:prstGeom prst="rect">
            <a:avLst/>
          </a:prstGeom>
          <a:solidFill>
            <a:srgbClr val="1E325F"/>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3" name="Rectangle 82">
            <a:extLst>
              <a:ext uri="{FF2B5EF4-FFF2-40B4-BE49-F238E27FC236}">
                <a16:creationId xmlns:a16="http://schemas.microsoft.com/office/drawing/2014/main" id="{9F3EA5A1-2713-415B-AB92-32991E9D5B21}"/>
              </a:ext>
            </a:extLst>
          </p:cNvPr>
          <p:cNvSpPr/>
          <p:nvPr/>
        </p:nvSpPr>
        <p:spPr>
          <a:xfrm>
            <a:off x="10625989" y="1375066"/>
            <a:ext cx="83459" cy="1303445"/>
          </a:xfrm>
          <a:prstGeom prst="rect">
            <a:avLst/>
          </a:prstGeom>
          <a:solidFill>
            <a:srgbClr val="7030A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5" name="Rectangle 84">
            <a:extLst>
              <a:ext uri="{FF2B5EF4-FFF2-40B4-BE49-F238E27FC236}">
                <a16:creationId xmlns:a16="http://schemas.microsoft.com/office/drawing/2014/main" id="{882CD138-C5DE-4DA8-A54F-4AD111B7B5C9}"/>
              </a:ext>
            </a:extLst>
          </p:cNvPr>
          <p:cNvSpPr/>
          <p:nvPr/>
        </p:nvSpPr>
        <p:spPr>
          <a:xfrm>
            <a:off x="10852229" y="1375066"/>
            <a:ext cx="83459" cy="1443778"/>
          </a:xfrm>
          <a:prstGeom prst="rect">
            <a:avLst/>
          </a:prstGeom>
          <a:solidFill>
            <a:srgbClr val="7030A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6" name="Rectangle 85">
            <a:extLst>
              <a:ext uri="{FF2B5EF4-FFF2-40B4-BE49-F238E27FC236}">
                <a16:creationId xmlns:a16="http://schemas.microsoft.com/office/drawing/2014/main" id="{87F71D21-DEFE-4338-94DB-792B864273DF}"/>
              </a:ext>
            </a:extLst>
          </p:cNvPr>
          <p:cNvSpPr/>
          <p:nvPr/>
        </p:nvSpPr>
        <p:spPr>
          <a:xfrm>
            <a:off x="10965349" y="1375066"/>
            <a:ext cx="83459" cy="1443778"/>
          </a:xfrm>
          <a:prstGeom prst="rect">
            <a:avLst/>
          </a:prstGeom>
          <a:solidFill>
            <a:srgbClr val="7030A0"/>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7" name="Rectangle 86">
            <a:extLst>
              <a:ext uri="{FF2B5EF4-FFF2-40B4-BE49-F238E27FC236}">
                <a16:creationId xmlns:a16="http://schemas.microsoft.com/office/drawing/2014/main" id="{8D88D90A-F2B0-423D-9CF9-9F9B33ADE2C8}"/>
              </a:ext>
            </a:extLst>
          </p:cNvPr>
          <p:cNvSpPr/>
          <p:nvPr/>
        </p:nvSpPr>
        <p:spPr>
          <a:xfrm>
            <a:off x="11078470" y="1375066"/>
            <a:ext cx="83459" cy="1443778"/>
          </a:xfrm>
          <a:prstGeom prst="rect">
            <a:avLst/>
          </a:prstGeom>
          <a:solidFill>
            <a:srgbClr val="00CC66"/>
          </a:solid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grpSp>
        <p:nvGrpSpPr>
          <p:cNvPr id="130" name="Group 129">
            <a:extLst>
              <a:ext uri="{FF2B5EF4-FFF2-40B4-BE49-F238E27FC236}">
                <a16:creationId xmlns:a16="http://schemas.microsoft.com/office/drawing/2014/main" id="{6F4A3856-F12F-418E-80D9-2BCE0283B742}"/>
              </a:ext>
            </a:extLst>
          </p:cNvPr>
          <p:cNvGrpSpPr/>
          <p:nvPr/>
        </p:nvGrpSpPr>
        <p:grpSpPr>
          <a:xfrm>
            <a:off x="6101183" y="1195003"/>
            <a:ext cx="5286995" cy="1623841"/>
            <a:chOff x="6101183" y="1195003"/>
            <a:chExt cx="5286995" cy="1623841"/>
          </a:xfrm>
          <a:solidFill>
            <a:schemeClr val="accent3"/>
          </a:solidFill>
        </p:grpSpPr>
        <p:sp>
          <p:nvSpPr>
            <p:cNvPr id="43" name="Rectangle 42">
              <a:extLst>
                <a:ext uri="{FF2B5EF4-FFF2-40B4-BE49-F238E27FC236}">
                  <a16:creationId xmlns:a16="http://schemas.microsoft.com/office/drawing/2014/main" id="{D5184435-1FE3-45AA-9DB4-C749A1CD65CE}"/>
                </a:ext>
              </a:extLst>
            </p:cNvPr>
            <p:cNvSpPr/>
            <p:nvPr/>
          </p:nvSpPr>
          <p:spPr>
            <a:xfrm>
              <a:off x="6101183" y="1195003"/>
              <a:ext cx="83459" cy="176714"/>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5" name="Rectangle 54">
              <a:extLst>
                <a:ext uri="{FF2B5EF4-FFF2-40B4-BE49-F238E27FC236}">
                  <a16:creationId xmlns:a16="http://schemas.microsoft.com/office/drawing/2014/main" id="{10401D43-FAA6-41DB-92E1-FD18DEA049AC}"/>
                </a:ext>
              </a:extLst>
            </p:cNvPr>
            <p:cNvSpPr/>
            <p:nvPr/>
          </p:nvSpPr>
          <p:spPr>
            <a:xfrm>
              <a:off x="7458625" y="1375071"/>
              <a:ext cx="83459" cy="444551"/>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6" name="Rectangle 55">
              <a:extLst>
                <a:ext uri="{FF2B5EF4-FFF2-40B4-BE49-F238E27FC236}">
                  <a16:creationId xmlns:a16="http://schemas.microsoft.com/office/drawing/2014/main" id="{502836F6-DCB0-4ACE-930B-7E84192FED97}"/>
                </a:ext>
              </a:extLst>
            </p:cNvPr>
            <p:cNvSpPr/>
            <p:nvPr/>
          </p:nvSpPr>
          <p:spPr>
            <a:xfrm>
              <a:off x="7571745" y="1375071"/>
              <a:ext cx="83459" cy="482233"/>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57" name="Rectangle 56">
              <a:extLst>
                <a:ext uri="{FF2B5EF4-FFF2-40B4-BE49-F238E27FC236}">
                  <a16:creationId xmlns:a16="http://schemas.microsoft.com/office/drawing/2014/main" id="{6309B2FC-34FF-4156-906C-8AA36485454B}"/>
                </a:ext>
              </a:extLst>
            </p:cNvPr>
            <p:cNvSpPr/>
            <p:nvPr/>
          </p:nvSpPr>
          <p:spPr>
            <a:xfrm>
              <a:off x="7684865" y="1375071"/>
              <a:ext cx="83459" cy="491328"/>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61" name="Rectangle 60">
              <a:extLst>
                <a:ext uri="{FF2B5EF4-FFF2-40B4-BE49-F238E27FC236}">
                  <a16:creationId xmlns:a16="http://schemas.microsoft.com/office/drawing/2014/main" id="{8F9FCD35-63C4-463B-B29E-CC6CFA2BA19A}"/>
                </a:ext>
              </a:extLst>
            </p:cNvPr>
            <p:cNvSpPr/>
            <p:nvPr/>
          </p:nvSpPr>
          <p:spPr>
            <a:xfrm>
              <a:off x="8137346" y="1375070"/>
              <a:ext cx="83459" cy="592681"/>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71" name="Rectangle 70">
              <a:extLst>
                <a:ext uri="{FF2B5EF4-FFF2-40B4-BE49-F238E27FC236}">
                  <a16:creationId xmlns:a16="http://schemas.microsoft.com/office/drawing/2014/main" id="{3290BA99-2F9A-414D-892E-A223F24A66EC}"/>
                </a:ext>
              </a:extLst>
            </p:cNvPr>
            <p:cNvSpPr/>
            <p:nvPr/>
          </p:nvSpPr>
          <p:spPr>
            <a:xfrm>
              <a:off x="9268548" y="1375068"/>
              <a:ext cx="83459" cy="1009784"/>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0" name="Rectangle 79">
              <a:extLst>
                <a:ext uri="{FF2B5EF4-FFF2-40B4-BE49-F238E27FC236}">
                  <a16:creationId xmlns:a16="http://schemas.microsoft.com/office/drawing/2014/main" id="{BFF2A2BF-4D22-46A7-BAC4-A7F377E9D9A5}"/>
                </a:ext>
              </a:extLst>
            </p:cNvPr>
            <p:cNvSpPr/>
            <p:nvPr/>
          </p:nvSpPr>
          <p:spPr>
            <a:xfrm>
              <a:off x="10286629" y="1375066"/>
              <a:ext cx="83459" cy="1170908"/>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4" name="Rectangle 83">
              <a:extLst>
                <a:ext uri="{FF2B5EF4-FFF2-40B4-BE49-F238E27FC236}">
                  <a16:creationId xmlns:a16="http://schemas.microsoft.com/office/drawing/2014/main" id="{E5A8B22C-4194-416F-BC42-FA15046BC32C}"/>
                </a:ext>
              </a:extLst>
            </p:cNvPr>
            <p:cNvSpPr/>
            <p:nvPr/>
          </p:nvSpPr>
          <p:spPr>
            <a:xfrm>
              <a:off x="10739110" y="1375066"/>
              <a:ext cx="83459" cy="1307343"/>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8" name="Rectangle 87">
              <a:extLst>
                <a:ext uri="{FF2B5EF4-FFF2-40B4-BE49-F238E27FC236}">
                  <a16:creationId xmlns:a16="http://schemas.microsoft.com/office/drawing/2014/main" id="{7A158645-9A84-4E00-B15B-E03D7566EADE}"/>
                </a:ext>
              </a:extLst>
            </p:cNvPr>
            <p:cNvSpPr/>
            <p:nvPr/>
          </p:nvSpPr>
          <p:spPr>
            <a:xfrm>
              <a:off x="11191590" y="1375066"/>
              <a:ext cx="83459" cy="1443778"/>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sp>
          <p:nvSpPr>
            <p:cNvPr id="89" name="Rectangle 88">
              <a:extLst>
                <a:ext uri="{FF2B5EF4-FFF2-40B4-BE49-F238E27FC236}">
                  <a16:creationId xmlns:a16="http://schemas.microsoft.com/office/drawing/2014/main" id="{F2718DFD-784B-453F-A577-BC05A5D540F3}"/>
                </a:ext>
              </a:extLst>
            </p:cNvPr>
            <p:cNvSpPr/>
            <p:nvPr/>
          </p:nvSpPr>
          <p:spPr>
            <a:xfrm>
              <a:off x="11304719" y="1375066"/>
              <a:ext cx="83459" cy="1443778"/>
            </a:xfrm>
            <a:prstGeom prst="rect">
              <a:avLst/>
            </a:prstGeom>
            <a:grpFill/>
            <a:ln>
              <a:noFill/>
            </a:ln>
          </p:spPr>
          <p:txBody>
            <a:bodyPr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prstClr val="black"/>
                </a:solidFill>
                <a:effectLst/>
                <a:uLnTx/>
                <a:uFillTx/>
                <a:latin typeface="Arial Narrow"/>
                <a:ea typeface="+mn-ea"/>
                <a:cs typeface="Arial"/>
                <a:sym typeface="Arial"/>
              </a:endParaRPr>
            </a:p>
          </p:txBody>
        </p:sp>
      </p:grpSp>
      <p:cxnSp>
        <p:nvCxnSpPr>
          <p:cNvPr id="90" name="Straight Connector 89">
            <a:extLst>
              <a:ext uri="{FF2B5EF4-FFF2-40B4-BE49-F238E27FC236}">
                <a16:creationId xmlns:a16="http://schemas.microsoft.com/office/drawing/2014/main" id="{509B3AC6-8868-4961-BD17-367E3069ED65}"/>
              </a:ext>
            </a:extLst>
          </p:cNvPr>
          <p:cNvCxnSpPr/>
          <p:nvPr/>
        </p:nvCxnSpPr>
        <p:spPr bwMode="auto">
          <a:xfrm flipH="1">
            <a:off x="5889856" y="1373202"/>
            <a:ext cx="5566688" cy="0"/>
          </a:xfrm>
          <a:prstGeom prst="line">
            <a:avLst/>
          </a:prstGeom>
          <a:noFill/>
          <a:ln w="28575" cap="flat" cmpd="sng" algn="ctr">
            <a:solidFill>
              <a:schemeClr val="bg1"/>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90">
            <a:extLst>
              <a:ext uri="{FF2B5EF4-FFF2-40B4-BE49-F238E27FC236}">
                <a16:creationId xmlns:a16="http://schemas.microsoft.com/office/drawing/2014/main" id="{CB4FB57E-39CF-46ED-A8BA-448752C64AA5}"/>
              </a:ext>
            </a:extLst>
          </p:cNvPr>
          <p:cNvCxnSpPr/>
          <p:nvPr/>
        </p:nvCxnSpPr>
        <p:spPr bwMode="auto">
          <a:xfrm flipH="1">
            <a:off x="5941068" y="1811226"/>
            <a:ext cx="5515476" cy="0"/>
          </a:xfrm>
          <a:prstGeom prst="line">
            <a:avLst/>
          </a:prstGeom>
          <a:noFill/>
          <a:ln w="28575" cap="flat" cmpd="sng" algn="ctr">
            <a:solidFill>
              <a:schemeClr val="bg1"/>
            </a:solidFill>
            <a:prstDash val="sys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 name="Rectangle 91">
            <a:extLst>
              <a:ext uri="{FF2B5EF4-FFF2-40B4-BE49-F238E27FC236}">
                <a16:creationId xmlns:a16="http://schemas.microsoft.com/office/drawing/2014/main" id="{3AE69420-E61A-40A9-B6ED-AA31635D45C2}"/>
              </a:ext>
            </a:extLst>
          </p:cNvPr>
          <p:cNvSpPr/>
          <p:nvPr/>
        </p:nvSpPr>
        <p:spPr>
          <a:xfrm>
            <a:off x="6813873" y="2408195"/>
            <a:ext cx="109728" cy="109728"/>
          </a:xfrm>
          <a:prstGeom prst="rect">
            <a:avLst/>
          </a:prstGeom>
          <a:solidFill>
            <a:srgbClr val="1E325F"/>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93" name="TextBox 92">
            <a:extLst>
              <a:ext uri="{FF2B5EF4-FFF2-40B4-BE49-F238E27FC236}">
                <a16:creationId xmlns:a16="http://schemas.microsoft.com/office/drawing/2014/main" id="{6F1383A1-538A-416C-A2D1-47EA93FFDFC7}"/>
              </a:ext>
            </a:extLst>
          </p:cNvPr>
          <p:cNvSpPr txBox="1"/>
          <p:nvPr/>
        </p:nvSpPr>
        <p:spPr>
          <a:xfrm>
            <a:off x="6915762" y="2327538"/>
            <a:ext cx="318220"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CRC</a:t>
            </a:r>
          </a:p>
        </p:txBody>
      </p:sp>
      <p:sp>
        <p:nvSpPr>
          <p:cNvPr id="94" name="Rectangle 93">
            <a:extLst>
              <a:ext uri="{FF2B5EF4-FFF2-40B4-BE49-F238E27FC236}">
                <a16:creationId xmlns:a16="http://schemas.microsoft.com/office/drawing/2014/main" id="{632D7E83-11E8-4E00-B33C-2FE744FFE4A0}"/>
              </a:ext>
            </a:extLst>
          </p:cNvPr>
          <p:cNvSpPr/>
          <p:nvPr/>
        </p:nvSpPr>
        <p:spPr>
          <a:xfrm>
            <a:off x="6813873" y="2208384"/>
            <a:ext cx="109728" cy="109728"/>
          </a:xfrm>
          <a:prstGeom prst="rect">
            <a:avLst/>
          </a:prstGeom>
          <a:solidFill>
            <a:schemeClr val="accent3"/>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95" name="TextBox 94">
            <a:extLst>
              <a:ext uri="{FF2B5EF4-FFF2-40B4-BE49-F238E27FC236}">
                <a16:creationId xmlns:a16="http://schemas.microsoft.com/office/drawing/2014/main" id="{60E58D8A-58EE-4ED4-BD93-7AE30A3D6542}"/>
              </a:ext>
            </a:extLst>
          </p:cNvPr>
          <p:cNvSpPr txBox="1"/>
          <p:nvPr/>
        </p:nvSpPr>
        <p:spPr>
          <a:xfrm>
            <a:off x="6925256" y="2127727"/>
            <a:ext cx="473197"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sym typeface="Arial"/>
              </a:rPr>
              <a:t>NSCLC</a:t>
            </a:r>
          </a:p>
        </p:txBody>
      </p:sp>
      <p:sp>
        <p:nvSpPr>
          <p:cNvPr id="96" name="Rectangle 95">
            <a:extLst>
              <a:ext uri="{FF2B5EF4-FFF2-40B4-BE49-F238E27FC236}">
                <a16:creationId xmlns:a16="http://schemas.microsoft.com/office/drawing/2014/main" id="{06613449-27F6-4412-B6E4-7D186B0FA8AF}"/>
              </a:ext>
            </a:extLst>
          </p:cNvPr>
          <p:cNvSpPr/>
          <p:nvPr/>
        </p:nvSpPr>
        <p:spPr>
          <a:xfrm>
            <a:off x="6093037" y="2208384"/>
            <a:ext cx="109728" cy="109728"/>
          </a:xfrm>
          <a:prstGeom prst="rect">
            <a:avLst/>
          </a:prstGeom>
          <a:solidFill>
            <a:srgbClr val="00B0F0"/>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97" name="TextBox 96">
            <a:extLst>
              <a:ext uri="{FF2B5EF4-FFF2-40B4-BE49-F238E27FC236}">
                <a16:creationId xmlns:a16="http://schemas.microsoft.com/office/drawing/2014/main" id="{B2F22224-4A98-48E3-906B-3BF36717A8AB}"/>
              </a:ext>
            </a:extLst>
          </p:cNvPr>
          <p:cNvSpPr txBox="1"/>
          <p:nvPr/>
        </p:nvSpPr>
        <p:spPr>
          <a:xfrm>
            <a:off x="6201172" y="2127727"/>
            <a:ext cx="610992"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Sarcoma</a:t>
            </a:r>
          </a:p>
        </p:txBody>
      </p:sp>
      <p:sp>
        <p:nvSpPr>
          <p:cNvPr id="98" name="Rectangle 97">
            <a:extLst>
              <a:ext uri="{FF2B5EF4-FFF2-40B4-BE49-F238E27FC236}">
                <a16:creationId xmlns:a16="http://schemas.microsoft.com/office/drawing/2014/main" id="{44DD0B4A-6F20-4680-BED2-AE010713F1D6}"/>
              </a:ext>
            </a:extLst>
          </p:cNvPr>
          <p:cNvSpPr/>
          <p:nvPr/>
        </p:nvSpPr>
        <p:spPr>
          <a:xfrm>
            <a:off x="6093037" y="2600372"/>
            <a:ext cx="109728" cy="109728"/>
          </a:xfrm>
          <a:prstGeom prst="rect">
            <a:avLst/>
          </a:prstGeom>
          <a:solidFill>
            <a:srgbClr val="44546A">
              <a:lumMod val="40000"/>
              <a:lumOff val="60000"/>
            </a:srgbClr>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99" name="TextBox 98">
            <a:extLst>
              <a:ext uri="{FF2B5EF4-FFF2-40B4-BE49-F238E27FC236}">
                <a16:creationId xmlns:a16="http://schemas.microsoft.com/office/drawing/2014/main" id="{5C4C35A5-1F91-4902-A51D-608CFB9886F0}"/>
              </a:ext>
            </a:extLst>
          </p:cNvPr>
          <p:cNvSpPr txBox="1"/>
          <p:nvPr/>
        </p:nvSpPr>
        <p:spPr>
          <a:xfrm>
            <a:off x="6200087" y="2517806"/>
            <a:ext cx="1574396"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Neuroendocrine tumors</a:t>
            </a:r>
          </a:p>
        </p:txBody>
      </p:sp>
      <p:sp>
        <p:nvSpPr>
          <p:cNvPr id="100" name="Rectangle 99">
            <a:extLst>
              <a:ext uri="{FF2B5EF4-FFF2-40B4-BE49-F238E27FC236}">
                <a16:creationId xmlns:a16="http://schemas.microsoft.com/office/drawing/2014/main" id="{5E4B2FFB-9835-4E44-AEB7-502D1320437F}"/>
              </a:ext>
            </a:extLst>
          </p:cNvPr>
          <p:cNvSpPr/>
          <p:nvPr/>
        </p:nvSpPr>
        <p:spPr>
          <a:xfrm>
            <a:off x="7408416" y="2403460"/>
            <a:ext cx="109728" cy="109728"/>
          </a:xfrm>
          <a:prstGeom prst="rect">
            <a:avLst/>
          </a:prstGeom>
          <a:solidFill>
            <a:srgbClr val="AAB1CE"/>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101" name="TextBox 100">
            <a:extLst>
              <a:ext uri="{FF2B5EF4-FFF2-40B4-BE49-F238E27FC236}">
                <a16:creationId xmlns:a16="http://schemas.microsoft.com/office/drawing/2014/main" id="{66FD30F9-7E72-4565-849F-77C761F3482B}"/>
              </a:ext>
            </a:extLst>
          </p:cNvPr>
          <p:cNvSpPr txBox="1"/>
          <p:nvPr/>
        </p:nvSpPr>
        <p:spPr>
          <a:xfrm>
            <a:off x="7510306" y="2322803"/>
            <a:ext cx="721535"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Pancreatic</a:t>
            </a:r>
          </a:p>
        </p:txBody>
      </p:sp>
      <p:sp>
        <p:nvSpPr>
          <p:cNvPr id="102" name="Rectangle 101">
            <a:extLst>
              <a:ext uri="{FF2B5EF4-FFF2-40B4-BE49-F238E27FC236}">
                <a16:creationId xmlns:a16="http://schemas.microsoft.com/office/drawing/2014/main" id="{A9E54189-8387-4C4B-A574-0F1E7A9D60E8}"/>
              </a:ext>
            </a:extLst>
          </p:cNvPr>
          <p:cNvSpPr/>
          <p:nvPr/>
        </p:nvSpPr>
        <p:spPr>
          <a:xfrm>
            <a:off x="6093037" y="2408195"/>
            <a:ext cx="109728" cy="109728"/>
          </a:xfrm>
          <a:prstGeom prst="rect">
            <a:avLst/>
          </a:prstGeom>
          <a:solidFill>
            <a:srgbClr val="FFC000"/>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103" name="TextBox 102">
            <a:extLst>
              <a:ext uri="{FF2B5EF4-FFF2-40B4-BE49-F238E27FC236}">
                <a16:creationId xmlns:a16="http://schemas.microsoft.com/office/drawing/2014/main" id="{9A998C01-96D2-426A-A14A-C08419DDFDE4}"/>
              </a:ext>
            </a:extLst>
          </p:cNvPr>
          <p:cNvSpPr txBox="1"/>
          <p:nvPr/>
        </p:nvSpPr>
        <p:spPr>
          <a:xfrm>
            <a:off x="6197615" y="2327538"/>
            <a:ext cx="541806"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Thyroid</a:t>
            </a:r>
          </a:p>
        </p:txBody>
      </p:sp>
      <p:sp>
        <p:nvSpPr>
          <p:cNvPr id="104" name="Rectangle 103">
            <a:extLst>
              <a:ext uri="{FF2B5EF4-FFF2-40B4-BE49-F238E27FC236}">
                <a16:creationId xmlns:a16="http://schemas.microsoft.com/office/drawing/2014/main" id="{13A9C181-C824-473D-A0BC-0186A7E271D7}"/>
              </a:ext>
            </a:extLst>
          </p:cNvPr>
          <p:cNvSpPr/>
          <p:nvPr/>
        </p:nvSpPr>
        <p:spPr>
          <a:xfrm>
            <a:off x="7408416" y="2208384"/>
            <a:ext cx="109728" cy="109728"/>
          </a:xfrm>
          <a:prstGeom prst="rect">
            <a:avLst/>
          </a:prstGeom>
          <a:solidFill>
            <a:srgbClr val="00CC66"/>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105" name="TextBox 104">
            <a:extLst>
              <a:ext uri="{FF2B5EF4-FFF2-40B4-BE49-F238E27FC236}">
                <a16:creationId xmlns:a16="http://schemas.microsoft.com/office/drawing/2014/main" id="{CDE6D25F-B8D9-4B3C-B0C2-9B57E56A9285}"/>
              </a:ext>
            </a:extLst>
          </p:cNvPr>
          <p:cNvSpPr txBox="1"/>
          <p:nvPr/>
        </p:nvSpPr>
        <p:spPr>
          <a:xfrm>
            <a:off x="7517572" y="2127727"/>
            <a:ext cx="446203"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MASC</a:t>
            </a:r>
          </a:p>
        </p:txBody>
      </p:sp>
      <p:sp>
        <p:nvSpPr>
          <p:cNvPr id="106" name="Rectangle 105">
            <a:extLst>
              <a:ext uri="{FF2B5EF4-FFF2-40B4-BE49-F238E27FC236}">
                <a16:creationId xmlns:a16="http://schemas.microsoft.com/office/drawing/2014/main" id="{EE3E149E-E3BF-434D-907E-3C62519C3C55}"/>
              </a:ext>
            </a:extLst>
          </p:cNvPr>
          <p:cNvSpPr/>
          <p:nvPr/>
        </p:nvSpPr>
        <p:spPr>
          <a:xfrm>
            <a:off x="8006472" y="2208384"/>
            <a:ext cx="109728" cy="109728"/>
          </a:xfrm>
          <a:prstGeom prst="rect">
            <a:avLst/>
          </a:prstGeom>
          <a:solidFill>
            <a:srgbClr val="7030A0"/>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107" name="TextBox 106">
            <a:extLst>
              <a:ext uri="{FF2B5EF4-FFF2-40B4-BE49-F238E27FC236}">
                <a16:creationId xmlns:a16="http://schemas.microsoft.com/office/drawing/2014/main" id="{6B81159C-C78F-42C5-BDED-9149BB197924}"/>
              </a:ext>
            </a:extLst>
          </p:cNvPr>
          <p:cNvSpPr txBox="1"/>
          <p:nvPr/>
        </p:nvSpPr>
        <p:spPr>
          <a:xfrm>
            <a:off x="8105111" y="2127727"/>
            <a:ext cx="468068"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Breast</a:t>
            </a:r>
          </a:p>
        </p:txBody>
      </p:sp>
      <p:sp>
        <p:nvSpPr>
          <p:cNvPr id="108" name="Rectangle 107">
            <a:extLst>
              <a:ext uri="{FF2B5EF4-FFF2-40B4-BE49-F238E27FC236}">
                <a16:creationId xmlns:a16="http://schemas.microsoft.com/office/drawing/2014/main" id="{16703914-BF9C-4176-B1F1-489CC73E099A}"/>
              </a:ext>
            </a:extLst>
          </p:cNvPr>
          <p:cNvSpPr/>
          <p:nvPr/>
        </p:nvSpPr>
        <p:spPr>
          <a:xfrm>
            <a:off x="8827997" y="2600372"/>
            <a:ext cx="109728" cy="109728"/>
          </a:xfrm>
          <a:prstGeom prst="rect">
            <a:avLst/>
          </a:prstGeom>
          <a:solidFill>
            <a:srgbClr val="0066CC"/>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109" name="TextBox 108">
            <a:extLst>
              <a:ext uri="{FF2B5EF4-FFF2-40B4-BE49-F238E27FC236}">
                <a16:creationId xmlns:a16="http://schemas.microsoft.com/office/drawing/2014/main" id="{C8715AC4-1B41-413B-8649-6608B282B900}"/>
              </a:ext>
            </a:extLst>
          </p:cNvPr>
          <p:cNvSpPr txBox="1"/>
          <p:nvPr/>
        </p:nvSpPr>
        <p:spPr>
          <a:xfrm>
            <a:off x="8926636" y="2517806"/>
            <a:ext cx="1343564"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Cholangiocarcinoma</a:t>
            </a:r>
          </a:p>
        </p:txBody>
      </p:sp>
      <p:sp>
        <p:nvSpPr>
          <p:cNvPr id="110" name="Rectangle 109">
            <a:extLst>
              <a:ext uri="{FF2B5EF4-FFF2-40B4-BE49-F238E27FC236}">
                <a16:creationId xmlns:a16="http://schemas.microsoft.com/office/drawing/2014/main" id="{10F882E6-3D7A-4733-875F-2D94068FEF10}"/>
              </a:ext>
            </a:extLst>
          </p:cNvPr>
          <p:cNvSpPr/>
          <p:nvPr/>
        </p:nvSpPr>
        <p:spPr>
          <a:xfrm>
            <a:off x="7833424" y="2600372"/>
            <a:ext cx="109728" cy="109728"/>
          </a:xfrm>
          <a:prstGeom prst="rect">
            <a:avLst/>
          </a:prstGeom>
          <a:solidFill>
            <a:srgbClr val="008000"/>
          </a:solidFill>
          <a:ln w="12700" cap="flat" cmpd="sng" algn="ctr">
            <a:noFill/>
            <a:prstDash val="solid"/>
            <a:miter lim="800000"/>
            <a:headEnd type="none" w="med" len="med"/>
            <a:tailEnd type="triangle" w="med" len="med"/>
          </a:ln>
          <a:effectLst/>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black"/>
              </a:solidFill>
              <a:effectLst/>
              <a:uLnTx/>
              <a:uFillTx/>
              <a:latin typeface="Arial Narrow"/>
              <a:ea typeface="+mn-ea"/>
              <a:cs typeface="Arial"/>
              <a:sym typeface="Arial"/>
            </a:endParaRPr>
          </a:p>
        </p:txBody>
      </p:sp>
      <p:sp>
        <p:nvSpPr>
          <p:cNvPr id="111" name="TextBox 110">
            <a:extLst>
              <a:ext uri="{FF2B5EF4-FFF2-40B4-BE49-F238E27FC236}">
                <a16:creationId xmlns:a16="http://schemas.microsoft.com/office/drawing/2014/main" id="{BD9E4D22-0683-4F5A-9FCF-8A52268D8123}"/>
              </a:ext>
            </a:extLst>
          </p:cNvPr>
          <p:cNvSpPr txBox="1"/>
          <p:nvPr/>
        </p:nvSpPr>
        <p:spPr>
          <a:xfrm>
            <a:off x="7932063" y="2517806"/>
            <a:ext cx="830603" cy="257369"/>
          </a:xfrm>
          <a:prstGeom prst="rect">
            <a:avLst/>
          </a:prstGeom>
          <a:noFill/>
        </p:spPr>
        <p:txBody>
          <a:bodyPr wrap="none" lIns="36000" tIns="36000" rIns="36000" bIns="3600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Arial"/>
              </a:rPr>
              <a:t>Gynecologic</a:t>
            </a:r>
          </a:p>
        </p:txBody>
      </p:sp>
      <p:graphicFrame>
        <p:nvGraphicFramePr>
          <p:cNvPr id="132" name="Table 131">
            <a:extLst>
              <a:ext uri="{FF2B5EF4-FFF2-40B4-BE49-F238E27FC236}">
                <a16:creationId xmlns:a16="http://schemas.microsoft.com/office/drawing/2014/main" id="{A6F056C8-3F72-4E10-A48A-0BCAD7269E6F}"/>
              </a:ext>
            </a:extLst>
          </p:cNvPr>
          <p:cNvGraphicFramePr>
            <a:graphicFrameLocks noGrp="1"/>
          </p:cNvGraphicFramePr>
          <p:nvPr/>
        </p:nvGraphicFramePr>
        <p:xfrm>
          <a:off x="1073009" y="4748799"/>
          <a:ext cx="7288476" cy="822960"/>
        </p:xfrm>
        <a:graphic>
          <a:graphicData uri="http://schemas.openxmlformats.org/drawingml/2006/table">
            <a:tbl>
              <a:tblPr firstRow="1" bandRow="1">
                <a:tableStyleId>{5C22544A-7EE6-4342-B048-85BDC9FD1C3A}</a:tableStyleId>
              </a:tblPr>
              <a:tblGrid>
                <a:gridCol w="2430382">
                  <a:extLst>
                    <a:ext uri="{9D8B030D-6E8A-4147-A177-3AD203B41FA5}">
                      <a16:colId xmlns:a16="http://schemas.microsoft.com/office/drawing/2014/main" val="1985413224"/>
                    </a:ext>
                  </a:extLst>
                </a:gridCol>
                <a:gridCol w="1601559">
                  <a:extLst>
                    <a:ext uri="{9D8B030D-6E8A-4147-A177-3AD203B41FA5}">
                      <a16:colId xmlns:a16="http://schemas.microsoft.com/office/drawing/2014/main" val="1459946981"/>
                    </a:ext>
                  </a:extLst>
                </a:gridCol>
                <a:gridCol w="1853727">
                  <a:extLst>
                    <a:ext uri="{9D8B030D-6E8A-4147-A177-3AD203B41FA5}">
                      <a16:colId xmlns:a16="http://schemas.microsoft.com/office/drawing/2014/main" val="3777236680"/>
                    </a:ext>
                  </a:extLst>
                </a:gridCol>
                <a:gridCol w="1402808">
                  <a:extLst>
                    <a:ext uri="{9D8B030D-6E8A-4147-A177-3AD203B41FA5}">
                      <a16:colId xmlns:a16="http://schemas.microsoft.com/office/drawing/2014/main" val="798521108"/>
                    </a:ext>
                  </a:extLst>
                </a:gridCol>
              </a:tblGrid>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cs typeface="Calibri" panose="020F0502020204030204" pitchFamily="34" charset="0"/>
                        </a:rPr>
                        <a:t>Appendix</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Cancer of unknown primary</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Congenital mesoblastic nephroma</a:t>
                      </a:r>
                      <a:br>
                        <a:rPr lang="en-US" sz="1200" b="0" dirty="0">
                          <a:solidFill>
                            <a:schemeClr val="bg1"/>
                          </a:solidFill>
                          <a:latin typeface="Calibri" panose="020F0502020204030204" pitchFamily="34" charset="0"/>
                          <a:cs typeface="Calibri" panose="020F0502020204030204" pitchFamily="34" charset="0"/>
                        </a:rPr>
                      </a:br>
                      <a:r>
                        <a:rPr lang="en-US" sz="1200" b="1" dirty="0">
                          <a:solidFill>
                            <a:schemeClr val="accent3"/>
                          </a:solidFill>
                          <a:latin typeface="Calibri" panose="020F0502020204030204" pitchFamily="34" charset="0"/>
                          <a:cs typeface="Calibri" panose="020F0502020204030204" pitchFamily="34" charset="0"/>
                        </a:rPr>
                        <a:t>Lung</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cs typeface="Calibri" panose="020F0502020204030204" pitchFamily="34" charset="0"/>
                        </a:rPr>
                        <a:t>Salivary gland</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Bone sarcoma</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Cholangiocarcinoma</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GIST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solidFill>
                            <a:schemeClr val="bg1"/>
                          </a:solidFill>
                          <a:latin typeface="Calibri" panose="020F0502020204030204" pitchFamily="34" charset="0"/>
                          <a:cs typeface="Calibri" panose="020F0502020204030204" pitchFamily="34" charset="0"/>
                        </a:rPr>
                        <a:t>Melanoma</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Other soft tissue sarcoma</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Breast</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Colon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r>
                        <a:rPr lang="en-US" sz="1200" b="0" dirty="0">
                          <a:solidFill>
                            <a:schemeClr val="bg1"/>
                          </a:solidFill>
                          <a:latin typeface="Calibri" panose="020F0502020204030204" pitchFamily="34" charset="0"/>
                          <a:cs typeface="Calibri" panose="020F0502020204030204" pitchFamily="34" charset="0"/>
                        </a:rPr>
                        <a:t>IFS</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Pancreas</a:t>
                      </a:r>
                      <a:br>
                        <a:rPr lang="en-US" sz="1200" b="0" dirty="0">
                          <a:solidFill>
                            <a:schemeClr val="bg1"/>
                          </a:solidFill>
                          <a:latin typeface="Calibri" panose="020F0502020204030204" pitchFamily="34" charset="0"/>
                          <a:cs typeface="Calibri" panose="020F0502020204030204" pitchFamily="34" charset="0"/>
                        </a:rPr>
                      </a:br>
                      <a:r>
                        <a:rPr lang="en-US" sz="1200" b="0" dirty="0">
                          <a:solidFill>
                            <a:schemeClr val="bg1"/>
                          </a:solidFill>
                          <a:latin typeface="Calibri" panose="020F0502020204030204" pitchFamily="34" charset="0"/>
                          <a:cs typeface="Calibri" panose="020F0502020204030204" pitchFamily="34" charset="0"/>
                        </a:rPr>
                        <a:t>Thyroid</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65954380"/>
                  </a:ext>
                </a:extLst>
              </a:tr>
            </a:tbl>
          </a:graphicData>
        </a:graphic>
      </p:graphicFrame>
      <p:sp>
        <p:nvSpPr>
          <p:cNvPr id="133" name="Rectangle 132">
            <a:extLst>
              <a:ext uri="{FF2B5EF4-FFF2-40B4-BE49-F238E27FC236}">
                <a16:creationId xmlns:a16="http://schemas.microsoft.com/office/drawing/2014/main" id="{11AFAB5E-79A0-4038-AC0A-C41D83EFBF32}"/>
              </a:ext>
            </a:extLst>
          </p:cNvPr>
          <p:cNvSpPr/>
          <p:nvPr/>
        </p:nvSpPr>
        <p:spPr bwMode="auto">
          <a:xfrm>
            <a:off x="992270" y="4826324"/>
            <a:ext cx="135172" cy="135172"/>
          </a:xfrm>
          <a:prstGeom prst="rect">
            <a:avLst/>
          </a:prstGeom>
          <a:solidFill>
            <a:schemeClr val="accent5"/>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35" name="Rectangle 134">
            <a:extLst>
              <a:ext uri="{FF2B5EF4-FFF2-40B4-BE49-F238E27FC236}">
                <a16:creationId xmlns:a16="http://schemas.microsoft.com/office/drawing/2014/main" id="{CBE279F7-353C-47E7-8588-ABDF3AEB150D}"/>
              </a:ext>
            </a:extLst>
          </p:cNvPr>
          <p:cNvSpPr/>
          <p:nvPr/>
        </p:nvSpPr>
        <p:spPr bwMode="auto">
          <a:xfrm>
            <a:off x="992270" y="5014254"/>
            <a:ext cx="135172" cy="135172"/>
          </a:xfrm>
          <a:prstGeom prst="rect">
            <a:avLst/>
          </a:prstGeom>
          <a:solidFill>
            <a:schemeClr val="accent1">
              <a:lumMod val="20000"/>
              <a:lumOff val="8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39" name="Rectangle 138">
            <a:extLst>
              <a:ext uri="{FF2B5EF4-FFF2-40B4-BE49-F238E27FC236}">
                <a16:creationId xmlns:a16="http://schemas.microsoft.com/office/drawing/2014/main" id="{F7B7D562-5DE3-4114-B964-D12139743E65}"/>
              </a:ext>
            </a:extLst>
          </p:cNvPr>
          <p:cNvSpPr/>
          <p:nvPr/>
        </p:nvSpPr>
        <p:spPr bwMode="auto">
          <a:xfrm>
            <a:off x="992270" y="5202184"/>
            <a:ext cx="135172" cy="135172"/>
          </a:xfrm>
          <a:prstGeom prst="rect">
            <a:avLst/>
          </a:prstGeom>
          <a:solidFill>
            <a:srgbClr val="92D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0" name="Rectangle 139">
            <a:extLst>
              <a:ext uri="{FF2B5EF4-FFF2-40B4-BE49-F238E27FC236}">
                <a16:creationId xmlns:a16="http://schemas.microsoft.com/office/drawing/2014/main" id="{31941A90-F34F-477D-BABB-1E2601C02F3A}"/>
              </a:ext>
            </a:extLst>
          </p:cNvPr>
          <p:cNvSpPr/>
          <p:nvPr/>
        </p:nvSpPr>
        <p:spPr bwMode="auto">
          <a:xfrm>
            <a:off x="992270" y="5370657"/>
            <a:ext cx="135172" cy="135172"/>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2" name="Rectangle 141">
            <a:extLst>
              <a:ext uri="{FF2B5EF4-FFF2-40B4-BE49-F238E27FC236}">
                <a16:creationId xmlns:a16="http://schemas.microsoft.com/office/drawing/2014/main" id="{3E10F803-C51F-4C90-B1FA-0A061C1884C2}"/>
              </a:ext>
            </a:extLst>
          </p:cNvPr>
          <p:cNvSpPr/>
          <p:nvPr/>
        </p:nvSpPr>
        <p:spPr bwMode="auto">
          <a:xfrm>
            <a:off x="3406844" y="4819698"/>
            <a:ext cx="135172" cy="135172"/>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3" name="Rectangle 142">
            <a:extLst>
              <a:ext uri="{FF2B5EF4-FFF2-40B4-BE49-F238E27FC236}">
                <a16:creationId xmlns:a16="http://schemas.microsoft.com/office/drawing/2014/main" id="{BE4385CD-B540-4944-8BB4-0BFFECB81119}"/>
              </a:ext>
            </a:extLst>
          </p:cNvPr>
          <p:cNvSpPr/>
          <p:nvPr/>
        </p:nvSpPr>
        <p:spPr bwMode="auto">
          <a:xfrm>
            <a:off x="3406844" y="5009836"/>
            <a:ext cx="135172" cy="135172"/>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4" name="Rectangle 143">
            <a:extLst>
              <a:ext uri="{FF2B5EF4-FFF2-40B4-BE49-F238E27FC236}">
                <a16:creationId xmlns:a16="http://schemas.microsoft.com/office/drawing/2014/main" id="{4F25A4D6-012E-4A83-9CE7-70F1BD0B9476}"/>
              </a:ext>
            </a:extLst>
          </p:cNvPr>
          <p:cNvSpPr/>
          <p:nvPr/>
        </p:nvSpPr>
        <p:spPr bwMode="auto">
          <a:xfrm>
            <a:off x="3406844" y="5199974"/>
            <a:ext cx="135172" cy="135172"/>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5" name="Rectangle 144">
            <a:extLst>
              <a:ext uri="{FF2B5EF4-FFF2-40B4-BE49-F238E27FC236}">
                <a16:creationId xmlns:a16="http://schemas.microsoft.com/office/drawing/2014/main" id="{20C2759D-9B75-4C13-BA21-1EFC60DCE54C}"/>
              </a:ext>
            </a:extLst>
          </p:cNvPr>
          <p:cNvSpPr/>
          <p:nvPr/>
        </p:nvSpPr>
        <p:spPr bwMode="auto">
          <a:xfrm>
            <a:off x="3406844" y="5390113"/>
            <a:ext cx="135172" cy="135172"/>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6" name="Rectangle 145">
            <a:extLst>
              <a:ext uri="{FF2B5EF4-FFF2-40B4-BE49-F238E27FC236}">
                <a16:creationId xmlns:a16="http://schemas.microsoft.com/office/drawing/2014/main" id="{7D1ACA88-291D-41AC-9E9D-7C0DC89B221A}"/>
              </a:ext>
            </a:extLst>
          </p:cNvPr>
          <p:cNvSpPr/>
          <p:nvPr/>
        </p:nvSpPr>
        <p:spPr bwMode="auto">
          <a:xfrm>
            <a:off x="5016027" y="4828974"/>
            <a:ext cx="135172" cy="135172"/>
          </a:xfrm>
          <a:prstGeom prst="rect">
            <a:avLst/>
          </a:prstGeom>
          <a:solidFill>
            <a:schemeClr val="accent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7" name="Rectangle 146">
            <a:extLst>
              <a:ext uri="{FF2B5EF4-FFF2-40B4-BE49-F238E27FC236}">
                <a16:creationId xmlns:a16="http://schemas.microsoft.com/office/drawing/2014/main" id="{ADAA8798-A2DF-4668-9513-46AD75989D48}"/>
              </a:ext>
            </a:extLst>
          </p:cNvPr>
          <p:cNvSpPr/>
          <p:nvPr/>
        </p:nvSpPr>
        <p:spPr bwMode="auto">
          <a:xfrm>
            <a:off x="5016027" y="5016020"/>
            <a:ext cx="135172" cy="135172"/>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8" name="Rectangle 147">
            <a:extLst>
              <a:ext uri="{FF2B5EF4-FFF2-40B4-BE49-F238E27FC236}">
                <a16:creationId xmlns:a16="http://schemas.microsoft.com/office/drawing/2014/main" id="{BCA714D9-E062-46C6-B60C-7B83538AF52F}"/>
              </a:ext>
            </a:extLst>
          </p:cNvPr>
          <p:cNvSpPr/>
          <p:nvPr/>
        </p:nvSpPr>
        <p:spPr bwMode="auto">
          <a:xfrm>
            <a:off x="5016027" y="5203066"/>
            <a:ext cx="135172" cy="135172"/>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49" name="Rectangle 148">
            <a:extLst>
              <a:ext uri="{FF2B5EF4-FFF2-40B4-BE49-F238E27FC236}">
                <a16:creationId xmlns:a16="http://schemas.microsoft.com/office/drawing/2014/main" id="{CBDADD58-DC00-4049-87A9-8C2A8535413D}"/>
              </a:ext>
            </a:extLst>
          </p:cNvPr>
          <p:cNvSpPr/>
          <p:nvPr/>
        </p:nvSpPr>
        <p:spPr bwMode="auto">
          <a:xfrm>
            <a:off x="5016027" y="5390113"/>
            <a:ext cx="135172" cy="135172"/>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50" name="Rectangle 149">
            <a:extLst>
              <a:ext uri="{FF2B5EF4-FFF2-40B4-BE49-F238E27FC236}">
                <a16:creationId xmlns:a16="http://schemas.microsoft.com/office/drawing/2014/main" id="{00E8C46C-7511-4BC3-97A3-F393BF3E5881}"/>
              </a:ext>
            </a:extLst>
          </p:cNvPr>
          <p:cNvSpPr/>
          <p:nvPr/>
        </p:nvSpPr>
        <p:spPr bwMode="auto">
          <a:xfrm>
            <a:off x="6881891" y="4836599"/>
            <a:ext cx="135172" cy="135172"/>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51" name="Rectangle 150">
            <a:extLst>
              <a:ext uri="{FF2B5EF4-FFF2-40B4-BE49-F238E27FC236}">
                <a16:creationId xmlns:a16="http://schemas.microsoft.com/office/drawing/2014/main" id="{7358BFEB-8E9C-4A0B-A929-561152B3E4FF}"/>
              </a:ext>
            </a:extLst>
          </p:cNvPr>
          <p:cNvSpPr/>
          <p:nvPr/>
        </p:nvSpPr>
        <p:spPr bwMode="auto">
          <a:xfrm>
            <a:off x="6881891" y="5019832"/>
            <a:ext cx="135172" cy="135172"/>
          </a:xfrm>
          <a:prstGeom prst="rect">
            <a:avLst/>
          </a:prstGeom>
          <a:solidFill>
            <a:schemeClr val="tx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52" name="Rectangle 151">
            <a:extLst>
              <a:ext uri="{FF2B5EF4-FFF2-40B4-BE49-F238E27FC236}">
                <a16:creationId xmlns:a16="http://schemas.microsoft.com/office/drawing/2014/main" id="{225C46CE-E455-489E-A246-56A803E0E074}"/>
              </a:ext>
            </a:extLst>
          </p:cNvPr>
          <p:cNvSpPr/>
          <p:nvPr/>
        </p:nvSpPr>
        <p:spPr bwMode="auto">
          <a:xfrm>
            <a:off x="6881891" y="5203066"/>
            <a:ext cx="135172" cy="135172"/>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153" name="TextBox 152">
            <a:extLst>
              <a:ext uri="{FF2B5EF4-FFF2-40B4-BE49-F238E27FC236}">
                <a16:creationId xmlns:a16="http://schemas.microsoft.com/office/drawing/2014/main" id="{F95EB223-B861-459F-BE0E-D849D631B0F2}"/>
              </a:ext>
            </a:extLst>
          </p:cNvPr>
          <p:cNvSpPr txBox="1"/>
          <p:nvPr/>
        </p:nvSpPr>
        <p:spPr bwMode="auto">
          <a:xfrm rot="16200000">
            <a:off x="-1105839" y="3628768"/>
            <a:ext cx="28455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Maximum Change in Tumor Size (%)</a:t>
            </a:r>
          </a:p>
        </p:txBody>
      </p:sp>
      <p:cxnSp>
        <p:nvCxnSpPr>
          <p:cNvPr id="8" name="Straight Connector 7">
            <a:extLst>
              <a:ext uri="{FF2B5EF4-FFF2-40B4-BE49-F238E27FC236}">
                <a16:creationId xmlns:a16="http://schemas.microsoft.com/office/drawing/2014/main" id="{269BA710-D90D-4C77-AD18-21E947A62DFD}"/>
              </a:ext>
            </a:extLst>
          </p:cNvPr>
          <p:cNvCxnSpPr/>
          <p:nvPr/>
        </p:nvCxnSpPr>
        <p:spPr bwMode="auto">
          <a:xfrm flipV="1">
            <a:off x="870438" y="2351103"/>
            <a:ext cx="0" cy="2907665"/>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A72990D5-CDA1-4B74-B5CC-AC84B339436C}"/>
              </a:ext>
            </a:extLst>
          </p:cNvPr>
          <p:cNvCxnSpPr>
            <a:cxnSpLocks/>
          </p:cNvCxnSpPr>
          <p:nvPr/>
        </p:nvCxnSpPr>
        <p:spPr bwMode="auto">
          <a:xfrm>
            <a:off x="811823" y="23556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85238260-C982-4F00-A013-4C708397F9CC}"/>
              </a:ext>
            </a:extLst>
          </p:cNvPr>
          <p:cNvCxnSpPr>
            <a:cxnSpLocks/>
          </p:cNvCxnSpPr>
          <p:nvPr/>
        </p:nvCxnSpPr>
        <p:spPr bwMode="auto">
          <a:xfrm>
            <a:off x="811823" y="254920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ECD4506C-D782-4D74-A82F-9ABD6C60F62F}"/>
              </a:ext>
            </a:extLst>
          </p:cNvPr>
          <p:cNvCxnSpPr>
            <a:cxnSpLocks/>
          </p:cNvCxnSpPr>
          <p:nvPr/>
        </p:nvCxnSpPr>
        <p:spPr bwMode="auto">
          <a:xfrm>
            <a:off x="811823" y="27427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2B2876D6-47A8-426D-BF86-DE02CB0B8A1D}"/>
              </a:ext>
            </a:extLst>
          </p:cNvPr>
          <p:cNvCxnSpPr>
            <a:cxnSpLocks/>
          </p:cNvCxnSpPr>
          <p:nvPr/>
        </p:nvCxnSpPr>
        <p:spPr bwMode="auto">
          <a:xfrm>
            <a:off x="811823" y="293628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7947EA5F-6B92-4643-99C2-E5E27C60F6E3}"/>
              </a:ext>
            </a:extLst>
          </p:cNvPr>
          <p:cNvCxnSpPr>
            <a:cxnSpLocks/>
          </p:cNvCxnSpPr>
          <p:nvPr/>
        </p:nvCxnSpPr>
        <p:spPr bwMode="auto">
          <a:xfrm>
            <a:off x="811823" y="31298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D5A1C036-301A-4A68-B877-B6D04CB508C7}"/>
              </a:ext>
            </a:extLst>
          </p:cNvPr>
          <p:cNvCxnSpPr>
            <a:cxnSpLocks/>
          </p:cNvCxnSpPr>
          <p:nvPr/>
        </p:nvCxnSpPr>
        <p:spPr bwMode="auto">
          <a:xfrm>
            <a:off x="811823" y="33233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D9C144A-07B2-472E-B045-D46BF90E5D87}"/>
              </a:ext>
            </a:extLst>
          </p:cNvPr>
          <p:cNvCxnSpPr>
            <a:cxnSpLocks/>
          </p:cNvCxnSpPr>
          <p:nvPr/>
        </p:nvCxnSpPr>
        <p:spPr bwMode="auto">
          <a:xfrm>
            <a:off x="811823" y="351690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D6400F86-B28D-4271-BF5C-D5A1EDC02DFA}"/>
              </a:ext>
            </a:extLst>
          </p:cNvPr>
          <p:cNvCxnSpPr>
            <a:cxnSpLocks/>
          </p:cNvCxnSpPr>
          <p:nvPr/>
        </p:nvCxnSpPr>
        <p:spPr bwMode="auto">
          <a:xfrm>
            <a:off x="811823" y="37104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01281F00-35A8-49F8-9289-0746B5C700E2}"/>
              </a:ext>
            </a:extLst>
          </p:cNvPr>
          <p:cNvCxnSpPr>
            <a:cxnSpLocks/>
          </p:cNvCxnSpPr>
          <p:nvPr/>
        </p:nvCxnSpPr>
        <p:spPr bwMode="auto">
          <a:xfrm>
            <a:off x="811823" y="390398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62C6F745-D51E-4B82-A7FA-E169D60F112A}"/>
              </a:ext>
            </a:extLst>
          </p:cNvPr>
          <p:cNvCxnSpPr>
            <a:cxnSpLocks/>
          </p:cNvCxnSpPr>
          <p:nvPr/>
        </p:nvCxnSpPr>
        <p:spPr bwMode="auto">
          <a:xfrm>
            <a:off x="811823" y="40975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4B92F4FA-FE2F-4A81-84FC-14063CBA8D5B}"/>
              </a:ext>
            </a:extLst>
          </p:cNvPr>
          <p:cNvCxnSpPr>
            <a:cxnSpLocks/>
          </p:cNvCxnSpPr>
          <p:nvPr/>
        </p:nvCxnSpPr>
        <p:spPr bwMode="auto">
          <a:xfrm>
            <a:off x="811823" y="42910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93C26154-2848-4728-9A45-B3530DADCA2A}"/>
              </a:ext>
            </a:extLst>
          </p:cNvPr>
          <p:cNvCxnSpPr>
            <a:cxnSpLocks/>
          </p:cNvCxnSpPr>
          <p:nvPr/>
        </p:nvCxnSpPr>
        <p:spPr bwMode="auto">
          <a:xfrm>
            <a:off x="811823" y="448460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30E92259-81C3-4410-B74C-2010B496871F}"/>
              </a:ext>
            </a:extLst>
          </p:cNvPr>
          <p:cNvCxnSpPr>
            <a:cxnSpLocks/>
          </p:cNvCxnSpPr>
          <p:nvPr/>
        </p:nvCxnSpPr>
        <p:spPr bwMode="auto">
          <a:xfrm>
            <a:off x="811823" y="467814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0E56C2B6-8AD1-4AC1-8B19-EC343BBEA175}"/>
              </a:ext>
            </a:extLst>
          </p:cNvPr>
          <p:cNvCxnSpPr>
            <a:cxnSpLocks/>
          </p:cNvCxnSpPr>
          <p:nvPr/>
        </p:nvCxnSpPr>
        <p:spPr bwMode="auto">
          <a:xfrm>
            <a:off x="811823" y="487168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021A074D-4AC8-47C0-8293-C7CA988F72EC}"/>
              </a:ext>
            </a:extLst>
          </p:cNvPr>
          <p:cNvCxnSpPr>
            <a:cxnSpLocks/>
          </p:cNvCxnSpPr>
          <p:nvPr/>
        </p:nvCxnSpPr>
        <p:spPr bwMode="auto">
          <a:xfrm>
            <a:off x="811823" y="50652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0B26E93C-3932-4FC7-A2EB-7D694C7CAFCB}"/>
              </a:ext>
            </a:extLst>
          </p:cNvPr>
          <p:cNvCxnSpPr>
            <a:cxnSpLocks/>
          </p:cNvCxnSpPr>
          <p:nvPr/>
        </p:nvCxnSpPr>
        <p:spPr bwMode="auto">
          <a:xfrm>
            <a:off x="811823" y="5258768"/>
            <a:ext cx="64008" cy="0"/>
          </a:xfrm>
          <a:prstGeom prst="line">
            <a:avLst/>
          </a:prstGeom>
          <a:noFill/>
          <a:ln w="28575" cap="flat" cmpd="sng" algn="ctr">
            <a:solidFill>
              <a:schemeClr val="bg1"/>
            </a:solidFill>
            <a:prstDash val="solid"/>
            <a:round/>
            <a:headEnd type="none" w="med" len="med"/>
            <a:tailEnd type="none" w="med" len="med"/>
          </a:ln>
          <a:effectLst/>
        </p:spPr>
      </p:cxnSp>
      <p:sp>
        <p:nvSpPr>
          <p:cNvPr id="22" name="TextBox 21">
            <a:extLst>
              <a:ext uri="{FF2B5EF4-FFF2-40B4-BE49-F238E27FC236}">
                <a16:creationId xmlns:a16="http://schemas.microsoft.com/office/drawing/2014/main" id="{9FCFEA5C-CA09-4764-98B5-BD5EC05E8623}"/>
              </a:ext>
            </a:extLst>
          </p:cNvPr>
          <p:cNvSpPr txBox="1"/>
          <p:nvPr/>
        </p:nvSpPr>
        <p:spPr bwMode="auto">
          <a:xfrm>
            <a:off x="482823" y="2193545"/>
            <a:ext cx="3996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169" name="TextBox 168">
            <a:extLst>
              <a:ext uri="{FF2B5EF4-FFF2-40B4-BE49-F238E27FC236}">
                <a16:creationId xmlns:a16="http://schemas.microsoft.com/office/drawing/2014/main" id="{FE0AC741-2CE9-4D6B-9991-0E6E4CA8188D}"/>
              </a:ext>
            </a:extLst>
          </p:cNvPr>
          <p:cNvSpPr txBox="1"/>
          <p:nvPr/>
        </p:nvSpPr>
        <p:spPr bwMode="auto">
          <a:xfrm>
            <a:off x="482823" y="2388138"/>
            <a:ext cx="3996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70" name="TextBox 169">
            <a:extLst>
              <a:ext uri="{FF2B5EF4-FFF2-40B4-BE49-F238E27FC236}">
                <a16:creationId xmlns:a16="http://schemas.microsoft.com/office/drawing/2014/main" id="{9028E136-3B56-45E7-BF47-809EF73E2315}"/>
              </a:ext>
            </a:extLst>
          </p:cNvPr>
          <p:cNvSpPr txBox="1"/>
          <p:nvPr/>
        </p:nvSpPr>
        <p:spPr bwMode="auto">
          <a:xfrm>
            <a:off x="482823" y="2582731"/>
            <a:ext cx="3996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71" name="TextBox 170">
            <a:extLst>
              <a:ext uri="{FF2B5EF4-FFF2-40B4-BE49-F238E27FC236}">
                <a16:creationId xmlns:a16="http://schemas.microsoft.com/office/drawing/2014/main" id="{421A2BD3-1CB2-4374-B1B9-6002437128DB}"/>
              </a:ext>
            </a:extLst>
          </p:cNvPr>
          <p:cNvSpPr txBox="1"/>
          <p:nvPr/>
        </p:nvSpPr>
        <p:spPr bwMode="auto">
          <a:xfrm>
            <a:off x="482823" y="2777324"/>
            <a:ext cx="3996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72" name="TextBox 171">
            <a:extLst>
              <a:ext uri="{FF2B5EF4-FFF2-40B4-BE49-F238E27FC236}">
                <a16:creationId xmlns:a16="http://schemas.microsoft.com/office/drawing/2014/main" id="{D027D341-16C4-473E-B883-0B0A5A292287}"/>
              </a:ext>
            </a:extLst>
          </p:cNvPr>
          <p:cNvSpPr txBox="1"/>
          <p:nvPr/>
        </p:nvSpPr>
        <p:spPr bwMode="auto">
          <a:xfrm>
            <a:off x="482823" y="2971917"/>
            <a:ext cx="3996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73" name="TextBox 172">
            <a:extLst>
              <a:ext uri="{FF2B5EF4-FFF2-40B4-BE49-F238E27FC236}">
                <a16:creationId xmlns:a16="http://schemas.microsoft.com/office/drawing/2014/main" id="{9ED7EBF8-83ED-4379-A8FD-4A6C408ECA06}"/>
              </a:ext>
            </a:extLst>
          </p:cNvPr>
          <p:cNvSpPr txBox="1"/>
          <p:nvPr/>
        </p:nvSpPr>
        <p:spPr bwMode="auto">
          <a:xfrm>
            <a:off x="482823" y="3166510"/>
            <a:ext cx="39962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74" name="TextBox 173">
            <a:extLst>
              <a:ext uri="{FF2B5EF4-FFF2-40B4-BE49-F238E27FC236}">
                <a16:creationId xmlns:a16="http://schemas.microsoft.com/office/drawing/2014/main" id="{45022562-10FE-48FC-B5D8-ECB987C45B58}"/>
              </a:ext>
            </a:extLst>
          </p:cNvPr>
          <p:cNvSpPr txBox="1"/>
          <p:nvPr/>
        </p:nvSpPr>
        <p:spPr bwMode="auto">
          <a:xfrm>
            <a:off x="403324" y="3361103"/>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75" name="TextBox 174">
            <a:extLst>
              <a:ext uri="{FF2B5EF4-FFF2-40B4-BE49-F238E27FC236}">
                <a16:creationId xmlns:a16="http://schemas.microsoft.com/office/drawing/2014/main" id="{2DEBE9CD-CBB1-449F-A02A-A6B30D8189C6}"/>
              </a:ext>
            </a:extLst>
          </p:cNvPr>
          <p:cNvSpPr txBox="1"/>
          <p:nvPr/>
        </p:nvSpPr>
        <p:spPr bwMode="auto">
          <a:xfrm>
            <a:off x="403324" y="3555696"/>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76" name="TextBox 175">
            <a:extLst>
              <a:ext uri="{FF2B5EF4-FFF2-40B4-BE49-F238E27FC236}">
                <a16:creationId xmlns:a16="http://schemas.microsoft.com/office/drawing/2014/main" id="{1840542C-1F99-4E99-99B5-793237170537}"/>
              </a:ext>
            </a:extLst>
          </p:cNvPr>
          <p:cNvSpPr txBox="1"/>
          <p:nvPr/>
        </p:nvSpPr>
        <p:spPr bwMode="auto">
          <a:xfrm>
            <a:off x="403324" y="3750289"/>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77" name="TextBox 176">
            <a:extLst>
              <a:ext uri="{FF2B5EF4-FFF2-40B4-BE49-F238E27FC236}">
                <a16:creationId xmlns:a16="http://schemas.microsoft.com/office/drawing/2014/main" id="{D6989D52-EDB5-48C6-A4B1-C4239EC7B073}"/>
              </a:ext>
            </a:extLst>
          </p:cNvPr>
          <p:cNvSpPr txBox="1"/>
          <p:nvPr/>
        </p:nvSpPr>
        <p:spPr bwMode="auto">
          <a:xfrm>
            <a:off x="403324" y="3944882"/>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78" name="TextBox 177">
            <a:extLst>
              <a:ext uri="{FF2B5EF4-FFF2-40B4-BE49-F238E27FC236}">
                <a16:creationId xmlns:a16="http://schemas.microsoft.com/office/drawing/2014/main" id="{5BC44EE3-3B5A-4643-A36D-8EA085379868}"/>
              </a:ext>
            </a:extLst>
          </p:cNvPr>
          <p:cNvSpPr txBox="1"/>
          <p:nvPr/>
        </p:nvSpPr>
        <p:spPr bwMode="auto">
          <a:xfrm>
            <a:off x="403324" y="4139475"/>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179" name="TextBox 178">
            <a:extLst>
              <a:ext uri="{FF2B5EF4-FFF2-40B4-BE49-F238E27FC236}">
                <a16:creationId xmlns:a16="http://schemas.microsoft.com/office/drawing/2014/main" id="{CD339E24-DA36-4FEC-8953-47CD1AC8D5AA}"/>
              </a:ext>
            </a:extLst>
          </p:cNvPr>
          <p:cNvSpPr txBox="1"/>
          <p:nvPr/>
        </p:nvSpPr>
        <p:spPr bwMode="auto">
          <a:xfrm>
            <a:off x="403324" y="4334068"/>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80" name="TextBox 179">
            <a:extLst>
              <a:ext uri="{FF2B5EF4-FFF2-40B4-BE49-F238E27FC236}">
                <a16:creationId xmlns:a16="http://schemas.microsoft.com/office/drawing/2014/main" id="{99839DE6-E26B-4922-8B34-EBCAD72301ED}"/>
              </a:ext>
            </a:extLst>
          </p:cNvPr>
          <p:cNvSpPr txBox="1"/>
          <p:nvPr/>
        </p:nvSpPr>
        <p:spPr bwMode="auto">
          <a:xfrm>
            <a:off x="403324" y="4528661"/>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181" name="TextBox 180">
            <a:extLst>
              <a:ext uri="{FF2B5EF4-FFF2-40B4-BE49-F238E27FC236}">
                <a16:creationId xmlns:a16="http://schemas.microsoft.com/office/drawing/2014/main" id="{B6C12FD1-18F8-44E9-BA54-A85A04BA0F23}"/>
              </a:ext>
            </a:extLst>
          </p:cNvPr>
          <p:cNvSpPr txBox="1"/>
          <p:nvPr/>
        </p:nvSpPr>
        <p:spPr bwMode="auto">
          <a:xfrm>
            <a:off x="403324" y="4723254"/>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82" name="TextBox 181">
            <a:extLst>
              <a:ext uri="{FF2B5EF4-FFF2-40B4-BE49-F238E27FC236}">
                <a16:creationId xmlns:a16="http://schemas.microsoft.com/office/drawing/2014/main" id="{B1209783-8558-49C1-AE75-61C6CC1BE86F}"/>
              </a:ext>
            </a:extLst>
          </p:cNvPr>
          <p:cNvSpPr txBox="1"/>
          <p:nvPr/>
        </p:nvSpPr>
        <p:spPr bwMode="auto">
          <a:xfrm>
            <a:off x="403324" y="4917847"/>
            <a:ext cx="479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183" name="TextBox 182">
            <a:extLst>
              <a:ext uri="{FF2B5EF4-FFF2-40B4-BE49-F238E27FC236}">
                <a16:creationId xmlns:a16="http://schemas.microsoft.com/office/drawing/2014/main" id="{94098FE3-397F-42E3-8516-032309E65751}"/>
              </a:ext>
            </a:extLst>
          </p:cNvPr>
          <p:cNvSpPr txBox="1"/>
          <p:nvPr/>
        </p:nvSpPr>
        <p:spPr bwMode="auto">
          <a:xfrm>
            <a:off x="272851" y="5112445"/>
            <a:ext cx="6096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85" name="TextBox 184">
            <a:extLst>
              <a:ext uri="{FF2B5EF4-FFF2-40B4-BE49-F238E27FC236}">
                <a16:creationId xmlns:a16="http://schemas.microsoft.com/office/drawing/2014/main" id="{BDB16B6A-7DE5-4C50-8AE0-96C69BA491CC}"/>
              </a:ext>
            </a:extLst>
          </p:cNvPr>
          <p:cNvSpPr txBox="1"/>
          <p:nvPr/>
        </p:nvSpPr>
        <p:spPr bwMode="auto">
          <a:xfrm>
            <a:off x="693799" y="2114638"/>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86" name="TextBox 185">
            <a:extLst>
              <a:ext uri="{FF2B5EF4-FFF2-40B4-BE49-F238E27FC236}">
                <a16:creationId xmlns:a16="http://schemas.microsoft.com/office/drawing/2014/main" id="{EAF69218-2E2D-4688-A26A-1A09E32AA4BE}"/>
              </a:ext>
            </a:extLst>
          </p:cNvPr>
          <p:cNvSpPr txBox="1"/>
          <p:nvPr/>
        </p:nvSpPr>
        <p:spPr bwMode="auto">
          <a:xfrm>
            <a:off x="2110272" y="3643057"/>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87" name="TextBox 186">
            <a:extLst>
              <a:ext uri="{FF2B5EF4-FFF2-40B4-BE49-F238E27FC236}">
                <a16:creationId xmlns:a16="http://schemas.microsoft.com/office/drawing/2014/main" id="{03C2F38B-6A86-4490-875E-5FE57864CADE}"/>
              </a:ext>
            </a:extLst>
          </p:cNvPr>
          <p:cNvSpPr txBox="1"/>
          <p:nvPr/>
        </p:nvSpPr>
        <p:spPr bwMode="auto">
          <a:xfrm>
            <a:off x="2327118" y="3768890"/>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88" name="TextBox 187">
            <a:extLst>
              <a:ext uri="{FF2B5EF4-FFF2-40B4-BE49-F238E27FC236}">
                <a16:creationId xmlns:a16="http://schemas.microsoft.com/office/drawing/2014/main" id="{8CC504F4-C54C-4D94-8DD0-21093C407B1F}"/>
              </a:ext>
            </a:extLst>
          </p:cNvPr>
          <p:cNvSpPr txBox="1"/>
          <p:nvPr/>
        </p:nvSpPr>
        <p:spPr bwMode="auto">
          <a:xfrm>
            <a:off x="3198790" y="3921153"/>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89" name="TextBox 188">
            <a:extLst>
              <a:ext uri="{FF2B5EF4-FFF2-40B4-BE49-F238E27FC236}">
                <a16:creationId xmlns:a16="http://schemas.microsoft.com/office/drawing/2014/main" id="{10F69D35-4F6B-4EF2-A0D8-82BC41CF8C5F}"/>
              </a:ext>
            </a:extLst>
          </p:cNvPr>
          <p:cNvSpPr txBox="1"/>
          <p:nvPr/>
        </p:nvSpPr>
        <p:spPr bwMode="auto">
          <a:xfrm>
            <a:off x="4008185" y="4188095"/>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1" name="TextBox 190">
            <a:extLst>
              <a:ext uri="{FF2B5EF4-FFF2-40B4-BE49-F238E27FC236}">
                <a16:creationId xmlns:a16="http://schemas.microsoft.com/office/drawing/2014/main" id="{F04928D9-F7E8-45E2-B644-A5EB934336FF}"/>
              </a:ext>
            </a:extLst>
          </p:cNvPr>
          <p:cNvSpPr txBox="1"/>
          <p:nvPr/>
        </p:nvSpPr>
        <p:spPr bwMode="auto">
          <a:xfrm>
            <a:off x="4300406" y="4229491"/>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2" name="TextBox 191">
            <a:extLst>
              <a:ext uri="{FF2B5EF4-FFF2-40B4-BE49-F238E27FC236}">
                <a16:creationId xmlns:a16="http://schemas.microsoft.com/office/drawing/2014/main" id="{46CC0090-748F-47E5-9F85-4E85A031061C}"/>
              </a:ext>
            </a:extLst>
          </p:cNvPr>
          <p:cNvSpPr txBox="1"/>
          <p:nvPr/>
        </p:nvSpPr>
        <p:spPr bwMode="auto">
          <a:xfrm>
            <a:off x="7011900" y="4610857"/>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3" name="TextBox 192">
            <a:extLst>
              <a:ext uri="{FF2B5EF4-FFF2-40B4-BE49-F238E27FC236}">
                <a16:creationId xmlns:a16="http://schemas.microsoft.com/office/drawing/2014/main" id="{F9FD6017-D5EA-45A0-BD33-4E349D07971B}"/>
              </a:ext>
            </a:extLst>
          </p:cNvPr>
          <p:cNvSpPr txBox="1"/>
          <p:nvPr/>
        </p:nvSpPr>
        <p:spPr bwMode="auto">
          <a:xfrm>
            <a:off x="7164361" y="4640606"/>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4" name="TextBox 193">
            <a:extLst>
              <a:ext uri="{FF2B5EF4-FFF2-40B4-BE49-F238E27FC236}">
                <a16:creationId xmlns:a16="http://schemas.microsoft.com/office/drawing/2014/main" id="{489A40D0-3DE9-4C07-9C7E-30E68BFF4F8F}"/>
              </a:ext>
            </a:extLst>
          </p:cNvPr>
          <p:cNvSpPr txBox="1"/>
          <p:nvPr/>
        </p:nvSpPr>
        <p:spPr bwMode="auto">
          <a:xfrm>
            <a:off x="7316822" y="4644543"/>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5" name="TextBox 194">
            <a:extLst>
              <a:ext uri="{FF2B5EF4-FFF2-40B4-BE49-F238E27FC236}">
                <a16:creationId xmlns:a16="http://schemas.microsoft.com/office/drawing/2014/main" id="{442C7F66-ACD2-47AB-82BC-E306CF67D7E5}"/>
              </a:ext>
            </a:extLst>
          </p:cNvPr>
          <p:cNvSpPr txBox="1"/>
          <p:nvPr/>
        </p:nvSpPr>
        <p:spPr bwMode="auto">
          <a:xfrm>
            <a:off x="7672658" y="4778674"/>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6" name="TextBox 195">
            <a:extLst>
              <a:ext uri="{FF2B5EF4-FFF2-40B4-BE49-F238E27FC236}">
                <a16:creationId xmlns:a16="http://schemas.microsoft.com/office/drawing/2014/main" id="{3DACEEE6-7E73-414B-899A-A2AB97F2F4E6}"/>
              </a:ext>
            </a:extLst>
          </p:cNvPr>
          <p:cNvSpPr txBox="1"/>
          <p:nvPr/>
        </p:nvSpPr>
        <p:spPr bwMode="auto">
          <a:xfrm>
            <a:off x="8261159" y="4957965"/>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7" name="TextBox 196">
            <a:extLst>
              <a:ext uri="{FF2B5EF4-FFF2-40B4-BE49-F238E27FC236}">
                <a16:creationId xmlns:a16="http://schemas.microsoft.com/office/drawing/2014/main" id="{7BF7AB7A-0819-45C3-8A31-E6F6D29F9858}"/>
              </a:ext>
            </a:extLst>
          </p:cNvPr>
          <p:cNvSpPr txBox="1"/>
          <p:nvPr/>
        </p:nvSpPr>
        <p:spPr bwMode="auto">
          <a:xfrm>
            <a:off x="10378644" y="5181257"/>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198" name="TextBox 197">
            <a:extLst>
              <a:ext uri="{FF2B5EF4-FFF2-40B4-BE49-F238E27FC236}">
                <a16:creationId xmlns:a16="http://schemas.microsoft.com/office/drawing/2014/main" id="{4551B13B-FBDA-4A3A-BD01-7C0C286DFC1E}"/>
              </a:ext>
            </a:extLst>
          </p:cNvPr>
          <p:cNvSpPr txBox="1"/>
          <p:nvPr/>
        </p:nvSpPr>
        <p:spPr bwMode="auto">
          <a:xfrm>
            <a:off x="10975974" y="5177995"/>
            <a:ext cx="39852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endParaRPr>
          </a:p>
        </p:txBody>
      </p:sp>
      <p:sp>
        <p:nvSpPr>
          <p:cNvPr id="226" name="Rectangle 225">
            <a:extLst>
              <a:ext uri="{FF2B5EF4-FFF2-40B4-BE49-F238E27FC236}">
                <a16:creationId xmlns:a16="http://schemas.microsoft.com/office/drawing/2014/main" id="{9D1A21AD-C1F8-4C47-B77C-0F2591343FDB}"/>
              </a:ext>
            </a:extLst>
          </p:cNvPr>
          <p:cNvSpPr/>
          <p:nvPr/>
        </p:nvSpPr>
        <p:spPr bwMode="auto">
          <a:xfrm>
            <a:off x="893282" y="2355669"/>
            <a:ext cx="45720" cy="964730"/>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34" name="Rectangle 233">
            <a:extLst>
              <a:ext uri="{FF2B5EF4-FFF2-40B4-BE49-F238E27FC236}">
                <a16:creationId xmlns:a16="http://schemas.microsoft.com/office/drawing/2014/main" id="{46D5F1C0-0D56-4A41-98FF-1AE5299FB641}"/>
              </a:ext>
            </a:extLst>
          </p:cNvPr>
          <p:cNvSpPr/>
          <p:nvPr/>
        </p:nvSpPr>
        <p:spPr bwMode="auto">
          <a:xfrm>
            <a:off x="1142543" y="2789765"/>
            <a:ext cx="45720" cy="540785"/>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35" name="Rectangle 234">
            <a:extLst>
              <a:ext uri="{FF2B5EF4-FFF2-40B4-BE49-F238E27FC236}">
                <a16:creationId xmlns:a16="http://schemas.microsoft.com/office/drawing/2014/main" id="{91D59A4F-C963-4B1D-BBE5-E0F007F0098A}"/>
              </a:ext>
            </a:extLst>
          </p:cNvPr>
          <p:cNvSpPr/>
          <p:nvPr/>
        </p:nvSpPr>
        <p:spPr bwMode="auto">
          <a:xfrm>
            <a:off x="1308717" y="3194866"/>
            <a:ext cx="45720" cy="135683"/>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36" name="Rectangle 235">
            <a:extLst>
              <a:ext uri="{FF2B5EF4-FFF2-40B4-BE49-F238E27FC236}">
                <a16:creationId xmlns:a16="http://schemas.microsoft.com/office/drawing/2014/main" id="{7753B543-DDD5-41C0-8F26-4EF0E5D81583}"/>
              </a:ext>
            </a:extLst>
          </p:cNvPr>
          <p:cNvSpPr/>
          <p:nvPr/>
        </p:nvSpPr>
        <p:spPr bwMode="auto">
          <a:xfrm>
            <a:off x="1557978" y="3288498"/>
            <a:ext cx="45720" cy="45719"/>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37" name="Rectangle 236">
            <a:extLst>
              <a:ext uri="{FF2B5EF4-FFF2-40B4-BE49-F238E27FC236}">
                <a16:creationId xmlns:a16="http://schemas.microsoft.com/office/drawing/2014/main" id="{B5C227C5-FD87-40E7-89E7-E895C7871270}"/>
              </a:ext>
            </a:extLst>
          </p:cNvPr>
          <p:cNvSpPr/>
          <p:nvPr/>
        </p:nvSpPr>
        <p:spPr bwMode="auto">
          <a:xfrm>
            <a:off x="2081906" y="3327005"/>
            <a:ext cx="45720" cy="15391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38" name="Rectangle 237">
            <a:extLst>
              <a:ext uri="{FF2B5EF4-FFF2-40B4-BE49-F238E27FC236}">
                <a16:creationId xmlns:a16="http://schemas.microsoft.com/office/drawing/2014/main" id="{EC860253-C202-4EA7-85A1-13FCC0AC717D}"/>
              </a:ext>
            </a:extLst>
          </p:cNvPr>
          <p:cNvSpPr/>
          <p:nvPr/>
        </p:nvSpPr>
        <p:spPr bwMode="auto">
          <a:xfrm>
            <a:off x="2228464" y="3323717"/>
            <a:ext cx="45720" cy="274235"/>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39" name="Rectangle 238">
            <a:extLst>
              <a:ext uri="{FF2B5EF4-FFF2-40B4-BE49-F238E27FC236}">
                <a16:creationId xmlns:a16="http://schemas.microsoft.com/office/drawing/2014/main" id="{D2D282AE-A86F-4E82-864F-21C09A28F3E6}"/>
              </a:ext>
            </a:extLst>
          </p:cNvPr>
          <p:cNvSpPr/>
          <p:nvPr/>
        </p:nvSpPr>
        <p:spPr bwMode="auto">
          <a:xfrm>
            <a:off x="2961254" y="3337409"/>
            <a:ext cx="45720" cy="612469"/>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0" name="Rectangle 239">
            <a:extLst>
              <a:ext uri="{FF2B5EF4-FFF2-40B4-BE49-F238E27FC236}">
                <a16:creationId xmlns:a16="http://schemas.microsoft.com/office/drawing/2014/main" id="{E03F7CE6-4AA7-44AB-91FD-8CDC6A456DA8}"/>
              </a:ext>
            </a:extLst>
          </p:cNvPr>
          <p:cNvSpPr/>
          <p:nvPr/>
        </p:nvSpPr>
        <p:spPr bwMode="auto">
          <a:xfrm>
            <a:off x="3107812" y="3337409"/>
            <a:ext cx="45720" cy="612469"/>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1" name="Rectangle 240">
            <a:extLst>
              <a:ext uri="{FF2B5EF4-FFF2-40B4-BE49-F238E27FC236}">
                <a16:creationId xmlns:a16="http://schemas.microsoft.com/office/drawing/2014/main" id="{4232B7DA-91D3-4025-83AE-A632E7E210B0}"/>
              </a:ext>
            </a:extLst>
          </p:cNvPr>
          <p:cNvSpPr/>
          <p:nvPr/>
        </p:nvSpPr>
        <p:spPr bwMode="auto">
          <a:xfrm>
            <a:off x="3181091" y="3332431"/>
            <a:ext cx="45720" cy="655474"/>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2" name="Rectangle 241">
            <a:extLst>
              <a:ext uri="{FF2B5EF4-FFF2-40B4-BE49-F238E27FC236}">
                <a16:creationId xmlns:a16="http://schemas.microsoft.com/office/drawing/2014/main" id="{D97DB60E-93E2-4527-8D6D-F79594028A6A}"/>
              </a:ext>
            </a:extLst>
          </p:cNvPr>
          <p:cNvSpPr/>
          <p:nvPr/>
        </p:nvSpPr>
        <p:spPr bwMode="auto">
          <a:xfrm>
            <a:off x="4133718" y="3336079"/>
            <a:ext cx="45720" cy="916579"/>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3" name="Rectangle 242">
            <a:extLst>
              <a:ext uri="{FF2B5EF4-FFF2-40B4-BE49-F238E27FC236}">
                <a16:creationId xmlns:a16="http://schemas.microsoft.com/office/drawing/2014/main" id="{336249CA-BC9B-4EB7-AFAC-B3193F9546D9}"/>
              </a:ext>
            </a:extLst>
          </p:cNvPr>
          <p:cNvSpPr/>
          <p:nvPr/>
        </p:nvSpPr>
        <p:spPr bwMode="auto">
          <a:xfrm>
            <a:off x="4866508" y="3320818"/>
            <a:ext cx="45720" cy="1012934"/>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4" name="Rectangle 243">
            <a:extLst>
              <a:ext uri="{FF2B5EF4-FFF2-40B4-BE49-F238E27FC236}">
                <a16:creationId xmlns:a16="http://schemas.microsoft.com/office/drawing/2014/main" id="{24D866EB-5041-42B9-AFF5-AE1E8AC024DB}"/>
              </a:ext>
            </a:extLst>
          </p:cNvPr>
          <p:cNvSpPr/>
          <p:nvPr/>
        </p:nvSpPr>
        <p:spPr bwMode="auto">
          <a:xfrm>
            <a:off x="5526019" y="3331312"/>
            <a:ext cx="45720" cy="1067017"/>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5" name="Rectangle 244">
            <a:extLst>
              <a:ext uri="{FF2B5EF4-FFF2-40B4-BE49-F238E27FC236}">
                <a16:creationId xmlns:a16="http://schemas.microsoft.com/office/drawing/2014/main" id="{6037CA3B-21B6-4929-8BCB-14865716BF84}"/>
              </a:ext>
            </a:extLst>
          </p:cNvPr>
          <p:cNvSpPr/>
          <p:nvPr/>
        </p:nvSpPr>
        <p:spPr bwMode="auto">
          <a:xfrm>
            <a:off x="5599298" y="3330911"/>
            <a:ext cx="45720" cy="1088813"/>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6" name="Rectangle 245">
            <a:extLst>
              <a:ext uri="{FF2B5EF4-FFF2-40B4-BE49-F238E27FC236}">
                <a16:creationId xmlns:a16="http://schemas.microsoft.com/office/drawing/2014/main" id="{2551996C-5BFD-4AA7-AEE6-A889667E7DAC}"/>
              </a:ext>
            </a:extLst>
          </p:cNvPr>
          <p:cNvSpPr/>
          <p:nvPr/>
        </p:nvSpPr>
        <p:spPr bwMode="auto">
          <a:xfrm>
            <a:off x="5745856" y="3330911"/>
            <a:ext cx="45720" cy="113139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7" name="Rectangle 246">
            <a:extLst>
              <a:ext uri="{FF2B5EF4-FFF2-40B4-BE49-F238E27FC236}">
                <a16:creationId xmlns:a16="http://schemas.microsoft.com/office/drawing/2014/main" id="{C6F97755-3461-46D8-AFE2-38193FB8D355}"/>
              </a:ext>
            </a:extLst>
          </p:cNvPr>
          <p:cNvSpPr/>
          <p:nvPr/>
        </p:nvSpPr>
        <p:spPr bwMode="auto">
          <a:xfrm>
            <a:off x="5892414" y="3331156"/>
            <a:ext cx="45720" cy="1164110"/>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8" name="Rectangle 247">
            <a:extLst>
              <a:ext uri="{FF2B5EF4-FFF2-40B4-BE49-F238E27FC236}">
                <a16:creationId xmlns:a16="http://schemas.microsoft.com/office/drawing/2014/main" id="{E530B0E2-57E0-4434-BA21-AFD9BA1421AF}"/>
              </a:ext>
            </a:extLst>
          </p:cNvPr>
          <p:cNvSpPr/>
          <p:nvPr/>
        </p:nvSpPr>
        <p:spPr bwMode="auto">
          <a:xfrm>
            <a:off x="5819135" y="3326706"/>
            <a:ext cx="45720" cy="1142915"/>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49" name="Rectangle 248">
            <a:extLst>
              <a:ext uri="{FF2B5EF4-FFF2-40B4-BE49-F238E27FC236}">
                <a16:creationId xmlns:a16="http://schemas.microsoft.com/office/drawing/2014/main" id="{3279B1F1-0DD4-49F5-8408-9D5631788CEE}"/>
              </a:ext>
            </a:extLst>
          </p:cNvPr>
          <p:cNvSpPr/>
          <p:nvPr/>
        </p:nvSpPr>
        <p:spPr bwMode="auto">
          <a:xfrm>
            <a:off x="6112251" y="3330649"/>
            <a:ext cx="45720" cy="1195619"/>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0" name="Rectangle 249">
            <a:extLst>
              <a:ext uri="{FF2B5EF4-FFF2-40B4-BE49-F238E27FC236}">
                <a16:creationId xmlns:a16="http://schemas.microsoft.com/office/drawing/2014/main" id="{E7638365-6E98-4DA1-A26F-581E6E760743}"/>
              </a:ext>
            </a:extLst>
          </p:cNvPr>
          <p:cNvSpPr/>
          <p:nvPr/>
        </p:nvSpPr>
        <p:spPr bwMode="auto">
          <a:xfrm>
            <a:off x="6258809" y="3330650"/>
            <a:ext cx="45720" cy="1221350"/>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1" name="Rectangle 250">
            <a:extLst>
              <a:ext uri="{FF2B5EF4-FFF2-40B4-BE49-F238E27FC236}">
                <a16:creationId xmlns:a16="http://schemas.microsoft.com/office/drawing/2014/main" id="{F20CD341-8F5E-4C61-9D0B-DEDF945E1C0D}"/>
              </a:ext>
            </a:extLst>
          </p:cNvPr>
          <p:cNvSpPr/>
          <p:nvPr/>
        </p:nvSpPr>
        <p:spPr bwMode="auto">
          <a:xfrm>
            <a:off x="7284715" y="3325538"/>
            <a:ext cx="45720" cy="136376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2" name="Rectangle 251">
            <a:extLst>
              <a:ext uri="{FF2B5EF4-FFF2-40B4-BE49-F238E27FC236}">
                <a16:creationId xmlns:a16="http://schemas.microsoft.com/office/drawing/2014/main" id="{463EBE73-8F05-48A9-B678-AF5C71E074F6}"/>
              </a:ext>
            </a:extLst>
          </p:cNvPr>
          <p:cNvSpPr/>
          <p:nvPr/>
        </p:nvSpPr>
        <p:spPr bwMode="auto">
          <a:xfrm>
            <a:off x="7651110" y="3340060"/>
            <a:ext cx="45720" cy="1395806"/>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3" name="Rectangle 252">
            <a:extLst>
              <a:ext uri="{FF2B5EF4-FFF2-40B4-BE49-F238E27FC236}">
                <a16:creationId xmlns:a16="http://schemas.microsoft.com/office/drawing/2014/main" id="{60A543BD-41B8-43E9-B151-24057739B345}"/>
              </a:ext>
            </a:extLst>
          </p:cNvPr>
          <p:cNvSpPr/>
          <p:nvPr/>
        </p:nvSpPr>
        <p:spPr bwMode="auto">
          <a:xfrm>
            <a:off x="8090784" y="3337409"/>
            <a:ext cx="45720" cy="1541147"/>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4" name="Rectangle 253">
            <a:extLst>
              <a:ext uri="{FF2B5EF4-FFF2-40B4-BE49-F238E27FC236}">
                <a16:creationId xmlns:a16="http://schemas.microsoft.com/office/drawing/2014/main" id="{D9A354DC-7268-4C2D-8AC0-D177F2647877}"/>
              </a:ext>
            </a:extLst>
          </p:cNvPr>
          <p:cNvSpPr/>
          <p:nvPr/>
        </p:nvSpPr>
        <p:spPr bwMode="auto">
          <a:xfrm>
            <a:off x="8237342" y="3335561"/>
            <a:ext cx="45720" cy="1595563"/>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5" name="Rectangle 254">
            <a:extLst>
              <a:ext uri="{FF2B5EF4-FFF2-40B4-BE49-F238E27FC236}">
                <a16:creationId xmlns:a16="http://schemas.microsoft.com/office/drawing/2014/main" id="{F4A47BBA-04FF-4AAF-94B4-94C4DC89AD16}"/>
              </a:ext>
            </a:extLst>
          </p:cNvPr>
          <p:cNvSpPr/>
          <p:nvPr/>
        </p:nvSpPr>
        <p:spPr bwMode="auto">
          <a:xfrm>
            <a:off x="8164063" y="3330383"/>
            <a:ext cx="45720" cy="1548173"/>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6" name="Rectangle 255">
            <a:extLst>
              <a:ext uri="{FF2B5EF4-FFF2-40B4-BE49-F238E27FC236}">
                <a16:creationId xmlns:a16="http://schemas.microsoft.com/office/drawing/2014/main" id="{0A286119-0B26-4D12-9732-048A21835D23}"/>
              </a:ext>
            </a:extLst>
          </p:cNvPr>
          <p:cNvSpPr/>
          <p:nvPr/>
        </p:nvSpPr>
        <p:spPr bwMode="auto">
          <a:xfrm>
            <a:off x="8530458" y="3344481"/>
            <a:ext cx="45720" cy="1701385"/>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7" name="Rectangle 256">
            <a:extLst>
              <a:ext uri="{FF2B5EF4-FFF2-40B4-BE49-F238E27FC236}">
                <a16:creationId xmlns:a16="http://schemas.microsoft.com/office/drawing/2014/main" id="{A0EFF297-FF59-4E78-85CF-9D508329B88B}"/>
              </a:ext>
            </a:extLst>
          </p:cNvPr>
          <p:cNvSpPr/>
          <p:nvPr/>
        </p:nvSpPr>
        <p:spPr bwMode="auto">
          <a:xfrm>
            <a:off x="8750295" y="3334916"/>
            <a:ext cx="45720" cy="1751532"/>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8" name="Rectangle 257">
            <a:extLst>
              <a:ext uri="{FF2B5EF4-FFF2-40B4-BE49-F238E27FC236}">
                <a16:creationId xmlns:a16="http://schemas.microsoft.com/office/drawing/2014/main" id="{885D9117-10B3-42D4-A0AE-E0D999F2AD58}"/>
              </a:ext>
            </a:extLst>
          </p:cNvPr>
          <p:cNvSpPr/>
          <p:nvPr/>
        </p:nvSpPr>
        <p:spPr bwMode="auto">
          <a:xfrm>
            <a:off x="8677016" y="3335303"/>
            <a:ext cx="45720" cy="1751532"/>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59" name="Rectangle 258">
            <a:extLst>
              <a:ext uri="{FF2B5EF4-FFF2-40B4-BE49-F238E27FC236}">
                <a16:creationId xmlns:a16="http://schemas.microsoft.com/office/drawing/2014/main" id="{0E22B57A-A153-4FAA-8AC8-C5CF4801DDF3}"/>
              </a:ext>
            </a:extLst>
          </p:cNvPr>
          <p:cNvSpPr/>
          <p:nvPr/>
        </p:nvSpPr>
        <p:spPr bwMode="auto">
          <a:xfrm>
            <a:off x="8603737" y="3337114"/>
            <a:ext cx="45720" cy="1708752"/>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0" name="Rectangle 259">
            <a:extLst>
              <a:ext uri="{FF2B5EF4-FFF2-40B4-BE49-F238E27FC236}">
                <a16:creationId xmlns:a16="http://schemas.microsoft.com/office/drawing/2014/main" id="{8069C0A5-923F-4685-9F99-3EA36FBBA20F}"/>
              </a:ext>
            </a:extLst>
          </p:cNvPr>
          <p:cNvSpPr/>
          <p:nvPr/>
        </p:nvSpPr>
        <p:spPr bwMode="auto">
          <a:xfrm>
            <a:off x="9776201" y="3340796"/>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1" name="Rectangle 260">
            <a:extLst>
              <a:ext uri="{FF2B5EF4-FFF2-40B4-BE49-F238E27FC236}">
                <a16:creationId xmlns:a16="http://schemas.microsoft.com/office/drawing/2014/main" id="{E50F41B7-F642-477C-A26E-C9DCFD3A80F5}"/>
              </a:ext>
            </a:extLst>
          </p:cNvPr>
          <p:cNvSpPr/>
          <p:nvPr/>
        </p:nvSpPr>
        <p:spPr bwMode="auto">
          <a:xfrm>
            <a:off x="10069317" y="3335228"/>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2" name="Rectangle 261">
            <a:extLst>
              <a:ext uri="{FF2B5EF4-FFF2-40B4-BE49-F238E27FC236}">
                <a16:creationId xmlns:a16="http://schemas.microsoft.com/office/drawing/2014/main" id="{4089AAE6-5935-469F-8F7C-7737DDE9310C}"/>
              </a:ext>
            </a:extLst>
          </p:cNvPr>
          <p:cNvSpPr/>
          <p:nvPr/>
        </p:nvSpPr>
        <p:spPr bwMode="auto">
          <a:xfrm>
            <a:off x="10215875" y="3335227"/>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3" name="Rectangle 262">
            <a:extLst>
              <a:ext uri="{FF2B5EF4-FFF2-40B4-BE49-F238E27FC236}">
                <a16:creationId xmlns:a16="http://schemas.microsoft.com/office/drawing/2014/main" id="{B0646605-9457-4899-825F-0174FC0165D3}"/>
              </a:ext>
            </a:extLst>
          </p:cNvPr>
          <p:cNvSpPr/>
          <p:nvPr/>
        </p:nvSpPr>
        <p:spPr bwMode="auto">
          <a:xfrm>
            <a:off x="11388339" y="3323603"/>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4" name="Rectangle 263">
            <a:extLst>
              <a:ext uri="{FF2B5EF4-FFF2-40B4-BE49-F238E27FC236}">
                <a16:creationId xmlns:a16="http://schemas.microsoft.com/office/drawing/2014/main" id="{7BF200C3-068C-467A-8648-5EC418F22B62}"/>
              </a:ext>
            </a:extLst>
          </p:cNvPr>
          <p:cNvSpPr/>
          <p:nvPr/>
        </p:nvSpPr>
        <p:spPr bwMode="auto">
          <a:xfrm>
            <a:off x="11021944" y="3323603"/>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5" name="Rectangle 264">
            <a:extLst>
              <a:ext uri="{FF2B5EF4-FFF2-40B4-BE49-F238E27FC236}">
                <a16:creationId xmlns:a16="http://schemas.microsoft.com/office/drawing/2014/main" id="{B35E3CB8-FD7F-425C-90B3-3048FDE480AA}"/>
              </a:ext>
            </a:extLst>
          </p:cNvPr>
          <p:cNvSpPr/>
          <p:nvPr/>
        </p:nvSpPr>
        <p:spPr bwMode="auto">
          <a:xfrm>
            <a:off x="10508991" y="3323603"/>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6" name="Rectangle 265">
            <a:extLst>
              <a:ext uri="{FF2B5EF4-FFF2-40B4-BE49-F238E27FC236}">
                <a16:creationId xmlns:a16="http://schemas.microsoft.com/office/drawing/2014/main" id="{6D117980-60B5-4C2E-87C6-264B31403BD4}"/>
              </a:ext>
            </a:extLst>
          </p:cNvPr>
          <p:cNvSpPr/>
          <p:nvPr/>
        </p:nvSpPr>
        <p:spPr bwMode="auto">
          <a:xfrm>
            <a:off x="976369" y="2465397"/>
            <a:ext cx="45720" cy="859535"/>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7" name="Rectangle 266">
            <a:extLst>
              <a:ext uri="{FF2B5EF4-FFF2-40B4-BE49-F238E27FC236}">
                <a16:creationId xmlns:a16="http://schemas.microsoft.com/office/drawing/2014/main" id="{468FA350-B2B9-4A05-B6E3-FE0455564994}"/>
              </a:ext>
            </a:extLst>
          </p:cNvPr>
          <p:cNvSpPr/>
          <p:nvPr/>
        </p:nvSpPr>
        <p:spPr bwMode="auto">
          <a:xfrm>
            <a:off x="5159624" y="3325597"/>
            <a:ext cx="45720" cy="1023289"/>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8" name="Rectangle 267">
            <a:extLst>
              <a:ext uri="{FF2B5EF4-FFF2-40B4-BE49-F238E27FC236}">
                <a16:creationId xmlns:a16="http://schemas.microsoft.com/office/drawing/2014/main" id="{5B095B48-3463-4AB5-89A9-B800DA3CAA1C}"/>
              </a:ext>
            </a:extLst>
          </p:cNvPr>
          <p:cNvSpPr/>
          <p:nvPr/>
        </p:nvSpPr>
        <p:spPr bwMode="auto">
          <a:xfrm>
            <a:off x="7431273" y="3324770"/>
            <a:ext cx="45720" cy="1379051"/>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69" name="Rectangle 268">
            <a:extLst>
              <a:ext uri="{FF2B5EF4-FFF2-40B4-BE49-F238E27FC236}">
                <a16:creationId xmlns:a16="http://schemas.microsoft.com/office/drawing/2014/main" id="{43CDC9A9-AA0E-46D3-B8D9-C665639459C3}"/>
              </a:ext>
            </a:extLst>
          </p:cNvPr>
          <p:cNvSpPr/>
          <p:nvPr/>
        </p:nvSpPr>
        <p:spPr bwMode="auto">
          <a:xfrm>
            <a:off x="7504552" y="3320250"/>
            <a:ext cx="45720" cy="1403004"/>
          </a:xfrm>
          <a:prstGeom prst="rect">
            <a:avLst/>
          </a:prstGeom>
          <a:solidFill>
            <a:schemeClr val="accent6"/>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0" name="Rectangle 269">
            <a:extLst>
              <a:ext uri="{FF2B5EF4-FFF2-40B4-BE49-F238E27FC236}">
                <a16:creationId xmlns:a16="http://schemas.microsoft.com/office/drawing/2014/main" id="{C5B4DBEF-6D00-4B39-B9AD-E9C36FADEC83}"/>
              </a:ext>
            </a:extLst>
          </p:cNvPr>
          <p:cNvSpPr/>
          <p:nvPr/>
        </p:nvSpPr>
        <p:spPr bwMode="auto">
          <a:xfrm>
            <a:off x="1059456" y="2762026"/>
            <a:ext cx="45720" cy="551379"/>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1" name="Rectangle 270">
            <a:extLst>
              <a:ext uri="{FF2B5EF4-FFF2-40B4-BE49-F238E27FC236}">
                <a16:creationId xmlns:a16="http://schemas.microsoft.com/office/drawing/2014/main" id="{CC5115F4-B8F7-4452-8B69-ED33E9E6DDF5}"/>
              </a:ext>
            </a:extLst>
          </p:cNvPr>
          <p:cNvSpPr/>
          <p:nvPr/>
        </p:nvSpPr>
        <p:spPr bwMode="auto">
          <a:xfrm>
            <a:off x="3767323" y="3328791"/>
            <a:ext cx="45720" cy="842306"/>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2" name="Rectangle 271">
            <a:extLst>
              <a:ext uri="{FF2B5EF4-FFF2-40B4-BE49-F238E27FC236}">
                <a16:creationId xmlns:a16="http://schemas.microsoft.com/office/drawing/2014/main" id="{F0C478C4-0145-4E15-AD20-03D159D958BE}"/>
              </a:ext>
            </a:extLst>
          </p:cNvPr>
          <p:cNvSpPr/>
          <p:nvPr/>
        </p:nvSpPr>
        <p:spPr bwMode="auto">
          <a:xfrm>
            <a:off x="3840602" y="3329305"/>
            <a:ext cx="45720" cy="842306"/>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3" name="Rectangle 272">
            <a:extLst>
              <a:ext uri="{FF2B5EF4-FFF2-40B4-BE49-F238E27FC236}">
                <a16:creationId xmlns:a16="http://schemas.microsoft.com/office/drawing/2014/main" id="{2AED53AF-113E-4874-B035-905B89E7B486}"/>
              </a:ext>
            </a:extLst>
          </p:cNvPr>
          <p:cNvSpPr/>
          <p:nvPr/>
        </p:nvSpPr>
        <p:spPr bwMode="auto">
          <a:xfrm>
            <a:off x="4060439" y="3329646"/>
            <a:ext cx="45720" cy="899284"/>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4" name="Rectangle 273">
            <a:extLst>
              <a:ext uri="{FF2B5EF4-FFF2-40B4-BE49-F238E27FC236}">
                <a16:creationId xmlns:a16="http://schemas.microsoft.com/office/drawing/2014/main" id="{6BF55966-BCF3-4B21-A82B-CF2BF0256E47}"/>
              </a:ext>
            </a:extLst>
          </p:cNvPr>
          <p:cNvSpPr/>
          <p:nvPr/>
        </p:nvSpPr>
        <p:spPr bwMode="auto">
          <a:xfrm>
            <a:off x="5232903" y="3320089"/>
            <a:ext cx="45720" cy="1039391"/>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5" name="Rectangle 274">
            <a:extLst>
              <a:ext uri="{FF2B5EF4-FFF2-40B4-BE49-F238E27FC236}">
                <a16:creationId xmlns:a16="http://schemas.microsoft.com/office/drawing/2014/main" id="{76853936-4B03-4182-95A9-84F1E839B87D}"/>
              </a:ext>
            </a:extLst>
          </p:cNvPr>
          <p:cNvSpPr/>
          <p:nvPr/>
        </p:nvSpPr>
        <p:spPr bwMode="auto">
          <a:xfrm>
            <a:off x="5379461" y="3315319"/>
            <a:ext cx="45720" cy="1067016"/>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6" name="Rectangle 275">
            <a:extLst>
              <a:ext uri="{FF2B5EF4-FFF2-40B4-BE49-F238E27FC236}">
                <a16:creationId xmlns:a16="http://schemas.microsoft.com/office/drawing/2014/main" id="{A168FE48-B441-4189-9C8D-AE5474C5E3BE}"/>
              </a:ext>
            </a:extLst>
          </p:cNvPr>
          <p:cNvSpPr/>
          <p:nvPr/>
        </p:nvSpPr>
        <p:spPr bwMode="auto">
          <a:xfrm>
            <a:off x="5452740" y="3323368"/>
            <a:ext cx="45720" cy="1067016"/>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7" name="Rectangle 276">
            <a:extLst>
              <a:ext uri="{FF2B5EF4-FFF2-40B4-BE49-F238E27FC236}">
                <a16:creationId xmlns:a16="http://schemas.microsoft.com/office/drawing/2014/main" id="{0C35E29D-59AA-4782-9C7D-A0719F1AF046}"/>
              </a:ext>
            </a:extLst>
          </p:cNvPr>
          <p:cNvSpPr/>
          <p:nvPr/>
        </p:nvSpPr>
        <p:spPr bwMode="auto">
          <a:xfrm>
            <a:off x="6185530" y="3317803"/>
            <a:ext cx="45720" cy="1234191"/>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8" name="Rectangle 277">
            <a:extLst>
              <a:ext uri="{FF2B5EF4-FFF2-40B4-BE49-F238E27FC236}">
                <a16:creationId xmlns:a16="http://schemas.microsoft.com/office/drawing/2014/main" id="{C21541FF-A3BB-47B4-B6D7-85229377D7B3}"/>
              </a:ext>
            </a:extLst>
          </p:cNvPr>
          <p:cNvSpPr/>
          <p:nvPr/>
        </p:nvSpPr>
        <p:spPr bwMode="auto">
          <a:xfrm>
            <a:off x="6332088" y="3323156"/>
            <a:ext cx="45720" cy="1264682"/>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79" name="Rectangle 278">
            <a:extLst>
              <a:ext uri="{FF2B5EF4-FFF2-40B4-BE49-F238E27FC236}">
                <a16:creationId xmlns:a16="http://schemas.microsoft.com/office/drawing/2014/main" id="{92AA51B7-6B2D-4019-993B-CC39D411AEDE}"/>
              </a:ext>
            </a:extLst>
          </p:cNvPr>
          <p:cNvSpPr/>
          <p:nvPr/>
        </p:nvSpPr>
        <p:spPr bwMode="auto">
          <a:xfrm>
            <a:off x="6405367" y="3329645"/>
            <a:ext cx="45720" cy="128899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0" name="Rectangle 279">
            <a:extLst>
              <a:ext uri="{FF2B5EF4-FFF2-40B4-BE49-F238E27FC236}">
                <a16:creationId xmlns:a16="http://schemas.microsoft.com/office/drawing/2014/main" id="{2CAC8F75-A7DD-4F00-91F0-71393A7FDE26}"/>
              </a:ext>
            </a:extLst>
          </p:cNvPr>
          <p:cNvSpPr/>
          <p:nvPr/>
        </p:nvSpPr>
        <p:spPr bwMode="auto">
          <a:xfrm>
            <a:off x="6845041" y="3315319"/>
            <a:ext cx="45720" cy="13667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1" name="Rectangle 280">
            <a:extLst>
              <a:ext uri="{FF2B5EF4-FFF2-40B4-BE49-F238E27FC236}">
                <a16:creationId xmlns:a16="http://schemas.microsoft.com/office/drawing/2014/main" id="{32EFA54C-8FEF-4177-A3F5-1C454ABC5B64}"/>
              </a:ext>
            </a:extLst>
          </p:cNvPr>
          <p:cNvSpPr/>
          <p:nvPr/>
        </p:nvSpPr>
        <p:spPr bwMode="auto">
          <a:xfrm>
            <a:off x="7064878" y="3320609"/>
            <a:ext cx="45720" cy="136676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2" name="Rectangle 281">
            <a:extLst>
              <a:ext uri="{FF2B5EF4-FFF2-40B4-BE49-F238E27FC236}">
                <a16:creationId xmlns:a16="http://schemas.microsoft.com/office/drawing/2014/main" id="{CB067161-1627-45BE-9BD6-C9C035CFD873}"/>
              </a:ext>
            </a:extLst>
          </p:cNvPr>
          <p:cNvSpPr/>
          <p:nvPr/>
        </p:nvSpPr>
        <p:spPr bwMode="auto">
          <a:xfrm>
            <a:off x="7577831" y="3316120"/>
            <a:ext cx="45720" cy="1419746"/>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3" name="Rectangle 282">
            <a:extLst>
              <a:ext uri="{FF2B5EF4-FFF2-40B4-BE49-F238E27FC236}">
                <a16:creationId xmlns:a16="http://schemas.microsoft.com/office/drawing/2014/main" id="{4845CCA1-E2D3-4D84-9B80-0EA6E053C454}"/>
              </a:ext>
            </a:extLst>
          </p:cNvPr>
          <p:cNvSpPr/>
          <p:nvPr/>
        </p:nvSpPr>
        <p:spPr bwMode="auto">
          <a:xfrm>
            <a:off x="7944226" y="3321147"/>
            <a:ext cx="45720" cy="1541147"/>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4" name="Rectangle 283">
            <a:extLst>
              <a:ext uri="{FF2B5EF4-FFF2-40B4-BE49-F238E27FC236}">
                <a16:creationId xmlns:a16="http://schemas.microsoft.com/office/drawing/2014/main" id="{180CB7E8-A1A2-46BD-AA28-D20D5FE7976E}"/>
              </a:ext>
            </a:extLst>
          </p:cNvPr>
          <p:cNvSpPr/>
          <p:nvPr/>
        </p:nvSpPr>
        <p:spPr bwMode="auto">
          <a:xfrm>
            <a:off x="8823574" y="3330541"/>
            <a:ext cx="45720" cy="1765901"/>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5" name="Rectangle 284">
            <a:extLst>
              <a:ext uri="{FF2B5EF4-FFF2-40B4-BE49-F238E27FC236}">
                <a16:creationId xmlns:a16="http://schemas.microsoft.com/office/drawing/2014/main" id="{FBBCDFC3-4A6D-4A9A-ACCB-1D8717497432}"/>
              </a:ext>
            </a:extLst>
          </p:cNvPr>
          <p:cNvSpPr/>
          <p:nvPr/>
        </p:nvSpPr>
        <p:spPr bwMode="auto">
          <a:xfrm>
            <a:off x="9189969" y="3322913"/>
            <a:ext cx="45720" cy="1925462"/>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6" name="Rectangle 285">
            <a:extLst>
              <a:ext uri="{FF2B5EF4-FFF2-40B4-BE49-F238E27FC236}">
                <a16:creationId xmlns:a16="http://schemas.microsoft.com/office/drawing/2014/main" id="{2D253895-F22E-4FE9-8B83-D75BBA40548F}"/>
              </a:ext>
            </a:extLst>
          </p:cNvPr>
          <p:cNvSpPr/>
          <p:nvPr/>
        </p:nvSpPr>
        <p:spPr bwMode="auto">
          <a:xfrm>
            <a:off x="9336527" y="3322913"/>
            <a:ext cx="45720" cy="1925462"/>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7" name="Rectangle 286">
            <a:extLst>
              <a:ext uri="{FF2B5EF4-FFF2-40B4-BE49-F238E27FC236}">
                <a16:creationId xmlns:a16="http://schemas.microsoft.com/office/drawing/2014/main" id="{667AB27C-E89F-41EA-9ADE-75DB04431F35}"/>
              </a:ext>
            </a:extLst>
          </p:cNvPr>
          <p:cNvSpPr/>
          <p:nvPr/>
        </p:nvSpPr>
        <p:spPr bwMode="auto">
          <a:xfrm>
            <a:off x="9629643" y="3322913"/>
            <a:ext cx="45720" cy="1925462"/>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8" name="Rectangle 287">
            <a:extLst>
              <a:ext uri="{FF2B5EF4-FFF2-40B4-BE49-F238E27FC236}">
                <a16:creationId xmlns:a16="http://schemas.microsoft.com/office/drawing/2014/main" id="{099FD56E-C914-4106-91F1-8C1851C0E315}"/>
              </a:ext>
            </a:extLst>
          </p:cNvPr>
          <p:cNvSpPr/>
          <p:nvPr/>
        </p:nvSpPr>
        <p:spPr bwMode="auto">
          <a:xfrm>
            <a:off x="9702922" y="3333305"/>
            <a:ext cx="45720" cy="1925462"/>
          </a:xfrm>
          <a:prstGeom prst="rect">
            <a:avLst/>
          </a:prstGeom>
          <a:solidFill>
            <a:schemeClr val="accent4"/>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89" name="Rectangle 288">
            <a:extLst>
              <a:ext uri="{FF2B5EF4-FFF2-40B4-BE49-F238E27FC236}">
                <a16:creationId xmlns:a16="http://schemas.microsoft.com/office/drawing/2014/main" id="{B6C4B452-877B-4B47-BCC4-FBE4BC5E2CC5}"/>
              </a:ext>
            </a:extLst>
          </p:cNvPr>
          <p:cNvSpPr/>
          <p:nvPr/>
        </p:nvSpPr>
        <p:spPr bwMode="auto">
          <a:xfrm>
            <a:off x="1225630" y="2856836"/>
            <a:ext cx="45720" cy="476470"/>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0" name="Rectangle 289">
            <a:extLst>
              <a:ext uri="{FF2B5EF4-FFF2-40B4-BE49-F238E27FC236}">
                <a16:creationId xmlns:a16="http://schemas.microsoft.com/office/drawing/2014/main" id="{6770FBCC-C332-414E-B65D-921EC3DE9709}"/>
              </a:ext>
            </a:extLst>
          </p:cNvPr>
          <p:cNvSpPr/>
          <p:nvPr/>
        </p:nvSpPr>
        <p:spPr bwMode="auto">
          <a:xfrm>
            <a:off x="7797668" y="3327508"/>
            <a:ext cx="45720" cy="1498816"/>
          </a:xfrm>
          <a:prstGeom prst="rect">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1" name="Rectangle 290">
            <a:extLst>
              <a:ext uri="{FF2B5EF4-FFF2-40B4-BE49-F238E27FC236}">
                <a16:creationId xmlns:a16="http://schemas.microsoft.com/office/drawing/2014/main" id="{26966B54-2F1F-42E6-BFDF-A607B2C943D7}"/>
              </a:ext>
            </a:extLst>
          </p:cNvPr>
          <p:cNvSpPr/>
          <p:nvPr/>
        </p:nvSpPr>
        <p:spPr bwMode="auto">
          <a:xfrm>
            <a:off x="1391804" y="3199726"/>
            <a:ext cx="45720" cy="133579"/>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2" name="Rectangle 291">
            <a:extLst>
              <a:ext uri="{FF2B5EF4-FFF2-40B4-BE49-F238E27FC236}">
                <a16:creationId xmlns:a16="http://schemas.microsoft.com/office/drawing/2014/main" id="{8CC9E0A1-8101-4CB6-86F0-B7936BDC757B}"/>
              </a:ext>
            </a:extLst>
          </p:cNvPr>
          <p:cNvSpPr/>
          <p:nvPr/>
        </p:nvSpPr>
        <p:spPr bwMode="auto">
          <a:xfrm>
            <a:off x="1474891" y="3239294"/>
            <a:ext cx="45720" cy="94011"/>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3" name="Rectangle 292">
            <a:extLst>
              <a:ext uri="{FF2B5EF4-FFF2-40B4-BE49-F238E27FC236}">
                <a16:creationId xmlns:a16="http://schemas.microsoft.com/office/drawing/2014/main" id="{A42DE68D-FE8C-44A5-9364-FAE5FCA8B164}"/>
              </a:ext>
            </a:extLst>
          </p:cNvPr>
          <p:cNvSpPr/>
          <p:nvPr/>
        </p:nvSpPr>
        <p:spPr bwMode="auto">
          <a:xfrm>
            <a:off x="2155185" y="3315394"/>
            <a:ext cx="45720" cy="218076"/>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4" name="Rectangle 293">
            <a:extLst>
              <a:ext uri="{FF2B5EF4-FFF2-40B4-BE49-F238E27FC236}">
                <a16:creationId xmlns:a16="http://schemas.microsoft.com/office/drawing/2014/main" id="{77908F77-2CAE-496E-B0BF-2BBDA6060CBB}"/>
              </a:ext>
            </a:extLst>
          </p:cNvPr>
          <p:cNvSpPr/>
          <p:nvPr/>
        </p:nvSpPr>
        <p:spPr bwMode="auto">
          <a:xfrm>
            <a:off x="2741417" y="3319434"/>
            <a:ext cx="45720" cy="584543"/>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5" name="Rectangle 294">
            <a:extLst>
              <a:ext uri="{FF2B5EF4-FFF2-40B4-BE49-F238E27FC236}">
                <a16:creationId xmlns:a16="http://schemas.microsoft.com/office/drawing/2014/main" id="{92F70B3F-9CEB-47F8-A74D-2CAAA6368953}"/>
              </a:ext>
            </a:extLst>
          </p:cNvPr>
          <p:cNvSpPr/>
          <p:nvPr/>
        </p:nvSpPr>
        <p:spPr bwMode="auto">
          <a:xfrm>
            <a:off x="2814696" y="3324378"/>
            <a:ext cx="45720" cy="612466"/>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6" name="Rectangle 295">
            <a:extLst>
              <a:ext uri="{FF2B5EF4-FFF2-40B4-BE49-F238E27FC236}">
                <a16:creationId xmlns:a16="http://schemas.microsoft.com/office/drawing/2014/main" id="{C592AF0A-2CF9-4C24-8A07-027238C0EB87}"/>
              </a:ext>
            </a:extLst>
          </p:cNvPr>
          <p:cNvSpPr/>
          <p:nvPr/>
        </p:nvSpPr>
        <p:spPr bwMode="auto">
          <a:xfrm>
            <a:off x="3254370" y="3319434"/>
            <a:ext cx="45720" cy="668471"/>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7" name="Rectangle 296">
            <a:extLst>
              <a:ext uri="{FF2B5EF4-FFF2-40B4-BE49-F238E27FC236}">
                <a16:creationId xmlns:a16="http://schemas.microsoft.com/office/drawing/2014/main" id="{CB7EEFBB-AC66-41A6-A08A-99BFB12695AF}"/>
              </a:ext>
            </a:extLst>
          </p:cNvPr>
          <p:cNvSpPr/>
          <p:nvPr/>
        </p:nvSpPr>
        <p:spPr bwMode="auto">
          <a:xfrm>
            <a:off x="3400928" y="3329901"/>
            <a:ext cx="45720" cy="668801"/>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8" name="Rectangle 297">
            <a:extLst>
              <a:ext uri="{FF2B5EF4-FFF2-40B4-BE49-F238E27FC236}">
                <a16:creationId xmlns:a16="http://schemas.microsoft.com/office/drawing/2014/main" id="{A6A7CED8-B76B-4880-AC3C-D3A90332E55E}"/>
              </a:ext>
            </a:extLst>
          </p:cNvPr>
          <p:cNvSpPr/>
          <p:nvPr/>
        </p:nvSpPr>
        <p:spPr bwMode="auto">
          <a:xfrm>
            <a:off x="3620765" y="3319434"/>
            <a:ext cx="45720" cy="768306"/>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299" name="Rectangle 298">
            <a:extLst>
              <a:ext uri="{FF2B5EF4-FFF2-40B4-BE49-F238E27FC236}">
                <a16:creationId xmlns:a16="http://schemas.microsoft.com/office/drawing/2014/main" id="{A7B31E35-81AC-4F4A-ABF5-26F1A733C883}"/>
              </a:ext>
            </a:extLst>
          </p:cNvPr>
          <p:cNvSpPr/>
          <p:nvPr/>
        </p:nvSpPr>
        <p:spPr bwMode="auto">
          <a:xfrm>
            <a:off x="3694044" y="3319433"/>
            <a:ext cx="45720" cy="787853"/>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0" name="Rectangle 299">
            <a:extLst>
              <a:ext uri="{FF2B5EF4-FFF2-40B4-BE49-F238E27FC236}">
                <a16:creationId xmlns:a16="http://schemas.microsoft.com/office/drawing/2014/main" id="{8D37E08E-AC94-4E2A-B946-FEFD9A32A1B4}"/>
              </a:ext>
            </a:extLst>
          </p:cNvPr>
          <p:cNvSpPr/>
          <p:nvPr/>
        </p:nvSpPr>
        <p:spPr bwMode="auto">
          <a:xfrm>
            <a:off x="3913881" y="3319433"/>
            <a:ext cx="45720" cy="860924"/>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1" name="Rectangle 300">
            <a:extLst>
              <a:ext uri="{FF2B5EF4-FFF2-40B4-BE49-F238E27FC236}">
                <a16:creationId xmlns:a16="http://schemas.microsoft.com/office/drawing/2014/main" id="{C45ABA98-D562-421B-9535-3A02F452D8E8}"/>
              </a:ext>
            </a:extLst>
          </p:cNvPr>
          <p:cNvSpPr/>
          <p:nvPr/>
        </p:nvSpPr>
        <p:spPr bwMode="auto">
          <a:xfrm>
            <a:off x="4353555" y="3323717"/>
            <a:ext cx="45720" cy="954482"/>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2" name="Rectangle 301">
            <a:extLst>
              <a:ext uri="{FF2B5EF4-FFF2-40B4-BE49-F238E27FC236}">
                <a16:creationId xmlns:a16="http://schemas.microsoft.com/office/drawing/2014/main" id="{A87CA1A2-093F-495F-B94B-43E07F9FCB50}"/>
              </a:ext>
            </a:extLst>
          </p:cNvPr>
          <p:cNvSpPr/>
          <p:nvPr/>
        </p:nvSpPr>
        <p:spPr bwMode="auto">
          <a:xfrm>
            <a:off x="4426834" y="3319433"/>
            <a:ext cx="45720" cy="979687"/>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3" name="Rectangle 302">
            <a:extLst>
              <a:ext uri="{FF2B5EF4-FFF2-40B4-BE49-F238E27FC236}">
                <a16:creationId xmlns:a16="http://schemas.microsoft.com/office/drawing/2014/main" id="{AF5B6817-8567-4AAB-A0E3-B2059F746279}"/>
              </a:ext>
            </a:extLst>
          </p:cNvPr>
          <p:cNvSpPr/>
          <p:nvPr/>
        </p:nvSpPr>
        <p:spPr bwMode="auto">
          <a:xfrm>
            <a:off x="4573392" y="3320598"/>
            <a:ext cx="45720" cy="986729"/>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4" name="Rectangle 303">
            <a:extLst>
              <a:ext uri="{FF2B5EF4-FFF2-40B4-BE49-F238E27FC236}">
                <a16:creationId xmlns:a16="http://schemas.microsoft.com/office/drawing/2014/main" id="{0E041679-F3EF-486B-82CA-56E7E9405EDA}"/>
              </a:ext>
            </a:extLst>
          </p:cNvPr>
          <p:cNvSpPr/>
          <p:nvPr/>
        </p:nvSpPr>
        <p:spPr bwMode="auto">
          <a:xfrm>
            <a:off x="6551925" y="3326063"/>
            <a:ext cx="45720" cy="1297201"/>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5" name="Rectangle 304">
            <a:extLst>
              <a:ext uri="{FF2B5EF4-FFF2-40B4-BE49-F238E27FC236}">
                <a16:creationId xmlns:a16="http://schemas.microsoft.com/office/drawing/2014/main" id="{8AA6626B-609D-4407-8FF7-2F18162CDA5A}"/>
              </a:ext>
            </a:extLst>
          </p:cNvPr>
          <p:cNvSpPr/>
          <p:nvPr/>
        </p:nvSpPr>
        <p:spPr bwMode="auto">
          <a:xfrm>
            <a:off x="6918320" y="3321441"/>
            <a:ext cx="45720" cy="1352770"/>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6" name="Rectangle 305">
            <a:extLst>
              <a:ext uri="{FF2B5EF4-FFF2-40B4-BE49-F238E27FC236}">
                <a16:creationId xmlns:a16="http://schemas.microsoft.com/office/drawing/2014/main" id="{5E4AF34A-FD39-4977-B321-3A9E8B277D20}"/>
              </a:ext>
            </a:extLst>
          </p:cNvPr>
          <p:cNvSpPr/>
          <p:nvPr/>
        </p:nvSpPr>
        <p:spPr bwMode="auto">
          <a:xfrm>
            <a:off x="7357994" y="3321441"/>
            <a:ext cx="45720" cy="1367858"/>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7" name="Rectangle 306">
            <a:extLst>
              <a:ext uri="{FF2B5EF4-FFF2-40B4-BE49-F238E27FC236}">
                <a16:creationId xmlns:a16="http://schemas.microsoft.com/office/drawing/2014/main" id="{E1B386FF-31B5-49DD-A655-167D53FE4785}"/>
              </a:ext>
            </a:extLst>
          </p:cNvPr>
          <p:cNvSpPr/>
          <p:nvPr/>
        </p:nvSpPr>
        <p:spPr bwMode="auto">
          <a:xfrm>
            <a:off x="8017505" y="3328035"/>
            <a:ext cx="45720" cy="1541146"/>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8" name="Rectangle 307">
            <a:extLst>
              <a:ext uri="{FF2B5EF4-FFF2-40B4-BE49-F238E27FC236}">
                <a16:creationId xmlns:a16="http://schemas.microsoft.com/office/drawing/2014/main" id="{85AA621D-046D-4728-9EAD-1DDE2D704744}"/>
              </a:ext>
            </a:extLst>
          </p:cNvPr>
          <p:cNvSpPr/>
          <p:nvPr/>
        </p:nvSpPr>
        <p:spPr bwMode="auto">
          <a:xfrm>
            <a:off x="8896853" y="3336343"/>
            <a:ext cx="45720" cy="1774387"/>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09" name="Rectangle 308">
            <a:extLst>
              <a:ext uri="{FF2B5EF4-FFF2-40B4-BE49-F238E27FC236}">
                <a16:creationId xmlns:a16="http://schemas.microsoft.com/office/drawing/2014/main" id="{D2AD1596-02CA-4B93-9F2B-947D6F1CA91B}"/>
              </a:ext>
            </a:extLst>
          </p:cNvPr>
          <p:cNvSpPr/>
          <p:nvPr/>
        </p:nvSpPr>
        <p:spPr bwMode="auto">
          <a:xfrm>
            <a:off x="9556364" y="3322055"/>
            <a:ext cx="45720" cy="1936712"/>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0" name="Rectangle 309">
            <a:extLst>
              <a:ext uri="{FF2B5EF4-FFF2-40B4-BE49-F238E27FC236}">
                <a16:creationId xmlns:a16="http://schemas.microsoft.com/office/drawing/2014/main" id="{06C3C066-5590-4366-AF39-31F0C329D074}"/>
              </a:ext>
            </a:extLst>
          </p:cNvPr>
          <p:cNvSpPr/>
          <p:nvPr/>
        </p:nvSpPr>
        <p:spPr bwMode="auto">
          <a:xfrm>
            <a:off x="9849480" y="3325007"/>
            <a:ext cx="45720" cy="1936712"/>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1" name="Rectangle 310">
            <a:extLst>
              <a:ext uri="{FF2B5EF4-FFF2-40B4-BE49-F238E27FC236}">
                <a16:creationId xmlns:a16="http://schemas.microsoft.com/office/drawing/2014/main" id="{950A3650-E74E-4272-B4A6-41FDF1FF46D8}"/>
              </a:ext>
            </a:extLst>
          </p:cNvPr>
          <p:cNvSpPr/>
          <p:nvPr/>
        </p:nvSpPr>
        <p:spPr bwMode="auto">
          <a:xfrm>
            <a:off x="9922759" y="3325007"/>
            <a:ext cx="45720" cy="1936712"/>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2" name="Rectangle 311">
            <a:extLst>
              <a:ext uri="{FF2B5EF4-FFF2-40B4-BE49-F238E27FC236}">
                <a16:creationId xmlns:a16="http://schemas.microsoft.com/office/drawing/2014/main" id="{1221B3AE-62D8-4BDF-866A-072EFDDCA788}"/>
              </a:ext>
            </a:extLst>
          </p:cNvPr>
          <p:cNvSpPr/>
          <p:nvPr/>
        </p:nvSpPr>
        <p:spPr bwMode="auto">
          <a:xfrm>
            <a:off x="9996038" y="3315860"/>
            <a:ext cx="45720" cy="1936712"/>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3" name="Rectangle 312">
            <a:extLst>
              <a:ext uri="{FF2B5EF4-FFF2-40B4-BE49-F238E27FC236}">
                <a16:creationId xmlns:a16="http://schemas.microsoft.com/office/drawing/2014/main" id="{0591B26A-34C8-41E4-94B1-C0B3DCDAB05A}"/>
              </a:ext>
            </a:extLst>
          </p:cNvPr>
          <p:cNvSpPr/>
          <p:nvPr/>
        </p:nvSpPr>
        <p:spPr bwMode="auto">
          <a:xfrm>
            <a:off x="10362433" y="3322055"/>
            <a:ext cx="45720" cy="1936712"/>
          </a:xfrm>
          <a:prstGeom prst="rect">
            <a:avLst/>
          </a:prstGeom>
          <a:solidFill>
            <a:schemeClr val="accent3">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4" name="Rectangle 313">
            <a:extLst>
              <a:ext uri="{FF2B5EF4-FFF2-40B4-BE49-F238E27FC236}">
                <a16:creationId xmlns:a16="http://schemas.microsoft.com/office/drawing/2014/main" id="{10E18145-388E-4C61-9601-D51256529729}"/>
              </a:ext>
            </a:extLst>
          </p:cNvPr>
          <p:cNvSpPr/>
          <p:nvPr/>
        </p:nvSpPr>
        <p:spPr bwMode="auto">
          <a:xfrm>
            <a:off x="1641061" y="3290515"/>
            <a:ext cx="45720" cy="45719"/>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5" name="Rectangle 314">
            <a:extLst>
              <a:ext uri="{FF2B5EF4-FFF2-40B4-BE49-F238E27FC236}">
                <a16:creationId xmlns:a16="http://schemas.microsoft.com/office/drawing/2014/main" id="{4C6825E3-14F8-4E0E-BB8A-029AE213ACF1}"/>
              </a:ext>
            </a:extLst>
          </p:cNvPr>
          <p:cNvSpPr/>
          <p:nvPr/>
        </p:nvSpPr>
        <p:spPr bwMode="auto">
          <a:xfrm>
            <a:off x="2008627" y="3316120"/>
            <a:ext cx="45720" cy="27432"/>
          </a:xfrm>
          <a:prstGeom prst="rect">
            <a:avLst/>
          </a:prstGeom>
          <a:solidFill>
            <a:schemeClr val="accent3"/>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6" name="Rectangle 315">
            <a:extLst>
              <a:ext uri="{FF2B5EF4-FFF2-40B4-BE49-F238E27FC236}">
                <a16:creationId xmlns:a16="http://schemas.microsoft.com/office/drawing/2014/main" id="{12D8408A-A52F-483D-9ADB-A780D7CB55B6}"/>
              </a:ext>
            </a:extLst>
          </p:cNvPr>
          <p:cNvSpPr/>
          <p:nvPr/>
        </p:nvSpPr>
        <p:spPr bwMode="auto">
          <a:xfrm>
            <a:off x="4280276" y="3321028"/>
            <a:ext cx="45720" cy="948434"/>
          </a:xfrm>
          <a:prstGeom prst="rect">
            <a:avLst/>
          </a:prstGeom>
          <a:solidFill>
            <a:schemeClr val="accent6">
              <a:lumMod val="40000"/>
              <a:lumOff val="6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7" name="Rectangle 316">
            <a:extLst>
              <a:ext uri="{FF2B5EF4-FFF2-40B4-BE49-F238E27FC236}">
                <a16:creationId xmlns:a16="http://schemas.microsoft.com/office/drawing/2014/main" id="{814B9B5F-63B7-4376-94D4-EAF042CFBC49}"/>
              </a:ext>
            </a:extLst>
          </p:cNvPr>
          <p:cNvSpPr/>
          <p:nvPr/>
        </p:nvSpPr>
        <p:spPr bwMode="auto">
          <a:xfrm>
            <a:off x="6991599" y="3320150"/>
            <a:ext cx="45720" cy="1369145"/>
          </a:xfrm>
          <a:prstGeom prst="rect">
            <a:avLst/>
          </a:prstGeom>
          <a:solidFill>
            <a:schemeClr val="accent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8" name="Rectangle 317">
            <a:extLst>
              <a:ext uri="{FF2B5EF4-FFF2-40B4-BE49-F238E27FC236}">
                <a16:creationId xmlns:a16="http://schemas.microsoft.com/office/drawing/2014/main" id="{B85BB26D-E550-4A34-9D50-798CFD905057}"/>
              </a:ext>
            </a:extLst>
          </p:cNvPr>
          <p:cNvSpPr/>
          <p:nvPr/>
        </p:nvSpPr>
        <p:spPr bwMode="auto">
          <a:xfrm>
            <a:off x="9483085" y="3325167"/>
            <a:ext cx="45720" cy="1933600"/>
          </a:xfrm>
          <a:prstGeom prst="rect">
            <a:avLst/>
          </a:prstGeom>
          <a:solidFill>
            <a:schemeClr val="accent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19" name="Rectangle 318">
            <a:extLst>
              <a:ext uri="{FF2B5EF4-FFF2-40B4-BE49-F238E27FC236}">
                <a16:creationId xmlns:a16="http://schemas.microsoft.com/office/drawing/2014/main" id="{8509DC2D-2DD8-42B6-8583-7944256DF408}"/>
              </a:ext>
            </a:extLst>
          </p:cNvPr>
          <p:cNvSpPr/>
          <p:nvPr/>
        </p:nvSpPr>
        <p:spPr bwMode="auto">
          <a:xfrm>
            <a:off x="7870947" y="3325238"/>
            <a:ext cx="45720" cy="1525222"/>
          </a:xfrm>
          <a:prstGeom prst="rect">
            <a:avLst/>
          </a:prstGeom>
          <a:solidFill>
            <a:schemeClr val="accent2">
              <a:lumMod val="75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0" name="Rectangle 319">
            <a:extLst>
              <a:ext uri="{FF2B5EF4-FFF2-40B4-BE49-F238E27FC236}">
                <a16:creationId xmlns:a16="http://schemas.microsoft.com/office/drawing/2014/main" id="{39BFC5E9-0111-409F-910D-7CB9E3EF6BF1}"/>
              </a:ext>
            </a:extLst>
          </p:cNvPr>
          <p:cNvSpPr/>
          <p:nvPr/>
        </p:nvSpPr>
        <p:spPr bwMode="auto">
          <a:xfrm>
            <a:off x="10655549" y="3323603"/>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1" name="Rectangle 320">
            <a:extLst>
              <a:ext uri="{FF2B5EF4-FFF2-40B4-BE49-F238E27FC236}">
                <a16:creationId xmlns:a16="http://schemas.microsoft.com/office/drawing/2014/main" id="{0A0197D4-5F00-4E1E-9732-B4B591A5B9C0}"/>
              </a:ext>
            </a:extLst>
          </p:cNvPr>
          <p:cNvSpPr/>
          <p:nvPr/>
        </p:nvSpPr>
        <p:spPr bwMode="auto">
          <a:xfrm>
            <a:off x="10728828" y="3323603"/>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2" name="Rectangle 321">
            <a:extLst>
              <a:ext uri="{FF2B5EF4-FFF2-40B4-BE49-F238E27FC236}">
                <a16:creationId xmlns:a16="http://schemas.microsoft.com/office/drawing/2014/main" id="{B0B7CD1E-29B2-470F-B02C-6E897CEB1E07}"/>
              </a:ext>
            </a:extLst>
          </p:cNvPr>
          <p:cNvSpPr/>
          <p:nvPr/>
        </p:nvSpPr>
        <p:spPr bwMode="auto">
          <a:xfrm>
            <a:off x="10802107" y="3323603"/>
            <a:ext cx="45720" cy="1917971"/>
          </a:xfrm>
          <a:prstGeom prst="rect">
            <a:avLst/>
          </a:prstGeom>
          <a:solidFill>
            <a:srgbClr val="00B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3" name="Rectangle 322">
            <a:extLst>
              <a:ext uri="{FF2B5EF4-FFF2-40B4-BE49-F238E27FC236}">
                <a16:creationId xmlns:a16="http://schemas.microsoft.com/office/drawing/2014/main" id="{2B6F8230-20C4-4CD8-8571-9BF7D8F677FB}"/>
              </a:ext>
            </a:extLst>
          </p:cNvPr>
          <p:cNvSpPr/>
          <p:nvPr/>
        </p:nvSpPr>
        <p:spPr bwMode="auto">
          <a:xfrm>
            <a:off x="10582270" y="3323603"/>
            <a:ext cx="45720" cy="1917971"/>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4" name="Rectangle 323">
            <a:extLst>
              <a:ext uri="{FF2B5EF4-FFF2-40B4-BE49-F238E27FC236}">
                <a16:creationId xmlns:a16="http://schemas.microsoft.com/office/drawing/2014/main" id="{FA4D2C03-7F66-4255-8F76-5AED5BC11201}"/>
              </a:ext>
            </a:extLst>
          </p:cNvPr>
          <p:cNvSpPr/>
          <p:nvPr/>
        </p:nvSpPr>
        <p:spPr bwMode="auto">
          <a:xfrm>
            <a:off x="10875386"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5" name="Rectangle 324">
            <a:extLst>
              <a:ext uri="{FF2B5EF4-FFF2-40B4-BE49-F238E27FC236}">
                <a16:creationId xmlns:a16="http://schemas.microsoft.com/office/drawing/2014/main" id="{7057BA1D-C300-4A4A-8A56-66D9025DBE2C}"/>
              </a:ext>
            </a:extLst>
          </p:cNvPr>
          <p:cNvSpPr/>
          <p:nvPr/>
        </p:nvSpPr>
        <p:spPr bwMode="auto">
          <a:xfrm>
            <a:off x="11681430"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26" name="Rectangle 325">
            <a:extLst>
              <a:ext uri="{FF2B5EF4-FFF2-40B4-BE49-F238E27FC236}">
                <a16:creationId xmlns:a16="http://schemas.microsoft.com/office/drawing/2014/main" id="{31A74C33-B270-4C07-9E39-4D30B4DB3146}"/>
              </a:ext>
            </a:extLst>
          </p:cNvPr>
          <p:cNvSpPr/>
          <p:nvPr/>
        </p:nvSpPr>
        <p:spPr bwMode="auto">
          <a:xfrm>
            <a:off x="11095223"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0" name="Rectangle 329">
            <a:extLst>
              <a:ext uri="{FF2B5EF4-FFF2-40B4-BE49-F238E27FC236}">
                <a16:creationId xmlns:a16="http://schemas.microsoft.com/office/drawing/2014/main" id="{E22932AE-3787-4FF7-B048-EA542EB654FF}"/>
              </a:ext>
            </a:extLst>
          </p:cNvPr>
          <p:cNvSpPr/>
          <p:nvPr/>
        </p:nvSpPr>
        <p:spPr bwMode="auto">
          <a:xfrm>
            <a:off x="11461618"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1" name="Rectangle 330">
            <a:extLst>
              <a:ext uri="{FF2B5EF4-FFF2-40B4-BE49-F238E27FC236}">
                <a16:creationId xmlns:a16="http://schemas.microsoft.com/office/drawing/2014/main" id="{E1B05840-1B4C-4C2B-BBB7-D8D11076E251}"/>
              </a:ext>
            </a:extLst>
          </p:cNvPr>
          <p:cNvSpPr/>
          <p:nvPr/>
        </p:nvSpPr>
        <p:spPr bwMode="auto">
          <a:xfrm>
            <a:off x="11534897"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2" name="Rectangle 331">
            <a:extLst>
              <a:ext uri="{FF2B5EF4-FFF2-40B4-BE49-F238E27FC236}">
                <a16:creationId xmlns:a16="http://schemas.microsoft.com/office/drawing/2014/main" id="{786294DA-593E-46AB-B459-4336F68EBE7A}"/>
              </a:ext>
            </a:extLst>
          </p:cNvPr>
          <p:cNvSpPr/>
          <p:nvPr/>
        </p:nvSpPr>
        <p:spPr bwMode="auto">
          <a:xfrm>
            <a:off x="11608176" y="3323603"/>
            <a:ext cx="45720" cy="193137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3" name="Rectangle 332">
            <a:extLst>
              <a:ext uri="{FF2B5EF4-FFF2-40B4-BE49-F238E27FC236}">
                <a16:creationId xmlns:a16="http://schemas.microsoft.com/office/drawing/2014/main" id="{8589F0D7-8E79-41C5-8B77-7CAB9787A0B7}"/>
              </a:ext>
            </a:extLst>
          </p:cNvPr>
          <p:cNvSpPr/>
          <p:nvPr/>
        </p:nvSpPr>
        <p:spPr bwMode="auto">
          <a:xfrm>
            <a:off x="8970132" y="3315860"/>
            <a:ext cx="45720" cy="1829148"/>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4" name="Rectangle 333">
            <a:extLst>
              <a:ext uri="{FF2B5EF4-FFF2-40B4-BE49-F238E27FC236}">
                <a16:creationId xmlns:a16="http://schemas.microsoft.com/office/drawing/2014/main" id="{2D223F56-BC0E-4730-9D70-9FB2156CB6B5}"/>
              </a:ext>
            </a:extLst>
          </p:cNvPr>
          <p:cNvSpPr/>
          <p:nvPr/>
        </p:nvSpPr>
        <p:spPr bwMode="auto">
          <a:xfrm>
            <a:off x="2594859" y="3323368"/>
            <a:ext cx="45720" cy="563712"/>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5" name="Rectangle 334">
            <a:extLst>
              <a:ext uri="{FF2B5EF4-FFF2-40B4-BE49-F238E27FC236}">
                <a16:creationId xmlns:a16="http://schemas.microsoft.com/office/drawing/2014/main" id="{AD0EAD78-43FD-4FA3-8C03-198F4A9F87B0}"/>
              </a:ext>
            </a:extLst>
          </p:cNvPr>
          <p:cNvSpPr/>
          <p:nvPr/>
        </p:nvSpPr>
        <p:spPr bwMode="auto">
          <a:xfrm>
            <a:off x="3327649" y="3326760"/>
            <a:ext cx="45720" cy="653290"/>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6" name="Rectangle 335">
            <a:extLst>
              <a:ext uri="{FF2B5EF4-FFF2-40B4-BE49-F238E27FC236}">
                <a16:creationId xmlns:a16="http://schemas.microsoft.com/office/drawing/2014/main" id="{FFD086BA-44CF-4F36-9E72-209EBBCCE01E}"/>
              </a:ext>
            </a:extLst>
          </p:cNvPr>
          <p:cNvSpPr/>
          <p:nvPr/>
        </p:nvSpPr>
        <p:spPr bwMode="auto">
          <a:xfrm>
            <a:off x="3547486" y="3328791"/>
            <a:ext cx="49828" cy="745581"/>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7" name="Rectangle 336">
            <a:extLst>
              <a:ext uri="{FF2B5EF4-FFF2-40B4-BE49-F238E27FC236}">
                <a16:creationId xmlns:a16="http://schemas.microsoft.com/office/drawing/2014/main" id="{AB332CB5-11A7-4E57-9031-8422F7F17F70}"/>
              </a:ext>
            </a:extLst>
          </p:cNvPr>
          <p:cNvSpPr/>
          <p:nvPr/>
        </p:nvSpPr>
        <p:spPr bwMode="auto">
          <a:xfrm>
            <a:off x="3987160" y="3325431"/>
            <a:ext cx="45720" cy="894007"/>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8" name="Rectangle 337">
            <a:extLst>
              <a:ext uri="{FF2B5EF4-FFF2-40B4-BE49-F238E27FC236}">
                <a16:creationId xmlns:a16="http://schemas.microsoft.com/office/drawing/2014/main" id="{1F0771C6-AE88-42BE-B7BA-4F4DECB3F12F}"/>
              </a:ext>
            </a:extLst>
          </p:cNvPr>
          <p:cNvSpPr/>
          <p:nvPr/>
        </p:nvSpPr>
        <p:spPr bwMode="auto">
          <a:xfrm>
            <a:off x="4646671" y="3330834"/>
            <a:ext cx="45720" cy="976493"/>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39" name="Rectangle 338">
            <a:extLst>
              <a:ext uri="{FF2B5EF4-FFF2-40B4-BE49-F238E27FC236}">
                <a16:creationId xmlns:a16="http://schemas.microsoft.com/office/drawing/2014/main" id="{A8C7EDE3-4816-4A77-B2E4-BFD6892915ED}"/>
              </a:ext>
            </a:extLst>
          </p:cNvPr>
          <p:cNvSpPr/>
          <p:nvPr/>
        </p:nvSpPr>
        <p:spPr bwMode="auto">
          <a:xfrm>
            <a:off x="4719950" y="3326269"/>
            <a:ext cx="45720" cy="1007483"/>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0" name="Rectangle 339">
            <a:extLst>
              <a:ext uri="{FF2B5EF4-FFF2-40B4-BE49-F238E27FC236}">
                <a16:creationId xmlns:a16="http://schemas.microsoft.com/office/drawing/2014/main" id="{90EADFDC-9544-4F53-8245-EEF16F829EE2}"/>
              </a:ext>
            </a:extLst>
          </p:cNvPr>
          <p:cNvSpPr/>
          <p:nvPr/>
        </p:nvSpPr>
        <p:spPr bwMode="auto">
          <a:xfrm>
            <a:off x="4793229" y="3321558"/>
            <a:ext cx="45720" cy="1007483"/>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1" name="Rectangle 340">
            <a:extLst>
              <a:ext uri="{FF2B5EF4-FFF2-40B4-BE49-F238E27FC236}">
                <a16:creationId xmlns:a16="http://schemas.microsoft.com/office/drawing/2014/main" id="{08347544-8B1E-4919-95D2-5B5F3FD37F72}"/>
              </a:ext>
            </a:extLst>
          </p:cNvPr>
          <p:cNvSpPr/>
          <p:nvPr/>
        </p:nvSpPr>
        <p:spPr bwMode="auto">
          <a:xfrm>
            <a:off x="5013066" y="3321558"/>
            <a:ext cx="45720" cy="1019039"/>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2" name="Rectangle 341">
            <a:extLst>
              <a:ext uri="{FF2B5EF4-FFF2-40B4-BE49-F238E27FC236}">
                <a16:creationId xmlns:a16="http://schemas.microsoft.com/office/drawing/2014/main" id="{4AEE2702-2497-4F12-A22D-A2E9F69BF5C8}"/>
              </a:ext>
            </a:extLst>
          </p:cNvPr>
          <p:cNvSpPr/>
          <p:nvPr/>
        </p:nvSpPr>
        <p:spPr bwMode="auto">
          <a:xfrm>
            <a:off x="5086345" y="3332431"/>
            <a:ext cx="45720" cy="1019039"/>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3" name="Rectangle 342">
            <a:extLst>
              <a:ext uri="{FF2B5EF4-FFF2-40B4-BE49-F238E27FC236}">
                <a16:creationId xmlns:a16="http://schemas.microsoft.com/office/drawing/2014/main" id="{9E17C244-6894-4BF0-8F74-015BC0937961}"/>
              </a:ext>
            </a:extLst>
          </p:cNvPr>
          <p:cNvSpPr/>
          <p:nvPr/>
        </p:nvSpPr>
        <p:spPr bwMode="auto">
          <a:xfrm>
            <a:off x="5306182" y="3332431"/>
            <a:ext cx="45720" cy="1047207"/>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4" name="Rectangle 343">
            <a:extLst>
              <a:ext uri="{FF2B5EF4-FFF2-40B4-BE49-F238E27FC236}">
                <a16:creationId xmlns:a16="http://schemas.microsoft.com/office/drawing/2014/main" id="{C461543A-1606-415C-9FDC-45B7118E12F1}"/>
              </a:ext>
            </a:extLst>
          </p:cNvPr>
          <p:cNvSpPr/>
          <p:nvPr/>
        </p:nvSpPr>
        <p:spPr bwMode="auto">
          <a:xfrm>
            <a:off x="6038972" y="3333305"/>
            <a:ext cx="45720" cy="1164961"/>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5" name="Rectangle 344">
            <a:extLst>
              <a:ext uri="{FF2B5EF4-FFF2-40B4-BE49-F238E27FC236}">
                <a16:creationId xmlns:a16="http://schemas.microsoft.com/office/drawing/2014/main" id="{2E277E0D-1F14-4722-BFD7-599905A4AA9B}"/>
              </a:ext>
            </a:extLst>
          </p:cNvPr>
          <p:cNvSpPr/>
          <p:nvPr/>
        </p:nvSpPr>
        <p:spPr bwMode="auto">
          <a:xfrm>
            <a:off x="6478646" y="3320089"/>
            <a:ext cx="45720" cy="1302213"/>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6" name="Rectangle 345">
            <a:extLst>
              <a:ext uri="{FF2B5EF4-FFF2-40B4-BE49-F238E27FC236}">
                <a16:creationId xmlns:a16="http://schemas.microsoft.com/office/drawing/2014/main" id="{9D8B090A-B8BF-4923-B61F-0E3F899FA7E8}"/>
              </a:ext>
            </a:extLst>
          </p:cNvPr>
          <p:cNvSpPr/>
          <p:nvPr/>
        </p:nvSpPr>
        <p:spPr bwMode="auto">
          <a:xfrm>
            <a:off x="6625204" y="3329502"/>
            <a:ext cx="45720" cy="1302213"/>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7" name="Rectangle 346">
            <a:extLst>
              <a:ext uri="{FF2B5EF4-FFF2-40B4-BE49-F238E27FC236}">
                <a16:creationId xmlns:a16="http://schemas.microsoft.com/office/drawing/2014/main" id="{8FCE62BF-3325-4D87-824E-77CC3EF958B6}"/>
              </a:ext>
            </a:extLst>
          </p:cNvPr>
          <p:cNvSpPr/>
          <p:nvPr/>
        </p:nvSpPr>
        <p:spPr bwMode="auto">
          <a:xfrm>
            <a:off x="6698483" y="3333306"/>
            <a:ext cx="45720" cy="1312224"/>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8" name="Rectangle 347">
            <a:extLst>
              <a:ext uri="{FF2B5EF4-FFF2-40B4-BE49-F238E27FC236}">
                <a16:creationId xmlns:a16="http://schemas.microsoft.com/office/drawing/2014/main" id="{69BAEC30-0FFB-4355-9BB7-983508CFB64E}"/>
              </a:ext>
            </a:extLst>
          </p:cNvPr>
          <p:cNvSpPr/>
          <p:nvPr/>
        </p:nvSpPr>
        <p:spPr bwMode="auto">
          <a:xfrm>
            <a:off x="7138157" y="3329305"/>
            <a:ext cx="45720" cy="1361231"/>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49" name="Rectangle 348">
            <a:extLst>
              <a:ext uri="{FF2B5EF4-FFF2-40B4-BE49-F238E27FC236}">
                <a16:creationId xmlns:a16="http://schemas.microsoft.com/office/drawing/2014/main" id="{F1C2BAF1-B986-4E32-A4C5-B7AB7B536D34}"/>
              </a:ext>
            </a:extLst>
          </p:cNvPr>
          <p:cNvSpPr/>
          <p:nvPr/>
        </p:nvSpPr>
        <p:spPr bwMode="auto">
          <a:xfrm>
            <a:off x="7724389" y="3322914"/>
            <a:ext cx="45720" cy="1491044"/>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0" name="Rectangle 349">
            <a:extLst>
              <a:ext uri="{FF2B5EF4-FFF2-40B4-BE49-F238E27FC236}">
                <a16:creationId xmlns:a16="http://schemas.microsoft.com/office/drawing/2014/main" id="{46B1A1B9-80EA-459F-959E-DF1C5BAF7E90}"/>
              </a:ext>
            </a:extLst>
          </p:cNvPr>
          <p:cNvSpPr/>
          <p:nvPr/>
        </p:nvSpPr>
        <p:spPr bwMode="auto">
          <a:xfrm>
            <a:off x="8310621" y="3329305"/>
            <a:ext cx="45720" cy="1642466"/>
          </a:xfrm>
          <a:prstGeom prst="rect">
            <a:avLst/>
          </a:prstGeom>
          <a:solidFill>
            <a:srgbClr val="0070C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1" name="Rectangle 350">
            <a:extLst>
              <a:ext uri="{FF2B5EF4-FFF2-40B4-BE49-F238E27FC236}">
                <a16:creationId xmlns:a16="http://schemas.microsoft.com/office/drawing/2014/main" id="{E2E840EA-353E-4762-9897-2DFF64791E0A}"/>
              </a:ext>
            </a:extLst>
          </p:cNvPr>
          <p:cNvSpPr/>
          <p:nvPr/>
        </p:nvSpPr>
        <p:spPr bwMode="auto">
          <a:xfrm>
            <a:off x="4939787" y="3328007"/>
            <a:ext cx="45720" cy="1012587"/>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2" name="Rectangle 351">
            <a:extLst>
              <a:ext uri="{FF2B5EF4-FFF2-40B4-BE49-F238E27FC236}">
                <a16:creationId xmlns:a16="http://schemas.microsoft.com/office/drawing/2014/main" id="{B4FF5750-A925-4238-9D3D-6F8270B52B3E}"/>
              </a:ext>
            </a:extLst>
          </p:cNvPr>
          <p:cNvSpPr/>
          <p:nvPr/>
        </p:nvSpPr>
        <p:spPr bwMode="auto">
          <a:xfrm>
            <a:off x="5672577" y="3333305"/>
            <a:ext cx="45720" cy="1105145"/>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3" name="Rectangle 352">
            <a:extLst>
              <a:ext uri="{FF2B5EF4-FFF2-40B4-BE49-F238E27FC236}">
                <a16:creationId xmlns:a16="http://schemas.microsoft.com/office/drawing/2014/main" id="{ECA79652-556E-4D32-9E9B-790C04B15C02}"/>
              </a:ext>
            </a:extLst>
          </p:cNvPr>
          <p:cNvSpPr/>
          <p:nvPr/>
        </p:nvSpPr>
        <p:spPr bwMode="auto">
          <a:xfrm>
            <a:off x="9263248" y="3319477"/>
            <a:ext cx="45720" cy="1933095"/>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4" name="Rectangle 353">
            <a:extLst>
              <a:ext uri="{FF2B5EF4-FFF2-40B4-BE49-F238E27FC236}">
                <a16:creationId xmlns:a16="http://schemas.microsoft.com/office/drawing/2014/main" id="{B5B68309-102E-4D65-A2CD-41CA96E33F54}"/>
              </a:ext>
            </a:extLst>
          </p:cNvPr>
          <p:cNvSpPr/>
          <p:nvPr/>
        </p:nvSpPr>
        <p:spPr bwMode="auto">
          <a:xfrm>
            <a:off x="10289154" y="3319477"/>
            <a:ext cx="45720" cy="1933095"/>
          </a:xfrm>
          <a:prstGeom prst="rect">
            <a:avLst/>
          </a:prstGeom>
          <a:solidFill>
            <a:schemeClr val="accent2"/>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5" name="Rectangle 354">
            <a:extLst>
              <a:ext uri="{FF2B5EF4-FFF2-40B4-BE49-F238E27FC236}">
                <a16:creationId xmlns:a16="http://schemas.microsoft.com/office/drawing/2014/main" id="{037868F1-0654-4722-B376-256143CC04B3}"/>
              </a:ext>
            </a:extLst>
          </p:cNvPr>
          <p:cNvSpPr/>
          <p:nvPr/>
        </p:nvSpPr>
        <p:spPr bwMode="auto">
          <a:xfrm>
            <a:off x="2375022" y="3329306"/>
            <a:ext cx="45720" cy="406932"/>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6" name="Rectangle 355">
            <a:extLst>
              <a:ext uri="{FF2B5EF4-FFF2-40B4-BE49-F238E27FC236}">
                <a16:creationId xmlns:a16="http://schemas.microsoft.com/office/drawing/2014/main" id="{7FD96097-DDC4-404D-8C78-4344BCBC7695}"/>
              </a:ext>
            </a:extLst>
          </p:cNvPr>
          <p:cNvSpPr/>
          <p:nvPr/>
        </p:nvSpPr>
        <p:spPr bwMode="auto">
          <a:xfrm>
            <a:off x="2448301" y="3325167"/>
            <a:ext cx="45720" cy="439630"/>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7" name="Rectangle 356">
            <a:extLst>
              <a:ext uri="{FF2B5EF4-FFF2-40B4-BE49-F238E27FC236}">
                <a16:creationId xmlns:a16="http://schemas.microsoft.com/office/drawing/2014/main" id="{78D0919C-CCCA-4E8F-971A-91CE20B7B8D5}"/>
              </a:ext>
            </a:extLst>
          </p:cNvPr>
          <p:cNvSpPr/>
          <p:nvPr/>
        </p:nvSpPr>
        <p:spPr bwMode="auto">
          <a:xfrm>
            <a:off x="2668138" y="3320089"/>
            <a:ext cx="45720" cy="559384"/>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8" name="Rectangle 357">
            <a:extLst>
              <a:ext uri="{FF2B5EF4-FFF2-40B4-BE49-F238E27FC236}">
                <a16:creationId xmlns:a16="http://schemas.microsoft.com/office/drawing/2014/main" id="{B9195CD6-AE76-45E0-98E3-6B6F09203887}"/>
              </a:ext>
            </a:extLst>
          </p:cNvPr>
          <p:cNvSpPr/>
          <p:nvPr/>
        </p:nvSpPr>
        <p:spPr bwMode="auto">
          <a:xfrm>
            <a:off x="2887975" y="3333305"/>
            <a:ext cx="45720" cy="599792"/>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59" name="Rectangle 358">
            <a:extLst>
              <a:ext uri="{FF2B5EF4-FFF2-40B4-BE49-F238E27FC236}">
                <a16:creationId xmlns:a16="http://schemas.microsoft.com/office/drawing/2014/main" id="{3731B422-0653-4D82-9F9B-B24B1201D679}"/>
              </a:ext>
            </a:extLst>
          </p:cNvPr>
          <p:cNvSpPr/>
          <p:nvPr/>
        </p:nvSpPr>
        <p:spPr bwMode="auto">
          <a:xfrm>
            <a:off x="3474207" y="3338172"/>
            <a:ext cx="45720" cy="729775"/>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0" name="Rectangle 359">
            <a:extLst>
              <a:ext uri="{FF2B5EF4-FFF2-40B4-BE49-F238E27FC236}">
                <a16:creationId xmlns:a16="http://schemas.microsoft.com/office/drawing/2014/main" id="{682C80C7-C081-43C0-861E-A39CE2E4D564}"/>
              </a:ext>
            </a:extLst>
          </p:cNvPr>
          <p:cNvSpPr/>
          <p:nvPr/>
        </p:nvSpPr>
        <p:spPr bwMode="auto">
          <a:xfrm>
            <a:off x="10948665" y="3323603"/>
            <a:ext cx="45720" cy="1932993"/>
          </a:xfrm>
          <a:prstGeom prst="rect">
            <a:avLst/>
          </a:prstGeom>
          <a:solidFill>
            <a:srgbClr val="92D050"/>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grpSp>
        <p:nvGrpSpPr>
          <p:cNvPr id="131" name="Group 130">
            <a:extLst>
              <a:ext uri="{FF2B5EF4-FFF2-40B4-BE49-F238E27FC236}">
                <a16:creationId xmlns:a16="http://schemas.microsoft.com/office/drawing/2014/main" id="{D15A7650-898D-4E24-A44E-DC6416DBE82B}"/>
              </a:ext>
            </a:extLst>
          </p:cNvPr>
          <p:cNvGrpSpPr/>
          <p:nvPr/>
        </p:nvGrpSpPr>
        <p:grpSpPr>
          <a:xfrm>
            <a:off x="2301743" y="3315860"/>
            <a:ext cx="8179689" cy="1943110"/>
            <a:chOff x="2301743" y="3741891"/>
            <a:chExt cx="8179689" cy="1943110"/>
          </a:xfrm>
          <a:solidFill>
            <a:schemeClr val="accent3"/>
          </a:solidFill>
        </p:grpSpPr>
        <p:sp>
          <p:nvSpPr>
            <p:cNvPr id="361" name="Rectangle 360">
              <a:extLst>
                <a:ext uri="{FF2B5EF4-FFF2-40B4-BE49-F238E27FC236}">
                  <a16:creationId xmlns:a16="http://schemas.microsoft.com/office/drawing/2014/main" id="{69D01085-3242-4F76-BB66-FBED814FEC4A}"/>
                </a:ext>
              </a:extLst>
            </p:cNvPr>
            <p:cNvSpPr/>
            <p:nvPr/>
          </p:nvSpPr>
          <p:spPr bwMode="auto">
            <a:xfrm>
              <a:off x="2301743" y="3755335"/>
              <a:ext cx="45720" cy="396777"/>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2" name="Rectangle 361">
              <a:extLst>
                <a:ext uri="{FF2B5EF4-FFF2-40B4-BE49-F238E27FC236}">
                  <a16:creationId xmlns:a16="http://schemas.microsoft.com/office/drawing/2014/main" id="{A097BADA-4BBA-4DF0-828F-9D590C9B556D}"/>
                </a:ext>
              </a:extLst>
            </p:cNvPr>
            <p:cNvSpPr/>
            <p:nvPr/>
          </p:nvSpPr>
          <p:spPr bwMode="auto">
            <a:xfrm>
              <a:off x="2521580" y="3746121"/>
              <a:ext cx="45720" cy="506702"/>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3" name="Rectangle 362">
              <a:extLst>
                <a:ext uri="{FF2B5EF4-FFF2-40B4-BE49-F238E27FC236}">
                  <a16:creationId xmlns:a16="http://schemas.microsoft.com/office/drawing/2014/main" id="{A5B0FB34-22F3-4E96-9CE1-5277CA01809A}"/>
                </a:ext>
              </a:extLst>
            </p:cNvPr>
            <p:cNvSpPr/>
            <p:nvPr/>
          </p:nvSpPr>
          <p:spPr bwMode="auto">
            <a:xfrm>
              <a:off x="4206997" y="3755859"/>
              <a:ext cx="45720" cy="922829"/>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4" name="Rectangle 363">
              <a:extLst>
                <a:ext uri="{FF2B5EF4-FFF2-40B4-BE49-F238E27FC236}">
                  <a16:creationId xmlns:a16="http://schemas.microsoft.com/office/drawing/2014/main" id="{97A4F519-4287-4D1D-8651-AB4379EE7859}"/>
                </a:ext>
              </a:extLst>
            </p:cNvPr>
            <p:cNvSpPr/>
            <p:nvPr/>
          </p:nvSpPr>
          <p:spPr bwMode="auto">
            <a:xfrm>
              <a:off x="4500113" y="3751270"/>
              <a:ext cx="45720" cy="980576"/>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5" name="Rectangle 364">
              <a:extLst>
                <a:ext uri="{FF2B5EF4-FFF2-40B4-BE49-F238E27FC236}">
                  <a16:creationId xmlns:a16="http://schemas.microsoft.com/office/drawing/2014/main" id="{C7972977-E00F-434A-A002-88E5F1DCC50C}"/>
                </a:ext>
              </a:extLst>
            </p:cNvPr>
            <p:cNvSpPr/>
            <p:nvPr/>
          </p:nvSpPr>
          <p:spPr bwMode="auto">
            <a:xfrm>
              <a:off x="5965693" y="3751269"/>
              <a:ext cx="45720" cy="1170027"/>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6" name="Rectangle 365">
              <a:extLst>
                <a:ext uri="{FF2B5EF4-FFF2-40B4-BE49-F238E27FC236}">
                  <a16:creationId xmlns:a16="http://schemas.microsoft.com/office/drawing/2014/main" id="{AF5E8216-75DC-427B-91AB-3DA59E3EDBD4}"/>
                </a:ext>
              </a:extLst>
            </p:cNvPr>
            <p:cNvSpPr/>
            <p:nvPr/>
          </p:nvSpPr>
          <p:spPr bwMode="auto">
            <a:xfrm>
              <a:off x="7211436" y="3751413"/>
              <a:ext cx="45720" cy="1363761"/>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7" name="Rectangle 366">
              <a:extLst>
                <a:ext uri="{FF2B5EF4-FFF2-40B4-BE49-F238E27FC236}">
                  <a16:creationId xmlns:a16="http://schemas.microsoft.com/office/drawing/2014/main" id="{D8B09847-B36D-4F06-B156-7214D8E4088A}"/>
                </a:ext>
              </a:extLst>
            </p:cNvPr>
            <p:cNvSpPr/>
            <p:nvPr/>
          </p:nvSpPr>
          <p:spPr bwMode="auto">
            <a:xfrm>
              <a:off x="8457179" y="3741891"/>
              <a:ext cx="45720" cy="1693976"/>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8" name="Rectangle 367">
              <a:extLst>
                <a:ext uri="{FF2B5EF4-FFF2-40B4-BE49-F238E27FC236}">
                  <a16:creationId xmlns:a16="http://schemas.microsoft.com/office/drawing/2014/main" id="{FB014E4C-DA5A-478A-93D9-624134B8A6FC}"/>
                </a:ext>
              </a:extLst>
            </p:cNvPr>
            <p:cNvSpPr/>
            <p:nvPr/>
          </p:nvSpPr>
          <p:spPr bwMode="auto">
            <a:xfrm>
              <a:off x="9116690" y="3751167"/>
              <a:ext cx="45720" cy="1874838"/>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69" name="Rectangle 368">
              <a:extLst>
                <a:ext uri="{FF2B5EF4-FFF2-40B4-BE49-F238E27FC236}">
                  <a16:creationId xmlns:a16="http://schemas.microsoft.com/office/drawing/2014/main" id="{486E6036-9F9A-4A41-A8B8-B7D97D0E5B11}"/>
                </a:ext>
              </a:extLst>
            </p:cNvPr>
            <p:cNvSpPr/>
            <p:nvPr/>
          </p:nvSpPr>
          <p:spPr bwMode="auto">
            <a:xfrm>
              <a:off x="9409806" y="3755335"/>
              <a:ext cx="45720" cy="1923268"/>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70" name="Rectangle 369">
              <a:extLst>
                <a:ext uri="{FF2B5EF4-FFF2-40B4-BE49-F238E27FC236}">
                  <a16:creationId xmlns:a16="http://schemas.microsoft.com/office/drawing/2014/main" id="{BDD5D0FA-3FB5-4C77-AABC-06934E891F0D}"/>
                </a:ext>
              </a:extLst>
            </p:cNvPr>
            <p:cNvSpPr/>
            <p:nvPr/>
          </p:nvSpPr>
          <p:spPr bwMode="auto">
            <a:xfrm>
              <a:off x="10142596" y="3747391"/>
              <a:ext cx="45720" cy="1931777"/>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71" name="Rectangle 370">
              <a:extLst>
                <a:ext uri="{FF2B5EF4-FFF2-40B4-BE49-F238E27FC236}">
                  <a16:creationId xmlns:a16="http://schemas.microsoft.com/office/drawing/2014/main" id="{E442F5C0-1760-4B47-BF2E-0C226F92ABED}"/>
                </a:ext>
              </a:extLst>
            </p:cNvPr>
            <p:cNvSpPr/>
            <p:nvPr/>
          </p:nvSpPr>
          <p:spPr bwMode="auto">
            <a:xfrm>
              <a:off x="10435712" y="3753224"/>
              <a:ext cx="45720" cy="1931777"/>
            </a:xfrm>
            <a:prstGeom prst="rect">
              <a:avLst/>
            </a:prstGeom>
            <a:grp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grpSp>
      <p:sp>
        <p:nvSpPr>
          <p:cNvPr id="372" name="Rectangle 371">
            <a:extLst>
              <a:ext uri="{FF2B5EF4-FFF2-40B4-BE49-F238E27FC236}">
                <a16:creationId xmlns:a16="http://schemas.microsoft.com/office/drawing/2014/main" id="{E97C467D-8AF9-4587-BF38-3C4D635705FF}"/>
              </a:ext>
            </a:extLst>
          </p:cNvPr>
          <p:cNvSpPr/>
          <p:nvPr/>
        </p:nvSpPr>
        <p:spPr bwMode="auto">
          <a:xfrm>
            <a:off x="3034533" y="3324489"/>
            <a:ext cx="45720" cy="625389"/>
          </a:xfrm>
          <a:prstGeom prst="rect">
            <a:avLst/>
          </a:prstGeom>
          <a:solidFill>
            <a:schemeClr val="accent1">
              <a:lumMod val="20000"/>
              <a:lumOff val="8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73" name="Rectangle 372">
            <a:extLst>
              <a:ext uri="{FF2B5EF4-FFF2-40B4-BE49-F238E27FC236}">
                <a16:creationId xmlns:a16="http://schemas.microsoft.com/office/drawing/2014/main" id="{B1C59A38-9CC9-40BB-862E-EE81A4BEEE54}"/>
              </a:ext>
            </a:extLst>
          </p:cNvPr>
          <p:cNvSpPr/>
          <p:nvPr/>
        </p:nvSpPr>
        <p:spPr bwMode="auto">
          <a:xfrm>
            <a:off x="9043411" y="3320506"/>
            <a:ext cx="45720" cy="1834498"/>
          </a:xfrm>
          <a:prstGeom prst="rect">
            <a:avLst/>
          </a:prstGeom>
          <a:solidFill>
            <a:schemeClr val="accent1">
              <a:lumMod val="20000"/>
              <a:lumOff val="8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74" name="Rectangle 373">
            <a:extLst>
              <a:ext uri="{FF2B5EF4-FFF2-40B4-BE49-F238E27FC236}">
                <a16:creationId xmlns:a16="http://schemas.microsoft.com/office/drawing/2014/main" id="{19FC26C9-B89F-4363-A463-60BAC8702D4D}"/>
              </a:ext>
            </a:extLst>
          </p:cNvPr>
          <p:cNvSpPr/>
          <p:nvPr/>
        </p:nvSpPr>
        <p:spPr bwMode="auto">
          <a:xfrm>
            <a:off x="6771762" y="3338028"/>
            <a:ext cx="45720" cy="1323042"/>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sp>
        <p:nvSpPr>
          <p:cNvPr id="375" name="Rectangle 374">
            <a:extLst>
              <a:ext uri="{FF2B5EF4-FFF2-40B4-BE49-F238E27FC236}">
                <a16:creationId xmlns:a16="http://schemas.microsoft.com/office/drawing/2014/main" id="{1B8EB248-73AE-4523-93E3-1034308BAA67}"/>
              </a:ext>
            </a:extLst>
          </p:cNvPr>
          <p:cNvSpPr/>
          <p:nvPr/>
        </p:nvSpPr>
        <p:spPr bwMode="auto">
          <a:xfrm>
            <a:off x="8383900" y="3347552"/>
            <a:ext cx="45720" cy="1660530"/>
          </a:xfrm>
          <a:prstGeom prst="rect">
            <a:avLst/>
          </a:prstGeom>
          <a:solidFill>
            <a:schemeClr val="accent6">
              <a:lumMod val="60000"/>
              <a:lumOff val="40000"/>
            </a:schemeClr>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a:sym typeface="Arial"/>
            </a:endParaRPr>
          </a:p>
        </p:txBody>
      </p:sp>
      <p:cxnSp>
        <p:nvCxnSpPr>
          <p:cNvPr id="184" name="Straight Connector 183">
            <a:extLst>
              <a:ext uri="{FF2B5EF4-FFF2-40B4-BE49-F238E27FC236}">
                <a16:creationId xmlns:a16="http://schemas.microsoft.com/office/drawing/2014/main" id="{FB91BBAB-D886-46E4-BDAC-C0F64FC093BB}"/>
              </a:ext>
            </a:extLst>
          </p:cNvPr>
          <p:cNvCxnSpPr/>
          <p:nvPr/>
        </p:nvCxnSpPr>
        <p:spPr bwMode="auto">
          <a:xfrm>
            <a:off x="882451" y="4678148"/>
            <a:ext cx="10788162" cy="0"/>
          </a:xfrm>
          <a:prstGeom prst="line">
            <a:avLst/>
          </a:prstGeom>
          <a:noFill/>
          <a:ln w="28575" cap="flat" cmpd="sng" algn="ctr">
            <a:solidFill>
              <a:schemeClr val="bg1"/>
            </a:solidFill>
            <a:prstDash val="sysDot"/>
            <a:round/>
            <a:headEnd type="none" w="med" len="med"/>
            <a:tailEnd type="none" w="med" len="med"/>
          </a:ln>
          <a:effectLst/>
        </p:spPr>
      </p:cxnSp>
      <p:cxnSp>
        <p:nvCxnSpPr>
          <p:cNvPr id="128" name="Straight Connector 127">
            <a:extLst>
              <a:ext uri="{FF2B5EF4-FFF2-40B4-BE49-F238E27FC236}">
                <a16:creationId xmlns:a16="http://schemas.microsoft.com/office/drawing/2014/main" id="{01D6E13E-3D8C-432B-A69E-3259EEA4601C}"/>
              </a:ext>
            </a:extLst>
          </p:cNvPr>
          <p:cNvCxnSpPr>
            <a:cxnSpLocks/>
          </p:cNvCxnSpPr>
          <p:nvPr/>
        </p:nvCxnSpPr>
        <p:spPr bwMode="auto">
          <a:xfrm>
            <a:off x="882451" y="3323237"/>
            <a:ext cx="10890449" cy="11030"/>
          </a:xfrm>
          <a:prstGeom prst="line">
            <a:avLst/>
          </a:prstGeom>
          <a:noFill/>
          <a:ln w="28575" cap="flat" cmpd="sng" algn="ctr">
            <a:solidFill>
              <a:schemeClr val="bg1"/>
            </a:solidFill>
            <a:prstDash val="solid"/>
            <a:round/>
            <a:headEnd type="none" w="med" len="med"/>
            <a:tailEnd type="none" w="med" len="med"/>
          </a:ln>
          <a:effectLst/>
        </p:spPr>
      </p:cxnSp>
      <p:sp>
        <p:nvSpPr>
          <p:cNvPr id="376" name="TextBox 375">
            <a:extLst>
              <a:ext uri="{FF2B5EF4-FFF2-40B4-BE49-F238E27FC236}">
                <a16:creationId xmlns:a16="http://schemas.microsoft.com/office/drawing/2014/main" id="{FE4D5B61-8B48-4311-88FF-2C101531CA6E}"/>
              </a:ext>
            </a:extLst>
          </p:cNvPr>
          <p:cNvSpPr txBox="1"/>
          <p:nvPr/>
        </p:nvSpPr>
        <p:spPr bwMode="auto">
          <a:xfrm>
            <a:off x="10381561" y="2800924"/>
            <a:ext cx="11214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6 excluded.</a:t>
            </a:r>
          </a:p>
        </p:txBody>
      </p:sp>
      <p:sp>
        <p:nvSpPr>
          <p:cNvPr id="377" name="TextBox 376">
            <a:extLst>
              <a:ext uri="{FF2B5EF4-FFF2-40B4-BE49-F238E27FC236}">
                <a16:creationId xmlns:a16="http://schemas.microsoft.com/office/drawing/2014/main" id="{C7AEB3AC-EDC4-4D41-8931-BA01C5870138}"/>
              </a:ext>
            </a:extLst>
          </p:cNvPr>
          <p:cNvSpPr txBox="1"/>
          <p:nvPr/>
        </p:nvSpPr>
        <p:spPr bwMode="auto">
          <a:xfrm>
            <a:off x="5521378" y="5430676"/>
            <a:ext cx="643798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10 excluded. *Patients with pathCR.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brain mets. </a:t>
            </a: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Max tumor size change: +93.2%. </a:t>
            </a:r>
          </a:p>
        </p:txBody>
      </p:sp>
    </p:spTree>
    <p:extLst>
      <p:ext uri="{BB962C8B-B14F-4D97-AF65-F5344CB8AC3E}">
        <p14:creationId xmlns:p14="http://schemas.microsoft.com/office/powerpoint/2010/main" val="44953370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12648" y="238127"/>
            <a:ext cx="11265424" cy="1103313"/>
          </a:xfrm>
        </p:spPr>
        <p:txBody>
          <a:bodyPr/>
          <a:lstStyle/>
          <a:p>
            <a:r>
              <a:rPr lang="en-US" sz="3200" dirty="0"/>
              <a:t>Intracranial ORR With Pan-TRK Inhibition </a:t>
            </a:r>
            <a:r>
              <a:rPr lang="en-GB" sz="3200" dirty="0"/>
              <a:t>in </a:t>
            </a:r>
            <a:r>
              <a:rPr lang="en-GB" sz="3200" i="1" dirty="0"/>
              <a:t>NTRK</a:t>
            </a:r>
            <a:r>
              <a:rPr lang="en-GB" sz="3200" dirty="0"/>
              <a:t> Rearrangement–Positive Solid Tumors and </a:t>
            </a:r>
            <a:r>
              <a:rPr lang="en-US" sz="3200" dirty="0"/>
              <a:t>CNS Metastases</a:t>
            </a:r>
            <a:endParaRPr lang="en-GB" sz="3200" dirty="0"/>
          </a:p>
        </p:txBody>
      </p:sp>
      <p:graphicFrame>
        <p:nvGraphicFramePr>
          <p:cNvPr id="9" name="Group 3">
            <a:extLst>
              <a:ext uri="{FF2B5EF4-FFF2-40B4-BE49-F238E27FC236}">
                <a16:creationId xmlns:a16="http://schemas.microsoft.com/office/drawing/2014/main" id="{D2941618-8703-4164-93F9-3539A7B1748C}"/>
              </a:ext>
            </a:extLst>
          </p:cNvPr>
          <p:cNvGraphicFramePr>
            <a:graphicFrameLocks/>
          </p:cNvGraphicFramePr>
          <p:nvPr/>
        </p:nvGraphicFramePr>
        <p:xfrm>
          <a:off x="530600" y="1958925"/>
          <a:ext cx="4421158" cy="2651792"/>
        </p:xfrm>
        <a:graphic>
          <a:graphicData uri="http://schemas.openxmlformats.org/drawingml/2006/table">
            <a:tbl>
              <a:tblPr/>
              <a:tblGrid>
                <a:gridCol w="2724359">
                  <a:extLst>
                    <a:ext uri="{9D8B030D-6E8A-4147-A177-3AD203B41FA5}">
                      <a16:colId xmlns:a16="http://schemas.microsoft.com/office/drawing/2014/main" val="20000"/>
                    </a:ext>
                  </a:extLst>
                </a:gridCol>
                <a:gridCol w="1696799">
                  <a:extLst>
                    <a:ext uri="{9D8B030D-6E8A-4147-A177-3AD203B41FA5}">
                      <a16:colId xmlns:a16="http://schemas.microsoft.com/office/drawing/2014/main" val="20001"/>
                    </a:ext>
                  </a:extLst>
                </a:gridCol>
              </a:tblGrid>
              <a:tr h="396245">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Intracranial Response by BICR,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Entrectinib</a:t>
                      </a:r>
                      <a:r>
                        <a:rPr kumimoji="0" lang="en-US" sz="1800" b="1" i="0" u="none" strike="noStrike" cap="none" normalizeH="0" baseline="30000" dirty="0">
                          <a:ln>
                            <a:noFill/>
                          </a:ln>
                          <a:solidFill>
                            <a:schemeClr val="tx1"/>
                          </a:solidFill>
                          <a:effectLst/>
                          <a:latin typeface="Calibri" panose="020F0502020204030204" pitchFamily="34" charset="0"/>
                        </a:rPr>
                        <a:t>[1]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100582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Intracranial ORR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CR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PR</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PD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Non-CR/PD, missing or unevaluable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6 (54.5)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(27.3)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(27.3)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1 (9.1)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3 (27.3)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NE</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rgbClr val="CDCDCF"/>
                    </a:solidFill>
                  </a:tcPr>
                </a:tc>
                <a:extLst>
                  <a:ext uri="{0D108BD9-81ED-4DB2-BD59-A6C34878D82A}">
                    <a16:rowId xmlns:a16="http://schemas.microsoft.com/office/drawing/2014/main" val="10002"/>
                  </a:ext>
                </a:extLst>
              </a:tr>
            </a:tbl>
          </a:graphicData>
        </a:graphic>
      </p:graphicFrame>
      <p:sp>
        <p:nvSpPr>
          <p:cNvPr id="10" name="Text Box 30">
            <a:extLst>
              <a:ext uri="{FF2B5EF4-FFF2-40B4-BE49-F238E27FC236}">
                <a16:creationId xmlns:a16="http://schemas.microsoft.com/office/drawing/2014/main" id="{37E174FC-8FC8-465E-92D0-02523C8665B9}"/>
              </a:ext>
            </a:extLst>
          </p:cNvPr>
          <p:cNvSpPr txBox="1">
            <a:spLocks noChangeArrowheads="1"/>
          </p:cNvSpPr>
          <p:nvPr/>
        </p:nvSpPr>
        <p:spPr bwMode="auto">
          <a:xfrm>
            <a:off x="504563" y="4654219"/>
            <a:ext cx="5172709" cy="30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Data cutoff: May 31, 2018.</a:t>
            </a:r>
          </a:p>
        </p:txBody>
      </p:sp>
      <p:sp>
        <p:nvSpPr>
          <p:cNvPr id="11" name="Text Box 15">
            <a:extLst>
              <a:ext uri="{FF2B5EF4-FFF2-40B4-BE49-F238E27FC236}">
                <a16:creationId xmlns:a16="http://schemas.microsoft.com/office/drawing/2014/main" id="{809535B7-4DFD-4168-BE29-12044EF63836}"/>
              </a:ext>
            </a:extLst>
          </p:cNvPr>
          <p:cNvSpPr txBox="1">
            <a:spLocks noChangeArrowheads="1"/>
          </p:cNvSpPr>
          <p:nvPr/>
        </p:nvSpPr>
        <p:spPr bwMode="auto">
          <a:xfrm>
            <a:off x="398263" y="6365933"/>
            <a:ext cx="8616949"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a:sym typeface="Arial"/>
              </a:rPr>
              <a:t>1. Doebele. AACR 2019. Abstr CT131. 2.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Lassan. ESMO 2018. Abstr 4090.</a:t>
            </a:r>
            <a:endPar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nvGrpSpPr>
          <p:cNvPr id="12" name="Group 11">
            <a:extLst>
              <a:ext uri="{FF2B5EF4-FFF2-40B4-BE49-F238E27FC236}">
                <a16:creationId xmlns:a16="http://schemas.microsoft.com/office/drawing/2014/main" id="{88A8D7B2-67AC-405F-8913-C7D3B06A8CB5}"/>
              </a:ext>
            </a:extLst>
          </p:cNvPr>
          <p:cNvGrpSpPr>
            <a:grpSpLocks/>
          </p:cNvGrpSpPr>
          <p:nvPr/>
        </p:nvGrpSpPr>
        <p:grpSpPr bwMode="auto">
          <a:xfrm>
            <a:off x="9389569" y="6216652"/>
            <a:ext cx="2488502" cy="447822"/>
            <a:chOff x="9527309" y="3551529"/>
            <a:chExt cx="2488502" cy="448324"/>
          </a:xfrm>
        </p:grpSpPr>
        <p:pic>
          <p:nvPicPr>
            <p:cNvPr id="13" name="Picture 9">
              <a:extLst>
                <a:ext uri="{FF2B5EF4-FFF2-40B4-BE49-F238E27FC236}">
                  <a16:creationId xmlns:a16="http://schemas.microsoft.com/office/drawing/2014/main" id="{759E58DB-ECEB-4463-92C1-7550706BD91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4" name="Rectangle 13">
              <a:extLst>
                <a:ext uri="{FF2B5EF4-FFF2-40B4-BE49-F238E27FC236}">
                  <a16:creationId xmlns:a16="http://schemas.microsoft.com/office/drawing/2014/main" id="{71266F4A-F2A2-4293-87B6-F82A29923D3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a:sym typeface="Arial"/>
              </a:endParaRPr>
            </a:p>
          </p:txBody>
        </p:sp>
      </p:grpSp>
      <p:sp>
        <p:nvSpPr>
          <p:cNvPr id="16" name="Rectangle 15">
            <a:extLst>
              <a:ext uri="{FF2B5EF4-FFF2-40B4-BE49-F238E27FC236}">
                <a16:creationId xmlns:a16="http://schemas.microsoft.com/office/drawing/2014/main" id="{9F89F7B0-32A0-46CD-B8C8-885724256A94}"/>
              </a:ext>
            </a:extLst>
          </p:cNvPr>
          <p:cNvSpPr/>
          <p:nvPr/>
        </p:nvSpPr>
        <p:spPr>
          <a:xfrm>
            <a:off x="5403545" y="1671644"/>
            <a:ext cx="5032916" cy="646331"/>
          </a:xfrm>
          <a:prstGeom prst="rect">
            <a:avLst/>
          </a:prstGeom>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Larotrectinib Efficacy in Patient With EPS15-NTRK1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Lung Cancer and CNS Metastases</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[2]</a:t>
            </a:r>
          </a:p>
        </p:txBody>
      </p:sp>
      <p:sp>
        <p:nvSpPr>
          <p:cNvPr id="15" name="TextBox 14">
            <a:extLst>
              <a:ext uri="{FF2B5EF4-FFF2-40B4-BE49-F238E27FC236}">
                <a16:creationId xmlns:a16="http://schemas.microsoft.com/office/drawing/2014/main" id="{E8E4B0F2-7F5D-49E5-9F6F-55E803B29673}"/>
              </a:ext>
            </a:extLst>
          </p:cNvPr>
          <p:cNvSpPr txBox="1"/>
          <p:nvPr/>
        </p:nvSpPr>
        <p:spPr>
          <a:xfrm>
            <a:off x="6395367" y="2249447"/>
            <a:ext cx="986167" cy="369332"/>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Baseline</a:t>
            </a:r>
          </a:p>
        </p:txBody>
      </p:sp>
      <p:sp>
        <p:nvSpPr>
          <p:cNvPr id="17" name="TextBox 16">
            <a:extLst>
              <a:ext uri="{FF2B5EF4-FFF2-40B4-BE49-F238E27FC236}">
                <a16:creationId xmlns:a16="http://schemas.microsoft.com/office/drawing/2014/main" id="{AF51AE7E-C59A-43D3-AF3A-5B01EE66BFD5}"/>
              </a:ext>
            </a:extLst>
          </p:cNvPr>
          <p:cNvSpPr txBox="1"/>
          <p:nvPr/>
        </p:nvSpPr>
        <p:spPr>
          <a:xfrm>
            <a:off x="8593174" y="2243894"/>
            <a:ext cx="903068" cy="369332"/>
          </a:xfrm>
          <a:prstGeom prst="rect">
            <a:avLst/>
          </a:prstGeom>
          <a:noFill/>
        </p:spPr>
        <p:txBody>
          <a:bodyPr wrap="none" rtlCol="0">
            <a:spAutoFit/>
          </a:bodyPr>
          <a:lstStyle/>
          <a:p>
            <a:pPr marL="0" marR="0" lvl="0" indent="0" algn="l" defTabSz="609493"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Cycle 3 </a:t>
            </a:r>
          </a:p>
        </p:txBody>
      </p:sp>
      <p:pic>
        <p:nvPicPr>
          <p:cNvPr id="18" name="Content Placeholder 5">
            <a:extLst>
              <a:ext uri="{FF2B5EF4-FFF2-40B4-BE49-F238E27FC236}">
                <a16:creationId xmlns:a16="http://schemas.microsoft.com/office/drawing/2014/main" id="{F78D7C6F-3959-48BF-A753-28C6290F9C88}"/>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bwMode="auto">
          <a:xfrm>
            <a:off x="5528134" y="2562335"/>
            <a:ext cx="4754272" cy="3688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D2872211-DA1A-48E0-BDA8-2BABB100435E}"/>
              </a:ext>
            </a:extLst>
          </p:cNvPr>
          <p:cNvSpPr/>
          <p:nvPr/>
        </p:nvSpPr>
        <p:spPr>
          <a:xfrm>
            <a:off x="10249865" y="3064238"/>
            <a:ext cx="1381718" cy="584775"/>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 in lung target lesions</a:t>
            </a:r>
          </a:p>
        </p:txBody>
      </p:sp>
      <p:sp>
        <p:nvSpPr>
          <p:cNvPr id="19" name="Rectangle 18">
            <a:extLst>
              <a:ext uri="{FF2B5EF4-FFF2-40B4-BE49-F238E27FC236}">
                <a16:creationId xmlns:a16="http://schemas.microsoft.com/office/drawing/2014/main" id="{6746E1DD-9866-4F5E-8D83-3D55B6D56729}"/>
              </a:ext>
            </a:extLst>
          </p:cNvPr>
          <p:cNvSpPr/>
          <p:nvPr/>
        </p:nvSpPr>
        <p:spPr>
          <a:xfrm>
            <a:off x="9878397" y="4746169"/>
            <a:ext cx="2208828" cy="830997"/>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95% aggregate volume decrease in CNS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nontarget lesion</a:t>
            </a:r>
          </a:p>
        </p:txBody>
      </p:sp>
      <p:cxnSp>
        <p:nvCxnSpPr>
          <p:cNvPr id="5" name="Straight Arrow Connector 4">
            <a:extLst>
              <a:ext uri="{FF2B5EF4-FFF2-40B4-BE49-F238E27FC236}">
                <a16:creationId xmlns:a16="http://schemas.microsoft.com/office/drawing/2014/main" id="{A0B4ABDC-3034-4C59-A538-8E8CD542106A}"/>
              </a:ext>
            </a:extLst>
          </p:cNvPr>
          <p:cNvCxnSpPr>
            <a:cxnSpLocks/>
          </p:cNvCxnSpPr>
          <p:nvPr/>
        </p:nvCxnSpPr>
        <p:spPr bwMode="auto">
          <a:xfrm flipV="1">
            <a:off x="6029325" y="5195882"/>
            <a:ext cx="365760" cy="271468"/>
          </a:xfrm>
          <a:prstGeom prst="straightConnector1">
            <a:avLst/>
          </a:prstGeom>
          <a:noFill/>
          <a:ln w="28575" cap="flat" cmpd="sng" algn="ctr">
            <a:solidFill>
              <a:schemeClr val="accent3"/>
            </a:solidFill>
            <a:prstDash val="solid"/>
            <a:round/>
            <a:headEnd type="none" w="med" len="med"/>
            <a:tailEnd type="triangle"/>
          </a:ln>
          <a:effectLst/>
        </p:spPr>
      </p:cxnSp>
      <p:cxnSp>
        <p:nvCxnSpPr>
          <p:cNvPr id="20" name="Straight Arrow Connector 19">
            <a:extLst>
              <a:ext uri="{FF2B5EF4-FFF2-40B4-BE49-F238E27FC236}">
                <a16:creationId xmlns:a16="http://schemas.microsoft.com/office/drawing/2014/main" id="{6114233B-F204-4D5E-8563-67E4CD7B6C71}"/>
              </a:ext>
            </a:extLst>
          </p:cNvPr>
          <p:cNvCxnSpPr>
            <a:cxnSpLocks/>
          </p:cNvCxnSpPr>
          <p:nvPr/>
        </p:nvCxnSpPr>
        <p:spPr bwMode="auto">
          <a:xfrm flipV="1">
            <a:off x="6583903" y="5954709"/>
            <a:ext cx="365760" cy="271468"/>
          </a:xfrm>
          <a:prstGeom prst="straightConnector1">
            <a:avLst/>
          </a:prstGeom>
          <a:noFill/>
          <a:ln w="28575" cap="flat" cmpd="sng" algn="ctr">
            <a:solidFill>
              <a:schemeClr val="accent3"/>
            </a:solidFill>
            <a:prstDash val="solid"/>
            <a:round/>
            <a:headEnd type="none" w="med" len="med"/>
            <a:tailEnd type="triangle"/>
          </a:ln>
          <a:effectLst/>
        </p:spPr>
      </p:cxnSp>
      <p:cxnSp>
        <p:nvCxnSpPr>
          <p:cNvPr id="21" name="Straight Arrow Connector 20">
            <a:extLst>
              <a:ext uri="{FF2B5EF4-FFF2-40B4-BE49-F238E27FC236}">
                <a16:creationId xmlns:a16="http://schemas.microsoft.com/office/drawing/2014/main" id="{89EA4D66-2A42-4031-A142-59604E55F4D5}"/>
              </a:ext>
            </a:extLst>
          </p:cNvPr>
          <p:cNvCxnSpPr>
            <a:cxnSpLocks/>
          </p:cNvCxnSpPr>
          <p:nvPr/>
        </p:nvCxnSpPr>
        <p:spPr bwMode="auto">
          <a:xfrm flipV="1">
            <a:off x="6435278" y="5741649"/>
            <a:ext cx="365760" cy="271468"/>
          </a:xfrm>
          <a:prstGeom prst="straightConnector1">
            <a:avLst/>
          </a:prstGeom>
          <a:noFill/>
          <a:ln w="28575" cap="flat" cmpd="sng" algn="ctr">
            <a:solidFill>
              <a:schemeClr val="accent3"/>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2EB2B399-3C41-4B79-AC7F-C6C5DFFB7D58}"/>
              </a:ext>
            </a:extLst>
          </p:cNvPr>
          <p:cNvCxnSpPr>
            <a:cxnSpLocks/>
          </p:cNvCxnSpPr>
          <p:nvPr/>
        </p:nvCxnSpPr>
        <p:spPr bwMode="auto">
          <a:xfrm flipV="1">
            <a:off x="8324850" y="5167307"/>
            <a:ext cx="365760" cy="271468"/>
          </a:xfrm>
          <a:prstGeom prst="straightConnector1">
            <a:avLst/>
          </a:prstGeom>
          <a:noFill/>
          <a:ln w="28575" cap="flat" cmpd="sng" algn="ctr">
            <a:solidFill>
              <a:schemeClr val="accent3"/>
            </a:solidFill>
            <a:prstDash val="solid"/>
            <a:round/>
            <a:headEnd type="none" w="med" len="med"/>
            <a:tailEnd type="triangle"/>
          </a:ln>
          <a:effectLst/>
        </p:spPr>
      </p:cxnSp>
      <p:cxnSp>
        <p:nvCxnSpPr>
          <p:cNvPr id="23" name="Straight Arrow Connector 22">
            <a:extLst>
              <a:ext uri="{FF2B5EF4-FFF2-40B4-BE49-F238E27FC236}">
                <a16:creationId xmlns:a16="http://schemas.microsoft.com/office/drawing/2014/main" id="{207D9753-CDCF-4122-8176-A0681D1951B1}"/>
              </a:ext>
            </a:extLst>
          </p:cNvPr>
          <p:cNvCxnSpPr>
            <a:cxnSpLocks/>
          </p:cNvCxnSpPr>
          <p:nvPr/>
        </p:nvCxnSpPr>
        <p:spPr bwMode="auto">
          <a:xfrm flipV="1">
            <a:off x="8879428" y="5926134"/>
            <a:ext cx="365760" cy="271468"/>
          </a:xfrm>
          <a:prstGeom prst="straightConnector1">
            <a:avLst/>
          </a:prstGeom>
          <a:noFill/>
          <a:ln w="28575" cap="flat" cmpd="sng" algn="ctr">
            <a:solidFill>
              <a:schemeClr val="accent3"/>
            </a:solidFill>
            <a:prstDash val="solid"/>
            <a:round/>
            <a:headEnd type="none" w="med" len="med"/>
            <a:tailEnd type="triangle"/>
          </a:ln>
          <a:effectLst/>
        </p:spPr>
      </p:cxnSp>
      <p:cxnSp>
        <p:nvCxnSpPr>
          <p:cNvPr id="24" name="Straight Arrow Connector 23">
            <a:extLst>
              <a:ext uri="{FF2B5EF4-FFF2-40B4-BE49-F238E27FC236}">
                <a16:creationId xmlns:a16="http://schemas.microsoft.com/office/drawing/2014/main" id="{CDBC2ED4-6DE3-44F0-83C1-8FD381A8F4B0}"/>
              </a:ext>
            </a:extLst>
          </p:cNvPr>
          <p:cNvCxnSpPr>
            <a:cxnSpLocks/>
          </p:cNvCxnSpPr>
          <p:nvPr/>
        </p:nvCxnSpPr>
        <p:spPr bwMode="auto">
          <a:xfrm flipV="1">
            <a:off x="8730803" y="5713074"/>
            <a:ext cx="365760" cy="271468"/>
          </a:xfrm>
          <a:prstGeom prst="straightConnector1">
            <a:avLst/>
          </a:prstGeom>
          <a:noFill/>
          <a:ln w="28575" cap="flat" cmpd="sng" algn="ctr">
            <a:solidFill>
              <a:schemeClr val="accent3"/>
            </a:solidFill>
            <a:prstDash val="solid"/>
            <a:round/>
            <a:headEnd type="none" w="med" len="med"/>
            <a:tailEnd type="triangle"/>
          </a:ln>
          <a:effectLst/>
        </p:spPr>
      </p:cxnSp>
    </p:spTree>
    <p:extLst>
      <p:ext uri="{BB962C8B-B14F-4D97-AF65-F5344CB8AC3E}">
        <p14:creationId xmlns:p14="http://schemas.microsoft.com/office/powerpoint/2010/main" val="189333545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a:extLst>
              <a:ext uri="{FF2B5EF4-FFF2-40B4-BE49-F238E27FC236}">
                <a16:creationId xmlns:a16="http://schemas.microsoft.com/office/drawing/2014/main" id="{F37A65EC-25D5-5E4A-8E92-DFA7CED3801C}"/>
              </a:ext>
            </a:extLst>
          </p:cNvPr>
          <p:cNvGraphicFramePr>
            <a:graphicFrameLocks noGrp="1"/>
          </p:cNvGraphicFramePr>
          <p:nvPr/>
        </p:nvGraphicFramePr>
        <p:xfrm>
          <a:off x="6321287" y="1157904"/>
          <a:ext cx="5439978" cy="4665909"/>
        </p:xfrm>
        <a:graphic>
          <a:graphicData uri="http://schemas.openxmlformats.org/drawingml/2006/table">
            <a:tbl>
              <a:tblPr firstRow="1" bandRow="1">
                <a:tableStyleId>{93296810-A885-4BE3-A3E7-6D5BEEA58F35}</a:tableStyleId>
              </a:tblPr>
              <a:tblGrid>
                <a:gridCol w="2465906">
                  <a:extLst>
                    <a:ext uri="{9D8B030D-6E8A-4147-A177-3AD203B41FA5}">
                      <a16:colId xmlns:a16="http://schemas.microsoft.com/office/drawing/2014/main" val="1384835377"/>
                    </a:ext>
                  </a:extLst>
                </a:gridCol>
                <a:gridCol w="1487036">
                  <a:extLst>
                    <a:ext uri="{9D8B030D-6E8A-4147-A177-3AD203B41FA5}">
                      <a16:colId xmlns:a16="http://schemas.microsoft.com/office/drawing/2014/main" val="248499304"/>
                    </a:ext>
                  </a:extLst>
                </a:gridCol>
                <a:gridCol w="1487036">
                  <a:extLst>
                    <a:ext uri="{9D8B030D-6E8A-4147-A177-3AD203B41FA5}">
                      <a16:colId xmlns:a16="http://schemas.microsoft.com/office/drawing/2014/main" val="1320646790"/>
                    </a:ext>
                  </a:extLst>
                </a:gridCol>
              </a:tblGrid>
              <a:tr h="283314">
                <a:tc rowSpan="2">
                  <a:txBody>
                    <a:bodyPr/>
                    <a:lstStyle/>
                    <a:p>
                      <a:pPr marL="0" marR="0">
                        <a:spcBef>
                          <a:spcPts val="0"/>
                        </a:spcBef>
                        <a:spcAft>
                          <a:spcPts val="0"/>
                        </a:spcAft>
                      </a:pPr>
                      <a:r>
                        <a:rPr lang="en-GB" sz="1400" dirty="0">
                          <a:solidFill>
                            <a:schemeClr val="tx1"/>
                          </a:solidFill>
                          <a:effectLst/>
                          <a:latin typeface="Calibri" panose="020F0502020204030204" pitchFamily="34" charset="0"/>
                          <a:cs typeface="Calibri" panose="020F0502020204030204" pitchFamily="34" charset="0"/>
                        </a:rPr>
                        <a:t>TRAEs With Larotrectinib, %</a:t>
                      </a:r>
                      <a:endParaRPr lang="en-GB" sz="1400"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gridSpan="2">
                  <a:txBody>
                    <a:bodyPr/>
                    <a:lstStyle/>
                    <a:p>
                      <a:pPr marL="0" marR="0" algn="ctr">
                        <a:spcBef>
                          <a:spcPts val="0"/>
                        </a:spcBef>
                        <a:spcAft>
                          <a:spcPts val="0"/>
                        </a:spcAft>
                      </a:pPr>
                      <a:r>
                        <a:rPr lang="en-US" sz="1400" dirty="0">
                          <a:solidFill>
                            <a:schemeClr val="tx1"/>
                          </a:solidFill>
                          <a:effectLst/>
                          <a:latin typeface="Calibri" panose="020F0502020204030204" pitchFamily="34" charset="0"/>
                          <a:cs typeface="Calibri" panose="020F0502020204030204" pitchFamily="34" charset="0"/>
                        </a:rPr>
                        <a:t>Expanded Safety Dataset (N = 260)</a:t>
                      </a:r>
                      <a:endParaRPr lang="en-US" sz="1400"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marL="0" marR="0">
                        <a:spcBef>
                          <a:spcPts val="0"/>
                        </a:spcBef>
                        <a:spcAft>
                          <a:spcPts val="0"/>
                        </a:spcAft>
                      </a:pPr>
                      <a:endParaRPr lang="en-US" sz="1400"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2771985899"/>
                  </a:ext>
                </a:extLst>
              </a:tr>
              <a:tr h="274320">
                <a:tc vMerge="1">
                  <a:txBody>
                    <a:bodyPr/>
                    <a:lstStyle/>
                    <a:p>
                      <a:endParaRPr lang="en-US" sz="1400" dirty="0">
                        <a:solidFill>
                          <a:schemeClr val="tx1"/>
                        </a:solidFill>
                        <a:effectLst/>
                        <a:latin typeface="Calibri" panose="020F0502020204030204" pitchFamily="34" charset="0"/>
                        <a:cs typeface="Calibri" panose="020F0502020204030204" pitchFamily="34" charset="0"/>
                      </a:endParaRPr>
                    </a:p>
                  </a:txBody>
                  <a:tcPr marL="31977" marR="31977" marT="8415"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400" b="1" dirty="0">
                          <a:solidFill>
                            <a:schemeClr val="tx1"/>
                          </a:solidFill>
                          <a:effectLst/>
                          <a:latin typeface="Calibri" panose="020F0502020204030204" pitchFamily="34" charset="0"/>
                          <a:cs typeface="Calibri" panose="020F0502020204030204" pitchFamily="34" charset="0"/>
                        </a:rPr>
                        <a:t>Any Grade</a:t>
                      </a:r>
                      <a:endParaRPr lang="en-US" sz="14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p>
                      <a:pPr marL="0" marR="0" algn="ctr">
                        <a:spcBef>
                          <a:spcPts val="0"/>
                        </a:spcBef>
                        <a:spcAft>
                          <a:spcPts val="0"/>
                        </a:spcAft>
                      </a:pPr>
                      <a:r>
                        <a:rPr lang="en-GB" sz="1400" b="1" dirty="0">
                          <a:solidFill>
                            <a:schemeClr val="tx1"/>
                          </a:solidFill>
                          <a:effectLst/>
                          <a:latin typeface="Calibri" panose="020F0502020204030204" pitchFamily="34" charset="0"/>
                          <a:cs typeface="Calibri" panose="020F0502020204030204" pitchFamily="34" charset="0"/>
                        </a:rPr>
                        <a:t>Grade 3</a:t>
                      </a:r>
                      <a:endParaRPr lang="en-US" sz="1400" b="1" dirty="0">
                        <a:solidFill>
                          <a:schemeClr val="tx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903305921"/>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Fatigue</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17</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&lt; 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73598806"/>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ALT increased</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22</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3</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3920320483"/>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Constipation</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11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0</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268944356"/>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Anemia </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10</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2</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84464472"/>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AST increased</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20</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&lt; 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526294093"/>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Dizziness</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18</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&lt; 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295245776"/>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Nausea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13</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&lt; 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27490433"/>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Vomiting</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9</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0</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153785873"/>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Diarrhea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6</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0</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99917258"/>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Pyrexia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2 </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0</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728006114"/>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Myalgia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8</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&lt; 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780996490"/>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Peripheral edema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6</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0</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902287494"/>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Headache</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5</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&lt; 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287217560"/>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Neutrophil count decreased</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7</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2</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59951207"/>
                  </a:ext>
                </a:extLst>
              </a:tr>
              <a:tr h="273885">
                <a:tc>
                  <a:txBody>
                    <a:body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Lymphocyte count decreased</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5</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1977" marR="31977" marT="841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&lt; 1</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4163929982"/>
                  </a:ext>
                </a:extLst>
              </a:tr>
            </a:tbl>
          </a:graphicData>
        </a:graphic>
      </p:graphicFrame>
      <p:sp>
        <p:nvSpPr>
          <p:cNvPr id="2" name="Title 1">
            <a:extLst>
              <a:ext uri="{FF2B5EF4-FFF2-40B4-BE49-F238E27FC236}">
                <a16:creationId xmlns:a16="http://schemas.microsoft.com/office/drawing/2014/main" id="{AD54DB42-F06A-4E1B-BC90-5BA3E6B7663E}"/>
              </a:ext>
            </a:extLst>
          </p:cNvPr>
          <p:cNvSpPr>
            <a:spLocks noGrp="1"/>
          </p:cNvSpPr>
          <p:nvPr>
            <p:ph type="title"/>
          </p:nvPr>
        </p:nvSpPr>
        <p:spPr/>
        <p:txBody>
          <a:bodyPr/>
          <a:lstStyle/>
          <a:p>
            <a:r>
              <a:rPr lang="en-US" dirty="0"/>
              <a:t>TRK Inhibitor Safety</a:t>
            </a:r>
          </a:p>
        </p:txBody>
      </p:sp>
      <p:sp>
        <p:nvSpPr>
          <p:cNvPr id="4" name="Text Box 15">
            <a:extLst>
              <a:ext uri="{FF2B5EF4-FFF2-40B4-BE49-F238E27FC236}">
                <a16:creationId xmlns:a16="http://schemas.microsoft.com/office/drawing/2014/main" id="{C8F22406-8707-46C8-94EC-7EF263ACD674}"/>
              </a:ext>
            </a:extLst>
          </p:cNvPr>
          <p:cNvSpPr txBox="1">
            <a:spLocks noChangeArrowheads="1"/>
          </p:cNvSpPr>
          <p:nvPr/>
        </p:nvSpPr>
        <p:spPr bwMode="auto">
          <a:xfrm>
            <a:off x="403323" y="6360634"/>
            <a:ext cx="89862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defPPr>
              <a:defRPr lang="en-US"/>
            </a:defPPr>
            <a:lvl1pPr marR="0" lvl="0" indent="0" fontAlgn="base">
              <a:lnSpc>
                <a:spcPct val="100000"/>
              </a:lnSpc>
              <a:spcBef>
                <a:spcPct val="0"/>
              </a:spcBef>
              <a:spcAft>
                <a:spcPct val="0"/>
              </a:spcAft>
              <a:buClrTx/>
              <a:buSzTx/>
              <a:buFontTx/>
              <a:buNone/>
              <a:tabLst/>
              <a:defRPr kumimoji="0" sz="1200" b="0" i="0" u="none" strike="noStrike" cap="none" spc="0" normalizeH="0" baseline="0">
                <a:ln>
                  <a:noFill/>
                </a:ln>
                <a:solidFill>
                  <a:srgbClr val="455560"/>
                </a:solidFill>
                <a:effectLst/>
                <a:uLnTx/>
                <a:uFillTx/>
                <a:latin typeface="Calibri" panose="020F0502020204030204" pitchFamily="34" charset="0"/>
                <a:cs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Demetri. ESMO Asia Congress 2018</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 Hyman. ESMO 2019. Abstr 445PD. </a:t>
            </a:r>
          </a:p>
        </p:txBody>
      </p:sp>
      <p:grpSp>
        <p:nvGrpSpPr>
          <p:cNvPr id="134" name="Group 133">
            <a:extLst>
              <a:ext uri="{FF2B5EF4-FFF2-40B4-BE49-F238E27FC236}">
                <a16:creationId xmlns:a16="http://schemas.microsoft.com/office/drawing/2014/main" id="{47C21703-2BF4-4A60-9361-89549811D60A}"/>
              </a:ext>
            </a:extLst>
          </p:cNvPr>
          <p:cNvGrpSpPr>
            <a:grpSpLocks/>
          </p:cNvGrpSpPr>
          <p:nvPr/>
        </p:nvGrpSpPr>
        <p:grpSpPr bwMode="auto">
          <a:xfrm>
            <a:off x="9389569" y="6216652"/>
            <a:ext cx="2488502" cy="447822"/>
            <a:chOff x="9527309" y="3551529"/>
            <a:chExt cx="2488502" cy="448324"/>
          </a:xfrm>
        </p:grpSpPr>
        <p:pic>
          <p:nvPicPr>
            <p:cNvPr id="136" name="Picture 9">
              <a:extLst>
                <a:ext uri="{FF2B5EF4-FFF2-40B4-BE49-F238E27FC236}">
                  <a16:creationId xmlns:a16="http://schemas.microsoft.com/office/drawing/2014/main" id="{7888FFF8-C3AA-4124-8AD1-D220BEDAF31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37" name="Rectangle 8">
              <a:extLst>
                <a:ext uri="{FF2B5EF4-FFF2-40B4-BE49-F238E27FC236}">
                  <a16:creationId xmlns:a16="http://schemas.microsoft.com/office/drawing/2014/main" id="{0A3715AE-7BFD-4EBD-8BF7-F7FC89A37D4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Arial"/>
              </a:endParaRPr>
            </a:p>
          </p:txBody>
        </p:sp>
      </p:grpSp>
      <p:graphicFrame>
        <p:nvGraphicFramePr>
          <p:cNvPr id="7" name="Table 6">
            <a:extLst>
              <a:ext uri="{FF2B5EF4-FFF2-40B4-BE49-F238E27FC236}">
                <a16:creationId xmlns:a16="http://schemas.microsoft.com/office/drawing/2014/main" id="{8011AF47-56F0-4D40-B31F-E849FDC664E7}"/>
              </a:ext>
            </a:extLst>
          </p:cNvPr>
          <p:cNvGraphicFramePr>
            <a:graphicFrameLocks noGrp="1"/>
          </p:cNvGraphicFramePr>
          <p:nvPr/>
        </p:nvGraphicFramePr>
        <p:xfrm>
          <a:off x="720824" y="1157902"/>
          <a:ext cx="5159721" cy="4909647"/>
        </p:xfrm>
        <a:graphic>
          <a:graphicData uri="http://schemas.openxmlformats.org/drawingml/2006/table">
            <a:tbl>
              <a:tblPr firstRow="1" bandRow="1"/>
              <a:tblGrid>
                <a:gridCol w="2222208">
                  <a:extLst>
                    <a:ext uri="{9D8B030D-6E8A-4147-A177-3AD203B41FA5}">
                      <a16:colId xmlns:a16="http://schemas.microsoft.com/office/drawing/2014/main" val="4254340076"/>
                    </a:ext>
                  </a:extLst>
                </a:gridCol>
                <a:gridCol w="1612839">
                  <a:extLst>
                    <a:ext uri="{9D8B030D-6E8A-4147-A177-3AD203B41FA5}">
                      <a16:colId xmlns:a16="http://schemas.microsoft.com/office/drawing/2014/main" val="1088654883"/>
                    </a:ext>
                  </a:extLst>
                </a:gridCol>
                <a:gridCol w="1324674">
                  <a:extLst>
                    <a:ext uri="{9D8B030D-6E8A-4147-A177-3AD203B41FA5}">
                      <a16:colId xmlns:a16="http://schemas.microsoft.com/office/drawing/2014/main" val="1293561680"/>
                    </a:ext>
                  </a:extLst>
                </a:gridCol>
              </a:tblGrid>
              <a:tr h="274320">
                <a:tc rowSpan="2">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l" defTabSz="609585" rtl="0" eaLnBrk="1" fontAlgn="auto" latinLnBrk="0" hangingPunct="1">
                        <a:lnSpc>
                          <a:spcPct val="100000"/>
                        </a:lnSpc>
                        <a:spcBef>
                          <a:spcPts val="0"/>
                        </a:spcBef>
                        <a:spcAft>
                          <a:spcPts val="0"/>
                        </a:spcAft>
                        <a:buClrTx/>
                        <a:buSzTx/>
                        <a:buFontTx/>
                        <a:buNone/>
                        <a:tabLst/>
                        <a:defRPr/>
                      </a:pPr>
                      <a:r>
                        <a:rPr lang="en-GB" sz="1400" b="1" kern="1200" noProof="0" dirty="0">
                          <a:solidFill>
                            <a:schemeClr val="tx1"/>
                          </a:solidFill>
                          <a:latin typeface="Calibri" panose="020F0502020204030204" pitchFamily="34" charset="0"/>
                          <a:ea typeface="+mn-ea"/>
                          <a:cs typeface="Calibri" panose="020F0502020204030204" pitchFamily="34" charset="0"/>
                        </a:rPr>
                        <a:t>TRAEs With Entrectinib, %</a:t>
                      </a:r>
                      <a:endParaRPr lang="en-GB" sz="1400" b="1" kern="1200" baseline="30000" noProof="0" dirty="0">
                        <a:solidFill>
                          <a:schemeClr val="tx1"/>
                        </a:solidFill>
                        <a:latin typeface="Calibri" panose="020F0502020204030204" pitchFamily="34" charset="0"/>
                        <a:ea typeface="+mn-ea"/>
                        <a:cs typeface="Calibri" panose="020F0502020204030204" pitchFamily="34" charset="0"/>
                      </a:endParaRPr>
                    </a:p>
                  </a:txBody>
                  <a:tcPr marL="36000" marR="3600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gridSpan="2">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algn="ctr">
                        <a:spcBef>
                          <a:spcPts val="0"/>
                        </a:spcBef>
                        <a:spcAft>
                          <a:spcPts val="0"/>
                        </a:spcAft>
                      </a:pPr>
                      <a:r>
                        <a:rPr lang="en-US" sz="1400" b="1" dirty="0">
                          <a:solidFill>
                            <a:schemeClr val="tx1"/>
                          </a:solidFill>
                          <a:effectLst/>
                          <a:latin typeface="Calibri" panose="020F0502020204030204" pitchFamily="34" charset="0"/>
                          <a:ea typeface="Times New Roman" panose="02020603050405020304" pitchFamily="18" charset="0"/>
                          <a:cs typeface="Calibri" panose="020F0502020204030204" pitchFamily="34" charset="0"/>
                        </a:rPr>
                        <a:t>Overall Safety Population (N = 355)</a:t>
                      </a:r>
                      <a:endParaRPr lang="en-US" sz="1400" dirty="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txBody>
                  <a:tcPr marL="48000" marR="48000" marT="24000" marB="2400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hMerge="1">
                  <a:txBody>
                    <a:bodyPr/>
                    <a:lstStyle/>
                    <a:p>
                      <a:endParaRPr lang="en-US"/>
                    </a:p>
                  </a:txBody>
                  <a:tcPr>
                    <a:lnL w="12700" cmpd="sng">
                      <a:noFill/>
                      <a:prstDash val="solid"/>
                    </a:lnL>
                  </a:tcPr>
                </a:tc>
                <a:extLst>
                  <a:ext uri="{0D108BD9-81ED-4DB2-BD59-A6C34878D82A}">
                    <a16:rowId xmlns:a16="http://schemas.microsoft.com/office/drawing/2014/main" val="3568372349"/>
                  </a:ext>
                </a:extLst>
              </a:tr>
              <a:tr h="275544">
                <a:tc vMerge="1">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400" b="0" noProof="0" dirty="0">
                        <a:solidFill>
                          <a:schemeClr val="tx1"/>
                        </a:solidFill>
                        <a:latin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b="1" kern="1200" noProof="0" dirty="0">
                          <a:solidFill>
                            <a:schemeClr val="tx1"/>
                          </a:solidFill>
                          <a:latin typeface="Calibri" panose="020F0502020204030204" pitchFamily="34" charset="0"/>
                          <a:ea typeface="+mn-ea"/>
                          <a:cs typeface="Calibri" panose="020F0502020204030204" pitchFamily="34" charset="0"/>
                        </a:rPr>
                        <a:t>Grade 1/2</a:t>
                      </a:r>
                    </a:p>
                  </a:txBody>
                  <a:tcPr marL="36000" marR="3600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accent6"/>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b="1" kern="1200" noProof="0" dirty="0">
                          <a:solidFill>
                            <a:schemeClr val="tx1"/>
                          </a:solidFill>
                          <a:latin typeface="Calibri" panose="020F0502020204030204" pitchFamily="34" charset="0"/>
                          <a:ea typeface="+mn-ea"/>
                          <a:cs typeface="Calibri" panose="020F0502020204030204" pitchFamily="34" charset="0"/>
                        </a:rPr>
                        <a:t>Grade</a:t>
                      </a:r>
                      <a:r>
                        <a:rPr lang="en-GB" sz="1400" b="1" kern="1200" baseline="0" noProof="0" dirty="0">
                          <a:solidFill>
                            <a:schemeClr val="tx1"/>
                          </a:solidFill>
                          <a:latin typeface="Calibri" panose="020F0502020204030204" pitchFamily="34" charset="0"/>
                          <a:ea typeface="+mn-ea"/>
                          <a:cs typeface="Calibri" panose="020F0502020204030204" pitchFamily="34" charset="0"/>
                        </a:rPr>
                        <a:t> 3</a:t>
                      </a:r>
                      <a:endParaRPr lang="en-GB" sz="1400" b="1" kern="1200" noProof="0" dirty="0">
                        <a:solidFill>
                          <a:schemeClr val="tx1"/>
                        </a:solidFill>
                        <a:latin typeface="Calibri" panose="020F0502020204030204" pitchFamily="34" charset="0"/>
                        <a:ea typeface="+mn-ea"/>
                        <a:cs typeface="Calibri" panose="020F0502020204030204" pitchFamily="34" charset="0"/>
                      </a:endParaRPr>
                    </a:p>
                  </a:txBody>
                  <a:tcPr marL="36000" marR="36000" marT="0" marB="0" anchor="ctr">
                    <a:lnL w="12700" cmpd="sng">
                      <a:noFill/>
                    </a:lnL>
                    <a:lnR w="12700" cmpd="sng">
                      <a:noFill/>
                    </a:lnR>
                    <a:lnT w="12700" cmpd="sng">
                      <a:noFill/>
                      <a:prstDash val="solid"/>
                    </a:lnT>
                    <a:lnB w="127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3424543283"/>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GB" sz="1400" noProof="0" dirty="0">
                          <a:solidFill>
                            <a:schemeClr val="bg1"/>
                          </a:solidFill>
                          <a:latin typeface="Calibri" panose="020F0502020204030204" pitchFamily="34" charset="0"/>
                          <a:cs typeface="Calibri" panose="020F0502020204030204" pitchFamily="34" charset="0"/>
                        </a:rPr>
                        <a:t>Dysgeusia</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41.1</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0.3</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27480300"/>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Constipation</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23.4</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0.3</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910226982"/>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Fatigue</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25.1</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2.8</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30102216"/>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Diarrhea</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21.4</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1.4</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489914539"/>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a:spcBef>
                          <a:spcPts val="0"/>
                        </a:spcBef>
                        <a:spcAft>
                          <a:spcPts val="0"/>
                        </a:spcAft>
                      </a:pPr>
                      <a:r>
                        <a:rPr lang="en-GB" sz="1400" dirty="0">
                          <a:solidFill>
                            <a:schemeClr val="bg1"/>
                          </a:solidFill>
                          <a:effectLst/>
                          <a:latin typeface="Calibri" panose="020F0502020204030204" pitchFamily="34" charset="0"/>
                          <a:cs typeface="Calibri" panose="020F0502020204030204" pitchFamily="34" charset="0"/>
                        </a:rPr>
                        <a:t>Peripheral edema</a:t>
                      </a:r>
                      <a:endParaRPr lang="en-US" sz="1400" dirty="0">
                        <a:solidFill>
                          <a:schemeClr val="bg1"/>
                        </a:solidFill>
                        <a:effectLst/>
                        <a:latin typeface="Calibri" panose="020F0502020204030204" pitchFamily="34" charset="0"/>
                        <a:ea typeface="DengXian" panose="02010600030101010101" pitchFamily="2" charset="-122"/>
                        <a:cs typeface="Calibri" panose="020F0502020204030204" pitchFamily="34" charset="0"/>
                      </a:endParaRP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13.8</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0.3</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758038909"/>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Dizziness</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24.8</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0.6</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70793907"/>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Blood creatinine increase</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14.6</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0.6</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3981024962"/>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Paresthesia</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18.9</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811014351"/>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noProof="0" dirty="0">
                          <a:solidFill>
                            <a:schemeClr val="bg1"/>
                          </a:solidFill>
                          <a:latin typeface="Calibri" panose="020F0502020204030204" pitchFamily="34" charset="0"/>
                          <a:cs typeface="Calibri" panose="020F0502020204030204" pitchFamily="34" charset="0"/>
                        </a:rPr>
                        <a:t>Nausea</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20.8</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75390847"/>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Vomiting</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13.5</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208063148"/>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Arthralgia</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11.8</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0.6</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20164046"/>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Myalgia</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14.6</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0.6</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9082153"/>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Weight increased</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14.4</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5.1</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108951039"/>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AST increase</a:t>
                      </a:r>
                      <a:endParaRPr lang="en-GB" sz="1400" baseline="30000" noProof="0" dirty="0">
                        <a:solidFill>
                          <a:schemeClr val="bg1"/>
                        </a:solidFill>
                        <a:latin typeface="Calibri" panose="020F0502020204030204" pitchFamily="34" charset="0"/>
                        <a:cs typeface="Calibri" panose="020F0502020204030204" pitchFamily="34" charset="0"/>
                      </a:endParaRP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9.9</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0.8</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585181127"/>
                  </a:ext>
                </a:extLst>
              </a:tr>
              <a:tr h="275544">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Muscular weakness</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6.2</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0.8</a:t>
                      </a:r>
                    </a:p>
                  </a:txBody>
                  <a:tcPr marL="36000" marR="36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621786570"/>
                  </a:ext>
                </a:extLst>
              </a:tr>
              <a:tr h="22662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lvl="0"/>
                      <a:r>
                        <a:rPr lang="en-GB" sz="1400" noProof="0" dirty="0">
                          <a:solidFill>
                            <a:schemeClr val="bg1"/>
                          </a:solidFill>
                          <a:latin typeface="Calibri" panose="020F0502020204030204" pitchFamily="34" charset="0"/>
                          <a:cs typeface="Calibri" panose="020F0502020204030204" pitchFamily="34" charset="0"/>
                        </a:rPr>
                        <a:t>Anemia</a:t>
                      </a:r>
                    </a:p>
                  </a:txBody>
                  <a:tcPr marL="36000" marR="36000" marT="0" marB="0" anchor="ctr">
                    <a:lnL w="12700" cmpd="sng">
                      <a:noFill/>
                    </a:lnL>
                    <a:lnR w="12700" cmpd="sng">
                      <a:noFill/>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7.6</a:t>
                      </a:r>
                    </a:p>
                  </a:txBody>
                  <a:tcPr marL="36000" marR="36000" marT="0" marB="0" anchor="ctr">
                    <a:lnL w="12700" cmpd="sng">
                      <a:noFill/>
                    </a:lnL>
                    <a:lnR w="12700" cmpd="sng">
                      <a:noFill/>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GB" sz="1400" noProof="0" dirty="0">
                          <a:solidFill>
                            <a:schemeClr val="bg1"/>
                          </a:solidFill>
                          <a:latin typeface="Calibri" panose="020F0502020204030204" pitchFamily="34" charset="0"/>
                          <a:cs typeface="Calibri" panose="020F0502020204030204" pitchFamily="34" charset="0"/>
                        </a:rPr>
                        <a:t>4.5</a:t>
                      </a:r>
                    </a:p>
                  </a:txBody>
                  <a:tcPr marL="36000" marR="36000" marT="0" marB="0" anchor="ctr">
                    <a:lnL w="12700" cmpd="sng">
                      <a:noFill/>
                    </a:lnL>
                    <a:lnR w="12700" cmpd="sng">
                      <a:noFill/>
                    </a:lnR>
                    <a:lnT w="12700" cmpd="sng">
                      <a:noFill/>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878087683"/>
                  </a:ext>
                </a:extLst>
              </a:tr>
            </a:tbl>
          </a:graphicData>
        </a:graphic>
      </p:graphicFrame>
      <p:sp>
        <p:nvSpPr>
          <p:cNvPr id="11" name="Text Box 30">
            <a:extLst>
              <a:ext uri="{FF2B5EF4-FFF2-40B4-BE49-F238E27FC236}">
                <a16:creationId xmlns:a16="http://schemas.microsoft.com/office/drawing/2014/main" id="{A55A7457-EB17-4A71-A36B-0EBE092BB60A}"/>
              </a:ext>
            </a:extLst>
          </p:cNvPr>
          <p:cNvSpPr txBox="1">
            <a:spLocks noChangeArrowheads="1"/>
          </p:cNvSpPr>
          <p:nvPr/>
        </p:nvSpPr>
        <p:spPr bwMode="auto">
          <a:xfrm>
            <a:off x="6235561" y="5842969"/>
            <a:ext cx="5832613" cy="27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88" tIns="44450" rIns="90488" bIns="4445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35000"/>
              </a:spcBef>
              <a:spcAft>
                <a:spcPct val="25000"/>
              </a:spcAft>
              <a:buClr>
                <a:srgbClr val="015873"/>
              </a:buClr>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a:sym typeface="Arial"/>
              </a:rPr>
              <a:t>Grade 4 TRAEs in &lt; 1% of patients included increased ALT, decreased neutrophil count.</a:t>
            </a:r>
          </a:p>
        </p:txBody>
      </p:sp>
      <p:sp>
        <p:nvSpPr>
          <p:cNvPr id="16" name="Rectangle 15">
            <a:extLst>
              <a:ext uri="{FF2B5EF4-FFF2-40B4-BE49-F238E27FC236}">
                <a16:creationId xmlns:a16="http://schemas.microsoft.com/office/drawing/2014/main" id="{8A648962-BF7E-4F1B-8CAB-E3AECEF28CF7}"/>
              </a:ext>
            </a:extLst>
          </p:cNvPr>
          <p:cNvSpPr/>
          <p:nvPr/>
        </p:nvSpPr>
        <p:spPr bwMode="auto">
          <a:xfrm>
            <a:off x="720825" y="2797224"/>
            <a:ext cx="5159720" cy="276999"/>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 name="Rectangle 16">
            <a:extLst>
              <a:ext uri="{FF2B5EF4-FFF2-40B4-BE49-F238E27FC236}">
                <a16:creationId xmlns:a16="http://schemas.microsoft.com/office/drawing/2014/main" id="{E24EE417-7176-4948-8FA5-FAAE917A0154}"/>
              </a:ext>
            </a:extLst>
          </p:cNvPr>
          <p:cNvSpPr/>
          <p:nvPr/>
        </p:nvSpPr>
        <p:spPr bwMode="auto">
          <a:xfrm>
            <a:off x="6311852" y="4732847"/>
            <a:ext cx="5448029" cy="266101"/>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8" name="Rectangle 17">
            <a:extLst>
              <a:ext uri="{FF2B5EF4-FFF2-40B4-BE49-F238E27FC236}">
                <a16:creationId xmlns:a16="http://schemas.microsoft.com/office/drawing/2014/main" id="{84D53B42-7D1C-4596-AD6A-E0D4909DEE6B}"/>
              </a:ext>
            </a:extLst>
          </p:cNvPr>
          <p:cNvSpPr/>
          <p:nvPr/>
        </p:nvSpPr>
        <p:spPr bwMode="auto">
          <a:xfrm>
            <a:off x="724277" y="3646509"/>
            <a:ext cx="5156268" cy="276731"/>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9" name="Rectangle 18">
            <a:extLst>
              <a:ext uri="{FF2B5EF4-FFF2-40B4-BE49-F238E27FC236}">
                <a16:creationId xmlns:a16="http://schemas.microsoft.com/office/drawing/2014/main" id="{DA72E418-5EC9-4D93-BAF3-F7CBD312B1D7}"/>
              </a:ext>
            </a:extLst>
          </p:cNvPr>
          <p:cNvSpPr/>
          <p:nvPr/>
        </p:nvSpPr>
        <p:spPr bwMode="auto">
          <a:xfrm>
            <a:off x="728991" y="4466592"/>
            <a:ext cx="5151554" cy="276999"/>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0" name="Rectangle 19">
            <a:extLst>
              <a:ext uri="{FF2B5EF4-FFF2-40B4-BE49-F238E27FC236}">
                <a16:creationId xmlns:a16="http://schemas.microsoft.com/office/drawing/2014/main" id="{17FA510B-8EA0-44BA-8846-995EDC58437C}"/>
              </a:ext>
            </a:extLst>
          </p:cNvPr>
          <p:cNvSpPr/>
          <p:nvPr/>
        </p:nvSpPr>
        <p:spPr bwMode="auto">
          <a:xfrm>
            <a:off x="724276" y="4743591"/>
            <a:ext cx="5151553" cy="276999"/>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 name="Rectangle 20">
            <a:extLst>
              <a:ext uri="{FF2B5EF4-FFF2-40B4-BE49-F238E27FC236}">
                <a16:creationId xmlns:a16="http://schemas.microsoft.com/office/drawing/2014/main" id="{FC192B0E-329C-4F3C-B7D7-E7934C61BA8C}"/>
              </a:ext>
            </a:extLst>
          </p:cNvPr>
          <p:cNvSpPr/>
          <p:nvPr/>
        </p:nvSpPr>
        <p:spPr bwMode="auto">
          <a:xfrm>
            <a:off x="728991" y="5019855"/>
            <a:ext cx="5146837" cy="266821"/>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 name="Rectangle 21">
            <a:extLst>
              <a:ext uri="{FF2B5EF4-FFF2-40B4-BE49-F238E27FC236}">
                <a16:creationId xmlns:a16="http://schemas.microsoft.com/office/drawing/2014/main" id="{4AB7C06E-7BFE-407E-BFE0-F84819FA592A}"/>
              </a:ext>
            </a:extLst>
          </p:cNvPr>
          <p:cNvSpPr/>
          <p:nvPr/>
        </p:nvSpPr>
        <p:spPr bwMode="auto">
          <a:xfrm>
            <a:off x="731946" y="5563942"/>
            <a:ext cx="5143882" cy="275997"/>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 name="Rectangle 23">
            <a:extLst>
              <a:ext uri="{FF2B5EF4-FFF2-40B4-BE49-F238E27FC236}">
                <a16:creationId xmlns:a16="http://schemas.microsoft.com/office/drawing/2014/main" id="{8A601A2C-65F7-4CC0-9A5A-CE59DD0157BA}"/>
              </a:ext>
            </a:extLst>
          </p:cNvPr>
          <p:cNvSpPr/>
          <p:nvPr/>
        </p:nvSpPr>
        <p:spPr bwMode="auto">
          <a:xfrm>
            <a:off x="6316570" y="4453809"/>
            <a:ext cx="5443312" cy="276999"/>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80020848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dirty="0"/>
              <a:t>Optimal Use of ICI Therapy in Advanced NSCLC in the Absence of a Targetable Mutation</a:t>
            </a:r>
          </a:p>
        </p:txBody>
      </p:sp>
    </p:spTree>
    <p:extLst>
      <p:ext uri="{BB962C8B-B14F-4D97-AF65-F5344CB8AC3E}">
        <p14:creationId xmlns:p14="http://schemas.microsoft.com/office/powerpoint/2010/main" val="193849252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4"/>
          <p:cNvGraphicFramePr>
            <a:graphicFrameLocks noGrp="1"/>
          </p:cNvGraphicFramePr>
          <p:nvPr/>
        </p:nvGraphicFramePr>
        <p:xfrm>
          <a:off x="723900" y="1599206"/>
          <a:ext cx="10782300" cy="3688080"/>
        </p:xfrm>
        <a:graphic>
          <a:graphicData uri="http://schemas.openxmlformats.org/drawingml/2006/table">
            <a:tbl>
              <a:tblPr firstRow="1" bandCol="1">
                <a:tableStyleId>{5C22544A-7EE6-4342-B048-85BDC9FD1C3A}</a:tableStyleId>
              </a:tblPr>
              <a:tblGrid>
                <a:gridCol w="2268537">
                  <a:extLst>
                    <a:ext uri="{9D8B030D-6E8A-4147-A177-3AD203B41FA5}">
                      <a16:colId xmlns:a16="http://schemas.microsoft.com/office/drawing/2014/main" val="20000"/>
                    </a:ext>
                  </a:extLst>
                </a:gridCol>
                <a:gridCol w="1984239">
                  <a:extLst>
                    <a:ext uri="{9D8B030D-6E8A-4147-A177-3AD203B41FA5}">
                      <a16:colId xmlns:a16="http://schemas.microsoft.com/office/drawing/2014/main" val="20001"/>
                    </a:ext>
                  </a:extLst>
                </a:gridCol>
                <a:gridCol w="2032681">
                  <a:extLst>
                    <a:ext uri="{9D8B030D-6E8A-4147-A177-3AD203B41FA5}">
                      <a16:colId xmlns:a16="http://schemas.microsoft.com/office/drawing/2014/main" val="20002"/>
                    </a:ext>
                  </a:extLst>
                </a:gridCol>
                <a:gridCol w="2130943">
                  <a:extLst>
                    <a:ext uri="{9D8B030D-6E8A-4147-A177-3AD203B41FA5}">
                      <a16:colId xmlns:a16="http://schemas.microsoft.com/office/drawing/2014/main" val="20003"/>
                    </a:ext>
                  </a:extLst>
                </a:gridCol>
                <a:gridCol w="2365900">
                  <a:extLst>
                    <a:ext uri="{9D8B030D-6E8A-4147-A177-3AD203B41FA5}">
                      <a16:colId xmlns:a16="http://schemas.microsoft.com/office/drawing/2014/main" val="20004"/>
                    </a:ext>
                  </a:extLst>
                </a:gridCol>
              </a:tblGrid>
              <a:tr h="341996">
                <a:tc>
                  <a:txBody>
                    <a:bodyPr/>
                    <a:lstStyle/>
                    <a:p>
                      <a:pPr algn="l"/>
                      <a:r>
                        <a:rPr lang="en-US" sz="2000" dirty="0">
                          <a:latin typeface="Calibri" panose="020F0502020204030204" pitchFamily="34" charset="0"/>
                        </a:rPr>
                        <a:t>Compound</a:t>
                      </a:r>
                      <a:endParaRPr lang="en-US" sz="2000" dirty="0">
                        <a:latin typeface="Calibri" panose="020F0502020204030204" pitchFamily="34" charset="0"/>
                        <a:ea typeface="Arial" charset="0"/>
                        <a:cs typeface="Arial"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2000" dirty="0">
                          <a:latin typeface="Calibri" panose="020F0502020204030204" pitchFamily="34" charset="0"/>
                        </a:rPr>
                        <a:t>Trial</a:t>
                      </a:r>
                      <a:endParaRPr lang="en-US" sz="2000" dirty="0">
                        <a:latin typeface="Calibri" panose="020F0502020204030204" pitchFamily="34" charset="0"/>
                        <a:ea typeface="Arial" charset="0"/>
                        <a:cs typeface="Arial"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2000" dirty="0">
                          <a:latin typeface="Calibri" panose="020F0502020204030204" pitchFamily="34" charset="0"/>
                        </a:rPr>
                        <a:t>ORR, %</a:t>
                      </a:r>
                      <a:endParaRPr lang="en-US" sz="2000" dirty="0">
                        <a:latin typeface="Calibri" panose="020F0502020204030204" pitchFamily="34" charset="0"/>
                        <a:ea typeface="Arial" charset="0"/>
                        <a:cs typeface="Arial"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2000" dirty="0">
                          <a:latin typeface="Calibri" panose="020F0502020204030204" pitchFamily="34" charset="0"/>
                        </a:rPr>
                        <a:t>PFS, Mos (Range)</a:t>
                      </a:r>
                      <a:endParaRPr lang="en-US" sz="2000" dirty="0">
                        <a:latin typeface="Calibri" panose="020F0502020204030204" pitchFamily="34" charset="0"/>
                        <a:ea typeface="Arial" charset="0"/>
                        <a:cs typeface="Arial"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tc>
                  <a:txBody>
                    <a:bodyPr/>
                    <a:lstStyle/>
                    <a:p>
                      <a:pPr algn="ctr"/>
                      <a:r>
                        <a:rPr lang="en-US" sz="2000" dirty="0">
                          <a:latin typeface="Calibri" panose="020F0502020204030204" pitchFamily="34" charset="0"/>
                        </a:rPr>
                        <a:t>OS, Mos (Range)</a:t>
                      </a:r>
                      <a:endParaRPr lang="en-US" sz="2000" dirty="0">
                        <a:latin typeface="Calibri" panose="020F0502020204030204" pitchFamily="34" charset="0"/>
                        <a:ea typeface="Arial" charset="0"/>
                        <a:cs typeface="Arial"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6"/>
                    </a:solidFill>
                  </a:tcPr>
                </a:tc>
                <a:extLst>
                  <a:ext uri="{0D108BD9-81ED-4DB2-BD59-A6C34878D82A}">
                    <a16:rowId xmlns:a16="http://schemas.microsoft.com/office/drawing/2014/main" val="10000"/>
                  </a:ext>
                </a:extLst>
              </a:tr>
              <a:tr h="315689">
                <a:tc rowSpan="2">
                  <a:txBody>
                    <a:bodyPr/>
                    <a:lstStyle/>
                    <a:p>
                      <a:r>
                        <a:rPr lang="en-US" sz="1800" b="0" dirty="0">
                          <a:solidFill>
                            <a:schemeClr val="bg1"/>
                          </a:solidFill>
                          <a:latin typeface="Calibri" panose="020F0502020204030204" pitchFamily="34" charset="0"/>
                        </a:rPr>
                        <a:t>Nivolumab*</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err="1">
                          <a:solidFill>
                            <a:schemeClr val="bg1"/>
                          </a:solidFill>
                          <a:latin typeface="Calibri" panose="020F0502020204030204" pitchFamily="34" charset="0"/>
                        </a:rPr>
                        <a:t>CheckMate</a:t>
                      </a:r>
                      <a:r>
                        <a:rPr lang="en-US" sz="1800" b="0" baseline="0" dirty="0">
                          <a:solidFill>
                            <a:schemeClr val="bg1"/>
                          </a:solidFill>
                          <a:latin typeface="Calibri" panose="020F0502020204030204" pitchFamily="34" charset="0"/>
                        </a:rPr>
                        <a:t> 017</a:t>
                      </a:r>
                      <a:r>
                        <a:rPr lang="en-US" sz="1800" b="0" baseline="30000" dirty="0">
                          <a:solidFill>
                            <a:schemeClr val="bg1"/>
                          </a:solidFill>
                          <a:latin typeface="Calibri" panose="020F0502020204030204" pitchFamily="34" charset="0"/>
                        </a:rPr>
                        <a:t>†[1]</a:t>
                      </a:r>
                      <a:endParaRPr lang="en-US" sz="1800" b="0" baseline="30000" dirty="0">
                        <a:solidFill>
                          <a:schemeClr val="bg1"/>
                        </a:solidFill>
                        <a:latin typeface="Calibri" panose="020F0502020204030204" pitchFamily="34" charset="0"/>
                        <a:ea typeface="Arial" charset="0"/>
                        <a:cs typeface="Arial"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20.0</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3.5 (2.1-4.9)</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9.2 (7.3-13.3)</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1"/>
                  </a:ext>
                </a:extLst>
              </a:tr>
              <a:tr h="315689">
                <a:tc vMerge="1">
                  <a:txBody>
                    <a:bodyPr/>
                    <a:lstStyle/>
                    <a:p>
                      <a:endParaRPr lang="en-US" sz="1400" dirty="0"/>
                    </a:p>
                  </a:txBody>
                  <a:tcPr/>
                </a:tc>
                <a:tc>
                  <a:txBody>
                    <a:bodyPr/>
                    <a:lstStyle/>
                    <a:p>
                      <a:pPr algn="ctr"/>
                      <a:r>
                        <a:rPr lang="en-US" sz="1800" b="0" dirty="0" err="1">
                          <a:solidFill>
                            <a:schemeClr val="bg1"/>
                          </a:solidFill>
                          <a:latin typeface="Calibri" panose="020F0502020204030204" pitchFamily="34" charset="0"/>
                        </a:rPr>
                        <a:t>CheckMate</a:t>
                      </a:r>
                      <a:r>
                        <a:rPr lang="en-US" sz="1800" b="0" dirty="0">
                          <a:solidFill>
                            <a:schemeClr val="bg1"/>
                          </a:solidFill>
                          <a:latin typeface="Calibri" panose="020F0502020204030204" pitchFamily="34" charset="0"/>
                        </a:rPr>
                        <a:t> 057</a:t>
                      </a:r>
                      <a:r>
                        <a:rPr lang="en-US" sz="1800" b="0" baseline="30000" dirty="0">
                          <a:solidFill>
                            <a:schemeClr val="bg1"/>
                          </a:solidFill>
                          <a:latin typeface="Calibri" panose="020F0502020204030204" pitchFamily="34" charset="0"/>
                        </a:rPr>
                        <a:t>‡[2]</a:t>
                      </a:r>
                      <a:endParaRPr lang="en-US" sz="1800" b="0" baseline="3000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19.2</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2.3 (2.2-3.3)</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12.2 (9.7-15.0)</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2"/>
                  </a:ext>
                </a:extLst>
              </a:tr>
              <a:tr h="552455">
                <a:tc>
                  <a:txBody>
                    <a:bodyPr/>
                    <a:lstStyle/>
                    <a:p>
                      <a:r>
                        <a:rPr lang="en-US" sz="1800" b="0" dirty="0">
                          <a:solidFill>
                            <a:schemeClr val="bg1"/>
                          </a:solidFill>
                          <a:latin typeface="Calibri" panose="020F0502020204030204" pitchFamily="34" charset="0"/>
                        </a:rPr>
                        <a:t>Pembrolizumab*</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KEYNOTE 010</a:t>
                      </a:r>
                      <a:r>
                        <a:rPr lang="en-US" sz="1800" b="0" baseline="30000" dirty="0">
                          <a:solidFill>
                            <a:schemeClr val="bg1"/>
                          </a:solidFill>
                          <a:latin typeface="Calibri" panose="020F0502020204030204" pitchFamily="34" charset="0"/>
                          <a:cs typeface="Calibri" panose="020F0502020204030204" pitchFamily="34" charset="0"/>
                        </a:rPr>
                        <a:t>§</a:t>
                      </a:r>
                      <a:r>
                        <a:rPr lang="en-US" sz="1800" b="0" baseline="30000" dirty="0">
                          <a:solidFill>
                            <a:schemeClr val="bg1"/>
                          </a:solidFill>
                          <a:latin typeface="Calibri" panose="020F0502020204030204" pitchFamily="34" charset="0"/>
                        </a:rPr>
                        <a:t>[3]</a:t>
                      </a:r>
                      <a:endParaRPr lang="en-US" sz="1800" b="0" baseline="3000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18</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3.9 (3.1-4.1)</a:t>
                      </a:r>
                    </a:p>
                    <a:p>
                      <a:pPr algn="ctr"/>
                      <a:r>
                        <a:rPr lang="en-US" sz="1800" b="0" dirty="0">
                          <a:solidFill>
                            <a:schemeClr val="bg1"/>
                          </a:solidFill>
                          <a:latin typeface="Calibri" panose="020F0502020204030204" pitchFamily="34" charset="0"/>
                        </a:rPr>
                        <a:t>4.0 (2.7-4.3)</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10.4 (9.4-11.9)</a:t>
                      </a:r>
                    </a:p>
                    <a:p>
                      <a:pPr algn="ctr"/>
                      <a:r>
                        <a:rPr lang="en-US" sz="1800" b="0" dirty="0">
                          <a:solidFill>
                            <a:schemeClr val="bg1"/>
                          </a:solidFill>
                          <a:latin typeface="Calibri" panose="020F0502020204030204" pitchFamily="34" charset="0"/>
                        </a:rPr>
                        <a:t>12.7 (10.0-17.3)</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3"/>
                  </a:ext>
                </a:extLst>
              </a:tr>
              <a:tr h="315689">
                <a:tc>
                  <a:txBody>
                    <a:bodyPr/>
                    <a:lstStyle/>
                    <a:p>
                      <a:r>
                        <a:rPr lang="en-US" sz="1800" b="0" dirty="0">
                          <a:solidFill>
                            <a:schemeClr val="bg1"/>
                          </a:solidFill>
                          <a:latin typeface="Calibri" panose="020F0502020204030204" pitchFamily="34" charset="0"/>
                        </a:rPr>
                        <a:t>Atezolizumab*</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OAK</a:t>
                      </a:r>
                      <a:r>
                        <a:rPr lang="en-US" sz="1800" b="0" baseline="30000" dirty="0">
                          <a:solidFill>
                            <a:schemeClr val="bg1"/>
                          </a:solidFill>
                          <a:latin typeface="Calibri" panose="020F0502020204030204" pitchFamily="34" charset="0"/>
                        </a:rPr>
                        <a:t>[4]</a:t>
                      </a:r>
                      <a:endParaRPr lang="en-US" sz="1800" b="0" baseline="3000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14.0</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2.8 (2.6-3.0)</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13.8 (11.8-15.7)</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4"/>
                  </a:ext>
                </a:extLst>
              </a:tr>
              <a:tr h="552455">
                <a:tc>
                  <a:txBody>
                    <a:bodyPr/>
                    <a:lstStyle/>
                    <a:p>
                      <a:r>
                        <a:rPr lang="en-US" sz="1800" b="0" dirty="0">
                          <a:solidFill>
                            <a:schemeClr val="bg1"/>
                          </a:solidFill>
                          <a:latin typeface="Calibri" panose="020F0502020204030204" pitchFamily="34" charset="0"/>
                        </a:rPr>
                        <a:t>Avelumab</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JAVELIN</a:t>
                      </a:r>
                      <a:r>
                        <a:rPr lang="en-US" sz="1800" b="0" baseline="30000" dirty="0">
                          <a:solidFill>
                            <a:schemeClr val="bg1"/>
                          </a:solidFill>
                          <a:latin typeface="Calibri" panose="020F0502020204030204" pitchFamily="34" charset="0"/>
                        </a:rPr>
                        <a:t>[5]</a:t>
                      </a:r>
                      <a:endParaRPr lang="en-US" sz="1800" b="0" baseline="3000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12.0</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11.6 wks </a:t>
                      </a:r>
                      <a:br>
                        <a:rPr lang="en-US" sz="1800" b="0" dirty="0">
                          <a:solidFill>
                            <a:schemeClr val="bg1"/>
                          </a:solidFill>
                          <a:latin typeface="Calibri" panose="020F0502020204030204" pitchFamily="34" charset="0"/>
                        </a:rPr>
                      </a:br>
                      <a:r>
                        <a:rPr lang="en-US" sz="1800" b="0" dirty="0">
                          <a:solidFill>
                            <a:schemeClr val="bg1"/>
                          </a:solidFill>
                          <a:latin typeface="Calibri" panose="020F0502020204030204" pitchFamily="34" charset="0"/>
                        </a:rPr>
                        <a:t>(8.4-13.7) wks</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pPr algn="ctr"/>
                      <a:r>
                        <a:rPr lang="en-US" sz="1800" b="0" dirty="0">
                          <a:solidFill>
                            <a:schemeClr val="bg1"/>
                          </a:solidFill>
                          <a:latin typeface="Calibri" panose="020F0502020204030204" pitchFamily="34" charset="0"/>
                        </a:rPr>
                        <a:t>8.4 (7.3-10.6)</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10005"/>
                  </a:ext>
                </a:extLst>
              </a:tr>
              <a:tr h="789222">
                <a:tc>
                  <a:txBody>
                    <a:bodyPr/>
                    <a:lstStyle/>
                    <a:p>
                      <a:r>
                        <a:rPr lang="en-US" sz="1800" b="0" dirty="0">
                          <a:solidFill>
                            <a:schemeClr val="bg1"/>
                          </a:solidFill>
                          <a:latin typeface="Calibri" panose="020F0502020204030204" pitchFamily="34" charset="0"/>
                        </a:rPr>
                        <a:t>Durvalumab</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ATLANTIC</a:t>
                      </a:r>
                      <a:r>
                        <a:rPr lang="en-US" sz="1800" b="0" baseline="30000" dirty="0">
                          <a:solidFill>
                            <a:schemeClr val="bg1"/>
                          </a:solidFill>
                          <a:latin typeface="Calibri" panose="020F0502020204030204" pitchFamily="34" charset="0"/>
                          <a:cs typeface="Calibri" panose="020F0502020204030204" pitchFamily="34" charset="0"/>
                        </a:rPr>
                        <a:t>¶‖</a:t>
                      </a:r>
                      <a:r>
                        <a:rPr lang="en-US" sz="1800" b="0" baseline="30000" dirty="0">
                          <a:solidFill>
                            <a:schemeClr val="bg1"/>
                          </a:solidFill>
                          <a:latin typeface="Calibri" panose="020F0502020204030204" pitchFamily="34" charset="0"/>
                        </a:rPr>
                        <a:t>[6]</a:t>
                      </a:r>
                      <a:endParaRPr lang="en-US" sz="1800" b="0" baseline="3000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7.5 (3.1-14.9)</a:t>
                      </a:r>
                    </a:p>
                    <a:p>
                      <a:pPr algn="ctr"/>
                      <a:r>
                        <a:rPr lang="en-US" sz="1800" b="0" dirty="0">
                          <a:solidFill>
                            <a:schemeClr val="bg1"/>
                          </a:solidFill>
                          <a:latin typeface="Calibri" panose="020F0502020204030204" pitchFamily="34" charset="0"/>
                        </a:rPr>
                        <a:t>16.4 (10.8-23.5)</a:t>
                      </a:r>
                    </a:p>
                    <a:p>
                      <a:pPr algn="ctr"/>
                      <a:r>
                        <a:rPr lang="en-US" sz="1800" b="0" dirty="0">
                          <a:solidFill>
                            <a:schemeClr val="bg1"/>
                          </a:solidFill>
                          <a:latin typeface="Calibri" panose="020F0502020204030204" pitchFamily="34" charset="0"/>
                        </a:rPr>
                        <a:t>30.9 (20.2-43.3)</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1.9 (1.8-1.9)</a:t>
                      </a:r>
                    </a:p>
                    <a:p>
                      <a:pPr algn="ctr"/>
                      <a:r>
                        <a:rPr lang="en-US" sz="1800" b="0" dirty="0">
                          <a:solidFill>
                            <a:schemeClr val="bg1"/>
                          </a:solidFill>
                          <a:latin typeface="Calibri" panose="020F0502020204030204" pitchFamily="34" charset="0"/>
                        </a:rPr>
                        <a:t>3.3 (1.9-3.7)</a:t>
                      </a:r>
                    </a:p>
                    <a:p>
                      <a:pPr algn="ctr"/>
                      <a:r>
                        <a:rPr lang="en-US" sz="1800" b="0" dirty="0">
                          <a:solidFill>
                            <a:schemeClr val="bg1"/>
                          </a:solidFill>
                          <a:latin typeface="Calibri" panose="020F0502020204030204" pitchFamily="34" charset="0"/>
                        </a:rPr>
                        <a:t>2.4</a:t>
                      </a:r>
                      <a:r>
                        <a:rPr lang="en-US" sz="1800" b="0" baseline="0" dirty="0">
                          <a:solidFill>
                            <a:schemeClr val="bg1"/>
                          </a:solidFill>
                          <a:latin typeface="Calibri" panose="020F0502020204030204" pitchFamily="34" charset="0"/>
                        </a:rPr>
                        <a:t> (1.8-5.5)</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algn="ctr"/>
                      <a:r>
                        <a:rPr lang="en-US" sz="1800" b="0" dirty="0">
                          <a:solidFill>
                            <a:schemeClr val="bg1"/>
                          </a:solidFill>
                          <a:latin typeface="Calibri" panose="020F0502020204030204" pitchFamily="34" charset="0"/>
                        </a:rPr>
                        <a:t>9.3 (5.9-10.8)</a:t>
                      </a:r>
                    </a:p>
                    <a:p>
                      <a:pPr algn="ctr"/>
                      <a:r>
                        <a:rPr lang="en-US" sz="1800" b="0" dirty="0">
                          <a:solidFill>
                            <a:schemeClr val="bg1"/>
                          </a:solidFill>
                          <a:latin typeface="Calibri" panose="020F0502020204030204" pitchFamily="34" charset="0"/>
                        </a:rPr>
                        <a:t>10.9 (8.6-13.6)</a:t>
                      </a:r>
                    </a:p>
                    <a:p>
                      <a:pPr algn="ctr"/>
                      <a:r>
                        <a:rPr lang="en-US" sz="1800" b="0" dirty="0">
                          <a:solidFill>
                            <a:schemeClr val="bg1"/>
                          </a:solidFill>
                          <a:latin typeface="Calibri" panose="020F0502020204030204" pitchFamily="34" charset="0"/>
                        </a:rPr>
                        <a:t>NR (5.9-NC)</a:t>
                      </a:r>
                      <a:endParaRPr lang="en-US" sz="1800" b="0" dirty="0">
                        <a:solidFill>
                          <a:schemeClr val="bg1"/>
                        </a:solidFill>
                        <a:latin typeface="Calibri" panose="020F0502020204030204" pitchFamily="34" charset="0"/>
                        <a:ea typeface="Arial" charset="0"/>
                        <a:cs typeface="Arial"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6"/>
                  </a:ext>
                </a:extLst>
              </a:tr>
            </a:tbl>
          </a:graphicData>
        </a:graphic>
      </p:graphicFrame>
      <p:sp>
        <p:nvSpPr>
          <p:cNvPr id="2" name="Title 1"/>
          <p:cNvSpPr>
            <a:spLocks noGrp="1"/>
          </p:cNvSpPr>
          <p:nvPr>
            <p:ph type="title"/>
          </p:nvPr>
        </p:nvSpPr>
        <p:spPr/>
        <p:txBody>
          <a:bodyPr/>
          <a:lstStyle/>
          <a:p>
            <a:r>
              <a:rPr lang="en-US" dirty="0">
                <a:cs typeface="Calibri" panose="020F0502020204030204" pitchFamily="34" charset="0"/>
              </a:rPr>
              <a:t>Overview of Immunotherapy as Second-line or Subsequent Therapy for Advanced NSCLC</a:t>
            </a:r>
          </a:p>
        </p:txBody>
      </p:sp>
      <p:sp>
        <p:nvSpPr>
          <p:cNvPr id="4" name="TextBox 3"/>
          <p:cNvSpPr txBox="1"/>
          <p:nvPr/>
        </p:nvSpPr>
        <p:spPr>
          <a:xfrm>
            <a:off x="723898" y="5335344"/>
            <a:ext cx="10392739"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*FDA approved.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Squamous.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Calibri" panose="020F0502020204030204" pitchFamily="34" charset="0"/>
              </a:rPr>
              <a:t>Nonsquamous</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 and 10 mg/kg at PD-L1 TPS ≥ 1%.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PD-L1 &lt; 25%, ≥ 25%, and ≥ 90%. </a:t>
            </a:r>
            <a:r>
              <a:rPr kumimoji="0" 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EGFR/ALK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wild-type patients.</a:t>
            </a:r>
          </a:p>
        </p:txBody>
      </p:sp>
      <p:sp>
        <p:nvSpPr>
          <p:cNvPr id="3" name="TextBox 2">
            <a:extLst>
              <a:ext uri="{FF2B5EF4-FFF2-40B4-BE49-F238E27FC236}">
                <a16:creationId xmlns:a16="http://schemas.microsoft.com/office/drawing/2014/main" id="{FD750954-F2D0-EA40-917F-62FB86C93837}"/>
              </a:ext>
            </a:extLst>
          </p:cNvPr>
          <p:cNvSpPr txBox="1"/>
          <p:nvPr/>
        </p:nvSpPr>
        <p:spPr bwMode="auto">
          <a:xfrm>
            <a:off x="439967" y="6176378"/>
            <a:ext cx="89496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nchor="b" anchorCtr="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1. Brahmer. NEJM. 2015;373:123. 2. Borghaei. NEJM. 2015;373:1627. 3. Herbst. Lancet. 2016;387:1540. </a:t>
            </a:r>
            <a:b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4. Rittmeyer. Lancet. 2017;389:255. 5. Gulley. Lancet Oncol. 2017;18:599-610. 6. Garassino. Lancet Oncol. 2018;19:521. </a:t>
            </a:r>
          </a:p>
        </p:txBody>
      </p:sp>
      <p:grpSp>
        <p:nvGrpSpPr>
          <p:cNvPr id="6" name="Group 7">
            <a:extLst>
              <a:ext uri="{FF2B5EF4-FFF2-40B4-BE49-F238E27FC236}">
                <a16:creationId xmlns:a16="http://schemas.microsoft.com/office/drawing/2014/main" id="{23F7BAF2-9FB6-460F-BE39-FBD2785DCB62}"/>
              </a:ext>
            </a:extLst>
          </p:cNvPr>
          <p:cNvGrpSpPr>
            <a:grpSpLocks/>
          </p:cNvGrpSpPr>
          <p:nvPr/>
        </p:nvGrpSpPr>
        <p:grpSpPr bwMode="auto">
          <a:xfrm>
            <a:off x="9389569" y="6216652"/>
            <a:ext cx="2488502" cy="447822"/>
            <a:chOff x="9527309" y="3551529"/>
            <a:chExt cx="2488502" cy="448324"/>
          </a:xfrm>
        </p:grpSpPr>
        <p:pic>
          <p:nvPicPr>
            <p:cNvPr id="7" name="Picture 9">
              <a:extLst>
                <a:ext uri="{FF2B5EF4-FFF2-40B4-BE49-F238E27FC236}">
                  <a16:creationId xmlns:a16="http://schemas.microsoft.com/office/drawing/2014/main" id="{0D82AEB4-B859-48ED-B898-B237C723AA1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7">
              <a:extLst>
                <a:ext uri="{FF2B5EF4-FFF2-40B4-BE49-F238E27FC236}">
                  <a16:creationId xmlns:a16="http://schemas.microsoft.com/office/drawing/2014/main" id="{55350F4D-BF68-4822-B5CB-2106EB6E564B}"/>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36712882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ADDA92-0D34-40D7-B794-3F258DC60F15}"/>
              </a:ext>
            </a:extLst>
          </p:cNvPr>
          <p:cNvSpPr>
            <a:spLocks noGrp="1"/>
          </p:cNvSpPr>
          <p:nvPr>
            <p:ph type="title"/>
          </p:nvPr>
        </p:nvSpPr>
        <p:spPr/>
        <p:txBody>
          <a:bodyPr/>
          <a:lstStyle/>
          <a:p>
            <a:r>
              <a:rPr lang="en-US" dirty="0"/>
              <a:t>First-line Chemoimmunotherapy Combinations </a:t>
            </a:r>
            <a:br>
              <a:rPr lang="en-US" dirty="0"/>
            </a:br>
            <a:r>
              <a:rPr lang="en-US" dirty="0"/>
              <a:t>in </a:t>
            </a:r>
            <a:r>
              <a:rPr lang="en-US" dirty="0" err="1"/>
              <a:t>Nonsquamous</a:t>
            </a:r>
            <a:r>
              <a:rPr lang="en-US" dirty="0"/>
              <a:t> NSCLC</a:t>
            </a:r>
          </a:p>
        </p:txBody>
      </p:sp>
    </p:spTree>
    <p:extLst>
      <p:ext uri="{BB962C8B-B14F-4D97-AF65-F5344CB8AC3E}">
        <p14:creationId xmlns:p14="http://schemas.microsoft.com/office/powerpoint/2010/main" val="216239076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2">
            <a:extLst>
              <a:ext uri="{FF2B5EF4-FFF2-40B4-BE49-F238E27FC236}">
                <a16:creationId xmlns:a16="http://schemas.microsoft.com/office/drawing/2014/main" id="{F69AC202-52A8-400F-A81D-32B708785039}"/>
              </a:ext>
            </a:extLst>
          </p:cNvPr>
          <p:cNvSpPr>
            <a:spLocks noGrp="1"/>
          </p:cNvSpPr>
          <p:nvPr>
            <p:ph type="title"/>
          </p:nvPr>
        </p:nvSpPr>
        <p:spPr/>
        <p:txBody>
          <a:bodyPr/>
          <a:lstStyle/>
          <a:p>
            <a:pPr eaLnBrk="1" hangingPunct="1"/>
            <a:r>
              <a:rPr lang="en-US" altLang="en-US" dirty="0"/>
              <a:t>KEYNOTE-189: First-line Pembrolizumab + CT vs Placebo + CT in Stage IV Nonsquamous NSCLC</a:t>
            </a:r>
          </a:p>
        </p:txBody>
      </p:sp>
      <p:sp>
        <p:nvSpPr>
          <p:cNvPr id="8" name="Content Placeholder 7">
            <a:extLst>
              <a:ext uri="{FF2B5EF4-FFF2-40B4-BE49-F238E27FC236}">
                <a16:creationId xmlns:a16="http://schemas.microsoft.com/office/drawing/2014/main" id="{70A1FF74-1A95-4A12-9A59-1C4AC9B54748}"/>
              </a:ext>
            </a:extLst>
          </p:cNvPr>
          <p:cNvSpPr>
            <a:spLocks noGrp="1"/>
          </p:cNvSpPr>
          <p:nvPr>
            <p:ph idx="1"/>
          </p:nvPr>
        </p:nvSpPr>
        <p:spPr/>
        <p:txBody>
          <a:bodyPr/>
          <a:lstStyle/>
          <a:p>
            <a:r>
              <a:rPr lang="en-US" sz="2399" dirty="0"/>
              <a:t> Randomized, double-blind, international phase III study</a:t>
            </a:r>
            <a:br>
              <a:rPr lang="en-US" sz="2399" dirty="0"/>
            </a:br>
            <a:br>
              <a:rPr lang="en-US" sz="2399" dirty="0"/>
            </a:br>
            <a:br>
              <a:rPr lang="en-US" sz="2399" dirty="0"/>
            </a:br>
            <a:br>
              <a:rPr lang="en-US" sz="2399" dirty="0"/>
            </a:br>
            <a:br>
              <a:rPr lang="en-US" sz="2399" dirty="0"/>
            </a:br>
            <a:br>
              <a:rPr lang="en-US" sz="2399" dirty="0"/>
            </a:br>
            <a:br>
              <a:rPr lang="en-US" sz="2399" dirty="0"/>
            </a:br>
            <a:br>
              <a:rPr lang="en-US" sz="2399" dirty="0"/>
            </a:br>
            <a:br>
              <a:rPr lang="en-US" sz="2399" dirty="0"/>
            </a:br>
            <a:br>
              <a:rPr lang="en-US" sz="2399" dirty="0"/>
            </a:br>
            <a:endParaRPr lang="en-US" sz="2399" dirty="0"/>
          </a:p>
          <a:p>
            <a:pPr marL="342814" lvl="0" indent="-342814" defTabSz="914171" eaLnBrk="0" hangingPunct="0">
              <a:buClr>
                <a:srgbClr val="000000"/>
              </a:buClr>
              <a:defRPr/>
            </a:pPr>
            <a:r>
              <a:rPr lang="en-US" sz="2399" dirty="0">
                <a:solidFill>
                  <a:srgbClr val="000000"/>
                </a:solidFill>
              </a:rPr>
              <a:t>Primary endpoints: OS, PFS by BICR</a:t>
            </a:r>
          </a:p>
          <a:p>
            <a:pPr marL="342814" lvl="0" indent="-342814" defTabSz="914171" eaLnBrk="0" hangingPunct="0">
              <a:buClr>
                <a:srgbClr val="000000"/>
              </a:buClr>
              <a:defRPr/>
            </a:pPr>
            <a:r>
              <a:rPr lang="en-US" sz="2399" dirty="0">
                <a:solidFill>
                  <a:srgbClr val="000000"/>
                </a:solidFill>
              </a:rPr>
              <a:t>Secondary endpoints: ORR, DoR, safety</a:t>
            </a:r>
          </a:p>
        </p:txBody>
      </p:sp>
      <p:sp>
        <p:nvSpPr>
          <p:cNvPr id="20484" name="Text Box 23">
            <a:extLst>
              <a:ext uri="{FF2B5EF4-FFF2-40B4-BE49-F238E27FC236}">
                <a16:creationId xmlns:a16="http://schemas.microsoft.com/office/drawing/2014/main" id="{0D0C9CDE-61C4-49CB-87A2-8D65A5D57E2F}"/>
              </a:ext>
            </a:extLst>
          </p:cNvPr>
          <p:cNvSpPr txBox="1">
            <a:spLocks noChangeArrowheads="1"/>
          </p:cNvSpPr>
          <p:nvPr/>
        </p:nvSpPr>
        <p:spPr bwMode="auto">
          <a:xfrm>
            <a:off x="221049" y="2772390"/>
            <a:ext cx="2888058"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previously untreated stage IV nonsquamous NSCLC; </a:t>
            </a:r>
          </a:p>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ECOG PS 0/1; any PD-L1 status; </a:t>
            </a:r>
            <a:b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600" b="1"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no actionable </a:t>
            </a:r>
            <a:br>
              <a:rPr kumimoji="0" lang="en-GB" altLang="en-US" sz="1600" b="1"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br>
            <a:r>
              <a:rPr kumimoji="0" lang="en-GB" altLang="en-US" sz="1600" b="1"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EGFR/ALK</a:t>
            </a:r>
            <a:r>
              <a:rPr kumimoji="0" lang="en-GB" altLang="en-US" sz="1600" b="1"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 mutations</a:t>
            </a:r>
            <a:r>
              <a:rPr kumimoji="0" lang="en-GB"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 </a:t>
            </a:r>
          </a:p>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no symptomatic CNS mets or pneumonitis requiring tx</a:t>
            </a:r>
            <a:endPar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616)</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 name="Rectangle 24">
            <a:extLst>
              <a:ext uri="{FF2B5EF4-FFF2-40B4-BE49-F238E27FC236}">
                <a16:creationId xmlns:a16="http://schemas.microsoft.com/office/drawing/2014/main" id="{0CB6F5BC-EA28-4261-876C-D8C8B29E513F}"/>
              </a:ext>
            </a:extLst>
          </p:cNvPr>
          <p:cNvSpPr>
            <a:spLocks noChangeArrowheads="1"/>
          </p:cNvSpPr>
          <p:nvPr/>
        </p:nvSpPr>
        <p:spPr bwMode="auto">
          <a:xfrm>
            <a:off x="3624912" y="3020371"/>
            <a:ext cx="3239243" cy="858614"/>
          </a:xfrm>
          <a:prstGeom prst="rect">
            <a:avLst/>
          </a:prstGeom>
          <a:solidFill>
            <a:schemeClr val="accent1"/>
          </a:solidFill>
          <a:ln w="9525">
            <a:noFill/>
            <a:miter lim="800000"/>
            <a:headEnd/>
            <a:tailEnd/>
          </a:ln>
        </p:spPr>
        <p:txBody>
          <a:bodyPr wrap="square" anchor="ctr" anchorCtr="1"/>
          <a:lstStyle/>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Pembrolizumab </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200 mg Q3W </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Plt*/pemetrexed</a:t>
            </a:r>
            <a:r>
              <a:rPr kumimoji="0" 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Q3W</a:t>
            </a:r>
          </a:p>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410)</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p:txBody>
      </p:sp>
      <p:sp>
        <p:nvSpPr>
          <p:cNvPr id="20488" name="Line 27">
            <a:extLst>
              <a:ext uri="{FF2B5EF4-FFF2-40B4-BE49-F238E27FC236}">
                <a16:creationId xmlns:a16="http://schemas.microsoft.com/office/drawing/2014/main" id="{59ECF47B-336A-4B6F-B33C-4E0ED448C037}"/>
              </a:ext>
            </a:extLst>
          </p:cNvPr>
          <p:cNvSpPr>
            <a:spLocks noChangeShapeType="1"/>
          </p:cNvSpPr>
          <p:nvPr/>
        </p:nvSpPr>
        <p:spPr bwMode="auto">
          <a:xfrm flipV="1">
            <a:off x="2972614" y="3445304"/>
            <a:ext cx="514210" cy="32734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 name="Rectangle 28">
            <a:extLst>
              <a:ext uri="{FF2B5EF4-FFF2-40B4-BE49-F238E27FC236}">
                <a16:creationId xmlns:a16="http://schemas.microsoft.com/office/drawing/2014/main" id="{3F6A17BD-DAC3-4564-BF09-9361DA9873C9}"/>
              </a:ext>
            </a:extLst>
          </p:cNvPr>
          <p:cNvSpPr>
            <a:spLocks noChangeArrowheads="1"/>
          </p:cNvSpPr>
          <p:nvPr/>
        </p:nvSpPr>
        <p:spPr bwMode="auto">
          <a:xfrm>
            <a:off x="3624912" y="4045114"/>
            <a:ext cx="3239243" cy="859312"/>
          </a:xfrm>
          <a:prstGeom prst="rect">
            <a:avLst/>
          </a:prstGeom>
          <a:solidFill>
            <a:schemeClr val="accent3"/>
          </a:solidFill>
          <a:ln w="9525">
            <a:noFill/>
            <a:miter lim="800000"/>
            <a:headEnd/>
            <a:tailEnd/>
          </a:ln>
        </p:spPr>
        <p:txBody>
          <a:bodyPr wrap="square" anchor="ctr" anchorCtr="1"/>
          <a:lstStyle/>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Placebo </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Q3W</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 </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Plt*/pemetrexed</a:t>
            </a:r>
            <a:r>
              <a:rPr kumimoji="0" 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 </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Q3W</a:t>
            </a:r>
          </a:p>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206)</a:t>
            </a:r>
          </a:p>
        </p:txBody>
      </p:sp>
      <p:sp>
        <p:nvSpPr>
          <p:cNvPr id="7" name="TextBox 6">
            <a:extLst>
              <a:ext uri="{FF2B5EF4-FFF2-40B4-BE49-F238E27FC236}">
                <a16:creationId xmlns:a16="http://schemas.microsoft.com/office/drawing/2014/main" id="{AAF7148A-5B5F-4480-BBCF-DA73C13AF9E1}"/>
              </a:ext>
            </a:extLst>
          </p:cNvPr>
          <p:cNvSpPr txBox="1"/>
          <p:nvPr/>
        </p:nvSpPr>
        <p:spPr>
          <a:xfrm>
            <a:off x="5545282" y="2412519"/>
            <a:ext cx="2609171" cy="338554"/>
          </a:xfrm>
          <a:prstGeom prst="rect">
            <a:avLst/>
          </a:prstGeom>
          <a:noFill/>
        </p:spPr>
        <p:txBody>
          <a:bodyPr>
            <a:spAutoFit/>
          </a:bodyPr>
          <a:lstStyle/>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 cycles</a:t>
            </a:r>
          </a:p>
        </p:txBody>
      </p:sp>
      <p:cxnSp>
        <p:nvCxnSpPr>
          <p:cNvPr id="118795" name="Straight Arrow Connector 8">
            <a:extLst>
              <a:ext uri="{FF2B5EF4-FFF2-40B4-BE49-F238E27FC236}">
                <a16:creationId xmlns:a16="http://schemas.microsoft.com/office/drawing/2014/main" id="{7BF39BA8-AF2D-40A2-AF29-8CC7D23F905C}"/>
              </a:ext>
            </a:extLst>
          </p:cNvPr>
          <p:cNvCxnSpPr>
            <a:cxnSpLocks/>
          </p:cNvCxnSpPr>
          <p:nvPr/>
        </p:nvCxnSpPr>
        <p:spPr bwMode="auto">
          <a:xfrm>
            <a:off x="6849866" y="2741042"/>
            <a:ext cx="0" cy="239650"/>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25" name="Rectangle 24">
            <a:extLst>
              <a:ext uri="{FF2B5EF4-FFF2-40B4-BE49-F238E27FC236}">
                <a16:creationId xmlns:a16="http://schemas.microsoft.com/office/drawing/2014/main" id="{A5FBC352-0048-4D8A-A3B2-5AEBCAE8824D}"/>
              </a:ext>
            </a:extLst>
          </p:cNvPr>
          <p:cNvSpPr>
            <a:spLocks noChangeArrowheads="1"/>
          </p:cNvSpPr>
          <p:nvPr/>
        </p:nvSpPr>
        <p:spPr bwMode="auto">
          <a:xfrm>
            <a:off x="7740225" y="3020370"/>
            <a:ext cx="2026711" cy="859312"/>
          </a:xfrm>
          <a:prstGeom prst="rect">
            <a:avLst/>
          </a:prstGeom>
          <a:solidFill>
            <a:schemeClr val="accent1"/>
          </a:solidFill>
          <a:ln w="9525">
            <a:noFill/>
            <a:miter lim="800000"/>
            <a:headEnd/>
            <a:tailEnd/>
          </a:ln>
        </p:spPr>
        <p:txBody>
          <a:bodyPr wrap="square" anchor="ctr" anchorCtr="1"/>
          <a:lstStyle/>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Pembrolizumab</a:t>
            </a:r>
            <a:r>
              <a:rPr kumimoji="0" 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a:t>
            </a:r>
          </a:p>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Pemetrexed</a:t>
            </a:r>
            <a:r>
              <a:rPr kumimoji="0" 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 </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Q3W</a:t>
            </a:r>
          </a:p>
        </p:txBody>
      </p:sp>
      <p:sp>
        <p:nvSpPr>
          <p:cNvPr id="27" name="Rectangle 28">
            <a:extLst>
              <a:ext uri="{FF2B5EF4-FFF2-40B4-BE49-F238E27FC236}">
                <a16:creationId xmlns:a16="http://schemas.microsoft.com/office/drawing/2014/main" id="{E4EAF3DD-A575-49F2-988E-BABBCACA4082}"/>
              </a:ext>
            </a:extLst>
          </p:cNvPr>
          <p:cNvSpPr>
            <a:spLocks noChangeArrowheads="1"/>
          </p:cNvSpPr>
          <p:nvPr/>
        </p:nvSpPr>
        <p:spPr bwMode="auto">
          <a:xfrm>
            <a:off x="7740225" y="4045114"/>
            <a:ext cx="2026711" cy="859312"/>
          </a:xfrm>
          <a:prstGeom prst="rect">
            <a:avLst/>
          </a:prstGeom>
          <a:solidFill>
            <a:schemeClr val="hlink"/>
          </a:solidFill>
          <a:ln w="9525">
            <a:noFill/>
            <a:miter lim="800000"/>
            <a:headEnd/>
            <a:tailEnd/>
          </a:ln>
        </p:spPr>
        <p:txBody>
          <a:bodyPr wrap="square" anchor="ctr" anchorCtr="1"/>
          <a:lstStyle/>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Placebo</a:t>
            </a:r>
            <a:r>
              <a:rPr kumimoji="0" 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 </a:t>
            </a: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a:t>
            </a:r>
          </a:p>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Pemetrexed</a:t>
            </a:r>
            <a:r>
              <a:rPr kumimoji="0" lang="en-US" sz="1600" b="1" i="0" u="none" strike="noStrike" kern="1200" cap="none" spc="0" normalizeH="0" baseline="30000" noProof="0" dirty="0">
                <a:ln>
                  <a:noFill/>
                </a:ln>
                <a:solidFill>
                  <a:srgbClr val="FFFFFF"/>
                </a:solidFill>
                <a:effectLst/>
                <a:uLnTx/>
                <a:uFillTx/>
                <a:latin typeface="Calibri" panose="020F0502020204030204" pitchFamily="34" charset="0"/>
                <a:ea typeface="+mn-ea"/>
                <a:cs typeface="Arial" charset="0"/>
              </a:rPr>
              <a:t>†</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Q3W</a:t>
            </a:r>
          </a:p>
        </p:txBody>
      </p:sp>
      <p:sp>
        <p:nvSpPr>
          <p:cNvPr id="28" name="Line 52">
            <a:extLst>
              <a:ext uri="{FF2B5EF4-FFF2-40B4-BE49-F238E27FC236}">
                <a16:creationId xmlns:a16="http://schemas.microsoft.com/office/drawing/2014/main" id="{096F3DE1-1127-40F5-9CDA-BBAFE02BC4BA}"/>
              </a:ext>
            </a:extLst>
          </p:cNvPr>
          <p:cNvSpPr>
            <a:spLocks noChangeShapeType="1"/>
          </p:cNvSpPr>
          <p:nvPr/>
        </p:nvSpPr>
        <p:spPr bwMode="auto">
          <a:xfrm>
            <a:off x="6986040" y="3449677"/>
            <a:ext cx="639913"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 name="Line 52">
            <a:extLst>
              <a:ext uri="{FF2B5EF4-FFF2-40B4-BE49-F238E27FC236}">
                <a16:creationId xmlns:a16="http://schemas.microsoft.com/office/drawing/2014/main" id="{F55D1CBA-05ED-47D7-8BCB-6AB58255CF79}"/>
              </a:ext>
            </a:extLst>
          </p:cNvPr>
          <p:cNvSpPr>
            <a:spLocks noChangeShapeType="1"/>
          </p:cNvSpPr>
          <p:nvPr/>
        </p:nvSpPr>
        <p:spPr bwMode="auto">
          <a:xfrm>
            <a:off x="6986040" y="4456169"/>
            <a:ext cx="639913"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 name="TextBox 2">
            <a:extLst>
              <a:ext uri="{FF2B5EF4-FFF2-40B4-BE49-F238E27FC236}">
                <a16:creationId xmlns:a16="http://schemas.microsoft.com/office/drawing/2014/main" id="{D46EF467-4F2F-4387-BD65-EBE229FDEE1B}"/>
              </a:ext>
            </a:extLst>
          </p:cNvPr>
          <p:cNvSpPr txBox="1">
            <a:spLocks noChangeArrowheads="1"/>
          </p:cNvSpPr>
          <p:nvPr/>
        </p:nvSpPr>
        <p:spPr bwMode="auto">
          <a:xfrm>
            <a:off x="221049" y="2056451"/>
            <a:ext cx="6085942" cy="48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171" rtl="0" eaLnBrk="1" fontAlgn="auto" latinLnBrk="0" hangingPunct="1">
              <a:lnSpc>
                <a:spcPct val="90000"/>
              </a:lnSpc>
              <a:spcBef>
                <a:spcPct val="35000"/>
              </a:spcBef>
              <a:spcAft>
                <a:spcPct val="25000"/>
              </a:spcAft>
              <a:buClr>
                <a:srgbClr val="8B3D9A"/>
              </a:buClr>
              <a:buSzTx/>
              <a:buFontTx/>
              <a:buNone/>
              <a:tabLst/>
              <a:defRPr/>
            </a:pPr>
            <a:r>
              <a:rPr kumimoji="0" lang="en-US" altLang="en-US" sz="1400" b="0"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Stratified by PD-L1 TPS (≥ 1% vs &lt; 1%), platinum agent (carboplatin vs cisplatin), smoking history (never vs former/current)</a:t>
            </a:r>
          </a:p>
        </p:txBody>
      </p:sp>
      <p:cxnSp>
        <p:nvCxnSpPr>
          <p:cNvPr id="32" name="Straight Arrow Connector 31">
            <a:extLst>
              <a:ext uri="{FF2B5EF4-FFF2-40B4-BE49-F238E27FC236}">
                <a16:creationId xmlns:a16="http://schemas.microsoft.com/office/drawing/2014/main" id="{DA91D29E-0D15-4D7C-9858-3C1478816464}"/>
              </a:ext>
            </a:extLst>
          </p:cNvPr>
          <p:cNvCxnSpPr>
            <a:cxnSpLocks noChangeShapeType="1"/>
          </p:cNvCxnSpPr>
          <p:nvPr/>
        </p:nvCxnSpPr>
        <p:spPr bwMode="auto">
          <a:xfrm>
            <a:off x="3109103" y="2597454"/>
            <a:ext cx="0" cy="640080"/>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33" name="Rectangle 11">
            <a:extLst>
              <a:ext uri="{FF2B5EF4-FFF2-40B4-BE49-F238E27FC236}">
                <a16:creationId xmlns:a16="http://schemas.microsoft.com/office/drawing/2014/main" id="{596E67AA-DD97-45E9-85B6-B3457E5A479B}"/>
              </a:ext>
            </a:extLst>
          </p:cNvPr>
          <p:cNvSpPr>
            <a:spLocks noChangeArrowheads="1"/>
          </p:cNvSpPr>
          <p:nvPr/>
        </p:nvSpPr>
        <p:spPr bwMode="auto">
          <a:xfrm>
            <a:off x="10250202" y="3353089"/>
            <a:ext cx="1618036" cy="1200329"/>
          </a:xfrm>
          <a:prstGeom prst="rect">
            <a:avLst/>
          </a:prstGeom>
          <a:noFill/>
          <a:ln w="9525">
            <a:noFill/>
            <a:miter lim="800000"/>
            <a:headEnd/>
            <a:tailEnd/>
          </a:ln>
        </p:spPr>
        <p:txBody>
          <a:bodyPr wrap="square" anchor="ctr">
            <a:spAutoFit/>
          </a:bodyPr>
          <a:lstStyle/>
          <a:p>
            <a:pPr marL="0" marR="0" lvl="0" indent="0" algn="ctr" defTabSz="914171" rtl="0" eaLnBrk="1" fontAlgn="auto" latinLnBrk="0" hangingPunct="1">
              <a:lnSpc>
                <a:spcPct val="90000"/>
              </a:lnSpc>
              <a:spcBef>
                <a:spcPct val="35000"/>
              </a:spcBef>
              <a:spcAft>
                <a:spcPct val="25000"/>
              </a:spcAft>
              <a:buClr>
                <a:srgbClr val="600030"/>
              </a:buClr>
              <a:buSzTx/>
              <a:buFontTx/>
              <a:buNone/>
              <a:tabLst>
                <a:tab pos="228543" algn="l"/>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Until PD or unacceptable toxicity; crossover from placebo allowed</a:t>
            </a:r>
          </a:p>
        </p:txBody>
      </p:sp>
      <p:cxnSp>
        <p:nvCxnSpPr>
          <p:cNvPr id="34" name="Straight Arrow Connector 13">
            <a:extLst>
              <a:ext uri="{FF2B5EF4-FFF2-40B4-BE49-F238E27FC236}">
                <a16:creationId xmlns:a16="http://schemas.microsoft.com/office/drawing/2014/main" id="{1E6ED27D-9CB8-405B-B36E-9B283AFA2E0B}"/>
              </a:ext>
            </a:extLst>
          </p:cNvPr>
          <p:cNvCxnSpPr>
            <a:cxnSpLocks noChangeShapeType="1"/>
          </p:cNvCxnSpPr>
          <p:nvPr/>
        </p:nvCxnSpPr>
        <p:spPr bwMode="auto">
          <a:xfrm>
            <a:off x="9726461" y="3942932"/>
            <a:ext cx="523738" cy="1586"/>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5" name="TextBox 4">
            <a:extLst>
              <a:ext uri="{FF2B5EF4-FFF2-40B4-BE49-F238E27FC236}">
                <a16:creationId xmlns:a16="http://schemas.microsoft.com/office/drawing/2014/main" id="{7C81A9D0-A356-4EF0-B4CD-584FAC4CC246}"/>
              </a:ext>
            </a:extLst>
          </p:cNvPr>
          <p:cNvSpPr txBox="1"/>
          <p:nvPr/>
        </p:nvSpPr>
        <p:spPr>
          <a:xfrm>
            <a:off x="3624911" y="4898383"/>
            <a:ext cx="7563820" cy="305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9" rIns="90464" bIns="44439">
            <a:spAutoFit/>
          </a:bodyPr>
          <a:lstStyle>
            <a:defPPr>
              <a:defRPr lang="en-US"/>
            </a:defPPr>
            <a:lvl1pPr fontAlgn="base">
              <a:lnSpc>
                <a:spcPct val="100000"/>
              </a:lnSpc>
              <a:spcBef>
                <a:spcPct val="35000"/>
              </a:spcBef>
              <a:spcAft>
                <a:spcPct val="25000"/>
              </a:spcAft>
              <a:buClr>
                <a:schemeClr val="folHlink"/>
              </a:buClr>
              <a:buFont typeface="Arial" panose="020B0604020202020204" pitchFamily="34" charset="0"/>
              <a:buNone/>
              <a:defRPr sz="1400" b="0">
                <a:latin typeface="Arial" panose="020B0604020202020204" pitchFamily="34" charset="0"/>
                <a:cs typeface="Arial" panose="020B0604020202020204" pitchFamily="34" charset="0"/>
              </a:defRPr>
            </a:lvl1pPr>
            <a:lvl2pPr marL="742950" indent="-285750" eaLnBrk="0" fontAlgn="base" hangingPunct="0">
              <a:lnSpc>
                <a:spcPct val="90000"/>
              </a:lnSpc>
              <a:spcBef>
                <a:spcPts val="1000"/>
              </a:spcBef>
              <a:spcAft>
                <a:spcPts val="700"/>
              </a:spcAft>
              <a:buClr>
                <a:srgbClr val="FEFDDE"/>
              </a:buClr>
              <a:buFont typeface="Arial" panose="020B0604020202020204" pitchFamily="34" charset="0"/>
              <a:buChar char="–"/>
              <a:defRPr sz="2600" b="1">
                <a:solidFill>
                  <a:srgbClr val="FEFDDE"/>
                </a:solidFill>
                <a:latin typeface="Arial" panose="020B0604020202020204" pitchFamily="34" charset="0"/>
                <a:cs typeface="Arial" panose="020B0604020202020204" pitchFamily="34" charset="0"/>
              </a:defRPr>
            </a:lvl2pPr>
            <a:lvl3pPr marL="1143000" indent="-228600" eaLnBrk="0" fontAlgn="base" hangingPunct="0">
              <a:lnSpc>
                <a:spcPct val="90000"/>
              </a:lnSpc>
              <a:spcBef>
                <a:spcPts val="1000"/>
              </a:spcBef>
              <a:spcAft>
                <a:spcPts val="700"/>
              </a:spcAft>
              <a:buClr>
                <a:srgbClr val="FEFDDE"/>
              </a:buClr>
              <a:buFont typeface="Arial" panose="020B0604020202020204" pitchFamily="34" charset="0"/>
              <a:buChar char="–"/>
              <a:defRPr sz="2400" b="1">
                <a:solidFill>
                  <a:srgbClr val="FEFDDE"/>
                </a:solidFill>
                <a:latin typeface="Arial" panose="020B0604020202020204" pitchFamily="34" charset="0"/>
                <a:cs typeface="Arial" panose="020B0604020202020204" pitchFamily="34" charset="0"/>
              </a:defRPr>
            </a:lvl3pPr>
            <a:lvl4pPr marL="1600200" indent="-228600" eaLnBrk="0" fontAlgn="base" hangingPunct="0">
              <a:lnSpc>
                <a:spcPct val="90000"/>
              </a:lnSpc>
              <a:spcBef>
                <a:spcPts val="1000"/>
              </a:spcBef>
              <a:spcAft>
                <a:spcPts val="700"/>
              </a:spcAft>
              <a:buClr>
                <a:srgbClr val="FEFDDE"/>
              </a:buClr>
              <a:buFont typeface="Arial" panose="020B0604020202020204" pitchFamily="34" charset="0"/>
              <a:buChar char="–"/>
              <a:defRPr sz="2200" b="1">
                <a:solidFill>
                  <a:srgbClr val="FEFDDE"/>
                </a:solidFill>
                <a:latin typeface="Arial" panose="020B0604020202020204" pitchFamily="34" charset="0"/>
                <a:cs typeface="Arial" panose="020B0604020202020204" pitchFamily="34" charset="0"/>
              </a:defRPr>
            </a:lvl4pPr>
            <a:lvl5pPr marL="20574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b="1">
                <a:solidFill>
                  <a:srgbClr val="FEFDDE"/>
                </a:solidFill>
                <a:latin typeface="Arial" panose="020B0604020202020204" pitchFamily="34" charset="0"/>
                <a:cs typeface="Arial" panose="020B0604020202020204" pitchFamily="34" charset="0"/>
              </a:defRPr>
            </a:lvl9pPr>
          </a:lstStyle>
          <a:p>
            <a:pPr marL="0" marR="0" lvl="0" indent="0" algn="l" defTabSz="914171" rtl="0" eaLnBrk="0" fontAlgn="base" latinLnBrk="0" hangingPunct="0">
              <a:lnSpc>
                <a:spcPct val="100000"/>
              </a:lnSpc>
              <a:spcBef>
                <a:spcPct val="35000"/>
              </a:spcBef>
              <a:spcAft>
                <a:spcPct val="25000"/>
              </a:spcAft>
              <a:buClr>
                <a:srgbClr val="015873"/>
              </a:buClr>
              <a:buSzTx/>
              <a:buFont typeface="Arial" panose="020B0604020202020204" pitchFamily="34" charset="0"/>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*Carboplatin AUC 5 or cisplatin 75 mg/mm</a:t>
            </a:r>
            <a:r>
              <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charset="0"/>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charset="0"/>
              </a:rPr>
              <a:t>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500 mg/m</a:t>
            </a:r>
            <a:r>
              <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charset="0"/>
              </a:rPr>
              <a:t>2</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14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charset="0"/>
              </a:rPr>
              <a:t>‡</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Up to total of 35 cycles.</a:t>
            </a:r>
          </a:p>
        </p:txBody>
      </p:sp>
      <p:sp>
        <p:nvSpPr>
          <p:cNvPr id="36" name="Text Box 15">
            <a:extLst>
              <a:ext uri="{FF2B5EF4-FFF2-40B4-BE49-F238E27FC236}">
                <a16:creationId xmlns:a16="http://schemas.microsoft.com/office/drawing/2014/main" id="{E84C5B72-7A6C-49DC-A64C-FE445A14DD66}"/>
              </a:ext>
            </a:extLst>
          </p:cNvPr>
          <p:cNvSpPr txBox="1">
            <a:spLocks noChangeArrowheads="1"/>
          </p:cNvSpPr>
          <p:nvPr/>
        </p:nvSpPr>
        <p:spPr bwMode="auto">
          <a:xfrm>
            <a:off x="414230" y="6381995"/>
            <a:ext cx="7851318"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171"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11"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Gandhi. NEJM. 2018;378:2078. </a:t>
            </a:r>
          </a:p>
        </p:txBody>
      </p:sp>
      <p:sp>
        <p:nvSpPr>
          <p:cNvPr id="43" name="Line 27">
            <a:extLst>
              <a:ext uri="{FF2B5EF4-FFF2-40B4-BE49-F238E27FC236}">
                <a16:creationId xmlns:a16="http://schemas.microsoft.com/office/drawing/2014/main" id="{937C360B-8337-47FA-B952-96A4A6BD6034}"/>
              </a:ext>
            </a:extLst>
          </p:cNvPr>
          <p:cNvSpPr>
            <a:spLocks noChangeShapeType="1"/>
          </p:cNvSpPr>
          <p:nvPr/>
        </p:nvSpPr>
        <p:spPr bwMode="auto">
          <a:xfrm>
            <a:off x="2972614" y="4152958"/>
            <a:ext cx="514210" cy="32734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 name="TextBox 43">
            <a:extLst>
              <a:ext uri="{FF2B5EF4-FFF2-40B4-BE49-F238E27FC236}">
                <a16:creationId xmlns:a16="http://schemas.microsoft.com/office/drawing/2014/main" id="{0B0EF80A-1764-45DA-8AC9-D98829AE64BB}"/>
              </a:ext>
            </a:extLst>
          </p:cNvPr>
          <p:cNvSpPr txBox="1"/>
          <p:nvPr/>
        </p:nvSpPr>
        <p:spPr>
          <a:xfrm>
            <a:off x="6727662" y="3126239"/>
            <a:ext cx="1150639" cy="338554"/>
          </a:xfrm>
          <a:prstGeom prst="rect">
            <a:avLst/>
          </a:prstGeom>
          <a:noFill/>
        </p:spPr>
        <p:txBody>
          <a:bodyPr>
            <a:spAutoFit/>
          </a:bodyPr>
          <a:lstStyle/>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PD</a:t>
            </a:r>
          </a:p>
        </p:txBody>
      </p:sp>
      <p:sp>
        <p:nvSpPr>
          <p:cNvPr id="45" name="TextBox 44">
            <a:extLst>
              <a:ext uri="{FF2B5EF4-FFF2-40B4-BE49-F238E27FC236}">
                <a16:creationId xmlns:a16="http://schemas.microsoft.com/office/drawing/2014/main" id="{3F0A3454-1118-4E65-9C41-D910046D3079}"/>
              </a:ext>
            </a:extLst>
          </p:cNvPr>
          <p:cNvSpPr txBox="1"/>
          <p:nvPr/>
        </p:nvSpPr>
        <p:spPr>
          <a:xfrm>
            <a:off x="6727662" y="4108068"/>
            <a:ext cx="1150639" cy="338554"/>
          </a:xfrm>
          <a:prstGeom prst="rect">
            <a:avLst/>
          </a:prstGeom>
          <a:noFill/>
        </p:spPr>
        <p:txBody>
          <a:bodyPr>
            <a:spAutoFit/>
          </a:bodyPr>
          <a:lstStyle/>
          <a:p>
            <a:pPr marL="0" marR="0" lvl="0" indent="0" algn="ctr" defTabSz="914171"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PD</a:t>
            </a:r>
          </a:p>
        </p:txBody>
      </p:sp>
      <p:grpSp>
        <p:nvGrpSpPr>
          <p:cNvPr id="24" name="Group 7">
            <a:extLst>
              <a:ext uri="{FF2B5EF4-FFF2-40B4-BE49-F238E27FC236}">
                <a16:creationId xmlns:a16="http://schemas.microsoft.com/office/drawing/2014/main" id="{F7DC8CF2-4DFB-4495-A1F5-6430AE328BE7}"/>
              </a:ext>
            </a:extLst>
          </p:cNvPr>
          <p:cNvGrpSpPr>
            <a:grpSpLocks/>
          </p:cNvGrpSpPr>
          <p:nvPr/>
        </p:nvGrpSpPr>
        <p:grpSpPr bwMode="auto">
          <a:xfrm>
            <a:off x="9389569" y="6216652"/>
            <a:ext cx="2488502" cy="447822"/>
            <a:chOff x="9527309" y="3551529"/>
            <a:chExt cx="2488502" cy="448324"/>
          </a:xfrm>
        </p:grpSpPr>
        <p:pic>
          <p:nvPicPr>
            <p:cNvPr id="26" name="Picture 9">
              <a:extLst>
                <a:ext uri="{FF2B5EF4-FFF2-40B4-BE49-F238E27FC236}">
                  <a16:creationId xmlns:a16="http://schemas.microsoft.com/office/drawing/2014/main" id="{3007280D-46FC-4A32-A99B-0091FB3AEC1B}"/>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30" name="Rectangle 29">
              <a:extLst>
                <a:ext uri="{FF2B5EF4-FFF2-40B4-BE49-F238E27FC236}">
                  <a16:creationId xmlns:a16="http://schemas.microsoft.com/office/drawing/2014/main" id="{B74B06A9-C18A-439B-95CB-0C9FFB45018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26110248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497"/>
        <p:cNvGrpSpPr/>
        <p:nvPr/>
      </p:nvGrpSpPr>
      <p:grpSpPr>
        <a:xfrm>
          <a:off x="0" y="0"/>
          <a:ext cx="0" cy="0"/>
          <a:chOff x="0" y="0"/>
          <a:chExt cx="0" cy="0"/>
        </a:xfrm>
      </p:grpSpPr>
      <p:sp>
        <p:nvSpPr>
          <p:cNvPr id="498" name="Shape 498"/>
          <p:cNvSpPr txBox="1">
            <a:spLocks noGrp="1"/>
          </p:cNvSpPr>
          <p:nvPr>
            <p:ph type="title"/>
          </p:nvPr>
        </p:nvSpPr>
        <p:spPr>
          <a:prstGeom prst="rect">
            <a:avLst/>
          </a:prstGeom>
          <a:noFill/>
          <a:ln>
            <a:noFill/>
          </a:ln>
        </p:spPr>
        <p:txBody>
          <a:bodyPr spcFirstLastPara="1" vert="horz" wrap="square" lIns="68569" tIns="34275" rIns="68569" bIns="34275" rtlCol="0" anchor="ctr" anchorCtr="0">
            <a:noAutofit/>
          </a:bodyPr>
          <a:lstStyle/>
          <a:p>
            <a:pPr>
              <a:spcBef>
                <a:spcPts val="0"/>
              </a:spcBef>
            </a:pPr>
            <a:r>
              <a:rPr lang="en-US" b="1" i="0" u="none" strike="noStrike" cap="none" dirty="0">
                <a:solidFill>
                  <a:schemeClr val="dk1"/>
                </a:solidFill>
                <a:latin typeface="Calibri"/>
                <a:ea typeface="Calibri"/>
                <a:cs typeface="Calibri"/>
                <a:sym typeface="Calibri"/>
              </a:rPr>
              <a:t>KEYNOTE-189: OS</a:t>
            </a:r>
            <a:endParaRPr dirty="0"/>
          </a:p>
        </p:txBody>
      </p:sp>
      <p:sp>
        <p:nvSpPr>
          <p:cNvPr id="503" name="Shape 503"/>
          <p:cNvSpPr txBox="1"/>
          <p:nvPr/>
        </p:nvSpPr>
        <p:spPr>
          <a:xfrm>
            <a:off x="8773968" y="714050"/>
            <a:ext cx="1209766" cy="276999"/>
          </a:xfrm>
          <a:prstGeom prst="rect">
            <a:avLst/>
          </a:prstGeom>
          <a:noFill/>
          <a:ln>
            <a:noFill/>
          </a:ln>
        </p:spPr>
        <p:txBody>
          <a:bodyPr spcFirstLastPara="1" wrap="square" lIns="68569" tIns="34275" rIns="68569" bIns="3427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Calibri"/>
                <a:cs typeface="Calibri"/>
                <a:sym typeface="Calibri"/>
              </a:rPr>
              <a:t>PD-L1 &lt; 1%</a:t>
            </a:r>
            <a:endParaRPr kumimoji="0"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04" name="Shape 504"/>
          <p:cNvSpPr txBox="1"/>
          <p:nvPr/>
        </p:nvSpPr>
        <p:spPr>
          <a:xfrm>
            <a:off x="8463200" y="2573455"/>
            <a:ext cx="1720975" cy="256621"/>
          </a:xfrm>
          <a:prstGeom prst="rect">
            <a:avLst/>
          </a:prstGeom>
          <a:noFill/>
          <a:ln>
            <a:noFill/>
          </a:ln>
        </p:spPr>
        <p:txBody>
          <a:bodyPr spcFirstLastPara="1" wrap="square" lIns="68569" tIns="34275" rIns="68569" bIns="3427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Calibri"/>
                <a:cs typeface="Calibri"/>
                <a:sym typeface="Calibri"/>
              </a:rPr>
              <a:t>PD-L1 1% to 49%</a:t>
            </a:r>
            <a:endParaRPr kumimoji="0"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05" name="Shape 505"/>
          <p:cNvSpPr txBox="1"/>
          <p:nvPr/>
        </p:nvSpPr>
        <p:spPr>
          <a:xfrm>
            <a:off x="8697917" y="4403708"/>
            <a:ext cx="1390073" cy="276999"/>
          </a:xfrm>
          <a:prstGeom prst="rect">
            <a:avLst/>
          </a:prstGeom>
          <a:noFill/>
          <a:ln>
            <a:noFill/>
          </a:ln>
        </p:spPr>
        <p:txBody>
          <a:bodyPr spcFirstLastPara="1" wrap="square" lIns="68569" tIns="34275" rIns="68569" bIns="3427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Calibri"/>
                <a:cs typeface="Calibri"/>
                <a:sym typeface="Calibri"/>
              </a:rPr>
              <a:t>PD-L1 ≥ 50%</a:t>
            </a:r>
            <a:endParaRPr kumimoji="0"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3" name="Shape 486">
            <a:extLst>
              <a:ext uri="{FF2B5EF4-FFF2-40B4-BE49-F238E27FC236}">
                <a16:creationId xmlns:a16="http://schemas.microsoft.com/office/drawing/2014/main" id="{6BA051D0-45CB-479C-8998-49ACBACBE01A}"/>
              </a:ext>
            </a:extLst>
          </p:cNvPr>
          <p:cNvSpPr txBox="1"/>
          <p:nvPr/>
        </p:nvSpPr>
        <p:spPr>
          <a:xfrm>
            <a:off x="397553" y="6379231"/>
            <a:ext cx="5682924" cy="276999"/>
          </a:xfrm>
          <a:prstGeom prst="rect">
            <a:avLst/>
          </a:prstGeom>
          <a:noFill/>
          <a:ln>
            <a:noFill/>
          </a:ln>
        </p:spPr>
        <p:txBody>
          <a:bodyPr anchor="b">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kumimoji="0" sz="1200" b="0" i="0" u="none" strike="noStrike" cap="none" spc="-10" normalizeH="0" baseline="0">
                <a:ln>
                  <a:noFill/>
                </a:ln>
                <a:solidFill>
                  <a:srgbClr val="455560"/>
                </a:solidFill>
                <a:effectLst/>
                <a:uLnTx/>
                <a:uFillTx/>
                <a:latin typeface="Calibri" panose="020F0502020204030204" pitchFamily="34" charset="0"/>
              </a:defRPr>
            </a:lvl1pPr>
            <a:lvl2pPr marL="742950" indent="-285750">
              <a:defRPr>
                <a:latin typeface="Arial" charset="0"/>
              </a:defRPr>
            </a:lvl2pPr>
            <a:lvl3pPr marL="1143000" indent="-228600">
              <a:defRPr>
                <a:latin typeface="Arial" charset="0"/>
              </a:defRPr>
            </a:lvl3pPr>
            <a:lvl4pPr marL="1600200" indent="-228600">
              <a:defRPr>
                <a:latin typeface="Arial" charset="0"/>
              </a:defRPr>
            </a:lvl4pPr>
            <a:lvl5pPr marL="2057400" indent="-228600">
              <a:defRPr>
                <a:latin typeface="Arial" charset="0"/>
              </a:defRPr>
            </a:lvl5pPr>
            <a:lvl6pPr marL="2514600" indent="-228600" eaLnBrk="0" fontAlgn="base" hangingPunct="0">
              <a:spcBef>
                <a:spcPct val="0"/>
              </a:spcBef>
              <a:spcAft>
                <a:spcPct val="0"/>
              </a:spcAft>
              <a:defRPr>
                <a:latin typeface="Arial" charset="0"/>
              </a:defRPr>
            </a:lvl6pPr>
            <a:lvl7pPr marL="2971800" indent="-228600" eaLnBrk="0" fontAlgn="base" hangingPunct="0">
              <a:spcBef>
                <a:spcPct val="0"/>
              </a:spcBef>
              <a:spcAft>
                <a:spcPct val="0"/>
              </a:spcAft>
              <a:defRPr>
                <a:latin typeface="Arial" charset="0"/>
              </a:defRPr>
            </a:lvl7pPr>
            <a:lvl8pPr marL="3429000" indent="-228600" eaLnBrk="0" fontAlgn="base" hangingPunct="0">
              <a:spcBef>
                <a:spcPct val="0"/>
              </a:spcBef>
              <a:spcAft>
                <a:spcPct val="0"/>
              </a:spcAft>
              <a:defRPr>
                <a:latin typeface="Arial" charset="0"/>
              </a:defRPr>
            </a:lvl8pPr>
            <a:lvl9pPr marL="3886200" indent="-228600" eaLnBrk="0" fontAlgn="base" hangingPunct="0">
              <a:spcBef>
                <a:spcPct val="0"/>
              </a:spcBef>
              <a:spcAft>
                <a:spcPct val="0"/>
              </a:spcAft>
              <a:defRPr>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sym typeface="Calibri"/>
              </a:rPr>
              <a:t>Gandhi. NEJM. 2018;378:2078.</a:t>
            </a:r>
          </a:p>
        </p:txBody>
      </p:sp>
      <p:grpSp>
        <p:nvGrpSpPr>
          <p:cNvPr id="14" name="Group 13">
            <a:extLst>
              <a:ext uri="{FF2B5EF4-FFF2-40B4-BE49-F238E27FC236}">
                <a16:creationId xmlns:a16="http://schemas.microsoft.com/office/drawing/2014/main" id="{B510F878-44D5-4D6F-B743-6E00E70CB4E7}"/>
              </a:ext>
            </a:extLst>
          </p:cNvPr>
          <p:cNvGrpSpPr>
            <a:grpSpLocks/>
          </p:cNvGrpSpPr>
          <p:nvPr/>
        </p:nvGrpSpPr>
        <p:grpSpPr bwMode="auto">
          <a:xfrm>
            <a:off x="9389569" y="6216652"/>
            <a:ext cx="2488502" cy="447822"/>
            <a:chOff x="9527309" y="3551529"/>
            <a:chExt cx="2488502" cy="448324"/>
          </a:xfrm>
        </p:grpSpPr>
        <p:pic>
          <p:nvPicPr>
            <p:cNvPr id="15" name="Picture 9">
              <a:extLst>
                <a:ext uri="{FF2B5EF4-FFF2-40B4-BE49-F238E27FC236}">
                  <a16:creationId xmlns:a16="http://schemas.microsoft.com/office/drawing/2014/main" id="{F6C281A1-0A34-4BEC-B9FE-92112E305CC5}"/>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6" name="Rectangle 8">
              <a:extLst>
                <a:ext uri="{FF2B5EF4-FFF2-40B4-BE49-F238E27FC236}">
                  <a16:creationId xmlns:a16="http://schemas.microsoft.com/office/drawing/2014/main" id="{7C88C070-1895-40AA-9152-ECED6A901483}"/>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7" name="Shape 503">
            <a:extLst>
              <a:ext uri="{FF2B5EF4-FFF2-40B4-BE49-F238E27FC236}">
                <a16:creationId xmlns:a16="http://schemas.microsoft.com/office/drawing/2014/main" id="{B4FA2C78-5F16-4F18-BBCA-8E85B84B4A08}"/>
              </a:ext>
            </a:extLst>
          </p:cNvPr>
          <p:cNvSpPr txBox="1"/>
          <p:nvPr/>
        </p:nvSpPr>
        <p:spPr>
          <a:xfrm>
            <a:off x="1452470" y="1642125"/>
            <a:ext cx="5466623" cy="282331"/>
          </a:xfrm>
          <a:prstGeom prst="rect">
            <a:avLst/>
          </a:prstGeom>
          <a:noFill/>
          <a:ln>
            <a:noFill/>
          </a:ln>
        </p:spPr>
        <p:txBody>
          <a:bodyPr spcFirstLastPara="1" wrap="square" lIns="91425" tIns="45700" rIns="91425" bIns="45700" anchor="t" anchorCtr="0">
            <a:noAutofit/>
          </a:bodyPr>
          <a:lstStyle/>
          <a:p>
            <a:pPr marL="0" marR="0" lvl="0" indent="0" algn="ctr" defTabSz="914400" rtl="0" eaLnBrk="0" fontAlgn="base" latinLnBrk="0" hangingPunct="0">
              <a:lnSpc>
                <a:spcPct val="100000"/>
              </a:lnSpc>
              <a:spcBef>
                <a:spcPts val="0"/>
              </a:spcBef>
              <a:spcAft>
                <a:spcPts val="0"/>
              </a:spcAft>
              <a:buClr>
                <a:srgbClr val="000000"/>
              </a:buClr>
              <a:buSzPts val="1800"/>
              <a:buFont typeface="Calibri"/>
              <a:buNone/>
              <a:tabLst/>
              <a:defRPr/>
            </a:pPr>
            <a:r>
              <a:rPr kumimoji="0" lang="en-US" sz="2000" b="1" i="0" u="none" strike="noStrike" kern="1200" cap="none" spc="0" normalizeH="0" baseline="0" noProof="0" dirty="0">
                <a:ln>
                  <a:noFill/>
                </a:ln>
                <a:solidFill>
                  <a:srgbClr val="000000"/>
                </a:solidFill>
                <a:effectLst/>
                <a:uLnTx/>
                <a:uFillTx/>
                <a:latin typeface="Calibri"/>
                <a:ea typeface="Calibri"/>
                <a:cs typeface="Calibri"/>
                <a:sym typeface="Calibri"/>
              </a:rPr>
              <a:t>OS in ITT Population</a:t>
            </a:r>
            <a:endParaRPr kumimoji="0"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0" name="Straight Connector 19">
            <a:extLst>
              <a:ext uri="{FF2B5EF4-FFF2-40B4-BE49-F238E27FC236}">
                <a16:creationId xmlns:a16="http://schemas.microsoft.com/office/drawing/2014/main" id="{D38804E8-9FA5-4D3D-B236-D2BDBDE96208}"/>
              </a:ext>
            </a:extLst>
          </p:cNvPr>
          <p:cNvCxnSpPr/>
          <p:nvPr/>
        </p:nvCxnSpPr>
        <p:spPr bwMode="auto">
          <a:xfrm>
            <a:off x="1479634" y="5285507"/>
            <a:ext cx="5466623" cy="0"/>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0698301-9353-43B5-BC44-5A0CAAA1CB43}"/>
              </a:ext>
            </a:extLst>
          </p:cNvPr>
          <p:cNvCxnSpPr>
            <a:cxnSpLocks/>
          </p:cNvCxnSpPr>
          <p:nvPr/>
        </p:nvCxnSpPr>
        <p:spPr bwMode="auto">
          <a:xfrm flipV="1">
            <a:off x="1488965" y="2047365"/>
            <a:ext cx="0" cy="325108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EDFE6F9A-1E8B-4EA5-80A8-3439099D82D8}"/>
              </a:ext>
            </a:extLst>
          </p:cNvPr>
          <p:cNvCxnSpPr/>
          <p:nvPr/>
        </p:nvCxnSpPr>
        <p:spPr bwMode="auto">
          <a:xfrm>
            <a:off x="1428295" y="2043301"/>
            <a:ext cx="51339"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DD82D7E-4985-44D4-A66E-104127F5C885}"/>
              </a:ext>
            </a:extLst>
          </p:cNvPr>
          <p:cNvCxnSpPr/>
          <p:nvPr/>
        </p:nvCxnSpPr>
        <p:spPr bwMode="auto">
          <a:xfrm>
            <a:off x="1428295" y="2691743"/>
            <a:ext cx="51339"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43664A3B-FD66-4111-90EC-AEAF2A967A84}"/>
              </a:ext>
            </a:extLst>
          </p:cNvPr>
          <p:cNvCxnSpPr/>
          <p:nvPr/>
        </p:nvCxnSpPr>
        <p:spPr bwMode="auto">
          <a:xfrm>
            <a:off x="1428295" y="3340184"/>
            <a:ext cx="51339"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45432198-15B0-4A4A-A19C-57A1880E4A64}"/>
              </a:ext>
            </a:extLst>
          </p:cNvPr>
          <p:cNvCxnSpPr/>
          <p:nvPr/>
        </p:nvCxnSpPr>
        <p:spPr bwMode="auto">
          <a:xfrm>
            <a:off x="1428295" y="3988626"/>
            <a:ext cx="51339"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2645FED8-785C-4E05-B9A8-7B66FF11E1DC}"/>
              </a:ext>
            </a:extLst>
          </p:cNvPr>
          <p:cNvCxnSpPr/>
          <p:nvPr/>
        </p:nvCxnSpPr>
        <p:spPr bwMode="auto">
          <a:xfrm>
            <a:off x="1428295" y="4637068"/>
            <a:ext cx="51339"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B57C3A4B-1B1F-40F0-903A-E84B12CBECB5}"/>
              </a:ext>
            </a:extLst>
          </p:cNvPr>
          <p:cNvCxnSpPr/>
          <p:nvPr/>
        </p:nvCxnSpPr>
        <p:spPr bwMode="auto">
          <a:xfrm>
            <a:off x="1428295" y="5285507"/>
            <a:ext cx="51339"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09A0AAF2-DB98-4DF6-91F7-594E11F3C0D7}"/>
              </a:ext>
            </a:extLst>
          </p:cNvPr>
          <p:cNvCxnSpPr/>
          <p:nvPr/>
        </p:nvCxnSpPr>
        <p:spPr bwMode="auto">
          <a:xfrm>
            <a:off x="1489908" y="528550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FE5C87A6-7A39-4F59-8366-11366347C1B7}"/>
              </a:ext>
            </a:extLst>
          </p:cNvPr>
          <p:cNvCxnSpPr/>
          <p:nvPr/>
        </p:nvCxnSpPr>
        <p:spPr bwMode="auto">
          <a:xfrm>
            <a:off x="2260581" y="528550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74161629-C3B9-4D34-8767-689C4738BABA}"/>
              </a:ext>
            </a:extLst>
          </p:cNvPr>
          <p:cNvCxnSpPr/>
          <p:nvPr/>
        </p:nvCxnSpPr>
        <p:spPr bwMode="auto">
          <a:xfrm>
            <a:off x="3041527" y="528550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6031532-2483-42F5-8325-B9752ABE27E1}"/>
              </a:ext>
            </a:extLst>
          </p:cNvPr>
          <p:cNvCxnSpPr/>
          <p:nvPr/>
        </p:nvCxnSpPr>
        <p:spPr bwMode="auto">
          <a:xfrm>
            <a:off x="3822474" y="528550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39AC5420-A0B6-4C21-A5AD-87737C6A3265}"/>
              </a:ext>
            </a:extLst>
          </p:cNvPr>
          <p:cNvCxnSpPr/>
          <p:nvPr/>
        </p:nvCxnSpPr>
        <p:spPr bwMode="auto">
          <a:xfrm>
            <a:off x="4603420" y="528550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226C2DC9-10E9-4D1D-93E8-F2E02A71A497}"/>
              </a:ext>
            </a:extLst>
          </p:cNvPr>
          <p:cNvCxnSpPr/>
          <p:nvPr/>
        </p:nvCxnSpPr>
        <p:spPr bwMode="auto">
          <a:xfrm>
            <a:off x="5384367" y="528550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50BCFF4A-BE16-49F6-A21A-DBB4E95782CA}"/>
              </a:ext>
            </a:extLst>
          </p:cNvPr>
          <p:cNvCxnSpPr/>
          <p:nvPr/>
        </p:nvCxnSpPr>
        <p:spPr bwMode="auto">
          <a:xfrm>
            <a:off x="6165313" y="528550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8CB1F0C3-90AE-44A4-B265-3F70B46FCC80}"/>
              </a:ext>
            </a:extLst>
          </p:cNvPr>
          <p:cNvCxnSpPr/>
          <p:nvPr/>
        </p:nvCxnSpPr>
        <p:spPr bwMode="auto">
          <a:xfrm>
            <a:off x="6946257" y="5285507"/>
            <a:ext cx="0" cy="64008"/>
          </a:xfrm>
          <a:prstGeom prst="line">
            <a:avLst/>
          </a:prstGeom>
          <a:noFill/>
          <a:ln w="28575" cap="flat" cmpd="sng" algn="ctr">
            <a:solidFill>
              <a:schemeClr val="bg1"/>
            </a:solidFill>
            <a:prstDash val="solid"/>
            <a:round/>
            <a:headEnd type="none" w="med" len="med"/>
            <a:tailEnd type="none" w="med" len="med"/>
          </a:ln>
          <a:effectLst/>
        </p:spPr>
      </p:cxnSp>
      <p:sp>
        <p:nvSpPr>
          <p:cNvPr id="41" name="TextBox 40">
            <a:extLst>
              <a:ext uri="{FF2B5EF4-FFF2-40B4-BE49-F238E27FC236}">
                <a16:creationId xmlns:a16="http://schemas.microsoft.com/office/drawing/2014/main" id="{6521BB7E-1C4E-47B3-B339-BE82CB037197}"/>
              </a:ext>
            </a:extLst>
          </p:cNvPr>
          <p:cNvSpPr txBox="1"/>
          <p:nvPr/>
        </p:nvSpPr>
        <p:spPr bwMode="auto">
          <a:xfrm>
            <a:off x="909204" y="1843112"/>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3" name="TextBox 42">
            <a:extLst>
              <a:ext uri="{FF2B5EF4-FFF2-40B4-BE49-F238E27FC236}">
                <a16:creationId xmlns:a16="http://schemas.microsoft.com/office/drawing/2014/main" id="{B02B5623-050D-4C2A-AB8C-83561010B2F5}"/>
              </a:ext>
            </a:extLst>
          </p:cNvPr>
          <p:cNvSpPr txBox="1"/>
          <p:nvPr/>
        </p:nvSpPr>
        <p:spPr bwMode="auto">
          <a:xfrm>
            <a:off x="909204" y="2495029"/>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5" name="TextBox 44">
            <a:extLst>
              <a:ext uri="{FF2B5EF4-FFF2-40B4-BE49-F238E27FC236}">
                <a16:creationId xmlns:a16="http://schemas.microsoft.com/office/drawing/2014/main" id="{7CDD2277-CF02-4F8E-A9EE-9CAADAEFFD79}"/>
              </a:ext>
            </a:extLst>
          </p:cNvPr>
          <p:cNvSpPr txBox="1"/>
          <p:nvPr/>
        </p:nvSpPr>
        <p:spPr bwMode="auto">
          <a:xfrm>
            <a:off x="909204" y="3146946"/>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7" name="TextBox 46">
            <a:extLst>
              <a:ext uri="{FF2B5EF4-FFF2-40B4-BE49-F238E27FC236}">
                <a16:creationId xmlns:a16="http://schemas.microsoft.com/office/drawing/2014/main" id="{A793E55D-BFFB-4622-BC76-03C4C5A4CEF2}"/>
              </a:ext>
            </a:extLst>
          </p:cNvPr>
          <p:cNvSpPr txBox="1"/>
          <p:nvPr/>
        </p:nvSpPr>
        <p:spPr bwMode="auto">
          <a:xfrm>
            <a:off x="909204" y="3798863"/>
            <a:ext cx="5432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9" name="TextBox 48">
            <a:extLst>
              <a:ext uri="{FF2B5EF4-FFF2-40B4-BE49-F238E27FC236}">
                <a16:creationId xmlns:a16="http://schemas.microsoft.com/office/drawing/2014/main" id="{B286661D-F58F-415F-A67C-0C3C9AFB1637}"/>
              </a:ext>
            </a:extLst>
          </p:cNvPr>
          <p:cNvSpPr txBox="1"/>
          <p:nvPr/>
        </p:nvSpPr>
        <p:spPr bwMode="auto">
          <a:xfrm>
            <a:off x="909204" y="4450780"/>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1" name="TextBox 50">
            <a:extLst>
              <a:ext uri="{FF2B5EF4-FFF2-40B4-BE49-F238E27FC236}">
                <a16:creationId xmlns:a16="http://schemas.microsoft.com/office/drawing/2014/main" id="{7C3ACBD8-ECF4-4159-B026-89F4D8D67929}"/>
              </a:ext>
            </a:extLst>
          </p:cNvPr>
          <p:cNvSpPr txBox="1"/>
          <p:nvPr/>
        </p:nvSpPr>
        <p:spPr bwMode="auto">
          <a:xfrm>
            <a:off x="909204" y="5102694"/>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2" name="TextBox 51">
            <a:extLst>
              <a:ext uri="{FF2B5EF4-FFF2-40B4-BE49-F238E27FC236}">
                <a16:creationId xmlns:a16="http://schemas.microsoft.com/office/drawing/2014/main" id="{9F718795-E14C-4AB3-8B74-E20EAB451B1C}"/>
              </a:ext>
            </a:extLst>
          </p:cNvPr>
          <p:cNvSpPr txBox="1"/>
          <p:nvPr/>
        </p:nvSpPr>
        <p:spPr bwMode="auto">
          <a:xfrm rot="16200000">
            <a:off x="-857927" y="3431619"/>
            <a:ext cx="325515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53" name="TextBox 52">
            <a:extLst>
              <a:ext uri="{FF2B5EF4-FFF2-40B4-BE49-F238E27FC236}">
                <a16:creationId xmlns:a16="http://schemas.microsoft.com/office/drawing/2014/main" id="{C8F9688F-7BD7-41AA-8571-D701398147C0}"/>
              </a:ext>
            </a:extLst>
          </p:cNvPr>
          <p:cNvSpPr txBox="1"/>
          <p:nvPr/>
        </p:nvSpPr>
        <p:spPr bwMode="auto">
          <a:xfrm>
            <a:off x="1452470" y="5505536"/>
            <a:ext cx="54937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4" name="TextBox 53">
            <a:extLst>
              <a:ext uri="{FF2B5EF4-FFF2-40B4-BE49-F238E27FC236}">
                <a16:creationId xmlns:a16="http://schemas.microsoft.com/office/drawing/2014/main" id="{5ECED267-9260-4400-8444-6B7443AB3E82}"/>
              </a:ext>
            </a:extLst>
          </p:cNvPr>
          <p:cNvSpPr txBox="1"/>
          <p:nvPr/>
        </p:nvSpPr>
        <p:spPr bwMode="auto">
          <a:xfrm>
            <a:off x="6681061"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55" name="TextBox 54">
            <a:extLst>
              <a:ext uri="{FF2B5EF4-FFF2-40B4-BE49-F238E27FC236}">
                <a16:creationId xmlns:a16="http://schemas.microsoft.com/office/drawing/2014/main" id="{55B0BFEA-B107-4D38-AC85-D4A0F0692234}"/>
              </a:ext>
            </a:extLst>
          </p:cNvPr>
          <p:cNvSpPr txBox="1"/>
          <p:nvPr/>
        </p:nvSpPr>
        <p:spPr bwMode="auto">
          <a:xfrm>
            <a:off x="1207825"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6" name="TextBox 55">
            <a:extLst>
              <a:ext uri="{FF2B5EF4-FFF2-40B4-BE49-F238E27FC236}">
                <a16:creationId xmlns:a16="http://schemas.microsoft.com/office/drawing/2014/main" id="{82955163-C6D7-4629-B73C-30C5DECBFA18}"/>
              </a:ext>
            </a:extLst>
          </p:cNvPr>
          <p:cNvSpPr txBox="1"/>
          <p:nvPr/>
        </p:nvSpPr>
        <p:spPr bwMode="auto">
          <a:xfrm>
            <a:off x="1989716"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57" name="TextBox 56">
            <a:extLst>
              <a:ext uri="{FF2B5EF4-FFF2-40B4-BE49-F238E27FC236}">
                <a16:creationId xmlns:a16="http://schemas.microsoft.com/office/drawing/2014/main" id="{EC7A1183-55F5-44E7-A29C-58EB2115BEA1}"/>
              </a:ext>
            </a:extLst>
          </p:cNvPr>
          <p:cNvSpPr txBox="1"/>
          <p:nvPr/>
        </p:nvSpPr>
        <p:spPr bwMode="auto">
          <a:xfrm>
            <a:off x="2771607"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8" name="TextBox 57">
            <a:extLst>
              <a:ext uri="{FF2B5EF4-FFF2-40B4-BE49-F238E27FC236}">
                <a16:creationId xmlns:a16="http://schemas.microsoft.com/office/drawing/2014/main" id="{A346751E-703B-4720-89E7-60E8828CCFB9}"/>
              </a:ext>
            </a:extLst>
          </p:cNvPr>
          <p:cNvSpPr txBox="1"/>
          <p:nvPr/>
        </p:nvSpPr>
        <p:spPr bwMode="auto">
          <a:xfrm>
            <a:off x="3553497"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59" name="TextBox 58">
            <a:extLst>
              <a:ext uri="{FF2B5EF4-FFF2-40B4-BE49-F238E27FC236}">
                <a16:creationId xmlns:a16="http://schemas.microsoft.com/office/drawing/2014/main" id="{1AE1C67C-8FB0-4C6F-929E-FF583988ACAD}"/>
              </a:ext>
            </a:extLst>
          </p:cNvPr>
          <p:cNvSpPr txBox="1"/>
          <p:nvPr/>
        </p:nvSpPr>
        <p:spPr bwMode="auto">
          <a:xfrm>
            <a:off x="4335388"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0" name="TextBox 59">
            <a:extLst>
              <a:ext uri="{FF2B5EF4-FFF2-40B4-BE49-F238E27FC236}">
                <a16:creationId xmlns:a16="http://schemas.microsoft.com/office/drawing/2014/main" id="{894CF400-195E-415F-8E33-A6DA1284C104}"/>
              </a:ext>
            </a:extLst>
          </p:cNvPr>
          <p:cNvSpPr txBox="1"/>
          <p:nvPr/>
        </p:nvSpPr>
        <p:spPr bwMode="auto">
          <a:xfrm>
            <a:off x="5117278"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61" name="TextBox 60">
            <a:extLst>
              <a:ext uri="{FF2B5EF4-FFF2-40B4-BE49-F238E27FC236}">
                <a16:creationId xmlns:a16="http://schemas.microsoft.com/office/drawing/2014/main" id="{AD2B4074-045D-4CD0-9A0A-F55DFECDB1FA}"/>
              </a:ext>
            </a:extLst>
          </p:cNvPr>
          <p:cNvSpPr txBox="1"/>
          <p:nvPr/>
        </p:nvSpPr>
        <p:spPr bwMode="auto">
          <a:xfrm>
            <a:off x="5899169" y="5309881"/>
            <a:ext cx="543266" cy="282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2" name="TextBox 61">
            <a:extLst>
              <a:ext uri="{FF2B5EF4-FFF2-40B4-BE49-F238E27FC236}">
                <a16:creationId xmlns:a16="http://schemas.microsoft.com/office/drawing/2014/main" id="{0E7A9552-A415-42D6-9959-47E2AF6CC41A}"/>
              </a:ext>
            </a:extLst>
          </p:cNvPr>
          <p:cNvSpPr txBox="1"/>
          <p:nvPr/>
        </p:nvSpPr>
        <p:spPr bwMode="auto">
          <a:xfrm>
            <a:off x="1553763" y="4912389"/>
            <a:ext cx="4611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for death: 0.49 (95% CI: 0.38-0.64; </a:t>
            </a: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 .001)</a:t>
            </a:r>
          </a:p>
        </p:txBody>
      </p:sp>
      <p:grpSp>
        <p:nvGrpSpPr>
          <p:cNvPr id="63" name="Group 62">
            <a:extLst>
              <a:ext uri="{FF2B5EF4-FFF2-40B4-BE49-F238E27FC236}">
                <a16:creationId xmlns:a16="http://schemas.microsoft.com/office/drawing/2014/main" id="{575A4058-5C0C-44A8-9208-807CEE3452AF}"/>
              </a:ext>
            </a:extLst>
          </p:cNvPr>
          <p:cNvGrpSpPr/>
          <p:nvPr/>
        </p:nvGrpSpPr>
        <p:grpSpPr>
          <a:xfrm>
            <a:off x="1483029" y="2040084"/>
            <a:ext cx="5340145" cy="1237816"/>
            <a:chOff x="3009900" y="1681163"/>
            <a:chExt cx="6657975" cy="1619250"/>
          </a:xfrm>
        </p:grpSpPr>
        <p:sp>
          <p:nvSpPr>
            <p:cNvPr id="64" name="Freeform: Shape 63">
              <a:extLst>
                <a:ext uri="{FF2B5EF4-FFF2-40B4-BE49-F238E27FC236}">
                  <a16:creationId xmlns:a16="http://schemas.microsoft.com/office/drawing/2014/main" id="{02AEF834-90B7-4230-B84B-FE9746F533C7}"/>
                </a:ext>
              </a:extLst>
            </p:cNvPr>
            <p:cNvSpPr/>
            <p:nvPr/>
          </p:nvSpPr>
          <p:spPr bwMode="auto">
            <a:xfrm>
              <a:off x="7334250" y="3124200"/>
              <a:ext cx="2333625" cy="176213"/>
            </a:xfrm>
            <a:custGeom>
              <a:avLst/>
              <a:gdLst>
                <a:gd name="connsiteX0" fmla="*/ 2333625 w 2333625"/>
                <a:gd name="connsiteY0" fmla="*/ 176213 h 176213"/>
                <a:gd name="connsiteX1" fmla="*/ 576263 w 2333625"/>
                <a:gd name="connsiteY1" fmla="*/ 176213 h 176213"/>
                <a:gd name="connsiteX2" fmla="*/ 576263 w 2333625"/>
                <a:gd name="connsiteY2" fmla="*/ 147638 h 176213"/>
                <a:gd name="connsiteX3" fmla="*/ 528638 w 2333625"/>
                <a:gd name="connsiteY3" fmla="*/ 147638 h 176213"/>
                <a:gd name="connsiteX4" fmla="*/ 528638 w 2333625"/>
                <a:gd name="connsiteY4" fmla="*/ 109538 h 176213"/>
                <a:gd name="connsiteX5" fmla="*/ 323850 w 2333625"/>
                <a:gd name="connsiteY5" fmla="*/ 109538 h 176213"/>
                <a:gd name="connsiteX6" fmla="*/ 323850 w 2333625"/>
                <a:gd name="connsiteY6" fmla="*/ 61913 h 176213"/>
                <a:gd name="connsiteX7" fmla="*/ 200025 w 2333625"/>
                <a:gd name="connsiteY7" fmla="*/ 61913 h 176213"/>
                <a:gd name="connsiteX8" fmla="*/ 200025 w 2333625"/>
                <a:gd name="connsiteY8" fmla="*/ 19050 h 176213"/>
                <a:gd name="connsiteX9" fmla="*/ 123825 w 2333625"/>
                <a:gd name="connsiteY9" fmla="*/ 19050 h 176213"/>
                <a:gd name="connsiteX10" fmla="*/ 123825 w 2333625"/>
                <a:gd name="connsiteY10" fmla="*/ 0 h 176213"/>
                <a:gd name="connsiteX11" fmla="*/ 0 w 2333625"/>
                <a:gd name="connsiteY11" fmla="*/ 0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3625" h="176213">
                  <a:moveTo>
                    <a:pt x="2333625" y="176213"/>
                  </a:moveTo>
                  <a:lnTo>
                    <a:pt x="576263" y="176213"/>
                  </a:lnTo>
                  <a:lnTo>
                    <a:pt x="576263" y="147638"/>
                  </a:lnTo>
                  <a:lnTo>
                    <a:pt x="528638" y="147638"/>
                  </a:lnTo>
                  <a:lnTo>
                    <a:pt x="528638" y="109538"/>
                  </a:lnTo>
                  <a:lnTo>
                    <a:pt x="323850" y="109538"/>
                  </a:lnTo>
                  <a:lnTo>
                    <a:pt x="323850" y="61913"/>
                  </a:lnTo>
                  <a:lnTo>
                    <a:pt x="200025" y="61913"/>
                  </a:lnTo>
                  <a:lnTo>
                    <a:pt x="200025" y="19050"/>
                  </a:lnTo>
                  <a:lnTo>
                    <a:pt x="123825" y="19050"/>
                  </a:lnTo>
                  <a:lnTo>
                    <a:pt x="123825"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 name="Freeform: Shape 64">
              <a:extLst>
                <a:ext uri="{FF2B5EF4-FFF2-40B4-BE49-F238E27FC236}">
                  <a16:creationId xmlns:a16="http://schemas.microsoft.com/office/drawing/2014/main" id="{E2A6DF8F-2C44-4728-BADD-A5D71E51839D}"/>
                </a:ext>
              </a:extLst>
            </p:cNvPr>
            <p:cNvSpPr/>
            <p:nvPr/>
          </p:nvSpPr>
          <p:spPr bwMode="auto">
            <a:xfrm>
              <a:off x="3009900" y="1681163"/>
              <a:ext cx="500063" cy="147637"/>
            </a:xfrm>
            <a:custGeom>
              <a:avLst/>
              <a:gdLst>
                <a:gd name="connsiteX0" fmla="*/ 0 w 500063"/>
                <a:gd name="connsiteY0" fmla="*/ 0 h 147637"/>
                <a:gd name="connsiteX1" fmla="*/ 80963 w 500063"/>
                <a:gd name="connsiteY1" fmla="*/ 0 h 147637"/>
                <a:gd name="connsiteX2" fmla="*/ 80963 w 500063"/>
                <a:gd name="connsiteY2" fmla="*/ 28575 h 147637"/>
                <a:gd name="connsiteX3" fmla="*/ 133350 w 500063"/>
                <a:gd name="connsiteY3" fmla="*/ 28575 h 147637"/>
                <a:gd name="connsiteX4" fmla="*/ 147638 w 500063"/>
                <a:gd name="connsiteY4" fmla="*/ 42863 h 147637"/>
                <a:gd name="connsiteX5" fmla="*/ 190500 w 500063"/>
                <a:gd name="connsiteY5" fmla="*/ 42863 h 147637"/>
                <a:gd name="connsiteX6" fmla="*/ 190500 w 500063"/>
                <a:gd name="connsiteY6" fmla="*/ 80962 h 147637"/>
                <a:gd name="connsiteX7" fmla="*/ 233363 w 500063"/>
                <a:gd name="connsiteY7" fmla="*/ 80962 h 147637"/>
                <a:gd name="connsiteX8" fmla="*/ 233363 w 500063"/>
                <a:gd name="connsiteY8" fmla="*/ 109537 h 147637"/>
                <a:gd name="connsiteX9" fmla="*/ 381000 w 500063"/>
                <a:gd name="connsiteY9" fmla="*/ 109537 h 147637"/>
                <a:gd name="connsiteX10" fmla="*/ 381000 w 500063"/>
                <a:gd name="connsiteY10" fmla="*/ 123825 h 147637"/>
                <a:gd name="connsiteX11" fmla="*/ 423863 w 500063"/>
                <a:gd name="connsiteY11" fmla="*/ 123825 h 147637"/>
                <a:gd name="connsiteX12" fmla="*/ 447675 w 500063"/>
                <a:gd name="connsiteY12" fmla="*/ 147637 h 147637"/>
                <a:gd name="connsiteX13" fmla="*/ 500063 w 500063"/>
                <a:gd name="connsiteY13" fmla="*/ 147637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0063" h="147637">
                  <a:moveTo>
                    <a:pt x="0" y="0"/>
                  </a:moveTo>
                  <a:lnTo>
                    <a:pt x="80963" y="0"/>
                  </a:lnTo>
                  <a:lnTo>
                    <a:pt x="80963" y="28575"/>
                  </a:lnTo>
                  <a:lnTo>
                    <a:pt x="133350" y="28575"/>
                  </a:lnTo>
                  <a:lnTo>
                    <a:pt x="147638" y="42863"/>
                  </a:lnTo>
                  <a:lnTo>
                    <a:pt x="190500" y="42863"/>
                  </a:lnTo>
                  <a:lnTo>
                    <a:pt x="190500" y="80962"/>
                  </a:lnTo>
                  <a:lnTo>
                    <a:pt x="233363" y="80962"/>
                  </a:lnTo>
                  <a:lnTo>
                    <a:pt x="233363" y="109537"/>
                  </a:lnTo>
                  <a:lnTo>
                    <a:pt x="381000" y="109537"/>
                  </a:lnTo>
                  <a:lnTo>
                    <a:pt x="381000" y="123825"/>
                  </a:lnTo>
                  <a:lnTo>
                    <a:pt x="423863" y="123825"/>
                  </a:lnTo>
                  <a:lnTo>
                    <a:pt x="447675" y="147637"/>
                  </a:lnTo>
                  <a:lnTo>
                    <a:pt x="500063" y="147637"/>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 name="Freeform: Shape 65">
              <a:extLst>
                <a:ext uri="{FF2B5EF4-FFF2-40B4-BE49-F238E27FC236}">
                  <a16:creationId xmlns:a16="http://schemas.microsoft.com/office/drawing/2014/main" id="{B174D6B2-F0C6-4980-9E33-7DC0844F4F3D}"/>
                </a:ext>
              </a:extLst>
            </p:cNvPr>
            <p:cNvSpPr/>
            <p:nvPr/>
          </p:nvSpPr>
          <p:spPr bwMode="auto">
            <a:xfrm>
              <a:off x="3486150" y="1838325"/>
              <a:ext cx="214313" cy="57150"/>
            </a:xfrm>
            <a:custGeom>
              <a:avLst/>
              <a:gdLst>
                <a:gd name="connsiteX0" fmla="*/ 0 w 214313"/>
                <a:gd name="connsiteY0" fmla="*/ 0 h 57150"/>
                <a:gd name="connsiteX1" fmla="*/ 147638 w 214313"/>
                <a:gd name="connsiteY1" fmla="*/ 0 h 57150"/>
                <a:gd name="connsiteX2" fmla="*/ 147638 w 214313"/>
                <a:gd name="connsiteY2" fmla="*/ 38100 h 57150"/>
                <a:gd name="connsiteX3" fmla="*/ 214313 w 214313"/>
                <a:gd name="connsiteY3" fmla="*/ 38100 h 57150"/>
                <a:gd name="connsiteX4" fmla="*/ 214313 w 214313"/>
                <a:gd name="connsiteY4" fmla="*/ 57150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313" h="57150">
                  <a:moveTo>
                    <a:pt x="0" y="0"/>
                  </a:moveTo>
                  <a:lnTo>
                    <a:pt x="147638" y="0"/>
                  </a:lnTo>
                  <a:lnTo>
                    <a:pt x="147638" y="38100"/>
                  </a:lnTo>
                  <a:lnTo>
                    <a:pt x="214313" y="38100"/>
                  </a:lnTo>
                  <a:lnTo>
                    <a:pt x="214313" y="5715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 name="Freeform: Shape 66">
              <a:extLst>
                <a:ext uri="{FF2B5EF4-FFF2-40B4-BE49-F238E27FC236}">
                  <a16:creationId xmlns:a16="http://schemas.microsoft.com/office/drawing/2014/main" id="{70AE7309-AB1F-4F38-A700-1F211E16E1EB}"/>
                </a:ext>
              </a:extLst>
            </p:cNvPr>
            <p:cNvSpPr/>
            <p:nvPr/>
          </p:nvSpPr>
          <p:spPr bwMode="auto">
            <a:xfrm>
              <a:off x="3681413" y="1881188"/>
              <a:ext cx="833437" cy="333375"/>
            </a:xfrm>
            <a:custGeom>
              <a:avLst/>
              <a:gdLst>
                <a:gd name="connsiteX0" fmla="*/ 0 w 833437"/>
                <a:gd name="connsiteY0" fmla="*/ 0 h 333375"/>
                <a:gd name="connsiteX1" fmla="*/ 80962 w 833437"/>
                <a:gd name="connsiteY1" fmla="*/ 0 h 333375"/>
                <a:gd name="connsiteX2" fmla="*/ 80962 w 833437"/>
                <a:gd name="connsiteY2" fmla="*/ 47625 h 333375"/>
                <a:gd name="connsiteX3" fmla="*/ 219075 w 833437"/>
                <a:gd name="connsiteY3" fmla="*/ 47625 h 333375"/>
                <a:gd name="connsiteX4" fmla="*/ 219075 w 833437"/>
                <a:gd name="connsiteY4" fmla="*/ 76200 h 333375"/>
                <a:gd name="connsiteX5" fmla="*/ 238125 w 833437"/>
                <a:gd name="connsiteY5" fmla="*/ 76200 h 333375"/>
                <a:gd name="connsiteX6" fmla="*/ 238125 w 833437"/>
                <a:gd name="connsiteY6" fmla="*/ 95250 h 333375"/>
                <a:gd name="connsiteX7" fmla="*/ 280987 w 833437"/>
                <a:gd name="connsiteY7" fmla="*/ 95250 h 333375"/>
                <a:gd name="connsiteX8" fmla="*/ 280987 w 833437"/>
                <a:gd name="connsiteY8" fmla="*/ 123825 h 333375"/>
                <a:gd name="connsiteX9" fmla="*/ 361950 w 833437"/>
                <a:gd name="connsiteY9" fmla="*/ 123825 h 333375"/>
                <a:gd name="connsiteX10" fmla="*/ 361950 w 833437"/>
                <a:gd name="connsiteY10" fmla="*/ 157162 h 333375"/>
                <a:gd name="connsiteX11" fmla="*/ 514350 w 833437"/>
                <a:gd name="connsiteY11" fmla="*/ 157162 h 333375"/>
                <a:gd name="connsiteX12" fmla="*/ 514350 w 833437"/>
                <a:gd name="connsiteY12" fmla="*/ 185737 h 333375"/>
                <a:gd name="connsiteX13" fmla="*/ 571500 w 833437"/>
                <a:gd name="connsiteY13" fmla="*/ 185737 h 333375"/>
                <a:gd name="connsiteX14" fmla="*/ 571500 w 833437"/>
                <a:gd name="connsiteY14" fmla="*/ 200025 h 333375"/>
                <a:gd name="connsiteX15" fmla="*/ 600075 w 833437"/>
                <a:gd name="connsiteY15" fmla="*/ 200025 h 333375"/>
                <a:gd name="connsiteX16" fmla="*/ 600075 w 833437"/>
                <a:gd name="connsiteY16" fmla="*/ 223837 h 333375"/>
                <a:gd name="connsiteX17" fmla="*/ 647700 w 833437"/>
                <a:gd name="connsiteY17" fmla="*/ 223837 h 333375"/>
                <a:gd name="connsiteX18" fmla="*/ 647700 w 833437"/>
                <a:gd name="connsiteY18" fmla="*/ 266700 h 333375"/>
                <a:gd name="connsiteX19" fmla="*/ 704850 w 833437"/>
                <a:gd name="connsiteY19" fmla="*/ 266700 h 333375"/>
                <a:gd name="connsiteX20" fmla="*/ 704850 w 833437"/>
                <a:gd name="connsiteY20" fmla="*/ 285750 h 333375"/>
                <a:gd name="connsiteX21" fmla="*/ 781050 w 833437"/>
                <a:gd name="connsiteY21" fmla="*/ 285750 h 333375"/>
                <a:gd name="connsiteX22" fmla="*/ 781050 w 833437"/>
                <a:gd name="connsiteY22" fmla="*/ 304800 h 333375"/>
                <a:gd name="connsiteX23" fmla="*/ 833437 w 833437"/>
                <a:gd name="connsiteY23" fmla="*/ 304800 h 333375"/>
                <a:gd name="connsiteX24" fmla="*/ 833437 w 833437"/>
                <a:gd name="connsiteY24"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33437" h="333375">
                  <a:moveTo>
                    <a:pt x="0" y="0"/>
                  </a:moveTo>
                  <a:lnTo>
                    <a:pt x="80962" y="0"/>
                  </a:lnTo>
                  <a:lnTo>
                    <a:pt x="80962" y="47625"/>
                  </a:lnTo>
                  <a:lnTo>
                    <a:pt x="219075" y="47625"/>
                  </a:lnTo>
                  <a:lnTo>
                    <a:pt x="219075" y="76200"/>
                  </a:lnTo>
                  <a:lnTo>
                    <a:pt x="238125" y="76200"/>
                  </a:lnTo>
                  <a:lnTo>
                    <a:pt x="238125" y="95250"/>
                  </a:lnTo>
                  <a:lnTo>
                    <a:pt x="280987" y="95250"/>
                  </a:lnTo>
                  <a:lnTo>
                    <a:pt x="280987" y="123825"/>
                  </a:lnTo>
                  <a:lnTo>
                    <a:pt x="361950" y="123825"/>
                  </a:lnTo>
                  <a:lnTo>
                    <a:pt x="361950" y="157162"/>
                  </a:lnTo>
                  <a:lnTo>
                    <a:pt x="514350" y="157162"/>
                  </a:lnTo>
                  <a:lnTo>
                    <a:pt x="514350" y="185737"/>
                  </a:lnTo>
                  <a:lnTo>
                    <a:pt x="571500" y="185737"/>
                  </a:lnTo>
                  <a:lnTo>
                    <a:pt x="571500" y="200025"/>
                  </a:lnTo>
                  <a:lnTo>
                    <a:pt x="600075" y="200025"/>
                  </a:lnTo>
                  <a:lnTo>
                    <a:pt x="600075" y="223837"/>
                  </a:lnTo>
                  <a:lnTo>
                    <a:pt x="647700" y="223837"/>
                  </a:lnTo>
                  <a:lnTo>
                    <a:pt x="647700" y="266700"/>
                  </a:lnTo>
                  <a:lnTo>
                    <a:pt x="704850" y="266700"/>
                  </a:lnTo>
                  <a:lnTo>
                    <a:pt x="704850" y="285750"/>
                  </a:lnTo>
                  <a:lnTo>
                    <a:pt x="781050" y="285750"/>
                  </a:lnTo>
                  <a:lnTo>
                    <a:pt x="781050" y="304800"/>
                  </a:lnTo>
                  <a:lnTo>
                    <a:pt x="833437" y="304800"/>
                  </a:lnTo>
                  <a:lnTo>
                    <a:pt x="833437" y="33337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Freeform: Shape 67">
              <a:extLst>
                <a:ext uri="{FF2B5EF4-FFF2-40B4-BE49-F238E27FC236}">
                  <a16:creationId xmlns:a16="http://schemas.microsoft.com/office/drawing/2014/main" id="{A0DA5B4D-F323-4E82-A749-079B97EE1C31}"/>
                </a:ext>
              </a:extLst>
            </p:cNvPr>
            <p:cNvSpPr/>
            <p:nvPr/>
          </p:nvSpPr>
          <p:spPr bwMode="auto">
            <a:xfrm>
              <a:off x="4505325" y="2200275"/>
              <a:ext cx="252413" cy="76200"/>
            </a:xfrm>
            <a:custGeom>
              <a:avLst/>
              <a:gdLst>
                <a:gd name="connsiteX0" fmla="*/ 0 w 252413"/>
                <a:gd name="connsiteY0" fmla="*/ 0 h 76200"/>
                <a:gd name="connsiteX1" fmla="*/ 95250 w 252413"/>
                <a:gd name="connsiteY1" fmla="*/ 0 h 76200"/>
                <a:gd name="connsiteX2" fmla="*/ 95250 w 252413"/>
                <a:gd name="connsiteY2" fmla="*/ 19050 h 76200"/>
                <a:gd name="connsiteX3" fmla="*/ 195263 w 252413"/>
                <a:gd name="connsiteY3" fmla="*/ 19050 h 76200"/>
                <a:gd name="connsiteX4" fmla="*/ 195263 w 252413"/>
                <a:gd name="connsiteY4" fmla="*/ 38100 h 76200"/>
                <a:gd name="connsiteX5" fmla="*/ 252413 w 252413"/>
                <a:gd name="connsiteY5" fmla="*/ 38100 h 76200"/>
                <a:gd name="connsiteX6" fmla="*/ 252413 w 252413"/>
                <a:gd name="connsiteY6" fmla="*/ 7620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413" h="76200">
                  <a:moveTo>
                    <a:pt x="0" y="0"/>
                  </a:moveTo>
                  <a:lnTo>
                    <a:pt x="95250" y="0"/>
                  </a:lnTo>
                  <a:lnTo>
                    <a:pt x="95250" y="19050"/>
                  </a:lnTo>
                  <a:lnTo>
                    <a:pt x="195263" y="19050"/>
                  </a:lnTo>
                  <a:lnTo>
                    <a:pt x="195263" y="38100"/>
                  </a:lnTo>
                  <a:lnTo>
                    <a:pt x="252413" y="38100"/>
                  </a:lnTo>
                  <a:lnTo>
                    <a:pt x="252413" y="7620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 name="Freeform: Shape 68">
              <a:extLst>
                <a:ext uri="{FF2B5EF4-FFF2-40B4-BE49-F238E27FC236}">
                  <a16:creationId xmlns:a16="http://schemas.microsoft.com/office/drawing/2014/main" id="{93E0FB9F-1425-4193-9A2C-C38DD25D1D27}"/>
                </a:ext>
              </a:extLst>
            </p:cNvPr>
            <p:cNvSpPr/>
            <p:nvPr/>
          </p:nvSpPr>
          <p:spPr bwMode="auto">
            <a:xfrm>
              <a:off x="4729163" y="2257425"/>
              <a:ext cx="1871662" cy="614362"/>
            </a:xfrm>
            <a:custGeom>
              <a:avLst/>
              <a:gdLst>
                <a:gd name="connsiteX0" fmla="*/ 0 w 1871662"/>
                <a:gd name="connsiteY0" fmla="*/ 0 h 614362"/>
                <a:gd name="connsiteX1" fmla="*/ 128587 w 1871662"/>
                <a:gd name="connsiteY1" fmla="*/ 0 h 614362"/>
                <a:gd name="connsiteX2" fmla="*/ 128587 w 1871662"/>
                <a:gd name="connsiteY2" fmla="*/ 28575 h 614362"/>
                <a:gd name="connsiteX3" fmla="*/ 166687 w 1871662"/>
                <a:gd name="connsiteY3" fmla="*/ 28575 h 614362"/>
                <a:gd name="connsiteX4" fmla="*/ 190500 w 1871662"/>
                <a:gd name="connsiteY4" fmla="*/ 52388 h 614362"/>
                <a:gd name="connsiteX5" fmla="*/ 233362 w 1871662"/>
                <a:gd name="connsiteY5" fmla="*/ 52388 h 614362"/>
                <a:gd name="connsiteX6" fmla="*/ 247650 w 1871662"/>
                <a:gd name="connsiteY6" fmla="*/ 66676 h 614362"/>
                <a:gd name="connsiteX7" fmla="*/ 347662 w 1871662"/>
                <a:gd name="connsiteY7" fmla="*/ 66676 h 614362"/>
                <a:gd name="connsiteX8" fmla="*/ 347662 w 1871662"/>
                <a:gd name="connsiteY8" fmla="*/ 95250 h 614362"/>
                <a:gd name="connsiteX9" fmla="*/ 419100 w 1871662"/>
                <a:gd name="connsiteY9" fmla="*/ 95250 h 614362"/>
                <a:gd name="connsiteX10" fmla="*/ 419100 w 1871662"/>
                <a:gd name="connsiteY10" fmla="*/ 114300 h 614362"/>
                <a:gd name="connsiteX11" fmla="*/ 500062 w 1871662"/>
                <a:gd name="connsiteY11" fmla="*/ 114300 h 614362"/>
                <a:gd name="connsiteX12" fmla="*/ 500062 w 1871662"/>
                <a:gd name="connsiteY12" fmla="*/ 114300 h 614362"/>
                <a:gd name="connsiteX13" fmla="*/ 538162 w 1871662"/>
                <a:gd name="connsiteY13" fmla="*/ 152400 h 614362"/>
                <a:gd name="connsiteX14" fmla="*/ 633412 w 1871662"/>
                <a:gd name="connsiteY14" fmla="*/ 152400 h 614362"/>
                <a:gd name="connsiteX15" fmla="*/ 647700 w 1871662"/>
                <a:gd name="connsiteY15" fmla="*/ 166688 h 614362"/>
                <a:gd name="connsiteX16" fmla="*/ 704850 w 1871662"/>
                <a:gd name="connsiteY16" fmla="*/ 166688 h 614362"/>
                <a:gd name="connsiteX17" fmla="*/ 762000 w 1871662"/>
                <a:gd name="connsiteY17" fmla="*/ 223838 h 614362"/>
                <a:gd name="connsiteX18" fmla="*/ 842962 w 1871662"/>
                <a:gd name="connsiteY18" fmla="*/ 223838 h 614362"/>
                <a:gd name="connsiteX19" fmla="*/ 842962 w 1871662"/>
                <a:gd name="connsiteY19" fmla="*/ 242888 h 614362"/>
                <a:gd name="connsiteX20" fmla="*/ 890587 w 1871662"/>
                <a:gd name="connsiteY20" fmla="*/ 242888 h 614362"/>
                <a:gd name="connsiteX21" fmla="*/ 923925 w 1871662"/>
                <a:gd name="connsiteY21" fmla="*/ 276226 h 614362"/>
                <a:gd name="connsiteX22" fmla="*/ 952500 w 1871662"/>
                <a:gd name="connsiteY22" fmla="*/ 276226 h 614362"/>
                <a:gd name="connsiteX23" fmla="*/ 990600 w 1871662"/>
                <a:gd name="connsiteY23" fmla="*/ 314326 h 614362"/>
                <a:gd name="connsiteX24" fmla="*/ 1071562 w 1871662"/>
                <a:gd name="connsiteY24" fmla="*/ 314326 h 614362"/>
                <a:gd name="connsiteX25" fmla="*/ 1095375 w 1871662"/>
                <a:gd name="connsiteY25" fmla="*/ 338139 h 614362"/>
                <a:gd name="connsiteX26" fmla="*/ 1119186 w 1871662"/>
                <a:gd name="connsiteY26" fmla="*/ 361950 h 614362"/>
                <a:gd name="connsiteX27" fmla="*/ 1190625 w 1871662"/>
                <a:gd name="connsiteY27" fmla="*/ 361950 h 614362"/>
                <a:gd name="connsiteX28" fmla="*/ 1214438 w 1871662"/>
                <a:gd name="connsiteY28" fmla="*/ 385763 h 614362"/>
                <a:gd name="connsiteX29" fmla="*/ 1314450 w 1871662"/>
                <a:gd name="connsiteY29" fmla="*/ 385763 h 614362"/>
                <a:gd name="connsiteX30" fmla="*/ 1357312 w 1871662"/>
                <a:gd name="connsiteY30" fmla="*/ 428625 h 614362"/>
                <a:gd name="connsiteX31" fmla="*/ 1395412 w 1871662"/>
                <a:gd name="connsiteY31" fmla="*/ 428625 h 614362"/>
                <a:gd name="connsiteX32" fmla="*/ 1466850 w 1871662"/>
                <a:gd name="connsiteY32" fmla="*/ 500063 h 614362"/>
                <a:gd name="connsiteX33" fmla="*/ 1557337 w 1871662"/>
                <a:gd name="connsiteY33" fmla="*/ 500063 h 614362"/>
                <a:gd name="connsiteX34" fmla="*/ 1576387 w 1871662"/>
                <a:gd name="connsiteY34" fmla="*/ 500063 h 614362"/>
                <a:gd name="connsiteX35" fmla="*/ 1690687 w 1871662"/>
                <a:gd name="connsiteY35" fmla="*/ 500063 h 614362"/>
                <a:gd name="connsiteX36" fmla="*/ 1719262 w 1871662"/>
                <a:gd name="connsiteY36" fmla="*/ 528638 h 614362"/>
                <a:gd name="connsiteX37" fmla="*/ 1747837 w 1871662"/>
                <a:gd name="connsiteY37" fmla="*/ 528638 h 614362"/>
                <a:gd name="connsiteX38" fmla="*/ 1790699 w 1871662"/>
                <a:gd name="connsiteY38" fmla="*/ 571500 h 614362"/>
                <a:gd name="connsiteX39" fmla="*/ 1790699 w 1871662"/>
                <a:gd name="connsiteY39" fmla="*/ 571500 h 614362"/>
                <a:gd name="connsiteX40" fmla="*/ 1828800 w 1871662"/>
                <a:gd name="connsiteY40" fmla="*/ 571500 h 614362"/>
                <a:gd name="connsiteX41" fmla="*/ 1828800 w 1871662"/>
                <a:gd name="connsiteY41" fmla="*/ 600075 h 614362"/>
                <a:gd name="connsiteX42" fmla="*/ 1857375 w 1871662"/>
                <a:gd name="connsiteY42" fmla="*/ 600075 h 614362"/>
                <a:gd name="connsiteX43" fmla="*/ 1871662 w 1871662"/>
                <a:gd name="connsiteY43" fmla="*/ 614362 h 61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71662" h="614362">
                  <a:moveTo>
                    <a:pt x="0" y="0"/>
                  </a:moveTo>
                  <a:lnTo>
                    <a:pt x="128587" y="0"/>
                  </a:lnTo>
                  <a:lnTo>
                    <a:pt x="128587" y="28575"/>
                  </a:lnTo>
                  <a:lnTo>
                    <a:pt x="166687" y="28575"/>
                  </a:lnTo>
                  <a:lnTo>
                    <a:pt x="190500" y="52388"/>
                  </a:lnTo>
                  <a:lnTo>
                    <a:pt x="233362" y="52388"/>
                  </a:lnTo>
                  <a:lnTo>
                    <a:pt x="247650" y="66676"/>
                  </a:lnTo>
                  <a:lnTo>
                    <a:pt x="347662" y="66676"/>
                  </a:lnTo>
                  <a:lnTo>
                    <a:pt x="347662" y="95250"/>
                  </a:lnTo>
                  <a:lnTo>
                    <a:pt x="419100" y="95250"/>
                  </a:lnTo>
                  <a:lnTo>
                    <a:pt x="419100" y="114300"/>
                  </a:lnTo>
                  <a:lnTo>
                    <a:pt x="500062" y="114300"/>
                  </a:lnTo>
                  <a:lnTo>
                    <a:pt x="500062" y="114300"/>
                  </a:lnTo>
                  <a:lnTo>
                    <a:pt x="538162" y="152400"/>
                  </a:lnTo>
                  <a:lnTo>
                    <a:pt x="633412" y="152400"/>
                  </a:lnTo>
                  <a:lnTo>
                    <a:pt x="647700" y="166688"/>
                  </a:lnTo>
                  <a:lnTo>
                    <a:pt x="704850" y="166688"/>
                  </a:lnTo>
                  <a:lnTo>
                    <a:pt x="762000" y="223838"/>
                  </a:lnTo>
                  <a:lnTo>
                    <a:pt x="842962" y="223838"/>
                  </a:lnTo>
                  <a:lnTo>
                    <a:pt x="842962" y="242888"/>
                  </a:lnTo>
                  <a:lnTo>
                    <a:pt x="890587" y="242888"/>
                  </a:lnTo>
                  <a:lnTo>
                    <a:pt x="923925" y="276226"/>
                  </a:lnTo>
                  <a:lnTo>
                    <a:pt x="952500" y="276226"/>
                  </a:lnTo>
                  <a:lnTo>
                    <a:pt x="990600" y="314326"/>
                  </a:lnTo>
                  <a:lnTo>
                    <a:pt x="1071562" y="314326"/>
                  </a:lnTo>
                  <a:lnTo>
                    <a:pt x="1095375" y="338139"/>
                  </a:lnTo>
                  <a:lnTo>
                    <a:pt x="1119186" y="361950"/>
                  </a:lnTo>
                  <a:lnTo>
                    <a:pt x="1190625" y="361950"/>
                  </a:lnTo>
                  <a:lnTo>
                    <a:pt x="1214438" y="385763"/>
                  </a:lnTo>
                  <a:lnTo>
                    <a:pt x="1314450" y="385763"/>
                  </a:lnTo>
                  <a:lnTo>
                    <a:pt x="1357312" y="428625"/>
                  </a:lnTo>
                  <a:lnTo>
                    <a:pt x="1395412" y="428625"/>
                  </a:lnTo>
                  <a:lnTo>
                    <a:pt x="1466850" y="500063"/>
                  </a:lnTo>
                  <a:lnTo>
                    <a:pt x="1557337" y="500063"/>
                  </a:lnTo>
                  <a:lnTo>
                    <a:pt x="1576387" y="500063"/>
                  </a:lnTo>
                  <a:lnTo>
                    <a:pt x="1690687" y="500063"/>
                  </a:lnTo>
                  <a:lnTo>
                    <a:pt x="1719262" y="528638"/>
                  </a:lnTo>
                  <a:lnTo>
                    <a:pt x="1747837" y="528638"/>
                  </a:lnTo>
                  <a:lnTo>
                    <a:pt x="1790699" y="571500"/>
                  </a:lnTo>
                  <a:lnTo>
                    <a:pt x="1790699" y="571500"/>
                  </a:lnTo>
                  <a:lnTo>
                    <a:pt x="1828800" y="571500"/>
                  </a:lnTo>
                  <a:lnTo>
                    <a:pt x="1828800" y="600075"/>
                  </a:lnTo>
                  <a:lnTo>
                    <a:pt x="1857375" y="600075"/>
                  </a:lnTo>
                  <a:lnTo>
                    <a:pt x="1871662" y="614362"/>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 name="Freeform: Shape 69">
              <a:extLst>
                <a:ext uri="{FF2B5EF4-FFF2-40B4-BE49-F238E27FC236}">
                  <a16:creationId xmlns:a16="http://schemas.microsoft.com/office/drawing/2014/main" id="{D99AC47E-9172-4EC7-8CE2-9BD961630CDA}"/>
                </a:ext>
              </a:extLst>
            </p:cNvPr>
            <p:cNvSpPr/>
            <p:nvPr/>
          </p:nvSpPr>
          <p:spPr bwMode="auto">
            <a:xfrm>
              <a:off x="6596063" y="2871788"/>
              <a:ext cx="500062" cy="204787"/>
            </a:xfrm>
            <a:custGeom>
              <a:avLst/>
              <a:gdLst>
                <a:gd name="connsiteX0" fmla="*/ 0 w 500062"/>
                <a:gd name="connsiteY0" fmla="*/ 0 h 204787"/>
                <a:gd name="connsiteX1" fmla="*/ 85725 w 500062"/>
                <a:gd name="connsiteY1" fmla="*/ 0 h 204787"/>
                <a:gd name="connsiteX2" fmla="*/ 152400 w 500062"/>
                <a:gd name="connsiteY2" fmla="*/ 66675 h 204787"/>
                <a:gd name="connsiteX3" fmla="*/ 261937 w 500062"/>
                <a:gd name="connsiteY3" fmla="*/ 66675 h 204787"/>
                <a:gd name="connsiteX4" fmla="*/ 261937 w 500062"/>
                <a:gd name="connsiteY4" fmla="*/ 66675 h 204787"/>
                <a:gd name="connsiteX5" fmla="*/ 300037 w 500062"/>
                <a:gd name="connsiteY5" fmla="*/ 104775 h 204787"/>
                <a:gd name="connsiteX6" fmla="*/ 328612 w 500062"/>
                <a:gd name="connsiteY6" fmla="*/ 133350 h 204787"/>
                <a:gd name="connsiteX7" fmla="*/ 376237 w 500062"/>
                <a:gd name="connsiteY7" fmla="*/ 133350 h 204787"/>
                <a:gd name="connsiteX8" fmla="*/ 376237 w 500062"/>
                <a:gd name="connsiteY8" fmla="*/ 185737 h 204787"/>
                <a:gd name="connsiteX9" fmla="*/ 500062 w 500062"/>
                <a:gd name="connsiteY9" fmla="*/ 185737 h 204787"/>
                <a:gd name="connsiteX10" fmla="*/ 500062 w 500062"/>
                <a:gd name="connsiteY10" fmla="*/ 204787 h 20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062" h="204787">
                  <a:moveTo>
                    <a:pt x="0" y="0"/>
                  </a:moveTo>
                  <a:lnTo>
                    <a:pt x="85725" y="0"/>
                  </a:lnTo>
                  <a:lnTo>
                    <a:pt x="152400" y="66675"/>
                  </a:lnTo>
                  <a:lnTo>
                    <a:pt x="261937" y="66675"/>
                  </a:lnTo>
                  <a:lnTo>
                    <a:pt x="261937" y="66675"/>
                  </a:lnTo>
                  <a:lnTo>
                    <a:pt x="300037" y="104775"/>
                  </a:lnTo>
                  <a:lnTo>
                    <a:pt x="328612" y="133350"/>
                  </a:lnTo>
                  <a:lnTo>
                    <a:pt x="376237" y="133350"/>
                  </a:lnTo>
                  <a:lnTo>
                    <a:pt x="376237" y="185737"/>
                  </a:lnTo>
                  <a:lnTo>
                    <a:pt x="500062" y="185737"/>
                  </a:lnTo>
                  <a:lnTo>
                    <a:pt x="500062" y="204787"/>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 name="Freeform: Shape 70">
              <a:extLst>
                <a:ext uri="{FF2B5EF4-FFF2-40B4-BE49-F238E27FC236}">
                  <a16:creationId xmlns:a16="http://schemas.microsoft.com/office/drawing/2014/main" id="{8A77DF45-DBEC-4B4E-B76D-80E67E9074C9}"/>
                </a:ext>
              </a:extLst>
            </p:cNvPr>
            <p:cNvSpPr/>
            <p:nvPr/>
          </p:nvSpPr>
          <p:spPr bwMode="auto">
            <a:xfrm>
              <a:off x="7091363" y="3076575"/>
              <a:ext cx="257175" cy="47625"/>
            </a:xfrm>
            <a:custGeom>
              <a:avLst/>
              <a:gdLst>
                <a:gd name="connsiteX0" fmla="*/ 0 w 257175"/>
                <a:gd name="connsiteY0" fmla="*/ 0 h 47625"/>
                <a:gd name="connsiteX1" fmla="*/ 95250 w 257175"/>
                <a:gd name="connsiteY1" fmla="*/ 0 h 47625"/>
                <a:gd name="connsiteX2" fmla="*/ 109538 w 257175"/>
                <a:gd name="connsiteY2" fmla="*/ 14288 h 47625"/>
                <a:gd name="connsiteX3" fmla="*/ 257175 w 257175"/>
                <a:gd name="connsiteY3" fmla="*/ 14288 h 47625"/>
                <a:gd name="connsiteX4" fmla="*/ 257175 w 257175"/>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47625">
                  <a:moveTo>
                    <a:pt x="0" y="0"/>
                  </a:moveTo>
                  <a:lnTo>
                    <a:pt x="95250" y="0"/>
                  </a:lnTo>
                  <a:lnTo>
                    <a:pt x="109538" y="14288"/>
                  </a:lnTo>
                  <a:lnTo>
                    <a:pt x="257175" y="14288"/>
                  </a:lnTo>
                  <a:lnTo>
                    <a:pt x="257175" y="47625"/>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72" name="Group 71">
            <a:extLst>
              <a:ext uri="{FF2B5EF4-FFF2-40B4-BE49-F238E27FC236}">
                <a16:creationId xmlns:a16="http://schemas.microsoft.com/office/drawing/2014/main" id="{8F9B0BC1-5227-4881-A561-20166C98F5DC}"/>
              </a:ext>
            </a:extLst>
          </p:cNvPr>
          <p:cNvGrpSpPr/>
          <p:nvPr/>
        </p:nvGrpSpPr>
        <p:grpSpPr>
          <a:xfrm>
            <a:off x="1494489" y="2047365"/>
            <a:ext cx="5149152" cy="1882207"/>
            <a:chOff x="3024188" y="1690688"/>
            <a:chExt cx="6419850" cy="2462212"/>
          </a:xfrm>
        </p:grpSpPr>
        <p:sp>
          <p:nvSpPr>
            <p:cNvPr id="73" name="Freeform: Shape 72">
              <a:extLst>
                <a:ext uri="{FF2B5EF4-FFF2-40B4-BE49-F238E27FC236}">
                  <a16:creationId xmlns:a16="http://schemas.microsoft.com/office/drawing/2014/main" id="{B80E4AAB-F5B1-4F0A-97DD-4BD974036021}"/>
                </a:ext>
              </a:extLst>
            </p:cNvPr>
            <p:cNvSpPr/>
            <p:nvPr/>
          </p:nvSpPr>
          <p:spPr bwMode="auto">
            <a:xfrm>
              <a:off x="5086350" y="2971800"/>
              <a:ext cx="4357688" cy="1181100"/>
            </a:xfrm>
            <a:custGeom>
              <a:avLst/>
              <a:gdLst>
                <a:gd name="connsiteX0" fmla="*/ 4357688 w 4357688"/>
                <a:gd name="connsiteY0" fmla="*/ 1181100 h 1181100"/>
                <a:gd name="connsiteX1" fmla="*/ 2819400 w 4357688"/>
                <a:gd name="connsiteY1" fmla="*/ 1181100 h 1181100"/>
                <a:gd name="connsiteX2" fmla="*/ 2819400 w 4357688"/>
                <a:gd name="connsiteY2" fmla="*/ 1123950 h 1181100"/>
                <a:gd name="connsiteX3" fmla="*/ 2300288 w 4357688"/>
                <a:gd name="connsiteY3" fmla="*/ 1123950 h 1181100"/>
                <a:gd name="connsiteX4" fmla="*/ 2300288 w 4357688"/>
                <a:gd name="connsiteY4" fmla="*/ 1052513 h 1181100"/>
                <a:gd name="connsiteX5" fmla="*/ 2271713 w 4357688"/>
                <a:gd name="connsiteY5" fmla="*/ 1052513 h 1181100"/>
                <a:gd name="connsiteX6" fmla="*/ 2271713 w 4357688"/>
                <a:gd name="connsiteY6" fmla="*/ 1004888 h 1181100"/>
                <a:gd name="connsiteX7" fmla="*/ 2081213 w 4357688"/>
                <a:gd name="connsiteY7" fmla="*/ 1004888 h 1181100"/>
                <a:gd name="connsiteX8" fmla="*/ 2081213 w 4357688"/>
                <a:gd name="connsiteY8" fmla="*/ 962025 h 1181100"/>
                <a:gd name="connsiteX9" fmla="*/ 1947863 w 4357688"/>
                <a:gd name="connsiteY9" fmla="*/ 962025 h 1181100"/>
                <a:gd name="connsiteX10" fmla="*/ 1947863 w 4357688"/>
                <a:gd name="connsiteY10" fmla="*/ 933450 h 1181100"/>
                <a:gd name="connsiteX11" fmla="*/ 1833563 w 4357688"/>
                <a:gd name="connsiteY11" fmla="*/ 933450 h 1181100"/>
                <a:gd name="connsiteX12" fmla="*/ 1833563 w 4357688"/>
                <a:gd name="connsiteY12" fmla="*/ 900113 h 1181100"/>
                <a:gd name="connsiteX13" fmla="*/ 1814513 w 4357688"/>
                <a:gd name="connsiteY13" fmla="*/ 900113 h 1181100"/>
                <a:gd name="connsiteX14" fmla="*/ 1814513 w 4357688"/>
                <a:gd name="connsiteY14" fmla="*/ 900113 h 1181100"/>
                <a:gd name="connsiteX15" fmla="*/ 1814513 w 4357688"/>
                <a:gd name="connsiteY15" fmla="*/ 852488 h 1181100"/>
                <a:gd name="connsiteX16" fmla="*/ 1562100 w 4357688"/>
                <a:gd name="connsiteY16" fmla="*/ 852488 h 1181100"/>
                <a:gd name="connsiteX17" fmla="*/ 1562100 w 4357688"/>
                <a:gd name="connsiteY17" fmla="*/ 852488 h 1181100"/>
                <a:gd name="connsiteX18" fmla="*/ 1433513 w 4357688"/>
                <a:gd name="connsiteY18" fmla="*/ 852488 h 1181100"/>
                <a:gd name="connsiteX19" fmla="*/ 1433513 w 4357688"/>
                <a:gd name="connsiteY19" fmla="*/ 790575 h 1181100"/>
                <a:gd name="connsiteX20" fmla="*/ 1352550 w 4357688"/>
                <a:gd name="connsiteY20" fmla="*/ 790575 h 1181100"/>
                <a:gd name="connsiteX21" fmla="*/ 1352550 w 4357688"/>
                <a:gd name="connsiteY21" fmla="*/ 766763 h 1181100"/>
                <a:gd name="connsiteX22" fmla="*/ 1171575 w 4357688"/>
                <a:gd name="connsiteY22" fmla="*/ 766763 h 1181100"/>
                <a:gd name="connsiteX23" fmla="*/ 1171575 w 4357688"/>
                <a:gd name="connsiteY23" fmla="*/ 719138 h 1181100"/>
                <a:gd name="connsiteX24" fmla="*/ 1076325 w 4357688"/>
                <a:gd name="connsiteY24" fmla="*/ 719138 h 1181100"/>
                <a:gd name="connsiteX25" fmla="*/ 1076325 w 4357688"/>
                <a:gd name="connsiteY25" fmla="*/ 695325 h 1181100"/>
                <a:gd name="connsiteX26" fmla="*/ 1033463 w 4357688"/>
                <a:gd name="connsiteY26" fmla="*/ 695325 h 1181100"/>
                <a:gd name="connsiteX27" fmla="*/ 1033463 w 4357688"/>
                <a:gd name="connsiteY27" fmla="*/ 666750 h 1181100"/>
                <a:gd name="connsiteX28" fmla="*/ 904875 w 4357688"/>
                <a:gd name="connsiteY28" fmla="*/ 666750 h 1181100"/>
                <a:gd name="connsiteX29" fmla="*/ 904875 w 4357688"/>
                <a:gd name="connsiteY29" fmla="*/ 619125 h 1181100"/>
                <a:gd name="connsiteX30" fmla="*/ 847725 w 4357688"/>
                <a:gd name="connsiteY30" fmla="*/ 619125 h 1181100"/>
                <a:gd name="connsiteX31" fmla="*/ 847725 w 4357688"/>
                <a:gd name="connsiteY31" fmla="*/ 576263 h 1181100"/>
                <a:gd name="connsiteX32" fmla="*/ 804863 w 4357688"/>
                <a:gd name="connsiteY32" fmla="*/ 576263 h 1181100"/>
                <a:gd name="connsiteX33" fmla="*/ 804863 w 4357688"/>
                <a:gd name="connsiteY33" fmla="*/ 552450 h 1181100"/>
                <a:gd name="connsiteX34" fmla="*/ 728663 w 4357688"/>
                <a:gd name="connsiteY34" fmla="*/ 552450 h 1181100"/>
                <a:gd name="connsiteX35" fmla="*/ 728663 w 4357688"/>
                <a:gd name="connsiteY35" fmla="*/ 495300 h 1181100"/>
                <a:gd name="connsiteX36" fmla="*/ 638175 w 4357688"/>
                <a:gd name="connsiteY36" fmla="*/ 495300 h 1181100"/>
                <a:gd name="connsiteX37" fmla="*/ 638175 w 4357688"/>
                <a:gd name="connsiteY37" fmla="*/ 476250 h 1181100"/>
                <a:gd name="connsiteX38" fmla="*/ 561975 w 4357688"/>
                <a:gd name="connsiteY38" fmla="*/ 476250 h 1181100"/>
                <a:gd name="connsiteX39" fmla="*/ 561975 w 4357688"/>
                <a:gd name="connsiteY39" fmla="*/ 476250 h 1181100"/>
                <a:gd name="connsiteX40" fmla="*/ 523875 w 4357688"/>
                <a:gd name="connsiteY40" fmla="*/ 438150 h 1181100"/>
                <a:gd name="connsiteX41" fmla="*/ 523875 w 4357688"/>
                <a:gd name="connsiteY41" fmla="*/ 376238 h 1181100"/>
                <a:gd name="connsiteX42" fmla="*/ 447675 w 4357688"/>
                <a:gd name="connsiteY42" fmla="*/ 376238 h 1181100"/>
                <a:gd name="connsiteX43" fmla="*/ 447675 w 4357688"/>
                <a:gd name="connsiteY43" fmla="*/ 352425 h 1181100"/>
                <a:gd name="connsiteX44" fmla="*/ 385763 w 4357688"/>
                <a:gd name="connsiteY44" fmla="*/ 352425 h 1181100"/>
                <a:gd name="connsiteX45" fmla="*/ 385763 w 4357688"/>
                <a:gd name="connsiteY45" fmla="*/ 309563 h 1181100"/>
                <a:gd name="connsiteX46" fmla="*/ 361950 w 4357688"/>
                <a:gd name="connsiteY46" fmla="*/ 309563 h 1181100"/>
                <a:gd name="connsiteX47" fmla="*/ 361950 w 4357688"/>
                <a:gd name="connsiteY47" fmla="*/ 280988 h 1181100"/>
                <a:gd name="connsiteX48" fmla="*/ 309563 w 4357688"/>
                <a:gd name="connsiteY48" fmla="*/ 280988 h 1181100"/>
                <a:gd name="connsiteX49" fmla="*/ 309563 w 4357688"/>
                <a:gd name="connsiteY49" fmla="*/ 252413 h 1181100"/>
                <a:gd name="connsiteX50" fmla="*/ 276225 w 4357688"/>
                <a:gd name="connsiteY50" fmla="*/ 252413 h 1181100"/>
                <a:gd name="connsiteX51" fmla="*/ 276225 w 4357688"/>
                <a:gd name="connsiteY51" fmla="*/ 219075 h 1181100"/>
                <a:gd name="connsiteX52" fmla="*/ 228600 w 4357688"/>
                <a:gd name="connsiteY52" fmla="*/ 219075 h 1181100"/>
                <a:gd name="connsiteX53" fmla="*/ 228600 w 4357688"/>
                <a:gd name="connsiteY53" fmla="*/ 190500 h 1181100"/>
                <a:gd name="connsiteX54" fmla="*/ 180975 w 4357688"/>
                <a:gd name="connsiteY54" fmla="*/ 190500 h 1181100"/>
                <a:gd name="connsiteX55" fmla="*/ 180975 w 4357688"/>
                <a:gd name="connsiteY55" fmla="*/ 161925 h 1181100"/>
                <a:gd name="connsiteX56" fmla="*/ 119063 w 4357688"/>
                <a:gd name="connsiteY56" fmla="*/ 161925 h 1181100"/>
                <a:gd name="connsiteX57" fmla="*/ 119063 w 4357688"/>
                <a:gd name="connsiteY57" fmla="*/ 161925 h 1181100"/>
                <a:gd name="connsiteX58" fmla="*/ 85726 w 4357688"/>
                <a:gd name="connsiteY58" fmla="*/ 128588 h 1181100"/>
                <a:gd name="connsiteX59" fmla="*/ 95251 w 4357688"/>
                <a:gd name="connsiteY59" fmla="*/ 119063 h 1181100"/>
                <a:gd name="connsiteX60" fmla="*/ 66675 w 4357688"/>
                <a:gd name="connsiteY60" fmla="*/ 119063 h 1181100"/>
                <a:gd name="connsiteX61" fmla="*/ 66675 w 4357688"/>
                <a:gd name="connsiteY61" fmla="*/ 52388 h 1181100"/>
                <a:gd name="connsiteX62" fmla="*/ 38100 w 4357688"/>
                <a:gd name="connsiteY62" fmla="*/ 52388 h 1181100"/>
                <a:gd name="connsiteX63" fmla="*/ 38100 w 4357688"/>
                <a:gd name="connsiteY63" fmla="*/ 0 h 1181100"/>
                <a:gd name="connsiteX64" fmla="*/ 0 w 4357688"/>
                <a:gd name="connsiteY64" fmla="*/ 0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357688" h="1181100">
                  <a:moveTo>
                    <a:pt x="4357688" y="1181100"/>
                  </a:moveTo>
                  <a:lnTo>
                    <a:pt x="2819400" y="1181100"/>
                  </a:lnTo>
                  <a:lnTo>
                    <a:pt x="2819400" y="1123950"/>
                  </a:lnTo>
                  <a:lnTo>
                    <a:pt x="2300288" y="1123950"/>
                  </a:lnTo>
                  <a:lnTo>
                    <a:pt x="2300288" y="1052513"/>
                  </a:lnTo>
                  <a:lnTo>
                    <a:pt x="2271713" y="1052513"/>
                  </a:lnTo>
                  <a:lnTo>
                    <a:pt x="2271713" y="1004888"/>
                  </a:lnTo>
                  <a:lnTo>
                    <a:pt x="2081213" y="1004888"/>
                  </a:lnTo>
                  <a:lnTo>
                    <a:pt x="2081213" y="962025"/>
                  </a:lnTo>
                  <a:lnTo>
                    <a:pt x="1947863" y="962025"/>
                  </a:lnTo>
                  <a:lnTo>
                    <a:pt x="1947863" y="933450"/>
                  </a:lnTo>
                  <a:lnTo>
                    <a:pt x="1833563" y="933450"/>
                  </a:lnTo>
                  <a:lnTo>
                    <a:pt x="1833563" y="900113"/>
                  </a:lnTo>
                  <a:lnTo>
                    <a:pt x="1814513" y="900113"/>
                  </a:lnTo>
                  <a:lnTo>
                    <a:pt x="1814513" y="900113"/>
                  </a:lnTo>
                  <a:lnTo>
                    <a:pt x="1814513" y="852488"/>
                  </a:lnTo>
                  <a:lnTo>
                    <a:pt x="1562100" y="852488"/>
                  </a:lnTo>
                  <a:lnTo>
                    <a:pt x="1562100" y="852488"/>
                  </a:lnTo>
                  <a:lnTo>
                    <a:pt x="1433513" y="852488"/>
                  </a:lnTo>
                  <a:lnTo>
                    <a:pt x="1433513" y="790575"/>
                  </a:lnTo>
                  <a:lnTo>
                    <a:pt x="1352550" y="790575"/>
                  </a:lnTo>
                  <a:lnTo>
                    <a:pt x="1352550" y="766763"/>
                  </a:lnTo>
                  <a:lnTo>
                    <a:pt x="1171575" y="766763"/>
                  </a:lnTo>
                  <a:lnTo>
                    <a:pt x="1171575" y="719138"/>
                  </a:lnTo>
                  <a:lnTo>
                    <a:pt x="1076325" y="719138"/>
                  </a:lnTo>
                  <a:lnTo>
                    <a:pt x="1076325" y="695325"/>
                  </a:lnTo>
                  <a:lnTo>
                    <a:pt x="1033463" y="695325"/>
                  </a:lnTo>
                  <a:lnTo>
                    <a:pt x="1033463" y="666750"/>
                  </a:lnTo>
                  <a:lnTo>
                    <a:pt x="904875" y="666750"/>
                  </a:lnTo>
                  <a:lnTo>
                    <a:pt x="904875" y="619125"/>
                  </a:lnTo>
                  <a:lnTo>
                    <a:pt x="847725" y="619125"/>
                  </a:lnTo>
                  <a:lnTo>
                    <a:pt x="847725" y="576263"/>
                  </a:lnTo>
                  <a:lnTo>
                    <a:pt x="804863" y="576263"/>
                  </a:lnTo>
                  <a:lnTo>
                    <a:pt x="804863" y="552450"/>
                  </a:lnTo>
                  <a:lnTo>
                    <a:pt x="728663" y="552450"/>
                  </a:lnTo>
                  <a:lnTo>
                    <a:pt x="728663" y="495300"/>
                  </a:lnTo>
                  <a:lnTo>
                    <a:pt x="638175" y="495300"/>
                  </a:lnTo>
                  <a:lnTo>
                    <a:pt x="638175" y="476250"/>
                  </a:lnTo>
                  <a:lnTo>
                    <a:pt x="561975" y="476250"/>
                  </a:lnTo>
                  <a:lnTo>
                    <a:pt x="561975" y="476250"/>
                  </a:lnTo>
                  <a:lnTo>
                    <a:pt x="523875" y="438150"/>
                  </a:lnTo>
                  <a:lnTo>
                    <a:pt x="523875" y="376238"/>
                  </a:lnTo>
                  <a:lnTo>
                    <a:pt x="447675" y="376238"/>
                  </a:lnTo>
                  <a:lnTo>
                    <a:pt x="447675" y="352425"/>
                  </a:lnTo>
                  <a:lnTo>
                    <a:pt x="385763" y="352425"/>
                  </a:lnTo>
                  <a:lnTo>
                    <a:pt x="385763" y="309563"/>
                  </a:lnTo>
                  <a:lnTo>
                    <a:pt x="361950" y="309563"/>
                  </a:lnTo>
                  <a:lnTo>
                    <a:pt x="361950" y="280988"/>
                  </a:lnTo>
                  <a:lnTo>
                    <a:pt x="309563" y="280988"/>
                  </a:lnTo>
                  <a:lnTo>
                    <a:pt x="309563" y="252413"/>
                  </a:lnTo>
                  <a:lnTo>
                    <a:pt x="276225" y="252413"/>
                  </a:lnTo>
                  <a:lnTo>
                    <a:pt x="276225" y="219075"/>
                  </a:lnTo>
                  <a:lnTo>
                    <a:pt x="228600" y="219075"/>
                  </a:lnTo>
                  <a:lnTo>
                    <a:pt x="228600" y="190500"/>
                  </a:lnTo>
                  <a:lnTo>
                    <a:pt x="180975" y="190500"/>
                  </a:lnTo>
                  <a:lnTo>
                    <a:pt x="180975" y="161925"/>
                  </a:lnTo>
                  <a:lnTo>
                    <a:pt x="119063" y="161925"/>
                  </a:lnTo>
                  <a:lnTo>
                    <a:pt x="119063" y="161925"/>
                  </a:lnTo>
                  <a:lnTo>
                    <a:pt x="85726" y="128588"/>
                  </a:lnTo>
                  <a:lnTo>
                    <a:pt x="95251" y="119063"/>
                  </a:lnTo>
                  <a:lnTo>
                    <a:pt x="66675" y="119063"/>
                  </a:lnTo>
                  <a:lnTo>
                    <a:pt x="66675" y="52388"/>
                  </a:lnTo>
                  <a:lnTo>
                    <a:pt x="38100" y="52388"/>
                  </a:lnTo>
                  <a:lnTo>
                    <a:pt x="38100"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 name="Freeform: Shape 73">
              <a:extLst>
                <a:ext uri="{FF2B5EF4-FFF2-40B4-BE49-F238E27FC236}">
                  <a16:creationId xmlns:a16="http://schemas.microsoft.com/office/drawing/2014/main" id="{A876B10B-3639-4FF4-BA49-03A7B38BD181}"/>
                </a:ext>
              </a:extLst>
            </p:cNvPr>
            <p:cNvSpPr/>
            <p:nvPr/>
          </p:nvSpPr>
          <p:spPr bwMode="auto">
            <a:xfrm>
              <a:off x="3024188" y="1690688"/>
              <a:ext cx="204787" cy="57150"/>
            </a:xfrm>
            <a:custGeom>
              <a:avLst/>
              <a:gdLst>
                <a:gd name="connsiteX0" fmla="*/ 0 w 204787"/>
                <a:gd name="connsiteY0" fmla="*/ 0 h 57150"/>
                <a:gd name="connsiteX1" fmla="*/ 119062 w 204787"/>
                <a:gd name="connsiteY1" fmla="*/ 0 h 57150"/>
                <a:gd name="connsiteX2" fmla="*/ 119062 w 204787"/>
                <a:gd name="connsiteY2" fmla="*/ 23812 h 57150"/>
                <a:gd name="connsiteX3" fmla="*/ 166687 w 204787"/>
                <a:gd name="connsiteY3" fmla="*/ 23812 h 57150"/>
                <a:gd name="connsiteX4" fmla="*/ 166687 w 204787"/>
                <a:gd name="connsiteY4" fmla="*/ 57150 h 57150"/>
                <a:gd name="connsiteX5" fmla="*/ 204787 w 204787"/>
                <a:gd name="connsiteY5" fmla="*/ 5715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7" h="57150">
                  <a:moveTo>
                    <a:pt x="0" y="0"/>
                  </a:moveTo>
                  <a:lnTo>
                    <a:pt x="119062" y="0"/>
                  </a:lnTo>
                  <a:lnTo>
                    <a:pt x="119062" y="23812"/>
                  </a:lnTo>
                  <a:lnTo>
                    <a:pt x="166687" y="23812"/>
                  </a:lnTo>
                  <a:lnTo>
                    <a:pt x="166687" y="57150"/>
                  </a:lnTo>
                  <a:lnTo>
                    <a:pt x="204787" y="5715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5" name="Freeform: Shape 74">
              <a:extLst>
                <a:ext uri="{FF2B5EF4-FFF2-40B4-BE49-F238E27FC236}">
                  <a16:creationId xmlns:a16="http://schemas.microsoft.com/office/drawing/2014/main" id="{D8241CC7-903C-473D-8339-4F4E4CC0BC47}"/>
                </a:ext>
              </a:extLst>
            </p:cNvPr>
            <p:cNvSpPr/>
            <p:nvPr/>
          </p:nvSpPr>
          <p:spPr bwMode="auto">
            <a:xfrm>
              <a:off x="3219450" y="1752600"/>
              <a:ext cx="1866900" cy="1214438"/>
            </a:xfrm>
            <a:custGeom>
              <a:avLst/>
              <a:gdLst>
                <a:gd name="connsiteX0" fmla="*/ 0 w 1866900"/>
                <a:gd name="connsiteY0" fmla="*/ 0 h 1214438"/>
                <a:gd name="connsiteX1" fmla="*/ 0 w 1866900"/>
                <a:gd name="connsiteY1" fmla="*/ 57150 h 1214438"/>
                <a:gd name="connsiteX2" fmla="*/ 133350 w 1866900"/>
                <a:gd name="connsiteY2" fmla="*/ 57150 h 1214438"/>
                <a:gd name="connsiteX3" fmla="*/ 195263 w 1866900"/>
                <a:gd name="connsiteY3" fmla="*/ 119063 h 1214438"/>
                <a:gd name="connsiteX4" fmla="*/ 195263 w 1866900"/>
                <a:gd name="connsiteY4" fmla="*/ 157163 h 1214438"/>
                <a:gd name="connsiteX5" fmla="*/ 309563 w 1866900"/>
                <a:gd name="connsiteY5" fmla="*/ 157163 h 1214438"/>
                <a:gd name="connsiteX6" fmla="*/ 309563 w 1866900"/>
                <a:gd name="connsiteY6" fmla="*/ 195263 h 1214438"/>
                <a:gd name="connsiteX7" fmla="*/ 371475 w 1866900"/>
                <a:gd name="connsiteY7" fmla="*/ 195263 h 1214438"/>
                <a:gd name="connsiteX8" fmla="*/ 371475 w 1866900"/>
                <a:gd name="connsiteY8" fmla="*/ 223838 h 1214438"/>
                <a:gd name="connsiteX9" fmla="*/ 409575 w 1866900"/>
                <a:gd name="connsiteY9" fmla="*/ 223838 h 1214438"/>
                <a:gd name="connsiteX10" fmla="*/ 409575 w 1866900"/>
                <a:gd name="connsiteY10" fmla="*/ 242888 h 1214438"/>
                <a:gd name="connsiteX11" fmla="*/ 533400 w 1866900"/>
                <a:gd name="connsiteY11" fmla="*/ 242888 h 1214438"/>
                <a:gd name="connsiteX12" fmla="*/ 533400 w 1866900"/>
                <a:gd name="connsiteY12" fmla="*/ 333375 h 1214438"/>
                <a:gd name="connsiteX13" fmla="*/ 604838 w 1866900"/>
                <a:gd name="connsiteY13" fmla="*/ 333375 h 1214438"/>
                <a:gd name="connsiteX14" fmla="*/ 604838 w 1866900"/>
                <a:gd name="connsiteY14" fmla="*/ 347663 h 1214438"/>
                <a:gd name="connsiteX15" fmla="*/ 685800 w 1866900"/>
                <a:gd name="connsiteY15" fmla="*/ 347663 h 1214438"/>
                <a:gd name="connsiteX16" fmla="*/ 685800 w 1866900"/>
                <a:gd name="connsiteY16" fmla="*/ 347663 h 1214438"/>
                <a:gd name="connsiteX17" fmla="*/ 714375 w 1866900"/>
                <a:gd name="connsiteY17" fmla="*/ 376238 h 1214438"/>
                <a:gd name="connsiteX18" fmla="*/ 733425 w 1866900"/>
                <a:gd name="connsiteY18" fmla="*/ 395288 h 1214438"/>
                <a:gd name="connsiteX19" fmla="*/ 790575 w 1866900"/>
                <a:gd name="connsiteY19" fmla="*/ 395288 h 1214438"/>
                <a:gd name="connsiteX20" fmla="*/ 790575 w 1866900"/>
                <a:gd name="connsiteY20" fmla="*/ 414338 h 1214438"/>
                <a:gd name="connsiteX21" fmla="*/ 819150 w 1866900"/>
                <a:gd name="connsiteY21" fmla="*/ 414338 h 1214438"/>
                <a:gd name="connsiteX22" fmla="*/ 819150 w 1866900"/>
                <a:gd name="connsiteY22" fmla="*/ 452438 h 1214438"/>
                <a:gd name="connsiteX23" fmla="*/ 852488 w 1866900"/>
                <a:gd name="connsiteY23" fmla="*/ 452438 h 1214438"/>
                <a:gd name="connsiteX24" fmla="*/ 852488 w 1866900"/>
                <a:gd name="connsiteY24" fmla="*/ 514350 h 1214438"/>
                <a:gd name="connsiteX25" fmla="*/ 909638 w 1866900"/>
                <a:gd name="connsiteY25" fmla="*/ 514350 h 1214438"/>
                <a:gd name="connsiteX26" fmla="*/ 909638 w 1866900"/>
                <a:gd name="connsiteY26" fmla="*/ 552450 h 1214438"/>
                <a:gd name="connsiteX27" fmla="*/ 971550 w 1866900"/>
                <a:gd name="connsiteY27" fmla="*/ 552450 h 1214438"/>
                <a:gd name="connsiteX28" fmla="*/ 971550 w 1866900"/>
                <a:gd name="connsiteY28" fmla="*/ 595313 h 1214438"/>
                <a:gd name="connsiteX29" fmla="*/ 1109663 w 1866900"/>
                <a:gd name="connsiteY29" fmla="*/ 595313 h 1214438"/>
                <a:gd name="connsiteX30" fmla="*/ 1109663 w 1866900"/>
                <a:gd name="connsiteY30" fmla="*/ 647700 h 1214438"/>
                <a:gd name="connsiteX31" fmla="*/ 1138238 w 1866900"/>
                <a:gd name="connsiteY31" fmla="*/ 647700 h 1214438"/>
                <a:gd name="connsiteX32" fmla="*/ 1138238 w 1866900"/>
                <a:gd name="connsiteY32" fmla="*/ 690563 h 1214438"/>
                <a:gd name="connsiteX33" fmla="*/ 1185863 w 1866900"/>
                <a:gd name="connsiteY33" fmla="*/ 690563 h 1214438"/>
                <a:gd name="connsiteX34" fmla="*/ 1185863 w 1866900"/>
                <a:gd name="connsiteY34" fmla="*/ 747713 h 1214438"/>
                <a:gd name="connsiteX35" fmla="*/ 1257300 w 1866900"/>
                <a:gd name="connsiteY35" fmla="*/ 747713 h 1214438"/>
                <a:gd name="connsiteX36" fmla="*/ 1257300 w 1866900"/>
                <a:gd name="connsiteY36" fmla="*/ 785813 h 1214438"/>
                <a:gd name="connsiteX37" fmla="*/ 1276350 w 1866900"/>
                <a:gd name="connsiteY37" fmla="*/ 804863 h 1214438"/>
                <a:gd name="connsiteX38" fmla="*/ 1276350 w 1866900"/>
                <a:gd name="connsiteY38" fmla="*/ 847725 h 1214438"/>
                <a:gd name="connsiteX39" fmla="*/ 1319213 w 1866900"/>
                <a:gd name="connsiteY39" fmla="*/ 847725 h 1214438"/>
                <a:gd name="connsiteX40" fmla="*/ 1319213 w 1866900"/>
                <a:gd name="connsiteY40" fmla="*/ 885825 h 1214438"/>
                <a:gd name="connsiteX41" fmla="*/ 1352550 w 1866900"/>
                <a:gd name="connsiteY41" fmla="*/ 885825 h 1214438"/>
                <a:gd name="connsiteX42" fmla="*/ 1376363 w 1866900"/>
                <a:gd name="connsiteY42" fmla="*/ 909638 h 1214438"/>
                <a:gd name="connsiteX43" fmla="*/ 1376363 w 1866900"/>
                <a:gd name="connsiteY43" fmla="*/ 909638 h 1214438"/>
                <a:gd name="connsiteX44" fmla="*/ 1404938 w 1866900"/>
                <a:gd name="connsiteY44" fmla="*/ 938213 h 1214438"/>
                <a:gd name="connsiteX45" fmla="*/ 1452563 w 1866900"/>
                <a:gd name="connsiteY45" fmla="*/ 938213 h 1214438"/>
                <a:gd name="connsiteX46" fmla="*/ 1452563 w 1866900"/>
                <a:gd name="connsiteY46" fmla="*/ 985838 h 1214438"/>
                <a:gd name="connsiteX47" fmla="*/ 1485900 w 1866900"/>
                <a:gd name="connsiteY47" fmla="*/ 985838 h 1214438"/>
                <a:gd name="connsiteX48" fmla="*/ 1485900 w 1866900"/>
                <a:gd name="connsiteY48" fmla="*/ 1033463 h 1214438"/>
                <a:gd name="connsiteX49" fmla="*/ 1524000 w 1866900"/>
                <a:gd name="connsiteY49" fmla="*/ 1033463 h 1214438"/>
                <a:gd name="connsiteX50" fmla="*/ 1524000 w 1866900"/>
                <a:gd name="connsiteY50" fmla="*/ 1062038 h 1214438"/>
                <a:gd name="connsiteX51" fmla="*/ 1566863 w 1866900"/>
                <a:gd name="connsiteY51" fmla="*/ 1062038 h 1214438"/>
                <a:gd name="connsiteX52" fmla="*/ 1590675 w 1866900"/>
                <a:gd name="connsiteY52" fmla="*/ 1085850 h 1214438"/>
                <a:gd name="connsiteX53" fmla="*/ 1776413 w 1866900"/>
                <a:gd name="connsiteY53" fmla="*/ 1085850 h 1214438"/>
                <a:gd name="connsiteX54" fmla="*/ 1776413 w 1866900"/>
                <a:gd name="connsiteY54" fmla="*/ 1166813 h 1214438"/>
                <a:gd name="connsiteX55" fmla="*/ 1866900 w 1866900"/>
                <a:gd name="connsiteY55" fmla="*/ 1166813 h 1214438"/>
                <a:gd name="connsiteX56" fmla="*/ 1866900 w 1866900"/>
                <a:gd name="connsiteY56" fmla="*/ 1214438 h 1214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866900" h="1214438">
                  <a:moveTo>
                    <a:pt x="0" y="0"/>
                  </a:moveTo>
                  <a:lnTo>
                    <a:pt x="0" y="57150"/>
                  </a:lnTo>
                  <a:lnTo>
                    <a:pt x="133350" y="57150"/>
                  </a:lnTo>
                  <a:lnTo>
                    <a:pt x="195263" y="119063"/>
                  </a:lnTo>
                  <a:lnTo>
                    <a:pt x="195263" y="157163"/>
                  </a:lnTo>
                  <a:lnTo>
                    <a:pt x="309563" y="157163"/>
                  </a:lnTo>
                  <a:lnTo>
                    <a:pt x="309563" y="195263"/>
                  </a:lnTo>
                  <a:lnTo>
                    <a:pt x="371475" y="195263"/>
                  </a:lnTo>
                  <a:lnTo>
                    <a:pt x="371475" y="223838"/>
                  </a:lnTo>
                  <a:lnTo>
                    <a:pt x="409575" y="223838"/>
                  </a:lnTo>
                  <a:lnTo>
                    <a:pt x="409575" y="242888"/>
                  </a:lnTo>
                  <a:lnTo>
                    <a:pt x="533400" y="242888"/>
                  </a:lnTo>
                  <a:lnTo>
                    <a:pt x="533400" y="333375"/>
                  </a:lnTo>
                  <a:lnTo>
                    <a:pt x="604838" y="333375"/>
                  </a:lnTo>
                  <a:lnTo>
                    <a:pt x="604838" y="347663"/>
                  </a:lnTo>
                  <a:lnTo>
                    <a:pt x="685800" y="347663"/>
                  </a:lnTo>
                  <a:lnTo>
                    <a:pt x="685800" y="347663"/>
                  </a:lnTo>
                  <a:lnTo>
                    <a:pt x="714375" y="376238"/>
                  </a:lnTo>
                  <a:lnTo>
                    <a:pt x="733425" y="395288"/>
                  </a:lnTo>
                  <a:lnTo>
                    <a:pt x="790575" y="395288"/>
                  </a:lnTo>
                  <a:lnTo>
                    <a:pt x="790575" y="414338"/>
                  </a:lnTo>
                  <a:lnTo>
                    <a:pt x="819150" y="414338"/>
                  </a:lnTo>
                  <a:lnTo>
                    <a:pt x="819150" y="452438"/>
                  </a:lnTo>
                  <a:lnTo>
                    <a:pt x="852488" y="452438"/>
                  </a:lnTo>
                  <a:lnTo>
                    <a:pt x="852488" y="514350"/>
                  </a:lnTo>
                  <a:lnTo>
                    <a:pt x="909638" y="514350"/>
                  </a:lnTo>
                  <a:lnTo>
                    <a:pt x="909638" y="552450"/>
                  </a:lnTo>
                  <a:lnTo>
                    <a:pt x="971550" y="552450"/>
                  </a:lnTo>
                  <a:lnTo>
                    <a:pt x="971550" y="595313"/>
                  </a:lnTo>
                  <a:lnTo>
                    <a:pt x="1109663" y="595313"/>
                  </a:lnTo>
                  <a:lnTo>
                    <a:pt x="1109663" y="647700"/>
                  </a:lnTo>
                  <a:lnTo>
                    <a:pt x="1138238" y="647700"/>
                  </a:lnTo>
                  <a:lnTo>
                    <a:pt x="1138238" y="690563"/>
                  </a:lnTo>
                  <a:lnTo>
                    <a:pt x="1185863" y="690563"/>
                  </a:lnTo>
                  <a:lnTo>
                    <a:pt x="1185863" y="747713"/>
                  </a:lnTo>
                  <a:lnTo>
                    <a:pt x="1257300" y="747713"/>
                  </a:lnTo>
                  <a:lnTo>
                    <a:pt x="1257300" y="785813"/>
                  </a:lnTo>
                  <a:lnTo>
                    <a:pt x="1276350" y="804863"/>
                  </a:lnTo>
                  <a:lnTo>
                    <a:pt x="1276350" y="847725"/>
                  </a:lnTo>
                  <a:lnTo>
                    <a:pt x="1319213" y="847725"/>
                  </a:lnTo>
                  <a:lnTo>
                    <a:pt x="1319213" y="885825"/>
                  </a:lnTo>
                  <a:lnTo>
                    <a:pt x="1352550" y="885825"/>
                  </a:lnTo>
                  <a:lnTo>
                    <a:pt x="1376363" y="909638"/>
                  </a:lnTo>
                  <a:lnTo>
                    <a:pt x="1376363" y="909638"/>
                  </a:lnTo>
                  <a:lnTo>
                    <a:pt x="1404938" y="938213"/>
                  </a:lnTo>
                  <a:lnTo>
                    <a:pt x="1452563" y="938213"/>
                  </a:lnTo>
                  <a:lnTo>
                    <a:pt x="1452563" y="985838"/>
                  </a:lnTo>
                  <a:lnTo>
                    <a:pt x="1485900" y="985838"/>
                  </a:lnTo>
                  <a:lnTo>
                    <a:pt x="1485900" y="1033463"/>
                  </a:lnTo>
                  <a:lnTo>
                    <a:pt x="1524000" y="1033463"/>
                  </a:lnTo>
                  <a:lnTo>
                    <a:pt x="1524000" y="1062038"/>
                  </a:lnTo>
                  <a:lnTo>
                    <a:pt x="1566863" y="1062038"/>
                  </a:lnTo>
                  <a:lnTo>
                    <a:pt x="1590675" y="1085850"/>
                  </a:lnTo>
                  <a:lnTo>
                    <a:pt x="1776413" y="1085850"/>
                  </a:lnTo>
                  <a:lnTo>
                    <a:pt x="1776413" y="1166813"/>
                  </a:lnTo>
                  <a:lnTo>
                    <a:pt x="1866900" y="1166813"/>
                  </a:lnTo>
                  <a:lnTo>
                    <a:pt x="1866900" y="1214438"/>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cxnSp>
        <p:nvCxnSpPr>
          <p:cNvPr id="8" name="Straight Connector 7">
            <a:extLst>
              <a:ext uri="{FF2B5EF4-FFF2-40B4-BE49-F238E27FC236}">
                <a16:creationId xmlns:a16="http://schemas.microsoft.com/office/drawing/2014/main" id="{51B7EB59-7317-4749-8FCF-7670654B4A6B}"/>
              </a:ext>
            </a:extLst>
          </p:cNvPr>
          <p:cNvCxnSpPr/>
          <p:nvPr/>
        </p:nvCxnSpPr>
        <p:spPr bwMode="auto">
          <a:xfrm>
            <a:off x="2139439" y="2125443"/>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73A7F2A4-3992-4578-8500-9C7E3C325FAB}"/>
              </a:ext>
            </a:extLst>
          </p:cNvPr>
          <p:cNvCxnSpPr/>
          <p:nvPr/>
        </p:nvCxnSpPr>
        <p:spPr bwMode="auto">
          <a:xfrm>
            <a:off x="2467157" y="2228571"/>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D5CF1F90-DCA4-4499-91E8-618568B92460}"/>
              </a:ext>
            </a:extLst>
          </p:cNvPr>
          <p:cNvCxnSpPr/>
          <p:nvPr/>
        </p:nvCxnSpPr>
        <p:spPr bwMode="auto">
          <a:xfrm>
            <a:off x="2771607" y="23447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F5F38EF-BF5F-4B44-BAFA-41C94310F5A7}"/>
              </a:ext>
            </a:extLst>
          </p:cNvPr>
          <p:cNvCxnSpPr/>
          <p:nvPr/>
        </p:nvCxnSpPr>
        <p:spPr bwMode="auto">
          <a:xfrm>
            <a:off x="3543183" y="2551222"/>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61DC2A01-A1BF-4492-B5F3-0B4855537E58}"/>
              </a:ext>
            </a:extLst>
          </p:cNvPr>
          <p:cNvCxnSpPr/>
          <p:nvPr/>
        </p:nvCxnSpPr>
        <p:spPr bwMode="auto">
          <a:xfrm>
            <a:off x="3571828" y="2558098"/>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BED565B2-FB8A-40A2-A978-9348C3DF5C4B}"/>
              </a:ext>
            </a:extLst>
          </p:cNvPr>
          <p:cNvCxnSpPr/>
          <p:nvPr/>
        </p:nvCxnSpPr>
        <p:spPr bwMode="auto">
          <a:xfrm>
            <a:off x="3603912" y="2588615"/>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A53F9A3A-D603-42A4-818D-97CA0B048C2B}"/>
              </a:ext>
            </a:extLst>
          </p:cNvPr>
          <p:cNvCxnSpPr/>
          <p:nvPr/>
        </p:nvCxnSpPr>
        <p:spPr bwMode="auto">
          <a:xfrm>
            <a:off x="3649745" y="2609662"/>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E04D176A-1575-4356-8B6E-997AC12DFE2D}"/>
              </a:ext>
            </a:extLst>
          </p:cNvPr>
          <p:cNvCxnSpPr/>
          <p:nvPr/>
        </p:nvCxnSpPr>
        <p:spPr bwMode="auto">
          <a:xfrm>
            <a:off x="3673811" y="2613198"/>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7EF93D87-45F3-4840-BD76-E84AA58CB653}"/>
              </a:ext>
            </a:extLst>
          </p:cNvPr>
          <p:cNvCxnSpPr/>
          <p:nvPr/>
        </p:nvCxnSpPr>
        <p:spPr bwMode="auto">
          <a:xfrm>
            <a:off x="3707039" y="2624235"/>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FE4B195B-3E66-47EF-B291-925B748F1728}"/>
              </a:ext>
            </a:extLst>
          </p:cNvPr>
          <p:cNvCxnSpPr/>
          <p:nvPr/>
        </p:nvCxnSpPr>
        <p:spPr bwMode="auto">
          <a:xfrm>
            <a:off x="3732248" y="2635693"/>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DB6C42C4-F8A6-4F0E-8358-D3A625379BFA}"/>
              </a:ext>
            </a:extLst>
          </p:cNvPr>
          <p:cNvCxnSpPr/>
          <p:nvPr/>
        </p:nvCxnSpPr>
        <p:spPr bwMode="auto">
          <a:xfrm>
            <a:off x="3767770" y="2654350"/>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59C95976-8347-4872-B21B-BFA6B866BD73}"/>
              </a:ext>
            </a:extLst>
          </p:cNvPr>
          <p:cNvCxnSpPr/>
          <p:nvPr/>
        </p:nvCxnSpPr>
        <p:spPr bwMode="auto">
          <a:xfrm>
            <a:off x="3836281" y="2672361"/>
            <a:ext cx="0" cy="103128"/>
          </a:xfrm>
          <a:prstGeom prst="line">
            <a:avLst/>
          </a:prstGeom>
          <a:noFill/>
          <a:ln w="76200"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348EAEA1-C4AD-4916-99A7-2751F12E88EE}"/>
              </a:ext>
            </a:extLst>
          </p:cNvPr>
          <p:cNvCxnSpPr/>
          <p:nvPr/>
        </p:nvCxnSpPr>
        <p:spPr bwMode="auto">
          <a:xfrm>
            <a:off x="3945379" y="2706109"/>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7F24EF31-7A90-44CB-B68B-2784CBE46A91}"/>
              </a:ext>
            </a:extLst>
          </p:cNvPr>
          <p:cNvCxnSpPr/>
          <p:nvPr/>
        </p:nvCxnSpPr>
        <p:spPr bwMode="auto">
          <a:xfrm>
            <a:off x="3970588" y="2716326"/>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32E02AF6-AD2D-4B60-8FE5-BB59D0B84E2C}"/>
              </a:ext>
            </a:extLst>
          </p:cNvPr>
          <p:cNvCxnSpPr/>
          <p:nvPr/>
        </p:nvCxnSpPr>
        <p:spPr bwMode="auto">
          <a:xfrm>
            <a:off x="4009547" y="2738821"/>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BE0D4EA4-AF0B-47DC-B5AB-4721B528EC0F}"/>
              </a:ext>
            </a:extLst>
          </p:cNvPr>
          <p:cNvCxnSpPr/>
          <p:nvPr/>
        </p:nvCxnSpPr>
        <p:spPr bwMode="auto">
          <a:xfrm>
            <a:off x="3903040" y="2681471"/>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AE0288B9-5266-45F0-8431-6E378CD0C607}"/>
              </a:ext>
            </a:extLst>
          </p:cNvPr>
          <p:cNvCxnSpPr/>
          <p:nvPr/>
        </p:nvCxnSpPr>
        <p:spPr bwMode="auto">
          <a:xfrm>
            <a:off x="4062316" y="2766883"/>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6A704C98-8675-469C-AD13-D3FFB09B57CD}"/>
              </a:ext>
            </a:extLst>
          </p:cNvPr>
          <p:cNvCxnSpPr/>
          <p:nvPr/>
        </p:nvCxnSpPr>
        <p:spPr bwMode="auto">
          <a:xfrm>
            <a:off x="4110330" y="2773197"/>
            <a:ext cx="0" cy="103128"/>
          </a:xfrm>
          <a:prstGeom prst="line">
            <a:avLst/>
          </a:prstGeom>
          <a:noFill/>
          <a:ln w="762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7F76C590-B7BE-4AAF-B329-9D063E9AC3DA}"/>
              </a:ext>
            </a:extLst>
          </p:cNvPr>
          <p:cNvCxnSpPr/>
          <p:nvPr/>
        </p:nvCxnSpPr>
        <p:spPr bwMode="auto">
          <a:xfrm>
            <a:off x="4172318" y="2772544"/>
            <a:ext cx="0" cy="103128"/>
          </a:xfrm>
          <a:prstGeom prst="line">
            <a:avLst/>
          </a:prstGeom>
          <a:noFill/>
          <a:ln w="38100"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619080FF-75FB-4800-92C8-DB27B1388DB9}"/>
              </a:ext>
            </a:extLst>
          </p:cNvPr>
          <p:cNvCxnSpPr/>
          <p:nvPr/>
        </p:nvCxnSpPr>
        <p:spPr bwMode="auto">
          <a:xfrm>
            <a:off x="4207780" y="2772544"/>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9CAD8DE-DE13-4655-81E4-E275CFC8E150}"/>
              </a:ext>
            </a:extLst>
          </p:cNvPr>
          <p:cNvCxnSpPr/>
          <p:nvPr/>
        </p:nvCxnSpPr>
        <p:spPr bwMode="auto">
          <a:xfrm>
            <a:off x="4245593" y="2794342"/>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BDD28F6B-15C1-46D4-88F6-6DDF2523ABF3}"/>
              </a:ext>
            </a:extLst>
          </p:cNvPr>
          <p:cNvCxnSpPr/>
          <p:nvPr/>
        </p:nvCxnSpPr>
        <p:spPr bwMode="auto">
          <a:xfrm>
            <a:off x="4285699" y="280923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118D9533-D898-4300-95B2-A130FA66D3EB}"/>
              </a:ext>
            </a:extLst>
          </p:cNvPr>
          <p:cNvCxnSpPr/>
          <p:nvPr/>
        </p:nvCxnSpPr>
        <p:spPr bwMode="auto">
          <a:xfrm>
            <a:off x="4312113" y="2817259"/>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E9E912DD-3E9F-4852-B3D0-AA76062A5328}"/>
              </a:ext>
            </a:extLst>
          </p:cNvPr>
          <p:cNvCxnSpPr/>
          <p:nvPr/>
        </p:nvCxnSpPr>
        <p:spPr bwMode="auto">
          <a:xfrm>
            <a:off x="4404925" y="2860801"/>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1497B53F-2CC4-411E-8940-45E9777708CB}"/>
              </a:ext>
            </a:extLst>
          </p:cNvPr>
          <p:cNvCxnSpPr/>
          <p:nvPr/>
        </p:nvCxnSpPr>
        <p:spPr bwMode="auto">
          <a:xfrm>
            <a:off x="4440392" y="2871634"/>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FF7F9F21-C1F7-4D4C-B6F0-49EA40EC2032}"/>
              </a:ext>
            </a:extLst>
          </p:cNvPr>
          <p:cNvCxnSpPr/>
          <p:nvPr/>
        </p:nvCxnSpPr>
        <p:spPr bwMode="auto">
          <a:xfrm>
            <a:off x="4588577" y="292038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7AE99B6A-E07E-4424-9383-6F066234FF97}"/>
              </a:ext>
            </a:extLst>
          </p:cNvPr>
          <p:cNvCxnSpPr/>
          <p:nvPr/>
        </p:nvCxnSpPr>
        <p:spPr bwMode="auto">
          <a:xfrm>
            <a:off x="4355936" y="2838511"/>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C0EC252D-A6F0-40F5-96F4-1A60BD6243A4}"/>
              </a:ext>
            </a:extLst>
          </p:cNvPr>
          <p:cNvCxnSpPr/>
          <p:nvPr/>
        </p:nvCxnSpPr>
        <p:spPr bwMode="auto">
          <a:xfrm>
            <a:off x="4473960" y="2887783"/>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9A533514-8291-4C6F-A69F-8F0738DD3218}"/>
              </a:ext>
            </a:extLst>
          </p:cNvPr>
          <p:cNvCxnSpPr/>
          <p:nvPr/>
        </p:nvCxnSpPr>
        <p:spPr bwMode="auto">
          <a:xfrm>
            <a:off x="4537738" y="2905167"/>
            <a:ext cx="0" cy="103128"/>
          </a:xfrm>
          <a:prstGeom prst="line">
            <a:avLst/>
          </a:prstGeom>
          <a:noFill/>
          <a:ln w="762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A2DA6D13-F9B5-430B-84D8-766DE031D862}"/>
              </a:ext>
            </a:extLst>
          </p:cNvPr>
          <p:cNvCxnSpPr/>
          <p:nvPr/>
        </p:nvCxnSpPr>
        <p:spPr bwMode="auto">
          <a:xfrm>
            <a:off x="4648887" y="2963929"/>
            <a:ext cx="0" cy="103128"/>
          </a:xfrm>
          <a:prstGeom prst="line">
            <a:avLst/>
          </a:prstGeom>
          <a:noFill/>
          <a:ln w="7620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A310D1BB-857F-42A4-9EB9-35E0B1F6442E}"/>
              </a:ext>
            </a:extLst>
          </p:cNvPr>
          <p:cNvCxnSpPr/>
          <p:nvPr/>
        </p:nvCxnSpPr>
        <p:spPr bwMode="auto">
          <a:xfrm>
            <a:off x="4685666" y="2990911"/>
            <a:ext cx="0" cy="103128"/>
          </a:xfrm>
          <a:prstGeom prst="line">
            <a:avLst/>
          </a:prstGeom>
          <a:noFill/>
          <a:ln w="38100"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66AB3157-357B-43ED-9D63-F2ED6F8DB7DE}"/>
              </a:ext>
            </a:extLst>
          </p:cNvPr>
          <p:cNvCxnSpPr/>
          <p:nvPr/>
        </p:nvCxnSpPr>
        <p:spPr bwMode="auto">
          <a:xfrm>
            <a:off x="4736010" y="2998306"/>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9B87D647-1585-4AB1-863C-4831A6F29387}"/>
              </a:ext>
            </a:extLst>
          </p:cNvPr>
          <p:cNvCxnSpPr/>
          <p:nvPr/>
        </p:nvCxnSpPr>
        <p:spPr bwMode="auto">
          <a:xfrm>
            <a:off x="4771970" y="3004749"/>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E489E8C7-0193-4431-9937-FA3E90BA1245}"/>
              </a:ext>
            </a:extLst>
          </p:cNvPr>
          <p:cNvCxnSpPr/>
          <p:nvPr/>
        </p:nvCxnSpPr>
        <p:spPr bwMode="auto">
          <a:xfrm>
            <a:off x="4802482" y="3015493"/>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AB3B9098-4D92-466B-9925-A44E3026D134}"/>
              </a:ext>
            </a:extLst>
          </p:cNvPr>
          <p:cNvCxnSpPr/>
          <p:nvPr/>
        </p:nvCxnSpPr>
        <p:spPr bwMode="auto">
          <a:xfrm>
            <a:off x="4861520" y="3023055"/>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BF9941CD-03B5-47B5-86A4-865FD8E2A334}"/>
              </a:ext>
            </a:extLst>
          </p:cNvPr>
          <p:cNvCxnSpPr/>
          <p:nvPr/>
        </p:nvCxnSpPr>
        <p:spPr bwMode="auto">
          <a:xfrm>
            <a:off x="4988168" y="3046000"/>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FBA9945-035A-4C15-A153-0F193873329B}"/>
              </a:ext>
            </a:extLst>
          </p:cNvPr>
          <p:cNvCxnSpPr/>
          <p:nvPr/>
        </p:nvCxnSpPr>
        <p:spPr bwMode="auto">
          <a:xfrm>
            <a:off x="5039678" y="3053503"/>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650C8EBB-B84B-44E9-AA01-5CFC973E51AF}"/>
              </a:ext>
            </a:extLst>
          </p:cNvPr>
          <p:cNvCxnSpPr/>
          <p:nvPr/>
        </p:nvCxnSpPr>
        <p:spPr bwMode="auto">
          <a:xfrm>
            <a:off x="4951449" y="3026896"/>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0DC8F11B-DE9F-4200-AF63-9C85CB04125F}"/>
              </a:ext>
            </a:extLst>
          </p:cNvPr>
          <p:cNvCxnSpPr/>
          <p:nvPr/>
        </p:nvCxnSpPr>
        <p:spPr bwMode="auto">
          <a:xfrm>
            <a:off x="5071761" y="305994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69ECEF37-5471-4BA6-8C2D-A468681F9344}"/>
              </a:ext>
            </a:extLst>
          </p:cNvPr>
          <p:cNvCxnSpPr/>
          <p:nvPr/>
        </p:nvCxnSpPr>
        <p:spPr bwMode="auto">
          <a:xfrm>
            <a:off x="5234475" y="3123165"/>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9891ADAC-E16B-4814-B403-BDDD64755808}"/>
              </a:ext>
            </a:extLst>
          </p:cNvPr>
          <p:cNvCxnSpPr/>
          <p:nvPr/>
        </p:nvCxnSpPr>
        <p:spPr bwMode="auto">
          <a:xfrm>
            <a:off x="5269997" y="3130024"/>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304D20B5-7B7F-4875-8BDB-B60104EC558C}"/>
              </a:ext>
            </a:extLst>
          </p:cNvPr>
          <p:cNvCxnSpPr/>
          <p:nvPr/>
        </p:nvCxnSpPr>
        <p:spPr bwMode="auto">
          <a:xfrm>
            <a:off x="5384367" y="3138776"/>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3874A389-AF15-4F46-8FAF-17C73A9A44BE}"/>
              </a:ext>
            </a:extLst>
          </p:cNvPr>
          <p:cNvCxnSpPr/>
          <p:nvPr/>
        </p:nvCxnSpPr>
        <p:spPr bwMode="auto">
          <a:xfrm>
            <a:off x="5413229" y="3163075"/>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97628EA0-4E91-402A-9BE2-A99D66923A1F}"/>
              </a:ext>
            </a:extLst>
          </p:cNvPr>
          <p:cNvCxnSpPr/>
          <p:nvPr/>
        </p:nvCxnSpPr>
        <p:spPr bwMode="auto">
          <a:xfrm>
            <a:off x="5446517"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6A786AE1-72A4-48EB-9F61-03386620ABF6}"/>
              </a:ext>
            </a:extLst>
          </p:cNvPr>
          <p:cNvCxnSpPr/>
          <p:nvPr/>
        </p:nvCxnSpPr>
        <p:spPr bwMode="auto">
          <a:xfrm>
            <a:off x="5463762"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B5B69A8-EC85-4ED2-BAE8-7917384349FE}"/>
              </a:ext>
            </a:extLst>
          </p:cNvPr>
          <p:cNvCxnSpPr/>
          <p:nvPr/>
        </p:nvCxnSpPr>
        <p:spPr bwMode="auto">
          <a:xfrm>
            <a:off x="5124269" y="3074619"/>
            <a:ext cx="0" cy="103128"/>
          </a:xfrm>
          <a:prstGeom prst="line">
            <a:avLst/>
          </a:prstGeom>
          <a:noFill/>
          <a:ln w="3810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5D924D4B-19A1-4343-A9FA-5B780906FD0E}"/>
              </a:ext>
            </a:extLst>
          </p:cNvPr>
          <p:cNvCxnSpPr/>
          <p:nvPr/>
        </p:nvCxnSpPr>
        <p:spPr bwMode="auto">
          <a:xfrm>
            <a:off x="5182860" y="3106790"/>
            <a:ext cx="0" cy="103128"/>
          </a:xfrm>
          <a:prstGeom prst="line">
            <a:avLst/>
          </a:prstGeom>
          <a:noFill/>
          <a:ln w="7620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594C7DF3-D551-4B6A-887F-10A1AF1FB5CC}"/>
              </a:ext>
            </a:extLst>
          </p:cNvPr>
          <p:cNvCxnSpPr/>
          <p:nvPr/>
        </p:nvCxnSpPr>
        <p:spPr bwMode="auto">
          <a:xfrm>
            <a:off x="5307759" y="3137496"/>
            <a:ext cx="0" cy="103128"/>
          </a:xfrm>
          <a:prstGeom prst="line">
            <a:avLst/>
          </a:prstGeom>
          <a:noFill/>
          <a:ln w="7620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D2935087-42E6-444F-9C78-E485B6224073}"/>
              </a:ext>
            </a:extLst>
          </p:cNvPr>
          <p:cNvCxnSpPr/>
          <p:nvPr/>
        </p:nvCxnSpPr>
        <p:spPr bwMode="auto">
          <a:xfrm>
            <a:off x="5499284"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D3034B13-FAD9-4FE6-A70A-92E25172A55A}"/>
              </a:ext>
            </a:extLst>
          </p:cNvPr>
          <p:cNvCxnSpPr/>
          <p:nvPr/>
        </p:nvCxnSpPr>
        <p:spPr bwMode="auto">
          <a:xfrm>
            <a:off x="5620746"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45690FE6-96E3-4FAE-8FD0-BFADC2C790C9}"/>
              </a:ext>
            </a:extLst>
          </p:cNvPr>
          <p:cNvCxnSpPr/>
          <p:nvPr/>
        </p:nvCxnSpPr>
        <p:spPr bwMode="auto">
          <a:xfrm>
            <a:off x="5660544"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F17E76B8-FEA5-4700-A8E9-B6A6DE68D2F6}"/>
              </a:ext>
            </a:extLst>
          </p:cNvPr>
          <p:cNvCxnSpPr/>
          <p:nvPr/>
        </p:nvCxnSpPr>
        <p:spPr bwMode="auto">
          <a:xfrm>
            <a:off x="5777729"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82F26B38-90D1-4317-B589-27CD05038E00}"/>
              </a:ext>
            </a:extLst>
          </p:cNvPr>
          <p:cNvCxnSpPr/>
          <p:nvPr/>
        </p:nvCxnSpPr>
        <p:spPr bwMode="auto">
          <a:xfrm>
            <a:off x="5806375"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DF643260-58F4-4364-AB8F-25876F2E5667}"/>
              </a:ext>
            </a:extLst>
          </p:cNvPr>
          <p:cNvCxnSpPr/>
          <p:nvPr/>
        </p:nvCxnSpPr>
        <p:spPr bwMode="auto">
          <a:xfrm>
            <a:off x="5830609"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BA78F64C-9A02-4604-BD50-5FA51B9BECB3}"/>
              </a:ext>
            </a:extLst>
          </p:cNvPr>
          <p:cNvCxnSpPr/>
          <p:nvPr/>
        </p:nvCxnSpPr>
        <p:spPr bwMode="auto">
          <a:xfrm>
            <a:off x="5558703" y="3180807"/>
            <a:ext cx="0" cy="103128"/>
          </a:xfrm>
          <a:prstGeom prst="line">
            <a:avLst/>
          </a:prstGeom>
          <a:noFill/>
          <a:ln w="7620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FD499CB0-B80C-4AD6-9EEE-99231F7F32A8}"/>
              </a:ext>
            </a:extLst>
          </p:cNvPr>
          <p:cNvCxnSpPr/>
          <p:nvPr/>
        </p:nvCxnSpPr>
        <p:spPr bwMode="auto">
          <a:xfrm>
            <a:off x="5711103" y="3180807"/>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DB1DDE4F-59E4-4344-B142-D1E80E7921BA}"/>
              </a:ext>
            </a:extLst>
          </p:cNvPr>
          <p:cNvCxnSpPr/>
          <p:nvPr/>
        </p:nvCxnSpPr>
        <p:spPr bwMode="auto">
          <a:xfrm>
            <a:off x="5878405" y="3180807"/>
            <a:ext cx="0" cy="103128"/>
          </a:xfrm>
          <a:prstGeom prst="line">
            <a:avLst/>
          </a:prstGeom>
          <a:noFill/>
          <a:ln w="57150"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5DD9CE23-7557-49F0-81FB-4639D34E93E2}"/>
              </a:ext>
            </a:extLst>
          </p:cNvPr>
          <p:cNvCxnSpPr/>
          <p:nvPr/>
        </p:nvCxnSpPr>
        <p:spPr bwMode="auto">
          <a:xfrm>
            <a:off x="5933260"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0227C14E-B97B-484F-9B20-92322871979F}"/>
              </a:ext>
            </a:extLst>
          </p:cNvPr>
          <p:cNvCxnSpPr/>
          <p:nvPr/>
        </p:nvCxnSpPr>
        <p:spPr bwMode="auto">
          <a:xfrm>
            <a:off x="5965344"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8ECB2B76-546B-47EF-A8B4-59A987BD1A31}"/>
              </a:ext>
            </a:extLst>
          </p:cNvPr>
          <p:cNvCxnSpPr/>
          <p:nvPr/>
        </p:nvCxnSpPr>
        <p:spPr bwMode="auto">
          <a:xfrm>
            <a:off x="6000729"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DFFFCDFF-0B5E-46BE-9E4D-D028C737C82C}"/>
              </a:ext>
            </a:extLst>
          </p:cNvPr>
          <p:cNvCxnSpPr/>
          <p:nvPr/>
        </p:nvCxnSpPr>
        <p:spPr bwMode="auto">
          <a:xfrm>
            <a:off x="6033824"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EDD5F586-852A-45B6-871E-9505A49F10DE}"/>
              </a:ext>
            </a:extLst>
          </p:cNvPr>
          <p:cNvCxnSpPr/>
          <p:nvPr/>
        </p:nvCxnSpPr>
        <p:spPr bwMode="auto">
          <a:xfrm>
            <a:off x="6095974"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F53E33A3-565F-4910-A18B-A81EDE330958}"/>
              </a:ext>
            </a:extLst>
          </p:cNvPr>
          <p:cNvCxnSpPr/>
          <p:nvPr/>
        </p:nvCxnSpPr>
        <p:spPr bwMode="auto">
          <a:xfrm>
            <a:off x="6183511"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273E549E-926E-45A2-B151-4F1AF11691FF}"/>
              </a:ext>
            </a:extLst>
          </p:cNvPr>
          <p:cNvCxnSpPr/>
          <p:nvPr/>
        </p:nvCxnSpPr>
        <p:spPr bwMode="auto">
          <a:xfrm>
            <a:off x="6249518" y="3180807"/>
            <a:ext cx="0" cy="103128"/>
          </a:xfrm>
          <a:prstGeom prst="line">
            <a:avLst/>
          </a:prstGeom>
          <a:noFill/>
          <a:ln w="3810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493D6265-8D90-4FC5-961E-E620B1EF2EB5}"/>
              </a:ext>
            </a:extLst>
          </p:cNvPr>
          <p:cNvCxnSpPr/>
          <p:nvPr/>
        </p:nvCxnSpPr>
        <p:spPr bwMode="auto">
          <a:xfrm>
            <a:off x="6549734" y="3180807"/>
            <a:ext cx="0" cy="103128"/>
          </a:xfrm>
          <a:prstGeom prst="line">
            <a:avLst/>
          </a:prstGeom>
          <a:noFill/>
          <a:ln w="38100"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D9DEB2F4-970F-4358-AE75-9FAD2AB7D17E}"/>
              </a:ext>
            </a:extLst>
          </p:cNvPr>
          <p:cNvCxnSpPr/>
          <p:nvPr/>
        </p:nvCxnSpPr>
        <p:spPr bwMode="auto">
          <a:xfrm>
            <a:off x="6302228" y="3180807"/>
            <a:ext cx="0" cy="103128"/>
          </a:xfrm>
          <a:prstGeom prst="line">
            <a:avLst/>
          </a:prstGeom>
          <a:noFill/>
          <a:ln w="3810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44E2B227-4D96-4481-8B15-C037414A2F7A}"/>
              </a:ext>
            </a:extLst>
          </p:cNvPr>
          <p:cNvCxnSpPr/>
          <p:nvPr/>
        </p:nvCxnSpPr>
        <p:spPr bwMode="auto">
          <a:xfrm>
            <a:off x="6373725"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F3EAD20B-F210-430C-8FE0-72A527853D9A}"/>
              </a:ext>
            </a:extLst>
          </p:cNvPr>
          <p:cNvCxnSpPr/>
          <p:nvPr/>
        </p:nvCxnSpPr>
        <p:spPr bwMode="auto">
          <a:xfrm>
            <a:off x="6481435"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1259827A-BBE4-412D-A0ED-15947ED7DF72}"/>
              </a:ext>
            </a:extLst>
          </p:cNvPr>
          <p:cNvCxnSpPr/>
          <p:nvPr/>
        </p:nvCxnSpPr>
        <p:spPr bwMode="auto">
          <a:xfrm>
            <a:off x="6604043"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5800DDA2-F09B-4EE5-A7E5-3648B1E9D4DB}"/>
              </a:ext>
            </a:extLst>
          </p:cNvPr>
          <p:cNvCxnSpPr/>
          <p:nvPr/>
        </p:nvCxnSpPr>
        <p:spPr bwMode="auto">
          <a:xfrm>
            <a:off x="6609457"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AF2A58B0-4E44-43F0-8A61-451AB81C54EB}"/>
              </a:ext>
            </a:extLst>
          </p:cNvPr>
          <p:cNvCxnSpPr/>
          <p:nvPr/>
        </p:nvCxnSpPr>
        <p:spPr bwMode="auto">
          <a:xfrm>
            <a:off x="6813179" y="3180807"/>
            <a:ext cx="0" cy="103128"/>
          </a:xfrm>
          <a:prstGeom prst="line">
            <a:avLst/>
          </a:prstGeom>
          <a:noFill/>
          <a:ln w="28575"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D7DA5953-EDCF-4F0C-A173-D8DEAA10CDDE}"/>
              </a:ext>
            </a:extLst>
          </p:cNvPr>
          <p:cNvCxnSpPr/>
          <p:nvPr/>
        </p:nvCxnSpPr>
        <p:spPr bwMode="auto">
          <a:xfrm>
            <a:off x="3577199" y="3233152"/>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DF3D7F29-C93F-4E33-BA10-3A1F5AAE5BAD}"/>
              </a:ext>
            </a:extLst>
          </p:cNvPr>
          <p:cNvCxnSpPr/>
          <p:nvPr/>
        </p:nvCxnSpPr>
        <p:spPr bwMode="auto">
          <a:xfrm>
            <a:off x="3603912" y="3280484"/>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D4819AFC-4A1F-47AC-AD6F-BF957B5DEA6D}"/>
              </a:ext>
            </a:extLst>
          </p:cNvPr>
          <p:cNvCxnSpPr/>
          <p:nvPr/>
        </p:nvCxnSpPr>
        <p:spPr bwMode="auto">
          <a:xfrm>
            <a:off x="3459797" y="3170345"/>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484E917B-020A-4F07-B406-291BD325CC44}"/>
              </a:ext>
            </a:extLst>
          </p:cNvPr>
          <p:cNvCxnSpPr/>
          <p:nvPr/>
        </p:nvCxnSpPr>
        <p:spPr bwMode="auto">
          <a:xfrm>
            <a:off x="3732248" y="3322607"/>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2819E810-498E-4998-9F3C-9FBA585BE094}"/>
              </a:ext>
            </a:extLst>
          </p:cNvPr>
          <p:cNvCxnSpPr/>
          <p:nvPr/>
        </p:nvCxnSpPr>
        <p:spPr bwMode="auto">
          <a:xfrm>
            <a:off x="3649745" y="3282878"/>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8A19F23E-1DD9-461F-8033-CCB7197AD75E}"/>
              </a:ext>
            </a:extLst>
          </p:cNvPr>
          <p:cNvCxnSpPr/>
          <p:nvPr/>
        </p:nvCxnSpPr>
        <p:spPr bwMode="auto">
          <a:xfrm>
            <a:off x="3762769" y="3341119"/>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16B37218-A752-4783-9AE4-E7FF254D5C1F}"/>
              </a:ext>
            </a:extLst>
          </p:cNvPr>
          <p:cNvCxnSpPr/>
          <p:nvPr/>
        </p:nvCxnSpPr>
        <p:spPr bwMode="auto">
          <a:xfrm>
            <a:off x="3779288" y="335450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0634BAF3-4DEC-4BA6-8CD8-44F8BDEBC5A1}"/>
              </a:ext>
            </a:extLst>
          </p:cNvPr>
          <p:cNvCxnSpPr/>
          <p:nvPr/>
        </p:nvCxnSpPr>
        <p:spPr bwMode="auto">
          <a:xfrm>
            <a:off x="3810222" y="337417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40FE4568-D40F-4DC0-933B-1A078642377D}"/>
              </a:ext>
            </a:extLst>
          </p:cNvPr>
          <p:cNvCxnSpPr/>
          <p:nvPr/>
        </p:nvCxnSpPr>
        <p:spPr bwMode="auto">
          <a:xfrm>
            <a:off x="3880794" y="3427328"/>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CACA264C-35C0-455D-AEE9-88D2B3A5D014}"/>
              </a:ext>
            </a:extLst>
          </p:cNvPr>
          <p:cNvCxnSpPr/>
          <p:nvPr/>
        </p:nvCxnSpPr>
        <p:spPr bwMode="auto">
          <a:xfrm>
            <a:off x="3845272" y="3403778"/>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B7A5FB97-E9AE-4318-B8FF-686AFB9B4BD3}"/>
              </a:ext>
            </a:extLst>
          </p:cNvPr>
          <p:cNvCxnSpPr/>
          <p:nvPr/>
        </p:nvCxnSpPr>
        <p:spPr bwMode="auto">
          <a:xfrm>
            <a:off x="4062316" y="3477299"/>
            <a:ext cx="0" cy="103128"/>
          </a:xfrm>
          <a:prstGeom prst="line">
            <a:avLst/>
          </a:prstGeom>
          <a:noFill/>
          <a:ln w="57150"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75A0D58B-893A-42B3-992F-DD4EC99BE394}"/>
              </a:ext>
            </a:extLst>
          </p:cNvPr>
          <p:cNvCxnSpPr/>
          <p:nvPr/>
        </p:nvCxnSpPr>
        <p:spPr bwMode="auto">
          <a:xfrm>
            <a:off x="4009547" y="347272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2DCA02E2-90D7-461C-B001-E5E2F8405A36}"/>
              </a:ext>
            </a:extLst>
          </p:cNvPr>
          <p:cNvCxnSpPr/>
          <p:nvPr/>
        </p:nvCxnSpPr>
        <p:spPr bwMode="auto">
          <a:xfrm>
            <a:off x="3923921" y="3429277"/>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1636BE2D-35F8-4E23-B413-DCC887122B87}"/>
              </a:ext>
            </a:extLst>
          </p:cNvPr>
          <p:cNvCxnSpPr/>
          <p:nvPr/>
        </p:nvCxnSpPr>
        <p:spPr bwMode="auto">
          <a:xfrm>
            <a:off x="4160854" y="3514501"/>
            <a:ext cx="0" cy="103128"/>
          </a:xfrm>
          <a:prstGeom prst="line">
            <a:avLst/>
          </a:prstGeom>
          <a:noFill/>
          <a:ln w="38100"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531AA915-84C2-4001-A9F6-755317930F3F}"/>
              </a:ext>
            </a:extLst>
          </p:cNvPr>
          <p:cNvCxnSpPr/>
          <p:nvPr/>
        </p:nvCxnSpPr>
        <p:spPr bwMode="auto">
          <a:xfrm>
            <a:off x="4316244"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188D3BE8-6AE6-433C-8D60-ACA678C7DAAB}"/>
              </a:ext>
            </a:extLst>
          </p:cNvPr>
          <p:cNvCxnSpPr/>
          <p:nvPr/>
        </p:nvCxnSpPr>
        <p:spPr bwMode="auto">
          <a:xfrm>
            <a:off x="4197063" y="351430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B81BA1B4-8E6B-483B-ACF7-A4706F41E2C1}"/>
              </a:ext>
            </a:extLst>
          </p:cNvPr>
          <p:cNvCxnSpPr/>
          <p:nvPr/>
        </p:nvCxnSpPr>
        <p:spPr bwMode="auto">
          <a:xfrm>
            <a:off x="4386179"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064D6AFD-C0DA-4C0E-869B-F1A8A0E361A8}"/>
              </a:ext>
            </a:extLst>
          </p:cNvPr>
          <p:cNvCxnSpPr/>
          <p:nvPr/>
        </p:nvCxnSpPr>
        <p:spPr bwMode="auto">
          <a:xfrm>
            <a:off x="4335388"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4E4BD95A-028C-49B2-9A6E-BBAEDE75A807}"/>
              </a:ext>
            </a:extLst>
          </p:cNvPr>
          <p:cNvCxnSpPr/>
          <p:nvPr/>
        </p:nvCxnSpPr>
        <p:spPr bwMode="auto">
          <a:xfrm>
            <a:off x="4446749"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6BA8F8F3-41C8-4BE0-B2DF-CA74189FD888}"/>
              </a:ext>
            </a:extLst>
          </p:cNvPr>
          <p:cNvCxnSpPr/>
          <p:nvPr/>
        </p:nvCxnSpPr>
        <p:spPr bwMode="auto">
          <a:xfrm>
            <a:off x="4454630"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0545BAA3-BCE7-4938-91E4-A02EC56E6CBB}"/>
              </a:ext>
            </a:extLst>
          </p:cNvPr>
          <p:cNvCxnSpPr/>
          <p:nvPr/>
        </p:nvCxnSpPr>
        <p:spPr bwMode="auto">
          <a:xfrm>
            <a:off x="4719620" y="365477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BD15A35C-1A83-41FD-B45F-1E7437334614}"/>
              </a:ext>
            </a:extLst>
          </p:cNvPr>
          <p:cNvCxnSpPr/>
          <p:nvPr/>
        </p:nvCxnSpPr>
        <p:spPr bwMode="auto">
          <a:xfrm>
            <a:off x="4271819" y="3536032"/>
            <a:ext cx="0" cy="103128"/>
          </a:xfrm>
          <a:prstGeom prst="line">
            <a:avLst/>
          </a:prstGeom>
          <a:noFill/>
          <a:ln w="38100"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589B1374-CB34-4850-895F-39CE85AEFDAB}"/>
              </a:ext>
            </a:extLst>
          </p:cNvPr>
          <p:cNvCxnSpPr/>
          <p:nvPr/>
        </p:nvCxnSpPr>
        <p:spPr bwMode="auto">
          <a:xfrm>
            <a:off x="4526313"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BE4EDCEA-276E-4BEF-B272-F309A7DDB428}"/>
              </a:ext>
            </a:extLst>
          </p:cNvPr>
          <p:cNvCxnSpPr/>
          <p:nvPr/>
        </p:nvCxnSpPr>
        <p:spPr bwMode="auto">
          <a:xfrm>
            <a:off x="4503385"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621F7FB4-7263-4B09-8BD0-6BBC88988C0B}"/>
              </a:ext>
            </a:extLst>
          </p:cNvPr>
          <p:cNvCxnSpPr/>
          <p:nvPr/>
        </p:nvCxnSpPr>
        <p:spPr bwMode="auto">
          <a:xfrm>
            <a:off x="4574247" y="35813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BA6083C6-D2A0-412E-886A-74F03E4A85EC}"/>
              </a:ext>
            </a:extLst>
          </p:cNvPr>
          <p:cNvCxnSpPr/>
          <p:nvPr/>
        </p:nvCxnSpPr>
        <p:spPr bwMode="auto">
          <a:xfrm>
            <a:off x="4872922" y="3702648"/>
            <a:ext cx="0" cy="103128"/>
          </a:xfrm>
          <a:prstGeom prst="line">
            <a:avLst/>
          </a:prstGeom>
          <a:noFill/>
          <a:ln w="57150"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E15130CE-F074-46E7-9B5E-AB107D0D685F}"/>
              </a:ext>
            </a:extLst>
          </p:cNvPr>
          <p:cNvCxnSpPr/>
          <p:nvPr/>
        </p:nvCxnSpPr>
        <p:spPr bwMode="auto">
          <a:xfrm>
            <a:off x="4837478" y="3679140"/>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04FC9793-909E-4B70-9C44-76FA58C6AADD}"/>
              </a:ext>
            </a:extLst>
          </p:cNvPr>
          <p:cNvCxnSpPr/>
          <p:nvPr/>
        </p:nvCxnSpPr>
        <p:spPr bwMode="auto">
          <a:xfrm>
            <a:off x="4957178" y="3702648"/>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78BBA832-807F-46A3-8983-E48449397D2A}"/>
              </a:ext>
            </a:extLst>
          </p:cNvPr>
          <p:cNvCxnSpPr/>
          <p:nvPr/>
        </p:nvCxnSpPr>
        <p:spPr bwMode="auto">
          <a:xfrm>
            <a:off x="4924090" y="3702648"/>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63661DC5-587D-4A48-80E3-CEE150E6B2B8}"/>
              </a:ext>
            </a:extLst>
          </p:cNvPr>
          <p:cNvCxnSpPr/>
          <p:nvPr/>
        </p:nvCxnSpPr>
        <p:spPr bwMode="auto">
          <a:xfrm>
            <a:off x="5035712"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8CC4DCBB-E9B3-4981-AEF2-B260713AFD88}"/>
              </a:ext>
            </a:extLst>
          </p:cNvPr>
          <p:cNvCxnSpPr/>
          <p:nvPr/>
        </p:nvCxnSpPr>
        <p:spPr bwMode="auto">
          <a:xfrm>
            <a:off x="4994465" y="3725344"/>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EB96492E-1994-4625-A5D9-18D7CF84C973}"/>
              </a:ext>
            </a:extLst>
          </p:cNvPr>
          <p:cNvCxnSpPr/>
          <p:nvPr/>
        </p:nvCxnSpPr>
        <p:spPr bwMode="auto">
          <a:xfrm>
            <a:off x="5105549"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1D576198-4A73-4C6C-BD2C-F7A593A45D7F}"/>
              </a:ext>
            </a:extLst>
          </p:cNvPr>
          <p:cNvCxnSpPr/>
          <p:nvPr/>
        </p:nvCxnSpPr>
        <p:spPr bwMode="auto">
          <a:xfrm>
            <a:off x="5071761"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88D42F7E-E79C-4D8B-80AA-1A370ECA96D9}"/>
              </a:ext>
            </a:extLst>
          </p:cNvPr>
          <p:cNvCxnSpPr/>
          <p:nvPr/>
        </p:nvCxnSpPr>
        <p:spPr bwMode="auto">
          <a:xfrm>
            <a:off x="5283652"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8503D63A-DB22-4C12-98EA-0020620CAA2D}"/>
              </a:ext>
            </a:extLst>
          </p:cNvPr>
          <p:cNvCxnSpPr/>
          <p:nvPr/>
        </p:nvCxnSpPr>
        <p:spPr bwMode="auto">
          <a:xfrm>
            <a:off x="5267131"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D2EE6CEB-0D53-4A4B-82E5-739C6A71C9CC}"/>
              </a:ext>
            </a:extLst>
          </p:cNvPr>
          <p:cNvCxnSpPr/>
          <p:nvPr/>
        </p:nvCxnSpPr>
        <p:spPr bwMode="auto">
          <a:xfrm>
            <a:off x="4745095" y="3662295"/>
            <a:ext cx="0" cy="103128"/>
          </a:xfrm>
          <a:prstGeom prst="line">
            <a:avLst/>
          </a:prstGeom>
          <a:noFill/>
          <a:ln w="38100" cap="flat" cmpd="sng" algn="ctr">
            <a:solidFill>
              <a:schemeClr val="accent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5956DE4A-E365-4AD3-9309-A1262C54DF40}"/>
              </a:ext>
            </a:extLst>
          </p:cNvPr>
          <p:cNvCxnSpPr/>
          <p:nvPr/>
        </p:nvCxnSpPr>
        <p:spPr bwMode="auto">
          <a:xfrm>
            <a:off x="5231609"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A9BDDD1C-DF56-4662-83D2-F260ACBA83F3}"/>
              </a:ext>
            </a:extLst>
          </p:cNvPr>
          <p:cNvCxnSpPr/>
          <p:nvPr/>
        </p:nvCxnSpPr>
        <p:spPr bwMode="auto">
          <a:xfrm>
            <a:off x="5416095"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C4336EAF-340D-4A54-8673-5AA58DFA1E53}"/>
              </a:ext>
            </a:extLst>
          </p:cNvPr>
          <p:cNvCxnSpPr/>
          <p:nvPr/>
        </p:nvCxnSpPr>
        <p:spPr bwMode="auto">
          <a:xfrm>
            <a:off x="5377619" y="3786841"/>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4C7C9663-CEC0-4B26-9809-E8E9FD95F623}"/>
              </a:ext>
            </a:extLst>
          </p:cNvPr>
          <p:cNvCxnSpPr/>
          <p:nvPr/>
        </p:nvCxnSpPr>
        <p:spPr bwMode="auto">
          <a:xfrm>
            <a:off x="5473497"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AEF87B18-71B1-4FB6-A123-CE1F9163C69C}"/>
              </a:ext>
            </a:extLst>
          </p:cNvPr>
          <p:cNvCxnSpPr/>
          <p:nvPr/>
        </p:nvCxnSpPr>
        <p:spPr bwMode="auto">
          <a:xfrm>
            <a:off x="5524901"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3CE9765E-9695-4CDC-ABC3-8535ACF39F69}"/>
              </a:ext>
            </a:extLst>
          </p:cNvPr>
          <p:cNvCxnSpPr/>
          <p:nvPr/>
        </p:nvCxnSpPr>
        <p:spPr bwMode="auto">
          <a:xfrm>
            <a:off x="5513437"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8C686694-ADDB-44D4-B328-FBF2AB90F4D9}"/>
              </a:ext>
            </a:extLst>
          </p:cNvPr>
          <p:cNvCxnSpPr/>
          <p:nvPr/>
        </p:nvCxnSpPr>
        <p:spPr bwMode="auto">
          <a:xfrm>
            <a:off x="5571542"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7B434AAA-C606-4CE7-8650-C3FCA0B2BDF0}"/>
              </a:ext>
            </a:extLst>
          </p:cNvPr>
          <p:cNvCxnSpPr/>
          <p:nvPr/>
        </p:nvCxnSpPr>
        <p:spPr bwMode="auto">
          <a:xfrm>
            <a:off x="5632673"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DBD3C0AF-8FBA-45CD-9EF5-FF2A1A4E8296}"/>
              </a:ext>
            </a:extLst>
          </p:cNvPr>
          <p:cNvCxnSpPr/>
          <p:nvPr/>
        </p:nvCxnSpPr>
        <p:spPr bwMode="auto">
          <a:xfrm>
            <a:off x="5708237"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628B8AE5-7D75-4755-A8E5-7E0C0BF30B00}"/>
              </a:ext>
            </a:extLst>
          </p:cNvPr>
          <p:cNvCxnSpPr/>
          <p:nvPr/>
        </p:nvCxnSpPr>
        <p:spPr bwMode="auto">
          <a:xfrm>
            <a:off x="5788413" y="3829576"/>
            <a:ext cx="0" cy="103128"/>
          </a:xfrm>
          <a:prstGeom prst="line">
            <a:avLst/>
          </a:prstGeom>
          <a:noFill/>
          <a:ln w="38100" cap="flat" cmpd="sng" algn="ctr">
            <a:solidFill>
              <a:schemeClr val="accent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BC702741-37F3-4B92-ABB6-D0B7129DB3E0}"/>
              </a:ext>
            </a:extLst>
          </p:cNvPr>
          <p:cNvCxnSpPr/>
          <p:nvPr/>
        </p:nvCxnSpPr>
        <p:spPr bwMode="auto">
          <a:xfrm>
            <a:off x="5336756" y="3786841"/>
            <a:ext cx="0" cy="103128"/>
          </a:xfrm>
          <a:prstGeom prst="line">
            <a:avLst/>
          </a:prstGeom>
          <a:noFill/>
          <a:ln w="38100" cap="flat" cmpd="sng" algn="ctr">
            <a:solidFill>
              <a:schemeClr val="accent3"/>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2936280E-CFB0-4DE3-A7EC-8E2A2549F17D}"/>
              </a:ext>
            </a:extLst>
          </p:cNvPr>
          <p:cNvCxnSpPr/>
          <p:nvPr/>
        </p:nvCxnSpPr>
        <p:spPr bwMode="auto">
          <a:xfrm>
            <a:off x="5751397"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D5280E52-9FA9-41BD-A8AF-DBDE9D209FA9}"/>
              </a:ext>
            </a:extLst>
          </p:cNvPr>
          <p:cNvCxnSpPr/>
          <p:nvPr/>
        </p:nvCxnSpPr>
        <p:spPr bwMode="auto">
          <a:xfrm>
            <a:off x="6007578"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ED070958-7042-4A4A-A155-8C1CA5C05078}"/>
              </a:ext>
            </a:extLst>
          </p:cNvPr>
          <p:cNvCxnSpPr/>
          <p:nvPr/>
        </p:nvCxnSpPr>
        <p:spPr bwMode="auto">
          <a:xfrm>
            <a:off x="6212571"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DC0D685D-D331-4291-80DF-E466458D7EE1}"/>
              </a:ext>
            </a:extLst>
          </p:cNvPr>
          <p:cNvCxnSpPr/>
          <p:nvPr/>
        </p:nvCxnSpPr>
        <p:spPr bwMode="auto">
          <a:xfrm>
            <a:off x="6095974"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E212C09F-877F-4A4D-9238-B3AB02E9252F}"/>
              </a:ext>
            </a:extLst>
          </p:cNvPr>
          <p:cNvCxnSpPr/>
          <p:nvPr/>
        </p:nvCxnSpPr>
        <p:spPr bwMode="auto">
          <a:xfrm>
            <a:off x="6043474"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086C3FFA-84E5-4649-9B31-952B6CAF0BE7}"/>
              </a:ext>
            </a:extLst>
          </p:cNvPr>
          <p:cNvCxnSpPr/>
          <p:nvPr/>
        </p:nvCxnSpPr>
        <p:spPr bwMode="auto">
          <a:xfrm>
            <a:off x="6286677"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6DEBB127-B48D-441B-ACA1-B12A8A1B3953}"/>
              </a:ext>
            </a:extLst>
          </p:cNvPr>
          <p:cNvCxnSpPr/>
          <p:nvPr/>
        </p:nvCxnSpPr>
        <p:spPr bwMode="auto">
          <a:xfrm>
            <a:off x="6456024"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2CCD86E9-8A46-4180-B8E1-19927C254263}"/>
              </a:ext>
            </a:extLst>
          </p:cNvPr>
          <p:cNvCxnSpPr/>
          <p:nvPr/>
        </p:nvCxnSpPr>
        <p:spPr bwMode="auto">
          <a:xfrm>
            <a:off x="6487167"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65286781-D48C-4536-BDEF-A8538D7DBF3C}"/>
              </a:ext>
            </a:extLst>
          </p:cNvPr>
          <p:cNvCxnSpPr/>
          <p:nvPr/>
        </p:nvCxnSpPr>
        <p:spPr bwMode="auto">
          <a:xfrm>
            <a:off x="6544002" y="3829576"/>
            <a:ext cx="0" cy="103128"/>
          </a:xfrm>
          <a:prstGeom prst="line">
            <a:avLst/>
          </a:prstGeom>
          <a:noFill/>
          <a:ln w="28575" cap="flat" cmpd="sng" algn="ctr">
            <a:solidFill>
              <a:schemeClr val="accent3"/>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3D14DE1D-C2D4-4E3F-BFDD-C84A6899EBFF}"/>
              </a:ext>
            </a:extLst>
          </p:cNvPr>
          <p:cNvCxnSpPr/>
          <p:nvPr/>
        </p:nvCxnSpPr>
        <p:spPr bwMode="auto">
          <a:xfrm>
            <a:off x="6643641" y="3829576"/>
            <a:ext cx="0" cy="103128"/>
          </a:xfrm>
          <a:prstGeom prst="line">
            <a:avLst/>
          </a:prstGeom>
          <a:noFill/>
          <a:ln w="28575" cap="flat" cmpd="sng" algn="ctr">
            <a:solidFill>
              <a:schemeClr val="accent3"/>
            </a:solidFill>
            <a:prstDash val="solid"/>
            <a:round/>
            <a:headEnd type="none" w="med" len="med"/>
            <a:tailEnd type="none" w="med" len="med"/>
          </a:ln>
          <a:effectLst/>
        </p:spPr>
      </p:cxnSp>
      <p:grpSp>
        <p:nvGrpSpPr>
          <p:cNvPr id="9" name="Group 8">
            <a:extLst>
              <a:ext uri="{FF2B5EF4-FFF2-40B4-BE49-F238E27FC236}">
                <a16:creationId xmlns:a16="http://schemas.microsoft.com/office/drawing/2014/main" id="{0B033EB9-CE67-44AE-A7FC-2CA2290F5725}"/>
              </a:ext>
            </a:extLst>
          </p:cNvPr>
          <p:cNvGrpSpPr/>
          <p:nvPr/>
        </p:nvGrpSpPr>
        <p:grpSpPr>
          <a:xfrm>
            <a:off x="7484276" y="728334"/>
            <a:ext cx="4183904" cy="1874239"/>
            <a:chOff x="623599" y="3049538"/>
            <a:chExt cx="5318951" cy="2370080"/>
          </a:xfrm>
        </p:grpSpPr>
        <p:sp>
          <p:nvSpPr>
            <p:cNvPr id="324" name="Freeform: Shape 1">
              <a:extLst>
                <a:ext uri="{FF2B5EF4-FFF2-40B4-BE49-F238E27FC236}">
                  <a16:creationId xmlns:a16="http://schemas.microsoft.com/office/drawing/2014/main" id="{BFF702DF-3663-4E28-A2D0-6B1DFF04863A}"/>
                </a:ext>
              </a:extLst>
            </p:cNvPr>
            <p:cNvSpPr>
              <a:spLocks/>
            </p:cNvSpPr>
            <p:nvPr/>
          </p:nvSpPr>
          <p:spPr bwMode="auto">
            <a:xfrm>
              <a:off x="1426884" y="3231607"/>
              <a:ext cx="2933945" cy="1777537"/>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325" name="Group 5">
              <a:extLst>
                <a:ext uri="{FF2B5EF4-FFF2-40B4-BE49-F238E27FC236}">
                  <a16:creationId xmlns:a16="http://schemas.microsoft.com/office/drawing/2014/main" id="{994478FE-08C8-4655-BA15-B80298CBA51C}"/>
                </a:ext>
              </a:extLst>
            </p:cNvPr>
            <p:cNvGrpSpPr>
              <a:grpSpLocks/>
            </p:cNvGrpSpPr>
            <p:nvPr/>
          </p:nvGrpSpPr>
          <p:grpSpPr bwMode="auto">
            <a:xfrm>
              <a:off x="1361869" y="3243568"/>
              <a:ext cx="56127" cy="1763451"/>
              <a:chOff x="1199785" y="1782206"/>
              <a:chExt cx="99012" cy="3021792"/>
            </a:xfrm>
          </p:grpSpPr>
          <p:cxnSp>
            <p:nvCxnSpPr>
              <p:cNvPr id="326" name="Straight Connector 3">
                <a:extLst>
                  <a:ext uri="{FF2B5EF4-FFF2-40B4-BE49-F238E27FC236}">
                    <a16:creationId xmlns:a16="http://schemas.microsoft.com/office/drawing/2014/main" id="{907CDDF6-80AC-41A1-B5CD-A4409E0E8E05}"/>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7" name="Straight Connector 10">
                <a:extLst>
                  <a:ext uri="{FF2B5EF4-FFF2-40B4-BE49-F238E27FC236}">
                    <a16:creationId xmlns:a16="http://schemas.microsoft.com/office/drawing/2014/main" id="{104BE631-AEDA-4064-AE67-E0A1670231CB}"/>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8" name="Straight Connector 11">
                <a:extLst>
                  <a:ext uri="{FF2B5EF4-FFF2-40B4-BE49-F238E27FC236}">
                    <a16:creationId xmlns:a16="http://schemas.microsoft.com/office/drawing/2014/main" id="{70160D48-CB51-4D2F-9908-CFF14486C695}"/>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329" name="Group 4">
                <a:extLst>
                  <a:ext uri="{FF2B5EF4-FFF2-40B4-BE49-F238E27FC236}">
                    <a16:creationId xmlns:a16="http://schemas.microsoft.com/office/drawing/2014/main" id="{24437532-B19F-4E25-8464-225332D207FB}"/>
                  </a:ext>
                </a:extLst>
              </p:cNvPr>
              <p:cNvGrpSpPr>
                <a:grpSpLocks/>
              </p:cNvGrpSpPr>
              <p:nvPr/>
            </p:nvGrpSpPr>
            <p:grpSpPr bwMode="auto">
              <a:xfrm>
                <a:off x="1199785" y="3596446"/>
                <a:ext cx="99011" cy="1207552"/>
                <a:chOff x="1352186" y="1934606"/>
                <a:chExt cx="99011" cy="1207552"/>
              </a:xfrm>
            </p:grpSpPr>
            <p:cxnSp>
              <p:nvCxnSpPr>
                <p:cNvPr id="330" name="Straight Connector 12">
                  <a:extLst>
                    <a:ext uri="{FF2B5EF4-FFF2-40B4-BE49-F238E27FC236}">
                      <a16:creationId xmlns:a16="http://schemas.microsoft.com/office/drawing/2014/main" id="{29760578-7A9C-428D-8F78-6412A3F16762}"/>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1" name="Straight Connector 13">
                  <a:extLst>
                    <a:ext uri="{FF2B5EF4-FFF2-40B4-BE49-F238E27FC236}">
                      <a16:creationId xmlns:a16="http://schemas.microsoft.com/office/drawing/2014/main" id="{ACC0E910-C52B-4E97-820F-5297AC3967EF}"/>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2" name="Straight Connector 14">
                  <a:extLst>
                    <a:ext uri="{FF2B5EF4-FFF2-40B4-BE49-F238E27FC236}">
                      <a16:creationId xmlns:a16="http://schemas.microsoft.com/office/drawing/2014/main" id="{1ADACEB9-E6A2-4325-8AC9-54629852CED5}"/>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333" name="Group 332">
              <a:extLst>
                <a:ext uri="{FF2B5EF4-FFF2-40B4-BE49-F238E27FC236}">
                  <a16:creationId xmlns:a16="http://schemas.microsoft.com/office/drawing/2014/main" id="{56F934C1-1D5D-40CF-8AAB-8A6E6F12A2EF}"/>
                </a:ext>
              </a:extLst>
            </p:cNvPr>
            <p:cNvGrpSpPr/>
            <p:nvPr/>
          </p:nvGrpSpPr>
          <p:grpSpPr>
            <a:xfrm>
              <a:off x="1426884" y="5006268"/>
              <a:ext cx="2917605" cy="79061"/>
              <a:chOff x="1495425" y="4649788"/>
              <a:chExt cx="2681288" cy="80962"/>
            </a:xfrm>
          </p:grpSpPr>
          <p:cxnSp>
            <p:nvCxnSpPr>
              <p:cNvPr id="334" name="Straight Connector 18">
                <a:extLst>
                  <a:ext uri="{FF2B5EF4-FFF2-40B4-BE49-F238E27FC236}">
                    <a16:creationId xmlns:a16="http://schemas.microsoft.com/office/drawing/2014/main" id="{1AC755E6-BD92-45D8-88EE-A8A9DB4BCF68}"/>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5" name="Straight Connector 19">
                <a:extLst>
                  <a:ext uri="{FF2B5EF4-FFF2-40B4-BE49-F238E27FC236}">
                    <a16:creationId xmlns:a16="http://schemas.microsoft.com/office/drawing/2014/main" id="{DE9619AC-F5CC-4347-91CA-933405662B23}"/>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6" name="Straight Connector 20">
                <a:extLst>
                  <a:ext uri="{FF2B5EF4-FFF2-40B4-BE49-F238E27FC236}">
                    <a16:creationId xmlns:a16="http://schemas.microsoft.com/office/drawing/2014/main" id="{989281A2-5180-4044-BDEC-39D0A4B7F95F}"/>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7" name="Straight Connector 22">
                <a:extLst>
                  <a:ext uri="{FF2B5EF4-FFF2-40B4-BE49-F238E27FC236}">
                    <a16:creationId xmlns:a16="http://schemas.microsoft.com/office/drawing/2014/main" id="{C80D8CFB-56AD-4F9B-A62D-E5B54AB4BA35}"/>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8" name="Straight Connector 23">
                <a:extLst>
                  <a:ext uri="{FF2B5EF4-FFF2-40B4-BE49-F238E27FC236}">
                    <a16:creationId xmlns:a16="http://schemas.microsoft.com/office/drawing/2014/main" id="{57D93A78-4F18-4AA1-AF4E-DFE1779DE10A}"/>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9" name="Straight Connector 24">
                <a:extLst>
                  <a:ext uri="{FF2B5EF4-FFF2-40B4-BE49-F238E27FC236}">
                    <a16:creationId xmlns:a16="http://schemas.microsoft.com/office/drawing/2014/main" id="{E9267BBA-01D1-4BA6-981C-5E2AC0C189A9}"/>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40" name="Straight Connector 25">
                <a:extLst>
                  <a:ext uri="{FF2B5EF4-FFF2-40B4-BE49-F238E27FC236}">
                    <a16:creationId xmlns:a16="http://schemas.microsoft.com/office/drawing/2014/main" id="{046D3769-5CF7-4D12-8CDD-F3ADF631F27F}"/>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41" name="Straight Connector 26">
                <a:extLst>
                  <a:ext uri="{FF2B5EF4-FFF2-40B4-BE49-F238E27FC236}">
                    <a16:creationId xmlns:a16="http://schemas.microsoft.com/office/drawing/2014/main" id="{4EB2D028-A624-4F5C-9037-C0D491001500}"/>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342" name="TextBox 7">
              <a:extLst>
                <a:ext uri="{FF2B5EF4-FFF2-40B4-BE49-F238E27FC236}">
                  <a16:creationId xmlns:a16="http://schemas.microsoft.com/office/drawing/2014/main" id="{DD6129A1-53D3-4990-B23A-0564130B95A4}"/>
                </a:ext>
              </a:extLst>
            </p:cNvPr>
            <p:cNvSpPr txBox="1">
              <a:spLocks noChangeArrowheads="1"/>
            </p:cNvSpPr>
            <p:nvPr/>
          </p:nvSpPr>
          <p:spPr bwMode="auto">
            <a:xfrm>
              <a:off x="1055305" y="4812114"/>
              <a:ext cx="35092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43" name="TextBox 29">
              <a:extLst>
                <a:ext uri="{FF2B5EF4-FFF2-40B4-BE49-F238E27FC236}">
                  <a16:creationId xmlns:a16="http://schemas.microsoft.com/office/drawing/2014/main" id="{CDEF14AC-5CF1-4490-B4AC-A220935E510B}"/>
                </a:ext>
              </a:extLst>
            </p:cNvPr>
            <p:cNvSpPr txBox="1">
              <a:spLocks noChangeArrowheads="1"/>
            </p:cNvSpPr>
            <p:nvPr/>
          </p:nvSpPr>
          <p:spPr bwMode="auto">
            <a:xfrm>
              <a:off x="955044" y="4466349"/>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344" name="TextBox 30">
              <a:extLst>
                <a:ext uri="{FF2B5EF4-FFF2-40B4-BE49-F238E27FC236}">
                  <a16:creationId xmlns:a16="http://schemas.microsoft.com/office/drawing/2014/main" id="{14B860F5-F1DC-4FC1-B0F3-60F076C88452}"/>
                </a:ext>
              </a:extLst>
            </p:cNvPr>
            <p:cNvSpPr txBox="1">
              <a:spLocks noChangeArrowheads="1"/>
            </p:cNvSpPr>
            <p:nvPr/>
          </p:nvSpPr>
          <p:spPr bwMode="auto">
            <a:xfrm>
              <a:off x="955044" y="4112146"/>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345" name="TextBox 31">
              <a:extLst>
                <a:ext uri="{FF2B5EF4-FFF2-40B4-BE49-F238E27FC236}">
                  <a16:creationId xmlns:a16="http://schemas.microsoft.com/office/drawing/2014/main" id="{0C48B4F1-020B-463F-8BB2-41F1F9890E7C}"/>
                </a:ext>
              </a:extLst>
            </p:cNvPr>
            <p:cNvSpPr txBox="1">
              <a:spLocks noChangeArrowheads="1"/>
            </p:cNvSpPr>
            <p:nvPr/>
          </p:nvSpPr>
          <p:spPr bwMode="auto">
            <a:xfrm>
              <a:off x="955044" y="3757945"/>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346" name="TextBox 32">
              <a:extLst>
                <a:ext uri="{FF2B5EF4-FFF2-40B4-BE49-F238E27FC236}">
                  <a16:creationId xmlns:a16="http://schemas.microsoft.com/office/drawing/2014/main" id="{0FF3795A-B1E8-4BD9-BCDB-B20463D36100}"/>
                </a:ext>
              </a:extLst>
            </p:cNvPr>
            <p:cNvSpPr txBox="1">
              <a:spLocks noChangeArrowheads="1"/>
            </p:cNvSpPr>
            <p:nvPr/>
          </p:nvSpPr>
          <p:spPr bwMode="auto">
            <a:xfrm>
              <a:off x="955044" y="3403740"/>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347" name="TextBox 33">
              <a:extLst>
                <a:ext uri="{FF2B5EF4-FFF2-40B4-BE49-F238E27FC236}">
                  <a16:creationId xmlns:a16="http://schemas.microsoft.com/office/drawing/2014/main" id="{CCBD0549-0C3A-49D1-9316-5A6F91BADE34}"/>
                </a:ext>
              </a:extLst>
            </p:cNvPr>
            <p:cNvSpPr txBox="1">
              <a:spLocks noChangeArrowheads="1"/>
            </p:cNvSpPr>
            <p:nvPr/>
          </p:nvSpPr>
          <p:spPr bwMode="auto">
            <a:xfrm>
              <a:off x="838885" y="3049538"/>
              <a:ext cx="583241"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348" name="TextBox 34">
              <a:extLst>
                <a:ext uri="{FF2B5EF4-FFF2-40B4-BE49-F238E27FC236}">
                  <a16:creationId xmlns:a16="http://schemas.microsoft.com/office/drawing/2014/main" id="{873F95F6-74D3-4F8D-A4FB-5995D6AAEE64}"/>
                </a:ext>
              </a:extLst>
            </p:cNvPr>
            <p:cNvSpPr txBox="1">
              <a:spLocks noChangeArrowheads="1"/>
            </p:cNvSpPr>
            <p:nvPr/>
          </p:nvSpPr>
          <p:spPr bwMode="auto">
            <a:xfrm>
              <a:off x="1240561" y="5030417"/>
              <a:ext cx="350924"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49" name="TextBox 35">
              <a:extLst>
                <a:ext uri="{FF2B5EF4-FFF2-40B4-BE49-F238E27FC236}">
                  <a16:creationId xmlns:a16="http://schemas.microsoft.com/office/drawing/2014/main" id="{0F929016-7E0D-44EA-93E0-9A3A17D57129}"/>
                </a:ext>
              </a:extLst>
            </p:cNvPr>
            <p:cNvSpPr txBox="1">
              <a:spLocks noChangeArrowheads="1"/>
            </p:cNvSpPr>
            <p:nvPr/>
          </p:nvSpPr>
          <p:spPr bwMode="auto">
            <a:xfrm>
              <a:off x="1663524" y="5030417"/>
              <a:ext cx="350924"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350" name="TextBox 36">
              <a:extLst>
                <a:ext uri="{FF2B5EF4-FFF2-40B4-BE49-F238E27FC236}">
                  <a16:creationId xmlns:a16="http://schemas.microsoft.com/office/drawing/2014/main" id="{C579E4DC-EA47-483B-B2E4-835EE4CA5342}"/>
                </a:ext>
              </a:extLst>
            </p:cNvPr>
            <p:cNvSpPr txBox="1">
              <a:spLocks noChangeArrowheads="1"/>
            </p:cNvSpPr>
            <p:nvPr/>
          </p:nvSpPr>
          <p:spPr bwMode="auto">
            <a:xfrm>
              <a:off x="2086489" y="5030417"/>
              <a:ext cx="350924"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351" name="TextBox 37">
              <a:extLst>
                <a:ext uri="{FF2B5EF4-FFF2-40B4-BE49-F238E27FC236}">
                  <a16:creationId xmlns:a16="http://schemas.microsoft.com/office/drawing/2014/main" id="{0B242A0F-BB5A-443B-A216-61A96A41EBB9}"/>
                </a:ext>
              </a:extLst>
            </p:cNvPr>
            <p:cNvSpPr txBox="1">
              <a:spLocks noChangeArrowheads="1"/>
            </p:cNvSpPr>
            <p:nvPr/>
          </p:nvSpPr>
          <p:spPr bwMode="auto">
            <a:xfrm>
              <a:off x="2509455" y="5030417"/>
              <a:ext cx="350924"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352" name="TextBox 38">
              <a:extLst>
                <a:ext uri="{FF2B5EF4-FFF2-40B4-BE49-F238E27FC236}">
                  <a16:creationId xmlns:a16="http://schemas.microsoft.com/office/drawing/2014/main" id="{903FC01C-CFE8-4302-AF2B-6BBC107513BD}"/>
                </a:ext>
              </a:extLst>
            </p:cNvPr>
            <p:cNvSpPr txBox="1">
              <a:spLocks noChangeArrowheads="1"/>
            </p:cNvSpPr>
            <p:nvPr/>
          </p:nvSpPr>
          <p:spPr bwMode="auto">
            <a:xfrm>
              <a:off x="2856117" y="5030417"/>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353" name="TextBox 39">
              <a:extLst>
                <a:ext uri="{FF2B5EF4-FFF2-40B4-BE49-F238E27FC236}">
                  <a16:creationId xmlns:a16="http://schemas.microsoft.com/office/drawing/2014/main" id="{CF514757-0B3A-47FB-A48D-F4A7769E400D}"/>
                </a:ext>
              </a:extLst>
            </p:cNvPr>
            <p:cNvSpPr txBox="1">
              <a:spLocks noChangeArrowheads="1"/>
            </p:cNvSpPr>
            <p:nvPr/>
          </p:nvSpPr>
          <p:spPr bwMode="auto">
            <a:xfrm>
              <a:off x="3275153" y="5030417"/>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354" name="TextBox 40">
              <a:extLst>
                <a:ext uri="{FF2B5EF4-FFF2-40B4-BE49-F238E27FC236}">
                  <a16:creationId xmlns:a16="http://schemas.microsoft.com/office/drawing/2014/main" id="{77E7871D-4E6D-480A-95B2-47816C927C77}"/>
                </a:ext>
              </a:extLst>
            </p:cNvPr>
            <p:cNvSpPr txBox="1">
              <a:spLocks noChangeArrowheads="1"/>
            </p:cNvSpPr>
            <p:nvPr/>
          </p:nvSpPr>
          <p:spPr bwMode="auto">
            <a:xfrm>
              <a:off x="3694191" y="5030417"/>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355" name="TextBox 41">
              <a:extLst>
                <a:ext uri="{FF2B5EF4-FFF2-40B4-BE49-F238E27FC236}">
                  <a16:creationId xmlns:a16="http://schemas.microsoft.com/office/drawing/2014/main" id="{EAC15CA0-8574-4939-B991-8EFE45338C2B}"/>
                </a:ext>
              </a:extLst>
            </p:cNvPr>
            <p:cNvSpPr txBox="1">
              <a:spLocks noChangeArrowheads="1"/>
            </p:cNvSpPr>
            <p:nvPr/>
          </p:nvSpPr>
          <p:spPr bwMode="auto">
            <a:xfrm>
              <a:off x="4113227" y="5030417"/>
              <a:ext cx="46708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sp>
          <p:nvSpPr>
            <p:cNvPr id="357" name="TextBox 43">
              <a:extLst>
                <a:ext uri="{FF2B5EF4-FFF2-40B4-BE49-F238E27FC236}">
                  <a16:creationId xmlns:a16="http://schemas.microsoft.com/office/drawing/2014/main" id="{C9B0C489-BF68-4919-A0F2-3628F7F94B8F}"/>
                </a:ext>
              </a:extLst>
            </p:cNvPr>
            <p:cNvSpPr txBox="1">
              <a:spLocks noChangeArrowheads="1"/>
            </p:cNvSpPr>
            <p:nvPr/>
          </p:nvSpPr>
          <p:spPr bwMode="auto">
            <a:xfrm rot="16200000">
              <a:off x="392331" y="3931979"/>
              <a:ext cx="853809" cy="391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 (%)</a:t>
              </a:r>
            </a:p>
          </p:txBody>
        </p:sp>
        <p:sp>
          <p:nvSpPr>
            <p:cNvPr id="358" name="TextBox 52">
              <a:extLst>
                <a:ext uri="{FF2B5EF4-FFF2-40B4-BE49-F238E27FC236}">
                  <a16:creationId xmlns:a16="http://schemas.microsoft.com/office/drawing/2014/main" id="{90471239-4553-4B46-BD86-6D30B3175242}"/>
                </a:ext>
              </a:extLst>
            </p:cNvPr>
            <p:cNvSpPr txBox="1">
              <a:spLocks noChangeArrowheads="1"/>
            </p:cNvSpPr>
            <p:nvPr/>
          </p:nvSpPr>
          <p:spPr bwMode="auto">
            <a:xfrm>
              <a:off x="1409984" y="4415480"/>
              <a:ext cx="2648846" cy="583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HR for death: 0.59</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(95% CI: 0.38-0.92)</a:t>
              </a:r>
            </a:p>
          </p:txBody>
        </p:sp>
        <p:sp>
          <p:nvSpPr>
            <p:cNvPr id="359" name="TextBox 53">
              <a:extLst>
                <a:ext uri="{FF2B5EF4-FFF2-40B4-BE49-F238E27FC236}">
                  <a16:creationId xmlns:a16="http://schemas.microsoft.com/office/drawing/2014/main" id="{2013A37F-72B0-472A-B679-04DDD8CBD288}"/>
                </a:ext>
              </a:extLst>
            </p:cNvPr>
            <p:cNvSpPr txBox="1">
              <a:spLocks noChangeArrowheads="1"/>
            </p:cNvSpPr>
            <p:nvPr/>
          </p:nvSpPr>
          <p:spPr bwMode="auto">
            <a:xfrm>
              <a:off x="3104049" y="3708871"/>
              <a:ext cx="2739769" cy="340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8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360" name="TextBox 54">
              <a:extLst>
                <a:ext uri="{FF2B5EF4-FFF2-40B4-BE49-F238E27FC236}">
                  <a16:creationId xmlns:a16="http://schemas.microsoft.com/office/drawing/2014/main" id="{9F254676-E2A8-4364-A609-A673ECF62F76}"/>
                </a:ext>
              </a:extLst>
            </p:cNvPr>
            <p:cNvSpPr txBox="1">
              <a:spLocks noChangeArrowheads="1"/>
            </p:cNvSpPr>
            <p:nvPr/>
          </p:nvSpPr>
          <p:spPr bwMode="auto">
            <a:xfrm>
              <a:off x="3226938" y="4338225"/>
              <a:ext cx="2715612"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sp>
          <p:nvSpPr>
            <p:cNvPr id="361" name="Freeform: Shape 360">
              <a:extLst>
                <a:ext uri="{FF2B5EF4-FFF2-40B4-BE49-F238E27FC236}">
                  <a16:creationId xmlns:a16="http://schemas.microsoft.com/office/drawing/2014/main" id="{E19E353E-F10B-49CA-A65D-4FF37D4BA8CC}"/>
                </a:ext>
              </a:extLst>
            </p:cNvPr>
            <p:cNvSpPr/>
            <p:nvPr/>
          </p:nvSpPr>
          <p:spPr bwMode="auto">
            <a:xfrm>
              <a:off x="1420538" y="3240165"/>
              <a:ext cx="2715351" cy="1125727"/>
            </a:xfrm>
            <a:custGeom>
              <a:avLst/>
              <a:gdLst>
                <a:gd name="connsiteX0" fmla="*/ 0 w 2488401"/>
                <a:gd name="connsiteY0" fmla="*/ 0 h 1467150"/>
                <a:gd name="connsiteX1" fmla="*/ 94522 w 2488401"/>
                <a:gd name="connsiteY1" fmla="*/ 0 h 1467150"/>
                <a:gd name="connsiteX2" fmla="*/ 94522 w 2488401"/>
                <a:gd name="connsiteY2" fmla="*/ 47261 h 1467150"/>
                <a:gd name="connsiteX3" fmla="*/ 139728 w 2488401"/>
                <a:gd name="connsiteY3" fmla="*/ 47261 h 1467150"/>
                <a:gd name="connsiteX4" fmla="*/ 139728 w 2488401"/>
                <a:gd name="connsiteY4" fmla="*/ 110961 h 1467150"/>
                <a:gd name="connsiteX5" fmla="*/ 154112 w 2488401"/>
                <a:gd name="connsiteY5" fmla="*/ 110961 h 1467150"/>
                <a:gd name="connsiteX6" fmla="*/ 154112 w 2488401"/>
                <a:gd name="connsiteY6" fmla="*/ 166442 h 1467150"/>
                <a:gd name="connsiteX7" fmla="*/ 168496 w 2488401"/>
                <a:gd name="connsiteY7" fmla="*/ 166442 h 1467150"/>
                <a:gd name="connsiteX8" fmla="*/ 168496 w 2488401"/>
                <a:gd name="connsiteY8" fmla="*/ 191100 h 1467150"/>
                <a:gd name="connsiteX9" fmla="*/ 232196 w 2488401"/>
                <a:gd name="connsiteY9" fmla="*/ 191100 h 1467150"/>
                <a:gd name="connsiteX10" fmla="*/ 232196 w 2488401"/>
                <a:gd name="connsiteY10" fmla="*/ 232196 h 1467150"/>
                <a:gd name="connsiteX11" fmla="*/ 291786 w 2488401"/>
                <a:gd name="connsiteY11" fmla="*/ 232196 h 1467150"/>
                <a:gd name="connsiteX12" fmla="*/ 291786 w 2488401"/>
                <a:gd name="connsiteY12" fmla="*/ 302061 h 1467150"/>
                <a:gd name="connsiteX13" fmla="*/ 357540 w 2488401"/>
                <a:gd name="connsiteY13" fmla="*/ 302061 h 1467150"/>
                <a:gd name="connsiteX14" fmla="*/ 357540 w 2488401"/>
                <a:gd name="connsiteY14" fmla="*/ 332883 h 1467150"/>
                <a:gd name="connsiteX15" fmla="*/ 441789 w 2488401"/>
                <a:gd name="connsiteY15" fmla="*/ 332883 h 1467150"/>
                <a:gd name="connsiteX16" fmla="*/ 441789 w 2488401"/>
                <a:gd name="connsiteY16" fmla="*/ 378089 h 1467150"/>
                <a:gd name="connsiteX17" fmla="*/ 464392 w 2488401"/>
                <a:gd name="connsiteY17" fmla="*/ 378089 h 1467150"/>
                <a:gd name="connsiteX18" fmla="*/ 464392 w 2488401"/>
                <a:gd name="connsiteY18" fmla="*/ 417131 h 1467150"/>
                <a:gd name="connsiteX19" fmla="*/ 480830 w 2488401"/>
                <a:gd name="connsiteY19" fmla="*/ 417131 h 1467150"/>
                <a:gd name="connsiteX20" fmla="*/ 480830 w 2488401"/>
                <a:gd name="connsiteY20" fmla="*/ 445899 h 1467150"/>
                <a:gd name="connsiteX21" fmla="*/ 558914 w 2488401"/>
                <a:gd name="connsiteY21" fmla="*/ 445899 h 1467150"/>
                <a:gd name="connsiteX22" fmla="*/ 558914 w 2488401"/>
                <a:gd name="connsiteY22" fmla="*/ 489050 h 1467150"/>
                <a:gd name="connsiteX23" fmla="*/ 563024 w 2488401"/>
                <a:gd name="connsiteY23" fmla="*/ 489050 h 1467150"/>
                <a:gd name="connsiteX24" fmla="*/ 563024 w 2488401"/>
                <a:gd name="connsiteY24" fmla="*/ 530147 h 1467150"/>
                <a:gd name="connsiteX25" fmla="*/ 612340 w 2488401"/>
                <a:gd name="connsiteY25" fmla="*/ 530147 h 1467150"/>
                <a:gd name="connsiteX26" fmla="*/ 612340 w 2488401"/>
                <a:gd name="connsiteY26" fmla="*/ 563024 h 1467150"/>
                <a:gd name="connsiteX27" fmla="*/ 620559 w 2488401"/>
                <a:gd name="connsiteY27" fmla="*/ 563024 h 1467150"/>
                <a:gd name="connsiteX28" fmla="*/ 620559 w 2488401"/>
                <a:gd name="connsiteY28" fmla="*/ 634943 h 1467150"/>
                <a:gd name="connsiteX29" fmla="*/ 678094 w 2488401"/>
                <a:gd name="connsiteY29" fmla="*/ 634943 h 1467150"/>
                <a:gd name="connsiteX30" fmla="*/ 678094 w 2488401"/>
                <a:gd name="connsiteY30" fmla="*/ 667821 h 1467150"/>
                <a:gd name="connsiteX31" fmla="*/ 817823 w 2488401"/>
                <a:gd name="connsiteY31" fmla="*/ 667821 h 1467150"/>
                <a:gd name="connsiteX32" fmla="*/ 823987 w 2488401"/>
                <a:gd name="connsiteY32" fmla="*/ 673985 h 1467150"/>
                <a:gd name="connsiteX33" fmla="*/ 823987 w 2488401"/>
                <a:gd name="connsiteY33" fmla="*/ 735630 h 1467150"/>
                <a:gd name="connsiteX34" fmla="*/ 834261 w 2488401"/>
                <a:gd name="connsiteY34" fmla="*/ 735630 h 1467150"/>
                <a:gd name="connsiteX35" fmla="*/ 834261 w 2488401"/>
                <a:gd name="connsiteY35" fmla="*/ 797275 h 1467150"/>
                <a:gd name="connsiteX36" fmla="*/ 844536 w 2488401"/>
                <a:gd name="connsiteY36" fmla="*/ 797275 h 1467150"/>
                <a:gd name="connsiteX37" fmla="*/ 844536 w 2488401"/>
                <a:gd name="connsiteY37" fmla="*/ 797275 h 1467150"/>
                <a:gd name="connsiteX38" fmla="*/ 844536 w 2488401"/>
                <a:gd name="connsiteY38" fmla="*/ 817823 h 1467150"/>
                <a:gd name="connsiteX39" fmla="*/ 887687 w 2488401"/>
                <a:gd name="connsiteY39" fmla="*/ 817823 h 1467150"/>
                <a:gd name="connsiteX40" fmla="*/ 887687 w 2488401"/>
                <a:gd name="connsiteY40" fmla="*/ 852755 h 1467150"/>
                <a:gd name="connsiteX41" fmla="*/ 897961 w 2488401"/>
                <a:gd name="connsiteY41" fmla="*/ 852755 h 1467150"/>
                <a:gd name="connsiteX42" fmla="*/ 897961 w 2488401"/>
                <a:gd name="connsiteY42" fmla="*/ 889742 h 1467150"/>
                <a:gd name="connsiteX43" fmla="*/ 924674 w 2488401"/>
                <a:gd name="connsiteY43" fmla="*/ 889742 h 1467150"/>
                <a:gd name="connsiteX44" fmla="*/ 924674 w 2488401"/>
                <a:gd name="connsiteY44" fmla="*/ 928784 h 1467150"/>
                <a:gd name="connsiteX45" fmla="*/ 978100 w 2488401"/>
                <a:gd name="connsiteY45" fmla="*/ 928784 h 1467150"/>
                <a:gd name="connsiteX46" fmla="*/ 978100 w 2488401"/>
                <a:gd name="connsiteY46" fmla="*/ 1033581 h 1467150"/>
                <a:gd name="connsiteX47" fmla="*/ 1045909 w 2488401"/>
                <a:gd name="connsiteY47" fmla="*/ 1033581 h 1467150"/>
                <a:gd name="connsiteX48" fmla="*/ 1045909 w 2488401"/>
                <a:gd name="connsiteY48" fmla="*/ 1068513 h 1467150"/>
                <a:gd name="connsiteX49" fmla="*/ 1232899 w 2488401"/>
                <a:gd name="connsiteY49" fmla="*/ 1068513 h 1467150"/>
                <a:gd name="connsiteX50" fmla="*/ 1232899 w 2488401"/>
                <a:gd name="connsiteY50" fmla="*/ 1115774 h 1467150"/>
                <a:gd name="connsiteX51" fmla="*/ 1547288 w 2488401"/>
                <a:gd name="connsiteY51" fmla="*/ 1115774 h 1467150"/>
                <a:gd name="connsiteX52" fmla="*/ 1547288 w 2488401"/>
                <a:gd name="connsiteY52" fmla="*/ 1179474 h 1467150"/>
                <a:gd name="connsiteX53" fmla="*/ 1555507 w 2488401"/>
                <a:gd name="connsiteY53" fmla="*/ 1179474 h 1467150"/>
                <a:gd name="connsiteX54" fmla="*/ 1555507 w 2488401"/>
                <a:gd name="connsiteY54" fmla="*/ 1237009 h 1467150"/>
                <a:gd name="connsiteX55" fmla="*/ 1590439 w 2488401"/>
                <a:gd name="connsiteY55" fmla="*/ 1237009 h 1467150"/>
                <a:gd name="connsiteX56" fmla="*/ 1590439 w 2488401"/>
                <a:gd name="connsiteY56" fmla="*/ 1284270 h 1467150"/>
                <a:gd name="connsiteX57" fmla="*/ 1721949 w 2488401"/>
                <a:gd name="connsiteY57" fmla="*/ 1284270 h 1467150"/>
                <a:gd name="connsiteX58" fmla="*/ 1721949 w 2488401"/>
                <a:gd name="connsiteY58" fmla="*/ 1366463 h 1467150"/>
                <a:gd name="connsiteX59" fmla="*/ 1721949 w 2488401"/>
                <a:gd name="connsiteY59" fmla="*/ 1366463 h 1467150"/>
                <a:gd name="connsiteX60" fmla="*/ 1740442 w 2488401"/>
                <a:gd name="connsiteY60" fmla="*/ 1366463 h 1467150"/>
                <a:gd name="connsiteX61" fmla="*/ 1740442 w 2488401"/>
                <a:gd name="connsiteY61" fmla="*/ 1467150 h 1467150"/>
                <a:gd name="connsiteX62" fmla="*/ 2488401 w 2488401"/>
                <a:gd name="connsiteY62" fmla="*/ 1467150 h 146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488401" h="1467150">
                  <a:moveTo>
                    <a:pt x="0" y="0"/>
                  </a:moveTo>
                  <a:lnTo>
                    <a:pt x="94522" y="0"/>
                  </a:lnTo>
                  <a:lnTo>
                    <a:pt x="94522" y="47261"/>
                  </a:lnTo>
                  <a:lnTo>
                    <a:pt x="139728" y="47261"/>
                  </a:lnTo>
                  <a:lnTo>
                    <a:pt x="139728" y="110961"/>
                  </a:lnTo>
                  <a:lnTo>
                    <a:pt x="154112" y="110961"/>
                  </a:lnTo>
                  <a:lnTo>
                    <a:pt x="154112" y="166442"/>
                  </a:lnTo>
                  <a:lnTo>
                    <a:pt x="168496" y="166442"/>
                  </a:lnTo>
                  <a:lnTo>
                    <a:pt x="168496" y="191100"/>
                  </a:lnTo>
                  <a:lnTo>
                    <a:pt x="232196" y="191100"/>
                  </a:lnTo>
                  <a:lnTo>
                    <a:pt x="232196" y="232196"/>
                  </a:lnTo>
                  <a:lnTo>
                    <a:pt x="291786" y="232196"/>
                  </a:lnTo>
                  <a:lnTo>
                    <a:pt x="291786" y="302061"/>
                  </a:lnTo>
                  <a:lnTo>
                    <a:pt x="357540" y="302061"/>
                  </a:lnTo>
                  <a:lnTo>
                    <a:pt x="357540" y="332883"/>
                  </a:lnTo>
                  <a:lnTo>
                    <a:pt x="441789" y="332883"/>
                  </a:lnTo>
                  <a:lnTo>
                    <a:pt x="441789" y="378089"/>
                  </a:lnTo>
                  <a:lnTo>
                    <a:pt x="464392" y="378089"/>
                  </a:lnTo>
                  <a:lnTo>
                    <a:pt x="464392" y="417131"/>
                  </a:lnTo>
                  <a:lnTo>
                    <a:pt x="480830" y="417131"/>
                  </a:lnTo>
                  <a:lnTo>
                    <a:pt x="480830" y="445899"/>
                  </a:lnTo>
                  <a:lnTo>
                    <a:pt x="558914" y="445899"/>
                  </a:lnTo>
                  <a:lnTo>
                    <a:pt x="558914" y="489050"/>
                  </a:lnTo>
                  <a:lnTo>
                    <a:pt x="563024" y="489050"/>
                  </a:lnTo>
                  <a:lnTo>
                    <a:pt x="563024" y="530147"/>
                  </a:lnTo>
                  <a:lnTo>
                    <a:pt x="612340" y="530147"/>
                  </a:lnTo>
                  <a:lnTo>
                    <a:pt x="612340" y="563024"/>
                  </a:lnTo>
                  <a:lnTo>
                    <a:pt x="620559" y="563024"/>
                  </a:lnTo>
                  <a:lnTo>
                    <a:pt x="620559" y="634943"/>
                  </a:lnTo>
                  <a:lnTo>
                    <a:pt x="678094" y="634943"/>
                  </a:lnTo>
                  <a:lnTo>
                    <a:pt x="678094" y="667821"/>
                  </a:lnTo>
                  <a:lnTo>
                    <a:pt x="817823" y="667821"/>
                  </a:lnTo>
                  <a:lnTo>
                    <a:pt x="823987" y="673985"/>
                  </a:lnTo>
                  <a:lnTo>
                    <a:pt x="823987" y="735630"/>
                  </a:lnTo>
                  <a:lnTo>
                    <a:pt x="834261" y="735630"/>
                  </a:lnTo>
                  <a:lnTo>
                    <a:pt x="834261" y="797275"/>
                  </a:lnTo>
                  <a:lnTo>
                    <a:pt x="844536" y="797275"/>
                  </a:lnTo>
                  <a:lnTo>
                    <a:pt x="844536" y="797275"/>
                  </a:lnTo>
                  <a:lnTo>
                    <a:pt x="844536" y="817823"/>
                  </a:lnTo>
                  <a:lnTo>
                    <a:pt x="887687" y="817823"/>
                  </a:lnTo>
                  <a:lnTo>
                    <a:pt x="887687" y="852755"/>
                  </a:lnTo>
                  <a:lnTo>
                    <a:pt x="897961" y="852755"/>
                  </a:lnTo>
                  <a:lnTo>
                    <a:pt x="897961" y="889742"/>
                  </a:lnTo>
                  <a:lnTo>
                    <a:pt x="924674" y="889742"/>
                  </a:lnTo>
                  <a:lnTo>
                    <a:pt x="924674" y="928784"/>
                  </a:lnTo>
                  <a:lnTo>
                    <a:pt x="978100" y="928784"/>
                  </a:lnTo>
                  <a:lnTo>
                    <a:pt x="978100" y="1033581"/>
                  </a:lnTo>
                  <a:lnTo>
                    <a:pt x="1045909" y="1033581"/>
                  </a:lnTo>
                  <a:lnTo>
                    <a:pt x="1045909" y="1068513"/>
                  </a:lnTo>
                  <a:lnTo>
                    <a:pt x="1232899" y="1068513"/>
                  </a:lnTo>
                  <a:lnTo>
                    <a:pt x="1232899" y="1115774"/>
                  </a:lnTo>
                  <a:lnTo>
                    <a:pt x="1547288" y="1115774"/>
                  </a:lnTo>
                  <a:lnTo>
                    <a:pt x="1547288" y="1179474"/>
                  </a:lnTo>
                  <a:lnTo>
                    <a:pt x="1555507" y="1179474"/>
                  </a:lnTo>
                  <a:lnTo>
                    <a:pt x="1555507" y="1237009"/>
                  </a:lnTo>
                  <a:lnTo>
                    <a:pt x="1590439" y="1237009"/>
                  </a:lnTo>
                  <a:lnTo>
                    <a:pt x="1590439" y="1284270"/>
                  </a:lnTo>
                  <a:lnTo>
                    <a:pt x="1721949" y="1284270"/>
                  </a:lnTo>
                  <a:lnTo>
                    <a:pt x="1721949" y="1366463"/>
                  </a:lnTo>
                  <a:lnTo>
                    <a:pt x="1721949" y="1366463"/>
                  </a:lnTo>
                  <a:lnTo>
                    <a:pt x="1740442" y="1366463"/>
                  </a:lnTo>
                  <a:lnTo>
                    <a:pt x="1740442" y="1467150"/>
                  </a:lnTo>
                  <a:lnTo>
                    <a:pt x="2488401" y="1467150"/>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ctr"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362" name="Straight Connector 361">
              <a:extLst>
                <a:ext uri="{FF2B5EF4-FFF2-40B4-BE49-F238E27FC236}">
                  <a16:creationId xmlns:a16="http://schemas.microsoft.com/office/drawing/2014/main" id="{18B12208-5107-4190-BBBB-CE4BB3D39AB6}"/>
                </a:ext>
              </a:extLst>
            </p:cNvPr>
            <p:cNvCxnSpPr/>
            <p:nvPr/>
          </p:nvCxnSpPr>
          <p:spPr bwMode="auto">
            <a:xfrm>
              <a:off x="2634479" y="4017831"/>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030894B4-0213-47A5-BC76-919FD4250770}"/>
                </a:ext>
              </a:extLst>
            </p:cNvPr>
            <p:cNvCxnSpPr/>
            <p:nvPr/>
          </p:nvCxnSpPr>
          <p:spPr bwMode="auto">
            <a:xfrm>
              <a:off x="2672577" y="4017831"/>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8D23EF59-8ABE-4039-A711-8138B5CACF06}"/>
                </a:ext>
              </a:extLst>
            </p:cNvPr>
            <p:cNvCxnSpPr/>
            <p:nvPr/>
          </p:nvCxnSpPr>
          <p:spPr bwMode="auto">
            <a:xfrm>
              <a:off x="2764357" y="4019042"/>
              <a:ext cx="0" cy="36510"/>
            </a:xfrm>
            <a:prstGeom prst="line">
              <a:avLst/>
            </a:prstGeom>
            <a:noFill/>
            <a:ln w="19050" cap="flat" cmpd="sng" algn="ctr">
              <a:solidFill>
                <a:schemeClr val="accent3"/>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4EE4D6B6-9E53-4E54-8177-D6A3E5F4A17A}"/>
                </a:ext>
              </a:extLst>
            </p:cNvPr>
            <p:cNvCxnSpPr/>
            <p:nvPr/>
          </p:nvCxnSpPr>
          <p:spPr bwMode="auto">
            <a:xfrm>
              <a:off x="2798992" y="4054340"/>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8A680FDC-B0A6-438A-808C-1E572C4BB44A}"/>
                </a:ext>
              </a:extLst>
            </p:cNvPr>
            <p:cNvCxnSpPr/>
            <p:nvPr/>
          </p:nvCxnSpPr>
          <p:spPr bwMode="auto">
            <a:xfrm>
              <a:off x="2849214" y="4055553"/>
              <a:ext cx="0" cy="36510"/>
            </a:xfrm>
            <a:prstGeom prst="line">
              <a:avLst/>
            </a:prstGeom>
            <a:noFill/>
            <a:ln w="19050" cap="flat" cmpd="sng" algn="ctr">
              <a:solidFill>
                <a:schemeClr val="accent3"/>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74FAE383-3E53-458B-9806-A7346843B1E1}"/>
                </a:ext>
              </a:extLst>
            </p:cNvPr>
            <p:cNvCxnSpPr/>
            <p:nvPr/>
          </p:nvCxnSpPr>
          <p:spPr bwMode="auto">
            <a:xfrm>
              <a:off x="2878651" y="4054340"/>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EB6F9153-05B9-4871-8F64-CDB3F4F36B0B}"/>
                </a:ext>
              </a:extLst>
            </p:cNvPr>
            <p:cNvCxnSpPr/>
            <p:nvPr/>
          </p:nvCxnSpPr>
          <p:spPr bwMode="auto">
            <a:xfrm>
              <a:off x="2979093" y="4054340"/>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1394A616-EB9F-4781-B523-9C727147B32C}"/>
                </a:ext>
              </a:extLst>
            </p:cNvPr>
            <p:cNvCxnSpPr/>
            <p:nvPr/>
          </p:nvCxnSpPr>
          <p:spPr bwMode="auto">
            <a:xfrm>
              <a:off x="2920213" y="4055557"/>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9E869A4E-5F99-4871-9DFA-F73EDEE46BDA}"/>
                </a:ext>
              </a:extLst>
            </p:cNvPr>
            <p:cNvCxnSpPr/>
            <p:nvPr/>
          </p:nvCxnSpPr>
          <p:spPr bwMode="auto">
            <a:xfrm>
              <a:off x="3079532" y="4054340"/>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71" name="Straight Connector 370">
              <a:extLst>
                <a:ext uri="{FF2B5EF4-FFF2-40B4-BE49-F238E27FC236}">
                  <a16:creationId xmlns:a16="http://schemas.microsoft.com/office/drawing/2014/main" id="{C9377937-BF12-4AB0-B1F1-5FB005D91278}"/>
                </a:ext>
              </a:extLst>
            </p:cNvPr>
            <p:cNvCxnSpPr/>
            <p:nvPr/>
          </p:nvCxnSpPr>
          <p:spPr bwMode="auto">
            <a:xfrm>
              <a:off x="3174778" y="4180903"/>
              <a:ext cx="0" cy="36510"/>
            </a:xfrm>
            <a:prstGeom prst="line">
              <a:avLst/>
            </a:prstGeom>
            <a:noFill/>
            <a:ln w="19050" cap="flat" cmpd="sng" algn="ctr">
              <a:solidFill>
                <a:schemeClr val="accent3"/>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B265BE21-7D5B-445C-A3C0-0C5D696A70E9}"/>
                </a:ext>
              </a:extLst>
            </p:cNvPr>
            <p:cNvCxnSpPr/>
            <p:nvPr/>
          </p:nvCxnSpPr>
          <p:spPr bwMode="auto">
            <a:xfrm>
              <a:off x="3245778" y="4180903"/>
              <a:ext cx="0" cy="36510"/>
            </a:xfrm>
            <a:prstGeom prst="line">
              <a:avLst/>
            </a:prstGeom>
            <a:noFill/>
            <a:ln w="19050" cap="flat" cmpd="sng" algn="ctr">
              <a:solidFill>
                <a:schemeClr val="accent3"/>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09F4028A-3B44-4C2D-8976-19FD908FC169}"/>
                </a:ext>
              </a:extLst>
            </p:cNvPr>
            <p:cNvCxnSpPr/>
            <p:nvPr/>
          </p:nvCxnSpPr>
          <p:spPr bwMode="auto">
            <a:xfrm>
              <a:off x="4125497" y="4320864"/>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C7D17A16-3500-4510-B208-EC86DA8C79AF}"/>
                </a:ext>
              </a:extLst>
            </p:cNvPr>
            <p:cNvCxnSpPr/>
            <p:nvPr/>
          </p:nvCxnSpPr>
          <p:spPr bwMode="auto">
            <a:xfrm>
              <a:off x="3900373" y="4320860"/>
              <a:ext cx="0" cy="36510"/>
            </a:xfrm>
            <a:prstGeom prst="line">
              <a:avLst/>
            </a:prstGeom>
            <a:noFill/>
            <a:ln w="19050" cap="flat" cmpd="sng" algn="ctr">
              <a:solidFill>
                <a:schemeClr val="accent3"/>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43556F31-B695-4D2A-87BF-8AC7D475BA2F}"/>
                </a:ext>
              </a:extLst>
            </p:cNvPr>
            <p:cNvCxnSpPr/>
            <p:nvPr/>
          </p:nvCxnSpPr>
          <p:spPr bwMode="auto">
            <a:xfrm>
              <a:off x="3720272" y="4322081"/>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3AB67D9A-D3DD-4955-A6D4-AB5A493D6A6B}"/>
                </a:ext>
              </a:extLst>
            </p:cNvPr>
            <p:cNvCxnSpPr/>
            <p:nvPr/>
          </p:nvCxnSpPr>
          <p:spPr bwMode="auto">
            <a:xfrm>
              <a:off x="3593857" y="4320864"/>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F7817073-9180-4C3F-A345-741C2921ABD5}"/>
                </a:ext>
              </a:extLst>
            </p:cNvPr>
            <p:cNvCxnSpPr/>
            <p:nvPr/>
          </p:nvCxnSpPr>
          <p:spPr bwMode="auto">
            <a:xfrm>
              <a:off x="3560954" y="4320864"/>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78" name="Straight Connector 377">
              <a:extLst>
                <a:ext uri="{FF2B5EF4-FFF2-40B4-BE49-F238E27FC236}">
                  <a16:creationId xmlns:a16="http://schemas.microsoft.com/office/drawing/2014/main" id="{1488630C-5A20-402E-A8DD-BE58EE2AD6DE}"/>
                </a:ext>
              </a:extLst>
            </p:cNvPr>
            <p:cNvCxnSpPr/>
            <p:nvPr/>
          </p:nvCxnSpPr>
          <p:spPr bwMode="auto">
            <a:xfrm>
              <a:off x="3450123" y="4322081"/>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79" name="Straight Connector 378">
              <a:extLst>
                <a:ext uri="{FF2B5EF4-FFF2-40B4-BE49-F238E27FC236}">
                  <a16:creationId xmlns:a16="http://schemas.microsoft.com/office/drawing/2014/main" id="{97179CD8-2D6E-4E7D-9761-971D40863808}"/>
                </a:ext>
              </a:extLst>
            </p:cNvPr>
            <p:cNvCxnSpPr/>
            <p:nvPr/>
          </p:nvCxnSpPr>
          <p:spPr bwMode="auto">
            <a:xfrm>
              <a:off x="3233658" y="4180903"/>
              <a:ext cx="0" cy="36510"/>
            </a:xfrm>
            <a:prstGeom prst="line">
              <a:avLst/>
            </a:prstGeom>
            <a:noFill/>
            <a:ln w="19050" cap="flat" cmpd="sng" algn="ctr">
              <a:solidFill>
                <a:schemeClr val="accent3"/>
              </a:solidFill>
              <a:prstDash val="solid"/>
              <a:round/>
              <a:headEnd type="none" w="med" len="med"/>
              <a:tailEnd type="none" w="med" len="med"/>
            </a:ln>
            <a:effectLst/>
          </p:spPr>
        </p:cxnSp>
        <p:cxnSp>
          <p:nvCxnSpPr>
            <p:cNvPr id="380" name="Straight Connector 379">
              <a:extLst>
                <a:ext uri="{FF2B5EF4-FFF2-40B4-BE49-F238E27FC236}">
                  <a16:creationId xmlns:a16="http://schemas.microsoft.com/office/drawing/2014/main" id="{0A2DA296-50CC-49EB-B680-D92D2B8C45BB}"/>
                </a:ext>
              </a:extLst>
            </p:cNvPr>
            <p:cNvCxnSpPr/>
            <p:nvPr/>
          </p:nvCxnSpPr>
          <p:spPr bwMode="auto">
            <a:xfrm>
              <a:off x="3299463" y="4180908"/>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81" name="Straight Connector 380">
              <a:extLst>
                <a:ext uri="{FF2B5EF4-FFF2-40B4-BE49-F238E27FC236}">
                  <a16:creationId xmlns:a16="http://schemas.microsoft.com/office/drawing/2014/main" id="{EB5A9DA6-3C80-4F4B-8923-546863013C10}"/>
                </a:ext>
              </a:extLst>
            </p:cNvPr>
            <p:cNvCxnSpPr/>
            <p:nvPr/>
          </p:nvCxnSpPr>
          <p:spPr bwMode="auto">
            <a:xfrm>
              <a:off x="3323708" y="4252711"/>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9DC1135B-FC32-4146-AF49-657CE29D01F0}"/>
                </a:ext>
              </a:extLst>
            </p:cNvPr>
            <p:cNvCxnSpPr/>
            <p:nvPr/>
          </p:nvCxnSpPr>
          <p:spPr bwMode="auto">
            <a:xfrm>
              <a:off x="3349682" y="4322081"/>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5B9747DF-1C28-4A1A-ABA6-1F81A19D5413}"/>
                </a:ext>
              </a:extLst>
            </p:cNvPr>
            <p:cNvCxnSpPr/>
            <p:nvPr/>
          </p:nvCxnSpPr>
          <p:spPr bwMode="auto">
            <a:xfrm>
              <a:off x="3422415" y="4322081"/>
              <a:ext cx="0" cy="35293"/>
            </a:xfrm>
            <a:prstGeom prst="line">
              <a:avLst/>
            </a:prstGeom>
            <a:noFill/>
            <a:ln w="19050" cap="flat" cmpd="sng" algn="ctr">
              <a:solidFill>
                <a:schemeClr val="accent3"/>
              </a:solidFill>
              <a:prstDash val="solid"/>
              <a:round/>
              <a:headEnd type="none" w="med" len="med"/>
              <a:tailEnd type="none" w="med" len="med"/>
            </a:ln>
            <a:effectLst/>
          </p:spPr>
        </p:cxnSp>
        <p:cxnSp>
          <p:nvCxnSpPr>
            <p:cNvPr id="384" name="Straight Connector 90">
              <a:extLst>
                <a:ext uri="{FF2B5EF4-FFF2-40B4-BE49-F238E27FC236}">
                  <a16:creationId xmlns:a16="http://schemas.microsoft.com/office/drawing/2014/main" id="{27011B32-68C8-4A54-AF29-8E099DC52F2C}"/>
                </a:ext>
              </a:extLst>
            </p:cNvPr>
            <p:cNvCxnSpPr>
              <a:cxnSpLocks noChangeShapeType="1"/>
            </p:cNvCxnSpPr>
            <p:nvPr/>
          </p:nvCxnSpPr>
          <p:spPr bwMode="auto">
            <a:xfrm>
              <a:off x="2111497" y="3485996"/>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85" name="Straight Connector 91">
              <a:extLst>
                <a:ext uri="{FF2B5EF4-FFF2-40B4-BE49-F238E27FC236}">
                  <a16:creationId xmlns:a16="http://schemas.microsoft.com/office/drawing/2014/main" id="{07EFE1EA-C24D-48A1-A57B-CDEC750614D6}"/>
                </a:ext>
              </a:extLst>
            </p:cNvPr>
            <p:cNvCxnSpPr>
              <a:cxnSpLocks noChangeShapeType="1"/>
            </p:cNvCxnSpPr>
            <p:nvPr/>
          </p:nvCxnSpPr>
          <p:spPr bwMode="auto">
            <a:xfrm>
              <a:off x="1953908" y="3411759"/>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86" name="Straight Connector 92">
              <a:extLst>
                <a:ext uri="{FF2B5EF4-FFF2-40B4-BE49-F238E27FC236}">
                  <a16:creationId xmlns:a16="http://schemas.microsoft.com/office/drawing/2014/main" id="{07AC7E40-D659-46F0-8A16-E9AB00C67B10}"/>
                </a:ext>
              </a:extLst>
            </p:cNvPr>
            <p:cNvCxnSpPr>
              <a:cxnSpLocks noChangeShapeType="1"/>
            </p:cNvCxnSpPr>
            <p:nvPr/>
          </p:nvCxnSpPr>
          <p:spPr bwMode="auto">
            <a:xfrm>
              <a:off x="2537502" y="3632041"/>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87" name="Straight Connector 94">
              <a:extLst>
                <a:ext uri="{FF2B5EF4-FFF2-40B4-BE49-F238E27FC236}">
                  <a16:creationId xmlns:a16="http://schemas.microsoft.com/office/drawing/2014/main" id="{6B2A3F21-B9B3-4D2F-9BB5-416A6386B5DD}"/>
                </a:ext>
              </a:extLst>
            </p:cNvPr>
            <p:cNvCxnSpPr>
              <a:cxnSpLocks noChangeShapeType="1"/>
            </p:cNvCxnSpPr>
            <p:nvPr/>
          </p:nvCxnSpPr>
          <p:spPr bwMode="auto">
            <a:xfrm>
              <a:off x="2660454" y="3673418"/>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88" name="Straight Connector 95">
              <a:extLst>
                <a:ext uri="{FF2B5EF4-FFF2-40B4-BE49-F238E27FC236}">
                  <a16:creationId xmlns:a16="http://schemas.microsoft.com/office/drawing/2014/main" id="{A73F0504-AF24-4247-A21E-4DC4A10DC497}"/>
                </a:ext>
              </a:extLst>
            </p:cNvPr>
            <p:cNvCxnSpPr>
              <a:cxnSpLocks noChangeShapeType="1"/>
            </p:cNvCxnSpPr>
            <p:nvPr/>
          </p:nvCxnSpPr>
          <p:spPr bwMode="auto">
            <a:xfrm>
              <a:off x="2622356" y="3642994"/>
              <a:ext cx="0" cy="35293"/>
            </a:xfrm>
            <a:prstGeom prst="line">
              <a:avLst/>
            </a:prstGeom>
            <a:noFill/>
            <a:ln w="57150" algn="ctr">
              <a:solidFill>
                <a:schemeClr val="accent1"/>
              </a:solidFill>
              <a:round/>
              <a:headEnd/>
              <a:tailEnd/>
            </a:ln>
            <a:extLst>
              <a:ext uri="{909E8E84-426E-40DD-AFC4-6F175D3DCCD1}">
                <a14:hiddenFill xmlns:a14="http://schemas.microsoft.com/office/drawing/2010/main">
                  <a:noFill/>
                </a14:hiddenFill>
              </a:ext>
            </a:extLst>
          </p:spPr>
        </p:cxnSp>
        <p:cxnSp>
          <p:nvCxnSpPr>
            <p:cNvPr id="389" name="Straight Connector 96">
              <a:extLst>
                <a:ext uri="{FF2B5EF4-FFF2-40B4-BE49-F238E27FC236}">
                  <a16:creationId xmlns:a16="http://schemas.microsoft.com/office/drawing/2014/main" id="{A8FE3C61-07B7-42AC-BE8B-EA9C0401AE27}"/>
                </a:ext>
              </a:extLst>
            </p:cNvPr>
            <p:cNvCxnSpPr>
              <a:cxnSpLocks noChangeShapeType="1"/>
            </p:cNvCxnSpPr>
            <p:nvPr/>
          </p:nvCxnSpPr>
          <p:spPr bwMode="auto">
            <a:xfrm>
              <a:off x="2584257" y="3632041"/>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0" name="Straight Connector 97">
              <a:extLst>
                <a:ext uri="{FF2B5EF4-FFF2-40B4-BE49-F238E27FC236}">
                  <a16:creationId xmlns:a16="http://schemas.microsoft.com/office/drawing/2014/main" id="{29B972B8-8B87-42EE-BA10-E953199C2C9E}"/>
                </a:ext>
              </a:extLst>
            </p:cNvPr>
            <p:cNvCxnSpPr>
              <a:cxnSpLocks noChangeShapeType="1"/>
            </p:cNvCxnSpPr>
            <p:nvPr/>
          </p:nvCxnSpPr>
          <p:spPr bwMode="auto">
            <a:xfrm>
              <a:off x="2689894" y="3670979"/>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1" name="Straight Connector 98">
              <a:extLst>
                <a:ext uri="{FF2B5EF4-FFF2-40B4-BE49-F238E27FC236}">
                  <a16:creationId xmlns:a16="http://schemas.microsoft.com/office/drawing/2014/main" id="{57363B20-6922-4802-B3D7-D87B785C4F5E}"/>
                </a:ext>
              </a:extLst>
            </p:cNvPr>
            <p:cNvCxnSpPr>
              <a:cxnSpLocks noChangeShapeType="1"/>
            </p:cNvCxnSpPr>
            <p:nvPr/>
          </p:nvCxnSpPr>
          <p:spPr bwMode="auto">
            <a:xfrm>
              <a:off x="2759163" y="3689239"/>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2" name="Straight Connector 99">
              <a:extLst>
                <a:ext uri="{FF2B5EF4-FFF2-40B4-BE49-F238E27FC236}">
                  <a16:creationId xmlns:a16="http://schemas.microsoft.com/office/drawing/2014/main" id="{6F9F7DBA-8BA6-45A1-A232-7B58B4661EB4}"/>
                </a:ext>
              </a:extLst>
            </p:cNvPr>
            <p:cNvCxnSpPr>
              <a:cxnSpLocks noChangeShapeType="1"/>
            </p:cNvCxnSpPr>
            <p:nvPr/>
          </p:nvCxnSpPr>
          <p:spPr bwMode="auto">
            <a:xfrm>
              <a:off x="2733187" y="3688022"/>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3" name="Straight Connector 100">
              <a:extLst>
                <a:ext uri="{FF2B5EF4-FFF2-40B4-BE49-F238E27FC236}">
                  <a16:creationId xmlns:a16="http://schemas.microsoft.com/office/drawing/2014/main" id="{5ABA82B1-45E8-417A-8565-8C4B46C8EDE5}"/>
                </a:ext>
              </a:extLst>
            </p:cNvPr>
            <p:cNvCxnSpPr>
              <a:cxnSpLocks noChangeShapeType="1"/>
            </p:cNvCxnSpPr>
            <p:nvPr/>
          </p:nvCxnSpPr>
          <p:spPr bwMode="auto">
            <a:xfrm>
              <a:off x="2790334" y="3707494"/>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4" name="Straight Connector 101">
              <a:extLst>
                <a:ext uri="{FF2B5EF4-FFF2-40B4-BE49-F238E27FC236}">
                  <a16:creationId xmlns:a16="http://schemas.microsoft.com/office/drawing/2014/main" id="{4EF5A922-A0EC-4155-9832-7D27403B748F}"/>
                </a:ext>
              </a:extLst>
            </p:cNvPr>
            <p:cNvCxnSpPr>
              <a:cxnSpLocks noChangeShapeType="1"/>
            </p:cNvCxnSpPr>
            <p:nvPr/>
          </p:nvCxnSpPr>
          <p:spPr bwMode="auto">
            <a:xfrm>
              <a:off x="2844018" y="3742788"/>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5" name="Straight Connector 102">
              <a:extLst>
                <a:ext uri="{FF2B5EF4-FFF2-40B4-BE49-F238E27FC236}">
                  <a16:creationId xmlns:a16="http://schemas.microsoft.com/office/drawing/2014/main" id="{11FAF2ED-A882-4E8D-A56A-1F573B0389F4}"/>
                </a:ext>
              </a:extLst>
            </p:cNvPr>
            <p:cNvCxnSpPr>
              <a:cxnSpLocks noChangeShapeType="1"/>
            </p:cNvCxnSpPr>
            <p:nvPr/>
          </p:nvCxnSpPr>
          <p:spPr bwMode="auto">
            <a:xfrm>
              <a:off x="2812846" y="3742788"/>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6" name="Straight Connector 103">
              <a:extLst>
                <a:ext uri="{FF2B5EF4-FFF2-40B4-BE49-F238E27FC236}">
                  <a16:creationId xmlns:a16="http://schemas.microsoft.com/office/drawing/2014/main" id="{F92059D6-AB3A-4E4C-AD56-8E143852D5D6}"/>
                </a:ext>
              </a:extLst>
            </p:cNvPr>
            <p:cNvCxnSpPr>
              <a:cxnSpLocks noChangeShapeType="1"/>
            </p:cNvCxnSpPr>
            <p:nvPr/>
          </p:nvCxnSpPr>
          <p:spPr bwMode="auto">
            <a:xfrm>
              <a:off x="2882115" y="3765910"/>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7" name="Straight Connector 104">
              <a:extLst>
                <a:ext uri="{FF2B5EF4-FFF2-40B4-BE49-F238E27FC236}">
                  <a16:creationId xmlns:a16="http://schemas.microsoft.com/office/drawing/2014/main" id="{65FFFF44-C3EB-4F24-A579-75B055913889}"/>
                </a:ext>
              </a:extLst>
            </p:cNvPr>
            <p:cNvCxnSpPr>
              <a:cxnSpLocks noChangeShapeType="1"/>
            </p:cNvCxnSpPr>
            <p:nvPr/>
          </p:nvCxnSpPr>
          <p:spPr bwMode="auto">
            <a:xfrm>
              <a:off x="2906360" y="3765910"/>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8" name="Straight Connector 105">
              <a:extLst>
                <a:ext uri="{FF2B5EF4-FFF2-40B4-BE49-F238E27FC236}">
                  <a16:creationId xmlns:a16="http://schemas.microsoft.com/office/drawing/2014/main" id="{24E4D7A1-E17A-49E1-8C06-D47A45A7E4BB}"/>
                </a:ext>
              </a:extLst>
            </p:cNvPr>
            <p:cNvCxnSpPr>
              <a:cxnSpLocks noChangeShapeType="1"/>
            </p:cNvCxnSpPr>
            <p:nvPr/>
          </p:nvCxnSpPr>
          <p:spPr bwMode="auto">
            <a:xfrm>
              <a:off x="2958311" y="3834063"/>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99" name="Straight Connector 106">
              <a:extLst>
                <a:ext uri="{FF2B5EF4-FFF2-40B4-BE49-F238E27FC236}">
                  <a16:creationId xmlns:a16="http://schemas.microsoft.com/office/drawing/2014/main" id="{EF3297FF-DFAD-4050-B8AC-71CC7C123C2F}"/>
                </a:ext>
              </a:extLst>
            </p:cNvPr>
            <p:cNvCxnSpPr>
              <a:cxnSpLocks noChangeShapeType="1"/>
            </p:cNvCxnSpPr>
            <p:nvPr/>
          </p:nvCxnSpPr>
          <p:spPr bwMode="auto">
            <a:xfrm>
              <a:off x="2932336" y="3787816"/>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0" name="Straight Connector 107">
              <a:extLst>
                <a:ext uri="{FF2B5EF4-FFF2-40B4-BE49-F238E27FC236}">
                  <a16:creationId xmlns:a16="http://schemas.microsoft.com/office/drawing/2014/main" id="{567CB053-06D8-494E-B3CA-25711DEE9A50}"/>
                </a:ext>
              </a:extLst>
            </p:cNvPr>
            <p:cNvCxnSpPr>
              <a:cxnSpLocks noChangeShapeType="1"/>
            </p:cNvCxnSpPr>
            <p:nvPr/>
          </p:nvCxnSpPr>
          <p:spPr bwMode="auto">
            <a:xfrm>
              <a:off x="2980825" y="3834063"/>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1" name="Straight Connector 108">
              <a:extLst>
                <a:ext uri="{FF2B5EF4-FFF2-40B4-BE49-F238E27FC236}">
                  <a16:creationId xmlns:a16="http://schemas.microsoft.com/office/drawing/2014/main" id="{A76970DC-051A-40D4-BA23-8A78ED1E75BD}"/>
                </a:ext>
              </a:extLst>
            </p:cNvPr>
            <p:cNvCxnSpPr>
              <a:cxnSpLocks noChangeShapeType="1"/>
            </p:cNvCxnSpPr>
            <p:nvPr/>
          </p:nvCxnSpPr>
          <p:spPr bwMode="auto">
            <a:xfrm>
              <a:off x="3011997" y="3834063"/>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2" name="Straight Connector 109">
              <a:extLst>
                <a:ext uri="{FF2B5EF4-FFF2-40B4-BE49-F238E27FC236}">
                  <a16:creationId xmlns:a16="http://schemas.microsoft.com/office/drawing/2014/main" id="{E633ABAD-6879-44A2-95B0-97398301BB50}"/>
                </a:ext>
              </a:extLst>
            </p:cNvPr>
            <p:cNvCxnSpPr>
              <a:cxnSpLocks noChangeShapeType="1"/>
            </p:cNvCxnSpPr>
            <p:nvPr/>
          </p:nvCxnSpPr>
          <p:spPr bwMode="auto">
            <a:xfrm>
              <a:off x="3297730" y="3954546"/>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3" name="Straight Connector 110">
              <a:extLst>
                <a:ext uri="{FF2B5EF4-FFF2-40B4-BE49-F238E27FC236}">
                  <a16:creationId xmlns:a16="http://schemas.microsoft.com/office/drawing/2014/main" id="{50FC87DA-D9C3-4499-99BD-2FFF7BB9923A}"/>
                </a:ext>
              </a:extLst>
            </p:cNvPr>
            <p:cNvCxnSpPr>
              <a:cxnSpLocks noChangeShapeType="1"/>
            </p:cNvCxnSpPr>
            <p:nvPr/>
          </p:nvCxnSpPr>
          <p:spPr bwMode="auto">
            <a:xfrm>
              <a:off x="3431074" y="4000787"/>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4" name="Straight Connector 111">
              <a:extLst>
                <a:ext uri="{FF2B5EF4-FFF2-40B4-BE49-F238E27FC236}">
                  <a16:creationId xmlns:a16="http://schemas.microsoft.com/office/drawing/2014/main" id="{7B34E1C2-E413-44B3-A331-1E59387F7A43}"/>
                </a:ext>
              </a:extLst>
            </p:cNvPr>
            <p:cNvCxnSpPr>
              <a:cxnSpLocks noChangeShapeType="1"/>
            </p:cNvCxnSpPr>
            <p:nvPr/>
          </p:nvCxnSpPr>
          <p:spPr bwMode="auto">
            <a:xfrm>
              <a:off x="3245778" y="3952106"/>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5" name="Straight Connector 112">
              <a:extLst>
                <a:ext uri="{FF2B5EF4-FFF2-40B4-BE49-F238E27FC236}">
                  <a16:creationId xmlns:a16="http://schemas.microsoft.com/office/drawing/2014/main" id="{8DB1A1DE-5443-49A6-95FC-6CD71AC984F5}"/>
                </a:ext>
              </a:extLst>
            </p:cNvPr>
            <p:cNvCxnSpPr>
              <a:cxnSpLocks noChangeShapeType="1"/>
            </p:cNvCxnSpPr>
            <p:nvPr/>
          </p:nvCxnSpPr>
          <p:spPr bwMode="auto">
            <a:xfrm>
              <a:off x="3332365" y="3954546"/>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6" name="Straight Connector 114">
              <a:extLst>
                <a:ext uri="{FF2B5EF4-FFF2-40B4-BE49-F238E27FC236}">
                  <a16:creationId xmlns:a16="http://schemas.microsoft.com/office/drawing/2014/main" id="{D49F6DC1-3518-49AF-8338-65413A8C8E10}"/>
                </a:ext>
              </a:extLst>
            </p:cNvPr>
            <p:cNvCxnSpPr>
              <a:cxnSpLocks noChangeShapeType="1"/>
            </p:cNvCxnSpPr>
            <p:nvPr/>
          </p:nvCxnSpPr>
          <p:spPr bwMode="auto">
            <a:xfrm>
              <a:off x="3595589"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7" name="Straight Connector 115">
              <a:extLst>
                <a:ext uri="{FF2B5EF4-FFF2-40B4-BE49-F238E27FC236}">
                  <a16:creationId xmlns:a16="http://schemas.microsoft.com/office/drawing/2014/main" id="{A0366659-4371-4854-9CFC-DE22D17FC9FD}"/>
                </a:ext>
              </a:extLst>
            </p:cNvPr>
            <p:cNvCxnSpPr>
              <a:cxnSpLocks noChangeShapeType="1"/>
            </p:cNvCxnSpPr>
            <p:nvPr/>
          </p:nvCxnSpPr>
          <p:spPr bwMode="auto">
            <a:xfrm>
              <a:off x="3467441" y="4027566"/>
              <a:ext cx="0" cy="35293"/>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8" name="Straight Connector 116">
              <a:extLst>
                <a:ext uri="{FF2B5EF4-FFF2-40B4-BE49-F238E27FC236}">
                  <a16:creationId xmlns:a16="http://schemas.microsoft.com/office/drawing/2014/main" id="{B94200D4-482C-476E-B6A0-A420AC3526CE}"/>
                </a:ext>
              </a:extLst>
            </p:cNvPr>
            <p:cNvCxnSpPr>
              <a:cxnSpLocks noChangeShapeType="1"/>
            </p:cNvCxnSpPr>
            <p:nvPr/>
          </p:nvCxnSpPr>
          <p:spPr bwMode="auto">
            <a:xfrm>
              <a:off x="3671785"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09" name="Straight Connector 117">
              <a:extLst>
                <a:ext uri="{FF2B5EF4-FFF2-40B4-BE49-F238E27FC236}">
                  <a16:creationId xmlns:a16="http://schemas.microsoft.com/office/drawing/2014/main" id="{53E09BBE-AD23-4E69-8FFF-4F67341DA01B}"/>
                </a:ext>
              </a:extLst>
            </p:cNvPr>
            <p:cNvCxnSpPr>
              <a:cxnSpLocks noChangeShapeType="1"/>
            </p:cNvCxnSpPr>
            <p:nvPr/>
          </p:nvCxnSpPr>
          <p:spPr bwMode="auto">
            <a:xfrm>
              <a:off x="3630224"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10" name="Straight Connector 118">
              <a:extLst>
                <a:ext uri="{FF2B5EF4-FFF2-40B4-BE49-F238E27FC236}">
                  <a16:creationId xmlns:a16="http://schemas.microsoft.com/office/drawing/2014/main" id="{07F4A4C6-C83F-4075-884F-EB841EEE8FBA}"/>
                </a:ext>
              </a:extLst>
            </p:cNvPr>
            <p:cNvCxnSpPr>
              <a:cxnSpLocks noChangeShapeType="1"/>
            </p:cNvCxnSpPr>
            <p:nvPr/>
          </p:nvCxnSpPr>
          <p:spPr bwMode="auto">
            <a:xfrm>
              <a:off x="3938471"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11" name="Straight Connector 119">
              <a:extLst>
                <a:ext uri="{FF2B5EF4-FFF2-40B4-BE49-F238E27FC236}">
                  <a16:creationId xmlns:a16="http://schemas.microsoft.com/office/drawing/2014/main" id="{904C8A40-9DC8-422D-AA8E-E1481D996184}"/>
                </a:ext>
              </a:extLst>
            </p:cNvPr>
            <p:cNvCxnSpPr>
              <a:cxnSpLocks noChangeShapeType="1"/>
            </p:cNvCxnSpPr>
            <p:nvPr/>
          </p:nvCxnSpPr>
          <p:spPr bwMode="auto">
            <a:xfrm>
              <a:off x="4004277"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12" name="Straight Connector 120">
              <a:extLst>
                <a:ext uri="{FF2B5EF4-FFF2-40B4-BE49-F238E27FC236}">
                  <a16:creationId xmlns:a16="http://schemas.microsoft.com/office/drawing/2014/main" id="{C563B0A2-6454-4DDA-A944-08659772F70D}"/>
                </a:ext>
              </a:extLst>
            </p:cNvPr>
            <p:cNvCxnSpPr>
              <a:cxnSpLocks noChangeShapeType="1"/>
            </p:cNvCxnSpPr>
            <p:nvPr/>
          </p:nvCxnSpPr>
          <p:spPr bwMode="auto">
            <a:xfrm>
              <a:off x="4135888"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13" name="Straight Connector 121">
              <a:extLst>
                <a:ext uri="{FF2B5EF4-FFF2-40B4-BE49-F238E27FC236}">
                  <a16:creationId xmlns:a16="http://schemas.microsoft.com/office/drawing/2014/main" id="{B2E57FC9-FCA7-4EA2-830C-AF5DEDCDF7C6}"/>
                </a:ext>
              </a:extLst>
            </p:cNvPr>
            <p:cNvCxnSpPr>
              <a:cxnSpLocks noChangeShapeType="1"/>
            </p:cNvCxnSpPr>
            <p:nvPr/>
          </p:nvCxnSpPr>
          <p:spPr bwMode="auto">
            <a:xfrm>
              <a:off x="4106449"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14" name="Straight Connector 122">
              <a:extLst>
                <a:ext uri="{FF2B5EF4-FFF2-40B4-BE49-F238E27FC236}">
                  <a16:creationId xmlns:a16="http://schemas.microsoft.com/office/drawing/2014/main" id="{AB72CE0E-0ABC-41AB-9414-97E734A84657}"/>
                </a:ext>
              </a:extLst>
            </p:cNvPr>
            <p:cNvCxnSpPr>
              <a:cxnSpLocks noChangeShapeType="1"/>
            </p:cNvCxnSpPr>
            <p:nvPr/>
          </p:nvCxnSpPr>
          <p:spPr bwMode="auto">
            <a:xfrm>
              <a:off x="4165328"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15" name="Straight Connector 131">
              <a:extLst>
                <a:ext uri="{FF2B5EF4-FFF2-40B4-BE49-F238E27FC236}">
                  <a16:creationId xmlns:a16="http://schemas.microsoft.com/office/drawing/2014/main" id="{6D3571EA-7625-4F97-8DF4-9C429E92286C}"/>
                </a:ext>
              </a:extLst>
            </p:cNvPr>
            <p:cNvCxnSpPr>
              <a:cxnSpLocks noChangeShapeType="1"/>
            </p:cNvCxnSpPr>
            <p:nvPr/>
          </p:nvCxnSpPr>
          <p:spPr bwMode="auto">
            <a:xfrm>
              <a:off x="3131486" y="3887610"/>
              <a:ext cx="0" cy="35293"/>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16" name="Straight Connector 146">
              <a:extLst>
                <a:ext uri="{FF2B5EF4-FFF2-40B4-BE49-F238E27FC236}">
                  <a16:creationId xmlns:a16="http://schemas.microsoft.com/office/drawing/2014/main" id="{F89317F5-D19B-413E-827C-B0C0973AA7F3}"/>
                </a:ext>
              </a:extLst>
            </p:cNvPr>
            <p:cNvCxnSpPr>
              <a:cxnSpLocks noChangeShapeType="1"/>
            </p:cNvCxnSpPr>
            <p:nvPr/>
          </p:nvCxnSpPr>
          <p:spPr bwMode="auto">
            <a:xfrm>
              <a:off x="3784348"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17" name="Straight Connector 151">
              <a:extLst>
                <a:ext uri="{FF2B5EF4-FFF2-40B4-BE49-F238E27FC236}">
                  <a16:creationId xmlns:a16="http://schemas.microsoft.com/office/drawing/2014/main" id="{7F358E1D-663E-405E-9C69-A364655317D1}"/>
                </a:ext>
              </a:extLst>
            </p:cNvPr>
            <p:cNvCxnSpPr>
              <a:cxnSpLocks noChangeShapeType="1"/>
            </p:cNvCxnSpPr>
            <p:nvPr/>
          </p:nvCxnSpPr>
          <p:spPr bwMode="auto">
            <a:xfrm>
              <a:off x="3773957" y="4120053"/>
              <a:ext cx="0" cy="36510"/>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sp>
          <p:nvSpPr>
            <p:cNvPr id="418" name="Freeform: Shape 4">
              <a:extLst>
                <a:ext uri="{FF2B5EF4-FFF2-40B4-BE49-F238E27FC236}">
                  <a16:creationId xmlns:a16="http://schemas.microsoft.com/office/drawing/2014/main" id="{6B953F3D-48EC-47F7-AD8D-5CCA620A8C2F}"/>
                </a:ext>
              </a:extLst>
            </p:cNvPr>
            <p:cNvSpPr>
              <a:spLocks/>
            </p:cNvSpPr>
            <p:nvPr/>
          </p:nvSpPr>
          <p:spPr bwMode="auto">
            <a:xfrm>
              <a:off x="1420539" y="3242596"/>
              <a:ext cx="2755182" cy="920054"/>
            </a:xfrm>
            <a:custGeom>
              <a:avLst/>
              <a:gdLst>
                <a:gd name="T0" fmla="*/ 55487 w 2525388"/>
                <a:gd name="T1" fmla="*/ 0 h 1200022"/>
                <a:gd name="T2" fmla="*/ 78093 w 2525388"/>
                <a:gd name="T3" fmla="*/ 30826 h 1200022"/>
                <a:gd name="T4" fmla="*/ 98645 w 2525388"/>
                <a:gd name="T5" fmla="*/ 49321 h 1200022"/>
                <a:gd name="T6" fmla="*/ 168518 w 2525388"/>
                <a:gd name="T7" fmla="*/ 59596 h 1200022"/>
                <a:gd name="T8" fmla="*/ 176738 w 2525388"/>
                <a:gd name="T9" fmla="*/ 78092 h 1200022"/>
                <a:gd name="T10" fmla="*/ 244556 w 2525388"/>
                <a:gd name="T11" fmla="*/ 96587 h 1200022"/>
                <a:gd name="T12" fmla="*/ 304154 w 2525388"/>
                <a:gd name="T13" fmla="*/ 113028 h 1200022"/>
                <a:gd name="T14" fmla="*/ 347311 w 2525388"/>
                <a:gd name="T15" fmla="*/ 150019 h 1200022"/>
                <a:gd name="T16" fmla="*/ 357586 w 2525388"/>
                <a:gd name="T17" fmla="*/ 184955 h 1200022"/>
                <a:gd name="T18" fmla="*/ 378138 w 2525388"/>
                <a:gd name="T19" fmla="*/ 211671 h 1200022"/>
                <a:gd name="T20" fmla="*/ 398688 w 2525388"/>
                <a:gd name="T21" fmla="*/ 224001 h 1200022"/>
                <a:gd name="T22" fmla="*/ 458286 w 2525388"/>
                <a:gd name="T23" fmla="*/ 263047 h 1200022"/>
                <a:gd name="T24" fmla="*/ 491168 w 2525388"/>
                <a:gd name="T25" fmla="*/ 279487 h 1200022"/>
                <a:gd name="T26" fmla="*/ 532269 w 2525388"/>
                <a:gd name="T27" fmla="*/ 314423 h 1200022"/>
                <a:gd name="T28" fmla="*/ 748054 w 2525388"/>
                <a:gd name="T29" fmla="*/ 369909 h 1200022"/>
                <a:gd name="T30" fmla="*/ 770661 w 2525388"/>
                <a:gd name="T31" fmla="*/ 390460 h 1200022"/>
                <a:gd name="T32" fmla="*/ 830259 w 2525388"/>
                <a:gd name="T33" fmla="*/ 427451 h 1200022"/>
                <a:gd name="T34" fmla="*/ 891912 w 2525388"/>
                <a:gd name="T35" fmla="*/ 460331 h 1200022"/>
                <a:gd name="T36" fmla="*/ 957674 w 2525388"/>
                <a:gd name="T37" fmla="*/ 480882 h 1200022"/>
                <a:gd name="T38" fmla="*/ 984391 w 2525388"/>
                <a:gd name="T39" fmla="*/ 521983 h 1200022"/>
                <a:gd name="T40" fmla="*/ 1072760 w 2525388"/>
                <a:gd name="T41" fmla="*/ 558974 h 1200022"/>
                <a:gd name="T42" fmla="*/ 1115917 w 2525388"/>
                <a:gd name="T43" fmla="*/ 579525 h 1200022"/>
                <a:gd name="T44" fmla="*/ 1169349 w 2525388"/>
                <a:gd name="T45" fmla="*/ 618570 h 1200022"/>
                <a:gd name="T46" fmla="*/ 1226892 w 2525388"/>
                <a:gd name="T47" fmla="*/ 632956 h 1200022"/>
                <a:gd name="T48" fmla="*/ 1261828 w 2525388"/>
                <a:gd name="T49" fmla="*/ 663782 h 1200022"/>
                <a:gd name="T50" fmla="*/ 1309095 w 2525388"/>
                <a:gd name="T51" fmla="*/ 704882 h 1200022"/>
                <a:gd name="T52" fmla="*/ 1370748 w 2525388"/>
                <a:gd name="T53" fmla="*/ 737764 h 1200022"/>
                <a:gd name="T54" fmla="*/ 1387189 w 2525388"/>
                <a:gd name="T55" fmla="*/ 766534 h 1200022"/>
                <a:gd name="T56" fmla="*/ 1465284 w 2525388"/>
                <a:gd name="T57" fmla="*/ 824076 h 1200022"/>
                <a:gd name="T58" fmla="*/ 1533101 w 2525388"/>
                <a:gd name="T59" fmla="*/ 850791 h 1200022"/>
                <a:gd name="T60" fmla="*/ 1580368 w 2525388"/>
                <a:gd name="T61" fmla="*/ 891892 h 1200022"/>
                <a:gd name="T62" fmla="*/ 1619415 w 2525388"/>
                <a:gd name="T63" fmla="*/ 935049 h 1200022"/>
                <a:gd name="T64" fmla="*/ 1789988 w 2525388"/>
                <a:gd name="T65" fmla="*/ 984369 h 1200022"/>
                <a:gd name="T66" fmla="*/ 1847531 w 2525388"/>
                <a:gd name="T67" fmla="*/ 1037801 h 1200022"/>
                <a:gd name="T68" fmla="*/ 1927680 w 2525388"/>
                <a:gd name="T69" fmla="*/ 1080957 h 1200022"/>
                <a:gd name="T70" fmla="*/ 1948231 w 2525388"/>
                <a:gd name="T71" fmla="*/ 1146718 h 1200022"/>
                <a:gd name="T72" fmla="*/ 2525713 w 2525388"/>
                <a:gd name="T73" fmla="*/ 1200150 h 12000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525388" h="1200022">
                  <a:moveTo>
                    <a:pt x="0" y="0"/>
                  </a:moveTo>
                  <a:lnTo>
                    <a:pt x="55480" y="0"/>
                  </a:lnTo>
                  <a:lnTo>
                    <a:pt x="55480" y="30823"/>
                  </a:lnTo>
                  <a:lnTo>
                    <a:pt x="78083" y="30823"/>
                  </a:lnTo>
                  <a:lnTo>
                    <a:pt x="78083" y="49316"/>
                  </a:lnTo>
                  <a:lnTo>
                    <a:pt x="98632" y="49316"/>
                  </a:lnTo>
                  <a:lnTo>
                    <a:pt x="98632" y="59590"/>
                  </a:lnTo>
                  <a:lnTo>
                    <a:pt x="168496" y="59590"/>
                  </a:lnTo>
                  <a:lnTo>
                    <a:pt x="168496" y="78084"/>
                  </a:lnTo>
                  <a:lnTo>
                    <a:pt x="176715" y="78084"/>
                  </a:lnTo>
                  <a:lnTo>
                    <a:pt x="176715" y="96577"/>
                  </a:lnTo>
                  <a:lnTo>
                    <a:pt x="244525" y="96577"/>
                  </a:lnTo>
                  <a:lnTo>
                    <a:pt x="244525" y="113016"/>
                  </a:lnTo>
                  <a:lnTo>
                    <a:pt x="304115" y="113016"/>
                  </a:lnTo>
                  <a:lnTo>
                    <a:pt x="304115" y="150003"/>
                  </a:lnTo>
                  <a:lnTo>
                    <a:pt x="347266" y="150003"/>
                  </a:lnTo>
                  <a:lnTo>
                    <a:pt x="347266" y="184935"/>
                  </a:lnTo>
                  <a:lnTo>
                    <a:pt x="357540" y="184935"/>
                  </a:lnTo>
                  <a:lnTo>
                    <a:pt x="357540" y="211648"/>
                  </a:lnTo>
                  <a:lnTo>
                    <a:pt x="378089" y="211648"/>
                  </a:lnTo>
                  <a:lnTo>
                    <a:pt x="378089" y="223977"/>
                  </a:lnTo>
                  <a:lnTo>
                    <a:pt x="398637" y="223977"/>
                  </a:lnTo>
                  <a:lnTo>
                    <a:pt x="398637" y="263019"/>
                  </a:lnTo>
                  <a:lnTo>
                    <a:pt x="458227" y="263019"/>
                  </a:lnTo>
                  <a:lnTo>
                    <a:pt x="458227" y="279457"/>
                  </a:lnTo>
                  <a:lnTo>
                    <a:pt x="491105" y="279457"/>
                  </a:lnTo>
                  <a:lnTo>
                    <a:pt x="491105" y="314389"/>
                  </a:lnTo>
                  <a:lnTo>
                    <a:pt x="532201" y="314389"/>
                  </a:lnTo>
                  <a:lnTo>
                    <a:pt x="532201" y="369870"/>
                  </a:lnTo>
                  <a:lnTo>
                    <a:pt x="747958" y="369870"/>
                  </a:lnTo>
                  <a:lnTo>
                    <a:pt x="747958" y="390418"/>
                  </a:lnTo>
                  <a:lnTo>
                    <a:pt x="770562" y="390418"/>
                  </a:lnTo>
                  <a:lnTo>
                    <a:pt x="770562" y="427405"/>
                  </a:lnTo>
                  <a:lnTo>
                    <a:pt x="830152" y="427405"/>
                  </a:lnTo>
                  <a:lnTo>
                    <a:pt x="830152" y="460282"/>
                  </a:lnTo>
                  <a:lnTo>
                    <a:pt x="891797" y="460282"/>
                  </a:lnTo>
                  <a:lnTo>
                    <a:pt x="891797" y="480831"/>
                  </a:lnTo>
                  <a:lnTo>
                    <a:pt x="957551" y="480831"/>
                  </a:lnTo>
                  <a:lnTo>
                    <a:pt x="957551" y="521927"/>
                  </a:lnTo>
                  <a:lnTo>
                    <a:pt x="984264" y="521927"/>
                  </a:lnTo>
                  <a:lnTo>
                    <a:pt x="984264" y="558914"/>
                  </a:lnTo>
                  <a:lnTo>
                    <a:pt x="1072622" y="558914"/>
                  </a:lnTo>
                  <a:lnTo>
                    <a:pt x="1072622" y="579463"/>
                  </a:lnTo>
                  <a:lnTo>
                    <a:pt x="1115773" y="579463"/>
                  </a:lnTo>
                  <a:lnTo>
                    <a:pt x="1115773" y="618504"/>
                  </a:lnTo>
                  <a:lnTo>
                    <a:pt x="1169199" y="618504"/>
                  </a:lnTo>
                  <a:lnTo>
                    <a:pt x="1169199" y="632888"/>
                  </a:lnTo>
                  <a:lnTo>
                    <a:pt x="1226734" y="632888"/>
                  </a:lnTo>
                  <a:lnTo>
                    <a:pt x="1226734" y="663711"/>
                  </a:lnTo>
                  <a:lnTo>
                    <a:pt x="1261666" y="663711"/>
                  </a:lnTo>
                  <a:lnTo>
                    <a:pt x="1261666" y="704807"/>
                  </a:lnTo>
                  <a:lnTo>
                    <a:pt x="1308927" y="704807"/>
                  </a:lnTo>
                  <a:lnTo>
                    <a:pt x="1308927" y="737685"/>
                  </a:lnTo>
                  <a:lnTo>
                    <a:pt x="1370572" y="737685"/>
                  </a:lnTo>
                  <a:lnTo>
                    <a:pt x="1370572" y="766452"/>
                  </a:lnTo>
                  <a:lnTo>
                    <a:pt x="1387011" y="766452"/>
                  </a:lnTo>
                  <a:lnTo>
                    <a:pt x="1387011" y="823988"/>
                  </a:lnTo>
                  <a:lnTo>
                    <a:pt x="1465095" y="823988"/>
                  </a:lnTo>
                  <a:lnTo>
                    <a:pt x="1465095" y="850700"/>
                  </a:lnTo>
                  <a:lnTo>
                    <a:pt x="1532904" y="850700"/>
                  </a:lnTo>
                  <a:lnTo>
                    <a:pt x="1532904" y="891797"/>
                  </a:lnTo>
                  <a:lnTo>
                    <a:pt x="1580165" y="891797"/>
                  </a:lnTo>
                  <a:lnTo>
                    <a:pt x="1580165" y="934949"/>
                  </a:lnTo>
                  <a:lnTo>
                    <a:pt x="1619207" y="934949"/>
                  </a:lnTo>
                  <a:lnTo>
                    <a:pt x="1619207" y="984264"/>
                  </a:lnTo>
                  <a:lnTo>
                    <a:pt x="1789758" y="984264"/>
                  </a:lnTo>
                  <a:lnTo>
                    <a:pt x="1789758" y="1037690"/>
                  </a:lnTo>
                  <a:lnTo>
                    <a:pt x="1847293" y="1037690"/>
                  </a:lnTo>
                  <a:lnTo>
                    <a:pt x="1847293" y="1080842"/>
                  </a:lnTo>
                  <a:lnTo>
                    <a:pt x="1927432" y="1080842"/>
                  </a:lnTo>
                  <a:lnTo>
                    <a:pt x="1927432" y="1146596"/>
                  </a:lnTo>
                  <a:lnTo>
                    <a:pt x="1947980" y="1146596"/>
                  </a:lnTo>
                  <a:lnTo>
                    <a:pt x="1947980" y="1200022"/>
                  </a:lnTo>
                  <a:lnTo>
                    <a:pt x="2525388" y="1200022"/>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419" name="Straight Connector 175">
              <a:extLst>
                <a:ext uri="{FF2B5EF4-FFF2-40B4-BE49-F238E27FC236}">
                  <a16:creationId xmlns:a16="http://schemas.microsoft.com/office/drawing/2014/main" id="{78F344A6-9903-494D-85F9-F73EEF3E0311}"/>
                </a:ext>
              </a:extLst>
            </p:cNvPr>
            <p:cNvCxnSpPr>
              <a:cxnSpLocks noChangeShapeType="1"/>
            </p:cNvCxnSpPr>
            <p:nvPr/>
          </p:nvCxnSpPr>
          <p:spPr bwMode="auto">
            <a:xfrm>
              <a:off x="3174778" y="3916815"/>
              <a:ext cx="0" cy="36510"/>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grpSp>
      <p:grpSp>
        <p:nvGrpSpPr>
          <p:cNvPr id="11" name="Group 10">
            <a:extLst>
              <a:ext uri="{FF2B5EF4-FFF2-40B4-BE49-F238E27FC236}">
                <a16:creationId xmlns:a16="http://schemas.microsoft.com/office/drawing/2014/main" id="{F609156C-EA2B-4D19-A3D8-AA16E92AADE3}"/>
              </a:ext>
            </a:extLst>
          </p:cNvPr>
          <p:cNvGrpSpPr/>
          <p:nvPr/>
        </p:nvGrpSpPr>
        <p:grpSpPr>
          <a:xfrm>
            <a:off x="7656880" y="2607224"/>
            <a:ext cx="3866314" cy="1869622"/>
            <a:chOff x="11053074" y="2442101"/>
            <a:chExt cx="4940472" cy="2364243"/>
          </a:xfrm>
        </p:grpSpPr>
        <p:grpSp>
          <p:nvGrpSpPr>
            <p:cNvPr id="10" name="Group 9">
              <a:extLst>
                <a:ext uri="{FF2B5EF4-FFF2-40B4-BE49-F238E27FC236}">
                  <a16:creationId xmlns:a16="http://schemas.microsoft.com/office/drawing/2014/main" id="{CE592F74-939E-4798-A251-CF1B90DB9AB1}"/>
                </a:ext>
              </a:extLst>
            </p:cNvPr>
            <p:cNvGrpSpPr/>
            <p:nvPr/>
          </p:nvGrpSpPr>
          <p:grpSpPr>
            <a:xfrm>
              <a:off x="11053074" y="2442101"/>
              <a:ext cx="4940472" cy="2364243"/>
              <a:chOff x="4484923" y="3060806"/>
              <a:chExt cx="4940472" cy="2364243"/>
            </a:xfrm>
          </p:grpSpPr>
          <p:sp>
            <p:nvSpPr>
              <p:cNvPr id="422" name="TextBox 53">
                <a:extLst>
                  <a:ext uri="{FF2B5EF4-FFF2-40B4-BE49-F238E27FC236}">
                    <a16:creationId xmlns:a16="http://schemas.microsoft.com/office/drawing/2014/main" id="{3D2D1CFA-DEC0-4FC9-8A91-4178955BE556}"/>
                  </a:ext>
                </a:extLst>
              </p:cNvPr>
              <p:cNvSpPr txBox="1">
                <a:spLocks noChangeArrowheads="1"/>
              </p:cNvSpPr>
              <p:nvPr/>
            </p:nvSpPr>
            <p:spPr bwMode="auto">
              <a:xfrm>
                <a:off x="6390975" y="3433405"/>
                <a:ext cx="2982041"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423" name="TextBox 54">
                <a:extLst>
                  <a:ext uri="{FF2B5EF4-FFF2-40B4-BE49-F238E27FC236}">
                    <a16:creationId xmlns:a16="http://schemas.microsoft.com/office/drawing/2014/main" id="{FC90C9E6-30A5-45F9-BC6C-06777BEC166B}"/>
                  </a:ext>
                </a:extLst>
              </p:cNvPr>
              <p:cNvSpPr txBox="1">
                <a:spLocks noChangeArrowheads="1"/>
              </p:cNvSpPr>
              <p:nvPr/>
            </p:nvSpPr>
            <p:spPr bwMode="auto">
              <a:xfrm>
                <a:off x="6865932" y="4171713"/>
                <a:ext cx="255946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sp>
            <p:nvSpPr>
              <p:cNvPr id="424" name="Freeform: Shape 7">
                <a:extLst>
                  <a:ext uri="{FF2B5EF4-FFF2-40B4-BE49-F238E27FC236}">
                    <a16:creationId xmlns:a16="http://schemas.microsoft.com/office/drawing/2014/main" id="{E87C7B14-A859-41E1-A783-C214389600A5}"/>
                  </a:ext>
                </a:extLst>
              </p:cNvPr>
              <p:cNvSpPr>
                <a:spLocks/>
              </p:cNvSpPr>
              <p:nvPr/>
            </p:nvSpPr>
            <p:spPr bwMode="auto">
              <a:xfrm>
                <a:off x="5086100" y="3247071"/>
                <a:ext cx="2858045" cy="578779"/>
              </a:xfrm>
              <a:custGeom>
                <a:avLst/>
                <a:gdLst>
                  <a:gd name="T0" fmla="*/ 0 w 2638378"/>
                  <a:gd name="T1" fmla="*/ 0 h 764974"/>
                  <a:gd name="T2" fmla="*/ 57988 w 2638378"/>
                  <a:gd name="T3" fmla="*/ 0 h 764974"/>
                  <a:gd name="T4" fmla="*/ 57988 w 2638378"/>
                  <a:gd name="T5" fmla="*/ 15556 h 764974"/>
                  <a:gd name="T6" fmla="*/ 78060 w 2638378"/>
                  <a:gd name="T7" fmla="*/ 15556 h 764974"/>
                  <a:gd name="T8" fmla="*/ 78060 w 2638378"/>
                  <a:gd name="T9" fmla="*/ 48887 h 764974"/>
                  <a:gd name="T10" fmla="*/ 153893 w 2638378"/>
                  <a:gd name="T11" fmla="*/ 48887 h 764974"/>
                  <a:gd name="T12" fmla="*/ 153893 w 2638378"/>
                  <a:gd name="T13" fmla="*/ 57776 h 764974"/>
                  <a:gd name="T14" fmla="*/ 231953 w 2638378"/>
                  <a:gd name="T15" fmla="*/ 57776 h 764974"/>
                  <a:gd name="T16" fmla="*/ 231953 w 2638378"/>
                  <a:gd name="T17" fmla="*/ 77777 h 764974"/>
                  <a:gd name="T18" fmla="*/ 267639 w 2638378"/>
                  <a:gd name="T19" fmla="*/ 77777 h 764974"/>
                  <a:gd name="T20" fmla="*/ 267639 w 2638378"/>
                  <a:gd name="T21" fmla="*/ 119997 h 764974"/>
                  <a:gd name="T22" fmla="*/ 347930 w 2638378"/>
                  <a:gd name="T23" fmla="*/ 119997 h 764974"/>
                  <a:gd name="T24" fmla="*/ 347930 w 2638378"/>
                  <a:gd name="T25" fmla="*/ 151108 h 764974"/>
                  <a:gd name="T26" fmla="*/ 379155 w 2638378"/>
                  <a:gd name="T27" fmla="*/ 151108 h 764974"/>
                  <a:gd name="T28" fmla="*/ 379155 w 2638378"/>
                  <a:gd name="T29" fmla="*/ 166662 h 764974"/>
                  <a:gd name="T30" fmla="*/ 405918 w 2638378"/>
                  <a:gd name="T31" fmla="*/ 166662 h 764974"/>
                  <a:gd name="T32" fmla="*/ 405918 w 2638378"/>
                  <a:gd name="T33" fmla="*/ 197773 h 764974"/>
                  <a:gd name="T34" fmla="*/ 466137 w 2638378"/>
                  <a:gd name="T35" fmla="*/ 197773 h 764974"/>
                  <a:gd name="T36" fmla="*/ 486211 w 2638378"/>
                  <a:gd name="T37" fmla="*/ 197773 h 764974"/>
                  <a:gd name="T38" fmla="*/ 486211 w 2638378"/>
                  <a:gd name="T39" fmla="*/ 228884 h 764974"/>
                  <a:gd name="T40" fmla="*/ 539739 w 2638378"/>
                  <a:gd name="T41" fmla="*/ 228884 h 764974"/>
                  <a:gd name="T42" fmla="*/ 539739 w 2638378"/>
                  <a:gd name="T43" fmla="*/ 253327 h 764974"/>
                  <a:gd name="T44" fmla="*/ 564272 w 2638378"/>
                  <a:gd name="T45" fmla="*/ 253327 h 764974"/>
                  <a:gd name="T46" fmla="*/ 564272 w 2638378"/>
                  <a:gd name="T47" fmla="*/ 286661 h 764974"/>
                  <a:gd name="T48" fmla="*/ 622260 w 2638378"/>
                  <a:gd name="T49" fmla="*/ 286661 h 764974"/>
                  <a:gd name="T50" fmla="*/ 622260 w 2638378"/>
                  <a:gd name="T51" fmla="*/ 299992 h 764974"/>
                  <a:gd name="T52" fmla="*/ 689169 w 2638378"/>
                  <a:gd name="T53" fmla="*/ 299992 h 764974"/>
                  <a:gd name="T54" fmla="*/ 689169 w 2638378"/>
                  <a:gd name="T55" fmla="*/ 353326 h 764974"/>
                  <a:gd name="T56" fmla="*/ 751618 w 2638378"/>
                  <a:gd name="T57" fmla="*/ 353326 h 764974"/>
                  <a:gd name="T58" fmla="*/ 751618 w 2638378"/>
                  <a:gd name="T59" fmla="*/ 362214 h 764974"/>
                  <a:gd name="T60" fmla="*/ 856444 w 2638378"/>
                  <a:gd name="T61" fmla="*/ 362214 h 764974"/>
                  <a:gd name="T62" fmla="*/ 856444 w 2638378"/>
                  <a:gd name="T63" fmla="*/ 391102 h 764974"/>
                  <a:gd name="T64" fmla="*/ 912202 w 2638378"/>
                  <a:gd name="T65" fmla="*/ 391102 h 764974"/>
                  <a:gd name="T66" fmla="*/ 912202 w 2638378"/>
                  <a:gd name="T67" fmla="*/ 413323 h 764974"/>
                  <a:gd name="T68" fmla="*/ 967960 w 2638378"/>
                  <a:gd name="T69" fmla="*/ 413323 h 764974"/>
                  <a:gd name="T70" fmla="*/ 967960 w 2638378"/>
                  <a:gd name="T71" fmla="*/ 433323 h 764974"/>
                  <a:gd name="T72" fmla="*/ 1023718 w 2638378"/>
                  <a:gd name="T73" fmla="*/ 433323 h 764974"/>
                  <a:gd name="T74" fmla="*/ 1023718 w 2638378"/>
                  <a:gd name="T75" fmla="*/ 453323 h 764974"/>
                  <a:gd name="T76" fmla="*/ 1050483 w 2638378"/>
                  <a:gd name="T77" fmla="*/ 453323 h 764974"/>
                  <a:gd name="T78" fmla="*/ 1050483 w 2638378"/>
                  <a:gd name="T79" fmla="*/ 477767 h 764974"/>
                  <a:gd name="T80" fmla="*/ 1092857 w 2638378"/>
                  <a:gd name="T81" fmla="*/ 477767 h 764974"/>
                  <a:gd name="T82" fmla="*/ 1092857 w 2638378"/>
                  <a:gd name="T83" fmla="*/ 526654 h 764974"/>
                  <a:gd name="T84" fmla="*/ 1208836 w 2638378"/>
                  <a:gd name="T85" fmla="*/ 526654 h 764974"/>
                  <a:gd name="T86" fmla="*/ 1208836 w 2638378"/>
                  <a:gd name="T87" fmla="*/ 546654 h 764974"/>
                  <a:gd name="T88" fmla="*/ 1251211 w 2638378"/>
                  <a:gd name="T89" fmla="*/ 546654 h 764974"/>
                  <a:gd name="T90" fmla="*/ 1251211 w 2638378"/>
                  <a:gd name="T91" fmla="*/ 573319 h 764974"/>
                  <a:gd name="T92" fmla="*/ 1373878 w 2638378"/>
                  <a:gd name="T93" fmla="*/ 573319 h 764974"/>
                  <a:gd name="T94" fmla="*/ 1373878 w 2638378"/>
                  <a:gd name="T95" fmla="*/ 593319 h 764974"/>
                  <a:gd name="T96" fmla="*/ 1451941 w 2638378"/>
                  <a:gd name="T97" fmla="*/ 593319 h 764974"/>
                  <a:gd name="T98" fmla="*/ 1451941 w 2638378"/>
                  <a:gd name="T99" fmla="*/ 617764 h 764974"/>
                  <a:gd name="T100" fmla="*/ 1527771 w 2638378"/>
                  <a:gd name="T101" fmla="*/ 617764 h 764974"/>
                  <a:gd name="T102" fmla="*/ 1527771 w 2638378"/>
                  <a:gd name="T103" fmla="*/ 666651 h 764974"/>
                  <a:gd name="T104" fmla="*/ 1550075 w 2638378"/>
                  <a:gd name="T105" fmla="*/ 666651 h 764974"/>
                  <a:gd name="T106" fmla="*/ 1550075 w 2638378"/>
                  <a:gd name="T107" fmla="*/ 699983 h 764974"/>
                  <a:gd name="T108" fmla="*/ 1572378 w 2638378"/>
                  <a:gd name="T109" fmla="*/ 699983 h 764974"/>
                  <a:gd name="T110" fmla="*/ 1572378 w 2638378"/>
                  <a:gd name="T111" fmla="*/ 726650 h 764974"/>
                  <a:gd name="T112" fmla="*/ 1708427 w 2638378"/>
                  <a:gd name="T113" fmla="*/ 726650 h 764974"/>
                  <a:gd name="T114" fmla="*/ 1708427 w 2638378"/>
                  <a:gd name="T115" fmla="*/ 762205 h 764974"/>
                  <a:gd name="T116" fmla="*/ 2638472 w 2638378"/>
                  <a:gd name="T117" fmla="*/ 762205 h 7649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638378" h="764974">
                    <a:moveTo>
                      <a:pt x="0" y="0"/>
                    </a:moveTo>
                    <a:lnTo>
                      <a:pt x="57986" y="0"/>
                    </a:lnTo>
                    <a:lnTo>
                      <a:pt x="57986" y="15612"/>
                    </a:lnTo>
                    <a:lnTo>
                      <a:pt x="78058" y="15612"/>
                    </a:lnTo>
                    <a:lnTo>
                      <a:pt x="78058" y="49065"/>
                    </a:lnTo>
                    <a:lnTo>
                      <a:pt x="153887" y="49065"/>
                    </a:lnTo>
                    <a:lnTo>
                      <a:pt x="153887" y="57986"/>
                    </a:lnTo>
                    <a:lnTo>
                      <a:pt x="231945" y="57986"/>
                    </a:lnTo>
                    <a:lnTo>
                      <a:pt x="231945" y="78059"/>
                    </a:lnTo>
                    <a:lnTo>
                      <a:pt x="267629" y="78059"/>
                    </a:lnTo>
                    <a:lnTo>
                      <a:pt x="267629" y="120433"/>
                    </a:lnTo>
                    <a:lnTo>
                      <a:pt x="347918" y="120433"/>
                    </a:lnTo>
                    <a:lnTo>
                      <a:pt x="347918" y="151657"/>
                    </a:lnTo>
                    <a:lnTo>
                      <a:pt x="379141" y="151657"/>
                    </a:lnTo>
                    <a:lnTo>
                      <a:pt x="379141" y="167268"/>
                    </a:lnTo>
                    <a:lnTo>
                      <a:pt x="405904" y="167268"/>
                    </a:lnTo>
                    <a:lnTo>
                      <a:pt x="405904" y="198492"/>
                    </a:lnTo>
                    <a:lnTo>
                      <a:pt x="466121" y="198492"/>
                    </a:lnTo>
                    <a:lnTo>
                      <a:pt x="486193" y="198492"/>
                    </a:lnTo>
                    <a:lnTo>
                      <a:pt x="486193" y="229715"/>
                    </a:lnTo>
                    <a:lnTo>
                      <a:pt x="539719" y="229715"/>
                    </a:lnTo>
                    <a:lnTo>
                      <a:pt x="539719" y="254248"/>
                    </a:lnTo>
                    <a:lnTo>
                      <a:pt x="564252" y="254248"/>
                    </a:lnTo>
                    <a:lnTo>
                      <a:pt x="564252" y="287702"/>
                    </a:lnTo>
                    <a:lnTo>
                      <a:pt x="622238" y="287702"/>
                    </a:lnTo>
                    <a:lnTo>
                      <a:pt x="622238" y="301083"/>
                    </a:lnTo>
                    <a:lnTo>
                      <a:pt x="689145" y="301083"/>
                    </a:lnTo>
                    <a:lnTo>
                      <a:pt x="689145" y="354609"/>
                    </a:lnTo>
                    <a:lnTo>
                      <a:pt x="751592" y="354609"/>
                    </a:lnTo>
                    <a:lnTo>
                      <a:pt x="751592" y="363530"/>
                    </a:lnTo>
                    <a:lnTo>
                      <a:pt x="856414" y="363530"/>
                    </a:lnTo>
                    <a:lnTo>
                      <a:pt x="856414" y="392523"/>
                    </a:lnTo>
                    <a:lnTo>
                      <a:pt x="912170" y="392523"/>
                    </a:lnTo>
                    <a:lnTo>
                      <a:pt x="912170" y="414825"/>
                    </a:lnTo>
                    <a:lnTo>
                      <a:pt x="967926" y="414825"/>
                    </a:lnTo>
                    <a:lnTo>
                      <a:pt x="967926" y="434898"/>
                    </a:lnTo>
                    <a:lnTo>
                      <a:pt x="1023682" y="434898"/>
                    </a:lnTo>
                    <a:lnTo>
                      <a:pt x="1023682" y="454970"/>
                    </a:lnTo>
                    <a:lnTo>
                      <a:pt x="1050445" y="454970"/>
                    </a:lnTo>
                    <a:lnTo>
                      <a:pt x="1050445" y="479503"/>
                    </a:lnTo>
                    <a:lnTo>
                      <a:pt x="1092819" y="479503"/>
                    </a:lnTo>
                    <a:lnTo>
                      <a:pt x="1092819" y="528568"/>
                    </a:lnTo>
                    <a:lnTo>
                      <a:pt x="1208792" y="528568"/>
                    </a:lnTo>
                    <a:lnTo>
                      <a:pt x="1208792" y="548640"/>
                    </a:lnTo>
                    <a:lnTo>
                      <a:pt x="1251167" y="548640"/>
                    </a:lnTo>
                    <a:lnTo>
                      <a:pt x="1251167" y="575403"/>
                    </a:lnTo>
                    <a:lnTo>
                      <a:pt x="1373830" y="575403"/>
                    </a:lnTo>
                    <a:lnTo>
                      <a:pt x="1373830" y="595475"/>
                    </a:lnTo>
                    <a:lnTo>
                      <a:pt x="1451889" y="595475"/>
                    </a:lnTo>
                    <a:lnTo>
                      <a:pt x="1451889" y="620008"/>
                    </a:lnTo>
                    <a:lnTo>
                      <a:pt x="1527717" y="620008"/>
                    </a:lnTo>
                    <a:lnTo>
                      <a:pt x="1527717" y="669073"/>
                    </a:lnTo>
                    <a:lnTo>
                      <a:pt x="1550019" y="669073"/>
                    </a:lnTo>
                    <a:lnTo>
                      <a:pt x="1550019" y="702527"/>
                    </a:lnTo>
                    <a:lnTo>
                      <a:pt x="1572322" y="702527"/>
                    </a:lnTo>
                    <a:lnTo>
                      <a:pt x="1572322" y="729290"/>
                    </a:lnTo>
                    <a:lnTo>
                      <a:pt x="1708367" y="729290"/>
                    </a:lnTo>
                    <a:lnTo>
                      <a:pt x="1708367" y="764974"/>
                    </a:lnTo>
                    <a:lnTo>
                      <a:pt x="2638378" y="764974"/>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425" name="Straight Connector 424">
                <a:extLst>
                  <a:ext uri="{FF2B5EF4-FFF2-40B4-BE49-F238E27FC236}">
                    <a16:creationId xmlns:a16="http://schemas.microsoft.com/office/drawing/2014/main" id="{821DF78B-3BCD-465E-98DE-C09C6A5B4048}"/>
                  </a:ext>
                </a:extLst>
              </p:cNvPr>
              <p:cNvCxnSpPr/>
              <p:nvPr/>
            </p:nvCxnSpPr>
            <p:spPr bwMode="auto">
              <a:xfrm>
                <a:off x="6274371" y="3786140"/>
                <a:ext cx="0" cy="36099"/>
              </a:xfrm>
              <a:prstGeom prst="line">
                <a:avLst/>
              </a:prstGeom>
              <a:noFill/>
              <a:ln w="19050" cap="flat" cmpd="sng" algn="ctr">
                <a:solidFill>
                  <a:schemeClr val="accent3"/>
                </a:solidFill>
                <a:prstDash val="solid"/>
                <a:round/>
                <a:headEnd type="none" w="med" len="med"/>
                <a:tailEnd type="none" w="med" len="med"/>
              </a:ln>
              <a:effectLst/>
            </p:spPr>
          </p:cxnSp>
          <p:cxnSp>
            <p:nvCxnSpPr>
              <p:cNvPr id="426" name="Straight Connector 425">
                <a:extLst>
                  <a:ext uri="{FF2B5EF4-FFF2-40B4-BE49-F238E27FC236}">
                    <a16:creationId xmlns:a16="http://schemas.microsoft.com/office/drawing/2014/main" id="{1387D0F7-31DA-43CB-819D-78D33E599796}"/>
                  </a:ext>
                </a:extLst>
              </p:cNvPr>
              <p:cNvCxnSpPr/>
              <p:nvPr/>
            </p:nvCxnSpPr>
            <p:spPr bwMode="auto">
              <a:xfrm>
                <a:off x="6188389" y="3723570"/>
                <a:ext cx="0" cy="36099"/>
              </a:xfrm>
              <a:prstGeom prst="line">
                <a:avLst/>
              </a:prstGeom>
              <a:noFill/>
              <a:ln w="19050" cap="flat" cmpd="sng" algn="ctr">
                <a:solidFill>
                  <a:schemeClr val="accent3"/>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82C1B50D-A4D2-4BA4-8EAF-98F4CC66B2B6}"/>
                  </a:ext>
                </a:extLst>
              </p:cNvPr>
              <p:cNvCxnSpPr/>
              <p:nvPr/>
            </p:nvCxnSpPr>
            <p:spPr bwMode="auto">
              <a:xfrm>
                <a:off x="6346596" y="3910078"/>
                <a:ext cx="0" cy="36099"/>
              </a:xfrm>
              <a:prstGeom prst="line">
                <a:avLst/>
              </a:prstGeom>
              <a:noFill/>
              <a:ln w="19050" cap="flat" cmpd="sng" algn="ctr">
                <a:solidFill>
                  <a:schemeClr val="accent3"/>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468B6598-F9C0-4EBF-B167-0A11A7419171}"/>
                  </a:ext>
                </a:extLst>
              </p:cNvPr>
              <p:cNvCxnSpPr/>
              <p:nvPr/>
            </p:nvCxnSpPr>
            <p:spPr bwMode="auto">
              <a:xfrm>
                <a:off x="6432579" y="3943768"/>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A7BA7E13-1A57-410E-87A8-4E42D6BFB51C}"/>
                  </a:ext>
                </a:extLst>
              </p:cNvPr>
              <p:cNvCxnSpPr/>
              <p:nvPr/>
            </p:nvCxnSpPr>
            <p:spPr bwMode="auto">
              <a:xfrm>
                <a:off x="6465252" y="3943768"/>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299FB9AD-09AB-4C90-A741-462F02BA9C29}"/>
                  </a:ext>
                </a:extLst>
              </p:cNvPr>
              <p:cNvCxnSpPr/>
              <p:nvPr/>
            </p:nvCxnSpPr>
            <p:spPr bwMode="auto">
              <a:xfrm>
                <a:off x="6516840" y="3943768"/>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A4B28320-9B08-4A53-AD4D-89805C7C99E0}"/>
                  </a:ext>
                </a:extLst>
              </p:cNvPr>
              <p:cNvCxnSpPr/>
              <p:nvPr/>
            </p:nvCxnSpPr>
            <p:spPr bwMode="auto">
              <a:xfrm>
                <a:off x="6726637" y="4076128"/>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2E2AF919-DBE2-4A28-917D-94E09DA22B82}"/>
                  </a:ext>
                </a:extLst>
              </p:cNvPr>
              <p:cNvCxnSpPr/>
              <p:nvPr/>
            </p:nvCxnSpPr>
            <p:spPr bwMode="auto">
              <a:xfrm>
                <a:off x="6601103" y="4026795"/>
                <a:ext cx="0" cy="34896"/>
              </a:xfrm>
              <a:prstGeom prst="line">
                <a:avLst/>
              </a:prstGeom>
              <a:noFill/>
              <a:ln w="19050" cap="flat" cmpd="sng" algn="ctr">
                <a:solidFill>
                  <a:schemeClr val="accent3"/>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653EA901-E561-47CE-A30A-8AAF8ED79A12}"/>
                  </a:ext>
                </a:extLst>
              </p:cNvPr>
              <p:cNvCxnSpPr/>
              <p:nvPr/>
            </p:nvCxnSpPr>
            <p:spPr bwMode="auto">
              <a:xfrm>
                <a:off x="6690525" y="4076128"/>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5543D9C4-CF54-443C-AB94-33178561B50E}"/>
                  </a:ext>
                </a:extLst>
              </p:cNvPr>
              <p:cNvCxnSpPr/>
              <p:nvPr/>
            </p:nvCxnSpPr>
            <p:spPr bwMode="auto">
              <a:xfrm>
                <a:off x="6865929" y="4077334"/>
                <a:ext cx="0" cy="34896"/>
              </a:xfrm>
              <a:prstGeom prst="line">
                <a:avLst/>
              </a:prstGeom>
              <a:noFill/>
              <a:ln w="19050" cap="flat" cmpd="sng" algn="ctr">
                <a:solidFill>
                  <a:schemeClr val="accent3"/>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715E0EAE-D36D-4B3D-88DE-A22D93291540}"/>
                  </a:ext>
                </a:extLst>
              </p:cNvPr>
              <p:cNvCxnSpPr/>
              <p:nvPr/>
            </p:nvCxnSpPr>
            <p:spPr bwMode="auto">
              <a:xfrm>
                <a:off x="7136110"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522955AE-F529-4C8E-867F-57FC5BB835BB}"/>
                  </a:ext>
                </a:extLst>
              </p:cNvPr>
              <p:cNvCxnSpPr/>
              <p:nvPr/>
            </p:nvCxnSpPr>
            <p:spPr bwMode="auto">
              <a:xfrm>
                <a:off x="7837525"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8F5BE696-D318-4616-AE84-8FDE10AD8B3F}"/>
                  </a:ext>
                </a:extLst>
              </p:cNvPr>
              <p:cNvCxnSpPr/>
              <p:nvPr/>
            </p:nvCxnSpPr>
            <p:spPr bwMode="auto">
              <a:xfrm>
                <a:off x="7638923"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479ADE80-C3FB-4547-9C72-ADD586FDAA5F}"/>
                  </a:ext>
                </a:extLst>
              </p:cNvPr>
              <p:cNvCxnSpPr/>
              <p:nvPr/>
            </p:nvCxnSpPr>
            <p:spPr bwMode="auto">
              <a:xfrm>
                <a:off x="7500005"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9F84540A-C900-4BDF-BDE7-DC97229BF862}"/>
                  </a:ext>
                </a:extLst>
              </p:cNvPr>
              <p:cNvCxnSpPr/>
              <p:nvPr/>
            </p:nvCxnSpPr>
            <p:spPr bwMode="auto">
              <a:xfrm>
                <a:off x="7012097"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3FE484B4-BD2A-486F-A4B0-E96C7562AB33}"/>
                  </a:ext>
                </a:extLst>
              </p:cNvPr>
              <p:cNvCxnSpPr/>
              <p:nvPr/>
            </p:nvCxnSpPr>
            <p:spPr bwMode="auto">
              <a:xfrm>
                <a:off x="7159454"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B1639222-0FA8-4113-B31B-908422733F02}"/>
                  </a:ext>
                </a:extLst>
              </p:cNvPr>
              <p:cNvCxnSpPr/>
              <p:nvPr/>
            </p:nvCxnSpPr>
            <p:spPr bwMode="auto">
              <a:xfrm>
                <a:off x="6919236"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39E4FECB-490F-4748-8449-E40DFA0002B9}"/>
                  </a:ext>
                </a:extLst>
              </p:cNvPr>
              <p:cNvCxnSpPr/>
              <p:nvPr/>
            </p:nvCxnSpPr>
            <p:spPr bwMode="auto">
              <a:xfrm>
                <a:off x="7225607"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CCD065C6-2643-4D06-9251-BB554F7B8D8B}"/>
                  </a:ext>
                </a:extLst>
              </p:cNvPr>
              <p:cNvCxnSpPr/>
              <p:nvPr/>
            </p:nvCxnSpPr>
            <p:spPr bwMode="auto">
              <a:xfrm>
                <a:off x="7355961" y="4124259"/>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444" name="Straight Connector 248">
                <a:extLst>
                  <a:ext uri="{FF2B5EF4-FFF2-40B4-BE49-F238E27FC236}">
                    <a16:creationId xmlns:a16="http://schemas.microsoft.com/office/drawing/2014/main" id="{5793D5BA-0DD5-4024-BFD4-1EC8D0E77B4F}"/>
                  </a:ext>
                </a:extLst>
              </p:cNvPr>
              <p:cNvCxnSpPr>
                <a:cxnSpLocks noChangeShapeType="1"/>
              </p:cNvCxnSpPr>
              <p:nvPr/>
            </p:nvCxnSpPr>
            <p:spPr bwMode="auto">
              <a:xfrm>
                <a:off x="6172912" y="3535859"/>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45" name="Straight Connector 249">
                <a:extLst>
                  <a:ext uri="{FF2B5EF4-FFF2-40B4-BE49-F238E27FC236}">
                    <a16:creationId xmlns:a16="http://schemas.microsoft.com/office/drawing/2014/main" id="{BD9D53C2-DDDD-4230-8025-170052CF17AC}"/>
                  </a:ext>
                </a:extLst>
              </p:cNvPr>
              <p:cNvCxnSpPr>
                <a:cxnSpLocks noChangeShapeType="1"/>
              </p:cNvCxnSpPr>
              <p:nvPr/>
            </p:nvCxnSpPr>
            <p:spPr bwMode="auto">
              <a:xfrm>
                <a:off x="6351755" y="3606852"/>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46" name="Straight Connector 250">
                <a:extLst>
                  <a:ext uri="{FF2B5EF4-FFF2-40B4-BE49-F238E27FC236}">
                    <a16:creationId xmlns:a16="http://schemas.microsoft.com/office/drawing/2014/main" id="{994384C2-C350-41A3-90EA-CE988AA84CC9}"/>
                  </a:ext>
                </a:extLst>
              </p:cNvPr>
              <p:cNvCxnSpPr>
                <a:cxnSpLocks noChangeShapeType="1"/>
              </p:cNvCxnSpPr>
              <p:nvPr/>
            </p:nvCxnSpPr>
            <p:spPr bwMode="auto">
              <a:xfrm>
                <a:off x="6325961" y="3606852"/>
                <a:ext cx="0" cy="36099"/>
              </a:xfrm>
              <a:prstGeom prst="line">
                <a:avLst/>
              </a:prstGeom>
              <a:noFill/>
              <a:ln w="57150" algn="ctr">
                <a:solidFill>
                  <a:schemeClr val="accent1"/>
                </a:solidFill>
                <a:round/>
                <a:headEnd/>
                <a:tailEnd/>
              </a:ln>
              <a:extLst>
                <a:ext uri="{909E8E84-426E-40DD-AFC4-6F175D3DCCD1}">
                  <a14:hiddenFill xmlns:a14="http://schemas.microsoft.com/office/drawing/2010/main">
                    <a:noFill/>
                  </a14:hiddenFill>
                </a:ext>
              </a:extLst>
            </p:spPr>
          </p:cxnSp>
          <p:cxnSp>
            <p:nvCxnSpPr>
              <p:cNvPr id="447" name="Straight Connector 251">
                <a:extLst>
                  <a:ext uri="{FF2B5EF4-FFF2-40B4-BE49-F238E27FC236}">
                    <a16:creationId xmlns:a16="http://schemas.microsoft.com/office/drawing/2014/main" id="{B60C1DFE-6B66-448E-90D0-82C8C0CF4AED}"/>
                  </a:ext>
                </a:extLst>
              </p:cNvPr>
              <p:cNvCxnSpPr>
                <a:cxnSpLocks noChangeShapeType="1"/>
              </p:cNvCxnSpPr>
              <p:nvPr/>
            </p:nvCxnSpPr>
            <p:spPr bwMode="auto">
              <a:xfrm>
                <a:off x="6202147" y="3535859"/>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48" name="Straight Connector 252">
                <a:extLst>
                  <a:ext uri="{FF2B5EF4-FFF2-40B4-BE49-F238E27FC236}">
                    <a16:creationId xmlns:a16="http://schemas.microsoft.com/office/drawing/2014/main" id="{2EB1053A-50F9-4816-88E5-F1D3A2BA94A4}"/>
                  </a:ext>
                </a:extLst>
              </p:cNvPr>
              <p:cNvCxnSpPr>
                <a:cxnSpLocks noChangeShapeType="1"/>
              </p:cNvCxnSpPr>
              <p:nvPr/>
            </p:nvCxnSpPr>
            <p:spPr bwMode="auto">
              <a:xfrm>
                <a:off x="6257175" y="3581583"/>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49" name="Straight Connector 253">
                <a:extLst>
                  <a:ext uri="{FF2B5EF4-FFF2-40B4-BE49-F238E27FC236}">
                    <a16:creationId xmlns:a16="http://schemas.microsoft.com/office/drawing/2014/main" id="{621C4FD6-CE6C-45B0-8D49-92D973C0D560}"/>
                  </a:ext>
                </a:extLst>
              </p:cNvPr>
              <p:cNvCxnSpPr>
                <a:cxnSpLocks noChangeShapeType="1"/>
              </p:cNvCxnSpPr>
              <p:nvPr/>
            </p:nvCxnSpPr>
            <p:spPr bwMode="auto">
              <a:xfrm>
                <a:off x="6530598" y="3645357"/>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0" name="Straight Connector 254">
                <a:extLst>
                  <a:ext uri="{FF2B5EF4-FFF2-40B4-BE49-F238E27FC236}">
                    <a16:creationId xmlns:a16="http://schemas.microsoft.com/office/drawing/2014/main" id="{07C85C3E-F9E0-4107-AB73-529645EEEEFE}"/>
                  </a:ext>
                </a:extLst>
              </p:cNvPr>
              <p:cNvCxnSpPr>
                <a:cxnSpLocks noChangeShapeType="1"/>
              </p:cNvCxnSpPr>
              <p:nvPr/>
            </p:nvCxnSpPr>
            <p:spPr bwMode="auto">
              <a:xfrm>
                <a:off x="6429139" y="3627307"/>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1" name="Straight Connector 255">
                <a:extLst>
                  <a:ext uri="{FF2B5EF4-FFF2-40B4-BE49-F238E27FC236}">
                    <a16:creationId xmlns:a16="http://schemas.microsoft.com/office/drawing/2014/main" id="{E8CECB99-42A0-4132-BCF2-E3819BC69D75}"/>
                  </a:ext>
                </a:extLst>
              </p:cNvPr>
              <p:cNvCxnSpPr>
                <a:cxnSpLocks noChangeShapeType="1"/>
              </p:cNvCxnSpPr>
              <p:nvPr/>
            </p:nvCxnSpPr>
            <p:spPr bwMode="auto">
              <a:xfrm>
                <a:off x="6556393" y="3645357"/>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2" name="Straight Connector 256">
                <a:extLst>
                  <a:ext uri="{FF2B5EF4-FFF2-40B4-BE49-F238E27FC236}">
                    <a16:creationId xmlns:a16="http://schemas.microsoft.com/office/drawing/2014/main" id="{A66331C7-9986-4113-A9E7-4148AC0B402A}"/>
                  </a:ext>
                </a:extLst>
              </p:cNvPr>
              <p:cNvCxnSpPr>
                <a:cxnSpLocks noChangeShapeType="1"/>
              </p:cNvCxnSpPr>
              <p:nvPr/>
            </p:nvCxnSpPr>
            <p:spPr bwMode="auto">
              <a:xfrm>
                <a:off x="6647534" y="365739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3" name="Straight Connector 257">
                <a:extLst>
                  <a:ext uri="{FF2B5EF4-FFF2-40B4-BE49-F238E27FC236}">
                    <a16:creationId xmlns:a16="http://schemas.microsoft.com/office/drawing/2014/main" id="{D6C07445-AC00-4382-9A8D-999A0D2DF365}"/>
                  </a:ext>
                </a:extLst>
              </p:cNvPr>
              <p:cNvCxnSpPr>
                <a:cxnSpLocks noChangeShapeType="1"/>
              </p:cNvCxnSpPr>
              <p:nvPr/>
            </p:nvCxnSpPr>
            <p:spPr bwMode="auto">
              <a:xfrm>
                <a:off x="6480729" y="3645357"/>
                <a:ext cx="0" cy="3609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54" name="Straight Connector 258">
                <a:extLst>
                  <a:ext uri="{FF2B5EF4-FFF2-40B4-BE49-F238E27FC236}">
                    <a16:creationId xmlns:a16="http://schemas.microsoft.com/office/drawing/2014/main" id="{0B97CCFA-C65D-4A39-86B0-B7F4AA95B65D}"/>
                  </a:ext>
                </a:extLst>
              </p:cNvPr>
              <p:cNvCxnSpPr>
                <a:cxnSpLocks noChangeShapeType="1"/>
              </p:cNvCxnSpPr>
              <p:nvPr/>
            </p:nvCxnSpPr>
            <p:spPr bwMode="auto">
              <a:xfrm>
                <a:off x="6721478" y="3680251"/>
                <a:ext cx="0" cy="348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5" name="Straight Connector 259">
                <a:extLst>
                  <a:ext uri="{FF2B5EF4-FFF2-40B4-BE49-F238E27FC236}">
                    <a16:creationId xmlns:a16="http://schemas.microsoft.com/office/drawing/2014/main" id="{8064620D-0E74-4FD9-943F-23CED378D9F9}"/>
                  </a:ext>
                </a:extLst>
              </p:cNvPr>
              <p:cNvCxnSpPr>
                <a:cxnSpLocks noChangeShapeType="1"/>
              </p:cNvCxnSpPr>
              <p:nvPr/>
            </p:nvCxnSpPr>
            <p:spPr bwMode="auto">
              <a:xfrm>
                <a:off x="6690525" y="3680251"/>
                <a:ext cx="0" cy="348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6" name="Straight Connector 260">
                <a:extLst>
                  <a:ext uri="{FF2B5EF4-FFF2-40B4-BE49-F238E27FC236}">
                    <a16:creationId xmlns:a16="http://schemas.microsoft.com/office/drawing/2014/main" id="{5A450287-4709-4082-ABAC-F27BD6BE415D}"/>
                  </a:ext>
                </a:extLst>
              </p:cNvPr>
              <p:cNvCxnSpPr>
                <a:cxnSpLocks noChangeShapeType="1"/>
              </p:cNvCxnSpPr>
              <p:nvPr/>
            </p:nvCxnSpPr>
            <p:spPr bwMode="auto">
              <a:xfrm>
                <a:off x="6910640" y="3756055"/>
                <a:ext cx="0" cy="348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7" name="Straight Connector 261">
                <a:extLst>
                  <a:ext uri="{FF2B5EF4-FFF2-40B4-BE49-F238E27FC236}">
                    <a16:creationId xmlns:a16="http://schemas.microsoft.com/office/drawing/2014/main" id="{F94E0451-64CB-4D05-8995-A313BF9F46E8}"/>
                  </a:ext>
                </a:extLst>
              </p:cNvPr>
              <p:cNvCxnSpPr>
                <a:cxnSpLocks noChangeShapeType="1"/>
              </p:cNvCxnSpPr>
              <p:nvPr/>
            </p:nvCxnSpPr>
            <p:spPr bwMode="auto">
              <a:xfrm>
                <a:off x="6817779" y="3756055"/>
                <a:ext cx="0" cy="348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8" name="Straight Connector 262">
                <a:extLst>
                  <a:ext uri="{FF2B5EF4-FFF2-40B4-BE49-F238E27FC236}">
                    <a16:creationId xmlns:a16="http://schemas.microsoft.com/office/drawing/2014/main" id="{74841A36-F37F-4E29-9CD9-71ECAF9DD3C4}"/>
                  </a:ext>
                </a:extLst>
              </p:cNvPr>
              <p:cNvCxnSpPr>
                <a:cxnSpLocks noChangeShapeType="1"/>
              </p:cNvCxnSpPr>
              <p:nvPr/>
            </p:nvCxnSpPr>
            <p:spPr bwMode="auto">
              <a:xfrm>
                <a:off x="6879685" y="3756055"/>
                <a:ext cx="0" cy="348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59" name="Straight Connector 263">
                <a:extLst>
                  <a:ext uri="{FF2B5EF4-FFF2-40B4-BE49-F238E27FC236}">
                    <a16:creationId xmlns:a16="http://schemas.microsoft.com/office/drawing/2014/main" id="{377E27A7-80F0-4AB1-AFD2-85EEF1A5EF15}"/>
                  </a:ext>
                </a:extLst>
              </p:cNvPr>
              <p:cNvCxnSpPr>
                <a:cxnSpLocks noChangeShapeType="1"/>
              </p:cNvCxnSpPr>
              <p:nvPr/>
            </p:nvCxnSpPr>
            <p:spPr bwMode="auto">
              <a:xfrm>
                <a:off x="6847012" y="3756055"/>
                <a:ext cx="0" cy="348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0" name="Straight Connector 264">
                <a:extLst>
                  <a:ext uri="{FF2B5EF4-FFF2-40B4-BE49-F238E27FC236}">
                    <a16:creationId xmlns:a16="http://schemas.microsoft.com/office/drawing/2014/main" id="{DB5E936B-1FB8-4F76-8400-DF08FB9D8371}"/>
                  </a:ext>
                </a:extLst>
              </p:cNvPr>
              <p:cNvCxnSpPr>
                <a:cxnSpLocks noChangeShapeType="1"/>
              </p:cNvCxnSpPr>
              <p:nvPr/>
            </p:nvCxnSpPr>
            <p:spPr bwMode="auto">
              <a:xfrm>
                <a:off x="7015537"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1" name="Straight Connector 265">
                <a:extLst>
                  <a:ext uri="{FF2B5EF4-FFF2-40B4-BE49-F238E27FC236}">
                    <a16:creationId xmlns:a16="http://schemas.microsoft.com/office/drawing/2014/main" id="{D7E8FD4E-5D3D-44CC-B59C-0D2E37296E1C}"/>
                  </a:ext>
                </a:extLst>
              </p:cNvPr>
              <p:cNvCxnSpPr>
                <a:cxnSpLocks noChangeShapeType="1"/>
              </p:cNvCxnSpPr>
              <p:nvPr/>
            </p:nvCxnSpPr>
            <p:spPr bwMode="auto">
              <a:xfrm>
                <a:off x="7175464"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2" name="Straight Connector 266">
                <a:extLst>
                  <a:ext uri="{FF2B5EF4-FFF2-40B4-BE49-F238E27FC236}">
                    <a16:creationId xmlns:a16="http://schemas.microsoft.com/office/drawing/2014/main" id="{3841BB7A-F0CD-4D4B-81C7-E353A50F8A3D}"/>
                  </a:ext>
                </a:extLst>
              </p:cNvPr>
              <p:cNvCxnSpPr>
                <a:cxnSpLocks noChangeShapeType="1"/>
              </p:cNvCxnSpPr>
              <p:nvPr/>
            </p:nvCxnSpPr>
            <p:spPr bwMode="auto">
              <a:xfrm>
                <a:off x="6979425"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3" name="Straight Connector 267">
                <a:extLst>
                  <a:ext uri="{FF2B5EF4-FFF2-40B4-BE49-F238E27FC236}">
                    <a16:creationId xmlns:a16="http://schemas.microsoft.com/office/drawing/2014/main" id="{12A6911B-97AD-4D6C-902D-06C08FDBFBF1}"/>
                  </a:ext>
                </a:extLst>
              </p:cNvPr>
              <p:cNvCxnSpPr>
                <a:cxnSpLocks noChangeShapeType="1"/>
              </p:cNvCxnSpPr>
              <p:nvPr/>
            </p:nvCxnSpPr>
            <p:spPr bwMode="auto">
              <a:xfrm>
                <a:off x="7159987"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4" name="Straight Connector 268">
                <a:extLst>
                  <a:ext uri="{FF2B5EF4-FFF2-40B4-BE49-F238E27FC236}">
                    <a16:creationId xmlns:a16="http://schemas.microsoft.com/office/drawing/2014/main" id="{8BC8048A-E0D7-4FC7-90AA-5708DC08A0BC}"/>
                  </a:ext>
                </a:extLst>
              </p:cNvPr>
              <p:cNvCxnSpPr>
                <a:cxnSpLocks noChangeShapeType="1"/>
              </p:cNvCxnSpPr>
              <p:nvPr/>
            </p:nvCxnSpPr>
            <p:spPr bwMode="auto">
              <a:xfrm>
                <a:off x="7268324"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5" name="Straight Connector 269">
                <a:extLst>
                  <a:ext uri="{FF2B5EF4-FFF2-40B4-BE49-F238E27FC236}">
                    <a16:creationId xmlns:a16="http://schemas.microsoft.com/office/drawing/2014/main" id="{E4BB844B-BE5E-435A-89DD-6A5388223F4A}"/>
                  </a:ext>
                </a:extLst>
              </p:cNvPr>
              <p:cNvCxnSpPr>
                <a:cxnSpLocks noChangeShapeType="1"/>
              </p:cNvCxnSpPr>
              <p:nvPr/>
            </p:nvCxnSpPr>
            <p:spPr bwMode="auto">
              <a:xfrm>
                <a:off x="7213296"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6" name="Straight Connector 270">
                <a:extLst>
                  <a:ext uri="{FF2B5EF4-FFF2-40B4-BE49-F238E27FC236}">
                    <a16:creationId xmlns:a16="http://schemas.microsoft.com/office/drawing/2014/main" id="{B7090F30-6405-4D20-9A82-11D84520F8FF}"/>
                  </a:ext>
                </a:extLst>
              </p:cNvPr>
              <p:cNvCxnSpPr>
                <a:cxnSpLocks noChangeShapeType="1"/>
              </p:cNvCxnSpPr>
              <p:nvPr/>
            </p:nvCxnSpPr>
            <p:spPr bwMode="auto">
              <a:xfrm>
                <a:off x="7325073"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7" name="Straight Connector 271">
                <a:extLst>
                  <a:ext uri="{FF2B5EF4-FFF2-40B4-BE49-F238E27FC236}">
                    <a16:creationId xmlns:a16="http://schemas.microsoft.com/office/drawing/2014/main" id="{1C530357-27D9-41AD-8251-11DA2AFA40CD}"/>
                  </a:ext>
                </a:extLst>
              </p:cNvPr>
              <p:cNvCxnSpPr>
                <a:cxnSpLocks noChangeShapeType="1"/>
              </p:cNvCxnSpPr>
              <p:nvPr/>
            </p:nvCxnSpPr>
            <p:spPr bwMode="auto">
              <a:xfrm>
                <a:off x="7099800"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8" name="Straight Connector 272">
                <a:extLst>
                  <a:ext uri="{FF2B5EF4-FFF2-40B4-BE49-F238E27FC236}">
                    <a16:creationId xmlns:a16="http://schemas.microsoft.com/office/drawing/2014/main" id="{E2515FF6-AFFB-4542-85B8-CC9F0DFBF9CD}"/>
                  </a:ext>
                </a:extLst>
              </p:cNvPr>
              <p:cNvCxnSpPr>
                <a:cxnSpLocks noChangeShapeType="1"/>
              </p:cNvCxnSpPr>
              <p:nvPr/>
            </p:nvCxnSpPr>
            <p:spPr bwMode="auto">
              <a:xfrm>
                <a:off x="7448886"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69" name="Straight Connector 273">
                <a:extLst>
                  <a:ext uri="{FF2B5EF4-FFF2-40B4-BE49-F238E27FC236}">
                    <a16:creationId xmlns:a16="http://schemas.microsoft.com/office/drawing/2014/main" id="{DA0F522D-AA9E-4289-9603-532218E5ECA2}"/>
                  </a:ext>
                </a:extLst>
              </p:cNvPr>
              <p:cNvCxnSpPr>
                <a:cxnSpLocks noChangeShapeType="1"/>
              </p:cNvCxnSpPr>
              <p:nvPr/>
            </p:nvCxnSpPr>
            <p:spPr bwMode="auto">
              <a:xfrm>
                <a:off x="7490158"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0" name="Straight Connector 274">
                <a:extLst>
                  <a:ext uri="{FF2B5EF4-FFF2-40B4-BE49-F238E27FC236}">
                    <a16:creationId xmlns:a16="http://schemas.microsoft.com/office/drawing/2014/main" id="{C8E4A697-0552-41DB-B4F9-8FCDA484831B}"/>
                  </a:ext>
                </a:extLst>
              </p:cNvPr>
              <p:cNvCxnSpPr>
                <a:cxnSpLocks noChangeShapeType="1"/>
              </p:cNvCxnSpPr>
              <p:nvPr/>
            </p:nvCxnSpPr>
            <p:spPr bwMode="auto">
              <a:xfrm>
                <a:off x="7613973"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1" name="Straight Connector 275">
                <a:extLst>
                  <a:ext uri="{FF2B5EF4-FFF2-40B4-BE49-F238E27FC236}">
                    <a16:creationId xmlns:a16="http://schemas.microsoft.com/office/drawing/2014/main" id="{4F3452D1-7A7E-4C87-AC47-DAA4FDF01582}"/>
                  </a:ext>
                </a:extLst>
              </p:cNvPr>
              <p:cNvCxnSpPr>
                <a:cxnSpLocks noChangeShapeType="1"/>
              </p:cNvCxnSpPr>
              <p:nvPr/>
            </p:nvCxnSpPr>
            <p:spPr bwMode="auto">
              <a:xfrm>
                <a:off x="7540028"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2" name="Straight Connector 276">
                <a:extLst>
                  <a:ext uri="{FF2B5EF4-FFF2-40B4-BE49-F238E27FC236}">
                    <a16:creationId xmlns:a16="http://schemas.microsoft.com/office/drawing/2014/main" id="{EEF99619-8A8C-4C11-B155-BA3A93A47DB7}"/>
                  </a:ext>
                </a:extLst>
              </p:cNvPr>
              <p:cNvCxnSpPr>
                <a:cxnSpLocks noChangeShapeType="1"/>
              </p:cNvCxnSpPr>
              <p:nvPr/>
            </p:nvCxnSpPr>
            <p:spPr bwMode="auto">
              <a:xfrm>
                <a:off x="7639767"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3" name="Straight Connector 277">
                <a:extLst>
                  <a:ext uri="{FF2B5EF4-FFF2-40B4-BE49-F238E27FC236}">
                    <a16:creationId xmlns:a16="http://schemas.microsoft.com/office/drawing/2014/main" id="{611B7D2D-F43E-4498-ADB0-D63D0CAC0125}"/>
                  </a:ext>
                </a:extLst>
              </p:cNvPr>
              <p:cNvCxnSpPr>
                <a:cxnSpLocks noChangeShapeType="1"/>
              </p:cNvCxnSpPr>
              <p:nvPr/>
            </p:nvCxnSpPr>
            <p:spPr bwMode="auto">
              <a:xfrm>
                <a:off x="7046490" y="3786140"/>
                <a:ext cx="0" cy="3609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74" name="Straight Connector 278">
                <a:extLst>
                  <a:ext uri="{FF2B5EF4-FFF2-40B4-BE49-F238E27FC236}">
                    <a16:creationId xmlns:a16="http://schemas.microsoft.com/office/drawing/2014/main" id="{56670108-DF2A-40F8-B443-C47EADFD16DA}"/>
                  </a:ext>
                </a:extLst>
              </p:cNvPr>
              <p:cNvCxnSpPr>
                <a:cxnSpLocks noChangeShapeType="1"/>
              </p:cNvCxnSpPr>
              <p:nvPr/>
            </p:nvCxnSpPr>
            <p:spPr bwMode="auto">
              <a:xfrm>
                <a:off x="7423092"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5" name="Straight Connector 279">
                <a:extLst>
                  <a:ext uri="{FF2B5EF4-FFF2-40B4-BE49-F238E27FC236}">
                    <a16:creationId xmlns:a16="http://schemas.microsoft.com/office/drawing/2014/main" id="{49B36EED-A229-4BAD-A9F6-D4EF34305239}"/>
                  </a:ext>
                </a:extLst>
              </p:cNvPr>
              <p:cNvCxnSpPr>
                <a:cxnSpLocks noChangeShapeType="1"/>
              </p:cNvCxnSpPr>
              <p:nvPr/>
            </p:nvCxnSpPr>
            <p:spPr bwMode="auto">
              <a:xfrm>
                <a:off x="7373222"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6" name="Straight Connector 281">
                <a:extLst>
                  <a:ext uri="{FF2B5EF4-FFF2-40B4-BE49-F238E27FC236}">
                    <a16:creationId xmlns:a16="http://schemas.microsoft.com/office/drawing/2014/main" id="{8C1CC9E6-A989-413D-95CE-DF5C825A3125}"/>
                  </a:ext>
                </a:extLst>
              </p:cNvPr>
              <p:cNvCxnSpPr>
                <a:cxnSpLocks noChangeShapeType="1"/>
              </p:cNvCxnSpPr>
              <p:nvPr/>
            </p:nvCxnSpPr>
            <p:spPr bwMode="auto">
              <a:xfrm>
                <a:off x="7068847" y="3786140"/>
                <a:ext cx="0" cy="3609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sp>
            <p:nvSpPr>
              <p:cNvPr id="477" name="Freeform: Shape 476">
                <a:extLst>
                  <a:ext uri="{FF2B5EF4-FFF2-40B4-BE49-F238E27FC236}">
                    <a16:creationId xmlns:a16="http://schemas.microsoft.com/office/drawing/2014/main" id="{1BB7BB13-8570-4DC9-A365-0D3B25B50374}"/>
                  </a:ext>
                </a:extLst>
              </p:cNvPr>
              <p:cNvSpPr/>
              <p:nvPr/>
            </p:nvSpPr>
            <p:spPr bwMode="auto">
              <a:xfrm>
                <a:off x="5080942" y="3243457"/>
                <a:ext cx="2766903" cy="920510"/>
              </a:xfrm>
              <a:custGeom>
                <a:avLst/>
                <a:gdLst>
                  <a:gd name="connsiteX0" fmla="*/ 0 w 2553630"/>
                  <a:gd name="connsiteY0" fmla="*/ 0 h 1215483"/>
                  <a:gd name="connsiteX1" fmla="*/ 64678 w 2553630"/>
                  <a:gd name="connsiteY1" fmla="*/ 0 h 1215483"/>
                  <a:gd name="connsiteX2" fmla="*/ 64678 w 2553630"/>
                  <a:gd name="connsiteY2" fmla="*/ 51295 h 1215483"/>
                  <a:gd name="connsiteX3" fmla="*/ 95901 w 2553630"/>
                  <a:gd name="connsiteY3" fmla="*/ 51295 h 1215483"/>
                  <a:gd name="connsiteX4" fmla="*/ 95901 w 2553630"/>
                  <a:gd name="connsiteY4" fmla="*/ 84749 h 1215483"/>
                  <a:gd name="connsiteX5" fmla="*/ 281011 w 2553630"/>
                  <a:gd name="connsiteY5" fmla="*/ 84749 h 1215483"/>
                  <a:gd name="connsiteX6" fmla="*/ 281011 w 2553630"/>
                  <a:gd name="connsiteY6" fmla="*/ 127124 h 1215483"/>
                  <a:gd name="connsiteX7" fmla="*/ 343458 w 2553630"/>
                  <a:gd name="connsiteY7" fmla="*/ 127124 h 1215483"/>
                  <a:gd name="connsiteX8" fmla="*/ 343458 w 2553630"/>
                  <a:gd name="connsiteY8" fmla="*/ 167268 h 1215483"/>
                  <a:gd name="connsiteX9" fmla="*/ 510726 w 2553630"/>
                  <a:gd name="connsiteY9" fmla="*/ 167268 h 1215483"/>
                  <a:gd name="connsiteX10" fmla="*/ 510726 w 2553630"/>
                  <a:gd name="connsiteY10" fmla="*/ 202952 h 1215483"/>
                  <a:gd name="connsiteX11" fmla="*/ 579864 w 2553630"/>
                  <a:gd name="connsiteY11" fmla="*/ 202952 h 1215483"/>
                  <a:gd name="connsiteX12" fmla="*/ 579864 w 2553630"/>
                  <a:gd name="connsiteY12" fmla="*/ 276550 h 1215483"/>
                  <a:gd name="connsiteX13" fmla="*/ 595476 w 2553630"/>
                  <a:gd name="connsiteY13" fmla="*/ 276550 h 1215483"/>
                  <a:gd name="connsiteX14" fmla="*/ 595476 w 2553630"/>
                  <a:gd name="connsiteY14" fmla="*/ 321155 h 1215483"/>
                  <a:gd name="connsiteX15" fmla="*/ 666843 w 2553630"/>
                  <a:gd name="connsiteY15" fmla="*/ 321155 h 1215483"/>
                  <a:gd name="connsiteX16" fmla="*/ 666843 w 2553630"/>
                  <a:gd name="connsiteY16" fmla="*/ 365760 h 1215483"/>
                  <a:gd name="connsiteX17" fmla="*/ 691376 w 2553630"/>
                  <a:gd name="connsiteY17" fmla="*/ 365760 h 1215483"/>
                  <a:gd name="connsiteX18" fmla="*/ 691376 w 2553630"/>
                  <a:gd name="connsiteY18" fmla="*/ 414825 h 1215483"/>
                  <a:gd name="connsiteX19" fmla="*/ 702527 w 2553630"/>
                  <a:gd name="connsiteY19" fmla="*/ 414825 h 1215483"/>
                  <a:gd name="connsiteX20" fmla="*/ 702527 w 2553630"/>
                  <a:gd name="connsiteY20" fmla="*/ 443818 h 1215483"/>
                  <a:gd name="connsiteX21" fmla="*/ 789507 w 2553630"/>
                  <a:gd name="connsiteY21" fmla="*/ 443818 h 1215483"/>
                  <a:gd name="connsiteX22" fmla="*/ 789507 w 2553630"/>
                  <a:gd name="connsiteY22" fmla="*/ 530798 h 1215483"/>
                  <a:gd name="connsiteX23" fmla="*/ 838572 w 2553630"/>
                  <a:gd name="connsiteY23" fmla="*/ 530798 h 1215483"/>
                  <a:gd name="connsiteX24" fmla="*/ 838572 w 2553630"/>
                  <a:gd name="connsiteY24" fmla="*/ 637849 h 1215483"/>
                  <a:gd name="connsiteX25" fmla="*/ 925552 w 2553630"/>
                  <a:gd name="connsiteY25" fmla="*/ 637849 h 1215483"/>
                  <a:gd name="connsiteX26" fmla="*/ 925552 w 2553630"/>
                  <a:gd name="connsiteY26" fmla="*/ 686915 h 1215483"/>
                  <a:gd name="connsiteX27" fmla="*/ 1016992 w 2553630"/>
                  <a:gd name="connsiteY27" fmla="*/ 686915 h 1215483"/>
                  <a:gd name="connsiteX28" fmla="*/ 1016992 w 2553630"/>
                  <a:gd name="connsiteY28" fmla="*/ 724829 h 1215483"/>
                  <a:gd name="connsiteX29" fmla="*/ 1030373 w 2553630"/>
                  <a:gd name="connsiteY29" fmla="*/ 724829 h 1215483"/>
                  <a:gd name="connsiteX30" fmla="*/ 1030373 w 2553630"/>
                  <a:gd name="connsiteY30" fmla="*/ 767204 h 1215483"/>
                  <a:gd name="connsiteX31" fmla="*/ 1099511 w 2553630"/>
                  <a:gd name="connsiteY31" fmla="*/ 767204 h 1215483"/>
                  <a:gd name="connsiteX32" fmla="*/ 1099511 w 2553630"/>
                  <a:gd name="connsiteY32" fmla="*/ 814039 h 1215483"/>
                  <a:gd name="connsiteX33" fmla="*/ 1117353 w 2553630"/>
                  <a:gd name="connsiteY33" fmla="*/ 814039 h 1215483"/>
                  <a:gd name="connsiteX34" fmla="*/ 1117353 w 2553630"/>
                  <a:gd name="connsiteY34" fmla="*/ 898788 h 1215483"/>
                  <a:gd name="connsiteX35" fmla="*/ 1137425 w 2553630"/>
                  <a:gd name="connsiteY35" fmla="*/ 898788 h 1215483"/>
                  <a:gd name="connsiteX36" fmla="*/ 1137425 w 2553630"/>
                  <a:gd name="connsiteY36" fmla="*/ 932242 h 1215483"/>
                  <a:gd name="connsiteX37" fmla="*/ 1186490 w 2553630"/>
                  <a:gd name="connsiteY37" fmla="*/ 932242 h 1215483"/>
                  <a:gd name="connsiteX38" fmla="*/ 1186490 w 2553630"/>
                  <a:gd name="connsiteY38" fmla="*/ 979077 h 1215483"/>
                  <a:gd name="connsiteX39" fmla="*/ 1355989 w 2553630"/>
                  <a:gd name="connsiteY39" fmla="*/ 979077 h 1215483"/>
                  <a:gd name="connsiteX40" fmla="*/ 1355989 w 2553630"/>
                  <a:gd name="connsiteY40" fmla="*/ 1039293 h 1215483"/>
                  <a:gd name="connsiteX41" fmla="*/ 1380521 w 2553630"/>
                  <a:gd name="connsiteY41" fmla="*/ 1039293 h 1215483"/>
                  <a:gd name="connsiteX42" fmla="*/ 1380521 w 2553630"/>
                  <a:gd name="connsiteY42" fmla="*/ 1088359 h 1215483"/>
                  <a:gd name="connsiteX43" fmla="*/ 1442968 w 2553630"/>
                  <a:gd name="connsiteY43" fmla="*/ 1088359 h 1215483"/>
                  <a:gd name="connsiteX44" fmla="*/ 1442968 w 2553630"/>
                  <a:gd name="connsiteY44" fmla="*/ 1148575 h 1215483"/>
                  <a:gd name="connsiteX45" fmla="*/ 1645920 w 2553630"/>
                  <a:gd name="connsiteY45" fmla="*/ 1148575 h 1215483"/>
                  <a:gd name="connsiteX46" fmla="*/ 1645920 w 2553630"/>
                  <a:gd name="connsiteY46" fmla="*/ 1215483 h 1215483"/>
                  <a:gd name="connsiteX47" fmla="*/ 2553630 w 2553630"/>
                  <a:gd name="connsiteY47" fmla="*/ 1215483 h 121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53630" h="1215483">
                    <a:moveTo>
                      <a:pt x="0" y="0"/>
                    </a:moveTo>
                    <a:lnTo>
                      <a:pt x="64678" y="0"/>
                    </a:lnTo>
                    <a:lnTo>
                      <a:pt x="64678" y="51295"/>
                    </a:lnTo>
                    <a:lnTo>
                      <a:pt x="95901" y="51295"/>
                    </a:lnTo>
                    <a:lnTo>
                      <a:pt x="95901" y="84749"/>
                    </a:lnTo>
                    <a:lnTo>
                      <a:pt x="281011" y="84749"/>
                    </a:lnTo>
                    <a:lnTo>
                      <a:pt x="281011" y="127124"/>
                    </a:lnTo>
                    <a:lnTo>
                      <a:pt x="343458" y="127124"/>
                    </a:lnTo>
                    <a:lnTo>
                      <a:pt x="343458" y="167268"/>
                    </a:lnTo>
                    <a:lnTo>
                      <a:pt x="510726" y="167268"/>
                    </a:lnTo>
                    <a:lnTo>
                      <a:pt x="510726" y="202952"/>
                    </a:lnTo>
                    <a:lnTo>
                      <a:pt x="579864" y="202952"/>
                    </a:lnTo>
                    <a:lnTo>
                      <a:pt x="579864" y="276550"/>
                    </a:lnTo>
                    <a:lnTo>
                      <a:pt x="595476" y="276550"/>
                    </a:lnTo>
                    <a:lnTo>
                      <a:pt x="595476" y="321155"/>
                    </a:lnTo>
                    <a:lnTo>
                      <a:pt x="666843" y="321155"/>
                    </a:lnTo>
                    <a:lnTo>
                      <a:pt x="666843" y="365760"/>
                    </a:lnTo>
                    <a:lnTo>
                      <a:pt x="691376" y="365760"/>
                    </a:lnTo>
                    <a:lnTo>
                      <a:pt x="691376" y="414825"/>
                    </a:lnTo>
                    <a:lnTo>
                      <a:pt x="702527" y="414825"/>
                    </a:lnTo>
                    <a:lnTo>
                      <a:pt x="702527" y="443818"/>
                    </a:lnTo>
                    <a:lnTo>
                      <a:pt x="789507" y="443818"/>
                    </a:lnTo>
                    <a:lnTo>
                      <a:pt x="789507" y="530798"/>
                    </a:lnTo>
                    <a:lnTo>
                      <a:pt x="838572" y="530798"/>
                    </a:lnTo>
                    <a:lnTo>
                      <a:pt x="838572" y="637849"/>
                    </a:lnTo>
                    <a:lnTo>
                      <a:pt x="925552" y="637849"/>
                    </a:lnTo>
                    <a:lnTo>
                      <a:pt x="925552" y="686915"/>
                    </a:lnTo>
                    <a:lnTo>
                      <a:pt x="1016992" y="686915"/>
                    </a:lnTo>
                    <a:lnTo>
                      <a:pt x="1016992" y="724829"/>
                    </a:lnTo>
                    <a:lnTo>
                      <a:pt x="1030373" y="724829"/>
                    </a:lnTo>
                    <a:lnTo>
                      <a:pt x="1030373" y="767204"/>
                    </a:lnTo>
                    <a:lnTo>
                      <a:pt x="1099511" y="767204"/>
                    </a:lnTo>
                    <a:lnTo>
                      <a:pt x="1099511" y="814039"/>
                    </a:lnTo>
                    <a:lnTo>
                      <a:pt x="1117353" y="814039"/>
                    </a:lnTo>
                    <a:lnTo>
                      <a:pt x="1117353" y="898788"/>
                    </a:lnTo>
                    <a:lnTo>
                      <a:pt x="1137425" y="898788"/>
                    </a:lnTo>
                    <a:lnTo>
                      <a:pt x="1137425" y="932242"/>
                    </a:lnTo>
                    <a:lnTo>
                      <a:pt x="1186490" y="932242"/>
                    </a:lnTo>
                    <a:lnTo>
                      <a:pt x="1186490" y="979077"/>
                    </a:lnTo>
                    <a:lnTo>
                      <a:pt x="1355989" y="979077"/>
                    </a:lnTo>
                    <a:lnTo>
                      <a:pt x="1355989" y="1039293"/>
                    </a:lnTo>
                    <a:lnTo>
                      <a:pt x="1380521" y="1039293"/>
                    </a:lnTo>
                    <a:lnTo>
                      <a:pt x="1380521" y="1088359"/>
                    </a:lnTo>
                    <a:lnTo>
                      <a:pt x="1442968" y="1088359"/>
                    </a:lnTo>
                    <a:lnTo>
                      <a:pt x="1442968" y="1148575"/>
                    </a:lnTo>
                    <a:lnTo>
                      <a:pt x="1645920" y="1148575"/>
                    </a:lnTo>
                    <a:lnTo>
                      <a:pt x="1645920" y="1215483"/>
                    </a:lnTo>
                    <a:lnTo>
                      <a:pt x="2553630" y="1215483"/>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ctr"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478" name="Straight Connector 284">
                <a:extLst>
                  <a:ext uri="{FF2B5EF4-FFF2-40B4-BE49-F238E27FC236}">
                    <a16:creationId xmlns:a16="http://schemas.microsoft.com/office/drawing/2014/main" id="{5D28A5B4-E813-4883-AC14-E04E2B21D244}"/>
                  </a:ext>
                </a:extLst>
              </p:cNvPr>
              <p:cNvCxnSpPr>
                <a:cxnSpLocks noChangeShapeType="1"/>
              </p:cNvCxnSpPr>
              <p:nvPr/>
            </p:nvCxnSpPr>
            <p:spPr bwMode="auto">
              <a:xfrm>
                <a:off x="6602823" y="3657390"/>
                <a:ext cx="0" cy="3609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79" name="Straight Connector 285">
                <a:extLst>
                  <a:ext uri="{FF2B5EF4-FFF2-40B4-BE49-F238E27FC236}">
                    <a16:creationId xmlns:a16="http://schemas.microsoft.com/office/drawing/2014/main" id="{470B24C4-2C62-435E-849E-E4C61FC07CFB}"/>
                  </a:ext>
                </a:extLst>
              </p:cNvPr>
              <p:cNvCxnSpPr>
                <a:cxnSpLocks noChangeShapeType="1"/>
              </p:cNvCxnSpPr>
              <p:nvPr/>
            </p:nvCxnSpPr>
            <p:spPr bwMode="auto">
              <a:xfrm>
                <a:off x="7732627"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80" name="Straight Connector 286">
                <a:extLst>
                  <a:ext uri="{FF2B5EF4-FFF2-40B4-BE49-F238E27FC236}">
                    <a16:creationId xmlns:a16="http://schemas.microsoft.com/office/drawing/2014/main" id="{03931E54-82D7-4912-9597-1F4B30A43213}"/>
                  </a:ext>
                </a:extLst>
              </p:cNvPr>
              <p:cNvCxnSpPr>
                <a:cxnSpLocks noChangeShapeType="1"/>
              </p:cNvCxnSpPr>
              <p:nvPr/>
            </p:nvCxnSpPr>
            <p:spPr bwMode="auto">
              <a:xfrm>
                <a:off x="7811732"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81" name="Straight Connector 287">
                <a:extLst>
                  <a:ext uri="{FF2B5EF4-FFF2-40B4-BE49-F238E27FC236}">
                    <a16:creationId xmlns:a16="http://schemas.microsoft.com/office/drawing/2014/main" id="{3DD2B72F-8999-43DB-89DB-FAD93E9049B2}"/>
                  </a:ext>
                </a:extLst>
              </p:cNvPr>
              <p:cNvCxnSpPr>
                <a:cxnSpLocks noChangeShapeType="1"/>
              </p:cNvCxnSpPr>
              <p:nvPr/>
            </p:nvCxnSpPr>
            <p:spPr bwMode="auto">
              <a:xfrm>
                <a:off x="7932107" y="3786140"/>
                <a:ext cx="0" cy="3609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sp>
            <p:nvSpPr>
              <p:cNvPr id="482" name="Freeform: Shape 1">
                <a:extLst>
                  <a:ext uri="{FF2B5EF4-FFF2-40B4-BE49-F238E27FC236}">
                    <a16:creationId xmlns:a16="http://schemas.microsoft.com/office/drawing/2014/main" id="{D039EF07-F4BD-4406-98D6-CE7D611BA9FD}"/>
                  </a:ext>
                </a:extLst>
              </p:cNvPr>
              <p:cNvSpPr>
                <a:spLocks/>
              </p:cNvSpPr>
              <p:nvPr/>
            </p:nvSpPr>
            <p:spPr bwMode="auto">
              <a:xfrm>
                <a:off x="5075921" y="3237036"/>
                <a:ext cx="2933945" cy="1777537"/>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483" name="Group 5">
                <a:extLst>
                  <a:ext uri="{FF2B5EF4-FFF2-40B4-BE49-F238E27FC236}">
                    <a16:creationId xmlns:a16="http://schemas.microsoft.com/office/drawing/2014/main" id="{ED4E5F76-A338-49C7-831F-230E90077B84}"/>
                  </a:ext>
                </a:extLst>
              </p:cNvPr>
              <p:cNvGrpSpPr>
                <a:grpSpLocks/>
              </p:cNvGrpSpPr>
              <p:nvPr/>
            </p:nvGrpSpPr>
            <p:grpSpPr bwMode="auto">
              <a:xfrm>
                <a:off x="5010906" y="3248996"/>
                <a:ext cx="56127" cy="1763451"/>
                <a:chOff x="1199785" y="1782206"/>
                <a:chExt cx="99012" cy="3021792"/>
              </a:xfrm>
            </p:grpSpPr>
            <p:cxnSp>
              <p:nvCxnSpPr>
                <p:cNvPr id="484" name="Straight Connector 3">
                  <a:extLst>
                    <a:ext uri="{FF2B5EF4-FFF2-40B4-BE49-F238E27FC236}">
                      <a16:creationId xmlns:a16="http://schemas.microsoft.com/office/drawing/2014/main" id="{AD3818DB-2F83-4E53-9675-6C0EAB952A13}"/>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85" name="Straight Connector 10">
                  <a:extLst>
                    <a:ext uri="{FF2B5EF4-FFF2-40B4-BE49-F238E27FC236}">
                      <a16:creationId xmlns:a16="http://schemas.microsoft.com/office/drawing/2014/main" id="{9A96D0D6-0BF6-4B89-8888-20A6692AF227}"/>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86" name="Straight Connector 11">
                  <a:extLst>
                    <a:ext uri="{FF2B5EF4-FFF2-40B4-BE49-F238E27FC236}">
                      <a16:creationId xmlns:a16="http://schemas.microsoft.com/office/drawing/2014/main" id="{8F386965-69F8-4B09-9983-E8EC6A39B5A5}"/>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487" name="Group 4">
                  <a:extLst>
                    <a:ext uri="{FF2B5EF4-FFF2-40B4-BE49-F238E27FC236}">
                      <a16:creationId xmlns:a16="http://schemas.microsoft.com/office/drawing/2014/main" id="{78F93DC2-3B5D-41D0-9465-B298565FB36F}"/>
                    </a:ext>
                  </a:extLst>
                </p:cNvPr>
                <p:cNvGrpSpPr>
                  <a:grpSpLocks/>
                </p:cNvGrpSpPr>
                <p:nvPr/>
              </p:nvGrpSpPr>
              <p:grpSpPr bwMode="auto">
                <a:xfrm>
                  <a:off x="1199785" y="3596446"/>
                  <a:ext cx="99011" cy="1207552"/>
                  <a:chOff x="1352186" y="1934606"/>
                  <a:chExt cx="99011" cy="1207552"/>
                </a:xfrm>
              </p:grpSpPr>
              <p:cxnSp>
                <p:nvCxnSpPr>
                  <p:cNvPr id="488" name="Straight Connector 12">
                    <a:extLst>
                      <a:ext uri="{FF2B5EF4-FFF2-40B4-BE49-F238E27FC236}">
                        <a16:creationId xmlns:a16="http://schemas.microsoft.com/office/drawing/2014/main" id="{481AB027-A937-4F4C-8811-13878048808F}"/>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89" name="Straight Connector 13">
                    <a:extLst>
                      <a:ext uri="{FF2B5EF4-FFF2-40B4-BE49-F238E27FC236}">
                        <a16:creationId xmlns:a16="http://schemas.microsoft.com/office/drawing/2014/main" id="{355DCBF3-2CFA-4495-9EC2-53A4EF5696B3}"/>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90" name="Straight Connector 14">
                    <a:extLst>
                      <a:ext uri="{FF2B5EF4-FFF2-40B4-BE49-F238E27FC236}">
                        <a16:creationId xmlns:a16="http://schemas.microsoft.com/office/drawing/2014/main" id="{B1FDD295-F8E0-4BB9-9244-74695C2BD71D}"/>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491" name="Group 490">
                <a:extLst>
                  <a:ext uri="{FF2B5EF4-FFF2-40B4-BE49-F238E27FC236}">
                    <a16:creationId xmlns:a16="http://schemas.microsoft.com/office/drawing/2014/main" id="{B06172FC-F8A9-4367-ADAE-F49BCEFA79AC}"/>
                  </a:ext>
                </a:extLst>
              </p:cNvPr>
              <p:cNvGrpSpPr/>
              <p:nvPr/>
            </p:nvGrpSpPr>
            <p:grpSpPr>
              <a:xfrm>
                <a:off x="5075920" y="5011696"/>
                <a:ext cx="2917605" cy="79061"/>
                <a:chOff x="1495425" y="4649788"/>
                <a:chExt cx="2681288" cy="80962"/>
              </a:xfrm>
            </p:grpSpPr>
            <p:cxnSp>
              <p:nvCxnSpPr>
                <p:cNvPr id="492" name="Straight Connector 18">
                  <a:extLst>
                    <a:ext uri="{FF2B5EF4-FFF2-40B4-BE49-F238E27FC236}">
                      <a16:creationId xmlns:a16="http://schemas.microsoft.com/office/drawing/2014/main" id="{C87C13FF-E767-4A34-A7C9-DBDE8BCD13EB}"/>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93" name="Straight Connector 19">
                  <a:extLst>
                    <a:ext uri="{FF2B5EF4-FFF2-40B4-BE49-F238E27FC236}">
                      <a16:creationId xmlns:a16="http://schemas.microsoft.com/office/drawing/2014/main" id="{F4EA3EC4-507E-4C85-8EFC-73C61D7D877D}"/>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94" name="Straight Connector 20">
                  <a:extLst>
                    <a:ext uri="{FF2B5EF4-FFF2-40B4-BE49-F238E27FC236}">
                      <a16:creationId xmlns:a16="http://schemas.microsoft.com/office/drawing/2014/main" id="{EB6BFF1E-CAF8-497C-863E-9AB08A4AF2C4}"/>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95" name="Straight Connector 22">
                  <a:extLst>
                    <a:ext uri="{FF2B5EF4-FFF2-40B4-BE49-F238E27FC236}">
                      <a16:creationId xmlns:a16="http://schemas.microsoft.com/office/drawing/2014/main" id="{34F0295E-A45A-4912-B6F0-B485E8E0761C}"/>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96" name="Straight Connector 23">
                  <a:extLst>
                    <a:ext uri="{FF2B5EF4-FFF2-40B4-BE49-F238E27FC236}">
                      <a16:creationId xmlns:a16="http://schemas.microsoft.com/office/drawing/2014/main" id="{E475AE60-997D-4A6A-B7B0-A1CAFDFB7484}"/>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97" name="Straight Connector 24">
                  <a:extLst>
                    <a:ext uri="{FF2B5EF4-FFF2-40B4-BE49-F238E27FC236}">
                      <a16:creationId xmlns:a16="http://schemas.microsoft.com/office/drawing/2014/main" id="{9E80529C-EDD3-461F-A0BE-62031563A021}"/>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00" name="Straight Connector 25">
                  <a:extLst>
                    <a:ext uri="{FF2B5EF4-FFF2-40B4-BE49-F238E27FC236}">
                      <a16:creationId xmlns:a16="http://schemas.microsoft.com/office/drawing/2014/main" id="{65F5DB6A-943E-43EC-A7D5-1B21B1FE7643}"/>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01" name="Straight Connector 26">
                  <a:extLst>
                    <a:ext uri="{FF2B5EF4-FFF2-40B4-BE49-F238E27FC236}">
                      <a16:creationId xmlns:a16="http://schemas.microsoft.com/office/drawing/2014/main" id="{FDAAB64D-2163-4A8A-956E-AF92AEB6E08E}"/>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502" name="TextBox 7">
                <a:extLst>
                  <a:ext uri="{FF2B5EF4-FFF2-40B4-BE49-F238E27FC236}">
                    <a16:creationId xmlns:a16="http://schemas.microsoft.com/office/drawing/2014/main" id="{8C0401F7-83E6-4280-A9F1-D8102C42B3E0}"/>
                  </a:ext>
                </a:extLst>
              </p:cNvPr>
              <p:cNvSpPr txBox="1">
                <a:spLocks noChangeArrowheads="1"/>
              </p:cNvSpPr>
              <p:nvPr/>
            </p:nvSpPr>
            <p:spPr bwMode="auto">
              <a:xfrm>
                <a:off x="4702535" y="4800024"/>
                <a:ext cx="352727"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506" name="TextBox 29">
                <a:extLst>
                  <a:ext uri="{FF2B5EF4-FFF2-40B4-BE49-F238E27FC236}">
                    <a16:creationId xmlns:a16="http://schemas.microsoft.com/office/drawing/2014/main" id="{0DF88D2B-35C7-432F-8EC9-FD28F1B75EDE}"/>
                  </a:ext>
                </a:extLst>
              </p:cNvPr>
              <p:cNvSpPr txBox="1">
                <a:spLocks noChangeArrowheads="1"/>
              </p:cNvSpPr>
              <p:nvPr/>
            </p:nvSpPr>
            <p:spPr bwMode="auto">
              <a:xfrm>
                <a:off x="4601680" y="4477618"/>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507" name="TextBox 30">
                <a:extLst>
                  <a:ext uri="{FF2B5EF4-FFF2-40B4-BE49-F238E27FC236}">
                    <a16:creationId xmlns:a16="http://schemas.microsoft.com/office/drawing/2014/main" id="{13321F3C-40F1-4C8A-954D-6635649459E9}"/>
                  </a:ext>
                </a:extLst>
              </p:cNvPr>
              <p:cNvSpPr txBox="1">
                <a:spLocks noChangeArrowheads="1"/>
              </p:cNvSpPr>
              <p:nvPr/>
            </p:nvSpPr>
            <p:spPr bwMode="auto">
              <a:xfrm>
                <a:off x="4601680" y="4123416"/>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508" name="TextBox 31">
                <a:extLst>
                  <a:ext uri="{FF2B5EF4-FFF2-40B4-BE49-F238E27FC236}">
                    <a16:creationId xmlns:a16="http://schemas.microsoft.com/office/drawing/2014/main" id="{E6843185-496C-4F54-89E3-AB4CCE3568FD}"/>
                  </a:ext>
                </a:extLst>
              </p:cNvPr>
              <p:cNvSpPr txBox="1">
                <a:spLocks noChangeArrowheads="1"/>
              </p:cNvSpPr>
              <p:nvPr/>
            </p:nvSpPr>
            <p:spPr bwMode="auto">
              <a:xfrm>
                <a:off x="4601680" y="3769213"/>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509" name="TextBox 32">
                <a:extLst>
                  <a:ext uri="{FF2B5EF4-FFF2-40B4-BE49-F238E27FC236}">
                    <a16:creationId xmlns:a16="http://schemas.microsoft.com/office/drawing/2014/main" id="{459D206A-9060-42EF-9C7F-C50870AA4F4E}"/>
                  </a:ext>
                </a:extLst>
              </p:cNvPr>
              <p:cNvSpPr txBox="1">
                <a:spLocks noChangeArrowheads="1"/>
              </p:cNvSpPr>
              <p:nvPr/>
            </p:nvSpPr>
            <p:spPr bwMode="auto">
              <a:xfrm>
                <a:off x="4601680" y="3415010"/>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510" name="TextBox 33">
                <a:extLst>
                  <a:ext uri="{FF2B5EF4-FFF2-40B4-BE49-F238E27FC236}">
                    <a16:creationId xmlns:a16="http://schemas.microsoft.com/office/drawing/2014/main" id="{297B2F79-63C8-470C-B692-28F2DEA9E4A4}"/>
                  </a:ext>
                </a:extLst>
              </p:cNvPr>
              <p:cNvSpPr txBox="1">
                <a:spLocks noChangeArrowheads="1"/>
              </p:cNvSpPr>
              <p:nvPr/>
            </p:nvSpPr>
            <p:spPr bwMode="auto">
              <a:xfrm>
                <a:off x="4484923" y="3060806"/>
                <a:ext cx="586239"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511" name="TextBox 34">
                <a:extLst>
                  <a:ext uri="{FF2B5EF4-FFF2-40B4-BE49-F238E27FC236}">
                    <a16:creationId xmlns:a16="http://schemas.microsoft.com/office/drawing/2014/main" id="{8F291F79-1874-4A66-B13A-207E3FD6814A}"/>
                  </a:ext>
                </a:extLst>
              </p:cNvPr>
              <p:cNvSpPr txBox="1">
                <a:spLocks noChangeArrowheads="1"/>
              </p:cNvSpPr>
              <p:nvPr/>
            </p:nvSpPr>
            <p:spPr bwMode="auto">
              <a:xfrm>
                <a:off x="4888695" y="5035848"/>
                <a:ext cx="352727"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512" name="TextBox 35">
                <a:extLst>
                  <a:ext uri="{FF2B5EF4-FFF2-40B4-BE49-F238E27FC236}">
                    <a16:creationId xmlns:a16="http://schemas.microsoft.com/office/drawing/2014/main" id="{9A3B62EA-636A-4F74-BCB3-B7DB46BAE3F6}"/>
                  </a:ext>
                </a:extLst>
              </p:cNvPr>
              <p:cNvSpPr txBox="1">
                <a:spLocks noChangeArrowheads="1"/>
              </p:cNvSpPr>
              <p:nvPr/>
            </p:nvSpPr>
            <p:spPr bwMode="auto">
              <a:xfrm>
                <a:off x="5311658" y="5035847"/>
                <a:ext cx="352727"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513" name="TextBox 36">
                <a:extLst>
                  <a:ext uri="{FF2B5EF4-FFF2-40B4-BE49-F238E27FC236}">
                    <a16:creationId xmlns:a16="http://schemas.microsoft.com/office/drawing/2014/main" id="{194CD8EB-34A2-4C51-A566-A1F829146DBB}"/>
                  </a:ext>
                </a:extLst>
              </p:cNvPr>
              <p:cNvSpPr txBox="1">
                <a:spLocks noChangeArrowheads="1"/>
              </p:cNvSpPr>
              <p:nvPr/>
            </p:nvSpPr>
            <p:spPr bwMode="auto">
              <a:xfrm>
                <a:off x="5734623" y="5035847"/>
                <a:ext cx="352727"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514" name="TextBox 37">
                <a:extLst>
                  <a:ext uri="{FF2B5EF4-FFF2-40B4-BE49-F238E27FC236}">
                    <a16:creationId xmlns:a16="http://schemas.microsoft.com/office/drawing/2014/main" id="{B0C55B25-F1AF-41CA-AC2C-AC4D48ECE42B}"/>
                  </a:ext>
                </a:extLst>
              </p:cNvPr>
              <p:cNvSpPr txBox="1">
                <a:spLocks noChangeArrowheads="1"/>
              </p:cNvSpPr>
              <p:nvPr/>
            </p:nvSpPr>
            <p:spPr bwMode="auto">
              <a:xfrm>
                <a:off x="6157588" y="5035847"/>
                <a:ext cx="352727"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515" name="TextBox 38">
                <a:extLst>
                  <a:ext uri="{FF2B5EF4-FFF2-40B4-BE49-F238E27FC236}">
                    <a16:creationId xmlns:a16="http://schemas.microsoft.com/office/drawing/2014/main" id="{21971EE0-FB20-44CB-B251-A233A8139FC1}"/>
                  </a:ext>
                </a:extLst>
              </p:cNvPr>
              <p:cNvSpPr txBox="1">
                <a:spLocks noChangeArrowheads="1"/>
              </p:cNvSpPr>
              <p:nvPr/>
            </p:nvSpPr>
            <p:spPr bwMode="auto">
              <a:xfrm>
                <a:off x="6503953" y="5035847"/>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516" name="TextBox 39">
                <a:extLst>
                  <a:ext uri="{FF2B5EF4-FFF2-40B4-BE49-F238E27FC236}">
                    <a16:creationId xmlns:a16="http://schemas.microsoft.com/office/drawing/2014/main" id="{1981FF86-B288-4576-BFF7-EA8744C22B45}"/>
                  </a:ext>
                </a:extLst>
              </p:cNvPr>
              <p:cNvSpPr txBox="1">
                <a:spLocks noChangeArrowheads="1"/>
              </p:cNvSpPr>
              <p:nvPr/>
            </p:nvSpPr>
            <p:spPr bwMode="auto">
              <a:xfrm>
                <a:off x="6922989" y="5035847"/>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517" name="TextBox 40">
                <a:extLst>
                  <a:ext uri="{FF2B5EF4-FFF2-40B4-BE49-F238E27FC236}">
                    <a16:creationId xmlns:a16="http://schemas.microsoft.com/office/drawing/2014/main" id="{2A788980-9A38-4B80-8794-5A258590EAA6}"/>
                  </a:ext>
                </a:extLst>
              </p:cNvPr>
              <p:cNvSpPr txBox="1">
                <a:spLocks noChangeArrowheads="1"/>
              </p:cNvSpPr>
              <p:nvPr/>
            </p:nvSpPr>
            <p:spPr bwMode="auto">
              <a:xfrm>
                <a:off x="7342027" y="5035847"/>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518" name="TextBox 41">
                <a:extLst>
                  <a:ext uri="{FF2B5EF4-FFF2-40B4-BE49-F238E27FC236}">
                    <a16:creationId xmlns:a16="http://schemas.microsoft.com/office/drawing/2014/main" id="{FEE639D9-1B43-412C-8F11-8727FE37DFE1}"/>
                  </a:ext>
                </a:extLst>
              </p:cNvPr>
              <p:cNvSpPr txBox="1">
                <a:spLocks noChangeArrowheads="1"/>
              </p:cNvSpPr>
              <p:nvPr/>
            </p:nvSpPr>
            <p:spPr bwMode="auto">
              <a:xfrm>
                <a:off x="7761063" y="5035847"/>
                <a:ext cx="46948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cxnSp>
            <p:nvCxnSpPr>
              <p:cNvPr id="519" name="Straight Connector 518">
                <a:extLst>
                  <a:ext uri="{FF2B5EF4-FFF2-40B4-BE49-F238E27FC236}">
                    <a16:creationId xmlns:a16="http://schemas.microsoft.com/office/drawing/2014/main" id="{CE77B5E2-9E69-4F24-90AE-B39DD2201305}"/>
                  </a:ext>
                </a:extLst>
              </p:cNvPr>
              <p:cNvCxnSpPr/>
              <p:nvPr/>
            </p:nvCxnSpPr>
            <p:spPr bwMode="auto">
              <a:xfrm>
                <a:off x="7105962" y="4127597"/>
                <a:ext cx="0" cy="34895"/>
              </a:xfrm>
              <a:prstGeom prst="line">
                <a:avLst/>
              </a:prstGeom>
              <a:noFill/>
              <a:ln w="19050" cap="flat" cmpd="sng" algn="ctr">
                <a:solidFill>
                  <a:schemeClr val="accent3"/>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EA2761BA-6F7C-4115-A5C3-29518549B731}"/>
                  </a:ext>
                </a:extLst>
              </p:cNvPr>
              <p:cNvCxnSpPr/>
              <p:nvPr/>
            </p:nvCxnSpPr>
            <p:spPr bwMode="auto">
              <a:xfrm>
                <a:off x="6947989" y="4125804"/>
                <a:ext cx="0" cy="34895"/>
              </a:xfrm>
              <a:prstGeom prst="line">
                <a:avLst/>
              </a:prstGeom>
              <a:noFill/>
              <a:ln w="19050" cap="flat" cmpd="sng" algn="ctr">
                <a:solidFill>
                  <a:schemeClr val="accent3"/>
                </a:solidFill>
                <a:prstDash val="solid"/>
                <a:round/>
                <a:headEnd type="none" w="med" len="med"/>
                <a:tailEnd type="none" w="med" len="med"/>
              </a:ln>
              <a:effectLst/>
            </p:spPr>
          </p:cxnSp>
        </p:grpSp>
        <p:sp>
          <p:nvSpPr>
            <p:cNvPr id="522" name="TextBox 52">
              <a:extLst>
                <a:ext uri="{FF2B5EF4-FFF2-40B4-BE49-F238E27FC236}">
                  <a16:creationId xmlns:a16="http://schemas.microsoft.com/office/drawing/2014/main" id="{22A4C6B7-74B6-48AB-9B2E-96FC407BBDE1}"/>
                </a:ext>
              </a:extLst>
            </p:cNvPr>
            <p:cNvSpPr txBox="1">
              <a:spLocks noChangeArrowheads="1"/>
            </p:cNvSpPr>
            <p:nvPr/>
          </p:nvSpPr>
          <p:spPr bwMode="auto">
            <a:xfrm>
              <a:off x="11649094" y="3814998"/>
              <a:ext cx="2884248" cy="583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HR for death: 0.55</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(95% CI: 0.34-0.90)</a:t>
              </a:r>
            </a:p>
          </p:txBody>
        </p:sp>
      </p:grpSp>
      <p:grpSp>
        <p:nvGrpSpPr>
          <p:cNvPr id="12" name="Group 11">
            <a:extLst>
              <a:ext uri="{FF2B5EF4-FFF2-40B4-BE49-F238E27FC236}">
                <a16:creationId xmlns:a16="http://schemas.microsoft.com/office/drawing/2014/main" id="{F06F31E3-637E-49ED-B608-D97CC319BA2B}"/>
              </a:ext>
            </a:extLst>
          </p:cNvPr>
          <p:cNvGrpSpPr/>
          <p:nvPr/>
        </p:nvGrpSpPr>
        <p:grpSpPr>
          <a:xfrm>
            <a:off x="7657870" y="4356322"/>
            <a:ext cx="4048409" cy="2117104"/>
            <a:chOff x="8244111" y="3026882"/>
            <a:chExt cx="5119438" cy="2677197"/>
          </a:xfrm>
        </p:grpSpPr>
        <p:sp>
          <p:nvSpPr>
            <p:cNvPr id="523" name="TextBox 52">
              <a:extLst>
                <a:ext uri="{FF2B5EF4-FFF2-40B4-BE49-F238E27FC236}">
                  <a16:creationId xmlns:a16="http://schemas.microsoft.com/office/drawing/2014/main" id="{34D5E678-E704-499F-BB19-2CD8E66F00C2}"/>
                </a:ext>
              </a:extLst>
            </p:cNvPr>
            <p:cNvSpPr txBox="1">
              <a:spLocks noChangeArrowheads="1"/>
            </p:cNvSpPr>
            <p:nvPr/>
          </p:nvSpPr>
          <p:spPr bwMode="auto">
            <a:xfrm>
              <a:off x="8798960" y="4432999"/>
              <a:ext cx="2933943" cy="583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HR for death: 0.42</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(95% CI: 0.26-0.68)</a:t>
              </a:r>
            </a:p>
          </p:txBody>
        </p:sp>
        <p:sp>
          <p:nvSpPr>
            <p:cNvPr id="524" name="TextBox 53">
              <a:extLst>
                <a:ext uri="{FF2B5EF4-FFF2-40B4-BE49-F238E27FC236}">
                  <a16:creationId xmlns:a16="http://schemas.microsoft.com/office/drawing/2014/main" id="{4E90C0C3-CA09-4E2F-AC0C-31204C0DFF50}"/>
                </a:ext>
              </a:extLst>
            </p:cNvPr>
            <p:cNvSpPr txBox="1">
              <a:spLocks noChangeArrowheads="1"/>
            </p:cNvSpPr>
            <p:nvPr/>
          </p:nvSpPr>
          <p:spPr bwMode="auto">
            <a:xfrm>
              <a:off x="10048284" y="3365349"/>
              <a:ext cx="3315265"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525" name="TextBox 54">
              <a:extLst>
                <a:ext uri="{FF2B5EF4-FFF2-40B4-BE49-F238E27FC236}">
                  <a16:creationId xmlns:a16="http://schemas.microsoft.com/office/drawing/2014/main" id="{5097BF46-459F-4B8E-B0A3-29B9AC412469}"/>
                </a:ext>
              </a:extLst>
            </p:cNvPr>
            <p:cNvSpPr txBox="1">
              <a:spLocks noChangeArrowheads="1"/>
            </p:cNvSpPr>
            <p:nvPr/>
          </p:nvSpPr>
          <p:spPr bwMode="auto">
            <a:xfrm>
              <a:off x="10640831" y="4231522"/>
              <a:ext cx="232769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sp>
          <p:nvSpPr>
            <p:cNvPr id="526" name="Freeform: Shape 525">
              <a:extLst>
                <a:ext uri="{FF2B5EF4-FFF2-40B4-BE49-F238E27FC236}">
                  <a16:creationId xmlns:a16="http://schemas.microsoft.com/office/drawing/2014/main" id="{308D45A4-B12E-4CF7-AFDC-7FFC0F1D7DC1}"/>
                </a:ext>
              </a:extLst>
            </p:cNvPr>
            <p:cNvSpPr/>
            <p:nvPr/>
          </p:nvSpPr>
          <p:spPr bwMode="auto">
            <a:xfrm>
              <a:off x="8821893" y="3254370"/>
              <a:ext cx="2693192" cy="967641"/>
            </a:xfrm>
            <a:custGeom>
              <a:avLst/>
              <a:gdLst>
                <a:gd name="connsiteX0" fmla="*/ 0 w 2477233"/>
                <a:gd name="connsiteY0" fmla="*/ 0 h 1285875"/>
                <a:gd name="connsiteX1" fmla="*/ 57150 w 2477233"/>
                <a:gd name="connsiteY1" fmla="*/ 0 h 1285875"/>
                <a:gd name="connsiteX2" fmla="*/ 57150 w 2477233"/>
                <a:gd name="connsiteY2" fmla="*/ 72536 h 1285875"/>
                <a:gd name="connsiteX3" fmla="*/ 147272 w 2477233"/>
                <a:gd name="connsiteY3" fmla="*/ 72536 h 1285875"/>
                <a:gd name="connsiteX4" fmla="*/ 147272 w 2477233"/>
                <a:gd name="connsiteY4" fmla="*/ 103309 h 1285875"/>
                <a:gd name="connsiteX5" fmla="*/ 202224 w 2477233"/>
                <a:gd name="connsiteY5" fmla="*/ 103309 h 1285875"/>
                <a:gd name="connsiteX6" fmla="*/ 202224 w 2477233"/>
                <a:gd name="connsiteY6" fmla="*/ 169252 h 1285875"/>
                <a:gd name="connsiteX7" fmla="*/ 386862 w 2477233"/>
                <a:gd name="connsiteY7" fmla="*/ 169252 h 1285875"/>
                <a:gd name="connsiteX8" fmla="*/ 386862 w 2477233"/>
                <a:gd name="connsiteY8" fmla="*/ 208817 h 1285875"/>
                <a:gd name="connsiteX9" fmla="*/ 402249 w 2477233"/>
                <a:gd name="connsiteY9" fmla="*/ 208817 h 1285875"/>
                <a:gd name="connsiteX10" fmla="*/ 402249 w 2477233"/>
                <a:gd name="connsiteY10" fmla="*/ 243986 h 1285875"/>
                <a:gd name="connsiteX11" fmla="*/ 413239 w 2477233"/>
                <a:gd name="connsiteY11" fmla="*/ 243986 h 1285875"/>
                <a:gd name="connsiteX12" fmla="*/ 413239 w 2477233"/>
                <a:gd name="connsiteY12" fmla="*/ 274759 h 1285875"/>
                <a:gd name="connsiteX13" fmla="*/ 422031 w 2477233"/>
                <a:gd name="connsiteY13" fmla="*/ 274759 h 1285875"/>
                <a:gd name="connsiteX14" fmla="*/ 422031 w 2477233"/>
                <a:gd name="connsiteY14" fmla="*/ 334107 h 1285875"/>
                <a:gd name="connsiteX15" fmla="*/ 448408 w 2477233"/>
                <a:gd name="connsiteY15" fmla="*/ 334107 h 1285875"/>
                <a:gd name="connsiteX16" fmla="*/ 448408 w 2477233"/>
                <a:gd name="connsiteY16" fmla="*/ 360484 h 1285875"/>
                <a:gd name="connsiteX17" fmla="*/ 514350 w 2477233"/>
                <a:gd name="connsiteY17" fmla="*/ 360484 h 1285875"/>
                <a:gd name="connsiteX18" fmla="*/ 514350 w 2477233"/>
                <a:gd name="connsiteY18" fmla="*/ 441813 h 1285875"/>
                <a:gd name="connsiteX19" fmla="*/ 549520 w 2477233"/>
                <a:gd name="connsiteY19" fmla="*/ 441813 h 1285875"/>
                <a:gd name="connsiteX20" fmla="*/ 549520 w 2477233"/>
                <a:gd name="connsiteY20" fmla="*/ 501161 h 1285875"/>
                <a:gd name="connsiteX21" fmla="*/ 584689 w 2477233"/>
                <a:gd name="connsiteY21" fmla="*/ 501161 h 1285875"/>
                <a:gd name="connsiteX22" fmla="*/ 584689 w 2477233"/>
                <a:gd name="connsiteY22" fmla="*/ 531934 h 1285875"/>
                <a:gd name="connsiteX23" fmla="*/ 615462 w 2477233"/>
                <a:gd name="connsiteY23" fmla="*/ 531934 h 1285875"/>
                <a:gd name="connsiteX24" fmla="*/ 615462 w 2477233"/>
                <a:gd name="connsiteY24" fmla="*/ 562707 h 1285875"/>
                <a:gd name="connsiteX25" fmla="*/ 648433 w 2477233"/>
                <a:gd name="connsiteY25" fmla="*/ 562707 h 1285875"/>
                <a:gd name="connsiteX26" fmla="*/ 648433 w 2477233"/>
                <a:gd name="connsiteY26" fmla="*/ 600075 h 1285875"/>
                <a:gd name="connsiteX27" fmla="*/ 666018 w 2477233"/>
                <a:gd name="connsiteY27" fmla="*/ 600075 h 1285875"/>
                <a:gd name="connsiteX28" fmla="*/ 666018 w 2477233"/>
                <a:gd name="connsiteY28" fmla="*/ 633046 h 1285875"/>
                <a:gd name="connsiteX29" fmla="*/ 698989 w 2477233"/>
                <a:gd name="connsiteY29" fmla="*/ 633046 h 1285875"/>
                <a:gd name="connsiteX30" fmla="*/ 698989 w 2477233"/>
                <a:gd name="connsiteY30" fmla="*/ 663819 h 1285875"/>
                <a:gd name="connsiteX31" fmla="*/ 802299 w 2477233"/>
                <a:gd name="connsiteY31" fmla="*/ 663819 h 1285875"/>
                <a:gd name="connsiteX32" fmla="*/ 802299 w 2477233"/>
                <a:gd name="connsiteY32" fmla="*/ 692394 h 1285875"/>
                <a:gd name="connsiteX33" fmla="*/ 846260 w 2477233"/>
                <a:gd name="connsiteY33" fmla="*/ 692394 h 1285875"/>
                <a:gd name="connsiteX34" fmla="*/ 846260 w 2477233"/>
                <a:gd name="connsiteY34" fmla="*/ 727563 h 1285875"/>
                <a:gd name="connsiteX35" fmla="*/ 863845 w 2477233"/>
                <a:gd name="connsiteY35" fmla="*/ 727563 h 1285875"/>
                <a:gd name="connsiteX36" fmla="*/ 863845 w 2477233"/>
                <a:gd name="connsiteY36" fmla="*/ 764931 h 1285875"/>
                <a:gd name="connsiteX37" fmla="*/ 879231 w 2477233"/>
                <a:gd name="connsiteY37" fmla="*/ 764931 h 1285875"/>
                <a:gd name="connsiteX38" fmla="*/ 879231 w 2477233"/>
                <a:gd name="connsiteY38" fmla="*/ 797902 h 1285875"/>
                <a:gd name="connsiteX39" fmla="*/ 920995 w 2477233"/>
                <a:gd name="connsiteY39" fmla="*/ 797902 h 1285875"/>
                <a:gd name="connsiteX40" fmla="*/ 920995 w 2477233"/>
                <a:gd name="connsiteY40" fmla="*/ 828675 h 1285875"/>
                <a:gd name="connsiteX41" fmla="*/ 951768 w 2477233"/>
                <a:gd name="connsiteY41" fmla="*/ 828675 h 1285875"/>
                <a:gd name="connsiteX42" fmla="*/ 951768 w 2477233"/>
                <a:gd name="connsiteY42" fmla="*/ 848457 h 1285875"/>
                <a:gd name="connsiteX43" fmla="*/ 978145 w 2477233"/>
                <a:gd name="connsiteY43" fmla="*/ 848457 h 1285875"/>
                <a:gd name="connsiteX44" fmla="*/ 978145 w 2477233"/>
                <a:gd name="connsiteY44" fmla="*/ 901211 h 1285875"/>
                <a:gd name="connsiteX45" fmla="*/ 1002324 w 2477233"/>
                <a:gd name="connsiteY45" fmla="*/ 901211 h 1285875"/>
                <a:gd name="connsiteX46" fmla="*/ 1002324 w 2477233"/>
                <a:gd name="connsiteY46" fmla="*/ 925390 h 1285875"/>
                <a:gd name="connsiteX47" fmla="*/ 1039691 w 2477233"/>
                <a:gd name="connsiteY47" fmla="*/ 925390 h 1285875"/>
                <a:gd name="connsiteX48" fmla="*/ 1039691 w 2477233"/>
                <a:gd name="connsiteY48" fmla="*/ 964956 h 1285875"/>
                <a:gd name="connsiteX49" fmla="*/ 1081454 w 2477233"/>
                <a:gd name="connsiteY49" fmla="*/ 964956 h 1285875"/>
                <a:gd name="connsiteX50" fmla="*/ 1081454 w 2477233"/>
                <a:gd name="connsiteY50" fmla="*/ 1000125 h 1285875"/>
                <a:gd name="connsiteX51" fmla="*/ 1162783 w 2477233"/>
                <a:gd name="connsiteY51" fmla="*/ 1000125 h 1285875"/>
                <a:gd name="connsiteX52" fmla="*/ 1162783 w 2477233"/>
                <a:gd name="connsiteY52" fmla="*/ 1068265 h 1285875"/>
                <a:gd name="connsiteX53" fmla="*/ 1186962 w 2477233"/>
                <a:gd name="connsiteY53" fmla="*/ 1068265 h 1285875"/>
                <a:gd name="connsiteX54" fmla="*/ 1186962 w 2477233"/>
                <a:gd name="connsiteY54" fmla="*/ 1114425 h 1285875"/>
                <a:gd name="connsiteX55" fmla="*/ 1255102 w 2477233"/>
                <a:gd name="connsiteY55" fmla="*/ 1114425 h 1285875"/>
                <a:gd name="connsiteX56" fmla="*/ 1255102 w 2477233"/>
                <a:gd name="connsiteY56" fmla="*/ 1162782 h 1285875"/>
                <a:gd name="connsiteX57" fmla="*/ 1288074 w 2477233"/>
                <a:gd name="connsiteY57" fmla="*/ 1162782 h 1285875"/>
                <a:gd name="connsiteX58" fmla="*/ 1288074 w 2477233"/>
                <a:gd name="connsiteY58" fmla="*/ 1200150 h 1285875"/>
                <a:gd name="connsiteX59" fmla="*/ 1947497 w 2477233"/>
                <a:gd name="connsiteY59" fmla="*/ 1200150 h 1285875"/>
                <a:gd name="connsiteX60" fmla="*/ 1947497 w 2477233"/>
                <a:gd name="connsiteY60" fmla="*/ 1285875 h 1285875"/>
                <a:gd name="connsiteX61" fmla="*/ 2477233 w 2477233"/>
                <a:gd name="connsiteY61" fmla="*/ 1285875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77233" h="1285875">
                  <a:moveTo>
                    <a:pt x="0" y="0"/>
                  </a:moveTo>
                  <a:lnTo>
                    <a:pt x="57150" y="0"/>
                  </a:lnTo>
                  <a:lnTo>
                    <a:pt x="57150" y="72536"/>
                  </a:lnTo>
                  <a:lnTo>
                    <a:pt x="147272" y="72536"/>
                  </a:lnTo>
                  <a:lnTo>
                    <a:pt x="147272" y="103309"/>
                  </a:lnTo>
                  <a:lnTo>
                    <a:pt x="202224" y="103309"/>
                  </a:lnTo>
                  <a:lnTo>
                    <a:pt x="202224" y="169252"/>
                  </a:lnTo>
                  <a:lnTo>
                    <a:pt x="386862" y="169252"/>
                  </a:lnTo>
                  <a:lnTo>
                    <a:pt x="386862" y="208817"/>
                  </a:lnTo>
                  <a:lnTo>
                    <a:pt x="402249" y="208817"/>
                  </a:lnTo>
                  <a:lnTo>
                    <a:pt x="402249" y="243986"/>
                  </a:lnTo>
                  <a:lnTo>
                    <a:pt x="413239" y="243986"/>
                  </a:lnTo>
                  <a:lnTo>
                    <a:pt x="413239" y="274759"/>
                  </a:lnTo>
                  <a:lnTo>
                    <a:pt x="422031" y="274759"/>
                  </a:lnTo>
                  <a:lnTo>
                    <a:pt x="422031" y="334107"/>
                  </a:lnTo>
                  <a:lnTo>
                    <a:pt x="448408" y="334107"/>
                  </a:lnTo>
                  <a:lnTo>
                    <a:pt x="448408" y="360484"/>
                  </a:lnTo>
                  <a:lnTo>
                    <a:pt x="514350" y="360484"/>
                  </a:lnTo>
                  <a:lnTo>
                    <a:pt x="514350" y="441813"/>
                  </a:lnTo>
                  <a:lnTo>
                    <a:pt x="549520" y="441813"/>
                  </a:lnTo>
                  <a:lnTo>
                    <a:pt x="549520" y="501161"/>
                  </a:lnTo>
                  <a:lnTo>
                    <a:pt x="584689" y="501161"/>
                  </a:lnTo>
                  <a:lnTo>
                    <a:pt x="584689" y="531934"/>
                  </a:lnTo>
                  <a:lnTo>
                    <a:pt x="615462" y="531934"/>
                  </a:lnTo>
                  <a:lnTo>
                    <a:pt x="615462" y="562707"/>
                  </a:lnTo>
                  <a:lnTo>
                    <a:pt x="648433" y="562707"/>
                  </a:lnTo>
                  <a:lnTo>
                    <a:pt x="648433" y="600075"/>
                  </a:lnTo>
                  <a:lnTo>
                    <a:pt x="666018" y="600075"/>
                  </a:lnTo>
                  <a:lnTo>
                    <a:pt x="666018" y="633046"/>
                  </a:lnTo>
                  <a:lnTo>
                    <a:pt x="698989" y="633046"/>
                  </a:lnTo>
                  <a:lnTo>
                    <a:pt x="698989" y="663819"/>
                  </a:lnTo>
                  <a:lnTo>
                    <a:pt x="802299" y="663819"/>
                  </a:lnTo>
                  <a:lnTo>
                    <a:pt x="802299" y="692394"/>
                  </a:lnTo>
                  <a:lnTo>
                    <a:pt x="846260" y="692394"/>
                  </a:lnTo>
                  <a:lnTo>
                    <a:pt x="846260" y="727563"/>
                  </a:lnTo>
                  <a:lnTo>
                    <a:pt x="863845" y="727563"/>
                  </a:lnTo>
                  <a:lnTo>
                    <a:pt x="863845" y="764931"/>
                  </a:lnTo>
                  <a:lnTo>
                    <a:pt x="879231" y="764931"/>
                  </a:lnTo>
                  <a:lnTo>
                    <a:pt x="879231" y="797902"/>
                  </a:lnTo>
                  <a:lnTo>
                    <a:pt x="920995" y="797902"/>
                  </a:lnTo>
                  <a:lnTo>
                    <a:pt x="920995" y="828675"/>
                  </a:lnTo>
                  <a:lnTo>
                    <a:pt x="951768" y="828675"/>
                  </a:lnTo>
                  <a:lnTo>
                    <a:pt x="951768" y="848457"/>
                  </a:lnTo>
                  <a:lnTo>
                    <a:pt x="978145" y="848457"/>
                  </a:lnTo>
                  <a:lnTo>
                    <a:pt x="978145" y="901211"/>
                  </a:lnTo>
                  <a:lnTo>
                    <a:pt x="1002324" y="901211"/>
                  </a:lnTo>
                  <a:lnTo>
                    <a:pt x="1002324" y="925390"/>
                  </a:lnTo>
                  <a:lnTo>
                    <a:pt x="1039691" y="925390"/>
                  </a:lnTo>
                  <a:lnTo>
                    <a:pt x="1039691" y="964956"/>
                  </a:lnTo>
                  <a:lnTo>
                    <a:pt x="1081454" y="964956"/>
                  </a:lnTo>
                  <a:lnTo>
                    <a:pt x="1081454" y="1000125"/>
                  </a:lnTo>
                  <a:lnTo>
                    <a:pt x="1162783" y="1000125"/>
                  </a:lnTo>
                  <a:lnTo>
                    <a:pt x="1162783" y="1068265"/>
                  </a:lnTo>
                  <a:lnTo>
                    <a:pt x="1186962" y="1068265"/>
                  </a:lnTo>
                  <a:lnTo>
                    <a:pt x="1186962" y="1114425"/>
                  </a:lnTo>
                  <a:lnTo>
                    <a:pt x="1255102" y="1114425"/>
                  </a:lnTo>
                  <a:lnTo>
                    <a:pt x="1255102" y="1162782"/>
                  </a:lnTo>
                  <a:lnTo>
                    <a:pt x="1288074" y="1162782"/>
                  </a:lnTo>
                  <a:lnTo>
                    <a:pt x="1288074" y="1200150"/>
                  </a:lnTo>
                  <a:lnTo>
                    <a:pt x="1947497" y="1200150"/>
                  </a:lnTo>
                  <a:lnTo>
                    <a:pt x="1947497" y="1285875"/>
                  </a:lnTo>
                  <a:lnTo>
                    <a:pt x="2477233" y="1285875"/>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ctr"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527" name="Straight Connector 526">
              <a:extLst>
                <a:ext uri="{FF2B5EF4-FFF2-40B4-BE49-F238E27FC236}">
                  <a16:creationId xmlns:a16="http://schemas.microsoft.com/office/drawing/2014/main" id="{A3B1BF5F-A3EB-4DC9-A357-9FBC8DB03070}"/>
                </a:ext>
              </a:extLst>
            </p:cNvPr>
            <p:cNvCxnSpPr/>
            <p:nvPr/>
          </p:nvCxnSpPr>
          <p:spPr bwMode="auto">
            <a:xfrm>
              <a:off x="9988193" y="3941276"/>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616D1E3B-8228-483C-98F0-61E9FA06CB56}"/>
                </a:ext>
              </a:extLst>
            </p:cNvPr>
            <p:cNvCxnSpPr/>
            <p:nvPr/>
          </p:nvCxnSpPr>
          <p:spPr bwMode="auto">
            <a:xfrm>
              <a:off x="9950237" y="3907826"/>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0B307166-7AF4-4B6E-ACC6-F094D65F7964}"/>
                </a:ext>
              </a:extLst>
            </p:cNvPr>
            <p:cNvCxnSpPr/>
            <p:nvPr/>
          </p:nvCxnSpPr>
          <p:spPr bwMode="auto">
            <a:xfrm>
              <a:off x="10045130" y="3965169"/>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1CF144FB-A53A-4C62-9033-0EF58EF67CB2}"/>
                </a:ext>
              </a:extLst>
            </p:cNvPr>
            <p:cNvCxnSpPr/>
            <p:nvPr/>
          </p:nvCxnSpPr>
          <p:spPr bwMode="auto">
            <a:xfrm>
              <a:off x="10115866" y="4014147"/>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31" name="Straight Connector 530">
              <a:extLst>
                <a:ext uri="{FF2B5EF4-FFF2-40B4-BE49-F238E27FC236}">
                  <a16:creationId xmlns:a16="http://schemas.microsoft.com/office/drawing/2014/main" id="{7FCAB3D2-2D3E-4C7F-9AB7-8021AE87A165}"/>
                </a:ext>
              </a:extLst>
            </p:cNvPr>
            <p:cNvCxnSpPr/>
            <p:nvPr/>
          </p:nvCxnSpPr>
          <p:spPr bwMode="auto">
            <a:xfrm>
              <a:off x="10079636" y="3967557"/>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53F88CC5-7545-4B0F-B672-B8321EDBAA51}"/>
                </a:ext>
              </a:extLst>
            </p:cNvPr>
            <p:cNvCxnSpPr/>
            <p:nvPr/>
          </p:nvCxnSpPr>
          <p:spPr bwMode="auto">
            <a:xfrm>
              <a:off x="10177977" y="4049986"/>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33" name="Straight Connector 532">
              <a:extLst>
                <a:ext uri="{FF2B5EF4-FFF2-40B4-BE49-F238E27FC236}">
                  <a16:creationId xmlns:a16="http://schemas.microsoft.com/office/drawing/2014/main" id="{2D8F0666-C5D6-4387-9062-9A5032C642C4}"/>
                </a:ext>
              </a:extLst>
            </p:cNvPr>
            <p:cNvCxnSpPr/>
            <p:nvPr/>
          </p:nvCxnSpPr>
          <p:spPr bwMode="auto">
            <a:xfrm>
              <a:off x="10338430"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34" name="Straight Connector 533">
              <a:extLst>
                <a:ext uri="{FF2B5EF4-FFF2-40B4-BE49-F238E27FC236}">
                  <a16:creationId xmlns:a16="http://schemas.microsoft.com/office/drawing/2014/main" id="{7D98B670-5051-4DE2-A835-6BBB53453E8D}"/>
                </a:ext>
              </a:extLst>
            </p:cNvPr>
            <p:cNvCxnSpPr/>
            <p:nvPr/>
          </p:nvCxnSpPr>
          <p:spPr bwMode="auto">
            <a:xfrm>
              <a:off x="10215933" y="4084630"/>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60724BBD-1702-4B45-BC6B-87CE335C9729}"/>
                </a:ext>
              </a:extLst>
            </p:cNvPr>
            <p:cNvCxnSpPr/>
            <p:nvPr/>
          </p:nvCxnSpPr>
          <p:spPr bwMode="auto">
            <a:xfrm>
              <a:off x="10264241"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77AD5BEA-8172-41D3-8404-0139671F6915}"/>
                </a:ext>
              </a:extLst>
            </p:cNvPr>
            <p:cNvCxnSpPr/>
            <p:nvPr/>
          </p:nvCxnSpPr>
          <p:spPr bwMode="auto">
            <a:xfrm>
              <a:off x="10410892"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C3F8D012-2712-48C8-8092-687EE87160F5}"/>
                </a:ext>
              </a:extLst>
            </p:cNvPr>
            <p:cNvCxnSpPr/>
            <p:nvPr/>
          </p:nvCxnSpPr>
          <p:spPr bwMode="auto">
            <a:xfrm>
              <a:off x="10636905"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F6D2063C-3719-4631-B908-4254F272F0B2}"/>
                </a:ext>
              </a:extLst>
            </p:cNvPr>
            <p:cNvCxnSpPr/>
            <p:nvPr/>
          </p:nvCxnSpPr>
          <p:spPr bwMode="auto">
            <a:xfrm>
              <a:off x="11121715" y="4179005"/>
              <a:ext cx="0" cy="35839"/>
            </a:xfrm>
            <a:prstGeom prst="line">
              <a:avLst/>
            </a:prstGeom>
            <a:noFill/>
            <a:ln w="28575" cap="flat" cmpd="sng" algn="ctr">
              <a:solidFill>
                <a:schemeClr val="accent3"/>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31939D1F-2C9E-481E-A1BE-66B8331320E1}"/>
                </a:ext>
              </a:extLst>
            </p:cNvPr>
            <p:cNvCxnSpPr/>
            <p:nvPr/>
          </p:nvCxnSpPr>
          <p:spPr bwMode="auto">
            <a:xfrm>
              <a:off x="11087209" y="4179005"/>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377BEF80-375B-4E6A-81F5-C7F35C3711B1}"/>
                </a:ext>
              </a:extLst>
            </p:cNvPr>
            <p:cNvCxnSpPr/>
            <p:nvPr/>
          </p:nvCxnSpPr>
          <p:spPr bwMode="auto">
            <a:xfrm>
              <a:off x="11049252" y="4179005"/>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2CF6735B-F078-4FCF-92BA-AEA1E5E9AE85}"/>
                </a:ext>
              </a:extLst>
            </p:cNvPr>
            <p:cNvCxnSpPr/>
            <p:nvPr/>
          </p:nvCxnSpPr>
          <p:spPr bwMode="auto">
            <a:xfrm>
              <a:off x="11014747" y="4179005"/>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42" name="Straight Connector 541">
              <a:extLst>
                <a:ext uri="{FF2B5EF4-FFF2-40B4-BE49-F238E27FC236}">
                  <a16:creationId xmlns:a16="http://schemas.microsoft.com/office/drawing/2014/main" id="{69BEB1B9-EC32-48B0-B17F-5938AD6F9A98}"/>
                </a:ext>
              </a:extLst>
            </p:cNvPr>
            <p:cNvCxnSpPr/>
            <p:nvPr/>
          </p:nvCxnSpPr>
          <p:spPr bwMode="auto">
            <a:xfrm>
              <a:off x="10976790" y="4179005"/>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43" name="Straight Connector 542">
              <a:extLst>
                <a:ext uri="{FF2B5EF4-FFF2-40B4-BE49-F238E27FC236}">
                  <a16:creationId xmlns:a16="http://schemas.microsoft.com/office/drawing/2014/main" id="{AE17508F-3C58-4C26-B1EA-83A094B54EB2}"/>
                </a:ext>
              </a:extLst>
            </p:cNvPr>
            <p:cNvCxnSpPr/>
            <p:nvPr/>
          </p:nvCxnSpPr>
          <p:spPr bwMode="auto">
            <a:xfrm>
              <a:off x="10567894" y="4116885"/>
              <a:ext cx="0" cy="34644"/>
            </a:xfrm>
            <a:prstGeom prst="line">
              <a:avLst/>
            </a:prstGeom>
            <a:noFill/>
            <a:ln w="28575" cap="flat" cmpd="sng" algn="ctr">
              <a:solidFill>
                <a:schemeClr val="accent3"/>
              </a:solidFill>
              <a:prstDash val="solid"/>
              <a:round/>
              <a:headEnd type="none" w="med" len="med"/>
              <a:tailEnd type="none" w="med" len="med"/>
            </a:ln>
            <a:effectLst/>
          </p:spPr>
        </p:cxnSp>
        <p:cxnSp>
          <p:nvCxnSpPr>
            <p:cNvPr id="544" name="Straight Connector 543">
              <a:extLst>
                <a:ext uri="{FF2B5EF4-FFF2-40B4-BE49-F238E27FC236}">
                  <a16:creationId xmlns:a16="http://schemas.microsoft.com/office/drawing/2014/main" id="{81D08467-927C-400A-BA8B-ED1E1A92CAD5}"/>
                </a:ext>
              </a:extLst>
            </p:cNvPr>
            <p:cNvCxnSpPr/>
            <p:nvPr/>
          </p:nvCxnSpPr>
          <p:spPr bwMode="auto">
            <a:xfrm>
              <a:off x="10726620"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45" name="Straight Connector 544">
              <a:extLst>
                <a:ext uri="{FF2B5EF4-FFF2-40B4-BE49-F238E27FC236}">
                  <a16:creationId xmlns:a16="http://schemas.microsoft.com/office/drawing/2014/main" id="{1CCE22AC-6BD6-4A7E-A6A7-415C6944686E}"/>
                </a:ext>
              </a:extLst>
            </p:cNvPr>
            <p:cNvCxnSpPr/>
            <p:nvPr/>
          </p:nvCxnSpPr>
          <p:spPr bwMode="auto">
            <a:xfrm>
              <a:off x="10443673"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46" name="Straight Connector 545">
              <a:extLst>
                <a:ext uri="{FF2B5EF4-FFF2-40B4-BE49-F238E27FC236}">
                  <a16:creationId xmlns:a16="http://schemas.microsoft.com/office/drawing/2014/main" id="{DE8D8D22-745A-4206-A417-AA54F51F1AE7}"/>
                </a:ext>
              </a:extLst>
            </p:cNvPr>
            <p:cNvCxnSpPr/>
            <p:nvPr/>
          </p:nvCxnSpPr>
          <p:spPr bwMode="auto">
            <a:xfrm>
              <a:off x="10847393"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D9447ED9-3F9E-421B-AAAD-C7CA62063F45}"/>
                </a:ext>
              </a:extLst>
            </p:cNvPr>
            <p:cNvCxnSpPr/>
            <p:nvPr/>
          </p:nvCxnSpPr>
          <p:spPr bwMode="auto">
            <a:xfrm>
              <a:off x="10930207" y="4116885"/>
              <a:ext cx="0" cy="34644"/>
            </a:xfrm>
            <a:prstGeom prst="line">
              <a:avLst/>
            </a:prstGeom>
            <a:noFill/>
            <a:ln w="19050" cap="flat" cmpd="sng" algn="ctr">
              <a:solidFill>
                <a:schemeClr val="accent3"/>
              </a:solidFill>
              <a:prstDash val="solid"/>
              <a:round/>
              <a:headEnd type="none" w="med" len="med"/>
              <a:tailEnd type="none" w="med" len="med"/>
            </a:ln>
            <a:effectLst/>
          </p:spPr>
        </p:cxnSp>
        <p:cxnSp>
          <p:nvCxnSpPr>
            <p:cNvPr id="548" name="Straight Connector 353">
              <a:extLst>
                <a:ext uri="{FF2B5EF4-FFF2-40B4-BE49-F238E27FC236}">
                  <a16:creationId xmlns:a16="http://schemas.microsoft.com/office/drawing/2014/main" id="{D99F9A95-2578-45DE-BBE0-0D2BCAA2EF4F}"/>
                </a:ext>
              </a:extLst>
            </p:cNvPr>
            <p:cNvCxnSpPr>
              <a:cxnSpLocks noChangeShapeType="1"/>
            </p:cNvCxnSpPr>
            <p:nvPr/>
          </p:nvCxnSpPr>
          <p:spPr bwMode="auto">
            <a:xfrm>
              <a:off x="10121042" y="3566166"/>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49" name="Straight Connector 354">
              <a:extLst>
                <a:ext uri="{FF2B5EF4-FFF2-40B4-BE49-F238E27FC236}">
                  <a16:creationId xmlns:a16="http://schemas.microsoft.com/office/drawing/2014/main" id="{B9C89D58-B50D-4E52-91CA-6406FB8F32C1}"/>
                </a:ext>
              </a:extLst>
            </p:cNvPr>
            <p:cNvCxnSpPr>
              <a:cxnSpLocks noChangeShapeType="1"/>
            </p:cNvCxnSpPr>
            <p:nvPr/>
          </p:nvCxnSpPr>
          <p:spPr bwMode="auto">
            <a:xfrm>
              <a:off x="9165227" y="3330825"/>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0" name="Straight Connector 355">
              <a:extLst>
                <a:ext uri="{FF2B5EF4-FFF2-40B4-BE49-F238E27FC236}">
                  <a16:creationId xmlns:a16="http://schemas.microsoft.com/office/drawing/2014/main" id="{4B6B6284-414F-4479-835E-F180F175F82B}"/>
                </a:ext>
              </a:extLst>
            </p:cNvPr>
            <p:cNvCxnSpPr>
              <a:cxnSpLocks noChangeShapeType="1"/>
            </p:cNvCxnSpPr>
            <p:nvPr/>
          </p:nvCxnSpPr>
          <p:spPr bwMode="auto">
            <a:xfrm>
              <a:off x="10065833" y="3555413"/>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1" name="Straight Connector 356">
              <a:extLst>
                <a:ext uri="{FF2B5EF4-FFF2-40B4-BE49-F238E27FC236}">
                  <a16:creationId xmlns:a16="http://schemas.microsoft.com/office/drawing/2014/main" id="{FB9525E6-DBE7-4836-8E43-165519BBD6F0}"/>
                </a:ext>
              </a:extLst>
            </p:cNvPr>
            <p:cNvCxnSpPr>
              <a:cxnSpLocks noChangeShapeType="1"/>
            </p:cNvCxnSpPr>
            <p:nvPr/>
          </p:nvCxnSpPr>
          <p:spPr bwMode="auto">
            <a:xfrm>
              <a:off x="10164175" y="3569749"/>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2" name="Straight Connector 357">
              <a:extLst>
                <a:ext uri="{FF2B5EF4-FFF2-40B4-BE49-F238E27FC236}">
                  <a16:creationId xmlns:a16="http://schemas.microsoft.com/office/drawing/2014/main" id="{C570C55C-5E37-4945-AF13-5747F6FEEE5B}"/>
                </a:ext>
              </a:extLst>
            </p:cNvPr>
            <p:cNvCxnSpPr>
              <a:cxnSpLocks noChangeShapeType="1"/>
            </p:cNvCxnSpPr>
            <p:nvPr/>
          </p:nvCxnSpPr>
          <p:spPr bwMode="auto">
            <a:xfrm>
              <a:off x="11094110" y="3709521"/>
              <a:ext cx="0" cy="35839"/>
            </a:xfrm>
            <a:prstGeom prst="line">
              <a:avLst/>
            </a:prstGeom>
            <a:noFill/>
            <a:ln w="57150" algn="ctr">
              <a:solidFill>
                <a:schemeClr val="accent1"/>
              </a:solidFill>
              <a:round/>
              <a:headEnd/>
              <a:tailEnd/>
            </a:ln>
            <a:extLst>
              <a:ext uri="{909E8E84-426E-40DD-AFC4-6F175D3DCCD1}">
                <a14:hiddenFill xmlns:a14="http://schemas.microsoft.com/office/drawing/2010/main">
                  <a:noFill/>
                </a14:hiddenFill>
              </a:ext>
            </a:extLst>
          </p:spPr>
        </p:cxnSp>
        <p:cxnSp>
          <p:nvCxnSpPr>
            <p:cNvPr id="553" name="Straight Connector 358">
              <a:extLst>
                <a:ext uri="{FF2B5EF4-FFF2-40B4-BE49-F238E27FC236}">
                  <a16:creationId xmlns:a16="http://schemas.microsoft.com/office/drawing/2014/main" id="{B92869F4-0120-46A0-B5EC-67EB4AAE9B81}"/>
                </a:ext>
              </a:extLst>
            </p:cNvPr>
            <p:cNvCxnSpPr>
              <a:cxnSpLocks noChangeShapeType="1"/>
            </p:cNvCxnSpPr>
            <p:nvPr/>
          </p:nvCxnSpPr>
          <p:spPr bwMode="auto">
            <a:xfrm>
              <a:off x="9998546" y="3549440"/>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4" name="Straight Connector 359">
              <a:extLst>
                <a:ext uri="{FF2B5EF4-FFF2-40B4-BE49-F238E27FC236}">
                  <a16:creationId xmlns:a16="http://schemas.microsoft.com/office/drawing/2014/main" id="{0A743769-9CAC-4EAA-A1ED-C5124D50A615}"/>
                </a:ext>
              </a:extLst>
            </p:cNvPr>
            <p:cNvCxnSpPr>
              <a:cxnSpLocks noChangeShapeType="1"/>
            </p:cNvCxnSpPr>
            <p:nvPr/>
          </p:nvCxnSpPr>
          <p:spPr bwMode="auto">
            <a:xfrm>
              <a:off x="10027876" y="3551830"/>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5" name="Straight Connector 360">
              <a:extLst>
                <a:ext uri="{FF2B5EF4-FFF2-40B4-BE49-F238E27FC236}">
                  <a16:creationId xmlns:a16="http://schemas.microsoft.com/office/drawing/2014/main" id="{9A5826A0-E351-4E2F-8520-6F6EAA01F95C}"/>
                </a:ext>
              </a:extLst>
            </p:cNvPr>
            <p:cNvCxnSpPr>
              <a:cxnSpLocks noChangeShapeType="1"/>
            </p:cNvCxnSpPr>
            <p:nvPr/>
          </p:nvCxnSpPr>
          <p:spPr bwMode="auto">
            <a:xfrm>
              <a:off x="10284945" y="3650984"/>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6" name="Straight Connector 361">
              <a:extLst>
                <a:ext uri="{FF2B5EF4-FFF2-40B4-BE49-F238E27FC236}">
                  <a16:creationId xmlns:a16="http://schemas.microsoft.com/office/drawing/2014/main" id="{9387D9C2-55FC-40BD-9712-9E511914F815}"/>
                </a:ext>
              </a:extLst>
            </p:cNvPr>
            <p:cNvCxnSpPr>
              <a:cxnSpLocks noChangeShapeType="1"/>
            </p:cNvCxnSpPr>
            <p:nvPr/>
          </p:nvCxnSpPr>
          <p:spPr bwMode="auto">
            <a:xfrm>
              <a:off x="10214209" y="3609172"/>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7" name="Straight Connector 362">
              <a:extLst>
                <a:ext uri="{FF2B5EF4-FFF2-40B4-BE49-F238E27FC236}">
                  <a16:creationId xmlns:a16="http://schemas.microsoft.com/office/drawing/2014/main" id="{38975E31-132E-44D9-B34F-1F8C30ED723D}"/>
                </a:ext>
              </a:extLst>
            </p:cNvPr>
            <p:cNvCxnSpPr>
              <a:cxnSpLocks noChangeShapeType="1"/>
            </p:cNvCxnSpPr>
            <p:nvPr/>
          </p:nvCxnSpPr>
          <p:spPr bwMode="auto">
            <a:xfrm>
              <a:off x="10264241" y="3611560"/>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8" name="Straight Connector 363">
              <a:extLst>
                <a:ext uri="{FF2B5EF4-FFF2-40B4-BE49-F238E27FC236}">
                  <a16:creationId xmlns:a16="http://schemas.microsoft.com/office/drawing/2014/main" id="{FF956996-9388-4596-9038-1305EDBD5D90}"/>
                </a:ext>
              </a:extLst>
            </p:cNvPr>
            <p:cNvCxnSpPr>
              <a:cxnSpLocks noChangeShapeType="1"/>
            </p:cNvCxnSpPr>
            <p:nvPr/>
          </p:nvCxnSpPr>
          <p:spPr bwMode="auto">
            <a:xfrm>
              <a:off x="10402265" y="3666514"/>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59" name="Straight Connector 364">
              <a:extLst>
                <a:ext uri="{FF2B5EF4-FFF2-40B4-BE49-F238E27FC236}">
                  <a16:creationId xmlns:a16="http://schemas.microsoft.com/office/drawing/2014/main" id="{BCD80CD4-56BB-4169-BE32-A5A77013FE10}"/>
                </a:ext>
              </a:extLst>
            </p:cNvPr>
            <p:cNvCxnSpPr>
              <a:cxnSpLocks noChangeShapeType="1"/>
            </p:cNvCxnSpPr>
            <p:nvPr/>
          </p:nvCxnSpPr>
          <p:spPr bwMode="auto">
            <a:xfrm>
              <a:off x="10510959" y="3686822"/>
              <a:ext cx="0" cy="34644"/>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560" name="Straight Connector 365">
              <a:extLst>
                <a:ext uri="{FF2B5EF4-FFF2-40B4-BE49-F238E27FC236}">
                  <a16:creationId xmlns:a16="http://schemas.microsoft.com/office/drawing/2014/main" id="{CA5B280A-5EF7-42ED-989B-09E679FCD572}"/>
                </a:ext>
              </a:extLst>
            </p:cNvPr>
            <p:cNvCxnSpPr>
              <a:cxnSpLocks noChangeShapeType="1"/>
            </p:cNvCxnSpPr>
            <p:nvPr/>
          </p:nvCxnSpPr>
          <p:spPr bwMode="auto">
            <a:xfrm>
              <a:off x="10476454" y="3688017"/>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1" name="Straight Connector 366">
              <a:extLst>
                <a:ext uri="{FF2B5EF4-FFF2-40B4-BE49-F238E27FC236}">
                  <a16:creationId xmlns:a16="http://schemas.microsoft.com/office/drawing/2014/main" id="{CA59C69E-14C0-49A7-94A5-5391FD7F5CA6}"/>
                </a:ext>
              </a:extLst>
            </p:cNvPr>
            <p:cNvCxnSpPr>
              <a:cxnSpLocks noChangeShapeType="1"/>
            </p:cNvCxnSpPr>
            <p:nvPr/>
          </p:nvCxnSpPr>
          <p:spPr bwMode="auto">
            <a:xfrm>
              <a:off x="10314276" y="3630675"/>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2" name="Straight Connector 367">
              <a:extLst>
                <a:ext uri="{FF2B5EF4-FFF2-40B4-BE49-F238E27FC236}">
                  <a16:creationId xmlns:a16="http://schemas.microsoft.com/office/drawing/2014/main" id="{BDF229D7-74AB-4706-9494-8FD987B9590F}"/>
                </a:ext>
              </a:extLst>
            </p:cNvPr>
            <p:cNvCxnSpPr>
              <a:cxnSpLocks noChangeShapeType="1"/>
            </p:cNvCxnSpPr>
            <p:nvPr/>
          </p:nvCxnSpPr>
          <p:spPr bwMode="auto">
            <a:xfrm>
              <a:off x="10476454" y="3659347"/>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3" name="Straight Connector 368">
              <a:extLst>
                <a:ext uri="{FF2B5EF4-FFF2-40B4-BE49-F238E27FC236}">
                  <a16:creationId xmlns:a16="http://schemas.microsoft.com/office/drawing/2014/main" id="{F03E19B6-B290-4082-A11F-B12156B06820}"/>
                </a:ext>
              </a:extLst>
            </p:cNvPr>
            <p:cNvCxnSpPr>
              <a:cxnSpLocks noChangeShapeType="1"/>
            </p:cNvCxnSpPr>
            <p:nvPr/>
          </p:nvCxnSpPr>
          <p:spPr bwMode="auto">
            <a:xfrm>
              <a:off x="10417793" y="3652178"/>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4" name="Straight Connector 369">
              <a:extLst>
                <a:ext uri="{FF2B5EF4-FFF2-40B4-BE49-F238E27FC236}">
                  <a16:creationId xmlns:a16="http://schemas.microsoft.com/office/drawing/2014/main" id="{7AFAE883-482C-42E5-8967-092286027F4F}"/>
                </a:ext>
              </a:extLst>
            </p:cNvPr>
            <p:cNvCxnSpPr>
              <a:cxnSpLocks noChangeShapeType="1"/>
            </p:cNvCxnSpPr>
            <p:nvPr/>
          </p:nvCxnSpPr>
          <p:spPr bwMode="auto">
            <a:xfrm>
              <a:off x="10443673" y="3659346"/>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5" name="Straight Connector 370">
              <a:extLst>
                <a:ext uri="{FF2B5EF4-FFF2-40B4-BE49-F238E27FC236}">
                  <a16:creationId xmlns:a16="http://schemas.microsoft.com/office/drawing/2014/main" id="{7EB0C2A6-D881-4707-BEC7-551C2C384510}"/>
                </a:ext>
              </a:extLst>
            </p:cNvPr>
            <p:cNvCxnSpPr>
              <a:cxnSpLocks noChangeShapeType="1"/>
            </p:cNvCxnSpPr>
            <p:nvPr/>
          </p:nvCxnSpPr>
          <p:spPr bwMode="auto">
            <a:xfrm>
              <a:off x="10383287" y="3639036"/>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6" name="Straight Connector 371">
              <a:extLst>
                <a:ext uri="{FF2B5EF4-FFF2-40B4-BE49-F238E27FC236}">
                  <a16:creationId xmlns:a16="http://schemas.microsoft.com/office/drawing/2014/main" id="{6D928738-5C50-4374-9CCD-45D56C33B083}"/>
                </a:ext>
              </a:extLst>
            </p:cNvPr>
            <p:cNvCxnSpPr>
              <a:cxnSpLocks noChangeShapeType="1"/>
            </p:cNvCxnSpPr>
            <p:nvPr/>
          </p:nvCxnSpPr>
          <p:spPr bwMode="auto">
            <a:xfrm>
              <a:off x="10636905" y="3686822"/>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7" name="Straight Connector 372">
              <a:extLst>
                <a:ext uri="{FF2B5EF4-FFF2-40B4-BE49-F238E27FC236}">
                  <a16:creationId xmlns:a16="http://schemas.microsoft.com/office/drawing/2014/main" id="{7AE27A27-ED4F-405B-9C1D-80347BCD9DB1}"/>
                </a:ext>
              </a:extLst>
            </p:cNvPr>
            <p:cNvCxnSpPr>
              <a:cxnSpLocks noChangeShapeType="1"/>
            </p:cNvCxnSpPr>
            <p:nvPr/>
          </p:nvCxnSpPr>
          <p:spPr bwMode="auto">
            <a:xfrm>
              <a:off x="10695566"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8" name="Straight Connector 373">
              <a:extLst>
                <a:ext uri="{FF2B5EF4-FFF2-40B4-BE49-F238E27FC236}">
                  <a16:creationId xmlns:a16="http://schemas.microsoft.com/office/drawing/2014/main" id="{2AE20689-B684-4AAD-A84B-D7CB4DDFBC7E}"/>
                </a:ext>
              </a:extLst>
            </p:cNvPr>
            <p:cNvCxnSpPr>
              <a:cxnSpLocks noChangeShapeType="1"/>
            </p:cNvCxnSpPr>
            <p:nvPr/>
          </p:nvCxnSpPr>
          <p:spPr bwMode="auto">
            <a:xfrm>
              <a:off x="10578246" y="3686822"/>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9" name="Straight Connector 374">
              <a:extLst>
                <a:ext uri="{FF2B5EF4-FFF2-40B4-BE49-F238E27FC236}">
                  <a16:creationId xmlns:a16="http://schemas.microsoft.com/office/drawing/2014/main" id="{EB0B678B-A280-4DE1-BBAF-763BB48EAA89}"/>
                </a:ext>
              </a:extLst>
            </p:cNvPr>
            <p:cNvCxnSpPr>
              <a:cxnSpLocks noChangeShapeType="1"/>
            </p:cNvCxnSpPr>
            <p:nvPr/>
          </p:nvCxnSpPr>
          <p:spPr bwMode="auto">
            <a:xfrm>
              <a:off x="10616201" y="3686822"/>
              <a:ext cx="0" cy="3464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0" name="Straight Connector 375">
              <a:extLst>
                <a:ext uri="{FF2B5EF4-FFF2-40B4-BE49-F238E27FC236}">
                  <a16:creationId xmlns:a16="http://schemas.microsoft.com/office/drawing/2014/main" id="{D4544AC7-BAC0-431B-9CCD-6ABC92D4702A}"/>
                </a:ext>
              </a:extLst>
            </p:cNvPr>
            <p:cNvCxnSpPr>
              <a:cxnSpLocks noChangeShapeType="1"/>
            </p:cNvCxnSpPr>
            <p:nvPr/>
          </p:nvCxnSpPr>
          <p:spPr bwMode="auto">
            <a:xfrm>
              <a:off x="10768028"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1" name="Straight Connector 376">
              <a:extLst>
                <a:ext uri="{FF2B5EF4-FFF2-40B4-BE49-F238E27FC236}">
                  <a16:creationId xmlns:a16="http://schemas.microsoft.com/office/drawing/2014/main" id="{5B315521-D658-49B7-BB6E-E6A9BA021238}"/>
                </a:ext>
              </a:extLst>
            </p:cNvPr>
            <p:cNvCxnSpPr>
              <a:cxnSpLocks noChangeShapeType="1"/>
            </p:cNvCxnSpPr>
            <p:nvPr/>
          </p:nvCxnSpPr>
          <p:spPr bwMode="auto">
            <a:xfrm>
              <a:off x="10726620"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2" name="Straight Connector 377">
              <a:extLst>
                <a:ext uri="{FF2B5EF4-FFF2-40B4-BE49-F238E27FC236}">
                  <a16:creationId xmlns:a16="http://schemas.microsoft.com/office/drawing/2014/main" id="{611ABE3E-C3B9-4CF1-B7F3-92703276478D}"/>
                </a:ext>
              </a:extLst>
            </p:cNvPr>
            <p:cNvCxnSpPr>
              <a:cxnSpLocks noChangeShapeType="1"/>
            </p:cNvCxnSpPr>
            <p:nvPr/>
          </p:nvCxnSpPr>
          <p:spPr bwMode="auto">
            <a:xfrm>
              <a:off x="10835316"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3" name="Straight Connector 378">
              <a:extLst>
                <a:ext uri="{FF2B5EF4-FFF2-40B4-BE49-F238E27FC236}">
                  <a16:creationId xmlns:a16="http://schemas.microsoft.com/office/drawing/2014/main" id="{7D53EEFB-3811-40FA-B992-9E77E1502BA0}"/>
                </a:ext>
              </a:extLst>
            </p:cNvPr>
            <p:cNvCxnSpPr>
              <a:cxnSpLocks noChangeShapeType="1"/>
            </p:cNvCxnSpPr>
            <p:nvPr/>
          </p:nvCxnSpPr>
          <p:spPr bwMode="auto">
            <a:xfrm>
              <a:off x="10669687"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4" name="Straight Connector 379">
              <a:extLst>
                <a:ext uri="{FF2B5EF4-FFF2-40B4-BE49-F238E27FC236}">
                  <a16:creationId xmlns:a16="http://schemas.microsoft.com/office/drawing/2014/main" id="{268E98A7-A998-499F-B405-EE2DFC623918}"/>
                </a:ext>
              </a:extLst>
            </p:cNvPr>
            <p:cNvCxnSpPr>
              <a:cxnSpLocks noChangeShapeType="1"/>
            </p:cNvCxnSpPr>
            <p:nvPr/>
          </p:nvCxnSpPr>
          <p:spPr bwMode="auto">
            <a:xfrm>
              <a:off x="11021648"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5" name="Straight Connector 380">
              <a:extLst>
                <a:ext uri="{FF2B5EF4-FFF2-40B4-BE49-F238E27FC236}">
                  <a16:creationId xmlns:a16="http://schemas.microsoft.com/office/drawing/2014/main" id="{74BCB4BB-60B2-40B3-B976-9D4CDFEE9797}"/>
                </a:ext>
              </a:extLst>
            </p:cNvPr>
            <p:cNvCxnSpPr>
              <a:cxnSpLocks noChangeShapeType="1"/>
            </p:cNvCxnSpPr>
            <p:nvPr/>
          </p:nvCxnSpPr>
          <p:spPr bwMode="auto">
            <a:xfrm>
              <a:off x="10994043"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6" name="Straight Connector 381">
              <a:extLst>
                <a:ext uri="{FF2B5EF4-FFF2-40B4-BE49-F238E27FC236}">
                  <a16:creationId xmlns:a16="http://schemas.microsoft.com/office/drawing/2014/main" id="{A0930DEF-7952-4FC3-8494-81FD7CE31B9C}"/>
                </a:ext>
              </a:extLst>
            </p:cNvPr>
            <p:cNvCxnSpPr>
              <a:cxnSpLocks noChangeShapeType="1"/>
            </p:cNvCxnSpPr>
            <p:nvPr/>
          </p:nvCxnSpPr>
          <p:spPr bwMode="auto">
            <a:xfrm>
              <a:off x="11182100"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7" name="Straight Connector 382">
              <a:extLst>
                <a:ext uri="{FF2B5EF4-FFF2-40B4-BE49-F238E27FC236}">
                  <a16:creationId xmlns:a16="http://schemas.microsoft.com/office/drawing/2014/main" id="{54AFF865-58BB-4A37-9713-D4E6ED57170D}"/>
                </a:ext>
              </a:extLst>
            </p:cNvPr>
            <p:cNvCxnSpPr>
              <a:cxnSpLocks noChangeShapeType="1"/>
            </p:cNvCxnSpPr>
            <p:nvPr/>
          </p:nvCxnSpPr>
          <p:spPr bwMode="auto">
            <a:xfrm>
              <a:off x="11049252"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8" name="Straight Connector 383">
              <a:extLst>
                <a:ext uri="{FF2B5EF4-FFF2-40B4-BE49-F238E27FC236}">
                  <a16:creationId xmlns:a16="http://schemas.microsoft.com/office/drawing/2014/main" id="{4243BB09-4490-49D6-9851-48513956498D}"/>
                </a:ext>
              </a:extLst>
            </p:cNvPr>
            <p:cNvCxnSpPr>
              <a:cxnSpLocks noChangeShapeType="1"/>
            </p:cNvCxnSpPr>
            <p:nvPr/>
          </p:nvCxnSpPr>
          <p:spPr bwMode="auto">
            <a:xfrm>
              <a:off x="11145870"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9" name="Straight Connector 384">
              <a:extLst>
                <a:ext uri="{FF2B5EF4-FFF2-40B4-BE49-F238E27FC236}">
                  <a16:creationId xmlns:a16="http://schemas.microsoft.com/office/drawing/2014/main" id="{7F815B7F-07AA-4CF3-8F78-E1667ABAD960}"/>
                </a:ext>
              </a:extLst>
            </p:cNvPr>
            <p:cNvCxnSpPr>
              <a:cxnSpLocks noChangeShapeType="1"/>
            </p:cNvCxnSpPr>
            <p:nvPr/>
          </p:nvCxnSpPr>
          <p:spPr bwMode="auto">
            <a:xfrm>
              <a:off x="10869822" y="3709521"/>
              <a:ext cx="0" cy="3583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580" name="Straight Connector 385">
              <a:extLst>
                <a:ext uri="{FF2B5EF4-FFF2-40B4-BE49-F238E27FC236}">
                  <a16:creationId xmlns:a16="http://schemas.microsoft.com/office/drawing/2014/main" id="{05AD5370-E4A8-4237-AEAC-DF46AF53EC99}"/>
                </a:ext>
              </a:extLst>
            </p:cNvPr>
            <p:cNvCxnSpPr>
              <a:cxnSpLocks noChangeShapeType="1"/>
            </p:cNvCxnSpPr>
            <p:nvPr/>
          </p:nvCxnSpPr>
          <p:spPr bwMode="auto">
            <a:xfrm>
              <a:off x="10959537"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1" name="Straight Connector 386">
              <a:extLst>
                <a:ext uri="{FF2B5EF4-FFF2-40B4-BE49-F238E27FC236}">
                  <a16:creationId xmlns:a16="http://schemas.microsoft.com/office/drawing/2014/main" id="{84EC6A73-E295-428D-9A89-BA6A55BE87B5}"/>
                </a:ext>
              </a:extLst>
            </p:cNvPr>
            <p:cNvCxnSpPr>
              <a:cxnSpLocks noChangeShapeType="1"/>
            </p:cNvCxnSpPr>
            <p:nvPr/>
          </p:nvCxnSpPr>
          <p:spPr bwMode="auto">
            <a:xfrm>
              <a:off x="10921580"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2" name="Straight Connector 387">
              <a:extLst>
                <a:ext uri="{FF2B5EF4-FFF2-40B4-BE49-F238E27FC236}">
                  <a16:creationId xmlns:a16="http://schemas.microsoft.com/office/drawing/2014/main" id="{2149C279-78C3-4FC4-8D6C-E0EA611E0BC5}"/>
                </a:ext>
              </a:extLst>
            </p:cNvPr>
            <p:cNvCxnSpPr>
              <a:cxnSpLocks noChangeShapeType="1"/>
            </p:cNvCxnSpPr>
            <p:nvPr/>
          </p:nvCxnSpPr>
          <p:spPr bwMode="auto">
            <a:xfrm>
              <a:off x="10802534" y="3709521"/>
              <a:ext cx="0" cy="3583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583" name="Straight Connector 389">
              <a:extLst>
                <a:ext uri="{FF2B5EF4-FFF2-40B4-BE49-F238E27FC236}">
                  <a16:creationId xmlns:a16="http://schemas.microsoft.com/office/drawing/2014/main" id="{D373D83A-A8FB-4D09-AF7D-8C898EE28B03}"/>
                </a:ext>
              </a:extLst>
            </p:cNvPr>
            <p:cNvCxnSpPr>
              <a:cxnSpLocks noChangeShapeType="1"/>
            </p:cNvCxnSpPr>
            <p:nvPr/>
          </p:nvCxnSpPr>
          <p:spPr bwMode="auto">
            <a:xfrm>
              <a:off x="10348782" y="3630675"/>
              <a:ext cx="0" cy="3583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584" name="Straight Connector 390">
              <a:extLst>
                <a:ext uri="{FF2B5EF4-FFF2-40B4-BE49-F238E27FC236}">
                  <a16:creationId xmlns:a16="http://schemas.microsoft.com/office/drawing/2014/main" id="{39025D23-E5D2-45AD-835E-BFBE14F94F86}"/>
                </a:ext>
              </a:extLst>
            </p:cNvPr>
            <p:cNvCxnSpPr>
              <a:cxnSpLocks noChangeShapeType="1"/>
            </p:cNvCxnSpPr>
            <p:nvPr/>
          </p:nvCxnSpPr>
          <p:spPr bwMode="auto">
            <a:xfrm>
              <a:off x="11209705"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5" name="Straight Connector 391">
              <a:extLst>
                <a:ext uri="{FF2B5EF4-FFF2-40B4-BE49-F238E27FC236}">
                  <a16:creationId xmlns:a16="http://schemas.microsoft.com/office/drawing/2014/main" id="{E9F2F7BB-6804-4776-B673-CB7FD37484DC}"/>
                </a:ext>
              </a:extLst>
            </p:cNvPr>
            <p:cNvCxnSpPr>
              <a:cxnSpLocks noChangeShapeType="1"/>
            </p:cNvCxnSpPr>
            <p:nvPr/>
          </p:nvCxnSpPr>
          <p:spPr bwMode="auto">
            <a:xfrm>
              <a:off x="11239035"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6" name="Straight Connector 392">
              <a:extLst>
                <a:ext uri="{FF2B5EF4-FFF2-40B4-BE49-F238E27FC236}">
                  <a16:creationId xmlns:a16="http://schemas.microsoft.com/office/drawing/2014/main" id="{F2854241-8EC4-4C3B-94BC-17EE622154FF}"/>
                </a:ext>
              </a:extLst>
            </p:cNvPr>
            <p:cNvCxnSpPr>
              <a:cxnSpLocks noChangeShapeType="1"/>
            </p:cNvCxnSpPr>
            <p:nvPr/>
          </p:nvCxnSpPr>
          <p:spPr bwMode="auto">
            <a:xfrm>
              <a:off x="11373608"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sp>
          <p:nvSpPr>
            <p:cNvPr id="587" name="Freeform: Shape 173">
              <a:extLst>
                <a:ext uri="{FF2B5EF4-FFF2-40B4-BE49-F238E27FC236}">
                  <a16:creationId xmlns:a16="http://schemas.microsoft.com/office/drawing/2014/main" id="{5C8319A4-BBCC-4DEE-8615-BF54175ACAF8}"/>
                </a:ext>
              </a:extLst>
            </p:cNvPr>
            <p:cNvSpPr>
              <a:spLocks/>
            </p:cNvSpPr>
            <p:nvPr/>
          </p:nvSpPr>
          <p:spPr bwMode="auto">
            <a:xfrm>
              <a:off x="8852951" y="3254370"/>
              <a:ext cx="2686291" cy="494573"/>
            </a:xfrm>
            <a:custGeom>
              <a:avLst/>
              <a:gdLst>
                <a:gd name="T0" fmla="*/ 0 w 2470639"/>
                <a:gd name="T1" fmla="*/ 0 h 657225"/>
                <a:gd name="T2" fmla="*/ 0 w 2470639"/>
                <a:gd name="T3" fmla="*/ 70338 h 657225"/>
                <a:gd name="T4" fmla="*/ 52800 w 2470639"/>
                <a:gd name="T5" fmla="*/ 70338 h 657225"/>
                <a:gd name="T6" fmla="*/ 52800 w 2470639"/>
                <a:gd name="T7" fmla="*/ 94517 h 657225"/>
                <a:gd name="T8" fmla="*/ 116603 w 2470639"/>
                <a:gd name="T9" fmla="*/ 94517 h 657225"/>
                <a:gd name="T10" fmla="*/ 116603 w 2470639"/>
                <a:gd name="T11" fmla="*/ 127488 h 657225"/>
                <a:gd name="T12" fmla="*/ 231005 w 2470639"/>
                <a:gd name="T13" fmla="*/ 127488 h 657225"/>
                <a:gd name="T14" fmla="*/ 231005 w 2470639"/>
                <a:gd name="T15" fmla="*/ 151667 h 657225"/>
                <a:gd name="T16" fmla="*/ 294805 w 2470639"/>
                <a:gd name="T17" fmla="*/ 151667 h 657225"/>
                <a:gd name="T18" fmla="*/ 294805 w 2470639"/>
                <a:gd name="T19" fmla="*/ 167054 h 657225"/>
                <a:gd name="T20" fmla="*/ 477407 w 2470639"/>
                <a:gd name="T21" fmla="*/ 167054 h 657225"/>
                <a:gd name="T22" fmla="*/ 477407 w 2470639"/>
                <a:gd name="T23" fmla="*/ 197827 h 657225"/>
                <a:gd name="T24" fmla="*/ 519209 w 2470639"/>
                <a:gd name="T25" fmla="*/ 197827 h 657225"/>
                <a:gd name="T26" fmla="*/ 519209 w 2470639"/>
                <a:gd name="T27" fmla="*/ 219807 h 657225"/>
                <a:gd name="T28" fmla="*/ 561008 w 2470639"/>
                <a:gd name="T29" fmla="*/ 219807 h 657225"/>
                <a:gd name="T30" fmla="*/ 561008 w 2470639"/>
                <a:gd name="T31" fmla="*/ 248382 h 657225"/>
                <a:gd name="T32" fmla="*/ 644610 w 2470639"/>
                <a:gd name="T33" fmla="*/ 248382 h 657225"/>
                <a:gd name="T34" fmla="*/ 644610 w 2470639"/>
                <a:gd name="T35" fmla="*/ 259373 h 657225"/>
                <a:gd name="T36" fmla="*/ 710611 w 2470639"/>
                <a:gd name="T37" fmla="*/ 259373 h 657225"/>
                <a:gd name="T38" fmla="*/ 710611 w 2470639"/>
                <a:gd name="T39" fmla="*/ 294542 h 657225"/>
                <a:gd name="T40" fmla="*/ 734812 w 2470639"/>
                <a:gd name="T41" fmla="*/ 294542 h 657225"/>
                <a:gd name="T42" fmla="*/ 734812 w 2470639"/>
                <a:gd name="T43" fmla="*/ 320919 h 657225"/>
                <a:gd name="T44" fmla="*/ 822813 w 2470639"/>
                <a:gd name="T45" fmla="*/ 320919 h 657225"/>
                <a:gd name="T46" fmla="*/ 822813 w 2470639"/>
                <a:gd name="T47" fmla="*/ 320919 h 657225"/>
                <a:gd name="T48" fmla="*/ 822813 w 2470639"/>
                <a:gd name="T49" fmla="*/ 336306 h 657225"/>
                <a:gd name="T50" fmla="*/ 943814 w 2470639"/>
                <a:gd name="T51" fmla="*/ 336306 h 657225"/>
                <a:gd name="T52" fmla="*/ 943814 w 2470639"/>
                <a:gd name="T53" fmla="*/ 362682 h 657225"/>
                <a:gd name="T54" fmla="*/ 990015 w 2470639"/>
                <a:gd name="T55" fmla="*/ 362682 h 657225"/>
                <a:gd name="T56" fmla="*/ 990015 w 2470639"/>
                <a:gd name="T57" fmla="*/ 386861 h 657225"/>
                <a:gd name="T58" fmla="*/ 1031817 w 2470639"/>
                <a:gd name="T59" fmla="*/ 386861 h 657225"/>
                <a:gd name="T60" fmla="*/ 1031817 w 2470639"/>
                <a:gd name="T61" fmla="*/ 437417 h 657225"/>
                <a:gd name="T62" fmla="*/ 1130818 w 2470639"/>
                <a:gd name="T63" fmla="*/ 437417 h 657225"/>
                <a:gd name="T64" fmla="*/ 1130818 w 2470639"/>
                <a:gd name="T65" fmla="*/ 470388 h 657225"/>
                <a:gd name="T66" fmla="*/ 1199018 w 2470639"/>
                <a:gd name="T67" fmla="*/ 470388 h 657225"/>
                <a:gd name="T68" fmla="*/ 1199018 w 2470639"/>
                <a:gd name="T69" fmla="*/ 509954 h 657225"/>
                <a:gd name="T70" fmla="*/ 1234220 w 2470639"/>
                <a:gd name="T71" fmla="*/ 509954 h 657225"/>
                <a:gd name="T72" fmla="*/ 1234220 w 2470639"/>
                <a:gd name="T73" fmla="*/ 529736 h 657225"/>
                <a:gd name="T74" fmla="*/ 1331021 w 2470639"/>
                <a:gd name="T75" fmla="*/ 529736 h 657225"/>
                <a:gd name="T76" fmla="*/ 1331021 w 2470639"/>
                <a:gd name="T77" fmla="*/ 560509 h 657225"/>
                <a:gd name="T78" fmla="*/ 1416822 w 2470639"/>
                <a:gd name="T79" fmla="*/ 560509 h 657225"/>
                <a:gd name="T80" fmla="*/ 1416822 w 2470639"/>
                <a:gd name="T81" fmla="*/ 589084 h 657225"/>
                <a:gd name="T82" fmla="*/ 1498223 w 2470639"/>
                <a:gd name="T83" fmla="*/ 589084 h 657225"/>
                <a:gd name="T84" fmla="*/ 1498223 w 2470639"/>
                <a:gd name="T85" fmla="*/ 626452 h 657225"/>
                <a:gd name="T86" fmla="*/ 1643425 w 2470639"/>
                <a:gd name="T87" fmla="*/ 626452 h 657225"/>
                <a:gd name="T88" fmla="*/ 1643425 w 2470639"/>
                <a:gd name="T89" fmla="*/ 657225 h 657225"/>
                <a:gd name="T90" fmla="*/ 2472837 w 2470639"/>
                <a:gd name="T91" fmla="*/ 657225 h 65722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470639" h="657225">
                  <a:moveTo>
                    <a:pt x="0" y="0"/>
                  </a:moveTo>
                  <a:lnTo>
                    <a:pt x="0" y="70338"/>
                  </a:lnTo>
                  <a:lnTo>
                    <a:pt x="52754" y="70338"/>
                  </a:lnTo>
                  <a:lnTo>
                    <a:pt x="52754" y="94517"/>
                  </a:lnTo>
                  <a:lnTo>
                    <a:pt x="116499" y="94517"/>
                  </a:lnTo>
                  <a:lnTo>
                    <a:pt x="116499" y="127488"/>
                  </a:lnTo>
                  <a:lnTo>
                    <a:pt x="230799" y="127488"/>
                  </a:lnTo>
                  <a:lnTo>
                    <a:pt x="230799" y="151667"/>
                  </a:lnTo>
                  <a:lnTo>
                    <a:pt x="294543" y="151667"/>
                  </a:lnTo>
                  <a:lnTo>
                    <a:pt x="294543" y="167054"/>
                  </a:lnTo>
                  <a:lnTo>
                    <a:pt x="476983" y="167054"/>
                  </a:lnTo>
                  <a:lnTo>
                    <a:pt x="476983" y="197827"/>
                  </a:lnTo>
                  <a:lnTo>
                    <a:pt x="518747" y="197827"/>
                  </a:lnTo>
                  <a:lnTo>
                    <a:pt x="518747" y="219807"/>
                  </a:lnTo>
                  <a:lnTo>
                    <a:pt x="560510" y="219807"/>
                  </a:lnTo>
                  <a:lnTo>
                    <a:pt x="560510" y="248382"/>
                  </a:lnTo>
                  <a:lnTo>
                    <a:pt x="644037" y="248382"/>
                  </a:lnTo>
                  <a:lnTo>
                    <a:pt x="644037" y="259373"/>
                  </a:lnTo>
                  <a:lnTo>
                    <a:pt x="709979" y="259373"/>
                  </a:lnTo>
                  <a:lnTo>
                    <a:pt x="709979" y="294542"/>
                  </a:lnTo>
                  <a:lnTo>
                    <a:pt x="734158" y="294542"/>
                  </a:lnTo>
                  <a:lnTo>
                    <a:pt x="734158" y="320919"/>
                  </a:lnTo>
                  <a:lnTo>
                    <a:pt x="822081" y="320919"/>
                  </a:lnTo>
                  <a:lnTo>
                    <a:pt x="822081" y="336306"/>
                  </a:lnTo>
                  <a:lnTo>
                    <a:pt x="942975" y="336306"/>
                  </a:lnTo>
                  <a:lnTo>
                    <a:pt x="942975" y="362682"/>
                  </a:lnTo>
                  <a:lnTo>
                    <a:pt x="989135" y="362682"/>
                  </a:lnTo>
                  <a:lnTo>
                    <a:pt x="989135" y="386861"/>
                  </a:lnTo>
                  <a:lnTo>
                    <a:pt x="1030899" y="386861"/>
                  </a:lnTo>
                  <a:lnTo>
                    <a:pt x="1030899" y="437417"/>
                  </a:lnTo>
                  <a:lnTo>
                    <a:pt x="1129812" y="437417"/>
                  </a:lnTo>
                  <a:lnTo>
                    <a:pt x="1129812" y="470388"/>
                  </a:lnTo>
                  <a:lnTo>
                    <a:pt x="1197952" y="470388"/>
                  </a:lnTo>
                  <a:lnTo>
                    <a:pt x="1197952" y="509954"/>
                  </a:lnTo>
                  <a:lnTo>
                    <a:pt x="1233122" y="509954"/>
                  </a:lnTo>
                  <a:lnTo>
                    <a:pt x="1233122" y="529736"/>
                  </a:lnTo>
                  <a:lnTo>
                    <a:pt x="1329837" y="529736"/>
                  </a:lnTo>
                  <a:lnTo>
                    <a:pt x="1329837" y="560509"/>
                  </a:lnTo>
                  <a:lnTo>
                    <a:pt x="1415562" y="560509"/>
                  </a:lnTo>
                  <a:lnTo>
                    <a:pt x="1415562" y="589084"/>
                  </a:lnTo>
                  <a:lnTo>
                    <a:pt x="1496891" y="589084"/>
                  </a:lnTo>
                  <a:lnTo>
                    <a:pt x="1496891" y="626452"/>
                  </a:lnTo>
                  <a:lnTo>
                    <a:pt x="1641964" y="626452"/>
                  </a:lnTo>
                  <a:lnTo>
                    <a:pt x="1641964" y="657225"/>
                  </a:lnTo>
                  <a:lnTo>
                    <a:pt x="2470639" y="657225"/>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588" name="Straight Connector 397">
              <a:extLst>
                <a:ext uri="{FF2B5EF4-FFF2-40B4-BE49-F238E27FC236}">
                  <a16:creationId xmlns:a16="http://schemas.microsoft.com/office/drawing/2014/main" id="{F8173FB8-7F03-4735-9613-D1778CD3A675}"/>
                </a:ext>
              </a:extLst>
            </p:cNvPr>
            <p:cNvCxnSpPr>
              <a:cxnSpLocks noChangeShapeType="1"/>
            </p:cNvCxnSpPr>
            <p:nvPr/>
          </p:nvCxnSpPr>
          <p:spPr bwMode="auto">
            <a:xfrm>
              <a:off x="11402938"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9" name="Straight Connector 398">
              <a:extLst>
                <a:ext uri="{FF2B5EF4-FFF2-40B4-BE49-F238E27FC236}">
                  <a16:creationId xmlns:a16="http://schemas.microsoft.com/office/drawing/2014/main" id="{02A2B896-4EC4-4745-9CBE-6A35357F8C3D}"/>
                </a:ext>
              </a:extLst>
            </p:cNvPr>
            <p:cNvCxnSpPr>
              <a:cxnSpLocks noChangeShapeType="1"/>
            </p:cNvCxnSpPr>
            <p:nvPr/>
          </p:nvCxnSpPr>
          <p:spPr bwMode="auto">
            <a:xfrm>
              <a:off x="11444346"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0" name="Straight Connector 399">
              <a:extLst>
                <a:ext uri="{FF2B5EF4-FFF2-40B4-BE49-F238E27FC236}">
                  <a16:creationId xmlns:a16="http://schemas.microsoft.com/office/drawing/2014/main" id="{582430CE-5976-4DD6-877C-F160E4AB9280}"/>
                </a:ext>
              </a:extLst>
            </p:cNvPr>
            <p:cNvCxnSpPr>
              <a:cxnSpLocks noChangeShapeType="1"/>
            </p:cNvCxnSpPr>
            <p:nvPr/>
          </p:nvCxnSpPr>
          <p:spPr bwMode="auto">
            <a:xfrm>
              <a:off x="11525435" y="3709521"/>
              <a:ext cx="0" cy="3583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1" name="Straight Connector 590">
              <a:extLst>
                <a:ext uri="{FF2B5EF4-FFF2-40B4-BE49-F238E27FC236}">
                  <a16:creationId xmlns:a16="http://schemas.microsoft.com/office/drawing/2014/main" id="{9951268A-0D71-4AF3-AB7C-92C733BCEE07}"/>
                </a:ext>
              </a:extLst>
            </p:cNvPr>
            <p:cNvCxnSpPr/>
            <p:nvPr/>
          </p:nvCxnSpPr>
          <p:spPr bwMode="auto">
            <a:xfrm>
              <a:off x="11266640" y="4179005"/>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92" name="Straight Connector 591">
              <a:extLst>
                <a:ext uri="{FF2B5EF4-FFF2-40B4-BE49-F238E27FC236}">
                  <a16:creationId xmlns:a16="http://schemas.microsoft.com/office/drawing/2014/main" id="{B6E654D8-02C4-48ED-A3DB-B31929BF7074}"/>
                </a:ext>
              </a:extLst>
            </p:cNvPr>
            <p:cNvCxnSpPr/>
            <p:nvPr/>
          </p:nvCxnSpPr>
          <p:spPr bwMode="auto">
            <a:xfrm>
              <a:off x="11356356" y="4179005"/>
              <a:ext cx="0" cy="35839"/>
            </a:xfrm>
            <a:prstGeom prst="line">
              <a:avLst/>
            </a:prstGeom>
            <a:noFill/>
            <a:ln w="19050" cap="flat" cmpd="sng" algn="ctr">
              <a:solidFill>
                <a:schemeClr val="accent3"/>
              </a:solidFill>
              <a:prstDash val="solid"/>
              <a:round/>
              <a:headEnd type="none" w="med" len="med"/>
              <a:tailEnd type="none" w="med" len="med"/>
            </a:ln>
            <a:effectLst/>
          </p:spPr>
        </p:cxnSp>
        <p:cxnSp>
          <p:nvCxnSpPr>
            <p:cNvPr id="593" name="Straight Connector 592">
              <a:extLst>
                <a:ext uri="{FF2B5EF4-FFF2-40B4-BE49-F238E27FC236}">
                  <a16:creationId xmlns:a16="http://schemas.microsoft.com/office/drawing/2014/main" id="{9C7027A0-0ECC-4125-BFAE-ED256E9BF5F4}"/>
                </a:ext>
              </a:extLst>
            </p:cNvPr>
            <p:cNvCxnSpPr/>
            <p:nvPr/>
          </p:nvCxnSpPr>
          <p:spPr bwMode="auto">
            <a:xfrm>
              <a:off x="11497830" y="4179005"/>
              <a:ext cx="0" cy="35839"/>
            </a:xfrm>
            <a:prstGeom prst="line">
              <a:avLst/>
            </a:prstGeom>
            <a:noFill/>
            <a:ln w="28575" cap="flat" cmpd="sng" algn="ctr">
              <a:solidFill>
                <a:schemeClr val="accent3"/>
              </a:solidFill>
              <a:prstDash val="solid"/>
              <a:round/>
              <a:headEnd type="none" w="med" len="med"/>
              <a:tailEnd type="none" w="med" len="med"/>
            </a:ln>
            <a:effectLst/>
          </p:spPr>
        </p:cxnSp>
        <p:sp>
          <p:nvSpPr>
            <p:cNvPr id="594" name="Freeform: Shape 1">
              <a:extLst>
                <a:ext uri="{FF2B5EF4-FFF2-40B4-BE49-F238E27FC236}">
                  <a16:creationId xmlns:a16="http://schemas.microsoft.com/office/drawing/2014/main" id="{93AF6607-1F6C-41B1-ACC5-685CE9BF6986}"/>
                </a:ext>
              </a:extLst>
            </p:cNvPr>
            <p:cNvSpPr>
              <a:spLocks/>
            </p:cNvSpPr>
            <p:nvPr/>
          </p:nvSpPr>
          <p:spPr bwMode="auto">
            <a:xfrm>
              <a:off x="8825425" y="3236737"/>
              <a:ext cx="2933945" cy="1777537"/>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595" name="Group 5">
              <a:extLst>
                <a:ext uri="{FF2B5EF4-FFF2-40B4-BE49-F238E27FC236}">
                  <a16:creationId xmlns:a16="http://schemas.microsoft.com/office/drawing/2014/main" id="{8789B1F7-959F-410B-9E45-4EF6C1D5593F}"/>
                </a:ext>
              </a:extLst>
            </p:cNvPr>
            <p:cNvGrpSpPr>
              <a:grpSpLocks/>
            </p:cNvGrpSpPr>
            <p:nvPr/>
          </p:nvGrpSpPr>
          <p:grpSpPr bwMode="auto">
            <a:xfrm>
              <a:off x="8760409" y="3248699"/>
              <a:ext cx="56127" cy="1763451"/>
              <a:chOff x="1199785" y="1782206"/>
              <a:chExt cx="99012" cy="3021792"/>
            </a:xfrm>
          </p:grpSpPr>
          <p:cxnSp>
            <p:nvCxnSpPr>
              <p:cNvPr id="596" name="Straight Connector 3">
                <a:extLst>
                  <a:ext uri="{FF2B5EF4-FFF2-40B4-BE49-F238E27FC236}">
                    <a16:creationId xmlns:a16="http://schemas.microsoft.com/office/drawing/2014/main" id="{9E18C0EA-59DA-424C-AEB3-5AAE32F93E08}"/>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97" name="Straight Connector 10">
                <a:extLst>
                  <a:ext uri="{FF2B5EF4-FFF2-40B4-BE49-F238E27FC236}">
                    <a16:creationId xmlns:a16="http://schemas.microsoft.com/office/drawing/2014/main" id="{0A1618E2-975A-4717-8CFA-B1CEF1D8E33E}"/>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98" name="Straight Connector 11">
                <a:extLst>
                  <a:ext uri="{FF2B5EF4-FFF2-40B4-BE49-F238E27FC236}">
                    <a16:creationId xmlns:a16="http://schemas.microsoft.com/office/drawing/2014/main" id="{69A496BA-A707-47FD-9E3E-11BA941834ED}"/>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599" name="Group 4">
                <a:extLst>
                  <a:ext uri="{FF2B5EF4-FFF2-40B4-BE49-F238E27FC236}">
                    <a16:creationId xmlns:a16="http://schemas.microsoft.com/office/drawing/2014/main" id="{BD5370EF-71CE-4D30-BEF2-8017CCF0582C}"/>
                  </a:ext>
                </a:extLst>
              </p:cNvPr>
              <p:cNvGrpSpPr>
                <a:grpSpLocks/>
              </p:cNvGrpSpPr>
              <p:nvPr/>
            </p:nvGrpSpPr>
            <p:grpSpPr bwMode="auto">
              <a:xfrm>
                <a:off x="1199785" y="3596446"/>
                <a:ext cx="99011" cy="1207552"/>
                <a:chOff x="1352186" y="1934606"/>
                <a:chExt cx="99011" cy="1207552"/>
              </a:xfrm>
            </p:grpSpPr>
            <p:cxnSp>
              <p:nvCxnSpPr>
                <p:cNvPr id="600" name="Straight Connector 12">
                  <a:extLst>
                    <a:ext uri="{FF2B5EF4-FFF2-40B4-BE49-F238E27FC236}">
                      <a16:creationId xmlns:a16="http://schemas.microsoft.com/office/drawing/2014/main" id="{A2BD4689-FA2A-4E2C-BBE6-622FD756192F}"/>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01" name="Straight Connector 13">
                  <a:extLst>
                    <a:ext uri="{FF2B5EF4-FFF2-40B4-BE49-F238E27FC236}">
                      <a16:creationId xmlns:a16="http://schemas.microsoft.com/office/drawing/2014/main" id="{1A6DB99B-992F-4678-9022-590CE6CA6031}"/>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02" name="Straight Connector 14">
                  <a:extLst>
                    <a:ext uri="{FF2B5EF4-FFF2-40B4-BE49-F238E27FC236}">
                      <a16:creationId xmlns:a16="http://schemas.microsoft.com/office/drawing/2014/main" id="{E8D07F2A-C796-4C0A-A6BC-F533C4E6C0BD}"/>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603" name="Group 602">
              <a:extLst>
                <a:ext uri="{FF2B5EF4-FFF2-40B4-BE49-F238E27FC236}">
                  <a16:creationId xmlns:a16="http://schemas.microsoft.com/office/drawing/2014/main" id="{3411329B-5C4C-4FE4-B11F-E170C00E8D69}"/>
                </a:ext>
              </a:extLst>
            </p:cNvPr>
            <p:cNvGrpSpPr/>
            <p:nvPr/>
          </p:nvGrpSpPr>
          <p:grpSpPr>
            <a:xfrm>
              <a:off x="8825424" y="5011398"/>
              <a:ext cx="2917605" cy="79061"/>
              <a:chOff x="1495425" y="4649788"/>
              <a:chExt cx="2681288" cy="80962"/>
            </a:xfrm>
          </p:grpSpPr>
          <p:cxnSp>
            <p:nvCxnSpPr>
              <p:cNvPr id="604" name="Straight Connector 18">
                <a:extLst>
                  <a:ext uri="{FF2B5EF4-FFF2-40B4-BE49-F238E27FC236}">
                    <a16:creationId xmlns:a16="http://schemas.microsoft.com/office/drawing/2014/main" id="{6EDD665E-E398-42C5-93CB-65D624D75BCC}"/>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05" name="Straight Connector 19">
                <a:extLst>
                  <a:ext uri="{FF2B5EF4-FFF2-40B4-BE49-F238E27FC236}">
                    <a16:creationId xmlns:a16="http://schemas.microsoft.com/office/drawing/2014/main" id="{35E08AC7-6A0C-4818-A957-CBFCA8040879}"/>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06" name="Straight Connector 20">
                <a:extLst>
                  <a:ext uri="{FF2B5EF4-FFF2-40B4-BE49-F238E27FC236}">
                    <a16:creationId xmlns:a16="http://schemas.microsoft.com/office/drawing/2014/main" id="{1B145A77-62DB-4AD8-9A36-6E799326BEFF}"/>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07" name="Straight Connector 22">
                <a:extLst>
                  <a:ext uri="{FF2B5EF4-FFF2-40B4-BE49-F238E27FC236}">
                    <a16:creationId xmlns:a16="http://schemas.microsoft.com/office/drawing/2014/main" id="{B6F689AE-3458-46D8-82C2-C46D3F70C185}"/>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08" name="Straight Connector 23">
                <a:extLst>
                  <a:ext uri="{FF2B5EF4-FFF2-40B4-BE49-F238E27FC236}">
                    <a16:creationId xmlns:a16="http://schemas.microsoft.com/office/drawing/2014/main" id="{2BEB91BE-16A4-4CD1-B1DF-88325C2235D9}"/>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09" name="Straight Connector 24">
                <a:extLst>
                  <a:ext uri="{FF2B5EF4-FFF2-40B4-BE49-F238E27FC236}">
                    <a16:creationId xmlns:a16="http://schemas.microsoft.com/office/drawing/2014/main" id="{FBCA99E0-3BE2-49AD-B387-88253CA5CE32}"/>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10" name="Straight Connector 25">
                <a:extLst>
                  <a:ext uri="{FF2B5EF4-FFF2-40B4-BE49-F238E27FC236}">
                    <a16:creationId xmlns:a16="http://schemas.microsoft.com/office/drawing/2014/main" id="{7DB178C7-6FBB-45A3-96AD-A201F6B30C7E}"/>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611" name="Straight Connector 26">
                <a:extLst>
                  <a:ext uri="{FF2B5EF4-FFF2-40B4-BE49-F238E27FC236}">
                    <a16:creationId xmlns:a16="http://schemas.microsoft.com/office/drawing/2014/main" id="{8B8CAD5F-9F7F-4741-AC78-BA002227F020}"/>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612" name="TextBox 7">
              <a:extLst>
                <a:ext uri="{FF2B5EF4-FFF2-40B4-BE49-F238E27FC236}">
                  <a16:creationId xmlns:a16="http://schemas.microsoft.com/office/drawing/2014/main" id="{684B1C75-549A-4C6E-95A3-8E9EAD084FA1}"/>
                </a:ext>
              </a:extLst>
            </p:cNvPr>
            <p:cNvSpPr txBox="1">
              <a:spLocks noChangeArrowheads="1"/>
            </p:cNvSpPr>
            <p:nvPr/>
          </p:nvSpPr>
          <p:spPr bwMode="auto">
            <a:xfrm>
              <a:off x="8455704" y="4776367"/>
              <a:ext cx="349064"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613" name="TextBox 29">
              <a:extLst>
                <a:ext uri="{FF2B5EF4-FFF2-40B4-BE49-F238E27FC236}">
                  <a16:creationId xmlns:a16="http://schemas.microsoft.com/office/drawing/2014/main" id="{CDE474D2-8C4C-4017-8DEB-64027E183CAF}"/>
                </a:ext>
              </a:extLst>
            </p:cNvPr>
            <p:cNvSpPr txBox="1">
              <a:spLocks noChangeArrowheads="1"/>
            </p:cNvSpPr>
            <p:nvPr/>
          </p:nvSpPr>
          <p:spPr bwMode="auto">
            <a:xfrm>
              <a:off x="8356058" y="4453960"/>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614" name="TextBox 30">
              <a:extLst>
                <a:ext uri="{FF2B5EF4-FFF2-40B4-BE49-F238E27FC236}">
                  <a16:creationId xmlns:a16="http://schemas.microsoft.com/office/drawing/2014/main" id="{E2692132-2476-40E9-9E3A-39E67A475B33}"/>
                </a:ext>
              </a:extLst>
            </p:cNvPr>
            <p:cNvSpPr txBox="1">
              <a:spLocks noChangeArrowheads="1"/>
            </p:cNvSpPr>
            <p:nvPr/>
          </p:nvSpPr>
          <p:spPr bwMode="auto">
            <a:xfrm>
              <a:off x="8356058" y="4099758"/>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615" name="TextBox 31">
              <a:extLst>
                <a:ext uri="{FF2B5EF4-FFF2-40B4-BE49-F238E27FC236}">
                  <a16:creationId xmlns:a16="http://schemas.microsoft.com/office/drawing/2014/main" id="{3293C201-1D56-4932-9FC6-13AC90AB8A29}"/>
                </a:ext>
              </a:extLst>
            </p:cNvPr>
            <p:cNvSpPr txBox="1">
              <a:spLocks noChangeArrowheads="1"/>
            </p:cNvSpPr>
            <p:nvPr/>
          </p:nvSpPr>
          <p:spPr bwMode="auto">
            <a:xfrm>
              <a:off x="8356058" y="3745555"/>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616" name="TextBox 32">
              <a:extLst>
                <a:ext uri="{FF2B5EF4-FFF2-40B4-BE49-F238E27FC236}">
                  <a16:creationId xmlns:a16="http://schemas.microsoft.com/office/drawing/2014/main" id="{C6D76433-26C7-45E2-885A-38E0E3AB6CE7}"/>
                </a:ext>
              </a:extLst>
            </p:cNvPr>
            <p:cNvSpPr txBox="1">
              <a:spLocks noChangeArrowheads="1"/>
            </p:cNvSpPr>
            <p:nvPr/>
          </p:nvSpPr>
          <p:spPr bwMode="auto">
            <a:xfrm>
              <a:off x="8356058" y="3391351"/>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617" name="TextBox 33">
              <a:extLst>
                <a:ext uri="{FF2B5EF4-FFF2-40B4-BE49-F238E27FC236}">
                  <a16:creationId xmlns:a16="http://schemas.microsoft.com/office/drawing/2014/main" id="{8BA7AF22-DADC-4CDE-864C-D4A98D80FECE}"/>
                </a:ext>
              </a:extLst>
            </p:cNvPr>
            <p:cNvSpPr txBox="1">
              <a:spLocks noChangeArrowheads="1"/>
            </p:cNvSpPr>
            <p:nvPr/>
          </p:nvSpPr>
          <p:spPr bwMode="auto">
            <a:xfrm>
              <a:off x="8244111" y="3026882"/>
              <a:ext cx="580153"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618" name="TextBox 34">
              <a:extLst>
                <a:ext uri="{FF2B5EF4-FFF2-40B4-BE49-F238E27FC236}">
                  <a16:creationId xmlns:a16="http://schemas.microsoft.com/office/drawing/2014/main" id="{97D16988-DBA4-442B-92BD-40698A53D861}"/>
                </a:ext>
              </a:extLst>
            </p:cNvPr>
            <p:cNvSpPr txBox="1">
              <a:spLocks noChangeArrowheads="1"/>
            </p:cNvSpPr>
            <p:nvPr/>
          </p:nvSpPr>
          <p:spPr bwMode="auto">
            <a:xfrm>
              <a:off x="8640029" y="5035548"/>
              <a:ext cx="349065"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619" name="TextBox 35">
              <a:extLst>
                <a:ext uri="{FF2B5EF4-FFF2-40B4-BE49-F238E27FC236}">
                  <a16:creationId xmlns:a16="http://schemas.microsoft.com/office/drawing/2014/main" id="{5639DDF7-32DC-4712-B80D-B3B92EE9D2D1}"/>
                </a:ext>
              </a:extLst>
            </p:cNvPr>
            <p:cNvSpPr txBox="1">
              <a:spLocks noChangeArrowheads="1"/>
            </p:cNvSpPr>
            <p:nvPr/>
          </p:nvSpPr>
          <p:spPr bwMode="auto">
            <a:xfrm>
              <a:off x="9062994" y="5035548"/>
              <a:ext cx="349065"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620" name="TextBox 36">
              <a:extLst>
                <a:ext uri="{FF2B5EF4-FFF2-40B4-BE49-F238E27FC236}">
                  <a16:creationId xmlns:a16="http://schemas.microsoft.com/office/drawing/2014/main" id="{7DA17336-75F1-4A49-BCE5-3C0D281179C5}"/>
                </a:ext>
              </a:extLst>
            </p:cNvPr>
            <p:cNvSpPr txBox="1">
              <a:spLocks noChangeArrowheads="1"/>
            </p:cNvSpPr>
            <p:nvPr/>
          </p:nvSpPr>
          <p:spPr bwMode="auto">
            <a:xfrm>
              <a:off x="9485959" y="5035548"/>
              <a:ext cx="349065"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621" name="TextBox 37">
              <a:extLst>
                <a:ext uri="{FF2B5EF4-FFF2-40B4-BE49-F238E27FC236}">
                  <a16:creationId xmlns:a16="http://schemas.microsoft.com/office/drawing/2014/main" id="{1A5690AC-42E6-4F4E-8BB0-26E38FCDC342}"/>
                </a:ext>
              </a:extLst>
            </p:cNvPr>
            <p:cNvSpPr txBox="1">
              <a:spLocks noChangeArrowheads="1"/>
            </p:cNvSpPr>
            <p:nvPr/>
          </p:nvSpPr>
          <p:spPr bwMode="auto">
            <a:xfrm>
              <a:off x="9908925" y="5035548"/>
              <a:ext cx="349065"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622" name="TextBox 38">
              <a:extLst>
                <a:ext uri="{FF2B5EF4-FFF2-40B4-BE49-F238E27FC236}">
                  <a16:creationId xmlns:a16="http://schemas.microsoft.com/office/drawing/2014/main" id="{7CF0C7A3-35EE-4E9E-A881-77CD1398DF91}"/>
                </a:ext>
              </a:extLst>
            </p:cNvPr>
            <p:cNvSpPr txBox="1">
              <a:spLocks noChangeArrowheads="1"/>
            </p:cNvSpPr>
            <p:nvPr/>
          </p:nvSpPr>
          <p:spPr bwMode="auto">
            <a:xfrm>
              <a:off x="10255894" y="5035548"/>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623" name="TextBox 39">
              <a:extLst>
                <a:ext uri="{FF2B5EF4-FFF2-40B4-BE49-F238E27FC236}">
                  <a16:creationId xmlns:a16="http://schemas.microsoft.com/office/drawing/2014/main" id="{8900ECE4-3988-4DDC-8F8D-69A7F4E10EF9}"/>
                </a:ext>
              </a:extLst>
            </p:cNvPr>
            <p:cNvSpPr txBox="1">
              <a:spLocks noChangeArrowheads="1"/>
            </p:cNvSpPr>
            <p:nvPr/>
          </p:nvSpPr>
          <p:spPr bwMode="auto">
            <a:xfrm>
              <a:off x="10674932" y="5035548"/>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624" name="TextBox 40">
              <a:extLst>
                <a:ext uri="{FF2B5EF4-FFF2-40B4-BE49-F238E27FC236}">
                  <a16:creationId xmlns:a16="http://schemas.microsoft.com/office/drawing/2014/main" id="{659B9E42-149C-407C-B85B-BD2A2AC5438F}"/>
                </a:ext>
              </a:extLst>
            </p:cNvPr>
            <p:cNvSpPr txBox="1">
              <a:spLocks noChangeArrowheads="1"/>
            </p:cNvSpPr>
            <p:nvPr/>
          </p:nvSpPr>
          <p:spPr bwMode="auto">
            <a:xfrm>
              <a:off x="11093968" y="5035548"/>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625" name="TextBox 41">
              <a:extLst>
                <a:ext uri="{FF2B5EF4-FFF2-40B4-BE49-F238E27FC236}">
                  <a16:creationId xmlns:a16="http://schemas.microsoft.com/office/drawing/2014/main" id="{3213DB0E-EACB-43DA-B9A4-D0F3AC308464}"/>
                </a:ext>
              </a:extLst>
            </p:cNvPr>
            <p:cNvSpPr txBox="1">
              <a:spLocks noChangeArrowheads="1"/>
            </p:cNvSpPr>
            <p:nvPr/>
          </p:nvSpPr>
          <p:spPr bwMode="auto">
            <a:xfrm>
              <a:off x="11514284" y="5026041"/>
              <a:ext cx="464608"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sp>
          <p:nvSpPr>
            <p:cNvPr id="626" name="TextBox 42">
              <a:extLst>
                <a:ext uri="{FF2B5EF4-FFF2-40B4-BE49-F238E27FC236}">
                  <a16:creationId xmlns:a16="http://schemas.microsoft.com/office/drawing/2014/main" id="{87866480-DBFB-4746-9F3E-0824D7B4D116}"/>
                </a:ext>
              </a:extLst>
            </p:cNvPr>
            <p:cNvSpPr txBox="1">
              <a:spLocks noChangeArrowheads="1"/>
            </p:cNvSpPr>
            <p:nvPr/>
          </p:nvSpPr>
          <p:spPr bwMode="auto">
            <a:xfrm>
              <a:off x="9981059" y="5314878"/>
              <a:ext cx="645019" cy="389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err="1">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Mos</a:t>
              </a:r>
              <a:endPar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sp>
        <p:nvSpPr>
          <p:cNvPr id="627" name="TextBox 43">
            <a:extLst>
              <a:ext uri="{FF2B5EF4-FFF2-40B4-BE49-F238E27FC236}">
                <a16:creationId xmlns:a16="http://schemas.microsoft.com/office/drawing/2014/main" id="{FAAE564D-6665-4218-9FAC-66B33AB119B8}"/>
              </a:ext>
            </a:extLst>
          </p:cNvPr>
          <p:cNvSpPr txBox="1">
            <a:spLocks noChangeArrowheads="1"/>
          </p:cNvSpPr>
          <p:nvPr/>
        </p:nvSpPr>
        <p:spPr bwMode="auto">
          <a:xfrm rot="16200000">
            <a:off x="7303554" y="3285862"/>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 (%)</a:t>
            </a:r>
          </a:p>
        </p:txBody>
      </p:sp>
      <p:sp>
        <p:nvSpPr>
          <p:cNvPr id="724" name="TextBox 43">
            <a:extLst>
              <a:ext uri="{FF2B5EF4-FFF2-40B4-BE49-F238E27FC236}">
                <a16:creationId xmlns:a16="http://schemas.microsoft.com/office/drawing/2014/main" id="{658CD2EA-86C5-45A6-9A3A-5B6BA1D2D154}"/>
              </a:ext>
            </a:extLst>
          </p:cNvPr>
          <p:cNvSpPr txBox="1">
            <a:spLocks noChangeArrowheads="1"/>
          </p:cNvSpPr>
          <p:nvPr/>
        </p:nvSpPr>
        <p:spPr bwMode="auto">
          <a:xfrm rot="16200000">
            <a:off x="7305467" y="5064398"/>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 (%)</a:t>
            </a:r>
          </a:p>
        </p:txBody>
      </p:sp>
      <p:sp>
        <p:nvSpPr>
          <p:cNvPr id="628" name="TextBox 53">
            <a:extLst>
              <a:ext uri="{FF2B5EF4-FFF2-40B4-BE49-F238E27FC236}">
                <a16:creationId xmlns:a16="http://schemas.microsoft.com/office/drawing/2014/main" id="{93CA110D-6EEA-45B4-9706-6DE36D69A280}"/>
              </a:ext>
            </a:extLst>
          </p:cNvPr>
          <p:cNvSpPr txBox="1">
            <a:spLocks noChangeArrowheads="1"/>
          </p:cNvSpPr>
          <p:nvPr/>
        </p:nvSpPr>
        <p:spPr bwMode="auto">
          <a:xfrm>
            <a:off x="5178180" y="2794047"/>
            <a:ext cx="2155111" cy="319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8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629" name="TextBox 54">
            <a:extLst>
              <a:ext uri="{FF2B5EF4-FFF2-40B4-BE49-F238E27FC236}">
                <a16:creationId xmlns:a16="http://schemas.microsoft.com/office/drawing/2014/main" id="{A0628867-A607-4D55-8CED-FA65C106FDAE}"/>
              </a:ext>
            </a:extLst>
          </p:cNvPr>
          <p:cNvSpPr txBox="1">
            <a:spLocks noChangeArrowheads="1"/>
          </p:cNvSpPr>
          <p:nvPr/>
        </p:nvSpPr>
        <p:spPr bwMode="auto">
          <a:xfrm>
            <a:off x="5196868" y="3990270"/>
            <a:ext cx="2002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spTree>
    <p:extLst>
      <p:ext uri="{BB962C8B-B14F-4D97-AF65-F5344CB8AC3E}">
        <p14:creationId xmlns:p14="http://schemas.microsoft.com/office/powerpoint/2010/main" val="2987284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553"/>
        <p:cNvGrpSpPr/>
        <p:nvPr/>
      </p:nvGrpSpPr>
      <p:grpSpPr>
        <a:xfrm>
          <a:off x="0" y="0"/>
          <a:ext cx="0" cy="0"/>
          <a:chOff x="0" y="0"/>
          <a:chExt cx="0" cy="0"/>
        </a:xfrm>
      </p:grpSpPr>
      <p:sp>
        <p:nvSpPr>
          <p:cNvPr id="554" name="Shape 554"/>
          <p:cNvSpPr txBox="1">
            <a:spLocks noGrp="1"/>
          </p:cNvSpPr>
          <p:nvPr>
            <p:ph type="title"/>
          </p:nvPr>
        </p:nvSpPr>
        <p:spPr/>
        <p:txBody>
          <a:bodyPr/>
          <a:lstStyle/>
          <a:p>
            <a:pPr lvl="0"/>
            <a:r>
              <a:rPr lang="en-US" dirty="0">
                <a:sym typeface="Arial"/>
              </a:rPr>
              <a:t>IMpower150: Addition of Atezolizumab to Carbo/Pac + Bevacizumab in Advanced NSCLC</a:t>
            </a:r>
            <a:endParaRPr lang="en-US" dirty="0"/>
          </a:p>
        </p:txBody>
      </p:sp>
      <p:sp>
        <p:nvSpPr>
          <p:cNvPr id="555" name="Shape 555"/>
          <p:cNvSpPr txBox="1">
            <a:spLocks noGrp="1"/>
          </p:cNvSpPr>
          <p:nvPr>
            <p:ph idx="1"/>
          </p:nvPr>
        </p:nvSpPr>
        <p:spPr>
          <a:xfrm>
            <a:off x="604675" y="1513047"/>
            <a:ext cx="10877529" cy="466900"/>
          </a:xfrm>
        </p:spPr>
        <p:txBody>
          <a:bodyPr/>
          <a:lstStyle/>
          <a:p>
            <a:r>
              <a:rPr lang="en-US" sz="2400" dirty="0">
                <a:sym typeface="Arial"/>
              </a:rPr>
              <a:t>Randomized phase III study</a:t>
            </a:r>
            <a:endParaRPr lang="en-US" sz="2400" dirty="0"/>
          </a:p>
        </p:txBody>
      </p:sp>
      <p:sp>
        <p:nvSpPr>
          <p:cNvPr id="556" name="Shape 556"/>
          <p:cNvSpPr txBox="1"/>
          <p:nvPr/>
        </p:nvSpPr>
        <p:spPr>
          <a:xfrm>
            <a:off x="382698" y="2840195"/>
            <a:ext cx="2496623" cy="1840895"/>
          </a:xfrm>
          <a:prstGeom prst="rect">
            <a:avLst/>
          </a:prstGeom>
          <a:noFill/>
          <a:ln>
            <a:noFill/>
          </a:ln>
        </p:spPr>
        <p:txBody>
          <a:bodyPr spcFirstLastPara="1" wrap="square" lIns="91402" tIns="45688" rIns="91402" bIns="45688" anchor="t" anchorCtr="0">
            <a:noAutofit/>
          </a:bodyPr>
          <a:lstStyle/>
          <a:p>
            <a:pPr marL="0" marR="0" lvl="0" indent="0" algn="ctr" defTabSz="609468" rtl="0" eaLnBrk="1" fontAlgn="auto" latinLnBrk="0" hangingPunct="1">
              <a:lnSpc>
                <a:spcPct val="100000"/>
              </a:lnSpc>
              <a:spcBef>
                <a:spcPts val="0"/>
              </a:spcBef>
              <a:spcAft>
                <a:spcPts val="0"/>
              </a:spcAft>
              <a:buClr>
                <a:srgbClr val="FFFFFF"/>
              </a:buClr>
              <a:buSzPts val="1600"/>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Patients with stage IV or recurrent, chemotherapy-naive nonsquamous NSCLC </a:t>
            </a:r>
            <a:endParaRPr kumimoji="0"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a:p>
            <a:pPr marL="0" marR="0" lvl="0" indent="0" algn="ctr" defTabSz="609468" rtl="0" eaLnBrk="1" fontAlgn="auto" latinLnBrk="0" hangingPunct="1">
              <a:lnSpc>
                <a:spcPct val="100000"/>
              </a:lnSpc>
              <a:spcBef>
                <a:spcPts val="0"/>
              </a:spcBef>
              <a:spcAft>
                <a:spcPts val="0"/>
              </a:spcAft>
              <a:buClr>
                <a:srgbClr val="FFFFFF"/>
              </a:buClr>
              <a:buSzPts val="1600"/>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(PD on or intolerance to targeted agents allowed); available tumor tissue</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(N = 1202)</a:t>
            </a:r>
            <a:endParaRPr kumimoji="0"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endParaRPr>
          </a:p>
        </p:txBody>
      </p:sp>
      <p:sp>
        <p:nvSpPr>
          <p:cNvPr id="557" name="Shape 557"/>
          <p:cNvSpPr/>
          <p:nvPr/>
        </p:nvSpPr>
        <p:spPr>
          <a:xfrm>
            <a:off x="3569285" y="2355183"/>
            <a:ext cx="3656648" cy="821561"/>
          </a:xfrm>
          <a:prstGeom prst="rect">
            <a:avLst/>
          </a:prstGeom>
          <a:solidFill>
            <a:schemeClr val="accent4"/>
          </a:solidFill>
          <a:ln>
            <a:noFill/>
          </a:ln>
        </p:spPr>
        <p:txBody>
          <a:bodyPr spcFirstLastPara="1" wrap="square" lIns="91402" tIns="45688" rIns="91402" bIns="45688" anchor="ctr" anchorCtr="1">
            <a:no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Atezolizumab</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 1200 mg IV Q3W + </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Carboplatin/Paclitaxel </a:t>
            </a:r>
          </a:p>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510)</a:t>
            </a:r>
            <a:endParaRPr kumimoji="0"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8" name="Shape 558"/>
          <p:cNvSpPr/>
          <p:nvPr/>
        </p:nvSpPr>
        <p:spPr>
          <a:xfrm>
            <a:off x="3569285" y="4448965"/>
            <a:ext cx="3656648" cy="822746"/>
          </a:xfrm>
          <a:prstGeom prst="rect">
            <a:avLst/>
          </a:prstGeom>
          <a:solidFill>
            <a:schemeClr val="accent3"/>
          </a:solidFill>
          <a:ln>
            <a:noFill/>
          </a:ln>
        </p:spPr>
        <p:txBody>
          <a:bodyPr spcFirstLastPara="1" wrap="square" lIns="91402" tIns="45688" rIns="91402" bIns="45688" anchor="ctr" anchorCtr="1">
            <a:no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Carboplatin/Paclitaxel </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Q3W + </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Bevacizumab</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 15 mg/kg IV Q3W</a:t>
            </a:r>
            <a:endParaRPr kumimoji="0"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(n = 336; control arm)</a:t>
            </a:r>
            <a:endParaRPr kumimoji="0"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59" name="Shape 559"/>
          <p:cNvCxnSpPr/>
          <p:nvPr/>
        </p:nvCxnSpPr>
        <p:spPr>
          <a:xfrm>
            <a:off x="2957772" y="4565358"/>
            <a:ext cx="490372" cy="306220"/>
          </a:xfrm>
          <a:prstGeom prst="straightConnector1">
            <a:avLst/>
          </a:prstGeom>
          <a:noFill/>
          <a:ln w="28575" cap="flat" cmpd="sng">
            <a:solidFill>
              <a:schemeClr val="bg1"/>
            </a:solidFill>
            <a:prstDash val="solid"/>
            <a:round/>
            <a:headEnd type="none" w="med" len="med"/>
            <a:tailEnd type="triangle" w="med" len="med"/>
          </a:ln>
        </p:spPr>
      </p:cxnSp>
      <p:cxnSp>
        <p:nvCxnSpPr>
          <p:cNvPr id="560" name="Shape 560"/>
          <p:cNvCxnSpPr/>
          <p:nvPr/>
        </p:nvCxnSpPr>
        <p:spPr>
          <a:xfrm rot="10800000" flipH="1">
            <a:off x="2957772" y="2789940"/>
            <a:ext cx="490372" cy="368304"/>
          </a:xfrm>
          <a:prstGeom prst="straightConnector1">
            <a:avLst/>
          </a:prstGeom>
          <a:noFill/>
          <a:ln w="28575" cap="flat" cmpd="sng">
            <a:solidFill>
              <a:schemeClr val="bg1"/>
            </a:solidFill>
            <a:prstDash val="solid"/>
            <a:round/>
            <a:headEnd type="none" w="med" len="med"/>
            <a:tailEnd type="triangle" w="med" len="med"/>
          </a:ln>
        </p:spPr>
      </p:cxnSp>
      <p:sp>
        <p:nvSpPr>
          <p:cNvPr id="561" name="Shape 561"/>
          <p:cNvSpPr/>
          <p:nvPr/>
        </p:nvSpPr>
        <p:spPr>
          <a:xfrm>
            <a:off x="3569297" y="3310062"/>
            <a:ext cx="3656648" cy="1005578"/>
          </a:xfrm>
          <a:prstGeom prst="rect">
            <a:avLst/>
          </a:prstGeom>
          <a:solidFill>
            <a:schemeClr val="accent1"/>
          </a:solidFill>
          <a:ln>
            <a:noFill/>
          </a:ln>
        </p:spPr>
        <p:txBody>
          <a:bodyPr spcFirstLastPara="1" wrap="square" lIns="91402" tIns="45688" rIns="91402" bIns="45688" anchor="ctr" anchorCtr="1">
            <a:no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Atezolizumab</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 1200 mg IV Q3W + </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Carboplatin/Paclitaxel </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Q3W +</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Bevacizumab</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 15 mg/kg IV Q3W </a:t>
            </a:r>
            <a:b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b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(n = 3</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56)</a:t>
            </a:r>
            <a:endParaRPr kumimoji="0"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62" name="Shape 562"/>
          <p:cNvCxnSpPr/>
          <p:nvPr/>
        </p:nvCxnSpPr>
        <p:spPr>
          <a:xfrm>
            <a:off x="2919669" y="3798510"/>
            <a:ext cx="528462" cy="0"/>
          </a:xfrm>
          <a:prstGeom prst="straightConnector1">
            <a:avLst/>
          </a:prstGeom>
          <a:noFill/>
          <a:ln w="28575" cap="flat" cmpd="sng">
            <a:solidFill>
              <a:schemeClr val="bg1"/>
            </a:solidFill>
            <a:prstDash val="solid"/>
            <a:round/>
            <a:headEnd type="none" w="med" len="med"/>
            <a:tailEnd type="triangle" w="med" len="med"/>
          </a:ln>
        </p:spPr>
      </p:cxnSp>
      <p:sp>
        <p:nvSpPr>
          <p:cNvPr id="567" name="Shape 567"/>
          <p:cNvSpPr txBox="1"/>
          <p:nvPr/>
        </p:nvSpPr>
        <p:spPr>
          <a:xfrm>
            <a:off x="9941069" y="3179299"/>
            <a:ext cx="1660368" cy="1269667"/>
          </a:xfrm>
          <a:prstGeom prst="rect">
            <a:avLst/>
          </a:prstGeom>
          <a:noFill/>
          <a:ln>
            <a:noFill/>
          </a:ln>
        </p:spPr>
        <p:txBody>
          <a:bodyPr spcFirstLastPara="1" wrap="square" lIns="91402" tIns="45688" rIns="91402" bIns="45688" anchor="t" anchorCtr="0">
            <a:noAutofit/>
          </a:bodyPr>
          <a:lstStyle/>
          <a:p>
            <a:pPr marL="0" marR="0" lvl="0" indent="0" algn="ctr" defTabSz="609468" rtl="0" eaLnBrk="1" fontAlgn="auto" latinLnBrk="0" hangingPunct="1">
              <a:lnSpc>
                <a:spcPct val="100000"/>
              </a:lnSpc>
              <a:spcBef>
                <a:spcPts val="0"/>
              </a:spcBef>
              <a:spcAft>
                <a:spcPts val="0"/>
              </a:spcAft>
              <a:buClr>
                <a:srgbClr val="FFFFFF"/>
              </a:buClr>
              <a:buSzPts val="1600"/>
              <a:buFontTx/>
              <a:buNone/>
              <a:tabLst/>
              <a:defRPr/>
            </a:pPr>
            <a:r>
              <a:rPr kumimoji="0" lang="en-US" sz="16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Atezolizumab until PD or loss of benefit and/or bevacizumab until PD</a:t>
            </a:r>
            <a:endParaRPr kumimoji="0"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68" name="Shape 568"/>
          <p:cNvSpPr/>
          <p:nvPr/>
        </p:nvSpPr>
        <p:spPr>
          <a:xfrm>
            <a:off x="7797802" y="2355178"/>
            <a:ext cx="1645491" cy="822746"/>
          </a:xfrm>
          <a:prstGeom prst="rect">
            <a:avLst/>
          </a:prstGeom>
          <a:solidFill>
            <a:schemeClr val="accent4"/>
          </a:solidFill>
          <a:ln>
            <a:noFill/>
          </a:ln>
        </p:spPr>
        <p:txBody>
          <a:bodyPr spcFirstLastPara="1" wrap="square" lIns="91402" tIns="45688" rIns="91402" bIns="45688" anchor="ctr" anchorCtr="1">
            <a:no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Atezolizumab</a:t>
            </a:r>
            <a:endParaRPr kumimoji="0"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9" name="Shape 569"/>
          <p:cNvSpPr/>
          <p:nvPr/>
        </p:nvSpPr>
        <p:spPr>
          <a:xfrm>
            <a:off x="7797802" y="4448965"/>
            <a:ext cx="1645491" cy="822746"/>
          </a:xfrm>
          <a:prstGeom prst="rect">
            <a:avLst/>
          </a:prstGeom>
          <a:solidFill>
            <a:schemeClr val="accent3"/>
          </a:solidFill>
          <a:ln>
            <a:noFill/>
          </a:ln>
        </p:spPr>
        <p:txBody>
          <a:bodyPr spcFirstLastPara="1" wrap="square" lIns="91402" tIns="45688" rIns="91402" bIns="45688" anchor="ctr" anchorCtr="1">
            <a:no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Bevacizumab</a:t>
            </a:r>
            <a:endParaRPr kumimoji="0"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0" name="Shape 570"/>
          <p:cNvSpPr/>
          <p:nvPr/>
        </p:nvSpPr>
        <p:spPr>
          <a:xfrm>
            <a:off x="7797802" y="3310655"/>
            <a:ext cx="1645491" cy="1005578"/>
          </a:xfrm>
          <a:prstGeom prst="rect">
            <a:avLst/>
          </a:prstGeom>
          <a:solidFill>
            <a:schemeClr val="accent1"/>
          </a:solidFill>
          <a:ln>
            <a:noFill/>
          </a:ln>
        </p:spPr>
        <p:txBody>
          <a:bodyPr spcFirstLastPara="1" wrap="square" lIns="91402" tIns="45688" rIns="91402" bIns="45688" anchor="ctr" anchorCtr="1">
            <a:no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Atezolizumab </a:t>
            </a:r>
            <a:r>
              <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 </a:t>
            </a:r>
            <a:b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br>
            <a:r>
              <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sym typeface="Arial"/>
              </a:rPr>
              <a:t>Bevacizumab</a:t>
            </a:r>
            <a:endParaRPr kumimoji="0"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571" name="Shape 571"/>
          <p:cNvCxnSpPr/>
          <p:nvPr/>
        </p:nvCxnSpPr>
        <p:spPr>
          <a:xfrm>
            <a:off x="7300913" y="2765958"/>
            <a:ext cx="422290" cy="0"/>
          </a:xfrm>
          <a:prstGeom prst="straightConnector1">
            <a:avLst/>
          </a:prstGeom>
          <a:noFill/>
          <a:ln w="28575" cap="flat" cmpd="sng">
            <a:solidFill>
              <a:schemeClr val="bg1"/>
            </a:solidFill>
            <a:prstDash val="solid"/>
            <a:round/>
            <a:headEnd type="none" w="med" len="med"/>
            <a:tailEnd type="triangle" w="med" len="med"/>
          </a:ln>
        </p:spPr>
      </p:cxnSp>
      <p:cxnSp>
        <p:nvCxnSpPr>
          <p:cNvPr id="572" name="Shape 572"/>
          <p:cNvCxnSpPr/>
          <p:nvPr/>
        </p:nvCxnSpPr>
        <p:spPr>
          <a:xfrm>
            <a:off x="7300913" y="3798510"/>
            <a:ext cx="422290" cy="0"/>
          </a:xfrm>
          <a:prstGeom prst="straightConnector1">
            <a:avLst/>
          </a:prstGeom>
          <a:noFill/>
          <a:ln w="28575" cap="flat" cmpd="sng">
            <a:solidFill>
              <a:schemeClr val="bg1"/>
            </a:solidFill>
            <a:prstDash val="solid"/>
            <a:round/>
            <a:headEnd type="none" w="med" len="med"/>
            <a:tailEnd type="triangle" w="med" len="med"/>
          </a:ln>
        </p:spPr>
      </p:cxnSp>
      <p:cxnSp>
        <p:nvCxnSpPr>
          <p:cNvPr id="573" name="Shape 573"/>
          <p:cNvCxnSpPr/>
          <p:nvPr/>
        </p:nvCxnSpPr>
        <p:spPr>
          <a:xfrm>
            <a:off x="7300913" y="4860338"/>
            <a:ext cx="422290" cy="0"/>
          </a:xfrm>
          <a:prstGeom prst="straightConnector1">
            <a:avLst/>
          </a:prstGeom>
          <a:noFill/>
          <a:ln w="28575" cap="flat" cmpd="sng">
            <a:solidFill>
              <a:schemeClr val="bg1"/>
            </a:solidFill>
            <a:prstDash val="solid"/>
            <a:round/>
            <a:headEnd type="none" w="med" len="med"/>
            <a:tailEnd type="triangle" w="med" len="med"/>
          </a:ln>
        </p:spPr>
      </p:cxnSp>
      <p:cxnSp>
        <p:nvCxnSpPr>
          <p:cNvPr id="575" name="Shape 575"/>
          <p:cNvCxnSpPr/>
          <p:nvPr/>
        </p:nvCxnSpPr>
        <p:spPr>
          <a:xfrm rot="5400000">
            <a:off x="2841955" y="2579580"/>
            <a:ext cx="479275" cy="0"/>
          </a:xfrm>
          <a:prstGeom prst="straightConnector1">
            <a:avLst/>
          </a:prstGeom>
          <a:noFill/>
          <a:ln w="28575" cap="flat" cmpd="sng">
            <a:solidFill>
              <a:schemeClr val="bg1"/>
            </a:solidFill>
            <a:prstDash val="solid"/>
            <a:round/>
            <a:headEnd type="none" w="med" len="med"/>
            <a:tailEnd type="triangle" w="med" len="med"/>
          </a:ln>
        </p:spPr>
      </p:cxnSp>
      <p:sp>
        <p:nvSpPr>
          <p:cNvPr id="576" name="Shape 576"/>
          <p:cNvSpPr txBox="1"/>
          <p:nvPr/>
        </p:nvSpPr>
        <p:spPr>
          <a:xfrm>
            <a:off x="976316" y="2028876"/>
            <a:ext cx="4221400" cy="308020"/>
          </a:xfrm>
          <a:prstGeom prst="rect">
            <a:avLst/>
          </a:prstGeom>
          <a:noFill/>
          <a:ln>
            <a:noFill/>
          </a:ln>
        </p:spPr>
        <p:txBody>
          <a:bodyPr spcFirstLastPara="1" wrap="square" lIns="91402" tIns="45688" rIns="91402" bIns="45688" anchor="t" anchorCtr="0">
            <a:noAutofit/>
          </a:bodyPr>
          <a:lstStyle/>
          <a:p>
            <a:pPr marL="0" marR="0" lvl="0" indent="0" algn="ctr" defTabSz="609468" rtl="0" eaLnBrk="1" fontAlgn="auto" latinLnBrk="0" hangingPunct="1">
              <a:lnSpc>
                <a:spcPct val="100000"/>
              </a:lnSpc>
              <a:spcBef>
                <a:spcPts val="0"/>
              </a:spcBef>
              <a:spcAft>
                <a:spcPts val="0"/>
              </a:spcAft>
              <a:buClr>
                <a:srgbClr val="FFFFFF"/>
              </a:buClr>
              <a:buSzPts val="1400"/>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Arial"/>
                <a:cs typeface="Arial"/>
                <a:sym typeface="Arial"/>
              </a:rPr>
              <a:t>Stratified by sex, PD-L1 expression, liver mets</a:t>
            </a:r>
            <a:endParaRPr kumimoji="0" sz="1400" b="0" i="1" u="none" strike="noStrike" kern="1200" cap="none" spc="0" normalizeH="0" baseline="0" noProof="0" dirty="0">
              <a:ln>
                <a:noFill/>
              </a:ln>
              <a:solidFill>
                <a:srgbClr val="000000"/>
              </a:solidFill>
              <a:effectLst/>
              <a:uLnTx/>
              <a:uFillTx/>
              <a:latin typeface="Calibri" panose="020F0502020204030204" pitchFamily="34" charset="0"/>
              <a:ea typeface="Arial"/>
              <a:cs typeface="Arial"/>
              <a:sym typeface="Arial"/>
            </a:endParaRPr>
          </a:p>
        </p:txBody>
      </p:sp>
      <p:cxnSp>
        <p:nvCxnSpPr>
          <p:cNvPr id="577" name="Shape 577"/>
          <p:cNvCxnSpPr/>
          <p:nvPr/>
        </p:nvCxnSpPr>
        <p:spPr>
          <a:xfrm>
            <a:off x="9466146" y="3798510"/>
            <a:ext cx="422290" cy="0"/>
          </a:xfrm>
          <a:prstGeom prst="straightConnector1">
            <a:avLst/>
          </a:prstGeom>
          <a:noFill/>
          <a:ln w="28575" cap="flat" cmpd="sng">
            <a:solidFill>
              <a:schemeClr val="bg1"/>
            </a:solidFill>
            <a:prstDash val="solid"/>
            <a:round/>
            <a:headEnd type="none" w="med" len="med"/>
            <a:tailEnd type="triangle" w="med" len="med"/>
          </a:ln>
        </p:spPr>
      </p:cxnSp>
      <p:cxnSp>
        <p:nvCxnSpPr>
          <p:cNvPr id="578" name="Shape 578"/>
          <p:cNvCxnSpPr/>
          <p:nvPr/>
        </p:nvCxnSpPr>
        <p:spPr>
          <a:xfrm rot="5400000">
            <a:off x="7003366" y="2187989"/>
            <a:ext cx="274429" cy="0"/>
          </a:xfrm>
          <a:prstGeom prst="straightConnector1">
            <a:avLst/>
          </a:prstGeom>
          <a:noFill/>
          <a:ln w="28575" cap="flat" cmpd="sng">
            <a:solidFill>
              <a:schemeClr val="bg1"/>
            </a:solidFill>
            <a:prstDash val="solid"/>
            <a:round/>
            <a:headEnd type="none" w="med" len="med"/>
            <a:tailEnd type="triangle" w="med" len="med"/>
          </a:ln>
        </p:spPr>
      </p:cxnSp>
      <p:sp>
        <p:nvSpPr>
          <p:cNvPr id="579" name="Shape 579"/>
          <p:cNvSpPr txBox="1"/>
          <p:nvPr/>
        </p:nvSpPr>
        <p:spPr>
          <a:xfrm>
            <a:off x="5980114" y="1722250"/>
            <a:ext cx="2322595" cy="308020"/>
          </a:xfrm>
          <a:prstGeom prst="rect">
            <a:avLst/>
          </a:prstGeom>
          <a:noFill/>
          <a:ln>
            <a:noFill/>
          </a:ln>
        </p:spPr>
        <p:txBody>
          <a:bodyPr spcFirstLastPara="1" wrap="square" lIns="91402" tIns="45688" rIns="91402" bIns="45688" anchor="t" anchorCtr="0">
            <a:noAutofit/>
          </a:bodyPr>
          <a:lstStyle/>
          <a:p>
            <a:pPr marL="0" marR="0" lvl="0" indent="0" algn="ctr" defTabSz="609468" rtl="0" eaLnBrk="1" fontAlgn="auto" latinLnBrk="0" hangingPunct="1">
              <a:lnSpc>
                <a:spcPct val="100000"/>
              </a:lnSpc>
              <a:spcBef>
                <a:spcPts val="0"/>
              </a:spcBef>
              <a:spcAft>
                <a:spcPts val="0"/>
              </a:spcAft>
              <a:buClr>
                <a:srgbClr val="FFFFFF"/>
              </a:buClr>
              <a:buSzPts val="1400"/>
              <a:buFontTx/>
              <a:buNone/>
              <a:tabLst/>
              <a:defRPr/>
            </a:pP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Arial"/>
                <a:cs typeface="Arial"/>
                <a:sym typeface="Arial"/>
              </a:rPr>
              <a:t>4-6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rPr>
              <a:t>cycles</a:t>
            </a:r>
            <a:endParaRPr kumimoji="0"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sym typeface="Arial"/>
            </a:endParaRPr>
          </a:p>
        </p:txBody>
      </p:sp>
      <p:sp>
        <p:nvSpPr>
          <p:cNvPr id="28" name="Shape 486">
            <a:extLst>
              <a:ext uri="{FF2B5EF4-FFF2-40B4-BE49-F238E27FC236}">
                <a16:creationId xmlns:a16="http://schemas.microsoft.com/office/drawing/2014/main" id="{091E43A1-634E-41A4-8879-7A6F10A16072}"/>
              </a:ext>
            </a:extLst>
          </p:cNvPr>
          <p:cNvSpPr txBox="1"/>
          <p:nvPr/>
        </p:nvSpPr>
        <p:spPr>
          <a:xfrm>
            <a:off x="414559" y="6116060"/>
            <a:ext cx="7888152" cy="545714"/>
          </a:xfrm>
          <a:prstGeom prst="rect">
            <a:avLst/>
          </a:prstGeom>
          <a:noFill/>
          <a:ln>
            <a:noFill/>
          </a:ln>
        </p:spPr>
        <p:txBody>
          <a:bodyPr spcFirstLastPara="1" wrap="square" lIns="91402" tIns="45688" rIns="91402" bIns="45688" anchor="b" anchorCtr="0">
            <a:noAutofit/>
          </a:bodyPr>
          <a:lstStyle/>
          <a:p>
            <a:pPr marL="0" marR="0" lvl="0" indent="0" algn="l" defTabSz="609468" rtl="0" eaLnBrk="1" fontAlgn="auto" latinLnBrk="0" hangingPunct="1">
              <a:lnSpc>
                <a:spcPct val="100000"/>
              </a:lnSpc>
              <a:spcBef>
                <a:spcPts val="0"/>
              </a:spcBef>
              <a:spcAft>
                <a:spcPts val="0"/>
              </a:spcAft>
              <a:buClr>
                <a:srgbClr val="455560"/>
              </a:buClr>
              <a:buSzPts val="1400"/>
              <a:buFontTx/>
              <a:buNone/>
              <a:tabLst/>
              <a:defRPr/>
            </a:pPr>
            <a:r>
              <a:rPr kumimoji="0" lang="pt-BR" sz="1200" b="0" i="0" u="none" strike="noStrike" kern="1200" cap="none" spc="0" normalizeH="0" baseline="0" noProof="0" dirty="0">
                <a:ln>
                  <a:noFill/>
                </a:ln>
                <a:solidFill>
                  <a:srgbClr val="455560"/>
                </a:solidFill>
                <a:effectLst/>
                <a:uLnTx/>
                <a:uFillTx/>
                <a:latin typeface="Calibri"/>
                <a:ea typeface="Calibri"/>
                <a:cs typeface="Calibri"/>
                <a:sym typeface="Calibri"/>
              </a:rPr>
              <a:t>Reck. ESMO I-O Congress 2017. Abstr LBA1_PR.</a:t>
            </a:r>
            <a:r>
              <a:rPr kumimoji="0" lang="en-US" altLang="en-US" sz="1200" b="0" i="0" u="none" strike="noStrike" kern="1200" cap="none" spc="-11"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Kowanetz. AACR 2018. Abstr CT076. Socinski. NEJM. 2018;378:2288.</a:t>
            </a:r>
            <a:endPar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2691C93F-DC6A-4A47-8133-591F7E239692}"/>
              </a:ext>
            </a:extLst>
          </p:cNvPr>
          <p:cNvSpPr txBox="1"/>
          <p:nvPr/>
        </p:nvSpPr>
        <p:spPr bwMode="auto">
          <a:xfrm>
            <a:off x="7634518" y="1773679"/>
            <a:ext cx="205505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Maintenance therapy</a:t>
            </a:r>
          </a:p>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crossover allowed)</a:t>
            </a:r>
          </a:p>
        </p:txBody>
      </p:sp>
      <p:sp>
        <p:nvSpPr>
          <p:cNvPr id="25" name="Shape 555">
            <a:extLst>
              <a:ext uri="{FF2B5EF4-FFF2-40B4-BE49-F238E27FC236}">
                <a16:creationId xmlns:a16="http://schemas.microsoft.com/office/drawing/2014/main" id="{1443EF65-90FB-4B68-B995-1924672EA2F8}"/>
              </a:ext>
            </a:extLst>
          </p:cNvPr>
          <p:cNvSpPr txBox="1">
            <a:spLocks/>
          </p:cNvSpPr>
          <p:nvPr/>
        </p:nvSpPr>
        <p:spPr bwMode="auto">
          <a:xfrm>
            <a:off x="600611" y="5342538"/>
            <a:ext cx="10877529" cy="822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r>
              <a:rPr lang="en-US" sz="2400" b="0" kern="0" dirty="0">
                <a:sym typeface="Arial"/>
              </a:rPr>
              <a:t>Primary endpoints: PFS, OS</a:t>
            </a:r>
            <a:endParaRPr lang="en-US" sz="2400" b="0" kern="0" dirty="0"/>
          </a:p>
          <a:p>
            <a:r>
              <a:rPr lang="en-US" sz="2400" b="0" kern="0" dirty="0">
                <a:sym typeface="Arial"/>
              </a:rPr>
              <a:t>Secondary endpoints: PFS (IRF), ORR, OS at </a:t>
            </a:r>
            <a:r>
              <a:rPr lang="en-US" sz="2400" b="0" kern="0" dirty="0" err="1">
                <a:sym typeface="Arial"/>
              </a:rPr>
              <a:t>Yrs</a:t>
            </a:r>
            <a:r>
              <a:rPr lang="en-US" sz="2400" b="0" kern="0" dirty="0">
                <a:sym typeface="Arial"/>
              </a:rPr>
              <a:t> 1 and 2, QoL, safety, PK</a:t>
            </a:r>
            <a:endParaRPr lang="en-US" sz="2400" b="0" kern="0" dirty="0"/>
          </a:p>
        </p:txBody>
      </p:sp>
    </p:spTree>
    <p:extLst>
      <p:ext uri="{BB962C8B-B14F-4D97-AF65-F5344CB8AC3E}">
        <p14:creationId xmlns:p14="http://schemas.microsoft.com/office/powerpoint/2010/main" val="320842165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TextBox 109">
            <a:extLst>
              <a:ext uri="{FF2B5EF4-FFF2-40B4-BE49-F238E27FC236}">
                <a16:creationId xmlns:a16="http://schemas.microsoft.com/office/drawing/2014/main" id="{170A9152-073A-4FEE-B85E-153FFFDAC3D4}"/>
              </a:ext>
            </a:extLst>
          </p:cNvPr>
          <p:cNvSpPr txBox="1"/>
          <p:nvPr/>
        </p:nvSpPr>
        <p:spPr bwMode="auto">
          <a:xfrm>
            <a:off x="4289632"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108" name="TextBox 107">
            <a:extLst>
              <a:ext uri="{FF2B5EF4-FFF2-40B4-BE49-F238E27FC236}">
                <a16:creationId xmlns:a16="http://schemas.microsoft.com/office/drawing/2014/main" id="{A914D1CF-9414-4F24-A7C0-EF042B904917}"/>
              </a:ext>
            </a:extLst>
          </p:cNvPr>
          <p:cNvSpPr txBox="1"/>
          <p:nvPr/>
        </p:nvSpPr>
        <p:spPr bwMode="auto">
          <a:xfrm>
            <a:off x="3988624"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02" name="TextBox 101">
            <a:extLst>
              <a:ext uri="{FF2B5EF4-FFF2-40B4-BE49-F238E27FC236}">
                <a16:creationId xmlns:a16="http://schemas.microsoft.com/office/drawing/2014/main" id="{F6871BA9-D12F-4A40-9128-01CFEC429D48}"/>
              </a:ext>
            </a:extLst>
          </p:cNvPr>
          <p:cNvSpPr txBox="1"/>
          <p:nvPr/>
        </p:nvSpPr>
        <p:spPr bwMode="auto">
          <a:xfrm>
            <a:off x="3085603"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100" name="TextBox 99">
            <a:extLst>
              <a:ext uri="{FF2B5EF4-FFF2-40B4-BE49-F238E27FC236}">
                <a16:creationId xmlns:a16="http://schemas.microsoft.com/office/drawing/2014/main" id="{3A00E5B7-9810-45ED-A87C-495BC25669F4}"/>
              </a:ext>
            </a:extLst>
          </p:cNvPr>
          <p:cNvSpPr txBox="1"/>
          <p:nvPr/>
        </p:nvSpPr>
        <p:spPr bwMode="auto">
          <a:xfrm>
            <a:off x="2784596"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96" name="TextBox 95">
            <a:extLst>
              <a:ext uri="{FF2B5EF4-FFF2-40B4-BE49-F238E27FC236}">
                <a16:creationId xmlns:a16="http://schemas.microsoft.com/office/drawing/2014/main" id="{34E607BE-7528-4580-BD0B-107F39CF2AD4}"/>
              </a:ext>
            </a:extLst>
          </p:cNvPr>
          <p:cNvSpPr txBox="1"/>
          <p:nvPr/>
        </p:nvSpPr>
        <p:spPr bwMode="auto">
          <a:xfrm>
            <a:off x="2182582"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90" name="TextBox 89">
            <a:extLst>
              <a:ext uri="{FF2B5EF4-FFF2-40B4-BE49-F238E27FC236}">
                <a16:creationId xmlns:a16="http://schemas.microsoft.com/office/drawing/2014/main" id="{6EBBFBB5-67BD-4BE7-8781-4AB0CA1AE527}"/>
              </a:ext>
            </a:extLst>
          </p:cNvPr>
          <p:cNvSpPr txBox="1"/>
          <p:nvPr/>
        </p:nvSpPr>
        <p:spPr bwMode="auto">
          <a:xfrm>
            <a:off x="1279561"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352" name="TextBox 351">
            <a:extLst>
              <a:ext uri="{FF2B5EF4-FFF2-40B4-BE49-F238E27FC236}">
                <a16:creationId xmlns:a16="http://schemas.microsoft.com/office/drawing/2014/main" id="{A09D7DEE-F8DA-41F1-8A2B-EF4CF031D3DB}"/>
              </a:ext>
            </a:extLst>
          </p:cNvPr>
          <p:cNvSpPr txBox="1"/>
          <p:nvPr/>
        </p:nvSpPr>
        <p:spPr bwMode="auto">
          <a:xfrm>
            <a:off x="11242962"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350" name="TextBox 349">
            <a:extLst>
              <a:ext uri="{FF2B5EF4-FFF2-40B4-BE49-F238E27FC236}">
                <a16:creationId xmlns:a16="http://schemas.microsoft.com/office/drawing/2014/main" id="{3FB10DF7-EC78-4EEE-8EEA-58253D70FF39}"/>
              </a:ext>
            </a:extLst>
          </p:cNvPr>
          <p:cNvSpPr txBox="1"/>
          <p:nvPr/>
        </p:nvSpPr>
        <p:spPr bwMode="auto">
          <a:xfrm>
            <a:off x="10984028"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48" name="TextBox 347">
            <a:extLst>
              <a:ext uri="{FF2B5EF4-FFF2-40B4-BE49-F238E27FC236}">
                <a16:creationId xmlns:a16="http://schemas.microsoft.com/office/drawing/2014/main" id="{3F9BCF0E-7A90-446D-A33B-A055246F8341}"/>
              </a:ext>
            </a:extLst>
          </p:cNvPr>
          <p:cNvSpPr txBox="1"/>
          <p:nvPr/>
        </p:nvSpPr>
        <p:spPr bwMode="auto">
          <a:xfrm>
            <a:off x="10725096"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346" name="TextBox 345">
            <a:extLst>
              <a:ext uri="{FF2B5EF4-FFF2-40B4-BE49-F238E27FC236}">
                <a16:creationId xmlns:a16="http://schemas.microsoft.com/office/drawing/2014/main" id="{32B3225E-38C7-4C65-8D55-1D312D5513CE}"/>
              </a:ext>
            </a:extLst>
          </p:cNvPr>
          <p:cNvSpPr txBox="1"/>
          <p:nvPr/>
        </p:nvSpPr>
        <p:spPr bwMode="auto">
          <a:xfrm>
            <a:off x="10466163"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344" name="TextBox 343">
            <a:extLst>
              <a:ext uri="{FF2B5EF4-FFF2-40B4-BE49-F238E27FC236}">
                <a16:creationId xmlns:a16="http://schemas.microsoft.com/office/drawing/2014/main" id="{EE6A0BE3-32D7-429A-8D87-AB9F9D2D5CE9}"/>
              </a:ext>
            </a:extLst>
          </p:cNvPr>
          <p:cNvSpPr txBox="1"/>
          <p:nvPr/>
        </p:nvSpPr>
        <p:spPr bwMode="auto">
          <a:xfrm>
            <a:off x="10207230"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42" name="TextBox 341">
            <a:extLst>
              <a:ext uri="{FF2B5EF4-FFF2-40B4-BE49-F238E27FC236}">
                <a16:creationId xmlns:a16="http://schemas.microsoft.com/office/drawing/2014/main" id="{EBBC3DAE-542F-4DE4-BCC9-791CB9D27D02}"/>
              </a:ext>
            </a:extLst>
          </p:cNvPr>
          <p:cNvSpPr txBox="1"/>
          <p:nvPr/>
        </p:nvSpPr>
        <p:spPr bwMode="auto">
          <a:xfrm>
            <a:off x="9948298"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340" name="TextBox 339">
            <a:extLst>
              <a:ext uri="{FF2B5EF4-FFF2-40B4-BE49-F238E27FC236}">
                <a16:creationId xmlns:a16="http://schemas.microsoft.com/office/drawing/2014/main" id="{50A2D5CD-5262-4799-8A2A-8E62B5124AD0}"/>
              </a:ext>
            </a:extLst>
          </p:cNvPr>
          <p:cNvSpPr txBox="1"/>
          <p:nvPr/>
        </p:nvSpPr>
        <p:spPr bwMode="auto">
          <a:xfrm>
            <a:off x="9689365"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38" name="TextBox 337">
            <a:extLst>
              <a:ext uri="{FF2B5EF4-FFF2-40B4-BE49-F238E27FC236}">
                <a16:creationId xmlns:a16="http://schemas.microsoft.com/office/drawing/2014/main" id="{6C376E3E-8C53-44FA-B421-2B9DAF92BD95}"/>
              </a:ext>
            </a:extLst>
          </p:cNvPr>
          <p:cNvSpPr txBox="1"/>
          <p:nvPr/>
        </p:nvSpPr>
        <p:spPr bwMode="auto">
          <a:xfrm>
            <a:off x="9430433"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36" name="TextBox 335">
            <a:extLst>
              <a:ext uri="{FF2B5EF4-FFF2-40B4-BE49-F238E27FC236}">
                <a16:creationId xmlns:a16="http://schemas.microsoft.com/office/drawing/2014/main" id="{CB7B46C3-E9B9-4EE4-8EDF-178696B8BC82}"/>
              </a:ext>
            </a:extLst>
          </p:cNvPr>
          <p:cNvSpPr txBox="1"/>
          <p:nvPr/>
        </p:nvSpPr>
        <p:spPr bwMode="auto">
          <a:xfrm>
            <a:off x="9171500"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334" name="TextBox 333">
            <a:extLst>
              <a:ext uri="{FF2B5EF4-FFF2-40B4-BE49-F238E27FC236}">
                <a16:creationId xmlns:a16="http://schemas.microsoft.com/office/drawing/2014/main" id="{BF148853-174B-417C-AE15-2AFA437883CB}"/>
              </a:ext>
            </a:extLst>
          </p:cNvPr>
          <p:cNvSpPr txBox="1"/>
          <p:nvPr/>
        </p:nvSpPr>
        <p:spPr bwMode="auto">
          <a:xfrm>
            <a:off x="8912567"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330" name="TextBox 329">
            <a:extLst>
              <a:ext uri="{FF2B5EF4-FFF2-40B4-BE49-F238E27FC236}">
                <a16:creationId xmlns:a16="http://schemas.microsoft.com/office/drawing/2014/main" id="{458910AC-F660-45D6-9E69-656F30EB337E}"/>
              </a:ext>
            </a:extLst>
          </p:cNvPr>
          <p:cNvSpPr txBox="1"/>
          <p:nvPr/>
        </p:nvSpPr>
        <p:spPr bwMode="auto">
          <a:xfrm>
            <a:off x="8377872"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22" name="TextBox 321">
            <a:extLst>
              <a:ext uri="{FF2B5EF4-FFF2-40B4-BE49-F238E27FC236}">
                <a16:creationId xmlns:a16="http://schemas.microsoft.com/office/drawing/2014/main" id="{A76CA80C-EF0D-402D-AFEA-CA6E370ECBEF}"/>
              </a:ext>
            </a:extLst>
          </p:cNvPr>
          <p:cNvSpPr txBox="1"/>
          <p:nvPr/>
        </p:nvSpPr>
        <p:spPr bwMode="auto">
          <a:xfrm>
            <a:off x="7424058" y="5316087"/>
            <a:ext cx="2737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IMpower150: Survival</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5819" y="6384052"/>
            <a:ext cx="884454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defTabSz="609468" eaLnBrk="1" fontAlgn="auto" hangingPunct="1">
              <a:lnSpc>
                <a:spcPct val="100000"/>
              </a:lnSpc>
              <a:spcBef>
                <a:spcPct val="0"/>
              </a:spcBef>
              <a:spcAft>
                <a:spcPct val="0"/>
              </a:spcAft>
              <a:buClrTx/>
              <a:buNone/>
              <a:defRPr/>
            </a:pPr>
            <a:r>
              <a:rPr lang="en-US" altLang="en-US" sz="1200" b="0" dirty="0" err="1">
                <a:solidFill>
                  <a:srgbClr val="455560"/>
                </a:solidFill>
                <a:latin typeface="Calibri" panose="020F0502020204030204" pitchFamily="34" charset="0"/>
              </a:rPr>
              <a:t>Socinski</a:t>
            </a:r>
            <a:r>
              <a:rPr lang="en-US" altLang="en-US" sz="1200" b="0" dirty="0">
                <a:solidFill>
                  <a:srgbClr val="455560"/>
                </a:solidFill>
                <a:latin typeface="Calibri" panose="020F0502020204030204" pitchFamily="34" charset="0"/>
              </a:rPr>
              <a:t>. NEJM. 2018;378:2288.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2" name="Group 7">
            <a:extLst>
              <a:ext uri="{FF2B5EF4-FFF2-40B4-BE49-F238E27FC236}">
                <a16:creationId xmlns:a16="http://schemas.microsoft.com/office/drawing/2014/main" id="{3959BC00-C739-4485-B3DF-6FF9F2ECD1D8}"/>
              </a:ext>
            </a:extLst>
          </p:cNvPr>
          <p:cNvGrpSpPr>
            <a:grpSpLocks/>
          </p:cNvGrpSpPr>
          <p:nvPr/>
        </p:nvGrpSpPr>
        <p:grpSpPr bwMode="auto">
          <a:xfrm>
            <a:off x="9388711" y="6215927"/>
            <a:ext cx="2487854" cy="447705"/>
            <a:chOff x="9527309" y="3551529"/>
            <a:chExt cx="2488502" cy="448324"/>
          </a:xfrm>
        </p:grpSpPr>
        <p:pic>
          <p:nvPicPr>
            <p:cNvPr id="13" name="Picture 9">
              <a:extLst>
                <a:ext uri="{FF2B5EF4-FFF2-40B4-BE49-F238E27FC236}">
                  <a16:creationId xmlns:a16="http://schemas.microsoft.com/office/drawing/2014/main" id="{6282CFCF-7584-4A50-875D-283FF634993C}"/>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4" name="Rectangle 8">
              <a:extLst>
                <a:ext uri="{FF2B5EF4-FFF2-40B4-BE49-F238E27FC236}">
                  <a16:creationId xmlns:a16="http://schemas.microsoft.com/office/drawing/2014/main" id="{6042081A-2011-4448-9B3F-18F9B27E5869}"/>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609468"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3" name="TextBox 2"/>
          <p:cNvSpPr txBox="1"/>
          <p:nvPr/>
        </p:nvSpPr>
        <p:spPr bwMode="auto">
          <a:xfrm>
            <a:off x="665532" y="5881249"/>
            <a:ext cx="600936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*ITT WT: patients without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or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ALK</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alterations; 87% of randomized patients.</a:t>
            </a:r>
          </a:p>
        </p:txBody>
      </p:sp>
      <p:sp>
        <p:nvSpPr>
          <p:cNvPr id="23" name="TextBox 22">
            <a:extLst>
              <a:ext uri="{FF2B5EF4-FFF2-40B4-BE49-F238E27FC236}">
                <a16:creationId xmlns:a16="http://schemas.microsoft.com/office/drawing/2014/main" id="{32D88DEF-8963-4161-95C9-944D65B139B7}"/>
              </a:ext>
            </a:extLst>
          </p:cNvPr>
          <p:cNvSpPr txBox="1"/>
          <p:nvPr/>
        </p:nvSpPr>
        <p:spPr bwMode="auto">
          <a:xfrm>
            <a:off x="3789950" y="3439698"/>
            <a:ext cx="2781584" cy="830997"/>
          </a:xfrm>
          <a:prstGeom prst="rect">
            <a:avLst/>
          </a:prstGeom>
          <a:solidFill>
            <a:srgbClr val="FFFFFF"/>
          </a:solidFill>
          <a:ln>
            <a:noFill/>
          </a:ln>
        </p:spPr>
        <p:txBody>
          <a:bodyPr wrap="square" rtlCol="0">
            <a:spAutoFit/>
          </a:bodyPr>
          <a:lstStyle/>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0.59 </a:t>
            </a:r>
          </a:p>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0.50-0.70; </a:t>
            </a:r>
          </a:p>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 .0001)</a:t>
            </a:r>
          </a:p>
        </p:txBody>
      </p:sp>
      <p:sp>
        <p:nvSpPr>
          <p:cNvPr id="6" name="TextBox 5"/>
          <p:cNvSpPr txBox="1"/>
          <p:nvPr/>
        </p:nvSpPr>
        <p:spPr bwMode="auto">
          <a:xfrm rot="16200000">
            <a:off x="-382868" y="4197456"/>
            <a:ext cx="1850149" cy="307777"/>
          </a:xfrm>
          <a:prstGeom prst="rect">
            <a:avLst/>
          </a:prstGeom>
          <a:noFill/>
          <a:ln>
            <a:noFill/>
          </a:ln>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18" name="TextBox 17">
            <a:extLst>
              <a:ext uri="{FF2B5EF4-FFF2-40B4-BE49-F238E27FC236}">
                <a16:creationId xmlns:a16="http://schemas.microsoft.com/office/drawing/2014/main" id="{351CD00D-B94A-4681-BB33-E84AA23D26B1}"/>
              </a:ext>
            </a:extLst>
          </p:cNvPr>
          <p:cNvSpPr txBox="1"/>
          <p:nvPr/>
        </p:nvSpPr>
        <p:spPr bwMode="auto">
          <a:xfrm>
            <a:off x="2798223" y="5556731"/>
            <a:ext cx="1583770" cy="307777"/>
          </a:xfrm>
          <a:prstGeom prst="rect">
            <a:avLst/>
          </a:prstGeom>
          <a:noFill/>
          <a:ln>
            <a:noFill/>
          </a:ln>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8" name="Straight Connector 7">
            <a:extLst>
              <a:ext uri="{FF2B5EF4-FFF2-40B4-BE49-F238E27FC236}">
                <a16:creationId xmlns:a16="http://schemas.microsoft.com/office/drawing/2014/main" id="{2437BA9B-9B80-491B-B0AF-5C1887808126}"/>
              </a:ext>
            </a:extLst>
          </p:cNvPr>
          <p:cNvCxnSpPr/>
          <p:nvPr/>
        </p:nvCxnSpPr>
        <p:spPr bwMode="auto">
          <a:xfrm>
            <a:off x="985647" y="5332620"/>
            <a:ext cx="5460760" cy="0"/>
          </a:xfrm>
          <a:prstGeom prst="line">
            <a:avLst/>
          </a:prstGeom>
          <a:noFill/>
          <a:ln w="28575" cap="flat" cmpd="sng" algn="ctr">
            <a:solidFill>
              <a:schemeClr val="bg1"/>
            </a:solidFill>
            <a:prstDash val="solid"/>
            <a:round/>
            <a:headEnd type="none" w="med" len="med"/>
            <a:tailEnd type="none" w="med" len="med"/>
          </a:ln>
          <a:effectLst/>
        </p:spPr>
      </p:cxnSp>
      <p:cxnSp>
        <p:nvCxnSpPr>
          <p:cNvPr id="10" name="Straight Connector 9">
            <a:extLst>
              <a:ext uri="{FF2B5EF4-FFF2-40B4-BE49-F238E27FC236}">
                <a16:creationId xmlns:a16="http://schemas.microsoft.com/office/drawing/2014/main" id="{E7FBABB6-9588-4FC9-B88B-A5D067076D92}"/>
              </a:ext>
            </a:extLst>
          </p:cNvPr>
          <p:cNvCxnSpPr>
            <a:cxnSpLocks/>
          </p:cNvCxnSpPr>
          <p:nvPr/>
        </p:nvCxnSpPr>
        <p:spPr bwMode="auto">
          <a:xfrm flipV="1">
            <a:off x="992739" y="3417264"/>
            <a:ext cx="0" cy="189775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B0F1507C-C6E5-4FE5-B385-E77ABFC923F4}"/>
              </a:ext>
            </a:extLst>
          </p:cNvPr>
          <p:cNvCxnSpPr/>
          <p:nvPr/>
        </p:nvCxnSpPr>
        <p:spPr bwMode="auto">
          <a:xfrm flipH="1">
            <a:off x="934980" y="3439420"/>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35A879EC-1B84-4BEC-A052-DD605F2B83FD}"/>
              </a:ext>
            </a:extLst>
          </p:cNvPr>
          <p:cNvCxnSpPr/>
          <p:nvPr/>
        </p:nvCxnSpPr>
        <p:spPr bwMode="auto">
          <a:xfrm flipH="1">
            <a:off x="934980" y="3623769"/>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79ED263C-F80B-409F-96AF-9219F015CAA3}"/>
              </a:ext>
            </a:extLst>
          </p:cNvPr>
          <p:cNvCxnSpPr/>
          <p:nvPr/>
        </p:nvCxnSpPr>
        <p:spPr bwMode="auto">
          <a:xfrm flipH="1">
            <a:off x="934980" y="3808117"/>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DBC57D1B-E4D1-48BD-A1E1-EFD210D94052}"/>
              </a:ext>
            </a:extLst>
          </p:cNvPr>
          <p:cNvCxnSpPr/>
          <p:nvPr/>
        </p:nvCxnSpPr>
        <p:spPr bwMode="auto">
          <a:xfrm flipH="1">
            <a:off x="934980" y="3992466"/>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73642820-73C3-4123-95FA-8EBB0DCD6B8E}"/>
              </a:ext>
            </a:extLst>
          </p:cNvPr>
          <p:cNvCxnSpPr/>
          <p:nvPr/>
        </p:nvCxnSpPr>
        <p:spPr bwMode="auto">
          <a:xfrm flipH="1">
            <a:off x="934980" y="4176815"/>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72C559C3-47F9-4267-A292-CFAB80FFB498}"/>
              </a:ext>
            </a:extLst>
          </p:cNvPr>
          <p:cNvCxnSpPr/>
          <p:nvPr/>
        </p:nvCxnSpPr>
        <p:spPr bwMode="auto">
          <a:xfrm flipH="1">
            <a:off x="934980" y="4361163"/>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B0212C0C-F6C6-405A-A689-C2F72ECE21FB}"/>
              </a:ext>
            </a:extLst>
          </p:cNvPr>
          <p:cNvCxnSpPr/>
          <p:nvPr/>
        </p:nvCxnSpPr>
        <p:spPr bwMode="auto">
          <a:xfrm flipH="1">
            <a:off x="934980" y="4545512"/>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3AC84120-C456-4B04-9201-D0CCDB9DCC6C}"/>
              </a:ext>
            </a:extLst>
          </p:cNvPr>
          <p:cNvCxnSpPr/>
          <p:nvPr/>
        </p:nvCxnSpPr>
        <p:spPr bwMode="auto">
          <a:xfrm flipH="1">
            <a:off x="934980" y="4729861"/>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D0321104-CE82-49E4-9014-F5615859ECE9}"/>
              </a:ext>
            </a:extLst>
          </p:cNvPr>
          <p:cNvCxnSpPr/>
          <p:nvPr/>
        </p:nvCxnSpPr>
        <p:spPr bwMode="auto">
          <a:xfrm flipH="1">
            <a:off x="934980" y="4914210"/>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1217D1BA-AC6E-471C-9DF8-B7A883374C50}"/>
              </a:ext>
            </a:extLst>
          </p:cNvPr>
          <p:cNvCxnSpPr/>
          <p:nvPr/>
        </p:nvCxnSpPr>
        <p:spPr bwMode="auto">
          <a:xfrm flipH="1">
            <a:off x="934980" y="5098559"/>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B394F2C6-7763-4743-8868-4A6D309B92F4}"/>
              </a:ext>
            </a:extLst>
          </p:cNvPr>
          <p:cNvCxnSpPr/>
          <p:nvPr/>
        </p:nvCxnSpPr>
        <p:spPr bwMode="auto">
          <a:xfrm flipH="1">
            <a:off x="934980" y="5282909"/>
            <a:ext cx="48159"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B2042CFE-F07B-4051-8695-2A9FB3E25813}"/>
              </a:ext>
            </a:extLst>
          </p:cNvPr>
          <p:cNvCxnSpPr/>
          <p:nvPr/>
        </p:nvCxnSpPr>
        <p:spPr bwMode="auto">
          <a:xfrm>
            <a:off x="1162963"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5E9ADE2-E91C-46DF-98AE-2D3D4CD83FB2}"/>
              </a:ext>
            </a:extLst>
          </p:cNvPr>
          <p:cNvCxnSpPr/>
          <p:nvPr/>
        </p:nvCxnSpPr>
        <p:spPr bwMode="auto">
          <a:xfrm>
            <a:off x="1312674"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0E9E5A9D-4ADB-4A35-8178-DEF7B6346727}"/>
              </a:ext>
            </a:extLst>
          </p:cNvPr>
          <p:cNvCxnSpPr/>
          <p:nvPr/>
        </p:nvCxnSpPr>
        <p:spPr bwMode="auto">
          <a:xfrm>
            <a:off x="1462385"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E3D93EE-D6C0-425A-A51A-BF480DE9C353}"/>
              </a:ext>
            </a:extLst>
          </p:cNvPr>
          <p:cNvCxnSpPr/>
          <p:nvPr/>
        </p:nvCxnSpPr>
        <p:spPr bwMode="auto">
          <a:xfrm>
            <a:off x="1612097"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F50CD61B-60E3-47FD-8B67-5124D76F0471}"/>
              </a:ext>
            </a:extLst>
          </p:cNvPr>
          <p:cNvCxnSpPr/>
          <p:nvPr/>
        </p:nvCxnSpPr>
        <p:spPr bwMode="auto">
          <a:xfrm>
            <a:off x="1761808"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C1259D9-1E4A-4958-BB3E-51C94100F897}"/>
              </a:ext>
            </a:extLst>
          </p:cNvPr>
          <p:cNvCxnSpPr/>
          <p:nvPr/>
        </p:nvCxnSpPr>
        <p:spPr bwMode="auto">
          <a:xfrm>
            <a:off x="1911519"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AA10438-A259-4D3D-98D9-7BE9A88C2BFD}"/>
              </a:ext>
            </a:extLst>
          </p:cNvPr>
          <p:cNvCxnSpPr/>
          <p:nvPr/>
        </p:nvCxnSpPr>
        <p:spPr bwMode="auto">
          <a:xfrm>
            <a:off x="2061230"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FAF586EA-4BE9-4174-8983-14BDA0AE8BBE}"/>
              </a:ext>
            </a:extLst>
          </p:cNvPr>
          <p:cNvCxnSpPr/>
          <p:nvPr/>
        </p:nvCxnSpPr>
        <p:spPr bwMode="auto">
          <a:xfrm>
            <a:off x="2210941"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AAFE020A-1ECC-4EE2-A107-3DBD7DE0CD50}"/>
              </a:ext>
            </a:extLst>
          </p:cNvPr>
          <p:cNvCxnSpPr/>
          <p:nvPr/>
        </p:nvCxnSpPr>
        <p:spPr bwMode="auto">
          <a:xfrm>
            <a:off x="2360653"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8A677602-ED44-4C96-9EC4-6A5E5567E098}"/>
              </a:ext>
            </a:extLst>
          </p:cNvPr>
          <p:cNvCxnSpPr/>
          <p:nvPr/>
        </p:nvCxnSpPr>
        <p:spPr bwMode="auto">
          <a:xfrm>
            <a:off x="2510363"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B69966C5-E0CB-49E2-AACA-A437C26BCB01}"/>
              </a:ext>
            </a:extLst>
          </p:cNvPr>
          <p:cNvCxnSpPr/>
          <p:nvPr/>
        </p:nvCxnSpPr>
        <p:spPr bwMode="auto">
          <a:xfrm>
            <a:off x="2660075"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18EC637E-5276-4C39-A339-4A89046BD485}"/>
              </a:ext>
            </a:extLst>
          </p:cNvPr>
          <p:cNvCxnSpPr/>
          <p:nvPr/>
        </p:nvCxnSpPr>
        <p:spPr bwMode="auto">
          <a:xfrm>
            <a:off x="2809786"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2AE4FC38-8571-4B2D-8ED5-7484CFD0A390}"/>
              </a:ext>
            </a:extLst>
          </p:cNvPr>
          <p:cNvCxnSpPr/>
          <p:nvPr/>
        </p:nvCxnSpPr>
        <p:spPr bwMode="auto">
          <a:xfrm>
            <a:off x="2959498"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A4F16C81-21E6-4457-830E-A2C6B4D88805}"/>
              </a:ext>
            </a:extLst>
          </p:cNvPr>
          <p:cNvCxnSpPr/>
          <p:nvPr/>
        </p:nvCxnSpPr>
        <p:spPr bwMode="auto">
          <a:xfrm>
            <a:off x="3109209"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BE651E70-C986-40B2-9879-96C527D15C1D}"/>
              </a:ext>
            </a:extLst>
          </p:cNvPr>
          <p:cNvCxnSpPr/>
          <p:nvPr/>
        </p:nvCxnSpPr>
        <p:spPr bwMode="auto">
          <a:xfrm>
            <a:off x="3258920"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C47E96D4-DCFA-438A-8889-524FC0751120}"/>
              </a:ext>
            </a:extLst>
          </p:cNvPr>
          <p:cNvCxnSpPr/>
          <p:nvPr/>
        </p:nvCxnSpPr>
        <p:spPr bwMode="auto">
          <a:xfrm>
            <a:off x="3408631"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9D20D23C-E4DA-44A7-A000-E072AB44D5C0}"/>
              </a:ext>
            </a:extLst>
          </p:cNvPr>
          <p:cNvCxnSpPr/>
          <p:nvPr/>
        </p:nvCxnSpPr>
        <p:spPr bwMode="auto">
          <a:xfrm>
            <a:off x="3558342"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71D9CF25-9E3C-4E60-9103-D432271B71B9}"/>
              </a:ext>
            </a:extLst>
          </p:cNvPr>
          <p:cNvCxnSpPr/>
          <p:nvPr/>
        </p:nvCxnSpPr>
        <p:spPr bwMode="auto">
          <a:xfrm>
            <a:off x="3708054"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3AB57198-6A31-4EBE-A1FC-435A75432F1F}"/>
              </a:ext>
            </a:extLst>
          </p:cNvPr>
          <p:cNvCxnSpPr/>
          <p:nvPr/>
        </p:nvCxnSpPr>
        <p:spPr bwMode="auto">
          <a:xfrm>
            <a:off x="3857765"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ABA609E4-64A1-41CE-AC44-94F2BAEF7057}"/>
              </a:ext>
            </a:extLst>
          </p:cNvPr>
          <p:cNvCxnSpPr/>
          <p:nvPr/>
        </p:nvCxnSpPr>
        <p:spPr bwMode="auto">
          <a:xfrm>
            <a:off x="4007476"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6BA4DA76-217B-483F-B48F-AD8713F62BDF}"/>
              </a:ext>
            </a:extLst>
          </p:cNvPr>
          <p:cNvCxnSpPr/>
          <p:nvPr/>
        </p:nvCxnSpPr>
        <p:spPr bwMode="auto">
          <a:xfrm>
            <a:off x="4157187"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431ED1D2-C960-4938-BFCE-16122024BC9E}"/>
              </a:ext>
            </a:extLst>
          </p:cNvPr>
          <p:cNvCxnSpPr/>
          <p:nvPr/>
        </p:nvCxnSpPr>
        <p:spPr bwMode="auto">
          <a:xfrm>
            <a:off x="4306899"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BB29A1D0-A5F5-4377-ADAD-A209ECCFCFB0}"/>
              </a:ext>
            </a:extLst>
          </p:cNvPr>
          <p:cNvCxnSpPr/>
          <p:nvPr/>
        </p:nvCxnSpPr>
        <p:spPr bwMode="auto">
          <a:xfrm>
            <a:off x="4456610"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AEEAA4B0-C434-42D9-90B8-F63DCF593C22}"/>
              </a:ext>
            </a:extLst>
          </p:cNvPr>
          <p:cNvCxnSpPr/>
          <p:nvPr/>
        </p:nvCxnSpPr>
        <p:spPr bwMode="auto">
          <a:xfrm>
            <a:off x="4606321"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D0853F37-B126-4457-AEC3-BAC73F145D12}"/>
              </a:ext>
            </a:extLst>
          </p:cNvPr>
          <p:cNvCxnSpPr/>
          <p:nvPr/>
        </p:nvCxnSpPr>
        <p:spPr bwMode="auto">
          <a:xfrm>
            <a:off x="4756033"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B4A3B217-9E13-4A60-BA54-3539F384506B}"/>
              </a:ext>
            </a:extLst>
          </p:cNvPr>
          <p:cNvCxnSpPr/>
          <p:nvPr/>
        </p:nvCxnSpPr>
        <p:spPr bwMode="auto">
          <a:xfrm>
            <a:off x="4905744"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1E4E0271-7FE0-40AB-B998-C9161EB33E22}"/>
              </a:ext>
            </a:extLst>
          </p:cNvPr>
          <p:cNvCxnSpPr/>
          <p:nvPr/>
        </p:nvCxnSpPr>
        <p:spPr bwMode="auto">
          <a:xfrm>
            <a:off x="5055455"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A7B5D160-F5C8-4059-A5BE-AEA6E0958A8A}"/>
              </a:ext>
            </a:extLst>
          </p:cNvPr>
          <p:cNvCxnSpPr/>
          <p:nvPr/>
        </p:nvCxnSpPr>
        <p:spPr bwMode="auto">
          <a:xfrm>
            <a:off x="5205166"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E445F387-4232-4ED5-8BB2-D835326B0276}"/>
              </a:ext>
            </a:extLst>
          </p:cNvPr>
          <p:cNvCxnSpPr/>
          <p:nvPr/>
        </p:nvCxnSpPr>
        <p:spPr bwMode="auto">
          <a:xfrm>
            <a:off x="5354878"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A9DDA2BB-1A30-4C5F-B1FC-37EB977B9344}"/>
              </a:ext>
            </a:extLst>
          </p:cNvPr>
          <p:cNvCxnSpPr/>
          <p:nvPr/>
        </p:nvCxnSpPr>
        <p:spPr bwMode="auto">
          <a:xfrm>
            <a:off x="5504589"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9F41F59B-1E8E-451A-B061-42539C164FC1}"/>
              </a:ext>
            </a:extLst>
          </p:cNvPr>
          <p:cNvCxnSpPr/>
          <p:nvPr/>
        </p:nvCxnSpPr>
        <p:spPr bwMode="auto">
          <a:xfrm>
            <a:off x="5654300"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E3808010-6835-4F08-BA89-CCCFC558978A}"/>
              </a:ext>
            </a:extLst>
          </p:cNvPr>
          <p:cNvCxnSpPr/>
          <p:nvPr/>
        </p:nvCxnSpPr>
        <p:spPr bwMode="auto">
          <a:xfrm>
            <a:off x="5804012"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946A1E35-EC5E-4B97-A754-641225BD64A1}"/>
              </a:ext>
            </a:extLst>
          </p:cNvPr>
          <p:cNvCxnSpPr/>
          <p:nvPr/>
        </p:nvCxnSpPr>
        <p:spPr bwMode="auto">
          <a:xfrm>
            <a:off x="5953723"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81EDA82F-B12E-4169-8CC2-34E5BAE3D65D}"/>
              </a:ext>
            </a:extLst>
          </p:cNvPr>
          <p:cNvCxnSpPr/>
          <p:nvPr/>
        </p:nvCxnSpPr>
        <p:spPr bwMode="auto">
          <a:xfrm>
            <a:off x="6103434" y="5332621"/>
            <a:ext cx="0" cy="46610"/>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DDB8C19C-37CD-4065-A2CF-22B2B7B94B79}"/>
              </a:ext>
            </a:extLst>
          </p:cNvPr>
          <p:cNvCxnSpPr/>
          <p:nvPr/>
        </p:nvCxnSpPr>
        <p:spPr bwMode="auto">
          <a:xfrm>
            <a:off x="6253132" y="5332621"/>
            <a:ext cx="0" cy="46610"/>
          </a:xfrm>
          <a:prstGeom prst="line">
            <a:avLst/>
          </a:prstGeom>
          <a:noFill/>
          <a:ln w="28575" cap="flat" cmpd="sng" algn="ctr">
            <a:solidFill>
              <a:schemeClr val="bg1"/>
            </a:solidFill>
            <a:prstDash val="solid"/>
            <a:round/>
            <a:headEnd type="none" w="med" len="med"/>
            <a:tailEnd type="none" w="med" len="med"/>
          </a:ln>
          <a:effectLst/>
        </p:spPr>
      </p:cxnSp>
      <p:sp>
        <p:nvSpPr>
          <p:cNvPr id="9216" name="TextBox 9215">
            <a:extLst>
              <a:ext uri="{FF2B5EF4-FFF2-40B4-BE49-F238E27FC236}">
                <a16:creationId xmlns:a16="http://schemas.microsoft.com/office/drawing/2014/main" id="{569D7907-98BD-429E-80B0-8177FDED55CC}"/>
              </a:ext>
            </a:extLst>
          </p:cNvPr>
          <p:cNvSpPr txBox="1"/>
          <p:nvPr/>
        </p:nvSpPr>
        <p:spPr bwMode="auto">
          <a:xfrm>
            <a:off x="518298" y="3331309"/>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73" name="TextBox 72">
            <a:extLst>
              <a:ext uri="{FF2B5EF4-FFF2-40B4-BE49-F238E27FC236}">
                <a16:creationId xmlns:a16="http://schemas.microsoft.com/office/drawing/2014/main" id="{6C60186E-E7D7-4A2C-BD3A-C6F3B2FC3A23}"/>
              </a:ext>
            </a:extLst>
          </p:cNvPr>
          <p:cNvSpPr txBox="1"/>
          <p:nvPr/>
        </p:nvSpPr>
        <p:spPr bwMode="auto">
          <a:xfrm>
            <a:off x="518298" y="3495401"/>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74" name="TextBox 73">
            <a:extLst>
              <a:ext uri="{FF2B5EF4-FFF2-40B4-BE49-F238E27FC236}">
                <a16:creationId xmlns:a16="http://schemas.microsoft.com/office/drawing/2014/main" id="{5ED007EA-AA1A-44D1-8023-C0C123BDC8F9}"/>
              </a:ext>
            </a:extLst>
          </p:cNvPr>
          <p:cNvSpPr txBox="1"/>
          <p:nvPr/>
        </p:nvSpPr>
        <p:spPr bwMode="auto">
          <a:xfrm>
            <a:off x="518298" y="3682300"/>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75" name="TextBox 74">
            <a:extLst>
              <a:ext uri="{FF2B5EF4-FFF2-40B4-BE49-F238E27FC236}">
                <a16:creationId xmlns:a16="http://schemas.microsoft.com/office/drawing/2014/main" id="{4B464CB4-115B-44F0-949A-1FB60B6EB582}"/>
              </a:ext>
            </a:extLst>
          </p:cNvPr>
          <p:cNvSpPr txBox="1"/>
          <p:nvPr/>
        </p:nvSpPr>
        <p:spPr bwMode="auto">
          <a:xfrm>
            <a:off x="518298" y="3869200"/>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76" name="TextBox 75">
            <a:extLst>
              <a:ext uri="{FF2B5EF4-FFF2-40B4-BE49-F238E27FC236}">
                <a16:creationId xmlns:a16="http://schemas.microsoft.com/office/drawing/2014/main" id="{A59035D2-6890-4D02-97A4-AFE5289B5D78}"/>
              </a:ext>
            </a:extLst>
          </p:cNvPr>
          <p:cNvSpPr txBox="1"/>
          <p:nvPr/>
        </p:nvSpPr>
        <p:spPr bwMode="auto">
          <a:xfrm>
            <a:off x="518298" y="4056100"/>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77" name="TextBox 76">
            <a:extLst>
              <a:ext uri="{FF2B5EF4-FFF2-40B4-BE49-F238E27FC236}">
                <a16:creationId xmlns:a16="http://schemas.microsoft.com/office/drawing/2014/main" id="{E71A373B-14BC-4E6B-8E1D-43C3BEC75409}"/>
              </a:ext>
            </a:extLst>
          </p:cNvPr>
          <p:cNvSpPr txBox="1"/>
          <p:nvPr/>
        </p:nvSpPr>
        <p:spPr bwMode="auto">
          <a:xfrm>
            <a:off x="518298" y="4243000"/>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78" name="TextBox 77">
            <a:extLst>
              <a:ext uri="{FF2B5EF4-FFF2-40B4-BE49-F238E27FC236}">
                <a16:creationId xmlns:a16="http://schemas.microsoft.com/office/drawing/2014/main" id="{19A03246-5D03-4730-A850-20A49DF016EF}"/>
              </a:ext>
            </a:extLst>
          </p:cNvPr>
          <p:cNvSpPr txBox="1"/>
          <p:nvPr/>
        </p:nvSpPr>
        <p:spPr bwMode="auto">
          <a:xfrm>
            <a:off x="518298" y="4429899"/>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79" name="TextBox 78">
            <a:extLst>
              <a:ext uri="{FF2B5EF4-FFF2-40B4-BE49-F238E27FC236}">
                <a16:creationId xmlns:a16="http://schemas.microsoft.com/office/drawing/2014/main" id="{901C1DB7-7532-41E8-872C-7BECE598BCAB}"/>
              </a:ext>
            </a:extLst>
          </p:cNvPr>
          <p:cNvSpPr txBox="1"/>
          <p:nvPr/>
        </p:nvSpPr>
        <p:spPr bwMode="auto">
          <a:xfrm>
            <a:off x="518298" y="4616799"/>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80" name="TextBox 79">
            <a:extLst>
              <a:ext uri="{FF2B5EF4-FFF2-40B4-BE49-F238E27FC236}">
                <a16:creationId xmlns:a16="http://schemas.microsoft.com/office/drawing/2014/main" id="{B9FEDE85-326D-4EDC-8BB5-AA1A2C8FA678}"/>
              </a:ext>
            </a:extLst>
          </p:cNvPr>
          <p:cNvSpPr txBox="1"/>
          <p:nvPr/>
        </p:nvSpPr>
        <p:spPr bwMode="auto">
          <a:xfrm>
            <a:off x="518298" y="4803699"/>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81" name="TextBox 80">
            <a:extLst>
              <a:ext uri="{FF2B5EF4-FFF2-40B4-BE49-F238E27FC236}">
                <a16:creationId xmlns:a16="http://schemas.microsoft.com/office/drawing/2014/main" id="{ECBAA047-0F0F-405C-8014-ED62B4A6FB81}"/>
              </a:ext>
            </a:extLst>
          </p:cNvPr>
          <p:cNvSpPr txBox="1"/>
          <p:nvPr/>
        </p:nvSpPr>
        <p:spPr bwMode="auto">
          <a:xfrm>
            <a:off x="518298" y="4990599"/>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82" name="TextBox 81">
            <a:extLst>
              <a:ext uri="{FF2B5EF4-FFF2-40B4-BE49-F238E27FC236}">
                <a16:creationId xmlns:a16="http://schemas.microsoft.com/office/drawing/2014/main" id="{70D1D31C-9F61-4294-83A6-7411A63E67AD}"/>
              </a:ext>
            </a:extLst>
          </p:cNvPr>
          <p:cNvSpPr txBox="1"/>
          <p:nvPr/>
        </p:nvSpPr>
        <p:spPr bwMode="auto">
          <a:xfrm>
            <a:off x="518298" y="5177500"/>
            <a:ext cx="45021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217" name="Freeform: Shape 9216">
            <a:extLst>
              <a:ext uri="{FF2B5EF4-FFF2-40B4-BE49-F238E27FC236}">
                <a16:creationId xmlns:a16="http://schemas.microsoft.com/office/drawing/2014/main" id="{FBED510C-558C-491D-AEBE-E9EFD7F3754B}"/>
              </a:ext>
            </a:extLst>
          </p:cNvPr>
          <p:cNvSpPr/>
          <p:nvPr/>
        </p:nvSpPr>
        <p:spPr bwMode="auto">
          <a:xfrm>
            <a:off x="978554" y="4380452"/>
            <a:ext cx="1431601" cy="938852"/>
          </a:xfrm>
          <a:custGeom>
            <a:avLst/>
            <a:gdLst>
              <a:gd name="connsiteX0" fmla="*/ 0 w 1932495"/>
              <a:gd name="connsiteY0" fmla="*/ 0 h 1329180"/>
              <a:gd name="connsiteX1" fmla="*/ 1932495 w 1932495"/>
              <a:gd name="connsiteY1" fmla="*/ 0 h 1329180"/>
              <a:gd name="connsiteX2" fmla="*/ 1932495 w 1932495"/>
              <a:gd name="connsiteY2" fmla="*/ 1329180 h 1329180"/>
            </a:gdLst>
            <a:ahLst/>
            <a:cxnLst>
              <a:cxn ang="0">
                <a:pos x="connsiteX0" y="connsiteY0"/>
              </a:cxn>
              <a:cxn ang="0">
                <a:pos x="connsiteX1" y="connsiteY1"/>
              </a:cxn>
              <a:cxn ang="0">
                <a:pos x="connsiteX2" y="connsiteY2"/>
              </a:cxn>
            </a:cxnLst>
            <a:rect l="l" t="t" r="r" b="b"/>
            <a:pathLst>
              <a:path w="1932495" h="1329180">
                <a:moveTo>
                  <a:pt x="0" y="0"/>
                </a:moveTo>
                <a:lnTo>
                  <a:pt x="1932495" y="0"/>
                </a:lnTo>
                <a:lnTo>
                  <a:pt x="1932495" y="1329180"/>
                </a:lnTo>
              </a:path>
            </a:pathLst>
          </a:custGeom>
          <a:noFill/>
          <a:ln w="28575">
            <a:solidFill>
              <a:schemeClr val="accent1"/>
            </a:solidFill>
            <a:prstDash val="sysDot"/>
            <a:round/>
            <a:headEnd/>
            <a:tailEnd/>
          </a:ln>
          <a:extLst>
            <a:ext uri="{909E8E84-426E-40dd-AFC4-6F175D3DCCD1}">
              <a14:hiddenFill xmlns:a14="http://schemas.microsoft.com/office/drawing/2010/main" xmlns="">
                <a:noFill/>
              </a14:hiddenFill>
            </a:ext>
          </a:extLst>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9219" name="Freeform: Shape 9218">
            <a:extLst>
              <a:ext uri="{FF2B5EF4-FFF2-40B4-BE49-F238E27FC236}">
                <a16:creationId xmlns:a16="http://schemas.microsoft.com/office/drawing/2014/main" id="{D3689D39-668E-43E1-8949-AF49E71D89CD}"/>
              </a:ext>
            </a:extLst>
          </p:cNvPr>
          <p:cNvSpPr/>
          <p:nvPr/>
        </p:nvSpPr>
        <p:spPr bwMode="auto">
          <a:xfrm>
            <a:off x="992741" y="4387111"/>
            <a:ext cx="1198661" cy="957379"/>
          </a:xfrm>
          <a:custGeom>
            <a:avLst/>
            <a:gdLst>
              <a:gd name="connsiteX0" fmla="*/ 0 w 1593130"/>
              <a:gd name="connsiteY0" fmla="*/ 0 h 1376313"/>
              <a:gd name="connsiteX1" fmla="*/ 1593130 w 1593130"/>
              <a:gd name="connsiteY1" fmla="*/ 0 h 1376313"/>
              <a:gd name="connsiteX2" fmla="*/ 1593130 w 1593130"/>
              <a:gd name="connsiteY2" fmla="*/ 1376313 h 1376313"/>
            </a:gdLst>
            <a:ahLst/>
            <a:cxnLst>
              <a:cxn ang="0">
                <a:pos x="connsiteX0" y="connsiteY0"/>
              </a:cxn>
              <a:cxn ang="0">
                <a:pos x="connsiteX1" y="connsiteY1"/>
              </a:cxn>
              <a:cxn ang="0">
                <a:pos x="connsiteX2" y="connsiteY2"/>
              </a:cxn>
            </a:cxnLst>
            <a:rect l="l" t="t" r="r" b="b"/>
            <a:pathLst>
              <a:path w="1593130" h="1376313">
                <a:moveTo>
                  <a:pt x="0" y="0"/>
                </a:moveTo>
                <a:lnTo>
                  <a:pt x="1593130" y="0"/>
                </a:lnTo>
                <a:lnTo>
                  <a:pt x="1593130" y="1376313"/>
                </a:lnTo>
              </a:path>
            </a:pathLst>
          </a:custGeom>
          <a:noFill/>
          <a:ln w="28575">
            <a:solidFill>
              <a:schemeClr val="accent3"/>
            </a:solidFill>
            <a:prstDash val="sysDot"/>
            <a:round/>
            <a:headEnd/>
            <a:tailEnd/>
          </a:ln>
          <a:extLst>
            <a:ext uri="{909E8E84-426E-40dd-AFC4-6F175D3DCCD1}">
              <a14:hiddenFill xmlns:a14="http://schemas.microsoft.com/office/drawing/2010/main" xmlns="">
                <a:noFill/>
              </a14:hiddenFill>
            </a:ext>
          </a:extLst>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87" name="TextBox 86">
            <a:extLst>
              <a:ext uri="{FF2B5EF4-FFF2-40B4-BE49-F238E27FC236}">
                <a16:creationId xmlns:a16="http://schemas.microsoft.com/office/drawing/2014/main" id="{8848CEE4-25EF-4DC0-9FCD-62A8E4ED41DF}"/>
              </a:ext>
            </a:extLst>
          </p:cNvPr>
          <p:cNvSpPr txBox="1"/>
          <p:nvPr/>
        </p:nvSpPr>
        <p:spPr bwMode="auto">
          <a:xfrm>
            <a:off x="6095679"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88" name="TextBox 87">
            <a:extLst>
              <a:ext uri="{FF2B5EF4-FFF2-40B4-BE49-F238E27FC236}">
                <a16:creationId xmlns:a16="http://schemas.microsoft.com/office/drawing/2014/main" id="{FEF8ED80-5174-45EB-9B21-96C44F7F628E}"/>
              </a:ext>
            </a:extLst>
          </p:cNvPr>
          <p:cNvSpPr txBox="1"/>
          <p:nvPr/>
        </p:nvSpPr>
        <p:spPr bwMode="auto">
          <a:xfrm>
            <a:off x="978554"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92" name="TextBox 91">
            <a:extLst>
              <a:ext uri="{FF2B5EF4-FFF2-40B4-BE49-F238E27FC236}">
                <a16:creationId xmlns:a16="http://schemas.microsoft.com/office/drawing/2014/main" id="{C61C917A-A00E-4DE8-BB11-CC960349A649}"/>
              </a:ext>
            </a:extLst>
          </p:cNvPr>
          <p:cNvSpPr txBox="1"/>
          <p:nvPr/>
        </p:nvSpPr>
        <p:spPr bwMode="auto">
          <a:xfrm>
            <a:off x="1580568"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94" name="TextBox 93">
            <a:extLst>
              <a:ext uri="{FF2B5EF4-FFF2-40B4-BE49-F238E27FC236}">
                <a16:creationId xmlns:a16="http://schemas.microsoft.com/office/drawing/2014/main" id="{E2FEC08B-EC35-412B-A751-03623B142BBA}"/>
              </a:ext>
            </a:extLst>
          </p:cNvPr>
          <p:cNvSpPr txBox="1"/>
          <p:nvPr/>
        </p:nvSpPr>
        <p:spPr bwMode="auto">
          <a:xfrm>
            <a:off x="1881575"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98" name="TextBox 97">
            <a:extLst>
              <a:ext uri="{FF2B5EF4-FFF2-40B4-BE49-F238E27FC236}">
                <a16:creationId xmlns:a16="http://schemas.microsoft.com/office/drawing/2014/main" id="{6ED849F1-B193-4DE0-944D-4C89B1E20C59}"/>
              </a:ext>
            </a:extLst>
          </p:cNvPr>
          <p:cNvSpPr txBox="1"/>
          <p:nvPr/>
        </p:nvSpPr>
        <p:spPr bwMode="auto">
          <a:xfrm>
            <a:off x="2483589"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04" name="TextBox 103">
            <a:extLst>
              <a:ext uri="{FF2B5EF4-FFF2-40B4-BE49-F238E27FC236}">
                <a16:creationId xmlns:a16="http://schemas.microsoft.com/office/drawing/2014/main" id="{37D3F389-733A-465C-B94B-A5FCAE95F145}"/>
              </a:ext>
            </a:extLst>
          </p:cNvPr>
          <p:cNvSpPr txBox="1"/>
          <p:nvPr/>
        </p:nvSpPr>
        <p:spPr bwMode="auto">
          <a:xfrm>
            <a:off x="3386611"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106" name="TextBox 105">
            <a:extLst>
              <a:ext uri="{FF2B5EF4-FFF2-40B4-BE49-F238E27FC236}">
                <a16:creationId xmlns:a16="http://schemas.microsoft.com/office/drawing/2014/main" id="{47471E1F-8D71-4E68-BAC8-F03DA7F7DADF}"/>
              </a:ext>
            </a:extLst>
          </p:cNvPr>
          <p:cNvSpPr txBox="1"/>
          <p:nvPr/>
        </p:nvSpPr>
        <p:spPr bwMode="auto">
          <a:xfrm>
            <a:off x="3687617"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112" name="TextBox 111">
            <a:extLst>
              <a:ext uri="{FF2B5EF4-FFF2-40B4-BE49-F238E27FC236}">
                <a16:creationId xmlns:a16="http://schemas.microsoft.com/office/drawing/2014/main" id="{4DF5C688-5977-4DAA-B81A-A2C7E6C8D05B}"/>
              </a:ext>
            </a:extLst>
          </p:cNvPr>
          <p:cNvSpPr txBox="1"/>
          <p:nvPr/>
        </p:nvSpPr>
        <p:spPr bwMode="auto">
          <a:xfrm>
            <a:off x="4590638"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114" name="TextBox 113">
            <a:extLst>
              <a:ext uri="{FF2B5EF4-FFF2-40B4-BE49-F238E27FC236}">
                <a16:creationId xmlns:a16="http://schemas.microsoft.com/office/drawing/2014/main" id="{0D41C112-5546-49BD-A810-72A1DCF87CAF}"/>
              </a:ext>
            </a:extLst>
          </p:cNvPr>
          <p:cNvSpPr txBox="1"/>
          <p:nvPr/>
        </p:nvSpPr>
        <p:spPr bwMode="auto">
          <a:xfrm>
            <a:off x="4891646"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116" name="TextBox 115">
            <a:extLst>
              <a:ext uri="{FF2B5EF4-FFF2-40B4-BE49-F238E27FC236}">
                <a16:creationId xmlns:a16="http://schemas.microsoft.com/office/drawing/2014/main" id="{4457C18D-8B5B-47CC-8BBB-21011F56CEE5}"/>
              </a:ext>
            </a:extLst>
          </p:cNvPr>
          <p:cNvSpPr txBox="1"/>
          <p:nvPr/>
        </p:nvSpPr>
        <p:spPr bwMode="auto">
          <a:xfrm>
            <a:off x="5192653"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118" name="TextBox 117">
            <a:extLst>
              <a:ext uri="{FF2B5EF4-FFF2-40B4-BE49-F238E27FC236}">
                <a16:creationId xmlns:a16="http://schemas.microsoft.com/office/drawing/2014/main" id="{532F3854-A9A4-4186-B83F-277DFB2C9868}"/>
              </a:ext>
            </a:extLst>
          </p:cNvPr>
          <p:cNvSpPr txBox="1"/>
          <p:nvPr/>
        </p:nvSpPr>
        <p:spPr bwMode="auto">
          <a:xfrm>
            <a:off x="5493660"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20" name="TextBox 119">
            <a:extLst>
              <a:ext uri="{FF2B5EF4-FFF2-40B4-BE49-F238E27FC236}">
                <a16:creationId xmlns:a16="http://schemas.microsoft.com/office/drawing/2014/main" id="{57B87231-E5B7-44AD-88B6-D72F44D62D72}"/>
              </a:ext>
            </a:extLst>
          </p:cNvPr>
          <p:cNvSpPr txBox="1"/>
          <p:nvPr/>
        </p:nvSpPr>
        <p:spPr bwMode="auto">
          <a:xfrm>
            <a:off x="5794667" y="5341188"/>
            <a:ext cx="35072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9224" name="Freeform: Shape 9223">
            <a:extLst>
              <a:ext uri="{FF2B5EF4-FFF2-40B4-BE49-F238E27FC236}">
                <a16:creationId xmlns:a16="http://schemas.microsoft.com/office/drawing/2014/main" id="{165DBC2A-FA35-4BCF-B81D-AAB070AF6425}"/>
              </a:ext>
            </a:extLst>
          </p:cNvPr>
          <p:cNvSpPr/>
          <p:nvPr/>
        </p:nvSpPr>
        <p:spPr bwMode="auto">
          <a:xfrm>
            <a:off x="1182129" y="3435303"/>
            <a:ext cx="4503961" cy="1861522"/>
          </a:xfrm>
          <a:custGeom>
            <a:avLst/>
            <a:gdLst>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38388 w 7443788"/>
              <a:gd name="connsiteY65" fmla="*/ 1676400 h 3076575"/>
              <a:gd name="connsiteX66" fmla="*/ 2338388 w 7443788"/>
              <a:gd name="connsiteY66" fmla="*/ 1624013 h 3076575"/>
              <a:gd name="connsiteX67" fmla="*/ 2162175 w 7443788"/>
              <a:gd name="connsiteY67" fmla="*/ 1624013 h 3076575"/>
              <a:gd name="connsiteX68" fmla="*/ 2162175 w 7443788"/>
              <a:gd name="connsiteY68" fmla="*/ 1624013 h 3076575"/>
              <a:gd name="connsiteX69" fmla="*/ 2052638 w 7443788"/>
              <a:gd name="connsiteY69" fmla="*/ 1624013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38388 w 7443788"/>
              <a:gd name="connsiteY65" fmla="*/ 1676400 h 3076575"/>
              <a:gd name="connsiteX66" fmla="*/ 2371726 w 7443788"/>
              <a:gd name="connsiteY66" fmla="*/ 1619250 h 3076575"/>
              <a:gd name="connsiteX67" fmla="*/ 2162175 w 7443788"/>
              <a:gd name="connsiteY67" fmla="*/ 1624013 h 3076575"/>
              <a:gd name="connsiteX68" fmla="*/ 2162175 w 7443788"/>
              <a:gd name="connsiteY68" fmla="*/ 1624013 h 3076575"/>
              <a:gd name="connsiteX69" fmla="*/ 2052638 w 7443788"/>
              <a:gd name="connsiteY69" fmla="*/ 1624013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71726 w 7443788"/>
              <a:gd name="connsiteY66" fmla="*/ 1619250 h 3076575"/>
              <a:gd name="connsiteX67" fmla="*/ 2162175 w 7443788"/>
              <a:gd name="connsiteY67" fmla="*/ 1624013 h 3076575"/>
              <a:gd name="connsiteX68" fmla="*/ 2162175 w 7443788"/>
              <a:gd name="connsiteY68" fmla="*/ 1624013 h 3076575"/>
              <a:gd name="connsiteX69" fmla="*/ 2052638 w 7443788"/>
              <a:gd name="connsiteY69" fmla="*/ 1624013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24013 h 3076575"/>
              <a:gd name="connsiteX68" fmla="*/ 2162175 w 7443788"/>
              <a:gd name="connsiteY68" fmla="*/ 1624013 h 3076575"/>
              <a:gd name="connsiteX69" fmla="*/ 2052638 w 7443788"/>
              <a:gd name="connsiteY69" fmla="*/ 1624013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24013 h 3076575"/>
              <a:gd name="connsiteX68" fmla="*/ 2162175 w 7443788"/>
              <a:gd name="connsiteY68" fmla="*/ 1624013 h 3076575"/>
              <a:gd name="connsiteX69" fmla="*/ 2066925 w 7443788"/>
              <a:gd name="connsiteY69" fmla="*/ 1604963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24013 h 3076575"/>
              <a:gd name="connsiteX68" fmla="*/ 2162175 w 7443788"/>
              <a:gd name="connsiteY68" fmla="*/ 1590676 h 3076575"/>
              <a:gd name="connsiteX69" fmla="*/ 2066925 w 7443788"/>
              <a:gd name="connsiteY69" fmla="*/ 1604963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24013 h 3076575"/>
              <a:gd name="connsiteX68" fmla="*/ 2162175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24013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24013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24013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385888 w 7443788"/>
              <a:gd name="connsiteY92" fmla="*/ 933450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6844 w 7443788"/>
              <a:gd name="connsiteY92" fmla="*/ 916782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6844 w 7443788"/>
              <a:gd name="connsiteY92" fmla="*/ 916782 h 3076575"/>
              <a:gd name="connsiteX93" fmla="*/ 1362076 w 7443788"/>
              <a:gd name="connsiteY93" fmla="*/ 909638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6844 w 7443788"/>
              <a:gd name="connsiteY92" fmla="*/ 916782 h 3076575"/>
              <a:gd name="connsiteX93" fmla="*/ 1362076 w 7443788"/>
              <a:gd name="connsiteY93" fmla="*/ 914400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6 w 7443788"/>
              <a:gd name="connsiteY93" fmla="*/ 914400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6 w 7443788"/>
              <a:gd name="connsiteY93" fmla="*/ 914400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6 w 7443788"/>
              <a:gd name="connsiteY93" fmla="*/ 921544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4458 w 7443788"/>
              <a:gd name="connsiteY93" fmla="*/ 914400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4458 w 7443788"/>
              <a:gd name="connsiteY93" fmla="*/ 916781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5031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88295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88295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88295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88295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88295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88295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 name="connsiteX0" fmla="*/ 7443788 w 7443788"/>
              <a:gd name="connsiteY0" fmla="*/ 3076575 h 3076575"/>
              <a:gd name="connsiteX1" fmla="*/ 7443788 w 7443788"/>
              <a:gd name="connsiteY1" fmla="*/ 2828925 h 3076575"/>
              <a:gd name="connsiteX2" fmla="*/ 6667500 w 7443788"/>
              <a:gd name="connsiteY2" fmla="*/ 2828925 h 3076575"/>
              <a:gd name="connsiteX3" fmla="*/ 6667500 w 7443788"/>
              <a:gd name="connsiteY3" fmla="*/ 2690813 h 3076575"/>
              <a:gd name="connsiteX4" fmla="*/ 6429375 w 7443788"/>
              <a:gd name="connsiteY4" fmla="*/ 2690813 h 3076575"/>
              <a:gd name="connsiteX5" fmla="*/ 6429375 w 7443788"/>
              <a:gd name="connsiteY5" fmla="*/ 2590800 h 3076575"/>
              <a:gd name="connsiteX6" fmla="*/ 6338888 w 7443788"/>
              <a:gd name="connsiteY6" fmla="*/ 2590800 h 3076575"/>
              <a:gd name="connsiteX7" fmla="*/ 6338888 w 7443788"/>
              <a:gd name="connsiteY7" fmla="*/ 2533650 h 3076575"/>
              <a:gd name="connsiteX8" fmla="*/ 5762625 w 7443788"/>
              <a:gd name="connsiteY8" fmla="*/ 2533650 h 3076575"/>
              <a:gd name="connsiteX9" fmla="*/ 5762625 w 7443788"/>
              <a:gd name="connsiteY9" fmla="*/ 2495550 h 3076575"/>
              <a:gd name="connsiteX10" fmla="*/ 5524500 w 7443788"/>
              <a:gd name="connsiteY10" fmla="*/ 2495550 h 3076575"/>
              <a:gd name="connsiteX11" fmla="*/ 5524500 w 7443788"/>
              <a:gd name="connsiteY11" fmla="*/ 2462213 h 3076575"/>
              <a:gd name="connsiteX12" fmla="*/ 5453063 w 7443788"/>
              <a:gd name="connsiteY12" fmla="*/ 2462213 h 3076575"/>
              <a:gd name="connsiteX13" fmla="*/ 5453063 w 7443788"/>
              <a:gd name="connsiteY13" fmla="*/ 2428875 h 3076575"/>
              <a:gd name="connsiteX14" fmla="*/ 5367338 w 7443788"/>
              <a:gd name="connsiteY14" fmla="*/ 2428875 h 3076575"/>
              <a:gd name="connsiteX15" fmla="*/ 5367338 w 7443788"/>
              <a:gd name="connsiteY15" fmla="*/ 2400300 h 3076575"/>
              <a:gd name="connsiteX16" fmla="*/ 5281613 w 7443788"/>
              <a:gd name="connsiteY16" fmla="*/ 2400300 h 3076575"/>
              <a:gd name="connsiteX17" fmla="*/ 5281613 w 7443788"/>
              <a:gd name="connsiteY17" fmla="*/ 2386013 h 3076575"/>
              <a:gd name="connsiteX18" fmla="*/ 5167313 w 7443788"/>
              <a:gd name="connsiteY18" fmla="*/ 2386013 h 3076575"/>
              <a:gd name="connsiteX19" fmla="*/ 5167313 w 7443788"/>
              <a:gd name="connsiteY19" fmla="*/ 2366963 h 3076575"/>
              <a:gd name="connsiteX20" fmla="*/ 5067300 w 7443788"/>
              <a:gd name="connsiteY20" fmla="*/ 2366963 h 3076575"/>
              <a:gd name="connsiteX21" fmla="*/ 5067300 w 7443788"/>
              <a:gd name="connsiteY21" fmla="*/ 2338388 h 3076575"/>
              <a:gd name="connsiteX22" fmla="*/ 5019675 w 7443788"/>
              <a:gd name="connsiteY22" fmla="*/ 2338388 h 3076575"/>
              <a:gd name="connsiteX23" fmla="*/ 5019675 w 7443788"/>
              <a:gd name="connsiteY23" fmla="*/ 2319338 h 3076575"/>
              <a:gd name="connsiteX24" fmla="*/ 4819650 w 7443788"/>
              <a:gd name="connsiteY24" fmla="*/ 2319338 h 3076575"/>
              <a:gd name="connsiteX25" fmla="*/ 4819650 w 7443788"/>
              <a:gd name="connsiteY25" fmla="*/ 2295525 h 3076575"/>
              <a:gd name="connsiteX26" fmla="*/ 4748213 w 7443788"/>
              <a:gd name="connsiteY26" fmla="*/ 2295525 h 3076575"/>
              <a:gd name="connsiteX27" fmla="*/ 4748213 w 7443788"/>
              <a:gd name="connsiteY27" fmla="*/ 2295525 h 3076575"/>
              <a:gd name="connsiteX28" fmla="*/ 4719638 w 7443788"/>
              <a:gd name="connsiteY28" fmla="*/ 2266950 h 3076575"/>
              <a:gd name="connsiteX29" fmla="*/ 4562475 w 7443788"/>
              <a:gd name="connsiteY29" fmla="*/ 2266950 h 3076575"/>
              <a:gd name="connsiteX30" fmla="*/ 4562475 w 7443788"/>
              <a:gd name="connsiteY30" fmla="*/ 2243138 h 3076575"/>
              <a:gd name="connsiteX31" fmla="*/ 4286250 w 7443788"/>
              <a:gd name="connsiteY31" fmla="*/ 2243138 h 3076575"/>
              <a:gd name="connsiteX32" fmla="*/ 4286250 w 7443788"/>
              <a:gd name="connsiteY32" fmla="*/ 2214563 h 3076575"/>
              <a:gd name="connsiteX33" fmla="*/ 4214813 w 7443788"/>
              <a:gd name="connsiteY33" fmla="*/ 2214563 h 3076575"/>
              <a:gd name="connsiteX34" fmla="*/ 4214813 w 7443788"/>
              <a:gd name="connsiteY34" fmla="*/ 2176463 h 3076575"/>
              <a:gd name="connsiteX35" fmla="*/ 3867150 w 7443788"/>
              <a:gd name="connsiteY35" fmla="*/ 2176463 h 3076575"/>
              <a:gd name="connsiteX36" fmla="*/ 3867150 w 7443788"/>
              <a:gd name="connsiteY36" fmla="*/ 2157413 h 3076575"/>
              <a:gd name="connsiteX37" fmla="*/ 3624263 w 7443788"/>
              <a:gd name="connsiteY37" fmla="*/ 2157413 h 3076575"/>
              <a:gd name="connsiteX38" fmla="*/ 3624263 w 7443788"/>
              <a:gd name="connsiteY38" fmla="*/ 2143125 h 3076575"/>
              <a:gd name="connsiteX39" fmla="*/ 3300413 w 7443788"/>
              <a:gd name="connsiteY39" fmla="*/ 2143125 h 3076575"/>
              <a:gd name="connsiteX40" fmla="*/ 3300413 w 7443788"/>
              <a:gd name="connsiteY40" fmla="*/ 2143125 h 3076575"/>
              <a:gd name="connsiteX41" fmla="*/ 3271838 w 7443788"/>
              <a:gd name="connsiteY41" fmla="*/ 2114550 h 3076575"/>
              <a:gd name="connsiteX42" fmla="*/ 3271838 w 7443788"/>
              <a:gd name="connsiteY42" fmla="*/ 2057400 h 3076575"/>
              <a:gd name="connsiteX43" fmla="*/ 3228975 w 7443788"/>
              <a:gd name="connsiteY43" fmla="*/ 2057400 h 3076575"/>
              <a:gd name="connsiteX44" fmla="*/ 3228975 w 7443788"/>
              <a:gd name="connsiteY44" fmla="*/ 2024063 h 3076575"/>
              <a:gd name="connsiteX45" fmla="*/ 3195638 w 7443788"/>
              <a:gd name="connsiteY45" fmla="*/ 2024063 h 3076575"/>
              <a:gd name="connsiteX46" fmla="*/ 3195638 w 7443788"/>
              <a:gd name="connsiteY46" fmla="*/ 1995488 h 3076575"/>
              <a:gd name="connsiteX47" fmla="*/ 3090863 w 7443788"/>
              <a:gd name="connsiteY47" fmla="*/ 1995488 h 3076575"/>
              <a:gd name="connsiteX48" fmla="*/ 3090863 w 7443788"/>
              <a:gd name="connsiteY48" fmla="*/ 1952625 h 3076575"/>
              <a:gd name="connsiteX49" fmla="*/ 2976563 w 7443788"/>
              <a:gd name="connsiteY49" fmla="*/ 1952625 h 3076575"/>
              <a:gd name="connsiteX50" fmla="*/ 2976563 w 7443788"/>
              <a:gd name="connsiteY50" fmla="*/ 1928813 h 3076575"/>
              <a:gd name="connsiteX51" fmla="*/ 2828925 w 7443788"/>
              <a:gd name="connsiteY51" fmla="*/ 1928813 h 3076575"/>
              <a:gd name="connsiteX52" fmla="*/ 2828925 w 7443788"/>
              <a:gd name="connsiteY52" fmla="*/ 1881188 h 3076575"/>
              <a:gd name="connsiteX53" fmla="*/ 2776538 w 7443788"/>
              <a:gd name="connsiteY53" fmla="*/ 1881188 h 3076575"/>
              <a:gd name="connsiteX54" fmla="*/ 2776538 w 7443788"/>
              <a:gd name="connsiteY54" fmla="*/ 1847850 h 3076575"/>
              <a:gd name="connsiteX55" fmla="*/ 2714625 w 7443788"/>
              <a:gd name="connsiteY55" fmla="*/ 1847850 h 3076575"/>
              <a:gd name="connsiteX56" fmla="*/ 2714625 w 7443788"/>
              <a:gd name="connsiteY56" fmla="*/ 1814513 h 3076575"/>
              <a:gd name="connsiteX57" fmla="*/ 2686050 w 7443788"/>
              <a:gd name="connsiteY57" fmla="*/ 1814513 h 3076575"/>
              <a:gd name="connsiteX58" fmla="*/ 2686050 w 7443788"/>
              <a:gd name="connsiteY58" fmla="*/ 1776413 h 3076575"/>
              <a:gd name="connsiteX59" fmla="*/ 2547938 w 7443788"/>
              <a:gd name="connsiteY59" fmla="*/ 1776413 h 3076575"/>
              <a:gd name="connsiteX60" fmla="*/ 2547938 w 7443788"/>
              <a:gd name="connsiteY60" fmla="*/ 1743075 h 3076575"/>
              <a:gd name="connsiteX61" fmla="*/ 2414588 w 7443788"/>
              <a:gd name="connsiteY61" fmla="*/ 1743075 h 3076575"/>
              <a:gd name="connsiteX62" fmla="*/ 2414588 w 7443788"/>
              <a:gd name="connsiteY62" fmla="*/ 1728788 h 3076575"/>
              <a:gd name="connsiteX63" fmla="*/ 2400300 w 7443788"/>
              <a:gd name="connsiteY63" fmla="*/ 1728788 h 3076575"/>
              <a:gd name="connsiteX64" fmla="*/ 2400300 w 7443788"/>
              <a:gd name="connsiteY64" fmla="*/ 1676400 h 3076575"/>
              <a:gd name="connsiteX65" fmla="*/ 2362200 w 7443788"/>
              <a:gd name="connsiteY65" fmla="*/ 1676400 h 3076575"/>
              <a:gd name="connsiteX66" fmla="*/ 2362201 w 7443788"/>
              <a:gd name="connsiteY66" fmla="*/ 1614487 h 3076575"/>
              <a:gd name="connsiteX67" fmla="*/ 2162175 w 7443788"/>
              <a:gd name="connsiteY67" fmla="*/ 1616869 h 3076575"/>
              <a:gd name="connsiteX68" fmla="*/ 2159793 w 7443788"/>
              <a:gd name="connsiteY68" fmla="*/ 1590676 h 3076575"/>
              <a:gd name="connsiteX69" fmla="*/ 2055018 w 7443788"/>
              <a:gd name="connsiteY69" fmla="*/ 1590675 h 3076575"/>
              <a:gd name="connsiteX70" fmla="*/ 2052638 w 7443788"/>
              <a:gd name="connsiteY70" fmla="*/ 1500188 h 3076575"/>
              <a:gd name="connsiteX71" fmla="*/ 2028825 w 7443788"/>
              <a:gd name="connsiteY71" fmla="*/ 1500188 h 3076575"/>
              <a:gd name="connsiteX72" fmla="*/ 2028825 w 7443788"/>
              <a:gd name="connsiteY72" fmla="*/ 1447800 h 3076575"/>
              <a:gd name="connsiteX73" fmla="*/ 1957388 w 7443788"/>
              <a:gd name="connsiteY73" fmla="*/ 1447800 h 3076575"/>
              <a:gd name="connsiteX74" fmla="*/ 1957388 w 7443788"/>
              <a:gd name="connsiteY74" fmla="*/ 1409700 h 3076575"/>
              <a:gd name="connsiteX75" fmla="*/ 1885950 w 7443788"/>
              <a:gd name="connsiteY75" fmla="*/ 1409700 h 3076575"/>
              <a:gd name="connsiteX76" fmla="*/ 1885950 w 7443788"/>
              <a:gd name="connsiteY76" fmla="*/ 1366838 h 3076575"/>
              <a:gd name="connsiteX77" fmla="*/ 1814513 w 7443788"/>
              <a:gd name="connsiteY77" fmla="*/ 1366838 h 3076575"/>
              <a:gd name="connsiteX78" fmla="*/ 1814513 w 7443788"/>
              <a:gd name="connsiteY78" fmla="*/ 1343025 h 3076575"/>
              <a:gd name="connsiteX79" fmla="*/ 1776413 w 7443788"/>
              <a:gd name="connsiteY79" fmla="*/ 1343025 h 3076575"/>
              <a:gd name="connsiteX80" fmla="*/ 1776413 w 7443788"/>
              <a:gd name="connsiteY80" fmla="*/ 1252538 h 3076575"/>
              <a:gd name="connsiteX81" fmla="*/ 1709738 w 7443788"/>
              <a:gd name="connsiteY81" fmla="*/ 1252538 h 3076575"/>
              <a:gd name="connsiteX82" fmla="*/ 1709738 w 7443788"/>
              <a:gd name="connsiteY82" fmla="*/ 1143000 h 3076575"/>
              <a:gd name="connsiteX83" fmla="*/ 1676400 w 7443788"/>
              <a:gd name="connsiteY83" fmla="*/ 1143000 h 3076575"/>
              <a:gd name="connsiteX84" fmla="*/ 1676400 w 7443788"/>
              <a:gd name="connsiteY84" fmla="*/ 1100138 h 3076575"/>
              <a:gd name="connsiteX85" fmla="*/ 1538288 w 7443788"/>
              <a:gd name="connsiteY85" fmla="*/ 1100138 h 3076575"/>
              <a:gd name="connsiteX86" fmla="*/ 1538288 w 7443788"/>
              <a:gd name="connsiteY86" fmla="*/ 1057275 h 3076575"/>
              <a:gd name="connsiteX87" fmla="*/ 1471613 w 7443788"/>
              <a:gd name="connsiteY87" fmla="*/ 1057275 h 3076575"/>
              <a:gd name="connsiteX88" fmla="*/ 1471613 w 7443788"/>
              <a:gd name="connsiteY88" fmla="*/ 1000125 h 3076575"/>
              <a:gd name="connsiteX89" fmla="*/ 1414463 w 7443788"/>
              <a:gd name="connsiteY89" fmla="*/ 1000125 h 3076575"/>
              <a:gd name="connsiteX90" fmla="*/ 1414463 w 7443788"/>
              <a:gd name="connsiteY90" fmla="*/ 962025 h 3076575"/>
              <a:gd name="connsiteX91" fmla="*/ 1414463 w 7443788"/>
              <a:gd name="connsiteY91" fmla="*/ 962025 h 3076575"/>
              <a:gd name="connsiteX92" fmla="*/ 1414463 w 7443788"/>
              <a:gd name="connsiteY92" fmla="*/ 919164 h 3076575"/>
              <a:gd name="connsiteX93" fmla="*/ 1362077 w 7443788"/>
              <a:gd name="connsiteY93" fmla="*/ 919163 h 3076575"/>
              <a:gd name="connsiteX94" fmla="*/ 1362076 w 7443788"/>
              <a:gd name="connsiteY94" fmla="*/ 823913 h 3076575"/>
              <a:gd name="connsiteX95" fmla="*/ 1323975 w 7443788"/>
              <a:gd name="connsiteY95" fmla="*/ 823913 h 3076575"/>
              <a:gd name="connsiteX96" fmla="*/ 1323975 w 7443788"/>
              <a:gd name="connsiteY96" fmla="*/ 776288 h 3076575"/>
              <a:gd name="connsiteX97" fmla="*/ 1304925 w 7443788"/>
              <a:gd name="connsiteY97" fmla="*/ 776288 h 3076575"/>
              <a:gd name="connsiteX98" fmla="*/ 1304925 w 7443788"/>
              <a:gd name="connsiteY98" fmla="*/ 747713 h 3076575"/>
              <a:gd name="connsiteX99" fmla="*/ 1176338 w 7443788"/>
              <a:gd name="connsiteY99" fmla="*/ 747713 h 3076575"/>
              <a:gd name="connsiteX100" fmla="*/ 1176338 w 7443788"/>
              <a:gd name="connsiteY100" fmla="*/ 723900 h 3076575"/>
              <a:gd name="connsiteX101" fmla="*/ 1085850 w 7443788"/>
              <a:gd name="connsiteY101" fmla="*/ 723900 h 3076575"/>
              <a:gd name="connsiteX102" fmla="*/ 1085850 w 7443788"/>
              <a:gd name="connsiteY102" fmla="*/ 661988 h 3076575"/>
              <a:gd name="connsiteX103" fmla="*/ 1042988 w 7443788"/>
              <a:gd name="connsiteY103" fmla="*/ 661988 h 3076575"/>
              <a:gd name="connsiteX104" fmla="*/ 1042988 w 7443788"/>
              <a:gd name="connsiteY104" fmla="*/ 571500 h 3076575"/>
              <a:gd name="connsiteX105" fmla="*/ 1000125 w 7443788"/>
              <a:gd name="connsiteY105" fmla="*/ 571500 h 3076575"/>
              <a:gd name="connsiteX106" fmla="*/ 1000125 w 7443788"/>
              <a:gd name="connsiteY106" fmla="*/ 533400 h 3076575"/>
              <a:gd name="connsiteX107" fmla="*/ 904875 w 7443788"/>
              <a:gd name="connsiteY107" fmla="*/ 533400 h 3076575"/>
              <a:gd name="connsiteX108" fmla="*/ 904875 w 7443788"/>
              <a:gd name="connsiteY108" fmla="*/ 500063 h 3076575"/>
              <a:gd name="connsiteX109" fmla="*/ 823913 w 7443788"/>
              <a:gd name="connsiteY109" fmla="*/ 500063 h 3076575"/>
              <a:gd name="connsiteX110" fmla="*/ 823913 w 7443788"/>
              <a:gd name="connsiteY110" fmla="*/ 485775 h 3076575"/>
              <a:gd name="connsiteX111" fmla="*/ 781050 w 7443788"/>
              <a:gd name="connsiteY111" fmla="*/ 485775 h 3076575"/>
              <a:gd name="connsiteX112" fmla="*/ 781050 w 7443788"/>
              <a:gd name="connsiteY112" fmla="*/ 461963 h 3076575"/>
              <a:gd name="connsiteX113" fmla="*/ 681038 w 7443788"/>
              <a:gd name="connsiteY113" fmla="*/ 461963 h 3076575"/>
              <a:gd name="connsiteX114" fmla="*/ 681038 w 7443788"/>
              <a:gd name="connsiteY114" fmla="*/ 433388 h 3076575"/>
              <a:gd name="connsiteX115" fmla="*/ 657225 w 7443788"/>
              <a:gd name="connsiteY115" fmla="*/ 433388 h 3076575"/>
              <a:gd name="connsiteX116" fmla="*/ 657225 w 7443788"/>
              <a:gd name="connsiteY116" fmla="*/ 381000 h 3076575"/>
              <a:gd name="connsiteX117" fmla="*/ 581025 w 7443788"/>
              <a:gd name="connsiteY117" fmla="*/ 381000 h 3076575"/>
              <a:gd name="connsiteX118" fmla="*/ 581025 w 7443788"/>
              <a:gd name="connsiteY118" fmla="*/ 357188 h 3076575"/>
              <a:gd name="connsiteX119" fmla="*/ 471488 w 7443788"/>
              <a:gd name="connsiteY119" fmla="*/ 357188 h 3076575"/>
              <a:gd name="connsiteX120" fmla="*/ 471488 w 7443788"/>
              <a:gd name="connsiteY120" fmla="*/ 323850 h 3076575"/>
              <a:gd name="connsiteX121" fmla="*/ 423863 w 7443788"/>
              <a:gd name="connsiteY121" fmla="*/ 323850 h 3076575"/>
              <a:gd name="connsiteX122" fmla="*/ 423863 w 7443788"/>
              <a:gd name="connsiteY122" fmla="*/ 300038 h 3076575"/>
              <a:gd name="connsiteX123" fmla="*/ 366713 w 7443788"/>
              <a:gd name="connsiteY123" fmla="*/ 300038 h 3076575"/>
              <a:gd name="connsiteX124" fmla="*/ 366713 w 7443788"/>
              <a:gd name="connsiteY124" fmla="*/ 247650 h 3076575"/>
              <a:gd name="connsiteX125" fmla="*/ 319088 w 7443788"/>
              <a:gd name="connsiteY125" fmla="*/ 247650 h 3076575"/>
              <a:gd name="connsiteX126" fmla="*/ 319088 w 7443788"/>
              <a:gd name="connsiteY126" fmla="*/ 195263 h 3076575"/>
              <a:gd name="connsiteX127" fmla="*/ 285750 w 7443788"/>
              <a:gd name="connsiteY127" fmla="*/ 195263 h 3076575"/>
              <a:gd name="connsiteX128" fmla="*/ 285750 w 7443788"/>
              <a:gd name="connsiteY128" fmla="*/ 176213 h 3076575"/>
              <a:gd name="connsiteX129" fmla="*/ 223838 w 7443788"/>
              <a:gd name="connsiteY129" fmla="*/ 176213 h 3076575"/>
              <a:gd name="connsiteX130" fmla="*/ 223838 w 7443788"/>
              <a:gd name="connsiteY130" fmla="*/ 138113 h 3076575"/>
              <a:gd name="connsiteX131" fmla="*/ 161925 w 7443788"/>
              <a:gd name="connsiteY131" fmla="*/ 138113 h 3076575"/>
              <a:gd name="connsiteX132" fmla="*/ 161925 w 7443788"/>
              <a:gd name="connsiteY132" fmla="*/ 85725 h 3076575"/>
              <a:gd name="connsiteX133" fmla="*/ 109538 w 7443788"/>
              <a:gd name="connsiteY133" fmla="*/ 85725 h 3076575"/>
              <a:gd name="connsiteX134" fmla="*/ 109538 w 7443788"/>
              <a:gd name="connsiteY134" fmla="*/ 42863 h 3076575"/>
              <a:gd name="connsiteX135" fmla="*/ 80963 w 7443788"/>
              <a:gd name="connsiteY135" fmla="*/ 42863 h 3076575"/>
              <a:gd name="connsiteX136" fmla="*/ 80963 w 7443788"/>
              <a:gd name="connsiteY136" fmla="*/ 0 h 3076575"/>
              <a:gd name="connsiteX137" fmla="*/ 0 w 7443788"/>
              <a:gd name="connsiteY137" fmla="*/ 0 h 3076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7443788" h="3076575">
                <a:moveTo>
                  <a:pt x="7443788" y="3076575"/>
                </a:moveTo>
                <a:lnTo>
                  <a:pt x="7443788" y="2828925"/>
                </a:lnTo>
                <a:lnTo>
                  <a:pt x="6667500" y="2828925"/>
                </a:lnTo>
                <a:lnTo>
                  <a:pt x="6667500" y="2690813"/>
                </a:lnTo>
                <a:lnTo>
                  <a:pt x="6429375" y="2690813"/>
                </a:lnTo>
                <a:lnTo>
                  <a:pt x="6429375" y="2590800"/>
                </a:lnTo>
                <a:lnTo>
                  <a:pt x="6338888" y="2590800"/>
                </a:lnTo>
                <a:lnTo>
                  <a:pt x="6338888" y="2533650"/>
                </a:lnTo>
                <a:lnTo>
                  <a:pt x="5762625" y="2533650"/>
                </a:lnTo>
                <a:lnTo>
                  <a:pt x="5762625" y="2495550"/>
                </a:lnTo>
                <a:lnTo>
                  <a:pt x="5524500" y="2495550"/>
                </a:lnTo>
                <a:lnTo>
                  <a:pt x="5524500" y="2462213"/>
                </a:lnTo>
                <a:lnTo>
                  <a:pt x="5453063" y="2462213"/>
                </a:lnTo>
                <a:lnTo>
                  <a:pt x="5453063" y="2428875"/>
                </a:lnTo>
                <a:lnTo>
                  <a:pt x="5367338" y="2428875"/>
                </a:lnTo>
                <a:lnTo>
                  <a:pt x="5367338" y="2400300"/>
                </a:lnTo>
                <a:lnTo>
                  <a:pt x="5281613" y="2400300"/>
                </a:lnTo>
                <a:lnTo>
                  <a:pt x="5281613" y="2386013"/>
                </a:lnTo>
                <a:lnTo>
                  <a:pt x="5167313" y="2386013"/>
                </a:lnTo>
                <a:lnTo>
                  <a:pt x="5167313" y="2366963"/>
                </a:lnTo>
                <a:lnTo>
                  <a:pt x="5067300" y="2366963"/>
                </a:lnTo>
                <a:lnTo>
                  <a:pt x="5067300" y="2338388"/>
                </a:lnTo>
                <a:lnTo>
                  <a:pt x="5019675" y="2338388"/>
                </a:lnTo>
                <a:lnTo>
                  <a:pt x="5019675" y="2319338"/>
                </a:lnTo>
                <a:lnTo>
                  <a:pt x="4819650" y="2319338"/>
                </a:lnTo>
                <a:lnTo>
                  <a:pt x="4819650" y="2295525"/>
                </a:lnTo>
                <a:lnTo>
                  <a:pt x="4748213" y="2295525"/>
                </a:lnTo>
                <a:lnTo>
                  <a:pt x="4748213" y="2295525"/>
                </a:lnTo>
                <a:lnTo>
                  <a:pt x="4719638" y="2266950"/>
                </a:lnTo>
                <a:lnTo>
                  <a:pt x="4562475" y="2266950"/>
                </a:lnTo>
                <a:lnTo>
                  <a:pt x="4562475" y="2243138"/>
                </a:lnTo>
                <a:lnTo>
                  <a:pt x="4286250" y="2243138"/>
                </a:lnTo>
                <a:lnTo>
                  <a:pt x="4286250" y="2214563"/>
                </a:lnTo>
                <a:lnTo>
                  <a:pt x="4214813" y="2214563"/>
                </a:lnTo>
                <a:lnTo>
                  <a:pt x="4214813" y="2176463"/>
                </a:lnTo>
                <a:lnTo>
                  <a:pt x="3867150" y="2176463"/>
                </a:lnTo>
                <a:lnTo>
                  <a:pt x="3867150" y="2157413"/>
                </a:lnTo>
                <a:lnTo>
                  <a:pt x="3624263" y="2157413"/>
                </a:lnTo>
                <a:lnTo>
                  <a:pt x="3624263" y="2143125"/>
                </a:lnTo>
                <a:lnTo>
                  <a:pt x="3300413" y="2143125"/>
                </a:lnTo>
                <a:lnTo>
                  <a:pt x="3300413" y="2143125"/>
                </a:lnTo>
                <a:lnTo>
                  <a:pt x="3271838" y="2114550"/>
                </a:lnTo>
                <a:lnTo>
                  <a:pt x="3271838" y="2057400"/>
                </a:lnTo>
                <a:lnTo>
                  <a:pt x="3228975" y="2057400"/>
                </a:lnTo>
                <a:lnTo>
                  <a:pt x="3228975" y="2024063"/>
                </a:lnTo>
                <a:lnTo>
                  <a:pt x="3195638" y="2024063"/>
                </a:lnTo>
                <a:lnTo>
                  <a:pt x="3195638" y="1995488"/>
                </a:lnTo>
                <a:lnTo>
                  <a:pt x="3090863" y="1995488"/>
                </a:lnTo>
                <a:lnTo>
                  <a:pt x="3090863" y="1952625"/>
                </a:lnTo>
                <a:lnTo>
                  <a:pt x="2976563" y="1952625"/>
                </a:lnTo>
                <a:lnTo>
                  <a:pt x="2976563" y="1928813"/>
                </a:lnTo>
                <a:lnTo>
                  <a:pt x="2828925" y="1928813"/>
                </a:lnTo>
                <a:lnTo>
                  <a:pt x="2828925" y="1881188"/>
                </a:lnTo>
                <a:lnTo>
                  <a:pt x="2776538" y="1881188"/>
                </a:lnTo>
                <a:lnTo>
                  <a:pt x="2776538" y="1847850"/>
                </a:lnTo>
                <a:lnTo>
                  <a:pt x="2714625" y="1847850"/>
                </a:lnTo>
                <a:lnTo>
                  <a:pt x="2714625" y="1814513"/>
                </a:lnTo>
                <a:lnTo>
                  <a:pt x="2686050" y="1814513"/>
                </a:lnTo>
                <a:lnTo>
                  <a:pt x="2686050" y="1776413"/>
                </a:lnTo>
                <a:lnTo>
                  <a:pt x="2547938" y="1776413"/>
                </a:lnTo>
                <a:lnTo>
                  <a:pt x="2547938" y="1743075"/>
                </a:lnTo>
                <a:lnTo>
                  <a:pt x="2414588" y="1743075"/>
                </a:lnTo>
                <a:lnTo>
                  <a:pt x="2414588" y="1728788"/>
                </a:lnTo>
                <a:lnTo>
                  <a:pt x="2400300" y="1728788"/>
                </a:lnTo>
                <a:lnTo>
                  <a:pt x="2400300" y="1676400"/>
                </a:lnTo>
                <a:lnTo>
                  <a:pt x="2362200" y="1676400"/>
                </a:lnTo>
                <a:cubicBezTo>
                  <a:pt x="2362200" y="1655762"/>
                  <a:pt x="2362201" y="1635125"/>
                  <a:pt x="2362201" y="1614487"/>
                </a:cubicBezTo>
                <a:lnTo>
                  <a:pt x="2162175" y="1616869"/>
                </a:lnTo>
                <a:lnTo>
                  <a:pt x="2159793" y="1590676"/>
                </a:lnTo>
                <a:lnTo>
                  <a:pt x="2055018" y="1590675"/>
                </a:lnTo>
                <a:cubicBezTo>
                  <a:pt x="2054225" y="1560513"/>
                  <a:pt x="2053431" y="1530350"/>
                  <a:pt x="2052638" y="1500188"/>
                </a:cubicBezTo>
                <a:lnTo>
                  <a:pt x="2028825" y="1500188"/>
                </a:lnTo>
                <a:lnTo>
                  <a:pt x="2028825" y="1447800"/>
                </a:lnTo>
                <a:lnTo>
                  <a:pt x="1957388" y="1447800"/>
                </a:lnTo>
                <a:lnTo>
                  <a:pt x="1957388" y="1409700"/>
                </a:lnTo>
                <a:lnTo>
                  <a:pt x="1885950" y="1409700"/>
                </a:lnTo>
                <a:lnTo>
                  <a:pt x="1885950" y="1366838"/>
                </a:lnTo>
                <a:lnTo>
                  <a:pt x="1814513" y="1366838"/>
                </a:lnTo>
                <a:lnTo>
                  <a:pt x="1814513" y="1343025"/>
                </a:lnTo>
                <a:lnTo>
                  <a:pt x="1776413" y="1343025"/>
                </a:lnTo>
                <a:lnTo>
                  <a:pt x="1776413" y="1252538"/>
                </a:lnTo>
                <a:lnTo>
                  <a:pt x="1709738" y="1252538"/>
                </a:lnTo>
                <a:lnTo>
                  <a:pt x="1709738" y="1143000"/>
                </a:lnTo>
                <a:lnTo>
                  <a:pt x="1676400" y="1143000"/>
                </a:lnTo>
                <a:lnTo>
                  <a:pt x="1676400" y="1100138"/>
                </a:lnTo>
                <a:lnTo>
                  <a:pt x="1538288" y="1100138"/>
                </a:lnTo>
                <a:lnTo>
                  <a:pt x="1538288" y="1057275"/>
                </a:lnTo>
                <a:lnTo>
                  <a:pt x="1471613" y="1057275"/>
                </a:lnTo>
                <a:lnTo>
                  <a:pt x="1471613" y="1000125"/>
                </a:lnTo>
                <a:lnTo>
                  <a:pt x="1414463" y="1000125"/>
                </a:lnTo>
                <a:lnTo>
                  <a:pt x="1414463" y="962025"/>
                </a:lnTo>
                <a:lnTo>
                  <a:pt x="1414463" y="962025"/>
                </a:lnTo>
                <a:lnTo>
                  <a:pt x="1414463" y="919164"/>
                </a:lnTo>
                <a:lnTo>
                  <a:pt x="1362077" y="919163"/>
                </a:lnTo>
                <a:cubicBezTo>
                  <a:pt x="1362077" y="887413"/>
                  <a:pt x="1362076" y="855663"/>
                  <a:pt x="1362076" y="823913"/>
                </a:cubicBezTo>
                <a:lnTo>
                  <a:pt x="1323975" y="823913"/>
                </a:lnTo>
                <a:lnTo>
                  <a:pt x="1323975" y="776288"/>
                </a:lnTo>
                <a:lnTo>
                  <a:pt x="1304925" y="776288"/>
                </a:lnTo>
                <a:lnTo>
                  <a:pt x="1304925" y="747713"/>
                </a:lnTo>
                <a:lnTo>
                  <a:pt x="1176338" y="747713"/>
                </a:lnTo>
                <a:lnTo>
                  <a:pt x="1176338" y="723900"/>
                </a:lnTo>
                <a:lnTo>
                  <a:pt x="1085850" y="723900"/>
                </a:lnTo>
                <a:lnTo>
                  <a:pt x="1085850" y="661988"/>
                </a:lnTo>
                <a:lnTo>
                  <a:pt x="1042988" y="661988"/>
                </a:lnTo>
                <a:lnTo>
                  <a:pt x="1042988" y="571500"/>
                </a:lnTo>
                <a:lnTo>
                  <a:pt x="1000125" y="571500"/>
                </a:lnTo>
                <a:lnTo>
                  <a:pt x="1000125" y="533400"/>
                </a:lnTo>
                <a:lnTo>
                  <a:pt x="904875" y="533400"/>
                </a:lnTo>
                <a:lnTo>
                  <a:pt x="904875" y="500063"/>
                </a:lnTo>
                <a:lnTo>
                  <a:pt x="823913" y="500063"/>
                </a:lnTo>
                <a:lnTo>
                  <a:pt x="823913" y="485775"/>
                </a:lnTo>
                <a:lnTo>
                  <a:pt x="781050" y="485775"/>
                </a:lnTo>
                <a:lnTo>
                  <a:pt x="781050" y="461963"/>
                </a:lnTo>
                <a:lnTo>
                  <a:pt x="681038" y="461963"/>
                </a:lnTo>
                <a:lnTo>
                  <a:pt x="681038" y="433388"/>
                </a:lnTo>
                <a:lnTo>
                  <a:pt x="657225" y="433388"/>
                </a:lnTo>
                <a:lnTo>
                  <a:pt x="657225" y="381000"/>
                </a:lnTo>
                <a:lnTo>
                  <a:pt x="581025" y="381000"/>
                </a:lnTo>
                <a:lnTo>
                  <a:pt x="581025" y="357188"/>
                </a:lnTo>
                <a:lnTo>
                  <a:pt x="471488" y="357188"/>
                </a:lnTo>
                <a:lnTo>
                  <a:pt x="471488" y="323850"/>
                </a:lnTo>
                <a:lnTo>
                  <a:pt x="423863" y="323850"/>
                </a:lnTo>
                <a:lnTo>
                  <a:pt x="423863" y="300038"/>
                </a:lnTo>
                <a:lnTo>
                  <a:pt x="366713" y="300038"/>
                </a:lnTo>
                <a:lnTo>
                  <a:pt x="366713" y="247650"/>
                </a:lnTo>
                <a:lnTo>
                  <a:pt x="319088" y="247650"/>
                </a:lnTo>
                <a:lnTo>
                  <a:pt x="319088" y="195263"/>
                </a:lnTo>
                <a:lnTo>
                  <a:pt x="285750" y="195263"/>
                </a:lnTo>
                <a:lnTo>
                  <a:pt x="285750" y="176213"/>
                </a:lnTo>
                <a:lnTo>
                  <a:pt x="223838" y="176213"/>
                </a:lnTo>
                <a:lnTo>
                  <a:pt x="223838" y="138113"/>
                </a:lnTo>
                <a:lnTo>
                  <a:pt x="161925" y="138113"/>
                </a:lnTo>
                <a:lnTo>
                  <a:pt x="161925" y="85725"/>
                </a:lnTo>
                <a:lnTo>
                  <a:pt x="109538" y="85725"/>
                </a:lnTo>
                <a:lnTo>
                  <a:pt x="109538" y="42863"/>
                </a:lnTo>
                <a:lnTo>
                  <a:pt x="80963" y="42863"/>
                </a:lnTo>
                <a:lnTo>
                  <a:pt x="80963" y="0"/>
                </a:lnTo>
                <a:lnTo>
                  <a:pt x="0" y="0"/>
                </a:lnTo>
              </a:path>
            </a:pathLst>
          </a:custGeom>
          <a:noFill/>
          <a:ln w="28575">
            <a:solidFill>
              <a:schemeClr val="accent1"/>
            </a:solidFill>
            <a:miter lim="800000"/>
            <a:headEnd/>
            <a:tailEnd/>
          </a:ln>
          <a:extLst>
            <a:ext uri="{909E8E84-426E-40dd-AFC4-6F175D3DCCD1}">
              <a14:hiddenFill xmlns:a14="http://schemas.microsoft.com/office/drawing/2010/main" xmlns="">
                <a:noFill/>
              </a14:hiddenFill>
            </a:ext>
          </a:extLst>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9227" name="Freeform: Shape 9226">
            <a:extLst>
              <a:ext uri="{FF2B5EF4-FFF2-40B4-BE49-F238E27FC236}">
                <a16:creationId xmlns:a16="http://schemas.microsoft.com/office/drawing/2014/main" id="{D78EA9A8-ECB1-4C12-8E58-94A146F69EEF}"/>
              </a:ext>
            </a:extLst>
          </p:cNvPr>
          <p:cNvSpPr/>
          <p:nvPr/>
        </p:nvSpPr>
        <p:spPr bwMode="auto">
          <a:xfrm>
            <a:off x="1236881" y="3446830"/>
            <a:ext cx="3717280" cy="1803890"/>
          </a:xfrm>
          <a:custGeom>
            <a:avLst/>
            <a:gdLst>
              <a:gd name="connsiteX0" fmla="*/ 6143625 w 6143625"/>
              <a:gd name="connsiteY0" fmla="*/ 2981325 h 2981325"/>
              <a:gd name="connsiteX1" fmla="*/ 5710237 w 6143625"/>
              <a:gd name="connsiteY1" fmla="*/ 2981325 h 2981325"/>
              <a:gd name="connsiteX2" fmla="*/ 5710237 w 6143625"/>
              <a:gd name="connsiteY2" fmla="*/ 2952750 h 2981325"/>
              <a:gd name="connsiteX3" fmla="*/ 5710237 w 6143625"/>
              <a:gd name="connsiteY3" fmla="*/ 2952750 h 2981325"/>
              <a:gd name="connsiteX4" fmla="*/ 5681662 w 6143625"/>
              <a:gd name="connsiteY4" fmla="*/ 2924175 h 2981325"/>
              <a:gd name="connsiteX5" fmla="*/ 5243512 w 6143625"/>
              <a:gd name="connsiteY5" fmla="*/ 2924175 h 2981325"/>
              <a:gd name="connsiteX6" fmla="*/ 5243512 w 6143625"/>
              <a:gd name="connsiteY6" fmla="*/ 2876550 h 2981325"/>
              <a:gd name="connsiteX7" fmla="*/ 4595812 w 6143625"/>
              <a:gd name="connsiteY7" fmla="*/ 2876550 h 2981325"/>
              <a:gd name="connsiteX8" fmla="*/ 4595812 w 6143625"/>
              <a:gd name="connsiteY8" fmla="*/ 2852738 h 2981325"/>
              <a:gd name="connsiteX9" fmla="*/ 4395787 w 6143625"/>
              <a:gd name="connsiteY9" fmla="*/ 2852738 h 2981325"/>
              <a:gd name="connsiteX10" fmla="*/ 4395787 w 6143625"/>
              <a:gd name="connsiteY10" fmla="*/ 2824163 h 2981325"/>
              <a:gd name="connsiteX11" fmla="*/ 4252912 w 6143625"/>
              <a:gd name="connsiteY11" fmla="*/ 2824163 h 2981325"/>
              <a:gd name="connsiteX12" fmla="*/ 4252912 w 6143625"/>
              <a:gd name="connsiteY12" fmla="*/ 2814638 h 2981325"/>
              <a:gd name="connsiteX13" fmla="*/ 3990975 w 6143625"/>
              <a:gd name="connsiteY13" fmla="*/ 2814638 h 2981325"/>
              <a:gd name="connsiteX14" fmla="*/ 3990975 w 6143625"/>
              <a:gd name="connsiteY14" fmla="*/ 2790825 h 2981325"/>
              <a:gd name="connsiteX15" fmla="*/ 3862387 w 6143625"/>
              <a:gd name="connsiteY15" fmla="*/ 2790825 h 2981325"/>
              <a:gd name="connsiteX16" fmla="*/ 3862387 w 6143625"/>
              <a:gd name="connsiteY16" fmla="*/ 2771775 h 2981325"/>
              <a:gd name="connsiteX17" fmla="*/ 3681412 w 6143625"/>
              <a:gd name="connsiteY17" fmla="*/ 2771775 h 2981325"/>
              <a:gd name="connsiteX18" fmla="*/ 3681412 w 6143625"/>
              <a:gd name="connsiteY18" fmla="*/ 2743200 h 2981325"/>
              <a:gd name="connsiteX19" fmla="*/ 3629025 w 6143625"/>
              <a:gd name="connsiteY19" fmla="*/ 2743200 h 2981325"/>
              <a:gd name="connsiteX20" fmla="*/ 3629025 w 6143625"/>
              <a:gd name="connsiteY20" fmla="*/ 2705100 h 2981325"/>
              <a:gd name="connsiteX21" fmla="*/ 3352800 w 6143625"/>
              <a:gd name="connsiteY21" fmla="*/ 2705100 h 2981325"/>
              <a:gd name="connsiteX22" fmla="*/ 3352800 w 6143625"/>
              <a:gd name="connsiteY22" fmla="*/ 2671763 h 2981325"/>
              <a:gd name="connsiteX23" fmla="*/ 3181350 w 6143625"/>
              <a:gd name="connsiteY23" fmla="*/ 2671763 h 2981325"/>
              <a:gd name="connsiteX24" fmla="*/ 3181350 w 6143625"/>
              <a:gd name="connsiteY24" fmla="*/ 2633663 h 2981325"/>
              <a:gd name="connsiteX25" fmla="*/ 3143250 w 6143625"/>
              <a:gd name="connsiteY25" fmla="*/ 2633663 h 2981325"/>
              <a:gd name="connsiteX26" fmla="*/ 3143250 w 6143625"/>
              <a:gd name="connsiteY26" fmla="*/ 2595563 h 2981325"/>
              <a:gd name="connsiteX27" fmla="*/ 3105150 w 6143625"/>
              <a:gd name="connsiteY27" fmla="*/ 2595563 h 2981325"/>
              <a:gd name="connsiteX28" fmla="*/ 3105150 w 6143625"/>
              <a:gd name="connsiteY28" fmla="*/ 2538413 h 2981325"/>
              <a:gd name="connsiteX29" fmla="*/ 3009900 w 6143625"/>
              <a:gd name="connsiteY29" fmla="*/ 2538413 h 2981325"/>
              <a:gd name="connsiteX30" fmla="*/ 3009900 w 6143625"/>
              <a:gd name="connsiteY30" fmla="*/ 2509838 h 2981325"/>
              <a:gd name="connsiteX31" fmla="*/ 2971800 w 6143625"/>
              <a:gd name="connsiteY31" fmla="*/ 2509838 h 2981325"/>
              <a:gd name="connsiteX32" fmla="*/ 2971800 w 6143625"/>
              <a:gd name="connsiteY32" fmla="*/ 2481263 h 2981325"/>
              <a:gd name="connsiteX33" fmla="*/ 2876550 w 6143625"/>
              <a:gd name="connsiteY33" fmla="*/ 2481263 h 2981325"/>
              <a:gd name="connsiteX34" fmla="*/ 2876550 w 6143625"/>
              <a:gd name="connsiteY34" fmla="*/ 2481263 h 2981325"/>
              <a:gd name="connsiteX35" fmla="*/ 2876550 w 6143625"/>
              <a:gd name="connsiteY35" fmla="*/ 2452688 h 2981325"/>
              <a:gd name="connsiteX36" fmla="*/ 2786062 w 6143625"/>
              <a:gd name="connsiteY36" fmla="*/ 2452688 h 2981325"/>
              <a:gd name="connsiteX37" fmla="*/ 2786062 w 6143625"/>
              <a:gd name="connsiteY37" fmla="*/ 2419350 h 2981325"/>
              <a:gd name="connsiteX38" fmla="*/ 2671762 w 6143625"/>
              <a:gd name="connsiteY38" fmla="*/ 2419350 h 2981325"/>
              <a:gd name="connsiteX39" fmla="*/ 2671762 w 6143625"/>
              <a:gd name="connsiteY39" fmla="*/ 2366963 h 2981325"/>
              <a:gd name="connsiteX40" fmla="*/ 2628900 w 6143625"/>
              <a:gd name="connsiteY40" fmla="*/ 2366963 h 2981325"/>
              <a:gd name="connsiteX41" fmla="*/ 2628900 w 6143625"/>
              <a:gd name="connsiteY41" fmla="*/ 2314575 h 2981325"/>
              <a:gd name="connsiteX42" fmla="*/ 2466975 w 6143625"/>
              <a:gd name="connsiteY42" fmla="*/ 2314575 h 2981325"/>
              <a:gd name="connsiteX43" fmla="*/ 2466975 w 6143625"/>
              <a:gd name="connsiteY43" fmla="*/ 2276475 h 2981325"/>
              <a:gd name="connsiteX44" fmla="*/ 2409825 w 6143625"/>
              <a:gd name="connsiteY44" fmla="*/ 2276475 h 2981325"/>
              <a:gd name="connsiteX45" fmla="*/ 2409825 w 6143625"/>
              <a:gd name="connsiteY45" fmla="*/ 2214563 h 2981325"/>
              <a:gd name="connsiteX46" fmla="*/ 2347912 w 6143625"/>
              <a:gd name="connsiteY46" fmla="*/ 2214563 h 2981325"/>
              <a:gd name="connsiteX47" fmla="*/ 2347912 w 6143625"/>
              <a:gd name="connsiteY47" fmla="*/ 2176463 h 2981325"/>
              <a:gd name="connsiteX48" fmla="*/ 2281237 w 6143625"/>
              <a:gd name="connsiteY48" fmla="*/ 2176463 h 2981325"/>
              <a:gd name="connsiteX49" fmla="*/ 2281237 w 6143625"/>
              <a:gd name="connsiteY49" fmla="*/ 2124075 h 2981325"/>
              <a:gd name="connsiteX50" fmla="*/ 2252662 w 6143625"/>
              <a:gd name="connsiteY50" fmla="*/ 2124075 h 2981325"/>
              <a:gd name="connsiteX51" fmla="*/ 2252662 w 6143625"/>
              <a:gd name="connsiteY51" fmla="*/ 2076450 h 2981325"/>
              <a:gd name="connsiteX52" fmla="*/ 2066925 w 6143625"/>
              <a:gd name="connsiteY52" fmla="*/ 2076450 h 2981325"/>
              <a:gd name="connsiteX53" fmla="*/ 2066925 w 6143625"/>
              <a:gd name="connsiteY53" fmla="*/ 2024063 h 2981325"/>
              <a:gd name="connsiteX54" fmla="*/ 2024062 w 6143625"/>
              <a:gd name="connsiteY54" fmla="*/ 2024063 h 2981325"/>
              <a:gd name="connsiteX55" fmla="*/ 2024062 w 6143625"/>
              <a:gd name="connsiteY55" fmla="*/ 1985963 h 2981325"/>
              <a:gd name="connsiteX56" fmla="*/ 1971675 w 6143625"/>
              <a:gd name="connsiteY56" fmla="*/ 1985963 h 2981325"/>
              <a:gd name="connsiteX57" fmla="*/ 1971675 w 6143625"/>
              <a:gd name="connsiteY57" fmla="*/ 1938338 h 2981325"/>
              <a:gd name="connsiteX58" fmla="*/ 1914525 w 6143625"/>
              <a:gd name="connsiteY58" fmla="*/ 1938338 h 2981325"/>
              <a:gd name="connsiteX59" fmla="*/ 1914525 w 6143625"/>
              <a:gd name="connsiteY59" fmla="*/ 1862138 h 2981325"/>
              <a:gd name="connsiteX60" fmla="*/ 1885950 w 6143625"/>
              <a:gd name="connsiteY60" fmla="*/ 1862138 h 2981325"/>
              <a:gd name="connsiteX61" fmla="*/ 1885950 w 6143625"/>
              <a:gd name="connsiteY61" fmla="*/ 1824038 h 2981325"/>
              <a:gd name="connsiteX62" fmla="*/ 1828800 w 6143625"/>
              <a:gd name="connsiteY62" fmla="*/ 1824038 h 2981325"/>
              <a:gd name="connsiteX63" fmla="*/ 1828800 w 6143625"/>
              <a:gd name="connsiteY63" fmla="*/ 1781175 h 2981325"/>
              <a:gd name="connsiteX64" fmla="*/ 1738312 w 6143625"/>
              <a:gd name="connsiteY64" fmla="*/ 1781175 h 2981325"/>
              <a:gd name="connsiteX65" fmla="*/ 1738312 w 6143625"/>
              <a:gd name="connsiteY65" fmla="*/ 1738313 h 2981325"/>
              <a:gd name="connsiteX66" fmla="*/ 1690687 w 6143625"/>
              <a:gd name="connsiteY66" fmla="*/ 1738313 h 2981325"/>
              <a:gd name="connsiteX67" fmla="*/ 1690687 w 6143625"/>
              <a:gd name="connsiteY67" fmla="*/ 1704975 h 2981325"/>
              <a:gd name="connsiteX68" fmla="*/ 1643062 w 6143625"/>
              <a:gd name="connsiteY68" fmla="*/ 1704975 h 2981325"/>
              <a:gd name="connsiteX69" fmla="*/ 1643062 w 6143625"/>
              <a:gd name="connsiteY69" fmla="*/ 1619250 h 2981325"/>
              <a:gd name="connsiteX70" fmla="*/ 1614487 w 6143625"/>
              <a:gd name="connsiteY70" fmla="*/ 1619250 h 2981325"/>
              <a:gd name="connsiteX71" fmla="*/ 1614487 w 6143625"/>
              <a:gd name="connsiteY71" fmla="*/ 1533525 h 2981325"/>
              <a:gd name="connsiteX72" fmla="*/ 1576387 w 6143625"/>
              <a:gd name="connsiteY72" fmla="*/ 1533525 h 2981325"/>
              <a:gd name="connsiteX73" fmla="*/ 1576387 w 6143625"/>
              <a:gd name="connsiteY73" fmla="*/ 1481138 h 2981325"/>
              <a:gd name="connsiteX74" fmla="*/ 1524000 w 6143625"/>
              <a:gd name="connsiteY74" fmla="*/ 1481138 h 2981325"/>
              <a:gd name="connsiteX75" fmla="*/ 1524000 w 6143625"/>
              <a:gd name="connsiteY75" fmla="*/ 1447800 h 2981325"/>
              <a:gd name="connsiteX76" fmla="*/ 1466850 w 6143625"/>
              <a:gd name="connsiteY76" fmla="*/ 1447800 h 2981325"/>
              <a:gd name="connsiteX77" fmla="*/ 1466850 w 6143625"/>
              <a:gd name="connsiteY77" fmla="*/ 1414463 h 2981325"/>
              <a:gd name="connsiteX78" fmla="*/ 1414462 w 6143625"/>
              <a:gd name="connsiteY78" fmla="*/ 1414463 h 2981325"/>
              <a:gd name="connsiteX79" fmla="*/ 1414462 w 6143625"/>
              <a:gd name="connsiteY79" fmla="*/ 1414463 h 2981325"/>
              <a:gd name="connsiteX80" fmla="*/ 1395412 w 6143625"/>
              <a:gd name="connsiteY80" fmla="*/ 1395413 h 2981325"/>
              <a:gd name="connsiteX81" fmla="*/ 1395412 w 6143625"/>
              <a:gd name="connsiteY81" fmla="*/ 1347788 h 2981325"/>
              <a:gd name="connsiteX82" fmla="*/ 1362075 w 6143625"/>
              <a:gd name="connsiteY82" fmla="*/ 1347788 h 2981325"/>
              <a:gd name="connsiteX83" fmla="*/ 1362075 w 6143625"/>
              <a:gd name="connsiteY83" fmla="*/ 1281113 h 2981325"/>
              <a:gd name="connsiteX84" fmla="*/ 1333500 w 6143625"/>
              <a:gd name="connsiteY84" fmla="*/ 1281113 h 2981325"/>
              <a:gd name="connsiteX85" fmla="*/ 1333500 w 6143625"/>
              <a:gd name="connsiteY85" fmla="*/ 1223963 h 2981325"/>
              <a:gd name="connsiteX86" fmla="*/ 1300162 w 6143625"/>
              <a:gd name="connsiteY86" fmla="*/ 1223963 h 2981325"/>
              <a:gd name="connsiteX87" fmla="*/ 1300162 w 6143625"/>
              <a:gd name="connsiteY87" fmla="*/ 1166813 h 2981325"/>
              <a:gd name="connsiteX88" fmla="*/ 1257300 w 6143625"/>
              <a:gd name="connsiteY88" fmla="*/ 1166813 h 2981325"/>
              <a:gd name="connsiteX89" fmla="*/ 1257300 w 6143625"/>
              <a:gd name="connsiteY89" fmla="*/ 1104900 h 2981325"/>
              <a:gd name="connsiteX90" fmla="*/ 1233487 w 6143625"/>
              <a:gd name="connsiteY90" fmla="*/ 1104900 h 2981325"/>
              <a:gd name="connsiteX91" fmla="*/ 1233487 w 6143625"/>
              <a:gd name="connsiteY91" fmla="*/ 1052513 h 2981325"/>
              <a:gd name="connsiteX92" fmla="*/ 1166812 w 6143625"/>
              <a:gd name="connsiteY92" fmla="*/ 1052513 h 2981325"/>
              <a:gd name="connsiteX93" fmla="*/ 1166812 w 6143625"/>
              <a:gd name="connsiteY93" fmla="*/ 1019175 h 2981325"/>
              <a:gd name="connsiteX94" fmla="*/ 1066800 w 6143625"/>
              <a:gd name="connsiteY94" fmla="*/ 1019175 h 2981325"/>
              <a:gd name="connsiteX95" fmla="*/ 1066800 w 6143625"/>
              <a:gd name="connsiteY95" fmla="*/ 995363 h 2981325"/>
              <a:gd name="connsiteX96" fmla="*/ 1000125 w 6143625"/>
              <a:gd name="connsiteY96" fmla="*/ 995363 h 2981325"/>
              <a:gd name="connsiteX97" fmla="*/ 1000125 w 6143625"/>
              <a:gd name="connsiteY97" fmla="*/ 957263 h 2981325"/>
              <a:gd name="connsiteX98" fmla="*/ 947737 w 6143625"/>
              <a:gd name="connsiteY98" fmla="*/ 957263 h 2981325"/>
              <a:gd name="connsiteX99" fmla="*/ 947737 w 6143625"/>
              <a:gd name="connsiteY99" fmla="*/ 914400 h 2981325"/>
              <a:gd name="connsiteX100" fmla="*/ 919162 w 6143625"/>
              <a:gd name="connsiteY100" fmla="*/ 914400 h 2981325"/>
              <a:gd name="connsiteX101" fmla="*/ 919162 w 6143625"/>
              <a:gd name="connsiteY101" fmla="*/ 814388 h 2981325"/>
              <a:gd name="connsiteX102" fmla="*/ 919162 w 6143625"/>
              <a:gd name="connsiteY102" fmla="*/ 814388 h 2981325"/>
              <a:gd name="connsiteX103" fmla="*/ 919162 w 6143625"/>
              <a:gd name="connsiteY103" fmla="*/ 752475 h 2981325"/>
              <a:gd name="connsiteX104" fmla="*/ 876300 w 6143625"/>
              <a:gd name="connsiteY104" fmla="*/ 742950 h 2981325"/>
              <a:gd name="connsiteX105" fmla="*/ 857250 w 6143625"/>
              <a:gd name="connsiteY105" fmla="*/ 742950 h 2981325"/>
              <a:gd name="connsiteX106" fmla="*/ 857250 w 6143625"/>
              <a:gd name="connsiteY106" fmla="*/ 709613 h 2981325"/>
              <a:gd name="connsiteX107" fmla="*/ 795337 w 6143625"/>
              <a:gd name="connsiteY107" fmla="*/ 709613 h 2981325"/>
              <a:gd name="connsiteX108" fmla="*/ 795337 w 6143625"/>
              <a:gd name="connsiteY108" fmla="*/ 681038 h 2981325"/>
              <a:gd name="connsiteX109" fmla="*/ 762000 w 6143625"/>
              <a:gd name="connsiteY109" fmla="*/ 681038 h 2981325"/>
              <a:gd name="connsiteX110" fmla="*/ 762000 w 6143625"/>
              <a:gd name="connsiteY110" fmla="*/ 638175 h 2981325"/>
              <a:gd name="connsiteX111" fmla="*/ 666750 w 6143625"/>
              <a:gd name="connsiteY111" fmla="*/ 638175 h 2981325"/>
              <a:gd name="connsiteX112" fmla="*/ 666750 w 6143625"/>
              <a:gd name="connsiteY112" fmla="*/ 585788 h 2981325"/>
              <a:gd name="connsiteX113" fmla="*/ 619125 w 6143625"/>
              <a:gd name="connsiteY113" fmla="*/ 585788 h 2981325"/>
              <a:gd name="connsiteX114" fmla="*/ 619125 w 6143625"/>
              <a:gd name="connsiteY114" fmla="*/ 538163 h 2981325"/>
              <a:gd name="connsiteX115" fmla="*/ 590550 w 6143625"/>
              <a:gd name="connsiteY115" fmla="*/ 538163 h 2981325"/>
              <a:gd name="connsiteX116" fmla="*/ 590550 w 6143625"/>
              <a:gd name="connsiteY116" fmla="*/ 457200 h 2981325"/>
              <a:gd name="connsiteX117" fmla="*/ 547687 w 6143625"/>
              <a:gd name="connsiteY117" fmla="*/ 457200 h 2981325"/>
              <a:gd name="connsiteX118" fmla="*/ 547687 w 6143625"/>
              <a:gd name="connsiteY118" fmla="*/ 400050 h 2981325"/>
              <a:gd name="connsiteX119" fmla="*/ 481012 w 6143625"/>
              <a:gd name="connsiteY119" fmla="*/ 400050 h 2981325"/>
              <a:gd name="connsiteX120" fmla="*/ 481012 w 6143625"/>
              <a:gd name="connsiteY120" fmla="*/ 371475 h 2981325"/>
              <a:gd name="connsiteX121" fmla="*/ 395287 w 6143625"/>
              <a:gd name="connsiteY121" fmla="*/ 371475 h 2981325"/>
              <a:gd name="connsiteX122" fmla="*/ 395287 w 6143625"/>
              <a:gd name="connsiteY122" fmla="*/ 304800 h 2981325"/>
              <a:gd name="connsiteX123" fmla="*/ 309562 w 6143625"/>
              <a:gd name="connsiteY123" fmla="*/ 304800 h 2981325"/>
              <a:gd name="connsiteX124" fmla="*/ 309562 w 6143625"/>
              <a:gd name="connsiteY124" fmla="*/ 257175 h 2981325"/>
              <a:gd name="connsiteX125" fmla="*/ 309562 w 6143625"/>
              <a:gd name="connsiteY125" fmla="*/ 257175 h 2981325"/>
              <a:gd name="connsiteX126" fmla="*/ 271462 w 6143625"/>
              <a:gd name="connsiteY126" fmla="*/ 219075 h 2981325"/>
              <a:gd name="connsiteX127" fmla="*/ 242887 w 6143625"/>
              <a:gd name="connsiteY127" fmla="*/ 190500 h 2981325"/>
              <a:gd name="connsiteX128" fmla="*/ 242887 w 6143625"/>
              <a:gd name="connsiteY128" fmla="*/ 104775 h 2981325"/>
              <a:gd name="connsiteX129" fmla="*/ 166687 w 6143625"/>
              <a:gd name="connsiteY129" fmla="*/ 104775 h 2981325"/>
              <a:gd name="connsiteX130" fmla="*/ 166687 w 6143625"/>
              <a:gd name="connsiteY130" fmla="*/ 71438 h 2981325"/>
              <a:gd name="connsiteX131" fmla="*/ 57150 w 6143625"/>
              <a:gd name="connsiteY131" fmla="*/ 71438 h 2981325"/>
              <a:gd name="connsiteX132" fmla="*/ 57150 w 6143625"/>
              <a:gd name="connsiteY132" fmla="*/ 38100 h 2981325"/>
              <a:gd name="connsiteX133" fmla="*/ 0 w 6143625"/>
              <a:gd name="connsiteY133" fmla="*/ 38100 h 2981325"/>
              <a:gd name="connsiteX134" fmla="*/ 0 w 6143625"/>
              <a:gd name="connsiteY134" fmla="*/ 0 h 2981325"/>
              <a:gd name="connsiteX0" fmla="*/ 6143625 w 6143625"/>
              <a:gd name="connsiteY0" fmla="*/ 2981325 h 2981325"/>
              <a:gd name="connsiteX1" fmla="*/ 5710237 w 6143625"/>
              <a:gd name="connsiteY1" fmla="*/ 2981325 h 2981325"/>
              <a:gd name="connsiteX2" fmla="*/ 5710237 w 6143625"/>
              <a:gd name="connsiteY2" fmla="*/ 2952750 h 2981325"/>
              <a:gd name="connsiteX3" fmla="*/ 5710237 w 6143625"/>
              <a:gd name="connsiteY3" fmla="*/ 2952750 h 2981325"/>
              <a:gd name="connsiteX4" fmla="*/ 5681662 w 6143625"/>
              <a:gd name="connsiteY4" fmla="*/ 2924175 h 2981325"/>
              <a:gd name="connsiteX5" fmla="*/ 5243512 w 6143625"/>
              <a:gd name="connsiteY5" fmla="*/ 2924175 h 2981325"/>
              <a:gd name="connsiteX6" fmla="*/ 5243512 w 6143625"/>
              <a:gd name="connsiteY6" fmla="*/ 2876550 h 2981325"/>
              <a:gd name="connsiteX7" fmla="*/ 4595812 w 6143625"/>
              <a:gd name="connsiteY7" fmla="*/ 2876550 h 2981325"/>
              <a:gd name="connsiteX8" fmla="*/ 4595812 w 6143625"/>
              <a:gd name="connsiteY8" fmla="*/ 2852738 h 2981325"/>
              <a:gd name="connsiteX9" fmla="*/ 4395787 w 6143625"/>
              <a:gd name="connsiteY9" fmla="*/ 2852738 h 2981325"/>
              <a:gd name="connsiteX10" fmla="*/ 4395787 w 6143625"/>
              <a:gd name="connsiteY10" fmla="*/ 2824163 h 2981325"/>
              <a:gd name="connsiteX11" fmla="*/ 4252912 w 6143625"/>
              <a:gd name="connsiteY11" fmla="*/ 2824163 h 2981325"/>
              <a:gd name="connsiteX12" fmla="*/ 4252912 w 6143625"/>
              <a:gd name="connsiteY12" fmla="*/ 2814638 h 2981325"/>
              <a:gd name="connsiteX13" fmla="*/ 3990975 w 6143625"/>
              <a:gd name="connsiteY13" fmla="*/ 2814638 h 2981325"/>
              <a:gd name="connsiteX14" fmla="*/ 3990975 w 6143625"/>
              <a:gd name="connsiteY14" fmla="*/ 2790825 h 2981325"/>
              <a:gd name="connsiteX15" fmla="*/ 3862387 w 6143625"/>
              <a:gd name="connsiteY15" fmla="*/ 2790825 h 2981325"/>
              <a:gd name="connsiteX16" fmla="*/ 3862387 w 6143625"/>
              <a:gd name="connsiteY16" fmla="*/ 2771775 h 2981325"/>
              <a:gd name="connsiteX17" fmla="*/ 3681412 w 6143625"/>
              <a:gd name="connsiteY17" fmla="*/ 2771775 h 2981325"/>
              <a:gd name="connsiteX18" fmla="*/ 3681412 w 6143625"/>
              <a:gd name="connsiteY18" fmla="*/ 2743200 h 2981325"/>
              <a:gd name="connsiteX19" fmla="*/ 3629025 w 6143625"/>
              <a:gd name="connsiteY19" fmla="*/ 2743200 h 2981325"/>
              <a:gd name="connsiteX20" fmla="*/ 3629025 w 6143625"/>
              <a:gd name="connsiteY20" fmla="*/ 2705100 h 2981325"/>
              <a:gd name="connsiteX21" fmla="*/ 3352800 w 6143625"/>
              <a:gd name="connsiteY21" fmla="*/ 2705100 h 2981325"/>
              <a:gd name="connsiteX22" fmla="*/ 3352800 w 6143625"/>
              <a:gd name="connsiteY22" fmla="*/ 2671763 h 2981325"/>
              <a:gd name="connsiteX23" fmla="*/ 3181350 w 6143625"/>
              <a:gd name="connsiteY23" fmla="*/ 2671763 h 2981325"/>
              <a:gd name="connsiteX24" fmla="*/ 3181350 w 6143625"/>
              <a:gd name="connsiteY24" fmla="*/ 2633663 h 2981325"/>
              <a:gd name="connsiteX25" fmla="*/ 3143250 w 6143625"/>
              <a:gd name="connsiteY25" fmla="*/ 2633663 h 2981325"/>
              <a:gd name="connsiteX26" fmla="*/ 3143250 w 6143625"/>
              <a:gd name="connsiteY26" fmla="*/ 2595563 h 2981325"/>
              <a:gd name="connsiteX27" fmla="*/ 3105150 w 6143625"/>
              <a:gd name="connsiteY27" fmla="*/ 2595563 h 2981325"/>
              <a:gd name="connsiteX28" fmla="*/ 3105150 w 6143625"/>
              <a:gd name="connsiteY28" fmla="*/ 2538413 h 2981325"/>
              <a:gd name="connsiteX29" fmla="*/ 3009900 w 6143625"/>
              <a:gd name="connsiteY29" fmla="*/ 2538413 h 2981325"/>
              <a:gd name="connsiteX30" fmla="*/ 3009900 w 6143625"/>
              <a:gd name="connsiteY30" fmla="*/ 2509838 h 2981325"/>
              <a:gd name="connsiteX31" fmla="*/ 2971800 w 6143625"/>
              <a:gd name="connsiteY31" fmla="*/ 2509838 h 2981325"/>
              <a:gd name="connsiteX32" fmla="*/ 2971800 w 6143625"/>
              <a:gd name="connsiteY32" fmla="*/ 2481263 h 2981325"/>
              <a:gd name="connsiteX33" fmla="*/ 2876550 w 6143625"/>
              <a:gd name="connsiteY33" fmla="*/ 2481263 h 2981325"/>
              <a:gd name="connsiteX34" fmla="*/ 2876550 w 6143625"/>
              <a:gd name="connsiteY34" fmla="*/ 2481263 h 2981325"/>
              <a:gd name="connsiteX35" fmla="*/ 2876550 w 6143625"/>
              <a:gd name="connsiteY35" fmla="*/ 2452688 h 2981325"/>
              <a:gd name="connsiteX36" fmla="*/ 2786062 w 6143625"/>
              <a:gd name="connsiteY36" fmla="*/ 2452688 h 2981325"/>
              <a:gd name="connsiteX37" fmla="*/ 2786062 w 6143625"/>
              <a:gd name="connsiteY37" fmla="*/ 2419350 h 2981325"/>
              <a:gd name="connsiteX38" fmla="*/ 2671762 w 6143625"/>
              <a:gd name="connsiteY38" fmla="*/ 2419350 h 2981325"/>
              <a:gd name="connsiteX39" fmla="*/ 2671762 w 6143625"/>
              <a:gd name="connsiteY39" fmla="*/ 2366963 h 2981325"/>
              <a:gd name="connsiteX40" fmla="*/ 2628900 w 6143625"/>
              <a:gd name="connsiteY40" fmla="*/ 2366963 h 2981325"/>
              <a:gd name="connsiteX41" fmla="*/ 2628900 w 6143625"/>
              <a:gd name="connsiteY41" fmla="*/ 2314575 h 2981325"/>
              <a:gd name="connsiteX42" fmla="*/ 2466975 w 6143625"/>
              <a:gd name="connsiteY42" fmla="*/ 2314575 h 2981325"/>
              <a:gd name="connsiteX43" fmla="*/ 2466975 w 6143625"/>
              <a:gd name="connsiteY43" fmla="*/ 2276475 h 2981325"/>
              <a:gd name="connsiteX44" fmla="*/ 2409825 w 6143625"/>
              <a:gd name="connsiteY44" fmla="*/ 2276475 h 2981325"/>
              <a:gd name="connsiteX45" fmla="*/ 2409825 w 6143625"/>
              <a:gd name="connsiteY45" fmla="*/ 2214563 h 2981325"/>
              <a:gd name="connsiteX46" fmla="*/ 2347912 w 6143625"/>
              <a:gd name="connsiteY46" fmla="*/ 2214563 h 2981325"/>
              <a:gd name="connsiteX47" fmla="*/ 2347912 w 6143625"/>
              <a:gd name="connsiteY47" fmla="*/ 2176463 h 2981325"/>
              <a:gd name="connsiteX48" fmla="*/ 2281237 w 6143625"/>
              <a:gd name="connsiteY48" fmla="*/ 2176463 h 2981325"/>
              <a:gd name="connsiteX49" fmla="*/ 2281237 w 6143625"/>
              <a:gd name="connsiteY49" fmla="*/ 2124075 h 2981325"/>
              <a:gd name="connsiteX50" fmla="*/ 2252662 w 6143625"/>
              <a:gd name="connsiteY50" fmla="*/ 2124075 h 2981325"/>
              <a:gd name="connsiteX51" fmla="*/ 2252662 w 6143625"/>
              <a:gd name="connsiteY51" fmla="*/ 2076450 h 2981325"/>
              <a:gd name="connsiteX52" fmla="*/ 2066925 w 6143625"/>
              <a:gd name="connsiteY52" fmla="*/ 2076450 h 2981325"/>
              <a:gd name="connsiteX53" fmla="*/ 2066925 w 6143625"/>
              <a:gd name="connsiteY53" fmla="*/ 2024063 h 2981325"/>
              <a:gd name="connsiteX54" fmla="*/ 2024062 w 6143625"/>
              <a:gd name="connsiteY54" fmla="*/ 2024063 h 2981325"/>
              <a:gd name="connsiteX55" fmla="*/ 2024062 w 6143625"/>
              <a:gd name="connsiteY55" fmla="*/ 1985963 h 2981325"/>
              <a:gd name="connsiteX56" fmla="*/ 1971675 w 6143625"/>
              <a:gd name="connsiteY56" fmla="*/ 1985963 h 2981325"/>
              <a:gd name="connsiteX57" fmla="*/ 1971675 w 6143625"/>
              <a:gd name="connsiteY57" fmla="*/ 1938338 h 2981325"/>
              <a:gd name="connsiteX58" fmla="*/ 1914525 w 6143625"/>
              <a:gd name="connsiteY58" fmla="*/ 1938338 h 2981325"/>
              <a:gd name="connsiteX59" fmla="*/ 1914525 w 6143625"/>
              <a:gd name="connsiteY59" fmla="*/ 1862138 h 2981325"/>
              <a:gd name="connsiteX60" fmla="*/ 1885950 w 6143625"/>
              <a:gd name="connsiteY60" fmla="*/ 1862138 h 2981325"/>
              <a:gd name="connsiteX61" fmla="*/ 1885950 w 6143625"/>
              <a:gd name="connsiteY61" fmla="*/ 1824038 h 2981325"/>
              <a:gd name="connsiteX62" fmla="*/ 1828800 w 6143625"/>
              <a:gd name="connsiteY62" fmla="*/ 1824038 h 2981325"/>
              <a:gd name="connsiteX63" fmla="*/ 1828800 w 6143625"/>
              <a:gd name="connsiteY63" fmla="*/ 1781175 h 2981325"/>
              <a:gd name="connsiteX64" fmla="*/ 1738312 w 6143625"/>
              <a:gd name="connsiteY64" fmla="*/ 1781175 h 2981325"/>
              <a:gd name="connsiteX65" fmla="*/ 1738312 w 6143625"/>
              <a:gd name="connsiteY65" fmla="*/ 1738313 h 2981325"/>
              <a:gd name="connsiteX66" fmla="*/ 1690687 w 6143625"/>
              <a:gd name="connsiteY66" fmla="*/ 1738313 h 2981325"/>
              <a:gd name="connsiteX67" fmla="*/ 1690687 w 6143625"/>
              <a:gd name="connsiteY67" fmla="*/ 1704975 h 2981325"/>
              <a:gd name="connsiteX68" fmla="*/ 1643062 w 6143625"/>
              <a:gd name="connsiteY68" fmla="*/ 1704975 h 2981325"/>
              <a:gd name="connsiteX69" fmla="*/ 1643062 w 6143625"/>
              <a:gd name="connsiteY69" fmla="*/ 1619250 h 2981325"/>
              <a:gd name="connsiteX70" fmla="*/ 1614487 w 6143625"/>
              <a:gd name="connsiteY70" fmla="*/ 1619250 h 2981325"/>
              <a:gd name="connsiteX71" fmla="*/ 1614487 w 6143625"/>
              <a:gd name="connsiteY71" fmla="*/ 1533525 h 2981325"/>
              <a:gd name="connsiteX72" fmla="*/ 1576387 w 6143625"/>
              <a:gd name="connsiteY72" fmla="*/ 1533525 h 2981325"/>
              <a:gd name="connsiteX73" fmla="*/ 1576387 w 6143625"/>
              <a:gd name="connsiteY73" fmla="*/ 1481138 h 2981325"/>
              <a:gd name="connsiteX74" fmla="*/ 1524000 w 6143625"/>
              <a:gd name="connsiteY74" fmla="*/ 1481138 h 2981325"/>
              <a:gd name="connsiteX75" fmla="*/ 1524000 w 6143625"/>
              <a:gd name="connsiteY75" fmla="*/ 1447800 h 2981325"/>
              <a:gd name="connsiteX76" fmla="*/ 1466850 w 6143625"/>
              <a:gd name="connsiteY76" fmla="*/ 1447800 h 2981325"/>
              <a:gd name="connsiteX77" fmla="*/ 1466850 w 6143625"/>
              <a:gd name="connsiteY77" fmla="*/ 1414463 h 2981325"/>
              <a:gd name="connsiteX78" fmla="*/ 1414462 w 6143625"/>
              <a:gd name="connsiteY78" fmla="*/ 1414463 h 2981325"/>
              <a:gd name="connsiteX79" fmla="*/ 1414462 w 6143625"/>
              <a:gd name="connsiteY79" fmla="*/ 1414463 h 2981325"/>
              <a:gd name="connsiteX80" fmla="*/ 1395412 w 6143625"/>
              <a:gd name="connsiteY80" fmla="*/ 1395413 h 2981325"/>
              <a:gd name="connsiteX81" fmla="*/ 1395412 w 6143625"/>
              <a:gd name="connsiteY81" fmla="*/ 1347788 h 2981325"/>
              <a:gd name="connsiteX82" fmla="*/ 1362075 w 6143625"/>
              <a:gd name="connsiteY82" fmla="*/ 1347788 h 2981325"/>
              <a:gd name="connsiteX83" fmla="*/ 1362075 w 6143625"/>
              <a:gd name="connsiteY83" fmla="*/ 1281113 h 2981325"/>
              <a:gd name="connsiteX84" fmla="*/ 1333500 w 6143625"/>
              <a:gd name="connsiteY84" fmla="*/ 1281113 h 2981325"/>
              <a:gd name="connsiteX85" fmla="*/ 1333500 w 6143625"/>
              <a:gd name="connsiteY85" fmla="*/ 1223963 h 2981325"/>
              <a:gd name="connsiteX86" fmla="*/ 1300162 w 6143625"/>
              <a:gd name="connsiteY86" fmla="*/ 1223963 h 2981325"/>
              <a:gd name="connsiteX87" fmla="*/ 1300162 w 6143625"/>
              <a:gd name="connsiteY87" fmla="*/ 1166813 h 2981325"/>
              <a:gd name="connsiteX88" fmla="*/ 1257300 w 6143625"/>
              <a:gd name="connsiteY88" fmla="*/ 1166813 h 2981325"/>
              <a:gd name="connsiteX89" fmla="*/ 1257300 w 6143625"/>
              <a:gd name="connsiteY89" fmla="*/ 1104900 h 2981325"/>
              <a:gd name="connsiteX90" fmla="*/ 1233487 w 6143625"/>
              <a:gd name="connsiteY90" fmla="*/ 1104900 h 2981325"/>
              <a:gd name="connsiteX91" fmla="*/ 1233487 w 6143625"/>
              <a:gd name="connsiteY91" fmla="*/ 1052513 h 2981325"/>
              <a:gd name="connsiteX92" fmla="*/ 1166812 w 6143625"/>
              <a:gd name="connsiteY92" fmla="*/ 1052513 h 2981325"/>
              <a:gd name="connsiteX93" fmla="*/ 1166812 w 6143625"/>
              <a:gd name="connsiteY93" fmla="*/ 1019175 h 2981325"/>
              <a:gd name="connsiteX94" fmla="*/ 1066800 w 6143625"/>
              <a:gd name="connsiteY94" fmla="*/ 1019175 h 2981325"/>
              <a:gd name="connsiteX95" fmla="*/ 1066800 w 6143625"/>
              <a:gd name="connsiteY95" fmla="*/ 995363 h 2981325"/>
              <a:gd name="connsiteX96" fmla="*/ 1000125 w 6143625"/>
              <a:gd name="connsiteY96" fmla="*/ 995363 h 2981325"/>
              <a:gd name="connsiteX97" fmla="*/ 1000125 w 6143625"/>
              <a:gd name="connsiteY97" fmla="*/ 957263 h 2981325"/>
              <a:gd name="connsiteX98" fmla="*/ 947737 w 6143625"/>
              <a:gd name="connsiteY98" fmla="*/ 957263 h 2981325"/>
              <a:gd name="connsiteX99" fmla="*/ 947737 w 6143625"/>
              <a:gd name="connsiteY99" fmla="*/ 914400 h 2981325"/>
              <a:gd name="connsiteX100" fmla="*/ 919162 w 6143625"/>
              <a:gd name="connsiteY100" fmla="*/ 914400 h 2981325"/>
              <a:gd name="connsiteX101" fmla="*/ 919162 w 6143625"/>
              <a:gd name="connsiteY101" fmla="*/ 814388 h 2981325"/>
              <a:gd name="connsiteX102" fmla="*/ 919162 w 6143625"/>
              <a:gd name="connsiteY102" fmla="*/ 814388 h 2981325"/>
              <a:gd name="connsiteX103" fmla="*/ 919162 w 6143625"/>
              <a:gd name="connsiteY103" fmla="*/ 752475 h 2981325"/>
              <a:gd name="connsiteX104" fmla="*/ 876300 w 6143625"/>
              <a:gd name="connsiteY104" fmla="*/ 742950 h 2981325"/>
              <a:gd name="connsiteX105" fmla="*/ 857250 w 6143625"/>
              <a:gd name="connsiteY105" fmla="*/ 742950 h 2981325"/>
              <a:gd name="connsiteX106" fmla="*/ 857250 w 6143625"/>
              <a:gd name="connsiteY106" fmla="*/ 709613 h 2981325"/>
              <a:gd name="connsiteX107" fmla="*/ 795337 w 6143625"/>
              <a:gd name="connsiteY107" fmla="*/ 709613 h 2981325"/>
              <a:gd name="connsiteX108" fmla="*/ 795337 w 6143625"/>
              <a:gd name="connsiteY108" fmla="*/ 681038 h 2981325"/>
              <a:gd name="connsiteX109" fmla="*/ 762000 w 6143625"/>
              <a:gd name="connsiteY109" fmla="*/ 681038 h 2981325"/>
              <a:gd name="connsiteX110" fmla="*/ 762000 w 6143625"/>
              <a:gd name="connsiteY110" fmla="*/ 638175 h 2981325"/>
              <a:gd name="connsiteX111" fmla="*/ 666750 w 6143625"/>
              <a:gd name="connsiteY111" fmla="*/ 638175 h 2981325"/>
              <a:gd name="connsiteX112" fmla="*/ 666750 w 6143625"/>
              <a:gd name="connsiteY112" fmla="*/ 585788 h 2981325"/>
              <a:gd name="connsiteX113" fmla="*/ 619125 w 6143625"/>
              <a:gd name="connsiteY113" fmla="*/ 585788 h 2981325"/>
              <a:gd name="connsiteX114" fmla="*/ 619125 w 6143625"/>
              <a:gd name="connsiteY114" fmla="*/ 538163 h 2981325"/>
              <a:gd name="connsiteX115" fmla="*/ 590550 w 6143625"/>
              <a:gd name="connsiteY115" fmla="*/ 538163 h 2981325"/>
              <a:gd name="connsiteX116" fmla="*/ 590550 w 6143625"/>
              <a:gd name="connsiteY116" fmla="*/ 457200 h 2981325"/>
              <a:gd name="connsiteX117" fmla="*/ 547687 w 6143625"/>
              <a:gd name="connsiteY117" fmla="*/ 457200 h 2981325"/>
              <a:gd name="connsiteX118" fmla="*/ 547687 w 6143625"/>
              <a:gd name="connsiteY118" fmla="*/ 400050 h 2981325"/>
              <a:gd name="connsiteX119" fmla="*/ 481012 w 6143625"/>
              <a:gd name="connsiteY119" fmla="*/ 400050 h 2981325"/>
              <a:gd name="connsiteX120" fmla="*/ 481012 w 6143625"/>
              <a:gd name="connsiteY120" fmla="*/ 371475 h 2981325"/>
              <a:gd name="connsiteX121" fmla="*/ 395287 w 6143625"/>
              <a:gd name="connsiteY121" fmla="*/ 371475 h 2981325"/>
              <a:gd name="connsiteX122" fmla="*/ 395287 w 6143625"/>
              <a:gd name="connsiteY122" fmla="*/ 304800 h 2981325"/>
              <a:gd name="connsiteX123" fmla="*/ 309562 w 6143625"/>
              <a:gd name="connsiteY123" fmla="*/ 304800 h 2981325"/>
              <a:gd name="connsiteX124" fmla="*/ 309562 w 6143625"/>
              <a:gd name="connsiteY124" fmla="*/ 257175 h 2981325"/>
              <a:gd name="connsiteX125" fmla="*/ 309562 w 6143625"/>
              <a:gd name="connsiteY125" fmla="*/ 257175 h 2981325"/>
              <a:gd name="connsiteX126" fmla="*/ 271462 w 6143625"/>
              <a:gd name="connsiteY126" fmla="*/ 219075 h 2981325"/>
              <a:gd name="connsiteX127" fmla="*/ 242887 w 6143625"/>
              <a:gd name="connsiteY127" fmla="*/ 190500 h 2981325"/>
              <a:gd name="connsiteX128" fmla="*/ 211931 w 6143625"/>
              <a:gd name="connsiteY128" fmla="*/ 121444 h 2981325"/>
              <a:gd name="connsiteX129" fmla="*/ 166687 w 6143625"/>
              <a:gd name="connsiteY129" fmla="*/ 104775 h 2981325"/>
              <a:gd name="connsiteX130" fmla="*/ 166687 w 6143625"/>
              <a:gd name="connsiteY130" fmla="*/ 71438 h 2981325"/>
              <a:gd name="connsiteX131" fmla="*/ 57150 w 6143625"/>
              <a:gd name="connsiteY131" fmla="*/ 71438 h 2981325"/>
              <a:gd name="connsiteX132" fmla="*/ 57150 w 6143625"/>
              <a:gd name="connsiteY132" fmla="*/ 38100 h 2981325"/>
              <a:gd name="connsiteX133" fmla="*/ 0 w 6143625"/>
              <a:gd name="connsiteY133" fmla="*/ 38100 h 2981325"/>
              <a:gd name="connsiteX134" fmla="*/ 0 w 6143625"/>
              <a:gd name="connsiteY134" fmla="*/ 0 h 2981325"/>
              <a:gd name="connsiteX0" fmla="*/ 6143625 w 6143625"/>
              <a:gd name="connsiteY0" fmla="*/ 2981325 h 2981325"/>
              <a:gd name="connsiteX1" fmla="*/ 5710237 w 6143625"/>
              <a:gd name="connsiteY1" fmla="*/ 2981325 h 2981325"/>
              <a:gd name="connsiteX2" fmla="*/ 5710237 w 6143625"/>
              <a:gd name="connsiteY2" fmla="*/ 2952750 h 2981325"/>
              <a:gd name="connsiteX3" fmla="*/ 5710237 w 6143625"/>
              <a:gd name="connsiteY3" fmla="*/ 2952750 h 2981325"/>
              <a:gd name="connsiteX4" fmla="*/ 5681662 w 6143625"/>
              <a:gd name="connsiteY4" fmla="*/ 2924175 h 2981325"/>
              <a:gd name="connsiteX5" fmla="*/ 5243512 w 6143625"/>
              <a:gd name="connsiteY5" fmla="*/ 2924175 h 2981325"/>
              <a:gd name="connsiteX6" fmla="*/ 5243512 w 6143625"/>
              <a:gd name="connsiteY6" fmla="*/ 2876550 h 2981325"/>
              <a:gd name="connsiteX7" fmla="*/ 4595812 w 6143625"/>
              <a:gd name="connsiteY7" fmla="*/ 2876550 h 2981325"/>
              <a:gd name="connsiteX8" fmla="*/ 4595812 w 6143625"/>
              <a:gd name="connsiteY8" fmla="*/ 2852738 h 2981325"/>
              <a:gd name="connsiteX9" fmla="*/ 4395787 w 6143625"/>
              <a:gd name="connsiteY9" fmla="*/ 2852738 h 2981325"/>
              <a:gd name="connsiteX10" fmla="*/ 4395787 w 6143625"/>
              <a:gd name="connsiteY10" fmla="*/ 2824163 h 2981325"/>
              <a:gd name="connsiteX11" fmla="*/ 4252912 w 6143625"/>
              <a:gd name="connsiteY11" fmla="*/ 2824163 h 2981325"/>
              <a:gd name="connsiteX12" fmla="*/ 4252912 w 6143625"/>
              <a:gd name="connsiteY12" fmla="*/ 2814638 h 2981325"/>
              <a:gd name="connsiteX13" fmla="*/ 3990975 w 6143625"/>
              <a:gd name="connsiteY13" fmla="*/ 2814638 h 2981325"/>
              <a:gd name="connsiteX14" fmla="*/ 3990975 w 6143625"/>
              <a:gd name="connsiteY14" fmla="*/ 2790825 h 2981325"/>
              <a:gd name="connsiteX15" fmla="*/ 3862387 w 6143625"/>
              <a:gd name="connsiteY15" fmla="*/ 2790825 h 2981325"/>
              <a:gd name="connsiteX16" fmla="*/ 3862387 w 6143625"/>
              <a:gd name="connsiteY16" fmla="*/ 2771775 h 2981325"/>
              <a:gd name="connsiteX17" fmla="*/ 3681412 w 6143625"/>
              <a:gd name="connsiteY17" fmla="*/ 2771775 h 2981325"/>
              <a:gd name="connsiteX18" fmla="*/ 3681412 w 6143625"/>
              <a:gd name="connsiteY18" fmla="*/ 2743200 h 2981325"/>
              <a:gd name="connsiteX19" fmla="*/ 3629025 w 6143625"/>
              <a:gd name="connsiteY19" fmla="*/ 2743200 h 2981325"/>
              <a:gd name="connsiteX20" fmla="*/ 3629025 w 6143625"/>
              <a:gd name="connsiteY20" fmla="*/ 2705100 h 2981325"/>
              <a:gd name="connsiteX21" fmla="*/ 3352800 w 6143625"/>
              <a:gd name="connsiteY21" fmla="*/ 2705100 h 2981325"/>
              <a:gd name="connsiteX22" fmla="*/ 3352800 w 6143625"/>
              <a:gd name="connsiteY22" fmla="*/ 2671763 h 2981325"/>
              <a:gd name="connsiteX23" fmla="*/ 3181350 w 6143625"/>
              <a:gd name="connsiteY23" fmla="*/ 2671763 h 2981325"/>
              <a:gd name="connsiteX24" fmla="*/ 3181350 w 6143625"/>
              <a:gd name="connsiteY24" fmla="*/ 2633663 h 2981325"/>
              <a:gd name="connsiteX25" fmla="*/ 3143250 w 6143625"/>
              <a:gd name="connsiteY25" fmla="*/ 2633663 h 2981325"/>
              <a:gd name="connsiteX26" fmla="*/ 3143250 w 6143625"/>
              <a:gd name="connsiteY26" fmla="*/ 2595563 h 2981325"/>
              <a:gd name="connsiteX27" fmla="*/ 3105150 w 6143625"/>
              <a:gd name="connsiteY27" fmla="*/ 2595563 h 2981325"/>
              <a:gd name="connsiteX28" fmla="*/ 3105150 w 6143625"/>
              <a:gd name="connsiteY28" fmla="*/ 2538413 h 2981325"/>
              <a:gd name="connsiteX29" fmla="*/ 3009900 w 6143625"/>
              <a:gd name="connsiteY29" fmla="*/ 2538413 h 2981325"/>
              <a:gd name="connsiteX30" fmla="*/ 3009900 w 6143625"/>
              <a:gd name="connsiteY30" fmla="*/ 2509838 h 2981325"/>
              <a:gd name="connsiteX31" fmla="*/ 2971800 w 6143625"/>
              <a:gd name="connsiteY31" fmla="*/ 2509838 h 2981325"/>
              <a:gd name="connsiteX32" fmla="*/ 2971800 w 6143625"/>
              <a:gd name="connsiteY32" fmla="*/ 2481263 h 2981325"/>
              <a:gd name="connsiteX33" fmla="*/ 2876550 w 6143625"/>
              <a:gd name="connsiteY33" fmla="*/ 2481263 h 2981325"/>
              <a:gd name="connsiteX34" fmla="*/ 2876550 w 6143625"/>
              <a:gd name="connsiteY34" fmla="*/ 2481263 h 2981325"/>
              <a:gd name="connsiteX35" fmla="*/ 2876550 w 6143625"/>
              <a:gd name="connsiteY35" fmla="*/ 2452688 h 2981325"/>
              <a:gd name="connsiteX36" fmla="*/ 2786062 w 6143625"/>
              <a:gd name="connsiteY36" fmla="*/ 2452688 h 2981325"/>
              <a:gd name="connsiteX37" fmla="*/ 2786062 w 6143625"/>
              <a:gd name="connsiteY37" fmla="*/ 2419350 h 2981325"/>
              <a:gd name="connsiteX38" fmla="*/ 2671762 w 6143625"/>
              <a:gd name="connsiteY38" fmla="*/ 2419350 h 2981325"/>
              <a:gd name="connsiteX39" fmla="*/ 2671762 w 6143625"/>
              <a:gd name="connsiteY39" fmla="*/ 2366963 h 2981325"/>
              <a:gd name="connsiteX40" fmla="*/ 2628900 w 6143625"/>
              <a:gd name="connsiteY40" fmla="*/ 2366963 h 2981325"/>
              <a:gd name="connsiteX41" fmla="*/ 2628900 w 6143625"/>
              <a:gd name="connsiteY41" fmla="*/ 2314575 h 2981325"/>
              <a:gd name="connsiteX42" fmla="*/ 2466975 w 6143625"/>
              <a:gd name="connsiteY42" fmla="*/ 2314575 h 2981325"/>
              <a:gd name="connsiteX43" fmla="*/ 2466975 w 6143625"/>
              <a:gd name="connsiteY43" fmla="*/ 2276475 h 2981325"/>
              <a:gd name="connsiteX44" fmla="*/ 2409825 w 6143625"/>
              <a:gd name="connsiteY44" fmla="*/ 2276475 h 2981325"/>
              <a:gd name="connsiteX45" fmla="*/ 2409825 w 6143625"/>
              <a:gd name="connsiteY45" fmla="*/ 2214563 h 2981325"/>
              <a:gd name="connsiteX46" fmla="*/ 2347912 w 6143625"/>
              <a:gd name="connsiteY46" fmla="*/ 2214563 h 2981325"/>
              <a:gd name="connsiteX47" fmla="*/ 2347912 w 6143625"/>
              <a:gd name="connsiteY47" fmla="*/ 2176463 h 2981325"/>
              <a:gd name="connsiteX48" fmla="*/ 2281237 w 6143625"/>
              <a:gd name="connsiteY48" fmla="*/ 2176463 h 2981325"/>
              <a:gd name="connsiteX49" fmla="*/ 2281237 w 6143625"/>
              <a:gd name="connsiteY49" fmla="*/ 2124075 h 2981325"/>
              <a:gd name="connsiteX50" fmla="*/ 2252662 w 6143625"/>
              <a:gd name="connsiteY50" fmla="*/ 2124075 h 2981325"/>
              <a:gd name="connsiteX51" fmla="*/ 2252662 w 6143625"/>
              <a:gd name="connsiteY51" fmla="*/ 2076450 h 2981325"/>
              <a:gd name="connsiteX52" fmla="*/ 2066925 w 6143625"/>
              <a:gd name="connsiteY52" fmla="*/ 2076450 h 2981325"/>
              <a:gd name="connsiteX53" fmla="*/ 2066925 w 6143625"/>
              <a:gd name="connsiteY53" fmla="*/ 2024063 h 2981325"/>
              <a:gd name="connsiteX54" fmla="*/ 2024062 w 6143625"/>
              <a:gd name="connsiteY54" fmla="*/ 2024063 h 2981325"/>
              <a:gd name="connsiteX55" fmla="*/ 2024062 w 6143625"/>
              <a:gd name="connsiteY55" fmla="*/ 1985963 h 2981325"/>
              <a:gd name="connsiteX56" fmla="*/ 1971675 w 6143625"/>
              <a:gd name="connsiteY56" fmla="*/ 1985963 h 2981325"/>
              <a:gd name="connsiteX57" fmla="*/ 1971675 w 6143625"/>
              <a:gd name="connsiteY57" fmla="*/ 1938338 h 2981325"/>
              <a:gd name="connsiteX58" fmla="*/ 1914525 w 6143625"/>
              <a:gd name="connsiteY58" fmla="*/ 1938338 h 2981325"/>
              <a:gd name="connsiteX59" fmla="*/ 1914525 w 6143625"/>
              <a:gd name="connsiteY59" fmla="*/ 1862138 h 2981325"/>
              <a:gd name="connsiteX60" fmla="*/ 1885950 w 6143625"/>
              <a:gd name="connsiteY60" fmla="*/ 1862138 h 2981325"/>
              <a:gd name="connsiteX61" fmla="*/ 1885950 w 6143625"/>
              <a:gd name="connsiteY61" fmla="*/ 1824038 h 2981325"/>
              <a:gd name="connsiteX62" fmla="*/ 1828800 w 6143625"/>
              <a:gd name="connsiteY62" fmla="*/ 1824038 h 2981325"/>
              <a:gd name="connsiteX63" fmla="*/ 1828800 w 6143625"/>
              <a:gd name="connsiteY63" fmla="*/ 1781175 h 2981325"/>
              <a:gd name="connsiteX64" fmla="*/ 1738312 w 6143625"/>
              <a:gd name="connsiteY64" fmla="*/ 1781175 h 2981325"/>
              <a:gd name="connsiteX65" fmla="*/ 1738312 w 6143625"/>
              <a:gd name="connsiteY65" fmla="*/ 1738313 h 2981325"/>
              <a:gd name="connsiteX66" fmla="*/ 1690687 w 6143625"/>
              <a:gd name="connsiteY66" fmla="*/ 1738313 h 2981325"/>
              <a:gd name="connsiteX67" fmla="*/ 1690687 w 6143625"/>
              <a:gd name="connsiteY67" fmla="*/ 1704975 h 2981325"/>
              <a:gd name="connsiteX68" fmla="*/ 1643062 w 6143625"/>
              <a:gd name="connsiteY68" fmla="*/ 1704975 h 2981325"/>
              <a:gd name="connsiteX69" fmla="*/ 1643062 w 6143625"/>
              <a:gd name="connsiteY69" fmla="*/ 1619250 h 2981325"/>
              <a:gd name="connsiteX70" fmla="*/ 1614487 w 6143625"/>
              <a:gd name="connsiteY70" fmla="*/ 1619250 h 2981325"/>
              <a:gd name="connsiteX71" fmla="*/ 1614487 w 6143625"/>
              <a:gd name="connsiteY71" fmla="*/ 1533525 h 2981325"/>
              <a:gd name="connsiteX72" fmla="*/ 1576387 w 6143625"/>
              <a:gd name="connsiteY72" fmla="*/ 1533525 h 2981325"/>
              <a:gd name="connsiteX73" fmla="*/ 1576387 w 6143625"/>
              <a:gd name="connsiteY73" fmla="*/ 1481138 h 2981325"/>
              <a:gd name="connsiteX74" fmla="*/ 1524000 w 6143625"/>
              <a:gd name="connsiteY74" fmla="*/ 1481138 h 2981325"/>
              <a:gd name="connsiteX75" fmla="*/ 1524000 w 6143625"/>
              <a:gd name="connsiteY75" fmla="*/ 1447800 h 2981325"/>
              <a:gd name="connsiteX76" fmla="*/ 1466850 w 6143625"/>
              <a:gd name="connsiteY76" fmla="*/ 1447800 h 2981325"/>
              <a:gd name="connsiteX77" fmla="*/ 1466850 w 6143625"/>
              <a:gd name="connsiteY77" fmla="*/ 1414463 h 2981325"/>
              <a:gd name="connsiteX78" fmla="*/ 1414462 w 6143625"/>
              <a:gd name="connsiteY78" fmla="*/ 1414463 h 2981325"/>
              <a:gd name="connsiteX79" fmla="*/ 1414462 w 6143625"/>
              <a:gd name="connsiteY79" fmla="*/ 1414463 h 2981325"/>
              <a:gd name="connsiteX80" fmla="*/ 1395412 w 6143625"/>
              <a:gd name="connsiteY80" fmla="*/ 1395413 h 2981325"/>
              <a:gd name="connsiteX81" fmla="*/ 1395412 w 6143625"/>
              <a:gd name="connsiteY81" fmla="*/ 1347788 h 2981325"/>
              <a:gd name="connsiteX82" fmla="*/ 1362075 w 6143625"/>
              <a:gd name="connsiteY82" fmla="*/ 1347788 h 2981325"/>
              <a:gd name="connsiteX83" fmla="*/ 1362075 w 6143625"/>
              <a:gd name="connsiteY83" fmla="*/ 1281113 h 2981325"/>
              <a:gd name="connsiteX84" fmla="*/ 1333500 w 6143625"/>
              <a:gd name="connsiteY84" fmla="*/ 1281113 h 2981325"/>
              <a:gd name="connsiteX85" fmla="*/ 1333500 w 6143625"/>
              <a:gd name="connsiteY85" fmla="*/ 1223963 h 2981325"/>
              <a:gd name="connsiteX86" fmla="*/ 1300162 w 6143625"/>
              <a:gd name="connsiteY86" fmla="*/ 1223963 h 2981325"/>
              <a:gd name="connsiteX87" fmla="*/ 1300162 w 6143625"/>
              <a:gd name="connsiteY87" fmla="*/ 1166813 h 2981325"/>
              <a:gd name="connsiteX88" fmla="*/ 1257300 w 6143625"/>
              <a:gd name="connsiteY88" fmla="*/ 1166813 h 2981325"/>
              <a:gd name="connsiteX89" fmla="*/ 1257300 w 6143625"/>
              <a:gd name="connsiteY89" fmla="*/ 1104900 h 2981325"/>
              <a:gd name="connsiteX90" fmla="*/ 1233487 w 6143625"/>
              <a:gd name="connsiteY90" fmla="*/ 1104900 h 2981325"/>
              <a:gd name="connsiteX91" fmla="*/ 1233487 w 6143625"/>
              <a:gd name="connsiteY91" fmla="*/ 1052513 h 2981325"/>
              <a:gd name="connsiteX92" fmla="*/ 1166812 w 6143625"/>
              <a:gd name="connsiteY92" fmla="*/ 1052513 h 2981325"/>
              <a:gd name="connsiteX93" fmla="*/ 1166812 w 6143625"/>
              <a:gd name="connsiteY93" fmla="*/ 1019175 h 2981325"/>
              <a:gd name="connsiteX94" fmla="*/ 1066800 w 6143625"/>
              <a:gd name="connsiteY94" fmla="*/ 1019175 h 2981325"/>
              <a:gd name="connsiteX95" fmla="*/ 1066800 w 6143625"/>
              <a:gd name="connsiteY95" fmla="*/ 995363 h 2981325"/>
              <a:gd name="connsiteX96" fmla="*/ 1000125 w 6143625"/>
              <a:gd name="connsiteY96" fmla="*/ 995363 h 2981325"/>
              <a:gd name="connsiteX97" fmla="*/ 1000125 w 6143625"/>
              <a:gd name="connsiteY97" fmla="*/ 957263 h 2981325"/>
              <a:gd name="connsiteX98" fmla="*/ 947737 w 6143625"/>
              <a:gd name="connsiteY98" fmla="*/ 957263 h 2981325"/>
              <a:gd name="connsiteX99" fmla="*/ 947737 w 6143625"/>
              <a:gd name="connsiteY99" fmla="*/ 914400 h 2981325"/>
              <a:gd name="connsiteX100" fmla="*/ 919162 w 6143625"/>
              <a:gd name="connsiteY100" fmla="*/ 914400 h 2981325"/>
              <a:gd name="connsiteX101" fmla="*/ 919162 w 6143625"/>
              <a:gd name="connsiteY101" fmla="*/ 814388 h 2981325"/>
              <a:gd name="connsiteX102" fmla="*/ 919162 w 6143625"/>
              <a:gd name="connsiteY102" fmla="*/ 814388 h 2981325"/>
              <a:gd name="connsiteX103" fmla="*/ 919162 w 6143625"/>
              <a:gd name="connsiteY103" fmla="*/ 752475 h 2981325"/>
              <a:gd name="connsiteX104" fmla="*/ 876300 w 6143625"/>
              <a:gd name="connsiteY104" fmla="*/ 742950 h 2981325"/>
              <a:gd name="connsiteX105" fmla="*/ 857250 w 6143625"/>
              <a:gd name="connsiteY105" fmla="*/ 742950 h 2981325"/>
              <a:gd name="connsiteX106" fmla="*/ 857250 w 6143625"/>
              <a:gd name="connsiteY106" fmla="*/ 709613 h 2981325"/>
              <a:gd name="connsiteX107" fmla="*/ 795337 w 6143625"/>
              <a:gd name="connsiteY107" fmla="*/ 709613 h 2981325"/>
              <a:gd name="connsiteX108" fmla="*/ 795337 w 6143625"/>
              <a:gd name="connsiteY108" fmla="*/ 681038 h 2981325"/>
              <a:gd name="connsiteX109" fmla="*/ 762000 w 6143625"/>
              <a:gd name="connsiteY109" fmla="*/ 681038 h 2981325"/>
              <a:gd name="connsiteX110" fmla="*/ 762000 w 6143625"/>
              <a:gd name="connsiteY110" fmla="*/ 638175 h 2981325"/>
              <a:gd name="connsiteX111" fmla="*/ 666750 w 6143625"/>
              <a:gd name="connsiteY111" fmla="*/ 638175 h 2981325"/>
              <a:gd name="connsiteX112" fmla="*/ 666750 w 6143625"/>
              <a:gd name="connsiteY112" fmla="*/ 585788 h 2981325"/>
              <a:gd name="connsiteX113" fmla="*/ 619125 w 6143625"/>
              <a:gd name="connsiteY113" fmla="*/ 585788 h 2981325"/>
              <a:gd name="connsiteX114" fmla="*/ 619125 w 6143625"/>
              <a:gd name="connsiteY114" fmla="*/ 538163 h 2981325"/>
              <a:gd name="connsiteX115" fmla="*/ 590550 w 6143625"/>
              <a:gd name="connsiteY115" fmla="*/ 538163 h 2981325"/>
              <a:gd name="connsiteX116" fmla="*/ 590550 w 6143625"/>
              <a:gd name="connsiteY116" fmla="*/ 457200 h 2981325"/>
              <a:gd name="connsiteX117" fmla="*/ 547687 w 6143625"/>
              <a:gd name="connsiteY117" fmla="*/ 457200 h 2981325"/>
              <a:gd name="connsiteX118" fmla="*/ 547687 w 6143625"/>
              <a:gd name="connsiteY118" fmla="*/ 400050 h 2981325"/>
              <a:gd name="connsiteX119" fmla="*/ 481012 w 6143625"/>
              <a:gd name="connsiteY119" fmla="*/ 400050 h 2981325"/>
              <a:gd name="connsiteX120" fmla="*/ 481012 w 6143625"/>
              <a:gd name="connsiteY120" fmla="*/ 371475 h 2981325"/>
              <a:gd name="connsiteX121" fmla="*/ 395287 w 6143625"/>
              <a:gd name="connsiteY121" fmla="*/ 371475 h 2981325"/>
              <a:gd name="connsiteX122" fmla="*/ 395287 w 6143625"/>
              <a:gd name="connsiteY122" fmla="*/ 304800 h 2981325"/>
              <a:gd name="connsiteX123" fmla="*/ 309562 w 6143625"/>
              <a:gd name="connsiteY123" fmla="*/ 304800 h 2981325"/>
              <a:gd name="connsiteX124" fmla="*/ 309562 w 6143625"/>
              <a:gd name="connsiteY124" fmla="*/ 257175 h 2981325"/>
              <a:gd name="connsiteX125" fmla="*/ 309562 w 6143625"/>
              <a:gd name="connsiteY125" fmla="*/ 257175 h 2981325"/>
              <a:gd name="connsiteX126" fmla="*/ 271462 w 6143625"/>
              <a:gd name="connsiteY126" fmla="*/ 219075 h 2981325"/>
              <a:gd name="connsiteX127" fmla="*/ 242887 w 6143625"/>
              <a:gd name="connsiteY127" fmla="*/ 190500 h 2981325"/>
              <a:gd name="connsiteX128" fmla="*/ 211931 w 6143625"/>
              <a:gd name="connsiteY128" fmla="*/ 121444 h 2981325"/>
              <a:gd name="connsiteX129" fmla="*/ 178593 w 6143625"/>
              <a:gd name="connsiteY129" fmla="*/ 100013 h 2981325"/>
              <a:gd name="connsiteX130" fmla="*/ 166687 w 6143625"/>
              <a:gd name="connsiteY130" fmla="*/ 71438 h 2981325"/>
              <a:gd name="connsiteX131" fmla="*/ 57150 w 6143625"/>
              <a:gd name="connsiteY131" fmla="*/ 71438 h 2981325"/>
              <a:gd name="connsiteX132" fmla="*/ 57150 w 6143625"/>
              <a:gd name="connsiteY132" fmla="*/ 38100 h 2981325"/>
              <a:gd name="connsiteX133" fmla="*/ 0 w 6143625"/>
              <a:gd name="connsiteY133" fmla="*/ 38100 h 2981325"/>
              <a:gd name="connsiteX134" fmla="*/ 0 w 6143625"/>
              <a:gd name="connsiteY134" fmla="*/ 0 h 2981325"/>
              <a:gd name="connsiteX0" fmla="*/ 6143625 w 6143625"/>
              <a:gd name="connsiteY0" fmla="*/ 2981325 h 2981325"/>
              <a:gd name="connsiteX1" fmla="*/ 5710237 w 6143625"/>
              <a:gd name="connsiteY1" fmla="*/ 2981325 h 2981325"/>
              <a:gd name="connsiteX2" fmla="*/ 5710237 w 6143625"/>
              <a:gd name="connsiteY2" fmla="*/ 2952750 h 2981325"/>
              <a:gd name="connsiteX3" fmla="*/ 5710237 w 6143625"/>
              <a:gd name="connsiteY3" fmla="*/ 2952750 h 2981325"/>
              <a:gd name="connsiteX4" fmla="*/ 5681662 w 6143625"/>
              <a:gd name="connsiteY4" fmla="*/ 2924175 h 2981325"/>
              <a:gd name="connsiteX5" fmla="*/ 5243512 w 6143625"/>
              <a:gd name="connsiteY5" fmla="*/ 2924175 h 2981325"/>
              <a:gd name="connsiteX6" fmla="*/ 5243512 w 6143625"/>
              <a:gd name="connsiteY6" fmla="*/ 2876550 h 2981325"/>
              <a:gd name="connsiteX7" fmla="*/ 4595812 w 6143625"/>
              <a:gd name="connsiteY7" fmla="*/ 2876550 h 2981325"/>
              <a:gd name="connsiteX8" fmla="*/ 4595812 w 6143625"/>
              <a:gd name="connsiteY8" fmla="*/ 2852738 h 2981325"/>
              <a:gd name="connsiteX9" fmla="*/ 4395787 w 6143625"/>
              <a:gd name="connsiteY9" fmla="*/ 2852738 h 2981325"/>
              <a:gd name="connsiteX10" fmla="*/ 4395787 w 6143625"/>
              <a:gd name="connsiteY10" fmla="*/ 2824163 h 2981325"/>
              <a:gd name="connsiteX11" fmla="*/ 4252912 w 6143625"/>
              <a:gd name="connsiteY11" fmla="*/ 2824163 h 2981325"/>
              <a:gd name="connsiteX12" fmla="*/ 4252912 w 6143625"/>
              <a:gd name="connsiteY12" fmla="*/ 2814638 h 2981325"/>
              <a:gd name="connsiteX13" fmla="*/ 3990975 w 6143625"/>
              <a:gd name="connsiteY13" fmla="*/ 2814638 h 2981325"/>
              <a:gd name="connsiteX14" fmla="*/ 3990975 w 6143625"/>
              <a:gd name="connsiteY14" fmla="*/ 2790825 h 2981325"/>
              <a:gd name="connsiteX15" fmla="*/ 3862387 w 6143625"/>
              <a:gd name="connsiteY15" fmla="*/ 2790825 h 2981325"/>
              <a:gd name="connsiteX16" fmla="*/ 3862387 w 6143625"/>
              <a:gd name="connsiteY16" fmla="*/ 2771775 h 2981325"/>
              <a:gd name="connsiteX17" fmla="*/ 3681412 w 6143625"/>
              <a:gd name="connsiteY17" fmla="*/ 2771775 h 2981325"/>
              <a:gd name="connsiteX18" fmla="*/ 3681412 w 6143625"/>
              <a:gd name="connsiteY18" fmla="*/ 2743200 h 2981325"/>
              <a:gd name="connsiteX19" fmla="*/ 3629025 w 6143625"/>
              <a:gd name="connsiteY19" fmla="*/ 2743200 h 2981325"/>
              <a:gd name="connsiteX20" fmla="*/ 3629025 w 6143625"/>
              <a:gd name="connsiteY20" fmla="*/ 2705100 h 2981325"/>
              <a:gd name="connsiteX21" fmla="*/ 3352800 w 6143625"/>
              <a:gd name="connsiteY21" fmla="*/ 2705100 h 2981325"/>
              <a:gd name="connsiteX22" fmla="*/ 3352800 w 6143625"/>
              <a:gd name="connsiteY22" fmla="*/ 2671763 h 2981325"/>
              <a:gd name="connsiteX23" fmla="*/ 3181350 w 6143625"/>
              <a:gd name="connsiteY23" fmla="*/ 2671763 h 2981325"/>
              <a:gd name="connsiteX24" fmla="*/ 3181350 w 6143625"/>
              <a:gd name="connsiteY24" fmla="*/ 2633663 h 2981325"/>
              <a:gd name="connsiteX25" fmla="*/ 3143250 w 6143625"/>
              <a:gd name="connsiteY25" fmla="*/ 2633663 h 2981325"/>
              <a:gd name="connsiteX26" fmla="*/ 3143250 w 6143625"/>
              <a:gd name="connsiteY26" fmla="*/ 2595563 h 2981325"/>
              <a:gd name="connsiteX27" fmla="*/ 3105150 w 6143625"/>
              <a:gd name="connsiteY27" fmla="*/ 2595563 h 2981325"/>
              <a:gd name="connsiteX28" fmla="*/ 3105150 w 6143625"/>
              <a:gd name="connsiteY28" fmla="*/ 2538413 h 2981325"/>
              <a:gd name="connsiteX29" fmla="*/ 3009900 w 6143625"/>
              <a:gd name="connsiteY29" fmla="*/ 2538413 h 2981325"/>
              <a:gd name="connsiteX30" fmla="*/ 3009900 w 6143625"/>
              <a:gd name="connsiteY30" fmla="*/ 2509838 h 2981325"/>
              <a:gd name="connsiteX31" fmla="*/ 2971800 w 6143625"/>
              <a:gd name="connsiteY31" fmla="*/ 2509838 h 2981325"/>
              <a:gd name="connsiteX32" fmla="*/ 2971800 w 6143625"/>
              <a:gd name="connsiteY32" fmla="*/ 2481263 h 2981325"/>
              <a:gd name="connsiteX33" fmla="*/ 2876550 w 6143625"/>
              <a:gd name="connsiteY33" fmla="*/ 2481263 h 2981325"/>
              <a:gd name="connsiteX34" fmla="*/ 2876550 w 6143625"/>
              <a:gd name="connsiteY34" fmla="*/ 2481263 h 2981325"/>
              <a:gd name="connsiteX35" fmla="*/ 2876550 w 6143625"/>
              <a:gd name="connsiteY35" fmla="*/ 2452688 h 2981325"/>
              <a:gd name="connsiteX36" fmla="*/ 2786062 w 6143625"/>
              <a:gd name="connsiteY36" fmla="*/ 2452688 h 2981325"/>
              <a:gd name="connsiteX37" fmla="*/ 2786062 w 6143625"/>
              <a:gd name="connsiteY37" fmla="*/ 2419350 h 2981325"/>
              <a:gd name="connsiteX38" fmla="*/ 2671762 w 6143625"/>
              <a:gd name="connsiteY38" fmla="*/ 2419350 h 2981325"/>
              <a:gd name="connsiteX39" fmla="*/ 2671762 w 6143625"/>
              <a:gd name="connsiteY39" fmla="*/ 2366963 h 2981325"/>
              <a:gd name="connsiteX40" fmla="*/ 2628900 w 6143625"/>
              <a:gd name="connsiteY40" fmla="*/ 2366963 h 2981325"/>
              <a:gd name="connsiteX41" fmla="*/ 2628900 w 6143625"/>
              <a:gd name="connsiteY41" fmla="*/ 2314575 h 2981325"/>
              <a:gd name="connsiteX42" fmla="*/ 2466975 w 6143625"/>
              <a:gd name="connsiteY42" fmla="*/ 2314575 h 2981325"/>
              <a:gd name="connsiteX43" fmla="*/ 2466975 w 6143625"/>
              <a:gd name="connsiteY43" fmla="*/ 2276475 h 2981325"/>
              <a:gd name="connsiteX44" fmla="*/ 2409825 w 6143625"/>
              <a:gd name="connsiteY44" fmla="*/ 2276475 h 2981325"/>
              <a:gd name="connsiteX45" fmla="*/ 2409825 w 6143625"/>
              <a:gd name="connsiteY45" fmla="*/ 2214563 h 2981325"/>
              <a:gd name="connsiteX46" fmla="*/ 2347912 w 6143625"/>
              <a:gd name="connsiteY46" fmla="*/ 2214563 h 2981325"/>
              <a:gd name="connsiteX47" fmla="*/ 2347912 w 6143625"/>
              <a:gd name="connsiteY47" fmla="*/ 2176463 h 2981325"/>
              <a:gd name="connsiteX48" fmla="*/ 2281237 w 6143625"/>
              <a:gd name="connsiteY48" fmla="*/ 2176463 h 2981325"/>
              <a:gd name="connsiteX49" fmla="*/ 2281237 w 6143625"/>
              <a:gd name="connsiteY49" fmla="*/ 2124075 h 2981325"/>
              <a:gd name="connsiteX50" fmla="*/ 2252662 w 6143625"/>
              <a:gd name="connsiteY50" fmla="*/ 2124075 h 2981325"/>
              <a:gd name="connsiteX51" fmla="*/ 2252662 w 6143625"/>
              <a:gd name="connsiteY51" fmla="*/ 2076450 h 2981325"/>
              <a:gd name="connsiteX52" fmla="*/ 2066925 w 6143625"/>
              <a:gd name="connsiteY52" fmla="*/ 2076450 h 2981325"/>
              <a:gd name="connsiteX53" fmla="*/ 2066925 w 6143625"/>
              <a:gd name="connsiteY53" fmla="*/ 2024063 h 2981325"/>
              <a:gd name="connsiteX54" fmla="*/ 2024062 w 6143625"/>
              <a:gd name="connsiteY54" fmla="*/ 2024063 h 2981325"/>
              <a:gd name="connsiteX55" fmla="*/ 2024062 w 6143625"/>
              <a:gd name="connsiteY55" fmla="*/ 1985963 h 2981325"/>
              <a:gd name="connsiteX56" fmla="*/ 1971675 w 6143625"/>
              <a:gd name="connsiteY56" fmla="*/ 1985963 h 2981325"/>
              <a:gd name="connsiteX57" fmla="*/ 1971675 w 6143625"/>
              <a:gd name="connsiteY57" fmla="*/ 1938338 h 2981325"/>
              <a:gd name="connsiteX58" fmla="*/ 1914525 w 6143625"/>
              <a:gd name="connsiteY58" fmla="*/ 1938338 h 2981325"/>
              <a:gd name="connsiteX59" fmla="*/ 1914525 w 6143625"/>
              <a:gd name="connsiteY59" fmla="*/ 1862138 h 2981325"/>
              <a:gd name="connsiteX60" fmla="*/ 1885950 w 6143625"/>
              <a:gd name="connsiteY60" fmla="*/ 1862138 h 2981325"/>
              <a:gd name="connsiteX61" fmla="*/ 1885950 w 6143625"/>
              <a:gd name="connsiteY61" fmla="*/ 1824038 h 2981325"/>
              <a:gd name="connsiteX62" fmla="*/ 1828800 w 6143625"/>
              <a:gd name="connsiteY62" fmla="*/ 1824038 h 2981325"/>
              <a:gd name="connsiteX63" fmla="*/ 1828800 w 6143625"/>
              <a:gd name="connsiteY63" fmla="*/ 1781175 h 2981325"/>
              <a:gd name="connsiteX64" fmla="*/ 1738312 w 6143625"/>
              <a:gd name="connsiteY64" fmla="*/ 1781175 h 2981325"/>
              <a:gd name="connsiteX65" fmla="*/ 1738312 w 6143625"/>
              <a:gd name="connsiteY65" fmla="*/ 1738313 h 2981325"/>
              <a:gd name="connsiteX66" fmla="*/ 1690687 w 6143625"/>
              <a:gd name="connsiteY66" fmla="*/ 1738313 h 2981325"/>
              <a:gd name="connsiteX67" fmla="*/ 1690687 w 6143625"/>
              <a:gd name="connsiteY67" fmla="*/ 1704975 h 2981325"/>
              <a:gd name="connsiteX68" fmla="*/ 1643062 w 6143625"/>
              <a:gd name="connsiteY68" fmla="*/ 1704975 h 2981325"/>
              <a:gd name="connsiteX69" fmla="*/ 1643062 w 6143625"/>
              <a:gd name="connsiteY69" fmla="*/ 1619250 h 2981325"/>
              <a:gd name="connsiteX70" fmla="*/ 1614487 w 6143625"/>
              <a:gd name="connsiteY70" fmla="*/ 1619250 h 2981325"/>
              <a:gd name="connsiteX71" fmla="*/ 1614487 w 6143625"/>
              <a:gd name="connsiteY71" fmla="*/ 1533525 h 2981325"/>
              <a:gd name="connsiteX72" fmla="*/ 1576387 w 6143625"/>
              <a:gd name="connsiteY72" fmla="*/ 1533525 h 2981325"/>
              <a:gd name="connsiteX73" fmla="*/ 1576387 w 6143625"/>
              <a:gd name="connsiteY73" fmla="*/ 1481138 h 2981325"/>
              <a:gd name="connsiteX74" fmla="*/ 1524000 w 6143625"/>
              <a:gd name="connsiteY74" fmla="*/ 1481138 h 2981325"/>
              <a:gd name="connsiteX75" fmla="*/ 1524000 w 6143625"/>
              <a:gd name="connsiteY75" fmla="*/ 1447800 h 2981325"/>
              <a:gd name="connsiteX76" fmla="*/ 1466850 w 6143625"/>
              <a:gd name="connsiteY76" fmla="*/ 1447800 h 2981325"/>
              <a:gd name="connsiteX77" fmla="*/ 1466850 w 6143625"/>
              <a:gd name="connsiteY77" fmla="*/ 1414463 h 2981325"/>
              <a:gd name="connsiteX78" fmla="*/ 1414462 w 6143625"/>
              <a:gd name="connsiteY78" fmla="*/ 1414463 h 2981325"/>
              <a:gd name="connsiteX79" fmla="*/ 1414462 w 6143625"/>
              <a:gd name="connsiteY79" fmla="*/ 1414463 h 2981325"/>
              <a:gd name="connsiteX80" fmla="*/ 1395412 w 6143625"/>
              <a:gd name="connsiteY80" fmla="*/ 1395413 h 2981325"/>
              <a:gd name="connsiteX81" fmla="*/ 1395412 w 6143625"/>
              <a:gd name="connsiteY81" fmla="*/ 1347788 h 2981325"/>
              <a:gd name="connsiteX82" fmla="*/ 1362075 w 6143625"/>
              <a:gd name="connsiteY82" fmla="*/ 1347788 h 2981325"/>
              <a:gd name="connsiteX83" fmla="*/ 1362075 w 6143625"/>
              <a:gd name="connsiteY83" fmla="*/ 1281113 h 2981325"/>
              <a:gd name="connsiteX84" fmla="*/ 1333500 w 6143625"/>
              <a:gd name="connsiteY84" fmla="*/ 1281113 h 2981325"/>
              <a:gd name="connsiteX85" fmla="*/ 1333500 w 6143625"/>
              <a:gd name="connsiteY85" fmla="*/ 1223963 h 2981325"/>
              <a:gd name="connsiteX86" fmla="*/ 1300162 w 6143625"/>
              <a:gd name="connsiteY86" fmla="*/ 1223963 h 2981325"/>
              <a:gd name="connsiteX87" fmla="*/ 1300162 w 6143625"/>
              <a:gd name="connsiteY87" fmla="*/ 1166813 h 2981325"/>
              <a:gd name="connsiteX88" fmla="*/ 1257300 w 6143625"/>
              <a:gd name="connsiteY88" fmla="*/ 1166813 h 2981325"/>
              <a:gd name="connsiteX89" fmla="*/ 1257300 w 6143625"/>
              <a:gd name="connsiteY89" fmla="*/ 1104900 h 2981325"/>
              <a:gd name="connsiteX90" fmla="*/ 1233487 w 6143625"/>
              <a:gd name="connsiteY90" fmla="*/ 1104900 h 2981325"/>
              <a:gd name="connsiteX91" fmla="*/ 1233487 w 6143625"/>
              <a:gd name="connsiteY91" fmla="*/ 1052513 h 2981325"/>
              <a:gd name="connsiteX92" fmla="*/ 1166812 w 6143625"/>
              <a:gd name="connsiteY92" fmla="*/ 1052513 h 2981325"/>
              <a:gd name="connsiteX93" fmla="*/ 1166812 w 6143625"/>
              <a:gd name="connsiteY93" fmla="*/ 1019175 h 2981325"/>
              <a:gd name="connsiteX94" fmla="*/ 1066800 w 6143625"/>
              <a:gd name="connsiteY94" fmla="*/ 1019175 h 2981325"/>
              <a:gd name="connsiteX95" fmla="*/ 1066800 w 6143625"/>
              <a:gd name="connsiteY95" fmla="*/ 995363 h 2981325"/>
              <a:gd name="connsiteX96" fmla="*/ 1000125 w 6143625"/>
              <a:gd name="connsiteY96" fmla="*/ 995363 h 2981325"/>
              <a:gd name="connsiteX97" fmla="*/ 1000125 w 6143625"/>
              <a:gd name="connsiteY97" fmla="*/ 957263 h 2981325"/>
              <a:gd name="connsiteX98" fmla="*/ 947737 w 6143625"/>
              <a:gd name="connsiteY98" fmla="*/ 957263 h 2981325"/>
              <a:gd name="connsiteX99" fmla="*/ 947737 w 6143625"/>
              <a:gd name="connsiteY99" fmla="*/ 914400 h 2981325"/>
              <a:gd name="connsiteX100" fmla="*/ 919162 w 6143625"/>
              <a:gd name="connsiteY100" fmla="*/ 914400 h 2981325"/>
              <a:gd name="connsiteX101" fmla="*/ 919162 w 6143625"/>
              <a:gd name="connsiteY101" fmla="*/ 814388 h 2981325"/>
              <a:gd name="connsiteX102" fmla="*/ 919162 w 6143625"/>
              <a:gd name="connsiteY102" fmla="*/ 814388 h 2981325"/>
              <a:gd name="connsiteX103" fmla="*/ 919162 w 6143625"/>
              <a:gd name="connsiteY103" fmla="*/ 752475 h 2981325"/>
              <a:gd name="connsiteX104" fmla="*/ 876300 w 6143625"/>
              <a:gd name="connsiteY104" fmla="*/ 742950 h 2981325"/>
              <a:gd name="connsiteX105" fmla="*/ 857250 w 6143625"/>
              <a:gd name="connsiteY105" fmla="*/ 742950 h 2981325"/>
              <a:gd name="connsiteX106" fmla="*/ 857250 w 6143625"/>
              <a:gd name="connsiteY106" fmla="*/ 709613 h 2981325"/>
              <a:gd name="connsiteX107" fmla="*/ 795337 w 6143625"/>
              <a:gd name="connsiteY107" fmla="*/ 709613 h 2981325"/>
              <a:gd name="connsiteX108" fmla="*/ 795337 w 6143625"/>
              <a:gd name="connsiteY108" fmla="*/ 681038 h 2981325"/>
              <a:gd name="connsiteX109" fmla="*/ 762000 w 6143625"/>
              <a:gd name="connsiteY109" fmla="*/ 681038 h 2981325"/>
              <a:gd name="connsiteX110" fmla="*/ 762000 w 6143625"/>
              <a:gd name="connsiteY110" fmla="*/ 638175 h 2981325"/>
              <a:gd name="connsiteX111" fmla="*/ 666750 w 6143625"/>
              <a:gd name="connsiteY111" fmla="*/ 638175 h 2981325"/>
              <a:gd name="connsiteX112" fmla="*/ 666750 w 6143625"/>
              <a:gd name="connsiteY112" fmla="*/ 585788 h 2981325"/>
              <a:gd name="connsiteX113" fmla="*/ 619125 w 6143625"/>
              <a:gd name="connsiteY113" fmla="*/ 585788 h 2981325"/>
              <a:gd name="connsiteX114" fmla="*/ 619125 w 6143625"/>
              <a:gd name="connsiteY114" fmla="*/ 538163 h 2981325"/>
              <a:gd name="connsiteX115" fmla="*/ 590550 w 6143625"/>
              <a:gd name="connsiteY115" fmla="*/ 538163 h 2981325"/>
              <a:gd name="connsiteX116" fmla="*/ 590550 w 6143625"/>
              <a:gd name="connsiteY116" fmla="*/ 457200 h 2981325"/>
              <a:gd name="connsiteX117" fmla="*/ 547687 w 6143625"/>
              <a:gd name="connsiteY117" fmla="*/ 457200 h 2981325"/>
              <a:gd name="connsiteX118" fmla="*/ 547687 w 6143625"/>
              <a:gd name="connsiteY118" fmla="*/ 400050 h 2981325"/>
              <a:gd name="connsiteX119" fmla="*/ 481012 w 6143625"/>
              <a:gd name="connsiteY119" fmla="*/ 400050 h 2981325"/>
              <a:gd name="connsiteX120" fmla="*/ 481012 w 6143625"/>
              <a:gd name="connsiteY120" fmla="*/ 371475 h 2981325"/>
              <a:gd name="connsiteX121" fmla="*/ 395287 w 6143625"/>
              <a:gd name="connsiteY121" fmla="*/ 371475 h 2981325"/>
              <a:gd name="connsiteX122" fmla="*/ 395287 w 6143625"/>
              <a:gd name="connsiteY122" fmla="*/ 304800 h 2981325"/>
              <a:gd name="connsiteX123" fmla="*/ 309562 w 6143625"/>
              <a:gd name="connsiteY123" fmla="*/ 304800 h 2981325"/>
              <a:gd name="connsiteX124" fmla="*/ 309562 w 6143625"/>
              <a:gd name="connsiteY124" fmla="*/ 257175 h 2981325"/>
              <a:gd name="connsiteX125" fmla="*/ 309562 w 6143625"/>
              <a:gd name="connsiteY125" fmla="*/ 257175 h 2981325"/>
              <a:gd name="connsiteX126" fmla="*/ 271462 w 6143625"/>
              <a:gd name="connsiteY126" fmla="*/ 219075 h 2981325"/>
              <a:gd name="connsiteX127" fmla="*/ 257175 w 6143625"/>
              <a:gd name="connsiteY127" fmla="*/ 178593 h 2981325"/>
              <a:gd name="connsiteX128" fmla="*/ 211931 w 6143625"/>
              <a:gd name="connsiteY128" fmla="*/ 121444 h 2981325"/>
              <a:gd name="connsiteX129" fmla="*/ 178593 w 6143625"/>
              <a:gd name="connsiteY129" fmla="*/ 100013 h 2981325"/>
              <a:gd name="connsiteX130" fmla="*/ 166687 w 6143625"/>
              <a:gd name="connsiteY130" fmla="*/ 71438 h 2981325"/>
              <a:gd name="connsiteX131" fmla="*/ 57150 w 6143625"/>
              <a:gd name="connsiteY131" fmla="*/ 71438 h 2981325"/>
              <a:gd name="connsiteX132" fmla="*/ 57150 w 6143625"/>
              <a:gd name="connsiteY132" fmla="*/ 38100 h 2981325"/>
              <a:gd name="connsiteX133" fmla="*/ 0 w 6143625"/>
              <a:gd name="connsiteY133" fmla="*/ 38100 h 2981325"/>
              <a:gd name="connsiteX134" fmla="*/ 0 w 6143625"/>
              <a:gd name="connsiteY134" fmla="*/ 0 h 2981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143625" h="2981325">
                <a:moveTo>
                  <a:pt x="6143625" y="2981325"/>
                </a:moveTo>
                <a:lnTo>
                  <a:pt x="5710237" y="2981325"/>
                </a:lnTo>
                <a:lnTo>
                  <a:pt x="5710237" y="2952750"/>
                </a:lnTo>
                <a:lnTo>
                  <a:pt x="5710237" y="2952750"/>
                </a:lnTo>
                <a:lnTo>
                  <a:pt x="5681662" y="2924175"/>
                </a:lnTo>
                <a:lnTo>
                  <a:pt x="5243512" y="2924175"/>
                </a:lnTo>
                <a:lnTo>
                  <a:pt x="5243512" y="2876550"/>
                </a:lnTo>
                <a:lnTo>
                  <a:pt x="4595812" y="2876550"/>
                </a:lnTo>
                <a:lnTo>
                  <a:pt x="4595812" y="2852738"/>
                </a:lnTo>
                <a:lnTo>
                  <a:pt x="4395787" y="2852738"/>
                </a:lnTo>
                <a:lnTo>
                  <a:pt x="4395787" y="2824163"/>
                </a:lnTo>
                <a:lnTo>
                  <a:pt x="4252912" y="2824163"/>
                </a:lnTo>
                <a:lnTo>
                  <a:pt x="4252912" y="2814638"/>
                </a:lnTo>
                <a:lnTo>
                  <a:pt x="3990975" y="2814638"/>
                </a:lnTo>
                <a:lnTo>
                  <a:pt x="3990975" y="2790825"/>
                </a:lnTo>
                <a:lnTo>
                  <a:pt x="3862387" y="2790825"/>
                </a:lnTo>
                <a:lnTo>
                  <a:pt x="3862387" y="2771775"/>
                </a:lnTo>
                <a:lnTo>
                  <a:pt x="3681412" y="2771775"/>
                </a:lnTo>
                <a:lnTo>
                  <a:pt x="3681412" y="2743200"/>
                </a:lnTo>
                <a:lnTo>
                  <a:pt x="3629025" y="2743200"/>
                </a:lnTo>
                <a:lnTo>
                  <a:pt x="3629025" y="2705100"/>
                </a:lnTo>
                <a:lnTo>
                  <a:pt x="3352800" y="2705100"/>
                </a:lnTo>
                <a:lnTo>
                  <a:pt x="3352800" y="2671763"/>
                </a:lnTo>
                <a:lnTo>
                  <a:pt x="3181350" y="2671763"/>
                </a:lnTo>
                <a:lnTo>
                  <a:pt x="3181350" y="2633663"/>
                </a:lnTo>
                <a:lnTo>
                  <a:pt x="3143250" y="2633663"/>
                </a:lnTo>
                <a:lnTo>
                  <a:pt x="3143250" y="2595563"/>
                </a:lnTo>
                <a:lnTo>
                  <a:pt x="3105150" y="2595563"/>
                </a:lnTo>
                <a:lnTo>
                  <a:pt x="3105150" y="2538413"/>
                </a:lnTo>
                <a:lnTo>
                  <a:pt x="3009900" y="2538413"/>
                </a:lnTo>
                <a:lnTo>
                  <a:pt x="3009900" y="2509838"/>
                </a:lnTo>
                <a:lnTo>
                  <a:pt x="2971800" y="2509838"/>
                </a:lnTo>
                <a:lnTo>
                  <a:pt x="2971800" y="2481263"/>
                </a:lnTo>
                <a:lnTo>
                  <a:pt x="2876550" y="2481263"/>
                </a:lnTo>
                <a:lnTo>
                  <a:pt x="2876550" y="2481263"/>
                </a:lnTo>
                <a:lnTo>
                  <a:pt x="2876550" y="2452688"/>
                </a:lnTo>
                <a:lnTo>
                  <a:pt x="2786062" y="2452688"/>
                </a:lnTo>
                <a:lnTo>
                  <a:pt x="2786062" y="2419350"/>
                </a:lnTo>
                <a:lnTo>
                  <a:pt x="2671762" y="2419350"/>
                </a:lnTo>
                <a:lnTo>
                  <a:pt x="2671762" y="2366963"/>
                </a:lnTo>
                <a:lnTo>
                  <a:pt x="2628900" y="2366963"/>
                </a:lnTo>
                <a:lnTo>
                  <a:pt x="2628900" y="2314575"/>
                </a:lnTo>
                <a:lnTo>
                  <a:pt x="2466975" y="2314575"/>
                </a:lnTo>
                <a:lnTo>
                  <a:pt x="2466975" y="2276475"/>
                </a:lnTo>
                <a:lnTo>
                  <a:pt x="2409825" y="2276475"/>
                </a:lnTo>
                <a:lnTo>
                  <a:pt x="2409825" y="2214563"/>
                </a:lnTo>
                <a:lnTo>
                  <a:pt x="2347912" y="2214563"/>
                </a:lnTo>
                <a:lnTo>
                  <a:pt x="2347912" y="2176463"/>
                </a:lnTo>
                <a:lnTo>
                  <a:pt x="2281237" y="2176463"/>
                </a:lnTo>
                <a:lnTo>
                  <a:pt x="2281237" y="2124075"/>
                </a:lnTo>
                <a:lnTo>
                  <a:pt x="2252662" y="2124075"/>
                </a:lnTo>
                <a:lnTo>
                  <a:pt x="2252662" y="2076450"/>
                </a:lnTo>
                <a:lnTo>
                  <a:pt x="2066925" y="2076450"/>
                </a:lnTo>
                <a:lnTo>
                  <a:pt x="2066925" y="2024063"/>
                </a:lnTo>
                <a:lnTo>
                  <a:pt x="2024062" y="2024063"/>
                </a:lnTo>
                <a:lnTo>
                  <a:pt x="2024062" y="1985963"/>
                </a:lnTo>
                <a:lnTo>
                  <a:pt x="1971675" y="1985963"/>
                </a:lnTo>
                <a:lnTo>
                  <a:pt x="1971675" y="1938338"/>
                </a:lnTo>
                <a:lnTo>
                  <a:pt x="1914525" y="1938338"/>
                </a:lnTo>
                <a:lnTo>
                  <a:pt x="1914525" y="1862138"/>
                </a:lnTo>
                <a:lnTo>
                  <a:pt x="1885950" y="1862138"/>
                </a:lnTo>
                <a:lnTo>
                  <a:pt x="1885950" y="1824038"/>
                </a:lnTo>
                <a:lnTo>
                  <a:pt x="1828800" y="1824038"/>
                </a:lnTo>
                <a:lnTo>
                  <a:pt x="1828800" y="1781175"/>
                </a:lnTo>
                <a:lnTo>
                  <a:pt x="1738312" y="1781175"/>
                </a:lnTo>
                <a:lnTo>
                  <a:pt x="1738312" y="1738313"/>
                </a:lnTo>
                <a:lnTo>
                  <a:pt x="1690687" y="1738313"/>
                </a:lnTo>
                <a:lnTo>
                  <a:pt x="1690687" y="1704975"/>
                </a:lnTo>
                <a:lnTo>
                  <a:pt x="1643062" y="1704975"/>
                </a:lnTo>
                <a:lnTo>
                  <a:pt x="1643062" y="1619250"/>
                </a:lnTo>
                <a:lnTo>
                  <a:pt x="1614487" y="1619250"/>
                </a:lnTo>
                <a:lnTo>
                  <a:pt x="1614487" y="1533525"/>
                </a:lnTo>
                <a:lnTo>
                  <a:pt x="1576387" y="1533525"/>
                </a:lnTo>
                <a:lnTo>
                  <a:pt x="1576387" y="1481138"/>
                </a:lnTo>
                <a:lnTo>
                  <a:pt x="1524000" y="1481138"/>
                </a:lnTo>
                <a:lnTo>
                  <a:pt x="1524000" y="1447800"/>
                </a:lnTo>
                <a:lnTo>
                  <a:pt x="1466850" y="1447800"/>
                </a:lnTo>
                <a:lnTo>
                  <a:pt x="1466850" y="1414463"/>
                </a:lnTo>
                <a:lnTo>
                  <a:pt x="1414462" y="1414463"/>
                </a:lnTo>
                <a:lnTo>
                  <a:pt x="1414462" y="1414463"/>
                </a:lnTo>
                <a:lnTo>
                  <a:pt x="1395412" y="1395413"/>
                </a:lnTo>
                <a:lnTo>
                  <a:pt x="1395412" y="1347788"/>
                </a:lnTo>
                <a:lnTo>
                  <a:pt x="1362075" y="1347788"/>
                </a:lnTo>
                <a:lnTo>
                  <a:pt x="1362075" y="1281113"/>
                </a:lnTo>
                <a:lnTo>
                  <a:pt x="1333500" y="1281113"/>
                </a:lnTo>
                <a:lnTo>
                  <a:pt x="1333500" y="1223963"/>
                </a:lnTo>
                <a:lnTo>
                  <a:pt x="1300162" y="1223963"/>
                </a:lnTo>
                <a:lnTo>
                  <a:pt x="1300162" y="1166813"/>
                </a:lnTo>
                <a:lnTo>
                  <a:pt x="1257300" y="1166813"/>
                </a:lnTo>
                <a:lnTo>
                  <a:pt x="1257300" y="1104900"/>
                </a:lnTo>
                <a:lnTo>
                  <a:pt x="1233487" y="1104900"/>
                </a:lnTo>
                <a:lnTo>
                  <a:pt x="1233487" y="1052513"/>
                </a:lnTo>
                <a:lnTo>
                  <a:pt x="1166812" y="1052513"/>
                </a:lnTo>
                <a:lnTo>
                  <a:pt x="1166812" y="1019175"/>
                </a:lnTo>
                <a:lnTo>
                  <a:pt x="1066800" y="1019175"/>
                </a:lnTo>
                <a:lnTo>
                  <a:pt x="1066800" y="995363"/>
                </a:lnTo>
                <a:lnTo>
                  <a:pt x="1000125" y="995363"/>
                </a:lnTo>
                <a:lnTo>
                  <a:pt x="1000125" y="957263"/>
                </a:lnTo>
                <a:lnTo>
                  <a:pt x="947737" y="957263"/>
                </a:lnTo>
                <a:lnTo>
                  <a:pt x="947737" y="914400"/>
                </a:lnTo>
                <a:lnTo>
                  <a:pt x="919162" y="914400"/>
                </a:lnTo>
                <a:lnTo>
                  <a:pt x="919162" y="814388"/>
                </a:lnTo>
                <a:lnTo>
                  <a:pt x="919162" y="814388"/>
                </a:lnTo>
                <a:lnTo>
                  <a:pt x="919162" y="752475"/>
                </a:lnTo>
                <a:lnTo>
                  <a:pt x="876300" y="742950"/>
                </a:lnTo>
                <a:lnTo>
                  <a:pt x="857250" y="742950"/>
                </a:lnTo>
                <a:lnTo>
                  <a:pt x="857250" y="709613"/>
                </a:lnTo>
                <a:lnTo>
                  <a:pt x="795337" y="709613"/>
                </a:lnTo>
                <a:lnTo>
                  <a:pt x="795337" y="681038"/>
                </a:lnTo>
                <a:lnTo>
                  <a:pt x="762000" y="681038"/>
                </a:lnTo>
                <a:lnTo>
                  <a:pt x="762000" y="638175"/>
                </a:lnTo>
                <a:lnTo>
                  <a:pt x="666750" y="638175"/>
                </a:lnTo>
                <a:lnTo>
                  <a:pt x="666750" y="585788"/>
                </a:lnTo>
                <a:lnTo>
                  <a:pt x="619125" y="585788"/>
                </a:lnTo>
                <a:lnTo>
                  <a:pt x="619125" y="538163"/>
                </a:lnTo>
                <a:lnTo>
                  <a:pt x="590550" y="538163"/>
                </a:lnTo>
                <a:lnTo>
                  <a:pt x="590550" y="457200"/>
                </a:lnTo>
                <a:lnTo>
                  <a:pt x="547687" y="457200"/>
                </a:lnTo>
                <a:lnTo>
                  <a:pt x="547687" y="400050"/>
                </a:lnTo>
                <a:lnTo>
                  <a:pt x="481012" y="400050"/>
                </a:lnTo>
                <a:lnTo>
                  <a:pt x="481012" y="371475"/>
                </a:lnTo>
                <a:lnTo>
                  <a:pt x="395287" y="371475"/>
                </a:lnTo>
                <a:lnTo>
                  <a:pt x="395287" y="304800"/>
                </a:lnTo>
                <a:lnTo>
                  <a:pt x="309562" y="304800"/>
                </a:lnTo>
                <a:lnTo>
                  <a:pt x="309562" y="257175"/>
                </a:lnTo>
                <a:lnTo>
                  <a:pt x="309562" y="257175"/>
                </a:lnTo>
                <a:lnTo>
                  <a:pt x="271462" y="219075"/>
                </a:lnTo>
                <a:lnTo>
                  <a:pt x="257175" y="178593"/>
                </a:lnTo>
                <a:lnTo>
                  <a:pt x="211931" y="121444"/>
                </a:lnTo>
                <a:lnTo>
                  <a:pt x="178593" y="100013"/>
                </a:lnTo>
                <a:lnTo>
                  <a:pt x="166687" y="71438"/>
                </a:lnTo>
                <a:lnTo>
                  <a:pt x="57150" y="71438"/>
                </a:lnTo>
                <a:lnTo>
                  <a:pt x="57150" y="38100"/>
                </a:lnTo>
                <a:lnTo>
                  <a:pt x="0" y="38100"/>
                </a:lnTo>
                <a:lnTo>
                  <a:pt x="0" y="0"/>
                </a:lnTo>
              </a:path>
            </a:pathLst>
          </a:custGeom>
          <a:noFill/>
          <a:ln w="28575">
            <a:solidFill>
              <a:schemeClr val="accent3"/>
            </a:solidFill>
            <a:miter lim="800000"/>
            <a:headEnd/>
            <a:tailEnd/>
          </a:ln>
          <a:extLst>
            <a:ext uri="{909E8E84-426E-40dd-AFC4-6F175D3DCCD1}">
              <a14:hiddenFill xmlns:a14="http://schemas.microsoft.com/office/drawing/2010/main" xmlns="">
                <a:noFill/>
              </a14:hiddenFill>
            </a:ext>
          </a:extLst>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23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36" name="Group 35">
            <a:extLst>
              <a:ext uri="{FF2B5EF4-FFF2-40B4-BE49-F238E27FC236}">
                <a16:creationId xmlns:a16="http://schemas.microsoft.com/office/drawing/2014/main" id="{9FA479A7-7451-4800-B032-FFAFE13F75DE}"/>
              </a:ext>
            </a:extLst>
          </p:cNvPr>
          <p:cNvGrpSpPr/>
          <p:nvPr/>
        </p:nvGrpSpPr>
        <p:grpSpPr>
          <a:xfrm>
            <a:off x="2091480" y="3986993"/>
            <a:ext cx="3239305" cy="1227849"/>
            <a:chOff x="2107253" y="2961745"/>
            <a:chExt cx="3239305" cy="1227849"/>
          </a:xfrm>
        </p:grpSpPr>
        <p:sp>
          <p:nvSpPr>
            <p:cNvPr id="217" name="TextBox 216">
              <a:extLst>
                <a:ext uri="{FF2B5EF4-FFF2-40B4-BE49-F238E27FC236}">
                  <a16:creationId xmlns:a16="http://schemas.microsoft.com/office/drawing/2014/main" id="{EFBAF425-C7EE-435A-A7D4-1D3A39727298}"/>
                </a:ext>
              </a:extLst>
            </p:cNvPr>
            <p:cNvSpPr txBox="1"/>
            <p:nvPr/>
          </p:nvSpPr>
          <p:spPr bwMode="auto">
            <a:xfrm>
              <a:off x="2998764" y="3430737"/>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29" name="TextBox 228">
              <a:extLst>
                <a:ext uri="{FF2B5EF4-FFF2-40B4-BE49-F238E27FC236}">
                  <a16:creationId xmlns:a16="http://schemas.microsoft.com/office/drawing/2014/main" id="{B1DE0ACE-52BA-45F3-A81A-77C41ABE3C12}"/>
                </a:ext>
              </a:extLst>
            </p:cNvPr>
            <p:cNvSpPr txBox="1"/>
            <p:nvPr/>
          </p:nvSpPr>
          <p:spPr bwMode="auto">
            <a:xfrm>
              <a:off x="3018303" y="3443301"/>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grpSp>
          <p:nvGrpSpPr>
            <p:cNvPr id="22" name="Group 21">
              <a:extLst>
                <a:ext uri="{FF2B5EF4-FFF2-40B4-BE49-F238E27FC236}">
                  <a16:creationId xmlns:a16="http://schemas.microsoft.com/office/drawing/2014/main" id="{E552F6A2-1744-421B-85AB-2C0C26210785}"/>
                </a:ext>
              </a:extLst>
            </p:cNvPr>
            <p:cNvGrpSpPr/>
            <p:nvPr/>
          </p:nvGrpSpPr>
          <p:grpSpPr>
            <a:xfrm>
              <a:off x="2107253" y="2961745"/>
              <a:ext cx="3239305" cy="1227849"/>
              <a:chOff x="2107253" y="2961745"/>
              <a:chExt cx="3239305" cy="1227849"/>
            </a:xfrm>
          </p:grpSpPr>
          <p:sp>
            <p:nvSpPr>
              <p:cNvPr id="215" name="TextBox 214">
                <a:extLst>
                  <a:ext uri="{FF2B5EF4-FFF2-40B4-BE49-F238E27FC236}">
                    <a16:creationId xmlns:a16="http://schemas.microsoft.com/office/drawing/2014/main" id="{B7790A24-DE08-49ED-A1A8-E3BE6293BA1E}"/>
                  </a:ext>
                </a:extLst>
              </p:cNvPr>
              <p:cNvSpPr txBox="1"/>
              <p:nvPr/>
            </p:nvSpPr>
            <p:spPr bwMode="auto">
              <a:xfrm>
                <a:off x="2924854" y="3392106"/>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16" name="TextBox 215">
                <a:extLst>
                  <a:ext uri="{FF2B5EF4-FFF2-40B4-BE49-F238E27FC236}">
                    <a16:creationId xmlns:a16="http://schemas.microsoft.com/office/drawing/2014/main" id="{5ECA9234-31D3-4638-9D82-34E450EC3B26}"/>
                  </a:ext>
                </a:extLst>
              </p:cNvPr>
              <p:cNvSpPr txBox="1"/>
              <p:nvPr/>
            </p:nvSpPr>
            <p:spPr bwMode="auto">
              <a:xfrm>
                <a:off x="2984147" y="3415352"/>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0" name="TextBox 229">
                <a:extLst>
                  <a:ext uri="{FF2B5EF4-FFF2-40B4-BE49-F238E27FC236}">
                    <a16:creationId xmlns:a16="http://schemas.microsoft.com/office/drawing/2014/main" id="{C7BBD85D-F77A-4055-8534-DC5579DE8D70}"/>
                  </a:ext>
                </a:extLst>
              </p:cNvPr>
              <p:cNvSpPr txBox="1"/>
              <p:nvPr/>
            </p:nvSpPr>
            <p:spPr bwMode="auto">
              <a:xfrm>
                <a:off x="3026971" y="3456902"/>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1" name="TextBox 230">
                <a:extLst>
                  <a:ext uri="{FF2B5EF4-FFF2-40B4-BE49-F238E27FC236}">
                    <a16:creationId xmlns:a16="http://schemas.microsoft.com/office/drawing/2014/main" id="{B96FEB39-D53D-4C48-BAB6-6AB8C4743ABE}"/>
                  </a:ext>
                </a:extLst>
              </p:cNvPr>
              <p:cNvSpPr txBox="1"/>
              <p:nvPr/>
            </p:nvSpPr>
            <p:spPr bwMode="auto">
              <a:xfrm>
                <a:off x="3045915" y="3478183"/>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2" name="TextBox 231">
                <a:extLst>
                  <a:ext uri="{FF2B5EF4-FFF2-40B4-BE49-F238E27FC236}">
                    <a16:creationId xmlns:a16="http://schemas.microsoft.com/office/drawing/2014/main" id="{533B22FD-903F-40B0-8B45-ACA484BC8087}"/>
                  </a:ext>
                </a:extLst>
              </p:cNvPr>
              <p:cNvSpPr txBox="1"/>
              <p:nvPr/>
            </p:nvSpPr>
            <p:spPr bwMode="auto">
              <a:xfrm>
                <a:off x="3051681" y="3482435"/>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3" name="TextBox 232">
                <a:extLst>
                  <a:ext uri="{FF2B5EF4-FFF2-40B4-BE49-F238E27FC236}">
                    <a16:creationId xmlns:a16="http://schemas.microsoft.com/office/drawing/2014/main" id="{6665D035-85F6-499B-9E47-93C34D555F86}"/>
                  </a:ext>
                </a:extLst>
              </p:cNvPr>
              <p:cNvSpPr txBox="1"/>
              <p:nvPr/>
            </p:nvSpPr>
            <p:spPr bwMode="auto">
              <a:xfrm>
                <a:off x="3359987" y="3510864"/>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4" name="TextBox 233">
                <a:extLst>
                  <a:ext uri="{FF2B5EF4-FFF2-40B4-BE49-F238E27FC236}">
                    <a16:creationId xmlns:a16="http://schemas.microsoft.com/office/drawing/2014/main" id="{D50DC538-4133-4C68-A73F-B9F3CE93B705}"/>
                  </a:ext>
                </a:extLst>
              </p:cNvPr>
              <p:cNvSpPr txBox="1"/>
              <p:nvPr/>
            </p:nvSpPr>
            <p:spPr bwMode="auto">
              <a:xfrm>
                <a:off x="3368207" y="3510864"/>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5" name="TextBox 234">
                <a:extLst>
                  <a:ext uri="{FF2B5EF4-FFF2-40B4-BE49-F238E27FC236}">
                    <a16:creationId xmlns:a16="http://schemas.microsoft.com/office/drawing/2014/main" id="{5AC7524F-A4C6-422C-B152-B1D553FDAF81}"/>
                  </a:ext>
                </a:extLst>
              </p:cNvPr>
              <p:cNvSpPr txBox="1"/>
              <p:nvPr/>
            </p:nvSpPr>
            <p:spPr bwMode="auto">
              <a:xfrm>
                <a:off x="3390696" y="3510863"/>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6" name="TextBox 235">
                <a:extLst>
                  <a:ext uri="{FF2B5EF4-FFF2-40B4-BE49-F238E27FC236}">
                    <a16:creationId xmlns:a16="http://schemas.microsoft.com/office/drawing/2014/main" id="{174FD64F-9370-46B5-8724-AFC57B41A9D0}"/>
                  </a:ext>
                </a:extLst>
              </p:cNvPr>
              <p:cNvSpPr txBox="1"/>
              <p:nvPr/>
            </p:nvSpPr>
            <p:spPr bwMode="auto">
              <a:xfrm>
                <a:off x="3349113" y="3510208"/>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7" name="TextBox 236">
                <a:extLst>
                  <a:ext uri="{FF2B5EF4-FFF2-40B4-BE49-F238E27FC236}">
                    <a16:creationId xmlns:a16="http://schemas.microsoft.com/office/drawing/2014/main" id="{09C54C0A-500A-49B2-8B59-03B7653497DA}"/>
                  </a:ext>
                </a:extLst>
              </p:cNvPr>
              <p:cNvSpPr txBox="1"/>
              <p:nvPr/>
            </p:nvSpPr>
            <p:spPr bwMode="auto">
              <a:xfrm>
                <a:off x="3653295" y="3548191"/>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8" name="TextBox 237">
                <a:extLst>
                  <a:ext uri="{FF2B5EF4-FFF2-40B4-BE49-F238E27FC236}">
                    <a16:creationId xmlns:a16="http://schemas.microsoft.com/office/drawing/2014/main" id="{49C3B5C8-5D6E-4655-93BE-94CE3B560A2C}"/>
                  </a:ext>
                </a:extLst>
              </p:cNvPr>
              <p:cNvSpPr txBox="1"/>
              <p:nvPr/>
            </p:nvSpPr>
            <p:spPr bwMode="auto">
              <a:xfrm>
                <a:off x="3723183" y="3555036"/>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39" name="TextBox 238">
                <a:extLst>
                  <a:ext uri="{FF2B5EF4-FFF2-40B4-BE49-F238E27FC236}">
                    <a16:creationId xmlns:a16="http://schemas.microsoft.com/office/drawing/2014/main" id="{5BB11159-3E5C-40F4-97F9-78EC47713B60}"/>
                  </a:ext>
                </a:extLst>
              </p:cNvPr>
              <p:cNvSpPr txBox="1"/>
              <p:nvPr/>
            </p:nvSpPr>
            <p:spPr bwMode="auto">
              <a:xfrm>
                <a:off x="3783192" y="3552586"/>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grpSp>
            <p:nvGrpSpPr>
              <p:cNvPr id="15" name="Group 14">
                <a:extLst>
                  <a:ext uri="{FF2B5EF4-FFF2-40B4-BE49-F238E27FC236}">
                    <a16:creationId xmlns:a16="http://schemas.microsoft.com/office/drawing/2014/main" id="{B90ACB3C-6D57-4BBE-8D9F-D1010DCD08FF}"/>
                  </a:ext>
                </a:extLst>
              </p:cNvPr>
              <p:cNvGrpSpPr/>
              <p:nvPr/>
            </p:nvGrpSpPr>
            <p:grpSpPr>
              <a:xfrm>
                <a:off x="2107253" y="2961745"/>
                <a:ext cx="3239305" cy="1227849"/>
                <a:chOff x="2107253" y="2961745"/>
                <a:chExt cx="3239305" cy="1227849"/>
              </a:xfrm>
            </p:grpSpPr>
            <p:grpSp>
              <p:nvGrpSpPr>
                <p:cNvPr id="9228" name="Group 9227">
                  <a:extLst>
                    <a:ext uri="{FF2B5EF4-FFF2-40B4-BE49-F238E27FC236}">
                      <a16:creationId xmlns:a16="http://schemas.microsoft.com/office/drawing/2014/main" id="{4B0838D4-2571-44B4-AD23-D8549D2D20CC}"/>
                    </a:ext>
                  </a:extLst>
                </p:cNvPr>
                <p:cNvGrpSpPr/>
                <p:nvPr/>
              </p:nvGrpSpPr>
              <p:grpSpPr>
                <a:xfrm>
                  <a:off x="2107253" y="2961745"/>
                  <a:ext cx="3239305" cy="1227849"/>
                  <a:chOff x="3667533" y="2723809"/>
                  <a:chExt cx="5353665" cy="2029290"/>
                </a:xfrm>
              </p:grpSpPr>
              <p:sp>
                <p:nvSpPr>
                  <p:cNvPr id="160" name="TextBox 159">
                    <a:extLst>
                      <a:ext uri="{FF2B5EF4-FFF2-40B4-BE49-F238E27FC236}">
                        <a16:creationId xmlns:a16="http://schemas.microsoft.com/office/drawing/2014/main" id="{A4EC600C-507C-48CA-A4D0-E4622DEA9D6A}"/>
                      </a:ext>
                    </a:extLst>
                  </p:cNvPr>
                  <p:cNvSpPr txBox="1"/>
                  <p:nvPr/>
                </p:nvSpPr>
                <p:spPr bwMode="auto">
                  <a:xfrm>
                    <a:off x="5213303" y="415557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163" name="TextBox 162">
                    <a:extLst>
                      <a:ext uri="{FF2B5EF4-FFF2-40B4-BE49-F238E27FC236}">
                        <a16:creationId xmlns:a16="http://schemas.microsoft.com/office/drawing/2014/main" id="{466B66DD-7D43-44B4-8B87-B336A85089C0}"/>
                      </a:ext>
                    </a:extLst>
                  </p:cNvPr>
                  <p:cNvSpPr txBox="1"/>
                  <p:nvPr/>
                </p:nvSpPr>
                <p:spPr bwMode="auto">
                  <a:xfrm>
                    <a:off x="3667533" y="2723809"/>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64" name="TextBox 163">
                    <a:extLst>
                      <a:ext uri="{FF2B5EF4-FFF2-40B4-BE49-F238E27FC236}">
                        <a16:creationId xmlns:a16="http://schemas.microsoft.com/office/drawing/2014/main" id="{5E0E1DCC-4AB5-4A1B-8808-D609B394F2DD}"/>
                      </a:ext>
                    </a:extLst>
                  </p:cNvPr>
                  <p:cNvSpPr txBox="1"/>
                  <p:nvPr/>
                </p:nvSpPr>
                <p:spPr bwMode="auto">
                  <a:xfrm>
                    <a:off x="4424736" y="319164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65" name="TextBox 164">
                    <a:extLst>
                      <a:ext uri="{FF2B5EF4-FFF2-40B4-BE49-F238E27FC236}">
                        <a16:creationId xmlns:a16="http://schemas.microsoft.com/office/drawing/2014/main" id="{41850225-770C-4934-978F-BE3B37FF89F1}"/>
                      </a:ext>
                    </a:extLst>
                  </p:cNvPr>
                  <p:cNvSpPr txBox="1"/>
                  <p:nvPr/>
                </p:nvSpPr>
                <p:spPr bwMode="auto">
                  <a:xfrm>
                    <a:off x="4524928" y="323491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66" name="TextBox 165">
                    <a:extLst>
                      <a:ext uri="{FF2B5EF4-FFF2-40B4-BE49-F238E27FC236}">
                        <a16:creationId xmlns:a16="http://schemas.microsoft.com/office/drawing/2014/main" id="{A0D75C4F-71F7-44D9-9849-BDC50F7C01EA}"/>
                      </a:ext>
                    </a:extLst>
                  </p:cNvPr>
                  <p:cNvSpPr txBox="1"/>
                  <p:nvPr/>
                </p:nvSpPr>
                <p:spPr bwMode="auto">
                  <a:xfrm>
                    <a:off x="4727164" y="3327610"/>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67" name="TextBox 166">
                    <a:extLst>
                      <a:ext uri="{FF2B5EF4-FFF2-40B4-BE49-F238E27FC236}">
                        <a16:creationId xmlns:a16="http://schemas.microsoft.com/office/drawing/2014/main" id="{0CC143DB-77E5-4BBD-91C5-A78172708B48}"/>
                      </a:ext>
                    </a:extLst>
                  </p:cNvPr>
                  <p:cNvSpPr txBox="1"/>
                  <p:nvPr/>
                </p:nvSpPr>
                <p:spPr bwMode="auto">
                  <a:xfrm>
                    <a:off x="4646077" y="3281133"/>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68" name="TextBox 167">
                    <a:extLst>
                      <a:ext uri="{FF2B5EF4-FFF2-40B4-BE49-F238E27FC236}">
                        <a16:creationId xmlns:a16="http://schemas.microsoft.com/office/drawing/2014/main" id="{852F1E80-8B91-4898-A51D-865EE7D6DD55}"/>
                      </a:ext>
                    </a:extLst>
                  </p:cNvPr>
                  <p:cNvSpPr txBox="1"/>
                  <p:nvPr/>
                </p:nvSpPr>
                <p:spPr bwMode="auto">
                  <a:xfrm>
                    <a:off x="3924705" y="289048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69" name="TextBox 168">
                    <a:extLst>
                      <a:ext uri="{FF2B5EF4-FFF2-40B4-BE49-F238E27FC236}">
                        <a16:creationId xmlns:a16="http://schemas.microsoft.com/office/drawing/2014/main" id="{151405C5-8EDA-4AFF-8590-B6691CE7FEF8}"/>
                      </a:ext>
                    </a:extLst>
                  </p:cNvPr>
                  <p:cNvSpPr txBox="1"/>
                  <p:nvPr/>
                </p:nvSpPr>
                <p:spPr bwMode="auto">
                  <a:xfrm>
                    <a:off x="4946746" y="3404107"/>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0" name="TextBox 169">
                    <a:extLst>
                      <a:ext uri="{FF2B5EF4-FFF2-40B4-BE49-F238E27FC236}">
                        <a16:creationId xmlns:a16="http://schemas.microsoft.com/office/drawing/2014/main" id="{82C5E4D2-966E-4D5C-BC6B-F39153D167CD}"/>
                      </a:ext>
                    </a:extLst>
                  </p:cNvPr>
                  <p:cNvSpPr txBox="1"/>
                  <p:nvPr/>
                </p:nvSpPr>
                <p:spPr bwMode="auto">
                  <a:xfrm>
                    <a:off x="5298739" y="360441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1" name="TextBox 170">
                    <a:extLst>
                      <a:ext uri="{FF2B5EF4-FFF2-40B4-BE49-F238E27FC236}">
                        <a16:creationId xmlns:a16="http://schemas.microsoft.com/office/drawing/2014/main" id="{9FF87CFA-77BC-4FA4-A71B-0860EDEA75ED}"/>
                      </a:ext>
                    </a:extLst>
                  </p:cNvPr>
                  <p:cNvSpPr txBox="1"/>
                  <p:nvPr/>
                </p:nvSpPr>
                <p:spPr bwMode="auto">
                  <a:xfrm>
                    <a:off x="5246631" y="3596799"/>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2" name="TextBox 171">
                    <a:extLst>
                      <a:ext uri="{FF2B5EF4-FFF2-40B4-BE49-F238E27FC236}">
                        <a16:creationId xmlns:a16="http://schemas.microsoft.com/office/drawing/2014/main" id="{B4AC3E27-6D89-42C7-AC14-E63E97E63230}"/>
                      </a:ext>
                    </a:extLst>
                  </p:cNvPr>
                  <p:cNvSpPr txBox="1"/>
                  <p:nvPr/>
                </p:nvSpPr>
                <p:spPr bwMode="auto">
                  <a:xfrm>
                    <a:off x="5327053" y="3607266"/>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3" name="TextBox 172">
                    <a:extLst>
                      <a:ext uri="{FF2B5EF4-FFF2-40B4-BE49-F238E27FC236}">
                        <a16:creationId xmlns:a16="http://schemas.microsoft.com/office/drawing/2014/main" id="{A2916735-E5C1-45DB-9A24-6975974E3327}"/>
                      </a:ext>
                    </a:extLst>
                  </p:cNvPr>
                  <p:cNvSpPr txBox="1"/>
                  <p:nvPr/>
                </p:nvSpPr>
                <p:spPr bwMode="auto">
                  <a:xfrm>
                    <a:off x="5549482" y="3593247"/>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4" name="TextBox 173">
                    <a:extLst>
                      <a:ext uri="{FF2B5EF4-FFF2-40B4-BE49-F238E27FC236}">
                        <a16:creationId xmlns:a16="http://schemas.microsoft.com/office/drawing/2014/main" id="{7BF2F820-06E5-4EEE-8AEA-4C40768E4658}"/>
                      </a:ext>
                    </a:extLst>
                  </p:cNvPr>
                  <p:cNvSpPr txBox="1"/>
                  <p:nvPr/>
                </p:nvSpPr>
                <p:spPr bwMode="auto">
                  <a:xfrm>
                    <a:off x="5408140" y="3602477"/>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5" name="TextBox 174">
                    <a:extLst>
                      <a:ext uri="{FF2B5EF4-FFF2-40B4-BE49-F238E27FC236}">
                        <a16:creationId xmlns:a16="http://schemas.microsoft.com/office/drawing/2014/main" id="{7A0A0D4D-C6EA-43A2-8010-FEF788E133AA}"/>
                      </a:ext>
                    </a:extLst>
                  </p:cNvPr>
                  <p:cNvSpPr txBox="1"/>
                  <p:nvPr/>
                </p:nvSpPr>
                <p:spPr bwMode="auto">
                  <a:xfrm>
                    <a:off x="5622136" y="3617938"/>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6" name="TextBox 175">
                    <a:extLst>
                      <a:ext uri="{FF2B5EF4-FFF2-40B4-BE49-F238E27FC236}">
                        <a16:creationId xmlns:a16="http://schemas.microsoft.com/office/drawing/2014/main" id="{310A7960-AF81-4D16-AEF5-2F9EDB73B741}"/>
                      </a:ext>
                    </a:extLst>
                  </p:cNvPr>
                  <p:cNvSpPr txBox="1"/>
                  <p:nvPr/>
                </p:nvSpPr>
                <p:spPr bwMode="auto">
                  <a:xfrm>
                    <a:off x="5572245" y="3604502"/>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7" name="TextBox 176">
                    <a:extLst>
                      <a:ext uri="{FF2B5EF4-FFF2-40B4-BE49-F238E27FC236}">
                        <a16:creationId xmlns:a16="http://schemas.microsoft.com/office/drawing/2014/main" id="{9044690A-DA3C-450B-BB43-6956DEE3DB03}"/>
                      </a:ext>
                    </a:extLst>
                  </p:cNvPr>
                  <p:cNvSpPr txBox="1"/>
                  <p:nvPr/>
                </p:nvSpPr>
                <p:spPr bwMode="auto">
                  <a:xfrm>
                    <a:off x="5686185" y="3617876"/>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8" name="TextBox 177">
                    <a:extLst>
                      <a:ext uri="{FF2B5EF4-FFF2-40B4-BE49-F238E27FC236}">
                        <a16:creationId xmlns:a16="http://schemas.microsoft.com/office/drawing/2014/main" id="{BCB40D39-0A2B-4473-9617-9494BBA23CD6}"/>
                      </a:ext>
                    </a:extLst>
                  </p:cNvPr>
                  <p:cNvSpPr txBox="1"/>
                  <p:nvPr/>
                </p:nvSpPr>
                <p:spPr bwMode="auto">
                  <a:xfrm>
                    <a:off x="5697044" y="3618180"/>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79" name="TextBox 178">
                    <a:extLst>
                      <a:ext uri="{FF2B5EF4-FFF2-40B4-BE49-F238E27FC236}">
                        <a16:creationId xmlns:a16="http://schemas.microsoft.com/office/drawing/2014/main" id="{1B943216-C4B3-470D-8182-1635462CEF45}"/>
                      </a:ext>
                    </a:extLst>
                  </p:cNvPr>
                  <p:cNvSpPr txBox="1"/>
                  <p:nvPr/>
                </p:nvSpPr>
                <p:spPr bwMode="auto">
                  <a:xfrm>
                    <a:off x="5661963" y="3618123"/>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1" name="TextBox 180">
                    <a:extLst>
                      <a:ext uri="{FF2B5EF4-FFF2-40B4-BE49-F238E27FC236}">
                        <a16:creationId xmlns:a16="http://schemas.microsoft.com/office/drawing/2014/main" id="{9783C433-524B-4B4E-A5A5-DE8784F913E8}"/>
                      </a:ext>
                    </a:extLst>
                  </p:cNvPr>
                  <p:cNvSpPr txBox="1"/>
                  <p:nvPr/>
                </p:nvSpPr>
                <p:spPr bwMode="auto">
                  <a:xfrm>
                    <a:off x="6045071" y="3633056"/>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2" name="TextBox 181">
                    <a:extLst>
                      <a:ext uri="{FF2B5EF4-FFF2-40B4-BE49-F238E27FC236}">
                        <a16:creationId xmlns:a16="http://schemas.microsoft.com/office/drawing/2014/main" id="{B4F2DA8D-A0AA-493C-804C-07C669FAA3F6}"/>
                      </a:ext>
                    </a:extLst>
                  </p:cNvPr>
                  <p:cNvSpPr txBox="1"/>
                  <p:nvPr/>
                </p:nvSpPr>
                <p:spPr bwMode="auto">
                  <a:xfrm>
                    <a:off x="6131353" y="3637840"/>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3" name="TextBox 182">
                    <a:extLst>
                      <a:ext uri="{FF2B5EF4-FFF2-40B4-BE49-F238E27FC236}">
                        <a16:creationId xmlns:a16="http://schemas.microsoft.com/office/drawing/2014/main" id="{E076E7E7-B8A2-4975-83B3-33F290041298}"/>
                      </a:ext>
                    </a:extLst>
                  </p:cNvPr>
                  <p:cNvSpPr txBox="1"/>
                  <p:nvPr/>
                </p:nvSpPr>
                <p:spPr bwMode="auto">
                  <a:xfrm>
                    <a:off x="6198681" y="367325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4" name="TextBox 183">
                    <a:extLst>
                      <a:ext uri="{FF2B5EF4-FFF2-40B4-BE49-F238E27FC236}">
                        <a16:creationId xmlns:a16="http://schemas.microsoft.com/office/drawing/2014/main" id="{4A1EED50-264C-4B36-B476-1C7E6766A827}"/>
                      </a:ext>
                    </a:extLst>
                  </p:cNvPr>
                  <p:cNvSpPr txBox="1"/>
                  <p:nvPr/>
                </p:nvSpPr>
                <p:spPr bwMode="auto">
                  <a:xfrm>
                    <a:off x="6169973" y="366153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5" name="TextBox 184">
                    <a:extLst>
                      <a:ext uri="{FF2B5EF4-FFF2-40B4-BE49-F238E27FC236}">
                        <a16:creationId xmlns:a16="http://schemas.microsoft.com/office/drawing/2014/main" id="{3DA41368-77DA-4F04-9F86-74AF5206E1D7}"/>
                      </a:ext>
                    </a:extLst>
                  </p:cNvPr>
                  <p:cNvSpPr txBox="1"/>
                  <p:nvPr/>
                </p:nvSpPr>
                <p:spPr bwMode="auto">
                  <a:xfrm>
                    <a:off x="6236482" y="369230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6" name="TextBox 185">
                    <a:extLst>
                      <a:ext uri="{FF2B5EF4-FFF2-40B4-BE49-F238E27FC236}">
                        <a16:creationId xmlns:a16="http://schemas.microsoft.com/office/drawing/2014/main" id="{BAF5F8AE-CC78-4641-AC73-9D8B30B2A2DC}"/>
                      </a:ext>
                    </a:extLst>
                  </p:cNvPr>
                  <p:cNvSpPr txBox="1"/>
                  <p:nvPr/>
                </p:nvSpPr>
                <p:spPr bwMode="auto">
                  <a:xfrm>
                    <a:off x="6303667" y="370030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7" name="TextBox 186">
                    <a:extLst>
                      <a:ext uri="{FF2B5EF4-FFF2-40B4-BE49-F238E27FC236}">
                        <a16:creationId xmlns:a16="http://schemas.microsoft.com/office/drawing/2014/main" id="{617E433E-E7E8-4D17-9EDC-A5FB9A935FCD}"/>
                      </a:ext>
                    </a:extLst>
                  </p:cNvPr>
                  <p:cNvSpPr txBox="1"/>
                  <p:nvPr/>
                </p:nvSpPr>
                <p:spPr bwMode="auto">
                  <a:xfrm>
                    <a:off x="6260914" y="3696942"/>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8" name="TextBox 187">
                    <a:extLst>
                      <a:ext uri="{FF2B5EF4-FFF2-40B4-BE49-F238E27FC236}">
                        <a16:creationId xmlns:a16="http://schemas.microsoft.com/office/drawing/2014/main" id="{72488B85-0F94-43DF-BA47-ECB88B637659}"/>
                      </a:ext>
                    </a:extLst>
                  </p:cNvPr>
                  <p:cNvSpPr txBox="1"/>
                  <p:nvPr/>
                </p:nvSpPr>
                <p:spPr bwMode="auto">
                  <a:xfrm>
                    <a:off x="6327962" y="370565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89" name="TextBox 188">
                    <a:extLst>
                      <a:ext uri="{FF2B5EF4-FFF2-40B4-BE49-F238E27FC236}">
                        <a16:creationId xmlns:a16="http://schemas.microsoft.com/office/drawing/2014/main" id="{A1DFCDA2-8152-4B3F-9EBA-EB3ACAC00E9D}"/>
                      </a:ext>
                    </a:extLst>
                  </p:cNvPr>
                  <p:cNvSpPr txBox="1"/>
                  <p:nvPr/>
                </p:nvSpPr>
                <p:spPr bwMode="auto">
                  <a:xfrm>
                    <a:off x="6429097" y="370030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0" name="TextBox 189">
                    <a:extLst>
                      <a:ext uri="{FF2B5EF4-FFF2-40B4-BE49-F238E27FC236}">
                        <a16:creationId xmlns:a16="http://schemas.microsoft.com/office/drawing/2014/main" id="{7D41757E-1E9D-4942-A3C4-09507D3DA6A6}"/>
                      </a:ext>
                    </a:extLst>
                  </p:cNvPr>
                  <p:cNvSpPr txBox="1"/>
                  <p:nvPr/>
                </p:nvSpPr>
                <p:spPr bwMode="auto">
                  <a:xfrm>
                    <a:off x="6530451" y="371390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1" name="TextBox 190">
                    <a:extLst>
                      <a:ext uri="{FF2B5EF4-FFF2-40B4-BE49-F238E27FC236}">
                        <a16:creationId xmlns:a16="http://schemas.microsoft.com/office/drawing/2014/main" id="{E5A6AE9E-D08C-49B2-B096-7B99DABC1C4A}"/>
                      </a:ext>
                    </a:extLst>
                  </p:cNvPr>
                  <p:cNvSpPr txBox="1"/>
                  <p:nvPr/>
                </p:nvSpPr>
                <p:spPr bwMode="auto">
                  <a:xfrm>
                    <a:off x="6640969" y="371112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2" name="TextBox 191">
                    <a:extLst>
                      <a:ext uri="{FF2B5EF4-FFF2-40B4-BE49-F238E27FC236}">
                        <a16:creationId xmlns:a16="http://schemas.microsoft.com/office/drawing/2014/main" id="{B35BD9E1-8A7A-48B5-9708-67B3F5382442}"/>
                      </a:ext>
                    </a:extLst>
                  </p:cNvPr>
                  <p:cNvSpPr txBox="1"/>
                  <p:nvPr/>
                </p:nvSpPr>
                <p:spPr bwMode="auto">
                  <a:xfrm>
                    <a:off x="8074884" y="399950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3" name="TextBox 192">
                    <a:extLst>
                      <a:ext uri="{FF2B5EF4-FFF2-40B4-BE49-F238E27FC236}">
                        <a16:creationId xmlns:a16="http://schemas.microsoft.com/office/drawing/2014/main" id="{21F1AD69-A890-429F-828F-C2FA295FD48B}"/>
                      </a:ext>
                    </a:extLst>
                  </p:cNvPr>
                  <p:cNvSpPr txBox="1"/>
                  <p:nvPr/>
                </p:nvSpPr>
                <p:spPr bwMode="auto">
                  <a:xfrm>
                    <a:off x="8348364" y="404019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4" name="TextBox 193">
                    <a:extLst>
                      <a:ext uri="{FF2B5EF4-FFF2-40B4-BE49-F238E27FC236}">
                        <a16:creationId xmlns:a16="http://schemas.microsoft.com/office/drawing/2014/main" id="{57508D4A-43E7-4A51-9188-1185662CE778}"/>
                      </a:ext>
                    </a:extLst>
                  </p:cNvPr>
                  <p:cNvSpPr txBox="1"/>
                  <p:nvPr/>
                </p:nvSpPr>
                <p:spPr bwMode="auto">
                  <a:xfrm>
                    <a:off x="8407452" y="414514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5" name="TextBox 194">
                    <a:extLst>
                      <a:ext uri="{FF2B5EF4-FFF2-40B4-BE49-F238E27FC236}">
                        <a16:creationId xmlns:a16="http://schemas.microsoft.com/office/drawing/2014/main" id="{A37A5230-12BC-4C55-9E28-F91948877BA4}"/>
                      </a:ext>
                    </a:extLst>
                  </p:cNvPr>
                  <p:cNvSpPr txBox="1"/>
                  <p:nvPr/>
                </p:nvSpPr>
                <p:spPr bwMode="auto">
                  <a:xfrm>
                    <a:off x="8738514" y="4291562"/>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6" name="TextBox 195">
                    <a:extLst>
                      <a:ext uri="{FF2B5EF4-FFF2-40B4-BE49-F238E27FC236}">
                        <a16:creationId xmlns:a16="http://schemas.microsoft.com/office/drawing/2014/main" id="{504D3827-B90E-45D1-A90D-9125214C4235}"/>
                      </a:ext>
                    </a:extLst>
                  </p:cNvPr>
                  <p:cNvSpPr txBox="1"/>
                  <p:nvPr/>
                </p:nvSpPr>
                <p:spPr bwMode="auto">
                  <a:xfrm>
                    <a:off x="8194171" y="3984753"/>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7" name="TextBox 196">
                    <a:extLst>
                      <a:ext uri="{FF2B5EF4-FFF2-40B4-BE49-F238E27FC236}">
                        <a16:creationId xmlns:a16="http://schemas.microsoft.com/office/drawing/2014/main" id="{A51D8102-24E3-4444-A399-6B7C1C83F9EE}"/>
                      </a:ext>
                    </a:extLst>
                  </p:cNvPr>
                  <p:cNvSpPr txBox="1"/>
                  <p:nvPr/>
                </p:nvSpPr>
                <p:spPr bwMode="auto">
                  <a:xfrm>
                    <a:off x="8274691" y="4049009"/>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8" name="TextBox 197">
                    <a:extLst>
                      <a:ext uri="{FF2B5EF4-FFF2-40B4-BE49-F238E27FC236}">
                        <a16:creationId xmlns:a16="http://schemas.microsoft.com/office/drawing/2014/main" id="{E37CDE99-2AC4-4B0F-A52C-9ECBBE8FB8BA}"/>
                      </a:ext>
                    </a:extLst>
                  </p:cNvPr>
                  <p:cNvSpPr txBox="1"/>
                  <p:nvPr/>
                </p:nvSpPr>
                <p:spPr bwMode="auto">
                  <a:xfrm>
                    <a:off x="8217586" y="3986122"/>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199" name="TextBox 198">
                    <a:extLst>
                      <a:ext uri="{FF2B5EF4-FFF2-40B4-BE49-F238E27FC236}">
                        <a16:creationId xmlns:a16="http://schemas.microsoft.com/office/drawing/2014/main" id="{BF0792D0-8DAF-43CF-8CFD-5FC20E959C7F}"/>
                      </a:ext>
                    </a:extLst>
                  </p:cNvPr>
                  <p:cNvSpPr txBox="1"/>
                  <p:nvPr/>
                </p:nvSpPr>
                <p:spPr bwMode="auto">
                  <a:xfrm>
                    <a:off x="6726841" y="3753792"/>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0" name="TextBox 199">
                    <a:extLst>
                      <a:ext uri="{FF2B5EF4-FFF2-40B4-BE49-F238E27FC236}">
                        <a16:creationId xmlns:a16="http://schemas.microsoft.com/office/drawing/2014/main" id="{0D8A3EBA-1896-4219-ADA5-91C5D9CBA654}"/>
                      </a:ext>
                    </a:extLst>
                  </p:cNvPr>
                  <p:cNvSpPr txBox="1"/>
                  <p:nvPr/>
                </p:nvSpPr>
                <p:spPr bwMode="auto">
                  <a:xfrm>
                    <a:off x="6684165" y="373783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1" name="TextBox 200">
                    <a:extLst>
                      <a:ext uri="{FF2B5EF4-FFF2-40B4-BE49-F238E27FC236}">
                        <a16:creationId xmlns:a16="http://schemas.microsoft.com/office/drawing/2014/main" id="{E99585D4-E4EB-482A-9CF7-8C0869681AB4}"/>
                      </a:ext>
                    </a:extLst>
                  </p:cNvPr>
                  <p:cNvSpPr txBox="1"/>
                  <p:nvPr/>
                </p:nvSpPr>
                <p:spPr bwMode="auto">
                  <a:xfrm>
                    <a:off x="6812360" y="3777047"/>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2" name="TextBox 201">
                    <a:extLst>
                      <a:ext uri="{FF2B5EF4-FFF2-40B4-BE49-F238E27FC236}">
                        <a16:creationId xmlns:a16="http://schemas.microsoft.com/office/drawing/2014/main" id="{28F09241-D976-4DCB-B53E-B416ECAC675C}"/>
                      </a:ext>
                    </a:extLst>
                  </p:cNvPr>
                  <p:cNvSpPr txBox="1"/>
                  <p:nvPr/>
                </p:nvSpPr>
                <p:spPr bwMode="auto">
                  <a:xfrm>
                    <a:off x="6845718" y="3777811"/>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3" name="TextBox 202">
                    <a:extLst>
                      <a:ext uri="{FF2B5EF4-FFF2-40B4-BE49-F238E27FC236}">
                        <a16:creationId xmlns:a16="http://schemas.microsoft.com/office/drawing/2014/main" id="{96E51171-8325-48A3-9E3C-A61EC92321C7}"/>
                      </a:ext>
                    </a:extLst>
                  </p:cNvPr>
                  <p:cNvSpPr txBox="1"/>
                  <p:nvPr/>
                </p:nvSpPr>
                <p:spPr bwMode="auto">
                  <a:xfrm>
                    <a:off x="7120907" y="383873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4" name="TextBox 203">
                    <a:extLst>
                      <a:ext uri="{FF2B5EF4-FFF2-40B4-BE49-F238E27FC236}">
                        <a16:creationId xmlns:a16="http://schemas.microsoft.com/office/drawing/2014/main" id="{A6F162FE-5716-4B8A-AE43-F4CFBD861B2B}"/>
                      </a:ext>
                    </a:extLst>
                  </p:cNvPr>
                  <p:cNvSpPr txBox="1"/>
                  <p:nvPr/>
                </p:nvSpPr>
                <p:spPr bwMode="auto">
                  <a:xfrm>
                    <a:off x="6869875" y="3777198"/>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5" name="TextBox 204">
                    <a:extLst>
                      <a:ext uri="{FF2B5EF4-FFF2-40B4-BE49-F238E27FC236}">
                        <a16:creationId xmlns:a16="http://schemas.microsoft.com/office/drawing/2014/main" id="{6AFB254C-D613-4606-A143-65F48170B495}"/>
                      </a:ext>
                    </a:extLst>
                  </p:cNvPr>
                  <p:cNvSpPr txBox="1"/>
                  <p:nvPr/>
                </p:nvSpPr>
                <p:spPr bwMode="auto">
                  <a:xfrm>
                    <a:off x="7158269" y="383873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6" name="TextBox 205">
                    <a:extLst>
                      <a:ext uri="{FF2B5EF4-FFF2-40B4-BE49-F238E27FC236}">
                        <a16:creationId xmlns:a16="http://schemas.microsoft.com/office/drawing/2014/main" id="{4E3ED626-37B3-466D-BA1F-0B4436544D91}"/>
                      </a:ext>
                    </a:extLst>
                  </p:cNvPr>
                  <p:cNvSpPr txBox="1"/>
                  <p:nvPr/>
                </p:nvSpPr>
                <p:spPr bwMode="auto">
                  <a:xfrm>
                    <a:off x="7184758" y="384324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7" name="TextBox 206">
                    <a:extLst>
                      <a:ext uri="{FF2B5EF4-FFF2-40B4-BE49-F238E27FC236}">
                        <a16:creationId xmlns:a16="http://schemas.microsoft.com/office/drawing/2014/main" id="{6CC00174-6AA1-4679-880C-41FC08DC3CA5}"/>
                      </a:ext>
                    </a:extLst>
                  </p:cNvPr>
                  <p:cNvSpPr txBox="1"/>
                  <p:nvPr/>
                </p:nvSpPr>
                <p:spPr bwMode="auto">
                  <a:xfrm>
                    <a:off x="7211647" y="386341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8" name="TextBox 207">
                    <a:extLst>
                      <a:ext uri="{FF2B5EF4-FFF2-40B4-BE49-F238E27FC236}">
                        <a16:creationId xmlns:a16="http://schemas.microsoft.com/office/drawing/2014/main" id="{04BA7AD3-5554-44B4-81E3-AC633C944C9E}"/>
                      </a:ext>
                    </a:extLst>
                  </p:cNvPr>
                  <p:cNvSpPr txBox="1"/>
                  <p:nvPr/>
                </p:nvSpPr>
                <p:spPr bwMode="auto">
                  <a:xfrm>
                    <a:off x="7273379" y="3867310"/>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09" name="TextBox 208">
                    <a:extLst>
                      <a:ext uri="{FF2B5EF4-FFF2-40B4-BE49-F238E27FC236}">
                        <a16:creationId xmlns:a16="http://schemas.microsoft.com/office/drawing/2014/main" id="{7A4B8933-CB3A-4EDD-A395-80479911F44D}"/>
                      </a:ext>
                    </a:extLst>
                  </p:cNvPr>
                  <p:cNvSpPr txBox="1"/>
                  <p:nvPr/>
                </p:nvSpPr>
                <p:spPr bwMode="auto">
                  <a:xfrm>
                    <a:off x="7344726" y="3893807"/>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10" name="TextBox 209">
                    <a:extLst>
                      <a:ext uri="{FF2B5EF4-FFF2-40B4-BE49-F238E27FC236}">
                        <a16:creationId xmlns:a16="http://schemas.microsoft.com/office/drawing/2014/main" id="{09A068EA-01A1-4041-BC07-EFC2D027F09E}"/>
                      </a:ext>
                    </a:extLst>
                  </p:cNvPr>
                  <p:cNvSpPr txBox="1"/>
                  <p:nvPr/>
                </p:nvSpPr>
                <p:spPr bwMode="auto">
                  <a:xfrm>
                    <a:off x="7650629" y="394525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11" name="TextBox 210">
                    <a:extLst>
                      <a:ext uri="{FF2B5EF4-FFF2-40B4-BE49-F238E27FC236}">
                        <a16:creationId xmlns:a16="http://schemas.microsoft.com/office/drawing/2014/main" id="{4DBB12BC-8B9D-4335-900B-B21073633810}"/>
                      </a:ext>
                    </a:extLst>
                  </p:cNvPr>
                  <p:cNvSpPr txBox="1"/>
                  <p:nvPr/>
                </p:nvSpPr>
                <p:spPr bwMode="auto">
                  <a:xfrm>
                    <a:off x="7548895" y="3949328"/>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12" name="TextBox 211">
                    <a:extLst>
                      <a:ext uri="{FF2B5EF4-FFF2-40B4-BE49-F238E27FC236}">
                        <a16:creationId xmlns:a16="http://schemas.microsoft.com/office/drawing/2014/main" id="{DDCA70E2-649B-4E30-A097-1E11C7E0FAE1}"/>
                      </a:ext>
                    </a:extLst>
                  </p:cNvPr>
                  <p:cNvSpPr txBox="1"/>
                  <p:nvPr/>
                </p:nvSpPr>
                <p:spPr bwMode="auto">
                  <a:xfrm>
                    <a:off x="7692297" y="3984753"/>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13" name="TextBox 212">
                    <a:extLst>
                      <a:ext uri="{FF2B5EF4-FFF2-40B4-BE49-F238E27FC236}">
                        <a16:creationId xmlns:a16="http://schemas.microsoft.com/office/drawing/2014/main" id="{E79B8AEA-56D9-4261-8AE6-82D6FE3F1530}"/>
                      </a:ext>
                    </a:extLst>
                  </p:cNvPr>
                  <p:cNvSpPr txBox="1"/>
                  <p:nvPr/>
                </p:nvSpPr>
                <p:spPr bwMode="auto">
                  <a:xfrm>
                    <a:off x="7747518" y="3984753"/>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sp>
                <p:nvSpPr>
                  <p:cNvPr id="214" name="TextBox 213">
                    <a:extLst>
                      <a:ext uri="{FF2B5EF4-FFF2-40B4-BE49-F238E27FC236}">
                        <a16:creationId xmlns:a16="http://schemas.microsoft.com/office/drawing/2014/main" id="{74935C2D-B5A6-414F-A2EE-3A09849378DD}"/>
                      </a:ext>
                    </a:extLst>
                  </p:cNvPr>
                  <p:cNvSpPr txBox="1"/>
                  <p:nvPr/>
                </p:nvSpPr>
                <p:spPr bwMode="auto">
                  <a:xfrm>
                    <a:off x="7772581" y="3984753"/>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grpSp>
            <p:sp>
              <p:nvSpPr>
                <p:cNvPr id="240" name="TextBox 239">
                  <a:extLst>
                    <a:ext uri="{FF2B5EF4-FFF2-40B4-BE49-F238E27FC236}">
                      <a16:creationId xmlns:a16="http://schemas.microsoft.com/office/drawing/2014/main" id="{7A4B2BC0-A808-4F48-9126-DD6AC55954C0}"/>
                    </a:ext>
                  </a:extLst>
                </p:cNvPr>
                <p:cNvSpPr txBox="1"/>
                <p:nvPr/>
              </p:nvSpPr>
              <p:spPr bwMode="auto">
                <a:xfrm>
                  <a:off x="4598384" y="3725324"/>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
                  </a:r>
                </a:p>
              </p:txBody>
            </p:sp>
          </p:grpSp>
        </p:grpSp>
      </p:grpSp>
      <p:grpSp>
        <p:nvGrpSpPr>
          <p:cNvPr id="11" name="Group 10">
            <a:extLst>
              <a:ext uri="{FF2B5EF4-FFF2-40B4-BE49-F238E27FC236}">
                <a16:creationId xmlns:a16="http://schemas.microsoft.com/office/drawing/2014/main" id="{A9ECD9FB-7161-4791-BA81-BD9600875ADD}"/>
              </a:ext>
            </a:extLst>
          </p:cNvPr>
          <p:cNvGrpSpPr/>
          <p:nvPr/>
        </p:nvGrpSpPr>
        <p:grpSpPr>
          <a:xfrm>
            <a:off x="1043586" y="3230353"/>
            <a:ext cx="3917515" cy="2093870"/>
            <a:chOff x="1064430" y="2198078"/>
            <a:chExt cx="3917515" cy="2093870"/>
          </a:xfrm>
        </p:grpSpPr>
        <p:sp>
          <p:nvSpPr>
            <p:cNvPr id="241" name="TextBox 240">
              <a:extLst>
                <a:ext uri="{FF2B5EF4-FFF2-40B4-BE49-F238E27FC236}">
                  <a16:creationId xmlns:a16="http://schemas.microsoft.com/office/drawing/2014/main" id="{0F65DDEE-3535-4D89-8525-42F0F207C8BC}"/>
                </a:ext>
              </a:extLst>
            </p:cNvPr>
            <p:cNvSpPr txBox="1"/>
            <p:nvPr/>
          </p:nvSpPr>
          <p:spPr bwMode="auto">
            <a:xfrm>
              <a:off x="1444738" y="2481314"/>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43" name="TextBox 242">
              <a:extLst>
                <a:ext uri="{FF2B5EF4-FFF2-40B4-BE49-F238E27FC236}">
                  <a16:creationId xmlns:a16="http://schemas.microsoft.com/office/drawing/2014/main" id="{02EEAEE4-877D-477A-93F7-5863A0C2F29C}"/>
                </a:ext>
              </a:extLst>
            </p:cNvPr>
            <p:cNvSpPr txBox="1"/>
            <p:nvPr/>
          </p:nvSpPr>
          <p:spPr bwMode="auto">
            <a:xfrm>
              <a:off x="1667379" y="2754775"/>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grpSp>
          <p:nvGrpSpPr>
            <p:cNvPr id="7" name="Group 6">
              <a:extLst>
                <a:ext uri="{FF2B5EF4-FFF2-40B4-BE49-F238E27FC236}">
                  <a16:creationId xmlns:a16="http://schemas.microsoft.com/office/drawing/2014/main" id="{60223441-C9D3-4B37-BEAC-E86F271ACF36}"/>
                </a:ext>
              </a:extLst>
            </p:cNvPr>
            <p:cNvGrpSpPr/>
            <p:nvPr/>
          </p:nvGrpSpPr>
          <p:grpSpPr>
            <a:xfrm>
              <a:off x="1064430" y="2198078"/>
              <a:ext cx="3917515" cy="2093870"/>
              <a:chOff x="1064430" y="2198078"/>
              <a:chExt cx="3917515" cy="2093870"/>
            </a:xfrm>
          </p:grpSpPr>
          <p:sp>
            <p:nvSpPr>
              <p:cNvPr id="9226" name="TextBox 9225">
                <a:extLst>
                  <a:ext uri="{FF2B5EF4-FFF2-40B4-BE49-F238E27FC236}">
                    <a16:creationId xmlns:a16="http://schemas.microsoft.com/office/drawing/2014/main" id="{CF8A3192-8C82-4FE7-84F5-149CF0C9749F}"/>
                  </a:ext>
                </a:extLst>
              </p:cNvPr>
              <p:cNvSpPr txBox="1"/>
              <p:nvPr/>
            </p:nvSpPr>
            <p:spPr bwMode="auto">
              <a:xfrm>
                <a:off x="1064430" y="2198078"/>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grpSp>
            <p:nvGrpSpPr>
              <p:cNvPr id="9230" name="Group 9229">
                <a:extLst>
                  <a:ext uri="{FF2B5EF4-FFF2-40B4-BE49-F238E27FC236}">
                    <a16:creationId xmlns:a16="http://schemas.microsoft.com/office/drawing/2014/main" id="{361882FE-E302-4832-9BD4-F16DA3FADE9D}"/>
                  </a:ext>
                </a:extLst>
              </p:cNvPr>
              <p:cNvGrpSpPr/>
              <p:nvPr/>
            </p:nvGrpSpPr>
            <p:grpSpPr>
              <a:xfrm>
                <a:off x="3146240" y="3842759"/>
                <a:ext cx="1835705" cy="449189"/>
                <a:chOff x="5384689" y="4179878"/>
                <a:chExt cx="3033907" cy="742384"/>
              </a:xfrm>
            </p:grpSpPr>
            <p:sp>
              <p:nvSpPr>
                <p:cNvPr id="218" name="TextBox 217">
                  <a:extLst>
                    <a:ext uri="{FF2B5EF4-FFF2-40B4-BE49-F238E27FC236}">
                      <a16:creationId xmlns:a16="http://schemas.microsoft.com/office/drawing/2014/main" id="{FF333853-C455-45E5-97E7-23DBDCFE172F}"/>
                    </a:ext>
                  </a:extLst>
                </p:cNvPr>
                <p:cNvSpPr txBox="1"/>
                <p:nvPr/>
              </p:nvSpPr>
              <p:spPr bwMode="auto">
                <a:xfrm>
                  <a:off x="5466378" y="4183484"/>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19" name="TextBox 218">
                  <a:extLst>
                    <a:ext uri="{FF2B5EF4-FFF2-40B4-BE49-F238E27FC236}">
                      <a16:creationId xmlns:a16="http://schemas.microsoft.com/office/drawing/2014/main" id="{11A4B217-1059-400E-B17E-66276B5873C8}"/>
                    </a:ext>
                  </a:extLst>
                </p:cNvPr>
                <p:cNvSpPr txBox="1"/>
                <p:nvPr/>
              </p:nvSpPr>
              <p:spPr bwMode="auto">
                <a:xfrm>
                  <a:off x="5384689" y="4179878"/>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0" name="TextBox 219">
                  <a:extLst>
                    <a:ext uri="{FF2B5EF4-FFF2-40B4-BE49-F238E27FC236}">
                      <a16:creationId xmlns:a16="http://schemas.microsoft.com/office/drawing/2014/main" id="{C49BD691-940A-43BC-AECA-6E97D3CC025A}"/>
                    </a:ext>
                  </a:extLst>
                </p:cNvPr>
                <p:cNvSpPr txBox="1"/>
                <p:nvPr/>
              </p:nvSpPr>
              <p:spPr bwMode="auto">
                <a:xfrm>
                  <a:off x="5619114" y="4199109"/>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1" name="TextBox 220">
                  <a:extLst>
                    <a:ext uri="{FF2B5EF4-FFF2-40B4-BE49-F238E27FC236}">
                      <a16:creationId xmlns:a16="http://schemas.microsoft.com/office/drawing/2014/main" id="{8016CC2E-27DB-4415-B375-8CCFEC6BE014}"/>
                    </a:ext>
                  </a:extLst>
                </p:cNvPr>
                <p:cNvSpPr txBox="1"/>
                <p:nvPr/>
              </p:nvSpPr>
              <p:spPr bwMode="auto">
                <a:xfrm>
                  <a:off x="6113354" y="4302449"/>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2" name="TextBox 221">
                  <a:extLst>
                    <a:ext uri="{FF2B5EF4-FFF2-40B4-BE49-F238E27FC236}">
                      <a16:creationId xmlns:a16="http://schemas.microsoft.com/office/drawing/2014/main" id="{EA7A9A23-6749-448B-A8AB-4156103F1EF6}"/>
                    </a:ext>
                  </a:extLst>
                </p:cNvPr>
                <p:cNvSpPr txBox="1"/>
                <p:nvPr/>
              </p:nvSpPr>
              <p:spPr bwMode="auto">
                <a:xfrm>
                  <a:off x="6179735" y="4303317"/>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3" name="TextBox 222">
                  <a:extLst>
                    <a:ext uri="{FF2B5EF4-FFF2-40B4-BE49-F238E27FC236}">
                      <a16:creationId xmlns:a16="http://schemas.microsoft.com/office/drawing/2014/main" id="{1F505C87-D579-47E3-B682-0FAE6C35676D}"/>
                    </a:ext>
                  </a:extLst>
                </p:cNvPr>
                <p:cNvSpPr txBox="1"/>
                <p:nvPr/>
              </p:nvSpPr>
              <p:spPr bwMode="auto">
                <a:xfrm>
                  <a:off x="6679803" y="435940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4" name="TextBox 223">
                  <a:extLst>
                    <a:ext uri="{FF2B5EF4-FFF2-40B4-BE49-F238E27FC236}">
                      <a16:creationId xmlns:a16="http://schemas.microsoft.com/office/drawing/2014/main" id="{A097E022-6EBE-4BFA-8BD2-432FF98831B1}"/>
                    </a:ext>
                  </a:extLst>
                </p:cNvPr>
                <p:cNvSpPr txBox="1"/>
                <p:nvPr/>
              </p:nvSpPr>
              <p:spPr bwMode="auto">
                <a:xfrm>
                  <a:off x="6200161" y="4303317"/>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5" name="TextBox 224">
                  <a:extLst>
                    <a:ext uri="{FF2B5EF4-FFF2-40B4-BE49-F238E27FC236}">
                      <a16:creationId xmlns:a16="http://schemas.microsoft.com/office/drawing/2014/main" id="{FA4A8DB2-313F-40F9-9721-611C0D2A67F2}"/>
                    </a:ext>
                  </a:extLst>
                </p:cNvPr>
                <p:cNvSpPr txBox="1"/>
                <p:nvPr/>
              </p:nvSpPr>
              <p:spPr bwMode="auto">
                <a:xfrm>
                  <a:off x="6736946" y="4354748"/>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6" name="TextBox 225">
                  <a:extLst>
                    <a:ext uri="{FF2B5EF4-FFF2-40B4-BE49-F238E27FC236}">
                      <a16:creationId xmlns:a16="http://schemas.microsoft.com/office/drawing/2014/main" id="{B46C0B4D-69DB-4664-B613-5C2AC1B3F612}"/>
                    </a:ext>
                  </a:extLst>
                </p:cNvPr>
                <p:cNvSpPr txBox="1"/>
                <p:nvPr/>
              </p:nvSpPr>
              <p:spPr bwMode="auto">
                <a:xfrm>
                  <a:off x="7766006" y="4444913"/>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7" name="TextBox 226">
                  <a:extLst>
                    <a:ext uri="{FF2B5EF4-FFF2-40B4-BE49-F238E27FC236}">
                      <a16:creationId xmlns:a16="http://schemas.microsoft.com/office/drawing/2014/main" id="{A0953240-DE1E-4A2C-82D0-F8C6280E81AB}"/>
                    </a:ext>
                  </a:extLst>
                </p:cNvPr>
                <p:cNvSpPr txBox="1"/>
                <p:nvPr/>
              </p:nvSpPr>
              <p:spPr bwMode="auto">
                <a:xfrm>
                  <a:off x="7732749" y="4443368"/>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28" name="TextBox 227">
                  <a:extLst>
                    <a:ext uri="{FF2B5EF4-FFF2-40B4-BE49-F238E27FC236}">
                      <a16:creationId xmlns:a16="http://schemas.microsoft.com/office/drawing/2014/main" id="{873FB789-FCA1-4EB2-8621-D2633146EAF4}"/>
                    </a:ext>
                  </a:extLst>
                </p:cNvPr>
                <p:cNvSpPr txBox="1"/>
                <p:nvPr/>
              </p:nvSpPr>
              <p:spPr bwMode="auto">
                <a:xfrm>
                  <a:off x="8135912" y="4460725"/>
                  <a:ext cx="282684" cy="4615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grpSp>
          <p:sp>
            <p:nvSpPr>
              <p:cNvPr id="242" name="TextBox 241">
                <a:extLst>
                  <a:ext uri="{FF2B5EF4-FFF2-40B4-BE49-F238E27FC236}">
                    <a16:creationId xmlns:a16="http://schemas.microsoft.com/office/drawing/2014/main" id="{51303134-0787-42AC-81AF-84129D157D1F}"/>
                  </a:ext>
                </a:extLst>
              </p:cNvPr>
              <p:cNvSpPr txBox="1"/>
              <p:nvPr/>
            </p:nvSpPr>
            <p:spPr bwMode="auto">
              <a:xfrm>
                <a:off x="1453646" y="2487973"/>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44" name="TextBox 243">
                <a:extLst>
                  <a:ext uri="{FF2B5EF4-FFF2-40B4-BE49-F238E27FC236}">
                    <a16:creationId xmlns:a16="http://schemas.microsoft.com/office/drawing/2014/main" id="{7E72CFDF-168A-4BEA-AF48-7114DEC1B92A}"/>
                  </a:ext>
                </a:extLst>
              </p:cNvPr>
              <p:cNvSpPr txBox="1"/>
              <p:nvPr/>
            </p:nvSpPr>
            <p:spPr bwMode="auto">
              <a:xfrm>
                <a:off x="1658456" y="2741972"/>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45" name="TextBox 244">
                <a:extLst>
                  <a:ext uri="{FF2B5EF4-FFF2-40B4-BE49-F238E27FC236}">
                    <a16:creationId xmlns:a16="http://schemas.microsoft.com/office/drawing/2014/main" id="{7EDFE953-14B1-41C6-BA01-B8563919D128}"/>
                  </a:ext>
                </a:extLst>
              </p:cNvPr>
              <p:cNvSpPr txBox="1"/>
              <p:nvPr/>
            </p:nvSpPr>
            <p:spPr bwMode="auto">
              <a:xfrm>
                <a:off x="1869049" y="2908518"/>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46" name="TextBox 245">
                <a:extLst>
                  <a:ext uri="{FF2B5EF4-FFF2-40B4-BE49-F238E27FC236}">
                    <a16:creationId xmlns:a16="http://schemas.microsoft.com/office/drawing/2014/main" id="{D3D6C2DE-02CE-409C-9AB2-8836C6BF2D2A}"/>
                  </a:ext>
                </a:extLst>
              </p:cNvPr>
              <p:cNvSpPr txBox="1"/>
              <p:nvPr/>
            </p:nvSpPr>
            <p:spPr bwMode="auto">
              <a:xfrm>
                <a:off x="2095890" y="3200317"/>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47" name="TextBox 246">
                <a:extLst>
                  <a:ext uri="{FF2B5EF4-FFF2-40B4-BE49-F238E27FC236}">
                    <a16:creationId xmlns:a16="http://schemas.microsoft.com/office/drawing/2014/main" id="{3DB51035-89D3-498C-8376-624293B300EC}"/>
                  </a:ext>
                </a:extLst>
              </p:cNvPr>
              <p:cNvSpPr txBox="1"/>
              <p:nvPr/>
            </p:nvSpPr>
            <p:spPr bwMode="auto">
              <a:xfrm>
                <a:off x="2716882" y="3640824"/>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48" name="TextBox 247">
                <a:extLst>
                  <a:ext uri="{FF2B5EF4-FFF2-40B4-BE49-F238E27FC236}">
                    <a16:creationId xmlns:a16="http://schemas.microsoft.com/office/drawing/2014/main" id="{973E9491-DA73-450C-A5C3-6F50C6C5BFF5}"/>
                  </a:ext>
                </a:extLst>
              </p:cNvPr>
              <p:cNvSpPr txBox="1"/>
              <p:nvPr/>
            </p:nvSpPr>
            <p:spPr bwMode="auto">
              <a:xfrm>
                <a:off x="2736651" y="3664321"/>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sp>
            <p:nvSpPr>
              <p:cNvPr id="249" name="TextBox 248">
                <a:extLst>
                  <a:ext uri="{FF2B5EF4-FFF2-40B4-BE49-F238E27FC236}">
                    <a16:creationId xmlns:a16="http://schemas.microsoft.com/office/drawing/2014/main" id="{AF958D62-4BCB-488D-9781-ADB0048C07B1}"/>
                  </a:ext>
                </a:extLst>
              </p:cNvPr>
              <p:cNvSpPr txBox="1"/>
              <p:nvPr/>
            </p:nvSpPr>
            <p:spPr bwMode="auto">
              <a:xfrm>
                <a:off x="2709150" y="3633919"/>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grpSp>
        <p:sp>
          <p:nvSpPr>
            <p:cNvPr id="250" name="TextBox 249">
              <a:extLst>
                <a:ext uri="{FF2B5EF4-FFF2-40B4-BE49-F238E27FC236}">
                  <a16:creationId xmlns:a16="http://schemas.microsoft.com/office/drawing/2014/main" id="{09C200BB-0509-43B6-9840-401F36FF9F9C}"/>
                </a:ext>
              </a:extLst>
            </p:cNvPr>
            <p:cNvSpPr txBox="1"/>
            <p:nvPr/>
          </p:nvSpPr>
          <p:spPr bwMode="auto">
            <a:xfrm>
              <a:off x="3310160" y="3869287"/>
              <a:ext cx="171041" cy="2792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ct val="50000"/>
                </a:spcBef>
                <a:spcAft>
                  <a:spcPct val="0"/>
                </a:spcAft>
                <a:buClrTx/>
                <a:buSzTx/>
                <a:buFontTx/>
                <a:buNone/>
                <a:tabLst/>
                <a:defRPr/>
              </a:pPr>
              <a:r>
                <a:rPr kumimoji="0" lang="en-US" sz="2399"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
              </a:r>
            </a:p>
          </p:txBody>
        </p:sp>
      </p:grpSp>
      <p:sp>
        <p:nvSpPr>
          <p:cNvPr id="251" name="TextBox 7">
            <a:extLst>
              <a:ext uri="{FF2B5EF4-FFF2-40B4-BE49-F238E27FC236}">
                <a16:creationId xmlns:a16="http://schemas.microsoft.com/office/drawing/2014/main" id="{40C872D6-CFA6-467A-BF1B-00EFD8672D46}"/>
              </a:ext>
            </a:extLst>
          </p:cNvPr>
          <p:cNvSpPr txBox="1">
            <a:spLocks noChangeArrowheads="1"/>
          </p:cNvSpPr>
          <p:nvPr/>
        </p:nvSpPr>
        <p:spPr bwMode="auto">
          <a:xfrm>
            <a:off x="985648" y="1376044"/>
            <a:ext cx="546076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PFS in ITT WT Population*</a:t>
            </a:r>
          </a:p>
        </p:txBody>
      </p:sp>
      <p:sp>
        <p:nvSpPr>
          <p:cNvPr id="253" name="TextBox 252">
            <a:extLst>
              <a:ext uri="{FF2B5EF4-FFF2-40B4-BE49-F238E27FC236}">
                <a16:creationId xmlns:a16="http://schemas.microsoft.com/office/drawing/2014/main" id="{5771324E-DC35-427A-80E7-0AAD7EE984BF}"/>
              </a:ext>
            </a:extLst>
          </p:cNvPr>
          <p:cNvSpPr txBox="1"/>
          <p:nvPr/>
        </p:nvSpPr>
        <p:spPr bwMode="auto">
          <a:xfrm>
            <a:off x="9638095" y="3351578"/>
            <a:ext cx="20308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0.76</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0.63-0.93)</a:t>
            </a:r>
          </a:p>
        </p:txBody>
      </p:sp>
      <p:sp>
        <p:nvSpPr>
          <p:cNvPr id="256" name="Freeform: Shape 255">
            <a:extLst>
              <a:ext uri="{FF2B5EF4-FFF2-40B4-BE49-F238E27FC236}">
                <a16:creationId xmlns:a16="http://schemas.microsoft.com/office/drawing/2014/main" id="{BAB771AA-3A2C-46D4-9D28-CC88CF77E1E2}"/>
              </a:ext>
            </a:extLst>
          </p:cNvPr>
          <p:cNvSpPr/>
          <p:nvPr/>
        </p:nvSpPr>
        <p:spPr bwMode="auto">
          <a:xfrm>
            <a:off x="7292004" y="4344791"/>
            <a:ext cx="2540618" cy="963871"/>
          </a:xfrm>
          <a:custGeom>
            <a:avLst/>
            <a:gdLst>
              <a:gd name="connsiteX0" fmla="*/ 0 w 3901440"/>
              <a:gd name="connsiteY0" fmla="*/ 0 h 1384662"/>
              <a:gd name="connsiteX1" fmla="*/ 3901440 w 3901440"/>
              <a:gd name="connsiteY1" fmla="*/ 0 h 1384662"/>
              <a:gd name="connsiteX2" fmla="*/ 3901440 w 3901440"/>
              <a:gd name="connsiteY2" fmla="*/ 1384662 h 1384662"/>
            </a:gdLst>
            <a:ahLst/>
            <a:cxnLst>
              <a:cxn ang="0">
                <a:pos x="connsiteX0" y="connsiteY0"/>
              </a:cxn>
              <a:cxn ang="0">
                <a:pos x="connsiteX1" y="connsiteY1"/>
              </a:cxn>
              <a:cxn ang="0">
                <a:pos x="connsiteX2" y="connsiteY2"/>
              </a:cxn>
            </a:cxnLst>
            <a:rect l="l" t="t" r="r" b="b"/>
            <a:pathLst>
              <a:path w="3901440" h="1384662">
                <a:moveTo>
                  <a:pt x="0" y="0"/>
                </a:moveTo>
                <a:lnTo>
                  <a:pt x="3901440" y="0"/>
                </a:lnTo>
                <a:lnTo>
                  <a:pt x="3901440" y="1384662"/>
                </a:lnTo>
              </a:path>
            </a:pathLst>
          </a:custGeom>
          <a:noFill/>
          <a:ln w="28575">
            <a:solidFill>
              <a:schemeClr val="accent1"/>
            </a:solidFill>
            <a:prstDash val="sysDot"/>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57" name="Freeform: Shape 256">
            <a:extLst>
              <a:ext uri="{FF2B5EF4-FFF2-40B4-BE49-F238E27FC236}">
                <a16:creationId xmlns:a16="http://schemas.microsoft.com/office/drawing/2014/main" id="{5C6FC899-DD77-42BB-B8B4-098CD8FFAB2A}"/>
              </a:ext>
            </a:extLst>
          </p:cNvPr>
          <p:cNvSpPr/>
          <p:nvPr/>
        </p:nvSpPr>
        <p:spPr bwMode="auto">
          <a:xfrm>
            <a:off x="7307809" y="4350853"/>
            <a:ext cx="1894794" cy="957810"/>
          </a:xfrm>
          <a:custGeom>
            <a:avLst/>
            <a:gdLst>
              <a:gd name="connsiteX0" fmla="*/ 0 w 2978331"/>
              <a:gd name="connsiteY0" fmla="*/ 0 h 1358537"/>
              <a:gd name="connsiteX1" fmla="*/ 2978331 w 2978331"/>
              <a:gd name="connsiteY1" fmla="*/ 0 h 1358537"/>
              <a:gd name="connsiteX2" fmla="*/ 2978331 w 2978331"/>
              <a:gd name="connsiteY2" fmla="*/ 1358537 h 1358537"/>
            </a:gdLst>
            <a:ahLst/>
            <a:cxnLst>
              <a:cxn ang="0">
                <a:pos x="connsiteX0" y="connsiteY0"/>
              </a:cxn>
              <a:cxn ang="0">
                <a:pos x="connsiteX1" y="connsiteY1"/>
              </a:cxn>
              <a:cxn ang="0">
                <a:pos x="connsiteX2" y="connsiteY2"/>
              </a:cxn>
            </a:cxnLst>
            <a:rect l="l" t="t" r="r" b="b"/>
            <a:pathLst>
              <a:path w="2978331" h="1358537">
                <a:moveTo>
                  <a:pt x="0" y="0"/>
                </a:moveTo>
                <a:lnTo>
                  <a:pt x="2978331" y="0"/>
                </a:lnTo>
                <a:lnTo>
                  <a:pt x="2978331" y="1358537"/>
                </a:lnTo>
              </a:path>
            </a:pathLst>
          </a:custGeom>
          <a:noFill/>
          <a:ln w="28575">
            <a:solidFill>
              <a:schemeClr val="accent3"/>
            </a:solidFill>
            <a:prstDash val="sysDot"/>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932" name="Group 931">
            <a:extLst>
              <a:ext uri="{FF2B5EF4-FFF2-40B4-BE49-F238E27FC236}">
                <a16:creationId xmlns:a16="http://schemas.microsoft.com/office/drawing/2014/main" id="{B9CAE52A-3D70-40A4-9C60-5E95C9E42FB3}"/>
              </a:ext>
            </a:extLst>
          </p:cNvPr>
          <p:cNvGrpSpPr/>
          <p:nvPr/>
        </p:nvGrpSpPr>
        <p:grpSpPr>
          <a:xfrm>
            <a:off x="7295942" y="3429415"/>
            <a:ext cx="4376450" cy="1879248"/>
            <a:chOff x="7374109" y="2310582"/>
            <a:chExt cx="4376450" cy="1879248"/>
          </a:xfrm>
        </p:grpSpPr>
        <p:cxnSp>
          <p:nvCxnSpPr>
            <p:cNvPr id="258" name="Straight Connector 257">
              <a:extLst>
                <a:ext uri="{FF2B5EF4-FFF2-40B4-BE49-F238E27FC236}">
                  <a16:creationId xmlns:a16="http://schemas.microsoft.com/office/drawing/2014/main" id="{4ED8D475-5F4C-4275-B59C-BC40B48B4FA2}"/>
                </a:ext>
              </a:extLst>
            </p:cNvPr>
            <p:cNvCxnSpPr>
              <a:cxnSpLocks/>
            </p:cNvCxnSpPr>
            <p:nvPr/>
          </p:nvCxnSpPr>
          <p:spPr bwMode="auto">
            <a:xfrm>
              <a:off x="7374110" y="4189830"/>
              <a:ext cx="4376449" cy="0"/>
            </a:xfrm>
            <a:prstGeom prst="line">
              <a:avLst/>
            </a:prstGeom>
            <a:noFill/>
            <a:ln w="28575" cap="flat" cmpd="sng" algn="ctr">
              <a:solidFill>
                <a:schemeClr val="bg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D6409CC6-2750-406F-8053-06FC68DC69B1}"/>
                </a:ext>
              </a:extLst>
            </p:cNvPr>
            <p:cNvCxnSpPr/>
            <p:nvPr/>
          </p:nvCxnSpPr>
          <p:spPr bwMode="auto">
            <a:xfrm flipV="1">
              <a:off x="7374109" y="2310582"/>
              <a:ext cx="0" cy="1879248"/>
            </a:xfrm>
            <a:prstGeom prst="line">
              <a:avLst/>
            </a:prstGeom>
            <a:noFill/>
            <a:ln w="28575" cap="flat" cmpd="sng" algn="ctr">
              <a:solidFill>
                <a:schemeClr val="bg1"/>
              </a:solidFill>
              <a:prstDash val="solid"/>
              <a:round/>
              <a:headEnd type="none" w="med" len="med"/>
              <a:tailEnd type="none" w="med" len="med"/>
            </a:ln>
            <a:effectLst/>
          </p:spPr>
        </p:cxnSp>
      </p:grpSp>
      <p:cxnSp>
        <p:nvCxnSpPr>
          <p:cNvPr id="260" name="Straight Connector 259">
            <a:extLst>
              <a:ext uri="{FF2B5EF4-FFF2-40B4-BE49-F238E27FC236}">
                <a16:creationId xmlns:a16="http://schemas.microsoft.com/office/drawing/2014/main" id="{BC582D18-6985-4805-AE26-E07B9AA09C45}"/>
              </a:ext>
            </a:extLst>
          </p:cNvPr>
          <p:cNvCxnSpPr/>
          <p:nvPr/>
        </p:nvCxnSpPr>
        <p:spPr bwMode="auto">
          <a:xfrm>
            <a:off x="7247479" y="3429415"/>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0A421610-1C3F-4329-85CE-D347A50CF0F4}"/>
              </a:ext>
            </a:extLst>
          </p:cNvPr>
          <p:cNvCxnSpPr/>
          <p:nvPr/>
        </p:nvCxnSpPr>
        <p:spPr bwMode="auto">
          <a:xfrm>
            <a:off x="7247479" y="3617340"/>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47A49BA0-6B23-4687-A71F-2E9BD4D9671D}"/>
              </a:ext>
            </a:extLst>
          </p:cNvPr>
          <p:cNvCxnSpPr/>
          <p:nvPr/>
        </p:nvCxnSpPr>
        <p:spPr bwMode="auto">
          <a:xfrm>
            <a:off x="7247479" y="3805265"/>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BE0ABA0A-7D47-4922-AF3D-8341FCEC8CA8}"/>
              </a:ext>
            </a:extLst>
          </p:cNvPr>
          <p:cNvCxnSpPr/>
          <p:nvPr/>
        </p:nvCxnSpPr>
        <p:spPr bwMode="auto">
          <a:xfrm>
            <a:off x="7247479" y="3993190"/>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8C3017F0-57D2-40FE-8D8E-BBEDD11F6532}"/>
              </a:ext>
            </a:extLst>
          </p:cNvPr>
          <p:cNvCxnSpPr/>
          <p:nvPr/>
        </p:nvCxnSpPr>
        <p:spPr bwMode="auto">
          <a:xfrm>
            <a:off x="7247479" y="4181115"/>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93D68B96-A961-467F-BD20-491B77236ADC}"/>
              </a:ext>
            </a:extLst>
          </p:cNvPr>
          <p:cNvCxnSpPr/>
          <p:nvPr/>
        </p:nvCxnSpPr>
        <p:spPr bwMode="auto">
          <a:xfrm>
            <a:off x="7247479" y="4369040"/>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CBCB6153-1F0E-4857-9D3F-87ACD7FF3F71}"/>
              </a:ext>
            </a:extLst>
          </p:cNvPr>
          <p:cNvCxnSpPr/>
          <p:nvPr/>
        </p:nvCxnSpPr>
        <p:spPr bwMode="auto">
          <a:xfrm>
            <a:off x="7247479" y="4556965"/>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C69B42F0-09E6-4700-A651-D21F09126A3B}"/>
              </a:ext>
            </a:extLst>
          </p:cNvPr>
          <p:cNvCxnSpPr/>
          <p:nvPr/>
        </p:nvCxnSpPr>
        <p:spPr bwMode="auto">
          <a:xfrm>
            <a:off x="7247479" y="4744890"/>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029ADB87-53B8-4747-A3E8-8F5AE4E675BE}"/>
              </a:ext>
            </a:extLst>
          </p:cNvPr>
          <p:cNvCxnSpPr/>
          <p:nvPr/>
        </p:nvCxnSpPr>
        <p:spPr bwMode="auto">
          <a:xfrm>
            <a:off x="7247479" y="4932815"/>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A57CDF8D-4F4D-41D6-9F96-EB983DDA9009}"/>
              </a:ext>
            </a:extLst>
          </p:cNvPr>
          <p:cNvCxnSpPr/>
          <p:nvPr/>
        </p:nvCxnSpPr>
        <p:spPr bwMode="auto">
          <a:xfrm>
            <a:off x="7247479" y="5120740"/>
            <a:ext cx="44525" cy="0"/>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2D91F695-75BF-4126-B6C1-AC63A381C47B}"/>
              </a:ext>
            </a:extLst>
          </p:cNvPr>
          <p:cNvCxnSpPr/>
          <p:nvPr/>
        </p:nvCxnSpPr>
        <p:spPr bwMode="auto">
          <a:xfrm>
            <a:off x="7247479" y="5308663"/>
            <a:ext cx="44525" cy="0"/>
          </a:xfrm>
          <a:prstGeom prst="line">
            <a:avLst/>
          </a:prstGeom>
          <a:noFill/>
          <a:ln w="28575" cap="flat" cmpd="sng" algn="ctr">
            <a:solidFill>
              <a:schemeClr val="bg1"/>
            </a:solidFill>
            <a:prstDash val="solid"/>
            <a:round/>
            <a:headEnd type="none" w="med" len="med"/>
            <a:tailEnd type="none" w="med" len="med"/>
          </a:ln>
          <a:effectLst/>
        </p:spPr>
      </p:cxnSp>
      <p:sp>
        <p:nvSpPr>
          <p:cNvPr id="271" name="TextBox 270">
            <a:extLst>
              <a:ext uri="{FF2B5EF4-FFF2-40B4-BE49-F238E27FC236}">
                <a16:creationId xmlns:a16="http://schemas.microsoft.com/office/drawing/2014/main" id="{8D41D129-EA7F-49F0-8050-A9A0DB1C1CE0}"/>
              </a:ext>
            </a:extLst>
          </p:cNvPr>
          <p:cNvSpPr txBox="1"/>
          <p:nvPr/>
        </p:nvSpPr>
        <p:spPr bwMode="auto">
          <a:xfrm>
            <a:off x="6780044" y="3301524"/>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72" name="TextBox 271">
            <a:extLst>
              <a:ext uri="{FF2B5EF4-FFF2-40B4-BE49-F238E27FC236}">
                <a16:creationId xmlns:a16="http://schemas.microsoft.com/office/drawing/2014/main" id="{5A5132C9-C823-45F8-8B4B-38A260261DB0}"/>
              </a:ext>
            </a:extLst>
          </p:cNvPr>
          <p:cNvSpPr txBox="1"/>
          <p:nvPr/>
        </p:nvSpPr>
        <p:spPr bwMode="auto">
          <a:xfrm>
            <a:off x="6780044" y="3490607"/>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273" name="TextBox 272">
            <a:extLst>
              <a:ext uri="{FF2B5EF4-FFF2-40B4-BE49-F238E27FC236}">
                <a16:creationId xmlns:a16="http://schemas.microsoft.com/office/drawing/2014/main" id="{CED45958-C99E-4042-8B03-2DCFBBC6EE65}"/>
              </a:ext>
            </a:extLst>
          </p:cNvPr>
          <p:cNvSpPr txBox="1"/>
          <p:nvPr/>
        </p:nvSpPr>
        <p:spPr bwMode="auto">
          <a:xfrm>
            <a:off x="6824569" y="3679690"/>
            <a:ext cx="4522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74" name="TextBox 273">
            <a:extLst>
              <a:ext uri="{FF2B5EF4-FFF2-40B4-BE49-F238E27FC236}">
                <a16:creationId xmlns:a16="http://schemas.microsoft.com/office/drawing/2014/main" id="{663EF684-A3CE-4362-A74E-B733A59FC0DD}"/>
              </a:ext>
            </a:extLst>
          </p:cNvPr>
          <p:cNvSpPr txBox="1"/>
          <p:nvPr/>
        </p:nvSpPr>
        <p:spPr bwMode="auto">
          <a:xfrm>
            <a:off x="6780044" y="3868772"/>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275" name="TextBox 274">
            <a:extLst>
              <a:ext uri="{FF2B5EF4-FFF2-40B4-BE49-F238E27FC236}">
                <a16:creationId xmlns:a16="http://schemas.microsoft.com/office/drawing/2014/main" id="{B982D378-9A4E-44AA-9A6A-F135DF0E7C69}"/>
              </a:ext>
            </a:extLst>
          </p:cNvPr>
          <p:cNvSpPr txBox="1"/>
          <p:nvPr/>
        </p:nvSpPr>
        <p:spPr bwMode="auto">
          <a:xfrm>
            <a:off x="6780044" y="4057854"/>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76" name="TextBox 275">
            <a:extLst>
              <a:ext uri="{FF2B5EF4-FFF2-40B4-BE49-F238E27FC236}">
                <a16:creationId xmlns:a16="http://schemas.microsoft.com/office/drawing/2014/main" id="{5FD11C37-2535-4334-90ED-A3879DEC05CC}"/>
              </a:ext>
            </a:extLst>
          </p:cNvPr>
          <p:cNvSpPr txBox="1"/>
          <p:nvPr/>
        </p:nvSpPr>
        <p:spPr bwMode="auto">
          <a:xfrm>
            <a:off x="6780044" y="4246937"/>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277" name="TextBox 276">
            <a:extLst>
              <a:ext uri="{FF2B5EF4-FFF2-40B4-BE49-F238E27FC236}">
                <a16:creationId xmlns:a16="http://schemas.microsoft.com/office/drawing/2014/main" id="{00C97497-1C7A-45D0-AFE5-726A449F2DB3}"/>
              </a:ext>
            </a:extLst>
          </p:cNvPr>
          <p:cNvSpPr txBox="1"/>
          <p:nvPr/>
        </p:nvSpPr>
        <p:spPr bwMode="auto">
          <a:xfrm>
            <a:off x="6780044" y="4436020"/>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78" name="TextBox 277">
            <a:extLst>
              <a:ext uri="{FF2B5EF4-FFF2-40B4-BE49-F238E27FC236}">
                <a16:creationId xmlns:a16="http://schemas.microsoft.com/office/drawing/2014/main" id="{B4E5D536-AFA3-4145-AFE6-4141EF49DCEB}"/>
              </a:ext>
            </a:extLst>
          </p:cNvPr>
          <p:cNvSpPr txBox="1"/>
          <p:nvPr/>
        </p:nvSpPr>
        <p:spPr bwMode="auto">
          <a:xfrm>
            <a:off x="6780044" y="4625102"/>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79" name="TextBox 278">
            <a:extLst>
              <a:ext uri="{FF2B5EF4-FFF2-40B4-BE49-F238E27FC236}">
                <a16:creationId xmlns:a16="http://schemas.microsoft.com/office/drawing/2014/main" id="{1ACEAD70-C62B-4D2B-B24A-3870C1E3306B}"/>
              </a:ext>
            </a:extLst>
          </p:cNvPr>
          <p:cNvSpPr txBox="1"/>
          <p:nvPr/>
        </p:nvSpPr>
        <p:spPr bwMode="auto">
          <a:xfrm>
            <a:off x="6780044" y="4814185"/>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80" name="TextBox 279">
            <a:extLst>
              <a:ext uri="{FF2B5EF4-FFF2-40B4-BE49-F238E27FC236}">
                <a16:creationId xmlns:a16="http://schemas.microsoft.com/office/drawing/2014/main" id="{04E44C64-541F-426D-882B-D9C3EC218BA7}"/>
              </a:ext>
            </a:extLst>
          </p:cNvPr>
          <p:cNvSpPr txBox="1"/>
          <p:nvPr/>
        </p:nvSpPr>
        <p:spPr bwMode="auto">
          <a:xfrm>
            <a:off x="6780044" y="5003268"/>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81" name="TextBox 280">
            <a:extLst>
              <a:ext uri="{FF2B5EF4-FFF2-40B4-BE49-F238E27FC236}">
                <a16:creationId xmlns:a16="http://schemas.microsoft.com/office/drawing/2014/main" id="{FCBC3030-5882-4693-B1DD-4890B07B55FA}"/>
              </a:ext>
            </a:extLst>
          </p:cNvPr>
          <p:cNvSpPr txBox="1"/>
          <p:nvPr/>
        </p:nvSpPr>
        <p:spPr bwMode="auto">
          <a:xfrm>
            <a:off x="6780044" y="5192347"/>
            <a:ext cx="4967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82" name="TextBox 281">
            <a:extLst>
              <a:ext uri="{FF2B5EF4-FFF2-40B4-BE49-F238E27FC236}">
                <a16:creationId xmlns:a16="http://schemas.microsoft.com/office/drawing/2014/main" id="{4DC9C415-AB7F-4E3F-8558-69E2E4D3A134}"/>
              </a:ext>
            </a:extLst>
          </p:cNvPr>
          <p:cNvSpPr txBox="1"/>
          <p:nvPr/>
        </p:nvSpPr>
        <p:spPr bwMode="auto">
          <a:xfrm rot="16200000">
            <a:off x="5881103" y="4223161"/>
            <a:ext cx="189537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283" name="TextBox 282">
            <a:extLst>
              <a:ext uri="{FF2B5EF4-FFF2-40B4-BE49-F238E27FC236}">
                <a16:creationId xmlns:a16="http://schemas.microsoft.com/office/drawing/2014/main" id="{9ABA6449-5996-42E0-8671-41A18E257CA4}"/>
              </a:ext>
            </a:extLst>
          </p:cNvPr>
          <p:cNvSpPr txBox="1"/>
          <p:nvPr/>
        </p:nvSpPr>
        <p:spPr bwMode="auto">
          <a:xfrm>
            <a:off x="8427804" y="5540410"/>
            <a:ext cx="24956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285" name="Straight Connector 284">
            <a:extLst>
              <a:ext uri="{FF2B5EF4-FFF2-40B4-BE49-F238E27FC236}">
                <a16:creationId xmlns:a16="http://schemas.microsoft.com/office/drawing/2014/main" id="{D80C31FD-3436-4BA5-A662-23508B31D40B}"/>
              </a:ext>
            </a:extLst>
          </p:cNvPr>
          <p:cNvCxnSpPr/>
          <p:nvPr/>
        </p:nvCxnSpPr>
        <p:spPr bwMode="auto">
          <a:xfrm>
            <a:off x="7301288"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6C90CA61-4982-4E43-B916-8116068DE33E}"/>
              </a:ext>
            </a:extLst>
          </p:cNvPr>
          <p:cNvCxnSpPr/>
          <p:nvPr/>
        </p:nvCxnSpPr>
        <p:spPr bwMode="auto">
          <a:xfrm>
            <a:off x="7429939"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EDF41DFB-5DBB-40D8-9F42-872CCBFBCB5B}"/>
              </a:ext>
            </a:extLst>
          </p:cNvPr>
          <p:cNvCxnSpPr/>
          <p:nvPr/>
        </p:nvCxnSpPr>
        <p:spPr bwMode="auto">
          <a:xfrm>
            <a:off x="7558590"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269B6559-D7E4-45C4-B864-E1D1AC782C33}"/>
              </a:ext>
            </a:extLst>
          </p:cNvPr>
          <p:cNvCxnSpPr/>
          <p:nvPr/>
        </p:nvCxnSpPr>
        <p:spPr bwMode="auto">
          <a:xfrm>
            <a:off x="7687241"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4B85616F-3B22-4956-BB3F-AFA4812E0A71}"/>
              </a:ext>
            </a:extLst>
          </p:cNvPr>
          <p:cNvCxnSpPr/>
          <p:nvPr/>
        </p:nvCxnSpPr>
        <p:spPr bwMode="auto">
          <a:xfrm>
            <a:off x="7815892"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09640AE0-3B45-4710-ABBE-62B60A05CBB6}"/>
              </a:ext>
            </a:extLst>
          </p:cNvPr>
          <p:cNvCxnSpPr/>
          <p:nvPr/>
        </p:nvCxnSpPr>
        <p:spPr bwMode="auto">
          <a:xfrm>
            <a:off x="7944543"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48D043A7-B29E-4E55-A036-5ADA6728A471}"/>
              </a:ext>
            </a:extLst>
          </p:cNvPr>
          <p:cNvCxnSpPr/>
          <p:nvPr/>
        </p:nvCxnSpPr>
        <p:spPr bwMode="auto">
          <a:xfrm>
            <a:off x="8073194"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BD8C9485-1ABC-43C4-9B5F-FD837D6810A8}"/>
              </a:ext>
            </a:extLst>
          </p:cNvPr>
          <p:cNvCxnSpPr/>
          <p:nvPr/>
        </p:nvCxnSpPr>
        <p:spPr bwMode="auto">
          <a:xfrm>
            <a:off x="8201845"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5CDD18FC-F61D-4C0E-A3F8-08F98FE43074}"/>
              </a:ext>
            </a:extLst>
          </p:cNvPr>
          <p:cNvCxnSpPr/>
          <p:nvPr/>
        </p:nvCxnSpPr>
        <p:spPr bwMode="auto">
          <a:xfrm>
            <a:off x="8330496"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06F5F36E-E468-4964-BC6A-9F6639E628F5}"/>
              </a:ext>
            </a:extLst>
          </p:cNvPr>
          <p:cNvCxnSpPr/>
          <p:nvPr/>
        </p:nvCxnSpPr>
        <p:spPr bwMode="auto">
          <a:xfrm>
            <a:off x="8459147"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F6F30127-9067-419F-980F-17E690B1D336}"/>
              </a:ext>
            </a:extLst>
          </p:cNvPr>
          <p:cNvCxnSpPr/>
          <p:nvPr/>
        </p:nvCxnSpPr>
        <p:spPr bwMode="auto">
          <a:xfrm>
            <a:off x="8587799"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437B12B9-DA8B-4CCE-B757-7893E5561551}"/>
              </a:ext>
            </a:extLst>
          </p:cNvPr>
          <p:cNvCxnSpPr/>
          <p:nvPr/>
        </p:nvCxnSpPr>
        <p:spPr bwMode="auto">
          <a:xfrm>
            <a:off x="8716449"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3945D8DD-9D7C-45F3-A85D-530082C1D855}"/>
              </a:ext>
            </a:extLst>
          </p:cNvPr>
          <p:cNvCxnSpPr/>
          <p:nvPr/>
        </p:nvCxnSpPr>
        <p:spPr bwMode="auto">
          <a:xfrm>
            <a:off x="8845100"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3EF49262-6A63-4110-941E-A12905A6AF5E}"/>
              </a:ext>
            </a:extLst>
          </p:cNvPr>
          <p:cNvCxnSpPr/>
          <p:nvPr/>
        </p:nvCxnSpPr>
        <p:spPr bwMode="auto">
          <a:xfrm>
            <a:off x="8973751"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C6FABFA9-717F-46EA-8088-D8A3C40DE33C}"/>
              </a:ext>
            </a:extLst>
          </p:cNvPr>
          <p:cNvCxnSpPr/>
          <p:nvPr/>
        </p:nvCxnSpPr>
        <p:spPr bwMode="auto">
          <a:xfrm>
            <a:off x="9102403"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93267420-B93C-4586-ADCB-646DF961768F}"/>
              </a:ext>
            </a:extLst>
          </p:cNvPr>
          <p:cNvCxnSpPr/>
          <p:nvPr/>
        </p:nvCxnSpPr>
        <p:spPr bwMode="auto">
          <a:xfrm>
            <a:off x="9231054"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B9CCB5EF-7A23-4B67-B676-2B14EF1476DB}"/>
              </a:ext>
            </a:extLst>
          </p:cNvPr>
          <p:cNvCxnSpPr/>
          <p:nvPr/>
        </p:nvCxnSpPr>
        <p:spPr bwMode="auto">
          <a:xfrm>
            <a:off x="9359705"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AEE16015-A85B-4B1F-ADA6-EE5FE43BF7C7}"/>
              </a:ext>
            </a:extLst>
          </p:cNvPr>
          <p:cNvCxnSpPr/>
          <p:nvPr/>
        </p:nvCxnSpPr>
        <p:spPr bwMode="auto">
          <a:xfrm>
            <a:off x="9488355"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56477FCC-454B-4F29-BC8B-039FB75303D0}"/>
              </a:ext>
            </a:extLst>
          </p:cNvPr>
          <p:cNvCxnSpPr/>
          <p:nvPr/>
        </p:nvCxnSpPr>
        <p:spPr bwMode="auto">
          <a:xfrm>
            <a:off x="9617007"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80B01187-FBAC-4673-BC02-8DC8044B25B3}"/>
              </a:ext>
            </a:extLst>
          </p:cNvPr>
          <p:cNvCxnSpPr/>
          <p:nvPr/>
        </p:nvCxnSpPr>
        <p:spPr bwMode="auto">
          <a:xfrm>
            <a:off x="9745658"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86DEA482-8945-413D-AC13-0AFF89EA485F}"/>
              </a:ext>
            </a:extLst>
          </p:cNvPr>
          <p:cNvCxnSpPr/>
          <p:nvPr/>
        </p:nvCxnSpPr>
        <p:spPr bwMode="auto">
          <a:xfrm>
            <a:off x="9874309"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F046888F-3838-4D0F-8AA3-0ABB32C64B99}"/>
              </a:ext>
            </a:extLst>
          </p:cNvPr>
          <p:cNvCxnSpPr/>
          <p:nvPr/>
        </p:nvCxnSpPr>
        <p:spPr bwMode="auto">
          <a:xfrm>
            <a:off x="10002960"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6A176437-7479-4D9F-A18A-232E8E5BA6FA}"/>
              </a:ext>
            </a:extLst>
          </p:cNvPr>
          <p:cNvCxnSpPr/>
          <p:nvPr/>
        </p:nvCxnSpPr>
        <p:spPr bwMode="auto">
          <a:xfrm>
            <a:off x="10131611"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43F43BD9-68BF-4690-8354-8CC40E428254}"/>
              </a:ext>
            </a:extLst>
          </p:cNvPr>
          <p:cNvCxnSpPr/>
          <p:nvPr/>
        </p:nvCxnSpPr>
        <p:spPr bwMode="auto">
          <a:xfrm>
            <a:off x="10260262"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D010EF52-3983-4115-8346-1B3437942F82}"/>
              </a:ext>
            </a:extLst>
          </p:cNvPr>
          <p:cNvCxnSpPr/>
          <p:nvPr/>
        </p:nvCxnSpPr>
        <p:spPr bwMode="auto">
          <a:xfrm>
            <a:off x="10388913"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4423EE45-A3F0-4509-9E2E-9BAA5E318B00}"/>
              </a:ext>
            </a:extLst>
          </p:cNvPr>
          <p:cNvCxnSpPr/>
          <p:nvPr/>
        </p:nvCxnSpPr>
        <p:spPr bwMode="auto">
          <a:xfrm>
            <a:off x="10517564"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17279F70-18E4-4F0A-91A7-E74167F1DF3B}"/>
              </a:ext>
            </a:extLst>
          </p:cNvPr>
          <p:cNvCxnSpPr/>
          <p:nvPr/>
        </p:nvCxnSpPr>
        <p:spPr bwMode="auto">
          <a:xfrm>
            <a:off x="10646215"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328E24FE-FCBF-4BC9-9B81-74B22E5172BA}"/>
              </a:ext>
            </a:extLst>
          </p:cNvPr>
          <p:cNvCxnSpPr/>
          <p:nvPr/>
        </p:nvCxnSpPr>
        <p:spPr bwMode="auto">
          <a:xfrm>
            <a:off x="10774866"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3A1D4852-4416-4A10-9DD9-9C153DC3DE44}"/>
              </a:ext>
            </a:extLst>
          </p:cNvPr>
          <p:cNvCxnSpPr/>
          <p:nvPr/>
        </p:nvCxnSpPr>
        <p:spPr bwMode="auto">
          <a:xfrm>
            <a:off x="10903518"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D1D5C2F2-DD23-4C8B-8B04-B11DE4CCF31B}"/>
              </a:ext>
            </a:extLst>
          </p:cNvPr>
          <p:cNvCxnSpPr/>
          <p:nvPr/>
        </p:nvCxnSpPr>
        <p:spPr bwMode="auto">
          <a:xfrm>
            <a:off x="11032169"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BDDDEF88-68A8-484B-A342-2FE0FFF5BD52}"/>
              </a:ext>
            </a:extLst>
          </p:cNvPr>
          <p:cNvCxnSpPr/>
          <p:nvPr/>
        </p:nvCxnSpPr>
        <p:spPr bwMode="auto">
          <a:xfrm>
            <a:off x="11160819"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020C3325-8DDA-4B76-8401-E9981A09D6DC}"/>
              </a:ext>
            </a:extLst>
          </p:cNvPr>
          <p:cNvCxnSpPr/>
          <p:nvPr/>
        </p:nvCxnSpPr>
        <p:spPr bwMode="auto">
          <a:xfrm>
            <a:off x="11289470"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85F9C41F-49EC-41B4-854D-72438BB743FC}"/>
              </a:ext>
            </a:extLst>
          </p:cNvPr>
          <p:cNvCxnSpPr/>
          <p:nvPr/>
        </p:nvCxnSpPr>
        <p:spPr bwMode="auto">
          <a:xfrm>
            <a:off x="11418122"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CD7FDA99-A67A-4FB8-939D-6588E9DD01AD}"/>
              </a:ext>
            </a:extLst>
          </p:cNvPr>
          <p:cNvCxnSpPr/>
          <p:nvPr/>
        </p:nvCxnSpPr>
        <p:spPr bwMode="auto">
          <a:xfrm>
            <a:off x="11546773" y="5304356"/>
            <a:ext cx="0" cy="44556"/>
          </a:xfrm>
          <a:prstGeom prst="line">
            <a:avLst/>
          </a:prstGeom>
          <a:noFill/>
          <a:ln w="28575" cap="flat" cmpd="sng" algn="ctr">
            <a:solidFill>
              <a:schemeClr val="bg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174D041E-4162-48B1-B146-7D0458F288D2}"/>
              </a:ext>
            </a:extLst>
          </p:cNvPr>
          <p:cNvCxnSpPr/>
          <p:nvPr/>
        </p:nvCxnSpPr>
        <p:spPr bwMode="auto">
          <a:xfrm>
            <a:off x="11675418" y="5304356"/>
            <a:ext cx="0" cy="44556"/>
          </a:xfrm>
          <a:prstGeom prst="line">
            <a:avLst/>
          </a:prstGeom>
          <a:noFill/>
          <a:ln w="28575" cap="flat" cmpd="sng" algn="ctr">
            <a:solidFill>
              <a:schemeClr val="bg1"/>
            </a:solidFill>
            <a:prstDash val="solid"/>
            <a:round/>
            <a:headEnd type="none" w="med" len="med"/>
            <a:tailEnd type="none" w="med" len="med"/>
          </a:ln>
          <a:effectLst/>
        </p:spPr>
      </p:cxnSp>
      <p:sp>
        <p:nvSpPr>
          <p:cNvPr id="284" name="TextBox 283">
            <a:extLst>
              <a:ext uri="{FF2B5EF4-FFF2-40B4-BE49-F238E27FC236}">
                <a16:creationId xmlns:a16="http://schemas.microsoft.com/office/drawing/2014/main" id="{7C6F7106-BDB4-4D60-ADDD-A807E71AFFE4}"/>
              </a:ext>
            </a:extLst>
          </p:cNvPr>
          <p:cNvSpPr txBox="1"/>
          <p:nvPr/>
        </p:nvSpPr>
        <p:spPr bwMode="auto">
          <a:xfrm>
            <a:off x="11501893"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320" name="TextBox 319">
            <a:extLst>
              <a:ext uri="{FF2B5EF4-FFF2-40B4-BE49-F238E27FC236}">
                <a16:creationId xmlns:a16="http://schemas.microsoft.com/office/drawing/2014/main" id="{839A0C86-AC72-41CD-840E-715F802BCBE2}"/>
              </a:ext>
            </a:extLst>
          </p:cNvPr>
          <p:cNvSpPr txBox="1"/>
          <p:nvPr/>
        </p:nvSpPr>
        <p:spPr bwMode="auto">
          <a:xfrm>
            <a:off x="7165125" y="5316087"/>
            <a:ext cx="2737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24" name="TextBox 323">
            <a:extLst>
              <a:ext uri="{FF2B5EF4-FFF2-40B4-BE49-F238E27FC236}">
                <a16:creationId xmlns:a16="http://schemas.microsoft.com/office/drawing/2014/main" id="{F9DFBF69-F4CE-42C3-994E-21B6C13908F3}"/>
              </a:ext>
            </a:extLst>
          </p:cNvPr>
          <p:cNvSpPr txBox="1"/>
          <p:nvPr/>
        </p:nvSpPr>
        <p:spPr bwMode="auto">
          <a:xfrm>
            <a:off x="7682990" y="5316087"/>
            <a:ext cx="2737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326" name="TextBox 325">
            <a:extLst>
              <a:ext uri="{FF2B5EF4-FFF2-40B4-BE49-F238E27FC236}">
                <a16:creationId xmlns:a16="http://schemas.microsoft.com/office/drawing/2014/main" id="{E22061B6-3C0F-479A-BFC6-8E8A3838EDDE}"/>
              </a:ext>
            </a:extLst>
          </p:cNvPr>
          <p:cNvSpPr txBox="1"/>
          <p:nvPr/>
        </p:nvSpPr>
        <p:spPr bwMode="auto">
          <a:xfrm>
            <a:off x="7941923" y="5316087"/>
            <a:ext cx="25356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28" name="TextBox 327">
            <a:extLst>
              <a:ext uri="{FF2B5EF4-FFF2-40B4-BE49-F238E27FC236}">
                <a16:creationId xmlns:a16="http://schemas.microsoft.com/office/drawing/2014/main" id="{3D28B5D8-170D-43BC-80AC-2A2E04C1001E}"/>
              </a:ext>
            </a:extLst>
          </p:cNvPr>
          <p:cNvSpPr txBox="1"/>
          <p:nvPr/>
        </p:nvSpPr>
        <p:spPr bwMode="auto">
          <a:xfrm>
            <a:off x="8180650" y="5316087"/>
            <a:ext cx="2737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332" name="TextBox 331">
            <a:extLst>
              <a:ext uri="{FF2B5EF4-FFF2-40B4-BE49-F238E27FC236}">
                <a16:creationId xmlns:a16="http://schemas.microsoft.com/office/drawing/2014/main" id="{8710BBFB-E0E7-41DB-BBC6-6E28F68C460E}"/>
              </a:ext>
            </a:extLst>
          </p:cNvPr>
          <p:cNvSpPr txBox="1"/>
          <p:nvPr/>
        </p:nvSpPr>
        <p:spPr bwMode="auto">
          <a:xfrm>
            <a:off x="8653635" y="5316087"/>
            <a:ext cx="3746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126"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10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grpSp>
        <p:nvGrpSpPr>
          <p:cNvPr id="354" name="Group 353">
            <a:extLst>
              <a:ext uri="{FF2B5EF4-FFF2-40B4-BE49-F238E27FC236}">
                <a16:creationId xmlns:a16="http://schemas.microsoft.com/office/drawing/2014/main" id="{5995B06C-8D3F-4392-8B2D-1DFCC0BF97E1}"/>
              </a:ext>
            </a:extLst>
          </p:cNvPr>
          <p:cNvGrpSpPr/>
          <p:nvPr/>
        </p:nvGrpSpPr>
        <p:grpSpPr>
          <a:xfrm>
            <a:off x="7293995" y="3426384"/>
            <a:ext cx="4210694" cy="1279669"/>
            <a:chOff x="3143250" y="1676400"/>
            <a:chExt cx="6053138" cy="1838325"/>
          </a:xfrm>
        </p:grpSpPr>
        <p:sp>
          <p:nvSpPr>
            <p:cNvPr id="360" name="Freeform: Shape 359">
              <a:extLst>
                <a:ext uri="{FF2B5EF4-FFF2-40B4-BE49-F238E27FC236}">
                  <a16:creationId xmlns:a16="http://schemas.microsoft.com/office/drawing/2014/main" id="{8EB0978C-F7FF-4F5A-B58E-508C77167740}"/>
                </a:ext>
              </a:extLst>
            </p:cNvPr>
            <p:cNvSpPr/>
            <p:nvPr/>
          </p:nvSpPr>
          <p:spPr bwMode="auto">
            <a:xfrm>
              <a:off x="3143250" y="1676400"/>
              <a:ext cx="2919413" cy="1371600"/>
            </a:xfrm>
            <a:custGeom>
              <a:avLst/>
              <a:gdLst>
                <a:gd name="connsiteX0" fmla="*/ 0 w 2919413"/>
                <a:gd name="connsiteY0" fmla="*/ 0 h 1371600"/>
                <a:gd name="connsiteX1" fmla="*/ 109538 w 2919413"/>
                <a:gd name="connsiteY1" fmla="*/ 0 h 1371600"/>
                <a:gd name="connsiteX2" fmla="*/ 114300 w 2919413"/>
                <a:gd name="connsiteY2" fmla="*/ 33338 h 1371600"/>
                <a:gd name="connsiteX3" fmla="*/ 195263 w 2919413"/>
                <a:gd name="connsiteY3" fmla="*/ 38100 h 1371600"/>
                <a:gd name="connsiteX4" fmla="*/ 285750 w 2919413"/>
                <a:gd name="connsiteY4" fmla="*/ 100013 h 1371600"/>
                <a:gd name="connsiteX5" fmla="*/ 338138 w 2919413"/>
                <a:gd name="connsiteY5" fmla="*/ 100013 h 1371600"/>
                <a:gd name="connsiteX6" fmla="*/ 357188 w 2919413"/>
                <a:gd name="connsiteY6" fmla="*/ 147638 h 1371600"/>
                <a:gd name="connsiteX7" fmla="*/ 452438 w 2919413"/>
                <a:gd name="connsiteY7" fmla="*/ 152400 h 1371600"/>
                <a:gd name="connsiteX8" fmla="*/ 490538 w 2919413"/>
                <a:gd name="connsiteY8" fmla="*/ 171450 h 1371600"/>
                <a:gd name="connsiteX9" fmla="*/ 590550 w 2919413"/>
                <a:gd name="connsiteY9" fmla="*/ 176213 h 1371600"/>
                <a:gd name="connsiteX10" fmla="*/ 657225 w 2919413"/>
                <a:gd name="connsiteY10" fmla="*/ 290513 h 1371600"/>
                <a:gd name="connsiteX11" fmla="*/ 709613 w 2919413"/>
                <a:gd name="connsiteY11" fmla="*/ 323850 h 1371600"/>
                <a:gd name="connsiteX12" fmla="*/ 781050 w 2919413"/>
                <a:gd name="connsiteY12" fmla="*/ 333375 h 1371600"/>
                <a:gd name="connsiteX13" fmla="*/ 781050 w 2919413"/>
                <a:gd name="connsiteY13" fmla="*/ 366713 h 1371600"/>
                <a:gd name="connsiteX14" fmla="*/ 923925 w 2919413"/>
                <a:gd name="connsiteY14" fmla="*/ 390525 h 1371600"/>
                <a:gd name="connsiteX15" fmla="*/ 1047750 w 2919413"/>
                <a:gd name="connsiteY15" fmla="*/ 461963 h 1371600"/>
                <a:gd name="connsiteX16" fmla="*/ 1128713 w 2919413"/>
                <a:gd name="connsiteY16" fmla="*/ 509588 h 1371600"/>
                <a:gd name="connsiteX17" fmla="*/ 1262063 w 2919413"/>
                <a:gd name="connsiteY17" fmla="*/ 552450 h 1371600"/>
                <a:gd name="connsiteX18" fmla="*/ 1376363 w 2919413"/>
                <a:gd name="connsiteY18" fmla="*/ 576263 h 1371600"/>
                <a:gd name="connsiteX19" fmla="*/ 1371600 w 2919413"/>
                <a:gd name="connsiteY19" fmla="*/ 590550 h 1371600"/>
                <a:gd name="connsiteX20" fmla="*/ 1443038 w 2919413"/>
                <a:gd name="connsiteY20" fmla="*/ 609600 h 1371600"/>
                <a:gd name="connsiteX21" fmla="*/ 1552575 w 2919413"/>
                <a:gd name="connsiteY21" fmla="*/ 661988 h 1371600"/>
                <a:gd name="connsiteX22" fmla="*/ 1624013 w 2919413"/>
                <a:gd name="connsiteY22" fmla="*/ 733425 h 1371600"/>
                <a:gd name="connsiteX23" fmla="*/ 1681163 w 2919413"/>
                <a:gd name="connsiteY23" fmla="*/ 738188 h 1371600"/>
                <a:gd name="connsiteX24" fmla="*/ 1733550 w 2919413"/>
                <a:gd name="connsiteY24" fmla="*/ 776288 h 1371600"/>
                <a:gd name="connsiteX25" fmla="*/ 1762125 w 2919413"/>
                <a:gd name="connsiteY25" fmla="*/ 823913 h 1371600"/>
                <a:gd name="connsiteX26" fmla="*/ 1804988 w 2919413"/>
                <a:gd name="connsiteY26" fmla="*/ 828675 h 1371600"/>
                <a:gd name="connsiteX27" fmla="*/ 1838325 w 2919413"/>
                <a:gd name="connsiteY27" fmla="*/ 890588 h 1371600"/>
                <a:gd name="connsiteX28" fmla="*/ 1895475 w 2919413"/>
                <a:gd name="connsiteY28" fmla="*/ 885825 h 1371600"/>
                <a:gd name="connsiteX29" fmla="*/ 1933575 w 2919413"/>
                <a:gd name="connsiteY29" fmla="*/ 947738 h 1371600"/>
                <a:gd name="connsiteX30" fmla="*/ 1933575 w 2919413"/>
                <a:gd name="connsiteY30" fmla="*/ 947738 h 1371600"/>
                <a:gd name="connsiteX31" fmla="*/ 1966913 w 2919413"/>
                <a:gd name="connsiteY31" fmla="*/ 976313 h 1371600"/>
                <a:gd name="connsiteX32" fmla="*/ 2052638 w 2919413"/>
                <a:gd name="connsiteY32" fmla="*/ 981075 h 1371600"/>
                <a:gd name="connsiteX33" fmla="*/ 2157413 w 2919413"/>
                <a:gd name="connsiteY33" fmla="*/ 1042988 h 1371600"/>
                <a:gd name="connsiteX34" fmla="*/ 2252663 w 2919413"/>
                <a:gd name="connsiteY34" fmla="*/ 1042988 h 1371600"/>
                <a:gd name="connsiteX35" fmla="*/ 2300288 w 2919413"/>
                <a:gd name="connsiteY35" fmla="*/ 1104900 h 1371600"/>
                <a:gd name="connsiteX36" fmla="*/ 2366963 w 2919413"/>
                <a:gd name="connsiteY36" fmla="*/ 1152525 h 1371600"/>
                <a:gd name="connsiteX37" fmla="*/ 2443163 w 2919413"/>
                <a:gd name="connsiteY37" fmla="*/ 1162050 h 1371600"/>
                <a:gd name="connsiteX38" fmla="*/ 2514600 w 2919413"/>
                <a:gd name="connsiteY38" fmla="*/ 1219200 h 1371600"/>
                <a:gd name="connsiteX39" fmla="*/ 2586038 w 2919413"/>
                <a:gd name="connsiteY39" fmla="*/ 1233488 h 1371600"/>
                <a:gd name="connsiteX40" fmla="*/ 2681288 w 2919413"/>
                <a:gd name="connsiteY40" fmla="*/ 1314450 h 1371600"/>
                <a:gd name="connsiteX41" fmla="*/ 2767013 w 2919413"/>
                <a:gd name="connsiteY41" fmla="*/ 1328738 h 1371600"/>
                <a:gd name="connsiteX42" fmla="*/ 2790825 w 2919413"/>
                <a:gd name="connsiteY42" fmla="*/ 1357313 h 1371600"/>
                <a:gd name="connsiteX43" fmla="*/ 2919413 w 2919413"/>
                <a:gd name="connsiteY43" fmla="*/ 13716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19413" h="1371600">
                  <a:moveTo>
                    <a:pt x="0" y="0"/>
                  </a:moveTo>
                  <a:lnTo>
                    <a:pt x="109538" y="0"/>
                  </a:lnTo>
                  <a:lnTo>
                    <a:pt x="114300" y="33338"/>
                  </a:lnTo>
                  <a:lnTo>
                    <a:pt x="195263" y="38100"/>
                  </a:lnTo>
                  <a:lnTo>
                    <a:pt x="285750" y="100013"/>
                  </a:lnTo>
                  <a:lnTo>
                    <a:pt x="338138" y="100013"/>
                  </a:lnTo>
                  <a:lnTo>
                    <a:pt x="357188" y="147638"/>
                  </a:lnTo>
                  <a:lnTo>
                    <a:pt x="452438" y="152400"/>
                  </a:lnTo>
                  <a:lnTo>
                    <a:pt x="490538" y="171450"/>
                  </a:lnTo>
                  <a:lnTo>
                    <a:pt x="590550" y="176213"/>
                  </a:lnTo>
                  <a:lnTo>
                    <a:pt x="657225" y="290513"/>
                  </a:lnTo>
                  <a:lnTo>
                    <a:pt x="709613" y="323850"/>
                  </a:lnTo>
                  <a:lnTo>
                    <a:pt x="781050" y="333375"/>
                  </a:lnTo>
                  <a:lnTo>
                    <a:pt x="781050" y="366713"/>
                  </a:lnTo>
                  <a:lnTo>
                    <a:pt x="923925" y="390525"/>
                  </a:lnTo>
                  <a:lnTo>
                    <a:pt x="1047750" y="461963"/>
                  </a:lnTo>
                  <a:lnTo>
                    <a:pt x="1128713" y="509588"/>
                  </a:lnTo>
                  <a:lnTo>
                    <a:pt x="1262063" y="552450"/>
                  </a:lnTo>
                  <a:lnTo>
                    <a:pt x="1376363" y="576263"/>
                  </a:lnTo>
                  <a:lnTo>
                    <a:pt x="1371600" y="590550"/>
                  </a:lnTo>
                  <a:lnTo>
                    <a:pt x="1443038" y="609600"/>
                  </a:lnTo>
                  <a:lnTo>
                    <a:pt x="1552575" y="661988"/>
                  </a:lnTo>
                  <a:lnTo>
                    <a:pt x="1624013" y="733425"/>
                  </a:lnTo>
                  <a:lnTo>
                    <a:pt x="1681163" y="738188"/>
                  </a:lnTo>
                  <a:lnTo>
                    <a:pt x="1733550" y="776288"/>
                  </a:lnTo>
                  <a:lnTo>
                    <a:pt x="1762125" y="823913"/>
                  </a:lnTo>
                  <a:lnTo>
                    <a:pt x="1804988" y="828675"/>
                  </a:lnTo>
                  <a:lnTo>
                    <a:pt x="1838325" y="890588"/>
                  </a:lnTo>
                  <a:lnTo>
                    <a:pt x="1895475" y="885825"/>
                  </a:lnTo>
                  <a:lnTo>
                    <a:pt x="1933575" y="947738"/>
                  </a:lnTo>
                  <a:lnTo>
                    <a:pt x="1933575" y="947738"/>
                  </a:lnTo>
                  <a:lnTo>
                    <a:pt x="1966913" y="976313"/>
                  </a:lnTo>
                  <a:lnTo>
                    <a:pt x="2052638" y="981075"/>
                  </a:lnTo>
                  <a:lnTo>
                    <a:pt x="2157413" y="1042988"/>
                  </a:lnTo>
                  <a:lnTo>
                    <a:pt x="2252663" y="1042988"/>
                  </a:lnTo>
                  <a:lnTo>
                    <a:pt x="2300288" y="1104900"/>
                  </a:lnTo>
                  <a:lnTo>
                    <a:pt x="2366963" y="1152525"/>
                  </a:lnTo>
                  <a:lnTo>
                    <a:pt x="2443163" y="1162050"/>
                  </a:lnTo>
                  <a:lnTo>
                    <a:pt x="2514600" y="1219200"/>
                  </a:lnTo>
                  <a:lnTo>
                    <a:pt x="2586038" y="1233488"/>
                  </a:lnTo>
                  <a:lnTo>
                    <a:pt x="2681288" y="1314450"/>
                  </a:lnTo>
                  <a:lnTo>
                    <a:pt x="2767013" y="1328738"/>
                  </a:lnTo>
                  <a:lnTo>
                    <a:pt x="2790825" y="1357313"/>
                  </a:lnTo>
                  <a:lnTo>
                    <a:pt x="2919413" y="1371600"/>
                  </a:lnTo>
                </a:path>
              </a:pathLst>
            </a:custGeom>
            <a:noFill/>
            <a:ln w="28575">
              <a:solidFill>
                <a:schemeClr val="accent3"/>
              </a:solidFill>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61" name="Freeform: Shape 360">
              <a:extLst>
                <a:ext uri="{FF2B5EF4-FFF2-40B4-BE49-F238E27FC236}">
                  <a16:creationId xmlns:a16="http://schemas.microsoft.com/office/drawing/2014/main" id="{153A6E73-D5CE-4650-9181-B46B400CC792}"/>
                </a:ext>
              </a:extLst>
            </p:cNvPr>
            <p:cNvSpPr/>
            <p:nvPr/>
          </p:nvSpPr>
          <p:spPr bwMode="auto">
            <a:xfrm>
              <a:off x="6057900" y="3048000"/>
              <a:ext cx="3138488" cy="466725"/>
            </a:xfrm>
            <a:custGeom>
              <a:avLst/>
              <a:gdLst>
                <a:gd name="connsiteX0" fmla="*/ 0 w 3138488"/>
                <a:gd name="connsiteY0" fmla="*/ 0 h 466725"/>
                <a:gd name="connsiteX1" fmla="*/ 61913 w 3138488"/>
                <a:gd name="connsiteY1" fmla="*/ 38100 h 466725"/>
                <a:gd name="connsiteX2" fmla="*/ 180975 w 3138488"/>
                <a:gd name="connsiteY2" fmla="*/ 42863 h 466725"/>
                <a:gd name="connsiteX3" fmla="*/ 257175 w 3138488"/>
                <a:gd name="connsiteY3" fmla="*/ 123825 h 466725"/>
                <a:gd name="connsiteX4" fmla="*/ 323850 w 3138488"/>
                <a:gd name="connsiteY4" fmla="*/ 123825 h 466725"/>
                <a:gd name="connsiteX5" fmla="*/ 361950 w 3138488"/>
                <a:gd name="connsiteY5" fmla="*/ 157163 h 466725"/>
                <a:gd name="connsiteX6" fmla="*/ 566738 w 3138488"/>
                <a:gd name="connsiteY6" fmla="*/ 166688 h 466725"/>
                <a:gd name="connsiteX7" fmla="*/ 661988 w 3138488"/>
                <a:gd name="connsiteY7" fmla="*/ 219075 h 466725"/>
                <a:gd name="connsiteX8" fmla="*/ 904875 w 3138488"/>
                <a:gd name="connsiteY8" fmla="*/ 233363 h 466725"/>
                <a:gd name="connsiteX9" fmla="*/ 995363 w 3138488"/>
                <a:gd name="connsiteY9" fmla="*/ 242888 h 466725"/>
                <a:gd name="connsiteX10" fmla="*/ 1000125 w 3138488"/>
                <a:gd name="connsiteY10" fmla="*/ 271463 h 466725"/>
                <a:gd name="connsiteX11" fmla="*/ 1323975 w 3138488"/>
                <a:gd name="connsiteY11" fmla="*/ 285750 h 466725"/>
                <a:gd name="connsiteX12" fmla="*/ 1347788 w 3138488"/>
                <a:gd name="connsiteY12" fmla="*/ 328613 h 466725"/>
                <a:gd name="connsiteX13" fmla="*/ 1571625 w 3138488"/>
                <a:gd name="connsiteY13" fmla="*/ 333375 h 466725"/>
                <a:gd name="connsiteX14" fmla="*/ 1581150 w 3138488"/>
                <a:gd name="connsiteY14" fmla="*/ 395288 h 466725"/>
                <a:gd name="connsiteX15" fmla="*/ 1747838 w 3138488"/>
                <a:gd name="connsiteY15" fmla="*/ 404813 h 466725"/>
                <a:gd name="connsiteX16" fmla="*/ 1747838 w 3138488"/>
                <a:gd name="connsiteY16" fmla="*/ 433388 h 466725"/>
                <a:gd name="connsiteX17" fmla="*/ 1776413 w 3138488"/>
                <a:gd name="connsiteY17" fmla="*/ 433388 h 466725"/>
                <a:gd name="connsiteX18" fmla="*/ 1781175 w 3138488"/>
                <a:gd name="connsiteY18" fmla="*/ 466725 h 466725"/>
                <a:gd name="connsiteX19" fmla="*/ 3138488 w 3138488"/>
                <a:gd name="connsiteY19"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38488" h="466725">
                  <a:moveTo>
                    <a:pt x="0" y="0"/>
                  </a:moveTo>
                  <a:lnTo>
                    <a:pt x="61913" y="38100"/>
                  </a:lnTo>
                  <a:lnTo>
                    <a:pt x="180975" y="42863"/>
                  </a:lnTo>
                  <a:lnTo>
                    <a:pt x="257175" y="123825"/>
                  </a:lnTo>
                  <a:lnTo>
                    <a:pt x="323850" y="123825"/>
                  </a:lnTo>
                  <a:lnTo>
                    <a:pt x="361950" y="157163"/>
                  </a:lnTo>
                  <a:lnTo>
                    <a:pt x="566738" y="166688"/>
                  </a:lnTo>
                  <a:lnTo>
                    <a:pt x="661988" y="219075"/>
                  </a:lnTo>
                  <a:lnTo>
                    <a:pt x="904875" y="233363"/>
                  </a:lnTo>
                  <a:lnTo>
                    <a:pt x="995363" y="242888"/>
                  </a:lnTo>
                  <a:lnTo>
                    <a:pt x="1000125" y="271463"/>
                  </a:lnTo>
                  <a:lnTo>
                    <a:pt x="1323975" y="285750"/>
                  </a:lnTo>
                  <a:lnTo>
                    <a:pt x="1347788" y="328613"/>
                  </a:lnTo>
                  <a:lnTo>
                    <a:pt x="1571625" y="333375"/>
                  </a:lnTo>
                  <a:lnTo>
                    <a:pt x="1581150" y="395288"/>
                  </a:lnTo>
                  <a:lnTo>
                    <a:pt x="1747838" y="404813"/>
                  </a:lnTo>
                  <a:lnTo>
                    <a:pt x="1747838" y="433388"/>
                  </a:lnTo>
                  <a:lnTo>
                    <a:pt x="1776413" y="433388"/>
                  </a:lnTo>
                  <a:lnTo>
                    <a:pt x="1781175" y="466725"/>
                  </a:lnTo>
                  <a:lnTo>
                    <a:pt x="3138488" y="466725"/>
                  </a:lnTo>
                </a:path>
              </a:pathLst>
            </a:custGeom>
            <a:noFill/>
            <a:ln w="28575">
              <a:solidFill>
                <a:schemeClr val="accent3"/>
              </a:solidFill>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grpSp>
        <p:nvGrpSpPr>
          <p:cNvPr id="355" name="Group 354">
            <a:extLst>
              <a:ext uri="{FF2B5EF4-FFF2-40B4-BE49-F238E27FC236}">
                <a16:creationId xmlns:a16="http://schemas.microsoft.com/office/drawing/2014/main" id="{60D15E5D-4773-4D48-B9EE-764B0D10C523}"/>
              </a:ext>
            </a:extLst>
          </p:cNvPr>
          <p:cNvGrpSpPr/>
          <p:nvPr/>
        </p:nvGrpSpPr>
        <p:grpSpPr>
          <a:xfrm>
            <a:off x="7293996" y="3413124"/>
            <a:ext cx="3925785" cy="1243202"/>
            <a:chOff x="3143250" y="1657350"/>
            <a:chExt cx="5643563" cy="1785938"/>
          </a:xfrm>
        </p:grpSpPr>
        <p:sp>
          <p:nvSpPr>
            <p:cNvPr id="356" name="Freeform: Shape 355">
              <a:extLst>
                <a:ext uri="{FF2B5EF4-FFF2-40B4-BE49-F238E27FC236}">
                  <a16:creationId xmlns:a16="http://schemas.microsoft.com/office/drawing/2014/main" id="{C0216F01-263B-4FF3-9ED1-9DE2C7D4EC44}"/>
                </a:ext>
              </a:extLst>
            </p:cNvPr>
            <p:cNvSpPr/>
            <p:nvPr/>
          </p:nvSpPr>
          <p:spPr bwMode="auto">
            <a:xfrm>
              <a:off x="7615238" y="3181350"/>
              <a:ext cx="1171575" cy="261938"/>
            </a:xfrm>
            <a:custGeom>
              <a:avLst/>
              <a:gdLst>
                <a:gd name="connsiteX0" fmla="*/ 1171575 w 1171575"/>
                <a:gd name="connsiteY0" fmla="*/ 261938 h 261938"/>
                <a:gd name="connsiteX1" fmla="*/ 400050 w 1171575"/>
                <a:gd name="connsiteY1" fmla="*/ 261938 h 261938"/>
                <a:gd name="connsiteX2" fmla="*/ 400050 w 1171575"/>
                <a:gd name="connsiteY2" fmla="*/ 204788 h 261938"/>
                <a:gd name="connsiteX3" fmla="*/ 366712 w 1171575"/>
                <a:gd name="connsiteY3" fmla="*/ 204788 h 261938"/>
                <a:gd name="connsiteX4" fmla="*/ 366712 w 1171575"/>
                <a:gd name="connsiteY4" fmla="*/ 133350 h 261938"/>
                <a:gd name="connsiteX5" fmla="*/ 285750 w 1171575"/>
                <a:gd name="connsiteY5" fmla="*/ 133350 h 261938"/>
                <a:gd name="connsiteX6" fmla="*/ 285750 w 1171575"/>
                <a:gd name="connsiteY6" fmla="*/ 85725 h 261938"/>
                <a:gd name="connsiteX7" fmla="*/ 190500 w 1171575"/>
                <a:gd name="connsiteY7" fmla="*/ 85725 h 261938"/>
                <a:gd name="connsiteX8" fmla="*/ 190500 w 1171575"/>
                <a:gd name="connsiteY8" fmla="*/ 52388 h 261938"/>
                <a:gd name="connsiteX9" fmla="*/ 161925 w 1171575"/>
                <a:gd name="connsiteY9" fmla="*/ 52388 h 261938"/>
                <a:gd name="connsiteX10" fmla="*/ 161925 w 1171575"/>
                <a:gd name="connsiteY10" fmla="*/ 0 h 261938"/>
                <a:gd name="connsiteX11" fmla="*/ 0 w 1171575"/>
                <a:gd name="connsiteY11" fmla="*/ 0 h 26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1575" h="261938">
                  <a:moveTo>
                    <a:pt x="1171575" y="261938"/>
                  </a:moveTo>
                  <a:lnTo>
                    <a:pt x="400050" y="261938"/>
                  </a:lnTo>
                  <a:lnTo>
                    <a:pt x="400050" y="204788"/>
                  </a:lnTo>
                  <a:lnTo>
                    <a:pt x="366712" y="204788"/>
                  </a:lnTo>
                  <a:lnTo>
                    <a:pt x="366712" y="133350"/>
                  </a:lnTo>
                  <a:lnTo>
                    <a:pt x="285750" y="133350"/>
                  </a:lnTo>
                  <a:lnTo>
                    <a:pt x="285750" y="85725"/>
                  </a:lnTo>
                  <a:lnTo>
                    <a:pt x="190500" y="85725"/>
                  </a:lnTo>
                  <a:lnTo>
                    <a:pt x="190500" y="52388"/>
                  </a:lnTo>
                  <a:lnTo>
                    <a:pt x="161925" y="52388"/>
                  </a:lnTo>
                  <a:lnTo>
                    <a:pt x="161925" y="0"/>
                  </a:lnTo>
                  <a:lnTo>
                    <a:pt x="0" y="0"/>
                  </a:lnTo>
                </a:path>
              </a:pathLst>
            </a:custGeom>
            <a:noFill/>
            <a:ln w="28575">
              <a:solidFill>
                <a:schemeClr val="accent1"/>
              </a:solidFill>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57" name="Freeform: Shape 356">
              <a:extLst>
                <a:ext uri="{FF2B5EF4-FFF2-40B4-BE49-F238E27FC236}">
                  <a16:creationId xmlns:a16="http://schemas.microsoft.com/office/drawing/2014/main" id="{BD2BB604-8D8C-43F4-892B-B967DFCF397F}"/>
                </a:ext>
              </a:extLst>
            </p:cNvPr>
            <p:cNvSpPr/>
            <p:nvPr/>
          </p:nvSpPr>
          <p:spPr bwMode="auto">
            <a:xfrm>
              <a:off x="3143250" y="1657350"/>
              <a:ext cx="2386013" cy="928688"/>
            </a:xfrm>
            <a:custGeom>
              <a:avLst/>
              <a:gdLst>
                <a:gd name="connsiteX0" fmla="*/ 0 w 2386013"/>
                <a:gd name="connsiteY0" fmla="*/ 0 h 928688"/>
                <a:gd name="connsiteX1" fmla="*/ 66675 w 2386013"/>
                <a:gd name="connsiteY1" fmla="*/ 0 h 928688"/>
                <a:gd name="connsiteX2" fmla="*/ 66675 w 2386013"/>
                <a:gd name="connsiteY2" fmla="*/ 47625 h 928688"/>
                <a:gd name="connsiteX3" fmla="*/ 109538 w 2386013"/>
                <a:gd name="connsiteY3" fmla="*/ 47625 h 928688"/>
                <a:gd name="connsiteX4" fmla="*/ 109538 w 2386013"/>
                <a:gd name="connsiteY4" fmla="*/ 90488 h 928688"/>
                <a:gd name="connsiteX5" fmla="*/ 166688 w 2386013"/>
                <a:gd name="connsiteY5" fmla="*/ 90488 h 928688"/>
                <a:gd name="connsiteX6" fmla="*/ 166688 w 2386013"/>
                <a:gd name="connsiteY6" fmla="*/ 90488 h 928688"/>
                <a:gd name="connsiteX7" fmla="*/ 195263 w 2386013"/>
                <a:gd name="connsiteY7" fmla="*/ 119063 h 928688"/>
                <a:gd name="connsiteX8" fmla="*/ 214313 w 2386013"/>
                <a:gd name="connsiteY8" fmla="*/ 138113 h 928688"/>
                <a:gd name="connsiteX9" fmla="*/ 280988 w 2386013"/>
                <a:gd name="connsiteY9" fmla="*/ 138113 h 928688"/>
                <a:gd name="connsiteX10" fmla="*/ 280988 w 2386013"/>
                <a:gd name="connsiteY10" fmla="*/ 161925 h 928688"/>
                <a:gd name="connsiteX11" fmla="*/ 371475 w 2386013"/>
                <a:gd name="connsiteY11" fmla="*/ 161925 h 928688"/>
                <a:gd name="connsiteX12" fmla="*/ 371475 w 2386013"/>
                <a:gd name="connsiteY12" fmla="*/ 204788 h 928688"/>
                <a:gd name="connsiteX13" fmla="*/ 447675 w 2386013"/>
                <a:gd name="connsiteY13" fmla="*/ 204788 h 928688"/>
                <a:gd name="connsiteX14" fmla="*/ 447675 w 2386013"/>
                <a:gd name="connsiteY14" fmla="*/ 228600 h 928688"/>
                <a:gd name="connsiteX15" fmla="*/ 581025 w 2386013"/>
                <a:gd name="connsiteY15" fmla="*/ 228600 h 928688"/>
                <a:gd name="connsiteX16" fmla="*/ 581025 w 2386013"/>
                <a:gd name="connsiteY16" fmla="*/ 257175 h 928688"/>
                <a:gd name="connsiteX17" fmla="*/ 700088 w 2386013"/>
                <a:gd name="connsiteY17" fmla="*/ 257175 h 928688"/>
                <a:gd name="connsiteX18" fmla="*/ 700088 w 2386013"/>
                <a:gd name="connsiteY18" fmla="*/ 285750 h 928688"/>
                <a:gd name="connsiteX19" fmla="*/ 842963 w 2386013"/>
                <a:gd name="connsiteY19" fmla="*/ 285750 h 928688"/>
                <a:gd name="connsiteX20" fmla="*/ 842963 w 2386013"/>
                <a:gd name="connsiteY20" fmla="*/ 328613 h 928688"/>
                <a:gd name="connsiteX21" fmla="*/ 938213 w 2386013"/>
                <a:gd name="connsiteY21" fmla="*/ 328613 h 928688"/>
                <a:gd name="connsiteX22" fmla="*/ 938213 w 2386013"/>
                <a:gd name="connsiteY22" fmla="*/ 347663 h 928688"/>
                <a:gd name="connsiteX23" fmla="*/ 1000125 w 2386013"/>
                <a:gd name="connsiteY23" fmla="*/ 347663 h 928688"/>
                <a:gd name="connsiteX24" fmla="*/ 1000125 w 2386013"/>
                <a:gd name="connsiteY24" fmla="*/ 376238 h 928688"/>
                <a:gd name="connsiteX25" fmla="*/ 1038225 w 2386013"/>
                <a:gd name="connsiteY25" fmla="*/ 376238 h 928688"/>
                <a:gd name="connsiteX26" fmla="*/ 1052513 w 2386013"/>
                <a:gd name="connsiteY26" fmla="*/ 390526 h 928688"/>
                <a:gd name="connsiteX27" fmla="*/ 1071563 w 2386013"/>
                <a:gd name="connsiteY27" fmla="*/ 390526 h 928688"/>
                <a:gd name="connsiteX28" fmla="*/ 1071563 w 2386013"/>
                <a:gd name="connsiteY28" fmla="*/ 419100 h 928688"/>
                <a:gd name="connsiteX29" fmla="*/ 1147763 w 2386013"/>
                <a:gd name="connsiteY29" fmla="*/ 419100 h 928688"/>
                <a:gd name="connsiteX30" fmla="*/ 1147763 w 2386013"/>
                <a:gd name="connsiteY30" fmla="*/ 457200 h 928688"/>
                <a:gd name="connsiteX31" fmla="*/ 1209675 w 2386013"/>
                <a:gd name="connsiteY31" fmla="*/ 457200 h 928688"/>
                <a:gd name="connsiteX32" fmla="*/ 1209675 w 2386013"/>
                <a:gd name="connsiteY32" fmla="*/ 476250 h 928688"/>
                <a:gd name="connsiteX33" fmla="*/ 1281113 w 2386013"/>
                <a:gd name="connsiteY33" fmla="*/ 476250 h 928688"/>
                <a:gd name="connsiteX34" fmla="*/ 1281113 w 2386013"/>
                <a:gd name="connsiteY34" fmla="*/ 509588 h 928688"/>
                <a:gd name="connsiteX35" fmla="*/ 1281113 w 2386013"/>
                <a:gd name="connsiteY35" fmla="*/ 509588 h 928688"/>
                <a:gd name="connsiteX36" fmla="*/ 1319213 w 2386013"/>
                <a:gd name="connsiteY36" fmla="*/ 509588 h 928688"/>
                <a:gd name="connsiteX37" fmla="*/ 1338263 w 2386013"/>
                <a:gd name="connsiteY37" fmla="*/ 528638 h 928688"/>
                <a:gd name="connsiteX38" fmla="*/ 1352550 w 2386013"/>
                <a:gd name="connsiteY38" fmla="*/ 542925 h 928688"/>
                <a:gd name="connsiteX39" fmla="*/ 1443038 w 2386013"/>
                <a:gd name="connsiteY39" fmla="*/ 542925 h 928688"/>
                <a:gd name="connsiteX40" fmla="*/ 1443038 w 2386013"/>
                <a:gd name="connsiteY40" fmla="*/ 576263 h 928688"/>
                <a:gd name="connsiteX41" fmla="*/ 1476375 w 2386013"/>
                <a:gd name="connsiteY41" fmla="*/ 576263 h 928688"/>
                <a:gd name="connsiteX42" fmla="*/ 1476375 w 2386013"/>
                <a:gd name="connsiteY42" fmla="*/ 619125 h 928688"/>
                <a:gd name="connsiteX43" fmla="*/ 1571625 w 2386013"/>
                <a:gd name="connsiteY43" fmla="*/ 619125 h 928688"/>
                <a:gd name="connsiteX44" fmla="*/ 1571625 w 2386013"/>
                <a:gd name="connsiteY44" fmla="*/ 657225 h 928688"/>
                <a:gd name="connsiteX45" fmla="*/ 1719263 w 2386013"/>
                <a:gd name="connsiteY45" fmla="*/ 657225 h 928688"/>
                <a:gd name="connsiteX46" fmla="*/ 1719263 w 2386013"/>
                <a:gd name="connsiteY46" fmla="*/ 685800 h 928688"/>
                <a:gd name="connsiteX47" fmla="*/ 1819275 w 2386013"/>
                <a:gd name="connsiteY47" fmla="*/ 685800 h 928688"/>
                <a:gd name="connsiteX48" fmla="*/ 1819275 w 2386013"/>
                <a:gd name="connsiteY48" fmla="*/ 704850 h 928688"/>
                <a:gd name="connsiteX49" fmla="*/ 1900238 w 2386013"/>
                <a:gd name="connsiteY49" fmla="*/ 704850 h 928688"/>
                <a:gd name="connsiteX50" fmla="*/ 1900238 w 2386013"/>
                <a:gd name="connsiteY50" fmla="*/ 733425 h 928688"/>
                <a:gd name="connsiteX51" fmla="*/ 2047875 w 2386013"/>
                <a:gd name="connsiteY51" fmla="*/ 733425 h 928688"/>
                <a:gd name="connsiteX52" fmla="*/ 2047875 w 2386013"/>
                <a:gd name="connsiteY52" fmla="*/ 771525 h 928688"/>
                <a:gd name="connsiteX53" fmla="*/ 2105025 w 2386013"/>
                <a:gd name="connsiteY53" fmla="*/ 771525 h 928688"/>
                <a:gd name="connsiteX54" fmla="*/ 2105025 w 2386013"/>
                <a:gd name="connsiteY54" fmla="*/ 795338 h 928688"/>
                <a:gd name="connsiteX55" fmla="*/ 2124075 w 2386013"/>
                <a:gd name="connsiteY55" fmla="*/ 795338 h 928688"/>
                <a:gd name="connsiteX56" fmla="*/ 2124075 w 2386013"/>
                <a:gd name="connsiteY56" fmla="*/ 828675 h 928688"/>
                <a:gd name="connsiteX57" fmla="*/ 2185988 w 2386013"/>
                <a:gd name="connsiteY57" fmla="*/ 828675 h 928688"/>
                <a:gd name="connsiteX58" fmla="*/ 2185988 w 2386013"/>
                <a:gd name="connsiteY58" fmla="*/ 842963 h 928688"/>
                <a:gd name="connsiteX59" fmla="*/ 2247900 w 2386013"/>
                <a:gd name="connsiteY59" fmla="*/ 842963 h 928688"/>
                <a:gd name="connsiteX60" fmla="*/ 2247900 w 2386013"/>
                <a:gd name="connsiteY60" fmla="*/ 876300 h 928688"/>
                <a:gd name="connsiteX61" fmla="*/ 2338388 w 2386013"/>
                <a:gd name="connsiteY61" fmla="*/ 876300 h 928688"/>
                <a:gd name="connsiteX62" fmla="*/ 2338388 w 2386013"/>
                <a:gd name="connsiteY62" fmla="*/ 909638 h 928688"/>
                <a:gd name="connsiteX63" fmla="*/ 2386013 w 2386013"/>
                <a:gd name="connsiteY63" fmla="*/ 909638 h 928688"/>
                <a:gd name="connsiteX64" fmla="*/ 2386013 w 2386013"/>
                <a:gd name="connsiteY64" fmla="*/ 928688 h 92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386013" h="928688">
                  <a:moveTo>
                    <a:pt x="0" y="0"/>
                  </a:moveTo>
                  <a:lnTo>
                    <a:pt x="66675" y="0"/>
                  </a:lnTo>
                  <a:lnTo>
                    <a:pt x="66675" y="47625"/>
                  </a:lnTo>
                  <a:lnTo>
                    <a:pt x="109538" y="47625"/>
                  </a:lnTo>
                  <a:lnTo>
                    <a:pt x="109538" y="90488"/>
                  </a:lnTo>
                  <a:lnTo>
                    <a:pt x="166688" y="90488"/>
                  </a:lnTo>
                  <a:lnTo>
                    <a:pt x="166688" y="90488"/>
                  </a:lnTo>
                  <a:lnTo>
                    <a:pt x="195263" y="119063"/>
                  </a:lnTo>
                  <a:lnTo>
                    <a:pt x="214313" y="138113"/>
                  </a:lnTo>
                  <a:lnTo>
                    <a:pt x="280988" y="138113"/>
                  </a:lnTo>
                  <a:lnTo>
                    <a:pt x="280988" y="161925"/>
                  </a:lnTo>
                  <a:lnTo>
                    <a:pt x="371475" y="161925"/>
                  </a:lnTo>
                  <a:lnTo>
                    <a:pt x="371475" y="204788"/>
                  </a:lnTo>
                  <a:lnTo>
                    <a:pt x="447675" y="204788"/>
                  </a:lnTo>
                  <a:lnTo>
                    <a:pt x="447675" y="228600"/>
                  </a:lnTo>
                  <a:lnTo>
                    <a:pt x="581025" y="228600"/>
                  </a:lnTo>
                  <a:lnTo>
                    <a:pt x="581025" y="257175"/>
                  </a:lnTo>
                  <a:lnTo>
                    <a:pt x="700088" y="257175"/>
                  </a:lnTo>
                  <a:lnTo>
                    <a:pt x="700088" y="285750"/>
                  </a:lnTo>
                  <a:lnTo>
                    <a:pt x="842963" y="285750"/>
                  </a:lnTo>
                  <a:lnTo>
                    <a:pt x="842963" y="328613"/>
                  </a:lnTo>
                  <a:lnTo>
                    <a:pt x="938213" y="328613"/>
                  </a:lnTo>
                  <a:lnTo>
                    <a:pt x="938213" y="347663"/>
                  </a:lnTo>
                  <a:lnTo>
                    <a:pt x="1000125" y="347663"/>
                  </a:lnTo>
                  <a:lnTo>
                    <a:pt x="1000125" y="376238"/>
                  </a:lnTo>
                  <a:lnTo>
                    <a:pt x="1038225" y="376238"/>
                  </a:lnTo>
                  <a:lnTo>
                    <a:pt x="1052513" y="390526"/>
                  </a:lnTo>
                  <a:lnTo>
                    <a:pt x="1071563" y="390526"/>
                  </a:lnTo>
                  <a:lnTo>
                    <a:pt x="1071563" y="419100"/>
                  </a:lnTo>
                  <a:lnTo>
                    <a:pt x="1147763" y="419100"/>
                  </a:lnTo>
                  <a:lnTo>
                    <a:pt x="1147763" y="457200"/>
                  </a:lnTo>
                  <a:lnTo>
                    <a:pt x="1209675" y="457200"/>
                  </a:lnTo>
                  <a:lnTo>
                    <a:pt x="1209675" y="476250"/>
                  </a:lnTo>
                  <a:lnTo>
                    <a:pt x="1281113" y="476250"/>
                  </a:lnTo>
                  <a:lnTo>
                    <a:pt x="1281113" y="509588"/>
                  </a:lnTo>
                  <a:lnTo>
                    <a:pt x="1281113" y="509588"/>
                  </a:lnTo>
                  <a:lnTo>
                    <a:pt x="1319213" y="509588"/>
                  </a:lnTo>
                  <a:lnTo>
                    <a:pt x="1338263" y="528638"/>
                  </a:lnTo>
                  <a:lnTo>
                    <a:pt x="1352550" y="542925"/>
                  </a:lnTo>
                  <a:lnTo>
                    <a:pt x="1443038" y="542925"/>
                  </a:lnTo>
                  <a:lnTo>
                    <a:pt x="1443038" y="576263"/>
                  </a:lnTo>
                  <a:lnTo>
                    <a:pt x="1476375" y="576263"/>
                  </a:lnTo>
                  <a:lnTo>
                    <a:pt x="1476375" y="619125"/>
                  </a:lnTo>
                  <a:lnTo>
                    <a:pt x="1571625" y="619125"/>
                  </a:lnTo>
                  <a:lnTo>
                    <a:pt x="1571625" y="657225"/>
                  </a:lnTo>
                  <a:lnTo>
                    <a:pt x="1719263" y="657225"/>
                  </a:lnTo>
                  <a:lnTo>
                    <a:pt x="1719263" y="685800"/>
                  </a:lnTo>
                  <a:lnTo>
                    <a:pt x="1819275" y="685800"/>
                  </a:lnTo>
                  <a:lnTo>
                    <a:pt x="1819275" y="704850"/>
                  </a:lnTo>
                  <a:lnTo>
                    <a:pt x="1900238" y="704850"/>
                  </a:lnTo>
                  <a:lnTo>
                    <a:pt x="1900238" y="733425"/>
                  </a:lnTo>
                  <a:lnTo>
                    <a:pt x="2047875" y="733425"/>
                  </a:lnTo>
                  <a:lnTo>
                    <a:pt x="2047875" y="771525"/>
                  </a:lnTo>
                  <a:lnTo>
                    <a:pt x="2105025" y="771525"/>
                  </a:lnTo>
                  <a:lnTo>
                    <a:pt x="2105025" y="795338"/>
                  </a:lnTo>
                  <a:lnTo>
                    <a:pt x="2124075" y="795338"/>
                  </a:lnTo>
                  <a:lnTo>
                    <a:pt x="2124075" y="828675"/>
                  </a:lnTo>
                  <a:lnTo>
                    <a:pt x="2185988" y="828675"/>
                  </a:lnTo>
                  <a:lnTo>
                    <a:pt x="2185988" y="842963"/>
                  </a:lnTo>
                  <a:lnTo>
                    <a:pt x="2247900" y="842963"/>
                  </a:lnTo>
                  <a:lnTo>
                    <a:pt x="2247900" y="876300"/>
                  </a:lnTo>
                  <a:lnTo>
                    <a:pt x="2338388" y="876300"/>
                  </a:lnTo>
                  <a:lnTo>
                    <a:pt x="2338388" y="909638"/>
                  </a:lnTo>
                  <a:lnTo>
                    <a:pt x="2386013" y="909638"/>
                  </a:lnTo>
                  <a:lnTo>
                    <a:pt x="2386013" y="928688"/>
                  </a:lnTo>
                </a:path>
              </a:pathLst>
            </a:custGeom>
            <a:noFill/>
            <a:ln w="28575">
              <a:solidFill>
                <a:schemeClr val="accent1"/>
              </a:solidFill>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58" name="Freeform: Shape 357">
              <a:extLst>
                <a:ext uri="{FF2B5EF4-FFF2-40B4-BE49-F238E27FC236}">
                  <a16:creationId xmlns:a16="http://schemas.microsoft.com/office/drawing/2014/main" id="{141D7BFB-BC64-4D95-8993-B3957F6656F0}"/>
                </a:ext>
              </a:extLst>
            </p:cNvPr>
            <p:cNvSpPr/>
            <p:nvPr/>
          </p:nvSpPr>
          <p:spPr bwMode="auto">
            <a:xfrm>
              <a:off x="5519738" y="2590800"/>
              <a:ext cx="500062" cy="147638"/>
            </a:xfrm>
            <a:custGeom>
              <a:avLst/>
              <a:gdLst>
                <a:gd name="connsiteX0" fmla="*/ 0 w 500062"/>
                <a:gd name="connsiteY0" fmla="*/ 0 h 147638"/>
                <a:gd name="connsiteX1" fmla="*/ 71437 w 500062"/>
                <a:gd name="connsiteY1" fmla="*/ 0 h 147638"/>
                <a:gd name="connsiteX2" fmla="*/ 71437 w 500062"/>
                <a:gd name="connsiteY2" fmla="*/ 23813 h 147638"/>
                <a:gd name="connsiteX3" fmla="*/ 114300 w 500062"/>
                <a:gd name="connsiteY3" fmla="*/ 23813 h 147638"/>
                <a:gd name="connsiteX4" fmla="*/ 114300 w 500062"/>
                <a:gd name="connsiteY4" fmla="*/ 42863 h 147638"/>
                <a:gd name="connsiteX5" fmla="*/ 152400 w 500062"/>
                <a:gd name="connsiteY5" fmla="*/ 42863 h 147638"/>
                <a:gd name="connsiteX6" fmla="*/ 152400 w 500062"/>
                <a:gd name="connsiteY6" fmla="*/ 85725 h 147638"/>
                <a:gd name="connsiteX7" fmla="*/ 252412 w 500062"/>
                <a:gd name="connsiteY7" fmla="*/ 85725 h 147638"/>
                <a:gd name="connsiteX8" fmla="*/ 271462 w 500062"/>
                <a:gd name="connsiteY8" fmla="*/ 104775 h 147638"/>
                <a:gd name="connsiteX9" fmla="*/ 500062 w 500062"/>
                <a:gd name="connsiteY9" fmla="*/ 104775 h 147638"/>
                <a:gd name="connsiteX10" fmla="*/ 500062 w 500062"/>
                <a:gd name="connsiteY10" fmla="*/ 147638 h 14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062" h="147638">
                  <a:moveTo>
                    <a:pt x="0" y="0"/>
                  </a:moveTo>
                  <a:lnTo>
                    <a:pt x="71437" y="0"/>
                  </a:lnTo>
                  <a:lnTo>
                    <a:pt x="71437" y="23813"/>
                  </a:lnTo>
                  <a:lnTo>
                    <a:pt x="114300" y="23813"/>
                  </a:lnTo>
                  <a:lnTo>
                    <a:pt x="114300" y="42863"/>
                  </a:lnTo>
                  <a:lnTo>
                    <a:pt x="152400" y="42863"/>
                  </a:lnTo>
                  <a:lnTo>
                    <a:pt x="152400" y="85725"/>
                  </a:lnTo>
                  <a:lnTo>
                    <a:pt x="252412" y="85725"/>
                  </a:lnTo>
                  <a:lnTo>
                    <a:pt x="271462" y="104775"/>
                  </a:lnTo>
                  <a:lnTo>
                    <a:pt x="500062" y="104775"/>
                  </a:lnTo>
                  <a:lnTo>
                    <a:pt x="500062" y="147638"/>
                  </a:lnTo>
                </a:path>
              </a:pathLst>
            </a:custGeom>
            <a:noFill/>
            <a:ln w="28575">
              <a:solidFill>
                <a:schemeClr val="accent1"/>
              </a:solidFill>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59" name="Freeform: Shape 358">
              <a:extLst>
                <a:ext uri="{FF2B5EF4-FFF2-40B4-BE49-F238E27FC236}">
                  <a16:creationId xmlns:a16="http://schemas.microsoft.com/office/drawing/2014/main" id="{85D1349E-0348-4EFE-8EA4-4A82DD387986}"/>
                </a:ext>
              </a:extLst>
            </p:cNvPr>
            <p:cNvSpPr/>
            <p:nvPr/>
          </p:nvSpPr>
          <p:spPr bwMode="auto">
            <a:xfrm>
              <a:off x="6010275" y="2747963"/>
              <a:ext cx="1624013" cy="428625"/>
            </a:xfrm>
            <a:custGeom>
              <a:avLst/>
              <a:gdLst>
                <a:gd name="connsiteX0" fmla="*/ 0 w 1624013"/>
                <a:gd name="connsiteY0" fmla="*/ 0 h 428625"/>
                <a:gd name="connsiteX1" fmla="*/ 185738 w 1624013"/>
                <a:gd name="connsiteY1" fmla="*/ 0 h 428625"/>
                <a:gd name="connsiteX2" fmla="*/ 214313 w 1624013"/>
                <a:gd name="connsiteY2" fmla="*/ 28575 h 428625"/>
                <a:gd name="connsiteX3" fmla="*/ 266700 w 1624013"/>
                <a:gd name="connsiteY3" fmla="*/ 28575 h 428625"/>
                <a:gd name="connsiteX4" fmla="*/ 266700 w 1624013"/>
                <a:gd name="connsiteY4" fmla="*/ 104775 h 428625"/>
                <a:gd name="connsiteX5" fmla="*/ 438150 w 1624013"/>
                <a:gd name="connsiteY5" fmla="*/ 104775 h 428625"/>
                <a:gd name="connsiteX6" fmla="*/ 438150 w 1624013"/>
                <a:gd name="connsiteY6" fmla="*/ 142875 h 428625"/>
                <a:gd name="connsiteX7" fmla="*/ 547688 w 1624013"/>
                <a:gd name="connsiteY7" fmla="*/ 142875 h 428625"/>
                <a:gd name="connsiteX8" fmla="*/ 547688 w 1624013"/>
                <a:gd name="connsiteY8" fmla="*/ 166687 h 428625"/>
                <a:gd name="connsiteX9" fmla="*/ 638175 w 1624013"/>
                <a:gd name="connsiteY9" fmla="*/ 166687 h 428625"/>
                <a:gd name="connsiteX10" fmla="*/ 638175 w 1624013"/>
                <a:gd name="connsiteY10" fmla="*/ 200025 h 428625"/>
                <a:gd name="connsiteX11" fmla="*/ 723900 w 1624013"/>
                <a:gd name="connsiteY11" fmla="*/ 200025 h 428625"/>
                <a:gd name="connsiteX12" fmla="*/ 723900 w 1624013"/>
                <a:gd name="connsiteY12" fmla="*/ 247650 h 428625"/>
                <a:gd name="connsiteX13" fmla="*/ 857250 w 1624013"/>
                <a:gd name="connsiteY13" fmla="*/ 247650 h 428625"/>
                <a:gd name="connsiteX14" fmla="*/ 857250 w 1624013"/>
                <a:gd name="connsiteY14" fmla="*/ 285750 h 428625"/>
                <a:gd name="connsiteX15" fmla="*/ 1033463 w 1624013"/>
                <a:gd name="connsiteY15" fmla="*/ 285750 h 428625"/>
                <a:gd name="connsiteX16" fmla="*/ 1033463 w 1624013"/>
                <a:gd name="connsiteY16" fmla="*/ 309562 h 428625"/>
                <a:gd name="connsiteX17" fmla="*/ 1276350 w 1624013"/>
                <a:gd name="connsiteY17" fmla="*/ 309562 h 428625"/>
                <a:gd name="connsiteX18" fmla="*/ 1276350 w 1624013"/>
                <a:gd name="connsiteY18" fmla="*/ 347662 h 428625"/>
                <a:gd name="connsiteX19" fmla="*/ 1538288 w 1624013"/>
                <a:gd name="connsiteY19" fmla="*/ 347662 h 428625"/>
                <a:gd name="connsiteX20" fmla="*/ 1538288 w 1624013"/>
                <a:gd name="connsiteY20" fmla="*/ 390525 h 428625"/>
                <a:gd name="connsiteX21" fmla="*/ 1585913 w 1624013"/>
                <a:gd name="connsiteY21" fmla="*/ 390525 h 428625"/>
                <a:gd name="connsiteX22" fmla="*/ 1585913 w 1624013"/>
                <a:gd name="connsiteY22" fmla="*/ 414337 h 428625"/>
                <a:gd name="connsiteX23" fmla="*/ 1624013 w 1624013"/>
                <a:gd name="connsiteY23" fmla="*/ 414337 h 428625"/>
                <a:gd name="connsiteX24" fmla="*/ 1624013 w 1624013"/>
                <a:gd name="connsiteY24" fmla="*/ 428625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4013" h="428625">
                  <a:moveTo>
                    <a:pt x="0" y="0"/>
                  </a:moveTo>
                  <a:lnTo>
                    <a:pt x="185738" y="0"/>
                  </a:lnTo>
                  <a:lnTo>
                    <a:pt x="214313" y="28575"/>
                  </a:lnTo>
                  <a:lnTo>
                    <a:pt x="266700" y="28575"/>
                  </a:lnTo>
                  <a:lnTo>
                    <a:pt x="266700" y="104775"/>
                  </a:lnTo>
                  <a:lnTo>
                    <a:pt x="438150" y="104775"/>
                  </a:lnTo>
                  <a:lnTo>
                    <a:pt x="438150" y="142875"/>
                  </a:lnTo>
                  <a:lnTo>
                    <a:pt x="547688" y="142875"/>
                  </a:lnTo>
                  <a:lnTo>
                    <a:pt x="547688" y="166687"/>
                  </a:lnTo>
                  <a:lnTo>
                    <a:pt x="638175" y="166687"/>
                  </a:lnTo>
                  <a:lnTo>
                    <a:pt x="638175" y="200025"/>
                  </a:lnTo>
                  <a:lnTo>
                    <a:pt x="723900" y="200025"/>
                  </a:lnTo>
                  <a:lnTo>
                    <a:pt x="723900" y="247650"/>
                  </a:lnTo>
                  <a:lnTo>
                    <a:pt x="857250" y="247650"/>
                  </a:lnTo>
                  <a:lnTo>
                    <a:pt x="857250" y="285750"/>
                  </a:lnTo>
                  <a:lnTo>
                    <a:pt x="1033463" y="285750"/>
                  </a:lnTo>
                  <a:lnTo>
                    <a:pt x="1033463" y="309562"/>
                  </a:lnTo>
                  <a:lnTo>
                    <a:pt x="1276350" y="309562"/>
                  </a:lnTo>
                  <a:lnTo>
                    <a:pt x="1276350" y="347662"/>
                  </a:lnTo>
                  <a:lnTo>
                    <a:pt x="1538288" y="347662"/>
                  </a:lnTo>
                  <a:lnTo>
                    <a:pt x="1538288" y="390525"/>
                  </a:lnTo>
                  <a:lnTo>
                    <a:pt x="1585913" y="390525"/>
                  </a:lnTo>
                  <a:lnTo>
                    <a:pt x="1585913" y="414337"/>
                  </a:lnTo>
                  <a:lnTo>
                    <a:pt x="1624013" y="414337"/>
                  </a:lnTo>
                  <a:lnTo>
                    <a:pt x="1624013" y="428625"/>
                  </a:lnTo>
                </a:path>
              </a:pathLst>
            </a:custGeom>
            <a:noFill/>
            <a:ln w="28575">
              <a:solidFill>
                <a:schemeClr val="accent1"/>
              </a:solidFill>
              <a:miter lim="800000"/>
              <a:headEnd/>
              <a:tailEnd/>
            </a:ln>
          </p:spPr>
          <p:txBody>
            <a:bodyPr rtlCol="0" anchor="ctr"/>
            <a:lstStyle/>
            <a:p>
              <a:pPr marL="0" marR="0" lvl="0" indent="0" algn="ctr" defTabSz="914126" rtl="0" eaLnBrk="1" fontAlgn="auto" latinLnBrk="0" hangingPunct="1">
                <a:lnSpc>
                  <a:spcPct val="100000"/>
                </a:lnSpc>
                <a:spcBef>
                  <a:spcPts val="0"/>
                </a:spcBef>
                <a:spcAft>
                  <a:spcPts val="0"/>
                </a:spcAft>
                <a:buClrTx/>
                <a:buSzTx/>
                <a:buFontTx/>
                <a:buNone/>
                <a:tabLst/>
                <a:defRPr/>
              </a:pPr>
              <a:endParaRPr kumimoji="0" lang="en-US" sz="1799"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sp>
        <p:nvSpPr>
          <p:cNvPr id="255" name="TextBox 7">
            <a:extLst>
              <a:ext uri="{FF2B5EF4-FFF2-40B4-BE49-F238E27FC236}">
                <a16:creationId xmlns:a16="http://schemas.microsoft.com/office/drawing/2014/main" id="{BA14444C-1269-4847-9CDD-44D5D7395DBE}"/>
              </a:ext>
            </a:extLst>
          </p:cNvPr>
          <p:cNvSpPr txBox="1">
            <a:spLocks noChangeArrowheads="1"/>
          </p:cNvSpPr>
          <p:nvPr/>
        </p:nvSpPr>
        <p:spPr bwMode="auto">
          <a:xfrm>
            <a:off x="7276787" y="1376044"/>
            <a:ext cx="447402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 in ITT Population</a:t>
            </a:r>
            <a:r>
              <a:rPr kumimoji="0" lang="en-US" altLang="en-US" sz="1800" b="1" i="0" u="none" strike="noStrike" kern="1200" cap="none" spc="0" normalizeH="0" baseline="3000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a:t>
            </a:r>
          </a:p>
        </p:txBody>
      </p:sp>
      <p:sp>
        <p:nvSpPr>
          <p:cNvPr id="362" name="TextBox 361">
            <a:extLst>
              <a:ext uri="{FF2B5EF4-FFF2-40B4-BE49-F238E27FC236}">
                <a16:creationId xmlns:a16="http://schemas.microsoft.com/office/drawing/2014/main" id="{9EBA0CEB-229B-4853-AC06-79963ED4E6C8}"/>
              </a:ext>
            </a:extLst>
          </p:cNvPr>
          <p:cNvSpPr txBox="1"/>
          <p:nvPr/>
        </p:nvSpPr>
        <p:spPr bwMode="auto">
          <a:xfrm>
            <a:off x="6931687" y="5881249"/>
            <a:ext cx="4997492"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ITT: all randomized patients, including those with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and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ALK</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aberrations. </a:t>
            </a:r>
          </a:p>
        </p:txBody>
      </p:sp>
      <p:graphicFrame>
        <p:nvGraphicFramePr>
          <p:cNvPr id="363" name="Table 362">
            <a:extLst>
              <a:ext uri="{FF2B5EF4-FFF2-40B4-BE49-F238E27FC236}">
                <a16:creationId xmlns:a16="http://schemas.microsoft.com/office/drawing/2014/main" id="{B95DD1DB-EF08-4F49-A42D-6A76904FF3F2}"/>
              </a:ext>
            </a:extLst>
          </p:cNvPr>
          <p:cNvGraphicFramePr>
            <a:graphicFrameLocks noGrp="1"/>
          </p:cNvGraphicFramePr>
          <p:nvPr/>
        </p:nvGraphicFramePr>
        <p:xfrm>
          <a:off x="2012494" y="1712940"/>
          <a:ext cx="4395242" cy="1645824"/>
        </p:xfrm>
        <a:graphic>
          <a:graphicData uri="http://schemas.openxmlformats.org/drawingml/2006/table">
            <a:tbl>
              <a:tblPr firstRow="1" bandRow="1"/>
              <a:tblGrid>
                <a:gridCol w="1823425">
                  <a:extLst>
                    <a:ext uri="{9D8B030D-6E8A-4147-A177-3AD203B41FA5}">
                      <a16:colId xmlns:a16="http://schemas.microsoft.com/office/drawing/2014/main" val="2990263898"/>
                    </a:ext>
                  </a:extLst>
                </a:gridCol>
                <a:gridCol w="1342663">
                  <a:extLst>
                    <a:ext uri="{9D8B030D-6E8A-4147-A177-3AD203B41FA5}">
                      <a16:colId xmlns:a16="http://schemas.microsoft.com/office/drawing/2014/main" val="211121745"/>
                    </a:ext>
                  </a:extLst>
                </a:gridCol>
                <a:gridCol w="1229154">
                  <a:extLst>
                    <a:ext uri="{9D8B030D-6E8A-4147-A177-3AD203B41FA5}">
                      <a16:colId xmlns:a16="http://schemas.microsoft.com/office/drawing/2014/main" val="3145224501"/>
                    </a:ext>
                  </a:extLst>
                </a:gridCol>
              </a:tblGrid>
              <a:tr h="401533">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endParaRPr lang="en-US" sz="1200" b="1" dirty="0">
                        <a:solidFill>
                          <a:schemeClr val="bg1"/>
                        </a:solidFill>
                        <a:latin typeface="Calibri"/>
                        <a:cs typeface="Calibri"/>
                      </a:endParaRPr>
                    </a:p>
                  </a:txBody>
                  <a:tcPr marL="91416" marR="91416" marT="45708" marB="45708" anchor="ctr">
                    <a:lnL w="12700" cmpd="sng">
                      <a:noFill/>
                    </a:lnL>
                    <a:lnR w="12700" cap="flat" cmpd="sng" algn="ctr">
                      <a:no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accent1"/>
                          </a:solidFill>
                          <a:latin typeface="Calibri"/>
                          <a:cs typeface="Calibri"/>
                        </a:rPr>
                        <a:t>Atezolizumab + Carbo/Pac + Bev</a:t>
                      </a:r>
                    </a:p>
                    <a:p>
                      <a:pPr algn="ctr"/>
                      <a:r>
                        <a:rPr lang="en-US" sz="1200" b="1" dirty="0">
                          <a:solidFill>
                            <a:schemeClr val="accent1"/>
                          </a:solidFill>
                          <a:latin typeface="Calibri"/>
                          <a:cs typeface="Calibri"/>
                        </a:rPr>
                        <a:t>(n = 359)</a:t>
                      </a:r>
                    </a:p>
                  </a:txBody>
                  <a:tcPr marL="91416" marR="91416" marT="45708" marB="45708" anchor="ctr">
                    <a:lnL w="12700" cap="flat" cmpd="sng" algn="ctr">
                      <a:no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accent3"/>
                          </a:solidFill>
                          <a:latin typeface="Calibri"/>
                          <a:cs typeface="Calibri"/>
                        </a:rPr>
                        <a:t>Carbo/Pac + Bev</a:t>
                      </a:r>
                    </a:p>
                    <a:p>
                      <a:pPr algn="ctr"/>
                      <a:r>
                        <a:rPr lang="en-US" sz="1200" b="1" dirty="0">
                          <a:solidFill>
                            <a:schemeClr val="accent3"/>
                          </a:solidFill>
                          <a:latin typeface="Calibri"/>
                          <a:cs typeface="Calibri"/>
                        </a:rPr>
                        <a:t>(n = 337)</a:t>
                      </a:r>
                    </a:p>
                  </a:txBody>
                  <a:tcPr marL="91416" marR="91416" marT="45708" marB="45708"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6526106"/>
                  </a:ext>
                </a:extLst>
              </a:tr>
              <a:tr h="286805">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r>
                        <a:rPr lang="en-US" sz="1200" b="1" dirty="0">
                          <a:solidFill>
                            <a:schemeClr val="bg1"/>
                          </a:solidFill>
                          <a:latin typeface="Calibri"/>
                          <a:cs typeface="Calibri"/>
                        </a:rPr>
                        <a:t>Median PFS, mos (95% CI)</a:t>
                      </a:r>
                    </a:p>
                  </a:txBody>
                  <a:tcPr marL="91416" marR="91416" marT="45708" marB="45708"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b="1" dirty="0">
                          <a:solidFill>
                            <a:schemeClr val="bg1"/>
                          </a:solidFill>
                          <a:latin typeface="Calibri"/>
                          <a:cs typeface="Calibri"/>
                        </a:rPr>
                        <a:t>8.3 </a:t>
                      </a:r>
                    </a:p>
                    <a:p>
                      <a:pPr algn="ctr"/>
                      <a:r>
                        <a:rPr lang="en-US" sz="1200" b="1" dirty="0">
                          <a:solidFill>
                            <a:schemeClr val="bg1"/>
                          </a:solidFill>
                          <a:latin typeface="Calibri"/>
                          <a:cs typeface="Calibri"/>
                        </a:rPr>
                        <a:t>(7.7-9.8)</a:t>
                      </a:r>
                    </a:p>
                  </a:txBody>
                  <a:tcPr marL="91416" marR="91416" marT="45708" marB="45708"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b="1" dirty="0">
                          <a:solidFill>
                            <a:schemeClr val="bg1"/>
                          </a:solidFill>
                          <a:latin typeface="Calibri"/>
                          <a:cs typeface="Calibri"/>
                        </a:rPr>
                        <a:t>6.8 </a:t>
                      </a:r>
                    </a:p>
                    <a:p>
                      <a:pPr algn="ctr"/>
                      <a:r>
                        <a:rPr lang="en-US" sz="1200" b="1" dirty="0">
                          <a:solidFill>
                            <a:schemeClr val="bg1"/>
                          </a:solidFill>
                          <a:latin typeface="Calibri"/>
                          <a:cs typeface="Calibri"/>
                        </a:rPr>
                        <a:t>(6.0-7.1)</a:t>
                      </a:r>
                    </a:p>
                  </a:txBody>
                  <a:tcPr marL="91416" marR="91416" marT="45708" marB="45708"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9723211"/>
                  </a:ext>
                </a:extLst>
              </a:tr>
              <a:tr h="172077">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r>
                        <a:rPr lang="en-US" sz="1200" dirty="0">
                          <a:solidFill>
                            <a:schemeClr val="bg1"/>
                          </a:solidFill>
                          <a:latin typeface="Calibri"/>
                          <a:cs typeface="Calibri"/>
                        </a:rPr>
                        <a:t>6-mo PFS, %</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dirty="0">
                          <a:solidFill>
                            <a:schemeClr val="bg1"/>
                          </a:solidFill>
                          <a:latin typeface="Calibri"/>
                          <a:cs typeface="Calibri"/>
                        </a:rPr>
                        <a:t>66</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dirty="0">
                          <a:solidFill>
                            <a:schemeClr val="bg1"/>
                          </a:solidFill>
                          <a:latin typeface="Calibri"/>
                          <a:cs typeface="Calibri"/>
                        </a:rPr>
                        <a:t>56</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41111718"/>
                  </a:ext>
                </a:extLst>
              </a:tr>
              <a:tr h="17207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a:cs typeface="Calibri"/>
                        </a:rPr>
                        <a:t>12-mo PFS, %</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dirty="0">
                          <a:solidFill>
                            <a:schemeClr val="bg1"/>
                          </a:solidFill>
                          <a:latin typeface="Calibri"/>
                          <a:cs typeface="Calibri"/>
                        </a:rPr>
                        <a:t>38</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dirty="0">
                          <a:solidFill>
                            <a:schemeClr val="bg1"/>
                          </a:solidFill>
                          <a:latin typeface="Calibri"/>
                          <a:cs typeface="Calibri"/>
                        </a:rPr>
                        <a:t>20</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bl>
          </a:graphicData>
        </a:graphic>
      </p:graphicFrame>
      <p:graphicFrame>
        <p:nvGraphicFramePr>
          <p:cNvPr id="364" name="Table 363">
            <a:extLst>
              <a:ext uri="{FF2B5EF4-FFF2-40B4-BE49-F238E27FC236}">
                <a16:creationId xmlns:a16="http://schemas.microsoft.com/office/drawing/2014/main" id="{14F6097F-FD4D-4A08-930A-F6B5D95338AF}"/>
              </a:ext>
            </a:extLst>
          </p:cNvPr>
          <p:cNvGraphicFramePr>
            <a:graphicFrameLocks noGrp="1"/>
          </p:cNvGraphicFramePr>
          <p:nvPr/>
        </p:nvGraphicFramePr>
        <p:xfrm>
          <a:off x="7247479" y="1712940"/>
          <a:ext cx="4579563" cy="1645824"/>
        </p:xfrm>
        <a:graphic>
          <a:graphicData uri="http://schemas.openxmlformats.org/drawingml/2006/table">
            <a:tbl>
              <a:tblPr firstRow="1" bandRow="1"/>
              <a:tblGrid>
                <a:gridCol w="1810020">
                  <a:extLst>
                    <a:ext uri="{9D8B030D-6E8A-4147-A177-3AD203B41FA5}">
                      <a16:colId xmlns:a16="http://schemas.microsoft.com/office/drawing/2014/main" val="2990263898"/>
                    </a:ext>
                  </a:extLst>
                </a:gridCol>
                <a:gridCol w="1342297">
                  <a:extLst>
                    <a:ext uri="{9D8B030D-6E8A-4147-A177-3AD203B41FA5}">
                      <a16:colId xmlns:a16="http://schemas.microsoft.com/office/drawing/2014/main" val="211121745"/>
                    </a:ext>
                  </a:extLst>
                </a:gridCol>
                <a:gridCol w="1427246">
                  <a:extLst>
                    <a:ext uri="{9D8B030D-6E8A-4147-A177-3AD203B41FA5}">
                      <a16:colId xmlns:a16="http://schemas.microsoft.com/office/drawing/2014/main" val="3145224501"/>
                    </a:ext>
                  </a:extLst>
                </a:gridCol>
              </a:tblGrid>
              <a:tr h="290275">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endParaRPr lang="en-US" sz="1200" b="1" dirty="0">
                        <a:solidFill>
                          <a:schemeClr val="bg1"/>
                        </a:solidFill>
                        <a:latin typeface="Calibri"/>
                        <a:cs typeface="Calibri"/>
                      </a:endParaRPr>
                    </a:p>
                  </a:txBody>
                  <a:tcPr marL="91416" marR="91416" marT="45708" marB="45708" anchor="ctr">
                    <a:lnL w="12700" cmpd="sng">
                      <a:noFill/>
                    </a:lnL>
                    <a:lnR w="12700" cap="flat" cmpd="sng" algn="ctr">
                      <a:no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accent1"/>
                          </a:solidFill>
                          <a:latin typeface="Calibri"/>
                          <a:cs typeface="Calibri"/>
                        </a:rPr>
                        <a:t>Atezolizumab + Carbo/Pac + Bev</a:t>
                      </a:r>
                    </a:p>
                    <a:p>
                      <a:pPr algn="ctr"/>
                      <a:r>
                        <a:rPr lang="en-US" sz="1200" b="1" dirty="0">
                          <a:solidFill>
                            <a:schemeClr val="accent1"/>
                          </a:solidFill>
                          <a:latin typeface="Calibri"/>
                          <a:cs typeface="Calibri"/>
                        </a:rPr>
                        <a:t>(n = 400)</a:t>
                      </a:r>
                    </a:p>
                  </a:txBody>
                  <a:tcPr marL="91416" marR="91416" marT="45708" marB="45708" anchor="ctr">
                    <a:lnL w="12700" cap="flat" cmpd="sng" algn="ctr">
                      <a:no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1" dirty="0">
                          <a:solidFill>
                            <a:schemeClr val="accent3"/>
                          </a:solidFill>
                          <a:latin typeface="Calibri"/>
                          <a:cs typeface="Calibri"/>
                        </a:rPr>
                        <a:t>Carbo/Pac + Bev</a:t>
                      </a:r>
                    </a:p>
                    <a:p>
                      <a:pPr algn="ctr"/>
                      <a:r>
                        <a:rPr lang="en-US" sz="1200" b="1" dirty="0">
                          <a:solidFill>
                            <a:schemeClr val="accent3"/>
                          </a:solidFill>
                          <a:latin typeface="Calibri"/>
                          <a:cs typeface="Calibri"/>
                        </a:rPr>
                        <a:t>(n = 400)</a:t>
                      </a:r>
                    </a:p>
                  </a:txBody>
                  <a:tcPr marL="91416" marR="91416" marT="45708" marB="45708" anchor="b">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6526106"/>
                  </a:ext>
                </a:extLst>
              </a:tr>
              <a:tr h="20733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r>
                        <a:rPr lang="en-US" sz="1200" b="1" dirty="0">
                          <a:solidFill>
                            <a:schemeClr val="bg1"/>
                          </a:solidFill>
                          <a:latin typeface="Calibri"/>
                          <a:cs typeface="Calibri"/>
                        </a:rPr>
                        <a:t>Median OS, mos (95% CI)</a:t>
                      </a:r>
                    </a:p>
                  </a:txBody>
                  <a:tcPr marL="91416" marR="91416" marT="45708" marB="45708"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b="1" dirty="0">
                          <a:solidFill>
                            <a:schemeClr val="bg1"/>
                          </a:solidFill>
                          <a:latin typeface="Calibri"/>
                          <a:cs typeface="Calibri"/>
                        </a:rPr>
                        <a:t>19.8 </a:t>
                      </a:r>
                    </a:p>
                    <a:p>
                      <a:pPr algn="ctr"/>
                      <a:r>
                        <a:rPr lang="en-US" sz="1200" b="1" dirty="0">
                          <a:solidFill>
                            <a:schemeClr val="bg1"/>
                          </a:solidFill>
                          <a:latin typeface="Calibri"/>
                          <a:cs typeface="Calibri"/>
                        </a:rPr>
                        <a:t>(17.4-24.2)</a:t>
                      </a:r>
                    </a:p>
                  </a:txBody>
                  <a:tcPr marL="91416" marR="91416" marT="45708" marB="45708"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b="1" dirty="0">
                          <a:solidFill>
                            <a:schemeClr val="bg1"/>
                          </a:solidFill>
                          <a:latin typeface="Calibri"/>
                          <a:cs typeface="Calibri"/>
                        </a:rPr>
                        <a:t>14.9 </a:t>
                      </a:r>
                    </a:p>
                    <a:p>
                      <a:pPr algn="ctr"/>
                      <a:r>
                        <a:rPr lang="en-US" sz="1200" b="1" dirty="0">
                          <a:solidFill>
                            <a:schemeClr val="bg1"/>
                          </a:solidFill>
                          <a:latin typeface="Calibri"/>
                          <a:cs typeface="Calibri"/>
                        </a:rPr>
                        <a:t>(13.4-17.1)</a:t>
                      </a:r>
                    </a:p>
                  </a:txBody>
                  <a:tcPr marL="91416" marR="91416" marT="45708" marB="45708"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9723211"/>
                  </a:ext>
                </a:extLst>
              </a:tr>
              <a:tr h="124398">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r>
                        <a:rPr lang="en-US" sz="1200" dirty="0">
                          <a:solidFill>
                            <a:schemeClr val="bg1"/>
                          </a:solidFill>
                          <a:latin typeface="Calibri"/>
                          <a:cs typeface="Calibri"/>
                        </a:rPr>
                        <a:t>12-mo OS, %</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dirty="0">
                          <a:solidFill>
                            <a:schemeClr val="bg1"/>
                          </a:solidFill>
                          <a:latin typeface="Calibri"/>
                          <a:cs typeface="Calibri"/>
                        </a:rPr>
                        <a:t>68</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200" dirty="0">
                          <a:solidFill>
                            <a:schemeClr val="bg1"/>
                          </a:solidFill>
                          <a:latin typeface="Calibri"/>
                          <a:cs typeface="Calibri"/>
                        </a:rPr>
                        <a:t>61</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41111718"/>
                  </a:ext>
                </a:extLst>
              </a:tr>
              <a:tr h="12439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bg1"/>
                          </a:solidFill>
                          <a:latin typeface="Calibri"/>
                          <a:cs typeface="Calibri"/>
                        </a:rPr>
                        <a:t>24-mo OS, %</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dirty="0">
                          <a:solidFill>
                            <a:schemeClr val="bg1"/>
                          </a:solidFill>
                          <a:latin typeface="Calibri"/>
                          <a:cs typeface="Calibri"/>
                        </a:rPr>
                        <a:t>45</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1200" dirty="0">
                          <a:solidFill>
                            <a:schemeClr val="bg1"/>
                          </a:solidFill>
                          <a:latin typeface="Calibri"/>
                          <a:cs typeface="Calibri"/>
                        </a:rPr>
                        <a:t>36</a:t>
                      </a:r>
                    </a:p>
                  </a:txBody>
                  <a:tcPr marL="91416" marR="91416" marT="45708" marB="45708" anchor="ctr">
                    <a:lnL w="12700" cmpd="sng">
                      <a:noFill/>
                    </a:lnL>
                    <a:lnR w="12700" cmpd="sng">
                      <a:noFill/>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670479584"/>
                  </a:ext>
                </a:extLst>
              </a:tr>
            </a:tbl>
          </a:graphicData>
        </a:graphic>
      </p:graphicFrame>
      <p:sp>
        <p:nvSpPr>
          <p:cNvPr id="365" name="TextBox 364">
            <a:extLst>
              <a:ext uri="{FF2B5EF4-FFF2-40B4-BE49-F238E27FC236}">
                <a16:creationId xmlns:a16="http://schemas.microsoft.com/office/drawing/2014/main" id="{1B110C01-0EEE-4374-AE94-A733EBB0D291}"/>
              </a:ext>
            </a:extLst>
          </p:cNvPr>
          <p:cNvSpPr txBox="1"/>
          <p:nvPr/>
        </p:nvSpPr>
        <p:spPr bwMode="auto">
          <a:xfrm>
            <a:off x="4705208" y="6215927"/>
            <a:ext cx="2781584" cy="338554"/>
          </a:xfrm>
          <a:prstGeom prst="rect">
            <a:avLst/>
          </a:prstGeom>
          <a:noFill/>
          <a:ln>
            <a:noFill/>
          </a:ln>
        </p:spPr>
        <p:txBody>
          <a:bodyPr wrap="square" rtlCol="0">
            <a:spAutoFit/>
          </a:bodyPr>
          <a:lstStyle/>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f/u: ~ 20 mos</a:t>
            </a:r>
          </a:p>
        </p:txBody>
      </p:sp>
    </p:spTree>
    <p:extLst>
      <p:ext uri="{BB962C8B-B14F-4D97-AF65-F5344CB8AC3E}">
        <p14:creationId xmlns:p14="http://schemas.microsoft.com/office/powerpoint/2010/main" val="139923677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8546831A-73CD-4F8E-9FF8-D931364866CE}"/>
              </a:ext>
            </a:extLst>
          </p:cNvPr>
          <p:cNvSpPr>
            <a:spLocks noGrp="1" noChangeArrowheads="1"/>
          </p:cNvSpPr>
          <p:nvPr>
            <p:ph type="title"/>
          </p:nvPr>
        </p:nvSpPr>
        <p:spPr/>
        <p:txBody>
          <a:bodyPr/>
          <a:lstStyle/>
          <a:p>
            <a:r>
              <a:rPr lang="en-US" altLang="en-US" dirty="0"/>
              <a:t>IMpower150: OS by Subgroup</a:t>
            </a:r>
          </a:p>
        </p:txBody>
      </p:sp>
      <p:sp>
        <p:nvSpPr>
          <p:cNvPr id="9221" name="Text Box 11">
            <a:extLst>
              <a:ext uri="{FF2B5EF4-FFF2-40B4-BE49-F238E27FC236}">
                <a16:creationId xmlns:a16="http://schemas.microsoft.com/office/drawing/2014/main" id="{0B865CED-4EF9-403A-B72A-0302F40DC9B0}"/>
              </a:ext>
            </a:extLst>
          </p:cNvPr>
          <p:cNvSpPr txBox="1">
            <a:spLocks noChangeArrowheads="1"/>
          </p:cNvSpPr>
          <p:nvPr/>
        </p:nvSpPr>
        <p:spPr bwMode="auto">
          <a:xfrm>
            <a:off x="415823" y="6384899"/>
            <a:ext cx="884454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defTabSz="609468" eaLnBrk="1" fontAlgn="auto" hangingPunct="1">
              <a:lnSpc>
                <a:spcPct val="100000"/>
              </a:lnSpc>
              <a:spcBef>
                <a:spcPct val="0"/>
              </a:spcBef>
              <a:spcAft>
                <a:spcPct val="0"/>
              </a:spcAft>
              <a:buClrTx/>
              <a:buNone/>
              <a:defRPr/>
            </a:pPr>
            <a:r>
              <a:rPr lang="en-US" altLang="en-US" sz="1200" b="0" dirty="0" err="1">
                <a:solidFill>
                  <a:srgbClr val="455560"/>
                </a:solidFill>
                <a:latin typeface="Calibri" panose="020F0502020204030204" pitchFamily="34" charset="0"/>
              </a:rPr>
              <a:t>Socinski</a:t>
            </a:r>
            <a:r>
              <a:rPr lang="en-US" altLang="en-US" sz="1200" b="0" dirty="0">
                <a:solidFill>
                  <a:srgbClr val="455560"/>
                </a:solidFill>
                <a:latin typeface="Calibri" panose="020F0502020204030204" pitchFamily="34" charset="0"/>
              </a:rPr>
              <a:t>. NEJM. 2018;378:2288.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2" name="Group 7">
            <a:extLst>
              <a:ext uri="{FF2B5EF4-FFF2-40B4-BE49-F238E27FC236}">
                <a16:creationId xmlns:a16="http://schemas.microsoft.com/office/drawing/2014/main" id="{3959BC00-C739-4485-B3DF-6FF9F2ECD1D8}"/>
              </a:ext>
            </a:extLst>
          </p:cNvPr>
          <p:cNvGrpSpPr>
            <a:grpSpLocks/>
          </p:cNvGrpSpPr>
          <p:nvPr/>
        </p:nvGrpSpPr>
        <p:grpSpPr bwMode="auto">
          <a:xfrm>
            <a:off x="9388717" y="6215932"/>
            <a:ext cx="2488502" cy="447786"/>
            <a:chOff x="9527309" y="3551529"/>
            <a:chExt cx="2489149" cy="448404"/>
          </a:xfrm>
        </p:grpSpPr>
        <p:pic>
          <p:nvPicPr>
            <p:cNvPr id="13" name="Picture 9">
              <a:extLst>
                <a:ext uri="{FF2B5EF4-FFF2-40B4-BE49-F238E27FC236}">
                  <a16:creationId xmlns:a16="http://schemas.microsoft.com/office/drawing/2014/main" id="{6282CFCF-7584-4A50-875D-283FF634993C}"/>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14" name="Rectangle 8">
              <a:extLst>
                <a:ext uri="{FF2B5EF4-FFF2-40B4-BE49-F238E27FC236}">
                  <a16:creationId xmlns:a16="http://schemas.microsoft.com/office/drawing/2014/main" id="{6042081A-2011-4448-9B3F-18F9B27E5869}"/>
                </a:ext>
              </a:extLst>
            </p:cNvPr>
            <p:cNvSpPr>
              <a:spLocks noChangeArrowheads="1"/>
            </p:cNvSpPr>
            <p:nvPr/>
          </p:nvSpPr>
          <p:spPr bwMode="auto">
            <a:xfrm>
              <a:off x="9527309" y="3691731"/>
              <a:ext cx="2489149" cy="30820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609468"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6" name="TextBox 15">
            <a:extLst>
              <a:ext uri="{FF2B5EF4-FFF2-40B4-BE49-F238E27FC236}">
                <a16:creationId xmlns:a16="http://schemas.microsoft.com/office/drawing/2014/main" id="{EFE3514C-8CB2-4764-B119-68778F362DEF}"/>
              </a:ext>
            </a:extLst>
          </p:cNvPr>
          <p:cNvSpPr txBox="1"/>
          <p:nvPr/>
        </p:nvSpPr>
        <p:spPr>
          <a:xfrm>
            <a:off x="4476848" y="5695570"/>
            <a:ext cx="3161579" cy="584775"/>
          </a:xfrm>
          <a:prstGeom prst="rect">
            <a:avLst/>
          </a:prstGeom>
          <a:noFill/>
        </p:spPr>
        <p:txBody>
          <a:bodyPr wrap="square" rtlCol="0">
            <a:spAutoFit/>
          </a:bodyPr>
          <a:lstStyle/>
          <a:p>
            <a:pPr marL="0" marR="0" lvl="0" indent="0" algn="r" defTabSz="914171"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Favors </a:t>
            </a:r>
          </a:p>
          <a:p>
            <a:pPr marL="0" marR="0" lvl="0" indent="0" algn="r" defTabSz="914171"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Atezolizumab + Carbo/Pac + Bev</a:t>
            </a:r>
          </a:p>
        </p:txBody>
      </p:sp>
      <p:sp>
        <p:nvSpPr>
          <p:cNvPr id="17" name="TextBox 16">
            <a:extLst>
              <a:ext uri="{FF2B5EF4-FFF2-40B4-BE49-F238E27FC236}">
                <a16:creationId xmlns:a16="http://schemas.microsoft.com/office/drawing/2014/main" id="{1A11F880-7A7E-4D6F-8D42-EAAFFAB19DBE}"/>
              </a:ext>
            </a:extLst>
          </p:cNvPr>
          <p:cNvSpPr txBox="1"/>
          <p:nvPr/>
        </p:nvSpPr>
        <p:spPr>
          <a:xfrm>
            <a:off x="7638425" y="5695570"/>
            <a:ext cx="1649594" cy="584775"/>
          </a:xfrm>
          <a:prstGeom prst="rect">
            <a:avLst/>
          </a:prstGeom>
          <a:noFill/>
        </p:spPr>
        <p:txBody>
          <a:bodyPr wrap="square" rtlCol="0">
            <a:spAutoFit/>
          </a:bodyPr>
          <a:lstStyle/>
          <a:p>
            <a:pPr marL="0" marR="0" lvl="0" indent="0" algn="l" defTabSz="914171"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Favors </a:t>
            </a:r>
          </a:p>
          <a:p>
            <a:pPr marL="0" marR="0" lvl="0" indent="0" algn="l" defTabSz="914171"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Carbo/Pac + Bev</a:t>
            </a:r>
          </a:p>
        </p:txBody>
      </p:sp>
      <p:sp>
        <p:nvSpPr>
          <p:cNvPr id="3" name="TextBox 2">
            <a:extLst>
              <a:ext uri="{FF2B5EF4-FFF2-40B4-BE49-F238E27FC236}">
                <a16:creationId xmlns:a16="http://schemas.microsoft.com/office/drawing/2014/main" id="{B3798401-19B7-495B-99F0-EDC932BEADFC}"/>
              </a:ext>
            </a:extLst>
          </p:cNvPr>
          <p:cNvSpPr txBox="1"/>
          <p:nvPr/>
        </p:nvSpPr>
        <p:spPr bwMode="auto">
          <a:xfrm>
            <a:off x="568180" y="5618387"/>
            <a:ext cx="3823419"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none" rtlCol="0">
            <a:spAutoFit/>
          </a:bodyPr>
          <a:lstStyle/>
          <a:p>
            <a:pPr marL="0" marR="0" lvl="0" indent="0" algn="l" defTabSz="609468"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*For prevalence, ITT WT (n = 696) used for PD-L1, </a:t>
            </a:r>
          </a:p>
          <a:p>
            <a:pPr marL="0" marR="0" lvl="0" indent="0" algn="l" defTabSz="609468"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liver metastases groups; ITT (n = 800) for rest.</a:t>
            </a:r>
          </a:p>
        </p:txBody>
      </p:sp>
      <p:sp>
        <p:nvSpPr>
          <p:cNvPr id="6" name="TextBox 5">
            <a:extLst>
              <a:ext uri="{FF2B5EF4-FFF2-40B4-BE49-F238E27FC236}">
                <a16:creationId xmlns:a16="http://schemas.microsoft.com/office/drawing/2014/main" id="{63054AEE-20C7-4779-BB07-7F5242E51786}"/>
              </a:ext>
            </a:extLst>
          </p:cNvPr>
          <p:cNvSpPr txBox="1"/>
          <p:nvPr/>
        </p:nvSpPr>
        <p:spPr bwMode="auto">
          <a:xfrm>
            <a:off x="8042163" y="1510615"/>
            <a:ext cx="2369899"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Mos</a:t>
            </a:r>
          </a:p>
        </p:txBody>
      </p:sp>
      <p:sp>
        <p:nvSpPr>
          <p:cNvPr id="20" name="TextBox 19">
            <a:extLst>
              <a:ext uri="{FF2B5EF4-FFF2-40B4-BE49-F238E27FC236}">
                <a16:creationId xmlns:a16="http://schemas.microsoft.com/office/drawing/2014/main" id="{7B37056A-323A-4422-AC97-603BC6522854}"/>
              </a:ext>
            </a:extLst>
          </p:cNvPr>
          <p:cNvSpPr txBox="1"/>
          <p:nvPr/>
        </p:nvSpPr>
        <p:spPr bwMode="auto">
          <a:xfrm>
            <a:off x="8288566" y="2080354"/>
            <a:ext cx="754220" cy="28212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25.2</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20.3</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17.1</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13.2</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19.8</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19.8</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19.2</a:t>
            </a:r>
          </a:p>
        </p:txBody>
      </p:sp>
      <p:sp>
        <p:nvSpPr>
          <p:cNvPr id="21" name="TextBox 20">
            <a:extLst>
              <a:ext uri="{FF2B5EF4-FFF2-40B4-BE49-F238E27FC236}">
                <a16:creationId xmlns:a16="http://schemas.microsoft.com/office/drawing/2014/main" id="{64BFF42E-36F9-4B0B-A107-6852C8BBEE25}"/>
              </a:ext>
            </a:extLst>
          </p:cNvPr>
          <p:cNvSpPr txBox="1"/>
          <p:nvPr/>
        </p:nvSpPr>
        <p:spPr bwMode="auto">
          <a:xfrm>
            <a:off x="9529585" y="2080517"/>
            <a:ext cx="772000" cy="28212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15.0</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16.4</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14.1</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9.1</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16.7</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14.9</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17.5</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14.7</a:t>
            </a:r>
          </a:p>
        </p:txBody>
      </p:sp>
      <p:sp>
        <p:nvSpPr>
          <p:cNvPr id="22" name="TextBox 21">
            <a:extLst>
              <a:ext uri="{FF2B5EF4-FFF2-40B4-BE49-F238E27FC236}">
                <a16:creationId xmlns:a16="http://schemas.microsoft.com/office/drawing/2014/main" id="{D7F78B9B-3704-4695-AD5D-3DDE97C506EE}"/>
              </a:ext>
            </a:extLst>
          </p:cNvPr>
          <p:cNvSpPr txBox="1"/>
          <p:nvPr/>
        </p:nvSpPr>
        <p:spPr bwMode="auto">
          <a:xfrm>
            <a:off x="1012976" y="1499532"/>
            <a:ext cx="3281941" cy="33752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l" defTabSz="609468" rtl="0" eaLnBrk="1" fontAlgn="auto" latinLnBrk="0" hangingPunct="1">
              <a:lnSpc>
                <a:spcPct val="100000"/>
              </a:lnSpc>
              <a:spcBef>
                <a:spcPts val="1000"/>
              </a:spcBef>
              <a:spcAft>
                <a:spcPts val="100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Subgroup</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high (TC3 or IC3) WT</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low (TC1/2 or IC1/2) WT</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negative (TC0 and IC0) WT</a:t>
            </a:r>
          </a:p>
          <a:p>
            <a:pPr marL="0" marR="0" lvl="0" indent="0" algn="l"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Liver metastases WT</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liver metastases WT</a:t>
            </a:r>
          </a:p>
          <a:p>
            <a:pPr marL="0" marR="0" lvl="0" indent="0" algn="l"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ITT (including </a:t>
            </a: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EGFR/ALK</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EGFR/ALK</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only</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ITT WT</a:t>
            </a:r>
          </a:p>
        </p:txBody>
      </p:sp>
      <p:sp>
        <p:nvSpPr>
          <p:cNvPr id="24" name="TextBox 23">
            <a:extLst>
              <a:ext uri="{FF2B5EF4-FFF2-40B4-BE49-F238E27FC236}">
                <a16:creationId xmlns:a16="http://schemas.microsoft.com/office/drawing/2014/main" id="{3536E699-2680-4EC0-8E11-8AE62C8DA7D0}"/>
              </a:ext>
            </a:extLst>
          </p:cNvPr>
          <p:cNvSpPr txBox="1"/>
          <p:nvPr/>
        </p:nvSpPr>
        <p:spPr bwMode="auto">
          <a:xfrm>
            <a:off x="4052615" y="1515816"/>
            <a:ext cx="1467224" cy="33752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136 (20)</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226 (32)</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339 (49)</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94 (14)</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602 (86)</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800 (100)</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104 (13)</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696 (87)</a:t>
            </a:r>
          </a:p>
        </p:txBody>
      </p:sp>
      <p:cxnSp>
        <p:nvCxnSpPr>
          <p:cNvPr id="25" name="Straight Connector 24">
            <a:extLst>
              <a:ext uri="{FF2B5EF4-FFF2-40B4-BE49-F238E27FC236}">
                <a16:creationId xmlns:a16="http://schemas.microsoft.com/office/drawing/2014/main" id="{79E26F4B-D389-40FB-BF27-F9212FCE6812}"/>
              </a:ext>
            </a:extLst>
          </p:cNvPr>
          <p:cNvCxnSpPr/>
          <p:nvPr/>
        </p:nvCxnSpPr>
        <p:spPr bwMode="auto">
          <a:xfrm>
            <a:off x="5138196" y="5080501"/>
            <a:ext cx="3646230" cy="0"/>
          </a:xfrm>
          <a:prstGeom prst="line">
            <a:avLst/>
          </a:prstGeom>
          <a:noFill/>
          <a:ln w="28575" cap="flat" cmpd="sng" algn="ctr">
            <a:solidFill>
              <a:schemeClr val="bg1"/>
            </a:solidFill>
            <a:prstDash val="solid"/>
            <a:round/>
            <a:headEnd type="none" w="med" len="med"/>
            <a:tailEnd type="none" w="med" len="med"/>
          </a:ln>
          <a:effectLst/>
        </p:spPr>
      </p:cxnSp>
      <p:cxnSp>
        <p:nvCxnSpPr>
          <p:cNvPr id="9217" name="Straight Connector 9216">
            <a:extLst>
              <a:ext uri="{FF2B5EF4-FFF2-40B4-BE49-F238E27FC236}">
                <a16:creationId xmlns:a16="http://schemas.microsoft.com/office/drawing/2014/main" id="{86519C94-1508-4B24-8B2B-50ABDB4F2EFB}"/>
              </a:ext>
            </a:extLst>
          </p:cNvPr>
          <p:cNvCxnSpPr>
            <a:cxnSpLocks/>
          </p:cNvCxnSpPr>
          <p:nvPr/>
        </p:nvCxnSpPr>
        <p:spPr bwMode="auto">
          <a:xfrm flipV="1">
            <a:off x="5138192" y="5080502"/>
            <a:ext cx="0" cy="63991"/>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6036EB76-887D-4530-82D9-5200AA7442BA}"/>
              </a:ext>
            </a:extLst>
          </p:cNvPr>
          <p:cNvCxnSpPr>
            <a:cxnSpLocks/>
          </p:cNvCxnSpPr>
          <p:nvPr/>
        </p:nvCxnSpPr>
        <p:spPr bwMode="auto">
          <a:xfrm flipV="1">
            <a:off x="7658084" y="5080502"/>
            <a:ext cx="0" cy="63991"/>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D8C193CF-5DA3-497E-96D3-1876DF6EF2D9}"/>
              </a:ext>
            </a:extLst>
          </p:cNvPr>
          <p:cNvCxnSpPr>
            <a:cxnSpLocks/>
          </p:cNvCxnSpPr>
          <p:nvPr/>
        </p:nvCxnSpPr>
        <p:spPr bwMode="auto">
          <a:xfrm flipV="1">
            <a:off x="8784422" y="5080502"/>
            <a:ext cx="0" cy="63991"/>
          </a:xfrm>
          <a:prstGeom prst="line">
            <a:avLst/>
          </a:prstGeom>
          <a:noFill/>
          <a:ln w="28575" cap="flat" cmpd="sng" algn="ctr">
            <a:solidFill>
              <a:schemeClr val="bg1"/>
            </a:solidFill>
            <a:prstDash val="solid"/>
            <a:round/>
            <a:headEnd type="none" w="med" len="med"/>
            <a:tailEnd type="none" w="med" len="med"/>
          </a:ln>
          <a:effectLst/>
        </p:spPr>
      </p:cxnSp>
      <p:cxnSp>
        <p:nvCxnSpPr>
          <p:cNvPr id="9222" name="Straight Arrow Connector 9221">
            <a:extLst>
              <a:ext uri="{FF2B5EF4-FFF2-40B4-BE49-F238E27FC236}">
                <a16:creationId xmlns:a16="http://schemas.microsoft.com/office/drawing/2014/main" id="{6CAF7A40-D679-4EAE-AA18-4E246E3326CB}"/>
              </a:ext>
            </a:extLst>
          </p:cNvPr>
          <p:cNvCxnSpPr>
            <a:cxnSpLocks/>
          </p:cNvCxnSpPr>
          <p:nvPr/>
        </p:nvCxnSpPr>
        <p:spPr bwMode="auto">
          <a:xfrm flipH="1">
            <a:off x="6027903" y="5695566"/>
            <a:ext cx="1593116" cy="0"/>
          </a:xfrm>
          <a:prstGeom prst="straightConnector1">
            <a:avLst/>
          </a:prstGeom>
          <a:noFill/>
          <a:ln w="28575" cap="flat" cmpd="sng" algn="ctr">
            <a:solidFill>
              <a:schemeClr val="bg1"/>
            </a:solidFill>
            <a:prstDash val="solid"/>
            <a:round/>
            <a:headEnd type="none" w="med" len="med"/>
            <a:tailEnd type="triangle"/>
          </a:ln>
          <a:effectLst/>
        </p:spPr>
      </p:cxnSp>
      <p:cxnSp>
        <p:nvCxnSpPr>
          <p:cNvPr id="9225" name="Straight Arrow Connector 9224">
            <a:extLst>
              <a:ext uri="{FF2B5EF4-FFF2-40B4-BE49-F238E27FC236}">
                <a16:creationId xmlns:a16="http://schemas.microsoft.com/office/drawing/2014/main" id="{44052383-E6B2-4A2A-A2F7-ABD51883B99C}"/>
              </a:ext>
            </a:extLst>
          </p:cNvPr>
          <p:cNvCxnSpPr/>
          <p:nvPr/>
        </p:nvCxnSpPr>
        <p:spPr bwMode="auto">
          <a:xfrm>
            <a:off x="7710246" y="5695566"/>
            <a:ext cx="1152814" cy="0"/>
          </a:xfrm>
          <a:prstGeom prst="straightConnector1">
            <a:avLst/>
          </a:prstGeom>
          <a:noFill/>
          <a:ln w="28575" cap="flat" cmpd="sng" algn="ctr">
            <a:solidFill>
              <a:schemeClr val="bg1"/>
            </a:solidFill>
            <a:prstDash val="solid"/>
            <a:round/>
            <a:headEnd type="none" w="med" len="med"/>
            <a:tailEnd type="triangle"/>
          </a:ln>
          <a:effectLst/>
        </p:spPr>
      </p:cxnSp>
      <p:sp>
        <p:nvSpPr>
          <p:cNvPr id="45" name="TextBox 44">
            <a:extLst>
              <a:ext uri="{FF2B5EF4-FFF2-40B4-BE49-F238E27FC236}">
                <a16:creationId xmlns:a16="http://schemas.microsoft.com/office/drawing/2014/main" id="{D820BD94-0EE8-4CD2-A2D1-A51EF9C89F7B}"/>
              </a:ext>
            </a:extLst>
          </p:cNvPr>
          <p:cNvSpPr txBox="1"/>
          <p:nvPr/>
        </p:nvSpPr>
        <p:spPr bwMode="auto">
          <a:xfrm>
            <a:off x="4648628" y="5096631"/>
            <a:ext cx="105273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46" name="TextBox 45">
            <a:extLst>
              <a:ext uri="{FF2B5EF4-FFF2-40B4-BE49-F238E27FC236}">
                <a16:creationId xmlns:a16="http://schemas.microsoft.com/office/drawing/2014/main" id="{1127B2B4-998B-41EE-8188-272F7EE62962}"/>
              </a:ext>
            </a:extLst>
          </p:cNvPr>
          <p:cNvSpPr txBox="1"/>
          <p:nvPr/>
        </p:nvSpPr>
        <p:spPr bwMode="auto">
          <a:xfrm>
            <a:off x="7169046" y="5096631"/>
            <a:ext cx="105273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47" name="TextBox 46">
            <a:extLst>
              <a:ext uri="{FF2B5EF4-FFF2-40B4-BE49-F238E27FC236}">
                <a16:creationId xmlns:a16="http://schemas.microsoft.com/office/drawing/2014/main" id="{AFD768BA-D940-4AD0-8C2C-3DBE9D1B3437}"/>
              </a:ext>
            </a:extLst>
          </p:cNvPr>
          <p:cNvSpPr txBox="1"/>
          <p:nvPr/>
        </p:nvSpPr>
        <p:spPr bwMode="auto">
          <a:xfrm>
            <a:off x="8254340" y="5096631"/>
            <a:ext cx="105273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cxnSp>
        <p:nvCxnSpPr>
          <p:cNvPr id="9227" name="Straight Connector 9226">
            <a:extLst>
              <a:ext uri="{FF2B5EF4-FFF2-40B4-BE49-F238E27FC236}">
                <a16:creationId xmlns:a16="http://schemas.microsoft.com/office/drawing/2014/main" id="{8C6A7E25-96B8-445F-B473-611F8242172C}"/>
              </a:ext>
            </a:extLst>
          </p:cNvPr>
          <p:cNvCxnSpPr/>
          <p:nvPr/>
        </p:nvCxnSpPr>
        <p:spPr bwMode="auto">
          <a:xfrm flipV="1">
            <a:off x="7658084" y="1925214"/>
            <a:ext cx="0" cy="3171423"/>
          </a:xfrm>
          <a:prstGeom prst="line">
            <a:avLst/>
          </a:prstGeom>
          <a:noFill/>
          <a:ln w="28575" cap="flat" cmpd="sng" algn="ctr">
            <a:solidFill>
              <a:schemeClr val="bg1"/>
            </a:solidFill>
            <a:prstDash val="solid"/>
            <a:round/>
            <a:headEnd type="none" w="med" len="med"/>
            <a:tailEnd type="none" w="med" len="med"/>
          </a:ln>
          <a:effectLst/>
        </p:spPr>
      </p:cxnSp>
      <p:grpSp>
        <p:nvGrpSpPr>
          <p:cNvPr id="50" name="Group 49">
            <a:extLst>
              <a:ext uri="{FF2B5EF4-FFF2-40B4-BE49-F238E27FC236}">
                <a16:creationId xmlns:a16="http://schemas.microsoft.com/office/drawing/2014/main" id="{AB986CE5-C44E-4287-B6CE-EA2131D65DFE}"/>
              </a:ext>
            </a:extLst>
          </p:cNvPr>
          <p:cNvGrpSpPr/>
          <p:nvPr/>
        </p:nvGrpSpPr>
        <p:grpSpPr>
          <a:xfrm>
            <a:off x="6296322" y="2170735"/>
            <a:ext cx="1572281" cy="167106"/>
            <a:chOff x="7523474" y="2703870"/>
            <a:chExt cx="1572690" cy="167149"/>
          </a:xfrm>
        </p:grpSpPr>
        <p:cxnSp>
          <p:nvCxnSpPr>
            <p:cNvPr id="51" name="Straight Connector 50">
              <a:extLst>
                <a:ext uri="{FF2B5EF4-FFF2-40B4-BE49-F238E27FC236}">
                  <a16:creationId xmlns:a16="http://schemas.microsoft.com/office/drawing/2014/main" id="{4434036D-E841-4287-81A8-13BE97E62D6B}"/>
                </a:ext>
              </a:extLst>
            </p:cNvPr>
            <p:cNvCxnSpPr>
              <a:cxnSpLocks/>
            </p:cNvCxnSpPr>
            <p:nvPr/>
          </p:nvCxnSpPr>
          <p:spPr bwMode="auto">
            <a:xfrm>
              <a:off x="7523474" y="2780448"/>
              <a:ext cx="1572690"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5163608F-00A2-4D24-9DB2-97E9B8D9442B}"/>
                </a:ext>
              </a:extLst>
            </p:cNvPr>
            <p:cNvCxnSpPr>
              <a:cxnSpLocks/>
            </p:cNvCxnSpPr>
            <p:nvPr/>
          </p:nvCxnSpPr>
          <p:spPr bwMode="auto">
            <a:xfrm flipV="1">
              <a:off x="7541342"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1CDF8492-EE4C-4F08-AA1C-D359F2674920}"/>
                </a:ext>
              </a:extLst>
            </p:cNvPr>
            <p:cNvCxnSpPr/>
            <p:nvPr/>
          </p:nvCxnSpPr>
          <p:spPr bwMode="auto">
            <a:xfrm flipV="1">
              <a:off x="9096164" y="2703870"/>
              <a:ext cx="0" cy="167149"/>
            </a:xfrm>
            <a:prstGeom prst="line">
              <a:avLst/>
            </a:prstGeom>
            <a:noFill/>
            <a:ln w="28575" cap="flat" cmpd="sng" algn="ctr">
              <a:solidFill>
                <a:schemeClr val="bg1"/>
              </a:solidFill>
              <a:prstDash val="solid"/>
              <a:round/>
              <a:headEnd type="none" w="med" len="med"/>
              <a:tailEnd type="none" w="med" len="med"/>
            </a:ln>
            <a:effectLst/>
          </p:spPr>
        </p:cxnSp>
      </p:grpSp>
      <p:grpSp>
        <p:nvGrpSpPr>
          <p:cNvPr id="56" name="Group 55">
            <a:extLst>
              <a:ext uri="{FF2B5EF4-FFF2-40B4-BE49-F238E27FC236}">
                <a16:creationId xmlns:a16="http://schemas.microsoft.com/office/drawing/2014/main" id="{B55600B1-10B0-4816-B796-2A45D468B5D6}"/>
              </a:ext>
            </a:extLst>
          </p:cNvPr>
          <p:cNvGrpSpPr/>
          <p:nvPr/>
        </p:nvGrpSpPr>
        <p:grpSpPr>
          <a:xfrm>
            <a:off x="6719467" y="2451132"/>
            <a:ext cx="1173517" cy="167106"/>
            <a:chOff x="7922342" y="2703870"/>
            <a:chExt cx="1173822" cy="167149"/>
          </a:xfrm>
        </p:grpSpPr>
        <p:cxnSp>
          <p:nvCxnSpPr>
            <p:cNvPr id="57" name="Straight Connector 56">
              <a:extLst>
                <a:ext uri="{FF2B5EF4-FFF2-40B4-BE49-F238E27FC236}">
                  <a16:creationId xmlns:a16="http://schemas.microsoft.com/office/drawing/2014/main" id="{27EDD3C4-9970-4F01-96D7-CB7039BF7EB8}"/>
                </a:ext>
              </a:extLst>
            </p:cNvPr>
            <p:cNvCxnSpPr>
              <a:cxnSpLocks/>
            </p:cNvCxnSpPr>
            <p:nvPr/>
          </p:nvCxnSpPr>
          <p:spPr bwMode="auto">
            <a:xfrm>
              <a:off x="7922342" y="2780448"/>
              <a:ext cx="1173822"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6C44EF46-3D6B-43A7-8282-2942C816E2B9}"/>
                </a:ext>
              </a:extLst>
            </p:cNvPr>
            <p:cNvCxnSpPr>
              <a:cxnSpLocks/>
            </p:cNvCxnSpPr>
            <p:nvPr/>
          </p:nvCxnSpPr>
          <p:spPr bwMode="auto">
            <a:xfrm flipV="1">
              <a:off x="7922342"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B6315183-835D-4882-870C-87239AEE667F}"/>
                </a:ext>
              </a:extLst>
            </p:cNvPr>
            <p:cNvCxnSpPr/>
            <p:nvPr/>
          </p:nvCxnSpPr>
          <p:spPr bwMode="auto">
            <a:xfrm flipV="1">
              <a:off x="9096164" y="2703870"/>
              <a:ext cx="0" cy="167149"/>
            </a:xfrm>
            <a:prstGeom prst="line">
              <a:avLst/>
            </a:prstGeom>
            <a:noFill/>
            <a:ln w="28575" cap="flat" cmpd="sng" algn="ctr">
              <a:solidFill>
                <a:schemeClr val="bg1"/>
              </a:solidFill>
              <a:prstDash val="solid"/>
              <a:round/>
              <a:headEnd type="none" w="med" len="med"/>
              <a:tailEnd type="none" w="med" len="med"/>
            </a:ln>
            <a:effectLst/>
          </p:spPr>
        </p:cxnSp>
      </p:grpSp>
      <p:grpSp>
        <p:nvGrpSpPr>
          <p:cNvPr id="61" name="Group 60">
            <a:extLst>
              <a:ext uri="{FF2B5EF4-FFF2-40B4-BE49-F238E27FC236}">
                <a16:creationId xmlns:a16="http://schemas.microsoft.com/office/drawing/2014/main" id="{DEEDAC69-850A-4748-8A6C-485645440B84}"/>
              </a:ext>
            </a:extLst>
          </p:cNvPr>
          <p:cNvGrpSpPr/>
          <p:nvPr/>
        </p:nvGrpSpPr>
        <p:grpSpPr>
          <a:xfrm>
            <a:off x="6911761" y="2746627"/>
            <a:ext cx="889239" cy="167106"/>
            <a:chOff x="7974020" y="2703870"/>
            <a:chExt cx="1122144" cy="167149"/>
          </a:xfrm>
        </p:grpSpPr>
        <p:cxnSp>
          <p:nvCxnSpPr>
            <p:cNvPr id="62" name="Straight Connector 61">
              <a:extLst>
                <a:ext uri="{FF2B5EF4-FFF2-40B4-BE49-F238E27FC236}">
                  <a16:creationId xmlns:a16="http://schemas.microsoft.com/office/drawing/2014/main" id="{E7638242-840F-42D4-B9EE-C05C65F25A5A}"/>
                </a:ext>
              </a:extLst>
            </p:cNvPr>
            <p:cNvCxnSpPr>
              <a:cxnSpLocks/>
            </p:cNvCxnSpPr>
            <p:nvPr/>
          </p:nvCxnSpPr>
          <p:spPr bwMode="auto">
            <a:xfrm>
              <a:off x="7974020" y="2780448"/>
              <a:ext cx="1122144"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8D4330DA-3165-484D-8904-31C40885D60C}"/>
                </a:ext>
              </a:extLst>
            </p:cNvPr>
            <p:cNvCxnSpPr>
              <a:cxnSpLocks/>
            </p:cNvCxnSpPr>
            <p:nvPr/>
          </p:nvCxnSpPr>
          <p:spPr bwMode="auto">
            <a:xfrm flipV="1">
              <a:off x="7974020"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C9B2FB31-84CE-4FAD-996A-E3DEDB6191CC}"/>
                </a:ext>
              </a:extLst>
            </p:cNvPr>
            <p:cNvCxnSpPr/>
            <p:nvPr/>
          </p:nvCxnSpPr>
          <p:spPr bwMode="auto">
            <a:xfrm flipV="1">
              <a:off x="9096164" y="2703870"/>
              <a:ext cx="0" cy="167149"/>
            </a:xfrm>
            <a:prstGeom prst="line">
              <a:avLst/>
            </a:prstGeom>
            <a:noFill/>
            <a:ln w="28575" cap="flat" cmpd="sng" algn="ctr">
              <a:solidFill>
                <a:schemeClr val="bg1"/>
              </a:solidFill>
              <a:prstDash val="solid"/>
              <a:round/>
              <a:headEnd type="none" w="med" len="med"/>
              <a:tailEnd type="none" w="med" len="med"/>
            </a:ln>
            <a:effectLst/>
          </p:spPr>
        </p:cxnSp>
      </p:grpSp>
      <p:grpSp>
        <p:nvGrpSpPr>
          <p:cNvPr id="66" name="Group 65">
            <a:extLst>
              <a:ext uri="{FF2B5EF4-FFF2-40B4-BE49-F238E27FC236}">
                <a16:creationId xmlns:a16="http://schemas.microsoft.com/office/drawing/2014/main" id="{373A264D-F7AD-4C92-A35E-BAF6BA8272CC}"/>
              </a:ext>
            </a:extLst>
          </p:cNvPr>
          <p:cNvGrpSpPr/>
          <p:nvPr/>
        </p:nvGrpSpPr>
        <p:grpSpPr>
          <a:xfrm>
            <a:off x="5932199" y="3294880"/>
            <a:ext cx="1530612" cy="167106"/>
            <a:chOff x="7922342" y="2703870"/>
            <a:chExt cx="1531010" cy="167149"/>
          </a:xfrm>
        </p:grpSpPr>
        <p:cxnSp>
          <p:nvCxnSpPr>
            <p:cNvPr id="67" name="Straight Connector 66">
              <a:extLst>
                <a:ext uri="{FF2B5EF4-FFF2-40B4-BE49-F238E27FC236}">
                  <a16:creationId xmlns:a16="http://schemas.microsoft.com/office/drawing/2014/main" id="{11584DC4-A17A-4AC2-B9D3-95FC544F286E}"/>
                </a:ext>
              </a:extLst>
            </p:cNvPr>
            <p:cNvCxnSpPr>
              <a:cxnSpLocks/>
            </p:cNvCxnSpPr>
            <p:nvPr/>
          </p:nvCxnSpPr>
          <p:spPr bwMode="auto">
            <a:xfrm>
              <a:off x="7922342" y="2780448"/>
              <a:ext cx="1531010"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A0CB0E6D-248F-4467-B72E-9FCBFAA33FDF}"/>
                </a:ext>
              </a:extLst>
            </p:cNvPr>
            <p:cNvCxnSpPr>
              <a:cxnSpLocks/>
            </p:cNvCxnSpPr>
            <p:nvPr/>
          </p:nvCxnSpPr>
          <p:spPr bwMode="auto">
            <a:xfrm flipV="1">
              <a:off x="7922342"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89EDC0FC-8D89-461A-8E4A-0AD65DCE8E51}"/>
                </a:ext>
              </a:extLst>
            </p:cNvPr>
            <p:cNvCxnSpPr/>
            <p:nvPr/>
          </p:nvCxnSpPr>
          <p:spPr bwMode="auto">
            <a:xfrm flipV="1">
              <a:off x="9453352" y="2703870"/>
              <a:ext cx="0" cy="167149"/>
            </a:xfrm>
            <a:prstGeom prst="line">
              <a:avLst/>
            </a:prstGeom>
            <a:noFill/>
            <a:ln w="28575" cap="flat" cmpd="sng" algn="ctr">
              <a:solidFill>
                <a:schemeClr val="bg1"/>
              </a:solidFill>
              <a:prstDash val="solid"/>
              <a:round/>
              <a:headEnd type="none" w="med" len="med"/>
              <a:tailEnd type="none" w="med" len="med"/>
            </a:ln>
            <a:effectLst/>
          </p:spPr>
        </p:cxnSp>
      </p:grpSp>
      <p:grpSp>
        <p:nvGrpSpPr>
          <p:cNvPr id="71" name="Group 70">
            <a:extLst>
              <a:ext uri="{FF2B5EF4-FFF2-40B4-BE49-F238E27FC236}">
                <a16:creationId xmlns:a16="http://schemas.microsoft.com/office/drawing/2014/main" id="{3501B776-BFD8-4B08-83B5-1286D81C8045}"/>
              </a:ext>
            </a:extLst>
          </p:cNvPr>
          <p:cNvGrpSpPr/>
          <p:nvPr/>
        </p:nvGrpSpPr>
        <p:grpSpPr>
          <a:xfrm>
            <a:off x="7037515" y="3604372"/>
            <a:ext cx="695952" cy="167106"/>
            <a:chOff x="8217932" y="2703870"/>
            <a:chExt cx="878232" cy="167149"/>
          </a:xfrm>
        </p:grpSpPr>
        <p:cxnSp>
          <p:nvCxnSpPr>
            <p:cNvPr id="72" name="Straight Connector 71">
              <a:extLst>
                <a:ext uri="{FF2B5EF4-FFF2-40B4-BE49-F238E27FC236}">
                  <a16:creationId xmlns:a16="http://schemas.microsoft.com/office/drawing/2014/main" id="{5B065471-FEDD-4098-A64B-EDDFA936C639}"/>
                </a:ext>
              </a:extLst>
            </p:cNvPr>
            <p:cNvCxnSpPr>
              <a:cxnSpLocks/>
            </p:cNvCxnSpPr>
            <p:nvPr/>
          </p:nvCxnSpPr>
          <p:spPr bwMode="auto">
            <a:xfrm>
              <a:off x="8217932" y="2780448"/>
              <a:ext cx="878232"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8A3502B0-547A-41FA-9EBE-FDF8F68583BA}"/>
                </a:ext>
              </a:extLst>
            </p:cNvPr>
            <p:cNvCxnSpPr>
              <a:cxnSpLocks/>
            </p:cNvCxnSpPr>
            <p:nvPr/>
          </p:nvCxnSpPr>
          <p:spPr bwMode="auto">
            <a:xfrm flipV="1">
              <a:off x="8221550"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9C327760-75FF-45E7-9168-2D7BDE548866}"/>
                </a:ext>
              </a:extLst>
            </p:cNvPr>
            <p:cNvCxnSpPr/>
            <p:nvPr/>
          </p:nvCxnSpPr>
          <p:spPr bwMode="auto">
            <a:xfrm flipV="1">
              <a:off x="9096164" y="2703870"/>
              <a:ext cx="0" cy="167149"/>
            </a:xfrm>
            <a:prstGeom prst="line">
              <a:avLst/>
            </a:prstGeom>
            <a:noFill/>
            <a:ln w="28575" cap="flat" cmpd="sng" algn="ctr">
              <a:solidFill>
                <a:schemeClr val="bg1"/>
              </a:solidFill>
              <a:prstDash val="solid"/>
              <a:round/>
              <a:headEnd type="none" w="med" len="med"/>
              <a:tailEnd type="none" w="med" len="med"/>
            </a:ln>
            <a:effectLst/>
          </p:spPr>
        </p:cxnSp>
      </p:grpSp>
      <p:grpSp>
        <p:nvGrpSpPr>
          <p:cNvPr id="79" name="Group 78">
            <a:extLst>
              <a:ext uri="{FF2B5EF4-FFF2-40B4-BE49-F238E27FC236}">
                <a16:creationId xmlns:a16="http://schemas.microsoft.com/office/drawing/2014/main" id="{CEA43833-EE28-4F01-BF75-169344A486B4}"/>
              </a:ext>
            </a:extLst>
          </p:cNvPr>
          <p:cNvGrpSpPr/>
          <p:nvPr/>
        </p:nvGrpSpPr>
        <p:grpSpPr>
          <a:xfrm>
            <a:off x="6925067" y="4156523"/>
            <a:ext cx="629291" cy="167106"/>
            <a:chOff x="8217932" y="2703870"/>
            <a:chExt cx="794111" cy="167149"/>
          </a:xfrm>
        </p:grpSpPr>
        <p:cxnSp>
          <p:nvCxnSpPr>
            <p:cNvPr id="80" name="Straight Connector 79">
              <a:extLst>
                <a:ext uri="{FF2B5EF4-FFF2-40B4-BE49-F238E27FC236}">
                  <a16:creationId xmlns:a16="http://schemas.microsoft.com/office/drawing/2014/main" id="{A0F931B7-4502-43B8-A7EE-4B59296C83BB}"/>
                </a:ext>
              </a:extLst>
            </p:cNvPr>
            <p:cNvCxnSpPr>
              <a:cxnSpLocks/>
            </p:cNvCxnSpPr>
            <p:nvPr/>
          </p:nvCxnSpPr>
          <p:spPr bwMode="auto">
            <a:xfrm>
              <a:off x="8217932" y="2780448"/>
              <a:ext cx="794111" cy="0"/>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D31A62FB-93BF-4F5D-BFC3-2516FC302F77}"/>
                </a:ext>
              </a:extLst>
            </p:cNvPr>
            <p:cNvCxnSpPr>
              <a:cxnSpLocks/>
            </p:cNvCxnSpPr>
            <p:nvPr/>
          </p:nvCxnSpPr>
          <p:spPr bwMode="auto">
            <a:xfrm flipV="1">
              <a:off x="8221550"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573F3A0C-F584-441F-BE1A-7F4388FB619E}"/>
                </a:ext>
              </a:extLst>
            </p:cNvPr>
            <p:cNvCxnSpPr/>
            <p:nvPr/>
          </p:nvCxnSpPr>
          <p:spPr bwMode="auto">
            <a:xfrm flipV="1">
              <a:off x="9012043" y="2703870"/>
              <a:ext cx="0" cy="167149"/>
            </a:xfrm>
            <a:prstGeom prst="line">
              <a:avLst/>
            </a:prstGeom>
            <a:noFill/>
            <a:ln w="28575" cap="flat" cmpd="sng" algn="ctr">
              <a:solidFill>
                <a:schemeClr val="bg1"/>
              </a:solidFill>
              <a:prstDash val="solid"/>
              <a:round/>
              <a:headEnd type="none" w="med" len="med"/>
              <a:tailEnd type="none" w="med" len="med"/>
            </a:ln>
            <a:effectLst/>
          </p:spPr>
        </p:cxnSp>
      </p:grpSp>
      <p:grpSp>
        <p:nvGrpSpPr>
          <p:cNvPr id="84" name="Group 83">
            <a:extLst>
              <a:ext uri="{FF2B5EF4-FFF2-40B4-BE49-F238E27FC236}">
                <a16:creationId xmlns:a16="http://schemas.microsoft.com/office/drawing/2014/main" id="{61C060CC-5206-40B1-8F85-3D24831F107A}"/>
              </a:ext>
            </a:extLst>
          </p:cNvPr>
          <p:cNvGrpSpPr/>
          <p:nvPr/>
        </p:nvGrpSpPr>
        <p:grpSpPr>
          <a:xfrm>
            <a:off x="5664584" y="4450737"/>
            <a:ext cx="2054364" cy="167106"/>
            <a:chOff x="7922342" y="2703870"/>
            <a:chExt cx="2054899" cy="167149"/>
          </a:xfrm>
        </p:grpSpPr>
        <p:cxnSp>
          <p:nvCxnSpPr>
            <p:cNvPr id="85" name="Straight Connector 84">
              <a:extLst>
                <a:ext uri="{FF2B5EF4-FFF2-40B4-BE49-F238E27FC236}">
                  <a16:creationId xmlns:a16="http://schemas.microsoft.com/office/drawing/2014/main" id="{F7AF0F21-F012-478A-989F-BC72E1C35CEB}"/>
                </a:ext>
              </a:extLst>
            </p:cNvPr>
            <p:cNvCxnSpPr>
              <a:cxnSpLocks/>
            </p:cNvCxnSpPr>
            <p:nvPr/>
          </p:nvCxnSpPr>
          <p:spPr bwMode="auto">
            <a:xfrm>
              <a:off x="7922342" y="2780448"/>
              <a:ext cx="2046196" cy="0"/>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510339AF-398E-425E-A5FC-40ADB954A16B}"/>
                </a:ext>
              </a:extLst>
            </p:cNvPr>
            <p:cNvCxnSpPr>
              <a:cxnSpLocks/>
            </p:cNvCxnSpPr>
            <p:nvPr/>
          </p:nvCxnSpPr>
          <p:spPr bwMode="auto">
            <a:xfrm flipV="1">
              <a:off x="7922342"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AB1EC9E8-BFE6-42A8-8817-5DCBD4843A84}"/>
                </a:ext>
              </a:extLst>
            </p:cNvPr>
            <p:cNvCxnSpPr/>
            <p:nvPr/>
          </p:nvCxnSpPr>
          <p:spPr bwMode="auto">
            <a:xfrm flipV="1">
              <a:off x="9977241" y="2703870"/>
              <a:ext cx="0" cy="167149"/>
            </a:xfrm>
            <a:prstGeom prst="line">
              <a:avLst/>
            </a:prstGeom>
            <a:noFill/>
            <a:ln w="28575" cap="flat" cmpd="sng" algn="ctr">
              <a:solidFill>
                <a:schemeClr val="bg1"/>
              </a:solidFill>
              <a:prstDash val="solid"/>
              <a:round/>
              <a:headEnd type="none" w="med" len="med"/>
              <a:tailEnd type="none" w="med" len="med"/>
            </a:ln>
            <a:effectLst/>
          </p:spPr>
        </p:cxnSp>
      </p:grpSp>
      <p:grpSp>
        <p:nvGrpSpPr>
          <p:cNvPr id="89" name="Group 88">
            <a:extLst>
              <a:ext uri="{FF2B5EF4-FFF2-40B4-BE49-F238E27FC236}">
                <a16:creationId xmlns:a16="http://schemas.microsoft.com/office/drawing/2014/main" id="{02AA0831-A4DF-4AD7-9351-34E102639190}"/>
              </a:ext>
            </a:extLst>
          </p:cNvPr>
          <p:cNvGrpSpPr/>
          <p:nvPr/>
        </p:nvGrpSpPr>
        <p:grpSpPr>
          <a:xfrm>
            <a:off x="6963717" y="4720117"/>
            <a:ext cx="629291" cy="167106"/>
            <a:chOff x="8217932" y="2703870"/>
            <a:chExt cx="794111" cy="167149"/>
          </a:xfrm>
        </p:grpSpPr>
        <p:cxnSp>
          <p:nvCxnSpPr>
            <p:cNvPr id="90" name="Straight Connector 89">
              <a:extLst>
                <a:ext uri="{FF2B5EF4-FFF2-40B4-BE49-F238E27FC236}">
                  <a16:creationId xmlns:a16="http://schemas.microsoft.com/office/drawing/2014/main" id="{0E5D5FFB-5B08-4269-9822-49EFB59B296F}"/>
                </a:ext>
              </a:extLst>
            </p:cNvPr>
            <p:cNvCxnSpPr>
              <a:cxnSpLocks/>
            </p:cNvCxnSpPr>
            <p:nvPr/>
          </p:nvCxnSpPr>
          <p:spPr bwMode="auto">
            <a:xfrm>
              <a:off x="8217932" y="2780448"/>
              <a:ext cx="794111" cy="0"/>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6AEF4697-A38F-4022-B332-3FAFB985261E}"/>
                </a:ext>
              </a:extLst>
            </p:cNvPr>
            <p:cNvCxnSpPr>
              <a:cxnSpLocks/>
            </p:cNvCxnSpPr>
            <p:nvPr/>
          </p:nvCxnSpPr>
          <p:spPr bwMode="auto">
            <a:xfrm flipV="1">
              <a:off x="8221550" y="2703870"/>
              <a:ext cx="0" cy="167149"/>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B8BCE3F8-DD37-4A91-AEEC-8FA8B07247DF}"/>
                </a:ext>
              </a:extLst>
            </p:cNvPr>
            <p:cNvCxnSpPr/>
            <p:nvPr/>
          </p:nvCxnSpPr>
          <p:spPr bwMode="auto">
            <a:xfrm flipV="1">
              <a:off x="9012043" y="2703870"/>
              <a:ext cx="0" cy="167149"/>
            </a:xfrm>
            <a:prstGeom prst="line">
              <a:avLst/>
            </a:prstGeom>
            <a:noFill/>
            <a:ln w="28575" cap="flat" cmpd="sng" algn="ctr">
              <a:solidFill>
                <a:schemeClr val="bg1"/>
              </a:solidFill>
              <a:prstDash val="solid"/>
              <a:round/>
              <a:headEnd type="none" w="med" len="med"/>
              <a:tailEnd type="none" w="med" len="med"/>
            </a:ln>
            <a:effectLst/>
          </p:spPr>
        </p:cxnSp>
      </p:grpSp>
      <p:sp>
        <p:nvSpPr>
          <p:cNvPr id="9239" name="Rectangle 9238">
            <a:extLst>
              <a:ext uri="{FF2B5EF4-FFF2-40B4-BE49-F238E27FC236}">
                <a16:creationId xmlns:a16="http://schemas.microsoft.com/office/drawing/2014/main" id="{06DCBAAE-A9CF-4FAE-8DE1-FF2C3EB08066}"/>
              </a:ext>
            </a:extLst>
          </p:cNvPr>
          <p:cNvSpPr/>
          <p:nvPr/>
        </p:nvSpPr>
        <p:spPr bwMode="auto">
          <a:xfrm rot="18900000">
            <a:off x="7049127" y="2178281"/>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481CD3E8-3B3B-4A1E-BC64-E0A71EC194B7}"/>
              </a:ext>
            </a:extLst>
          </p:cNvPr>
          <p:cNvSpPr/>
          <p:nvPr/>
        </p:nvSpPr>
        <p:spPr bwMode="auto">
          <a:xfrm rot="18900000">
            <a:off x="7294230" y="2769599"/>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5" name="Rectangle 94">
            <a:extLst>
              <a:ext uri="{FF2B5EF4-FFF2-40B4-BE49-F238E27FC236}">
                <a16:creationId xmlns:a16="http://schemas.microsoft.com/office/drawing/2014/main" id="{0F46E8E7-32FF-4D67-BA43-A02325283BBA}"/>
              </a:ext>
            </a:extLst>
          </p:cNvPr>
          <p:cNvSpPr/>
          <p:nvPr/>
        </p:nvSpPr>
        <p:spPr bwMode="auto">
          <a:xfrm rot="18900000">
            <a:off x="7258491" y="2479296"/>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6" name="Rectangle 95">
            <a:extLst>
              <a:ext uri="{FF2B5EF4-FFF2-40B4-BE49-F238E27FC236}">
                <a16:creationId xmlns:a16="http://schemas.microsoft.com/office/drawing/2014/main" id="{F717C7F6-0BC2-4D28-ACBB-F2DE6D51B6C5}"/>
              </a:ext>
            </a:extLst>
          </p:cNvPr>
          <p:cNvSpPr/>
          <p:nvPr/>
        </p:nvSpPr>
        <p:spPr bwMode="auto">
          <a:xfrm rot="18900000">
            <a:off x="6634123" y="3326145"/>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 name="Rectangle 96">
            <a:extLst>
              <a:ext uri="{FF2B5EF4-FFF2-40B4-BE49-F238E27FC236}">
                <a16:creationId xmlns:a16="http://schemas.microsoft.com/office/drawing/2014/main" id="{01203248-5893-40C4-9131-3DF8C1E4E530}"/>
              </a:ext>
            </a:extLst>
          </p:cNvPr>
          <p:cNvSpPr/>
          <p:nvPr/>
        </p:nvSpPr>
        <p:spPr bwMode="auto">
          <a:xfrm rot="18900000">
            <a:off x="7315510" y="3610566"/>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8" name="Rectangle 97">
            <a:extLst>
              <a:ext uri="{FF2B5EF4-FFF2-40B4-BE49-F238E27FC236}">
                <a16:creationId xmlns:a16="http://schemas.microsoft.com/office/drawing/2014/main" id="{9A9C6182-2F41-44BB-A994-365BE97332AB}"/>
              </a:ext>
            </a:extLst>
          </p:cNvPr>
          <p:cNvSpPr/>
          <p:nvPr/>
        </p:nvSpPr>
        <p:spPr bwMode="auto">
          <a:xfrm rot="18900000">
            <a:off x="7186086" y="4167257"/>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9" name="Rectangle 98">
            <a:extLst>
              <a:ext uri="{FF2B5EF4-FFF2-40B4-BE49-F238E27FC236}">
                <a16:creationId xmlns:a16="http://schemas.microsoft.com/office/drawing/2014/main" id="{D0905F93-84E0-42A2-B522-1C9B3C184363}"/>
              </a:ext>
            </a:extLst>
          </p:cNvPr>
          <p:cNvSpPr/>
          <p:nvPr/>
        </p:nvSpPr>
        <p:spPr bwMode="auto">
          <a:xfrm rot="18900000">
            <a:off x="6643576" y="4457889"/>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0" name="Rectangle 99">
            <a:extLst>
              <a:ext uri="{FF2B5EF4-FFF2-40B4-BE49-F238E27FC236}">
                <a16:creationId xmlns:a16="http://schemas.microsoft.com/office/drawing/2014/main" id="{FFD90E14-BB6A-404A-945B-FAB2F87CBF7A}"/>
              </a:ext>
            </a:extLst>
          </p:cNvPr>
          <p:cNvSpPr/>
          <p:nvPr/>
        </p:nvSpPr>
        <p:spPr bwMode="auto">
          <a:xfrm rot="18900000">
            <a:off x="7203734" y="4756223"/>
            <a:ext cx="127983" cy="127983"/>
          </a:xfrm>
          <a:prstGeom prst="rect">
            <a:avLst/>
          </a:prstGeom>
          <a:solidFill>
            <a:schemeClr val="accent1"/>
          </a:solidFill>
          <a:ln w="28575">
            <a:noFill/>
            <a:round/>
            <a:headEnd/>
            <a:tailEnd/>
          </a:ln>
          <a:extLst>
            <a:ext uri="{909E8E84-426E-40dd-AFC4-6F175D3DCCD1}">
              <a14:hiddenFill xmlns:a14="http://schemas.microsoft.com/office/drawing/2010/main" xmlns="">
                <a:noFill/>
              </a14:hiddenFill>
            </a:ext>
          </a:extLst>
        </p:spPr>
        <p:txBody>
          <a:bodyPr rtlCol="0" anchor="ctr"/>
          <a:lstStyle/>
          <a:p>
            <a:pPr marL="0" marR="0" lvl="0" indent="0" algn="l" defTabSz="609468"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9241" name="Straight Connector 9240">
            <a:extLst>
              <a:ext uri="{FF2B5EF4-FFF2-40B4-BE49-F238E27FC236}">
                <a16:creationId xmlns:a16="http://schemas.microsoft.com/office/drawing/2014/main" id="{DF703D07-200E-4E14-8E23-3D1900304F38}"/>
              </a:ext>
            </a:extLst>
          </p:cNvPr>
          <p:cNvCxnSpPr/>
          <p:nvPr/>
        </p:nvCxnSpPr>
        <p:spPr bwMode="auto">
          <a:xfrm>
            <a:off x="996691" y="3080156"/>
            <a:ext cx="10274260" cy="0"/>
          </a:xfrm>
          <a:prstGeom prst="line">
            <a:avLst/>
          </a:prstGeom>
          <a:noFill/>
          <a:ln w="28575" cap="flat" cmpd="sng" algn="ctr">
            <a:solidFill>
              <a:schemeClr val="tx2"/>
            </a:solidFill>
            <a:prstDash val="sysDot"/>
            <a:round/>
            <a:headEnd type="none" w="med" len="med"/>
            <a:tailEnd type="none" w="med" len="med"/>
          </a:ln>
          <a:effectLst/>
        </p:spPr>
      </p:cxnSp>
      <p:cxnSp>
        <p:nvCxnSpPr>
          <p:cNvPr id="103" name="Straight Connector 102">
            <a:extLst>
              <a:ext uri="{FF2B5EF4-FFF2-40B4-BE49-F238E27FC236}">
                <a16:creationId xmlns:a16="http://schemas.microsoft.com/office/drawing/2014/main" id="{F9121DF9-F352-41BA-9BCE-518D25C7355A}"/>
              </a:ext>
            </a:extLst>
          </p:cNvPr>
          <p:cNvCxnSpPr/>
          <p:nvPr/>
        </p:nvCxnSpPr>
        <p:spPr bwMode="auto">
          <a:xfrm>
            <a:off x="996691" y="3927673"/>
            <a:ext cx="10274260" cy="0"/>
          </a:xfrm>
          <a:prstGeom prst="line">
            <a:avLst/>
          </a:prstGeom>
          <a:noFill/>
          <a:ln w="28575" cap="flat" cmpd="sng" algn="ctr">
            <a:solidFill>
              <a:schemeClr val="tx2"/>
            </a:solidFill>
            <a:prstDash val="sysDot"/>
            <a:round/>
            <a:headEnd type="none" w="med" len="med"/>
            <a:tailEnd type="none" w="med" len="med"/>
          </a:ln>
          <a:effectLst/>
        </p:spPr>
      </p:cxnSp>
      <p:sp>
        <p:nvSpPr>
          <p:cNvPr id="104" name="TextBox 103">
            <a:extLst>
              <a:ext uri="{FF2B5EF4-FFF2-40B4-BE49-F238E27FC236}">
                <a16:creationId xmlns:a16="http://schemas.microsoft.com/office/drawing/2014/main" id="{E7E7FFD4-26C2-49A4-A0C2-91850642ED5F}"/>
              </a:ext>
            </a:extLst>
          </p:cNvPr>
          <p:cNvSpPr txBox="1"/>
          <p:nvPr/>
        </p:nvSpPr>
        <p:spPr bwMode="auto">
          <a:xfrm>
            <a:off x="6364509" y="5347287"/>
            <a:ext cx="2648453"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p>
        </p:txBody>
      </p:sp>
      <p:sp>
        <p:nvSpPr>
          <p:cNvPr id="106" name="TextBox 105">
            <a:extLst>
              <a:ext uri="{FF2B5EF4-FFF2-40B4-BE49-F238E27FC236}">
                <a16:creationId xmlns:a16="http://schemas.microsoft.com/office/drawing/2014/main" id="{3B92BFBA-710A-430A-9BBD-DC96F3AE6AD1}"/>
              </a:ext>
            </a:extLst>
          </p:cNvPr>
          <p:cNvSpPr txBox="1"/>
          <p:nvPr/>
        </p:nvSpPr>
        <p:spPr bwMode="auto">
          <a:xfrm>
            <a:off x="10346951" y="1501909"/>
            <a:ext cx="1157117"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a:t>
            </a:r>
          </a:p>
        </p:txBody>
      </p:sp>
      <p:sp>
        <p:nvSpPr>
          <p:cNvPr id="107" name="TextBox 106">
            <a:extLst>
              <a:ext uri="{FF2B5EF4-FFF2-40B4-BE49-F238E27FC236}">
                <a16:creationId xmlns:a16="http://schemas.microsoft.com/office/drawing/2014/main" id="{099308D0-BF10-4FE4-8610-D131FF224801}"/>
              </a:ext>
            </a:extLst>
          </p:cNvPr>
          <p:cNvSpPr txBox="1"/>
          <p:nvPr/>
        </p:nvSpPr>
        <p:spPr bwMode="auto">
          <a:xfrm>
            <a:off x="10539513" y="2080516"/>
            <a:ext cx="772000" cy="28212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0.70</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0.80</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0.82</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0.54</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0.83</a:t>
            </a:r>
          </a:p>
          <a:p>
            <a:pPr marL="0" marR="0" lvl="0" indent="0" algn="ctr" defTabSz="609468" rtl="0" eaLnBrk="1" fontAlgn="auto" latinLnBrk="0" hangingPunct="1">
              <a:lnSpc>
                <a:spcPct val="100000"/>
              </a:lnSpc>
              <a:spcBef>
                <a:spcPts val="1000"/>
              </a:spcBef>
              <a:spcAft>
                <a:spcPts val="100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0.76</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0.54</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0.78</a:t>
            </a:r>
          </a:p>
        </p:txBody>
      </p:sp>
      <p:sp>
        <p:nvSpPr>
          <p:cNvPr id="75" name="TextBox 74">
            <a:extLst>
              <a:ext uri="{FF2B5EF4-FFF2-40B4-BE49-F238E27FC236}">
                <a16:creationId xmlns:a16="http://schemas.microsoft.com/office/drawing/2014/main" id="{331E6ED8-A553-4ACF-B136-42924136180C}"/>
              </a:ext>
            </a:extLst>
          </p:cNvPr>
          <p:cNvSpPr txBox="1"/>
          <p:nvPr/>
        </p:nvSpPr>
        <p:spPr>
          <a:xfrm>
            <a:off x="8040696" y="1806739"/>
            <a:ext cx="1240823" cy="369332"/>
          </a:xfrm>
          <a:prstGeom prst="rect">
            <a:avLst/>
          </a:prstGeom>
          <a:noFill/>
        </p:spPr>
        <p:txBody>
          <a:bodyPr wrap="square" rtlCol="0">
            <a:spAutoFit/>
          </a:bodyPr>
          <a:lstStyle/>
          <a:p>
            <a:pPr marL="0" marR="0" lvl="0" indent="0" algn="ctr" defTabSz="914171"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ABCP</a:t>
            </a:r>
            <a:endParaRPr kumimoji="0" lang="en-US" sz="1800" b="0" i="0" u="none" strike="noStrike" kern="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endParaRPr>
          </a:p>
        </p:txBody>
      </p:sp>
      <p:sp>
        <p:nvSpPr>
          <p:cNvPr id="76" name="TextBox 75">
            <a:extLst>
              <a:ext uri="{FF2B5EF4-FFF2-40B4-BE49-F238E27FC236}">
                <a16:creationId xmlns:a16="http://schemas.microsoft.com/office/drawing/2014/main" id="{6C2ED178-170E-4E34-9AFD-2323A8885E5A}"/>
              </a:ext>
            </a:extLst>
          </p:cNvPr>
          <p:cNvSpPr txBox="1"/>
          <p:nvPr/>
        </p:nvSpPr>
        <p:spPr>
          <a:xfrm>
            <a:off x="9419095" y="1806739"/>
            <a:ext cx="1007280" cy="369332"/>
          </a:xfrm>
          <a:prstGeom prst="rect">
            <a:avLst/>
          </a:prstGeom>
          <a:noFill/>
        </p:spPr>
        <p:txBody>
          <a:bodyPr wrap="square" rtlCol="0">
            <a:spAutoFit/>
          </a:bodyPr>
          <a:lstStyle/>
          <a:p>
            <a:pPr marL="0" marR="0" lvl="0" indent="0" algn="ctr" defTabSz="914171"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BCP</a:t>
            </a:r>
          </a:p>
        </p:txBody>
      </p:sp>
    </p:spTree>
    <p:extLst>
      <p:ext uri="{BB962C8B-B14F-4D97-AF65-F5344CB8AC3E}">
        <p14:creationId xmlns:p14="http://schemas.microsoft.com/office/powerpoint/2010/main" val="336338674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B316DD-998B-4040-9A92-0B94214F15B6}"/>
              </a:ext>
            </a:extLst>
          </p:cNvPr>
          <p:cNvSpPr>
            <a:spLocks noGrp="1"/>
          </p:cNvSpPr>
          <p:nvPr>
            <p:ph type="title"/>
          </p:nvPr>
        </p:nvSpPr>
        <p:spPr/>
        <p:txBody>
          <a:bodyPr/>
          <a:lstStyle/>
          <a:p>
            <a:r>
              <a:rPr lang="en-US" dirty="0"/>
              <a:t>IMpower150: OS in Special Populations</a:t>
            </a:r>
          </a:p>
        </p:txBody>
      </p:sp>
      <p:sp>
        <p:nvSpPr>
          <p:cNvPr id="18" name="Content Placeholder 17">
            <a:extLst>
              <a:ext uri="{FF2B5EF4-FFF2-40B4-BE49-F238E27FC236}">
                <a16:creationId xmlns:a16="http://schemas.microsoft.com/office/drawing/2014/main" id="{8ECE25E5-8D91-4887-B55E-8F424F438154}"/>
              </a:ext>
            </a:extLst>
          </p:cNvPr>
          <p:cNvSpPr>
            <a:spLocks noGrp="1"/>
          </p:cNvSpPr>
          <p:nvPr>
            <p:ph idx="1"/>
          </p:nvPr>
        </p:nvSpPr>
        <p:spPr>
          <a:xfrm>
            <a:off x="604675" y="5781906"/>
            <a:ext cx="10877529" cy="540071"/>
          </a:xfrm>
        </p:spPr>
        <p:txBody>
          <a:bodyPr/>
          <a:lstStyle/>
          <a:p>
            <a:r>
              <a:rPr lang="en-US" sz="1600" dirty="0"/>
              <a:t>No significant difference in OS outcomes for these subgroups of patients with atezolizumab + CT and bevacizumab + CT suggesting that it is the interplay of anti–PD-L1 and anti-VEGF therapy that leads to the OS benefit</a:t>
            </a:r>
          </a:p>
        </p:txBody>
      </p:sp>
      <p:sp>
        <p:nvSpPr>
          <p:cNvPr id="4" name="Text Box 11">
            <a:extLst>
              <a:ext uri="{FF2B5EF4-FFF2-40B4-BE49-F238E27FC236}">
                <a16:creationId xmlns:a16="http://schemas.microsoft.com/office/drawing/2014/main" id="{CFD9CA33-A56D-43AE-9ADA-B11799EC4246}"/>
              </a:ext>
            </a:extLst>
          </p:cNvPr>
          <p:cNvSpPr txBox="1">
            <a:spLocks noChangeArrowheads="1"/>
          </p:cNvSpPr>
          <p:nvPr/>
        </p:nvSpPr>
        <p:spPr bwMode="auto">
          <a:xfrm>
            <a:off x="414338" y="6385740"/>
            <a:ext cx="8846849"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lvl="0" eaLnBrk="1" hangingPunct="1">
              <a:lnSpc>
                <a:spcPct val="100000"/>
              </a:lnSpc>
              <a:spcBef>
                <a:spcPct val="0"/>
              </a:spcBef>
              <a:spcAft>
                <a:spcPct val="0"/>
              </a:spcAft>
              <a:buClrTx/>
              <a:buNone/>
              <a:defRPr/>
            </a:pPr>
            <a:r>
              <a:rPr lang="en-US" altLang="en-US" sz="1200" b="0" dirty="0" err="1">
                <a:solidFill>
                  <a:srgbClr val="455560"/>
                </a:solidFill>
                <a:latin typeface="Calibri" panose="020F0502020204030204" pitchFamily="34" charset="0"/>
              </a:rPr>
              <a:t>Socinski</a:t>
            </a:r>
            <a:r>
              <a:rPr lang="en-US" altLang="en-US" sz="1200" b="0" dirty="0">
                <a:solidFill>
                  <a:srgbClr val="455560"/>
                </a:solidFill>
                <a:latin typeface="Calibri" panose="020F0502020204030204" pitchFamily="34" charset="0"/>
              </a:rPr>
              <a:t>. NEJM. 2018;378:2288.</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5" name="Group 7">
            <a:extLst>
              <a:ext uri="{FF2B5EF4-FFF2-40B4-BE49-F238E27FC236}">
                <a16:creationId xmlns:a16="http://schemas.microsoft.com/office/drawing/2014/main" id="{2D3FD69B-59DA-4AE3-A051-B7A7F1E17213}"/>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F2D0177C-7810-4047-BF57-BD2ACCDF879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77C2E3B3-7086-43ED-96FA-36CA55521FE8}"/>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0" name="Rectangle 9">
            <a:extLst>
              <a:ext uri="{FF2B5EF4-FFF2-40B4-BE49-F238E27FC236}">
                <a16:creationId xmlns:a16="http://schemas.microsoft.com/office/drawing/2014/main" id="{BDC61ADE-1C4F-45A2-8BC0-14EE98FDE117}"/>
              </a:ext>
            </a:extLst>
          </p:cNvPr>
          <p:cNvSpPr/>
          <p:nvPr/>
        </p:nvSpPr>
        <p:spPr>
          <a:xfrm>
            <a:off x="1407475" y="1288983"/>
            <a:ext cx="4446089" cy="400110"/>
          </a:xfrm>
          <a:prstGeom prst="rect">
            <a:avLst/>
          </a:prstGeom>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a:ea typeface="+mn-ea"/>
                <a:cs typeface="Calibri"/>
              </a:rPr>
              <a:t>Patients With Liver Metastases (ITT WT)</a:t>
            </a:r>
          </a:p>
        </p:txBody>
      </p:sp>
      <p:sp>
        <p:nvSpPr>
          <p:cNvPr id="11" name="Rectangle 10">
            <a:extLst>
              <a:ext uri="{FF2B5EF4-FFF2-40B4-BE49-F238E27FC236}">
                <a16:creationId xmlns:a16="http://schemas.microsoft.com/office/drawing/2014/main" id="{7B13B840-F859-4C30-A7E1-B10870022C87}"/>
              </a:ext>
            </a:extLst>
          </p:cNvPr>
          <p:cNvSpPr/>
          <p:nvPr/>
        </p:nvSpPr>
        <p:spPr>
          <a:xfrm>
            <a:off x="6695093" y="1288983"/>
            <a:ext cx="4348306" cy="400110"/>
          </a:xfrm>
          <a:prstGeom prst="rect">
            <a:avLst/>
          </a:prstGeom>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a:ea typeface="+mn-ea"/>
                <a:cs typeface="Calibri"/>
              </a:rPr>
              <a:t>Patients With </a:t>
            </a:r>
            <a:r>
              <a:rPr kumimoji="0" lang="en-US" sz="2000" b="1" i="1" u="none" strike="noStrike" kern="1200" cap="none" spc="0" normalizeH="0" baseline="0" noProof="0" dirty="0">
                <a:ln>
                  <a:noFill/>
                </a:ln>
                <a:solidFill>
                  <a:srgbClr val="000000"/>
                </a:solidFill>
                <a:effectLst/>
                <a:uLnTx/>
                <a:uFillTx/>
                <a:latin typeface="Calibri"/>
                <a:ea typeface="+mn-ea"/>
                <a:cs typeface="Calibri"/>
              </a:rPr>
              <a:t>EGFR </a:t>
            </a:r>
            <a:r>
              <a:rPr kumimoji="0" lang="en-US" sz="2000" b="1" i="0" u="none" strike="noStrike" kern="1200" cap="none" spc="0" normalizeH="0" baseline="0" noProof="0" dirty="0">
                <a:ln>
                  <a:noFill/>
                </a:ln>
                <a:solidFill>
                  <a:srgbClr val="000000"/>
                </a:solidFill>
                <a:effectLst/>
                <a:uLnTx/>
                <a:uFillTx/>
                <a:latin typeface="Calibri"/>
                <a:ea typeface="+mn-ea"/>
                <a:cs typeface="Calibri"/>
              </a:rPr>
              <a:t>or </a:t>
            </a:r>
            <a:r>
              <a:rPr kumimoji="0" lang="en-US" sz="2000" b="1" i="1" u="none" strike="noStrike" kern="1200" cap="none" spc="0" normalizeH="0" baseline="0" noProof="0" dirty="0">
                <a:ln>
                  <a:noFill/>
                </a:ln>
                <a:solidFill>
                  <a:srgbClr val="000000"/>
                </a:solidFill>
                <a:effectLst/>
                <a:uLnTx/>
                <a:uFillTx/>
                <a:latin typeface="Calibri"/>
                <a:ea typeface="+mn-ea"/>
                <a:cs typeface="Calibri"/>
              </a:rPr>
              <a:t>ALK </a:t>
            </a:r>
            <a:r>
              <a:rPr kumimoji="0" lang="en-US" sz="2000" b="1" i="0" u="none" strike="noStrike" kern="1200" cap="none" spc="0" normalizeH="0" baseline="0" noProof="0" dirty="0">
                <a:ln>
                  <a:noFill/>
                </a:ln>
                <a:solidFill>
                  <a:srgbClr val="000000"/>
                </a:solidFill>
                <a:effectLst/>
                <a:uLnTx/>
                <a:uFillTx/>
                <a:latin typeface="Calibri"/>
                <a:ea typeface="+mn-ea"/>
                <a:cs typeface="Calibri"/>
              </a:rPr>
              <a:t>Aberrations </a:t>
            </a:r>
          </a:p>
        </p:txBody>
      </p:sp>
      <p:sp>
        <p:nvSpPr>
          <p:cNvPr id="12" name="TextBox 11">
            <a:extLst>
              <a:ext uri="{FF2B5EF4-FFF2-40B4-BE49-F238E27FC236}">
                <a16:creationId xmlns:a16="http://schemas.microsoft.com/office/drawing/2014/main" id="{EB600FA2-873A-4898-AF2C-1A80CEDF858A}"/>
              </a:ext>
            </a:extLst>
          </p:cNvPr>
          <p:cNvSpPr txBox="1"/>
          <p:nvPr/>
        </p:nvSpPr>
        <p:spPr bwMode="auto">
          <a:xfrm>
            <a:off x="3618271" y="2721374"/>
            <a:ext cx="2253671" cy="584775"/>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0.54 </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0.33-0.88)</a:t>
            </a:r>
          </a:p>
        </p:txBody>
      </p:sp>
      <p:sp>
        <p:nvSpPr>
          <p:cNvPr id="13" name="TextBox 12">
            <a:extLst>
              <a:ext uri="{FF2B5EF4-FFF2-40B4-BE49-F238E27FC236}">
                <a16:creationId xmlns:a16="http://schemas.microsoft.com/office/drawing/2014/main" id="{8CEFB5B4-707D-4124-9031-9A117A753C2C}"/>
              </a:ext>
            </a:extLst>
          </p:cNvPr>
          <p:cNvSpPr txBox="1"/>
          <p:nvPr/>
        </p:nvSpPr>
        <p:spPr bwMode="auto">
          <a:xfrm>
            <a:off x="9816519" y="2692799"/>
            <a:ext cx="1976987" cy="584775"/>
          </a:xfrm>
          <a:prstGeom prst="rect">
            <a:avLst/>
          </a:prstGeom>
          <a:noFill/>
          <a:ln>
            <a:noFill/>
          </a:ln>
        </p:spPr>
        <p:txBody>
          <a:bodyPr wrap="squar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0.54 </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0.29-1.03)</a:t>
            </a:r>
          </a:p>
        </p:txBody>
      </p:sp>
      <p:graphicFrame>
        <p:nvGraphicFramePr>
          <p:cNvPr id="16" name="Table 15">
            <a:extLst>
              <a:ext uri="{FF2B5EF4-FFF2-40B4-BE49-F238E27FC236}">
                <a16:creationId xmlns:a16="http://schemas.microsoft.com/office/drawing/2014/main" id="{6F74BD82-4D36-498B-B960-BD1F09E7B73E}"/>
              </a:ext>
            </a:extLst>
          </p:cNvPr>
          <p:cNvGraphicFramePr>
            <a:graphicFrameLocks noGrp="1"/>
          </p:cNvGraphicFramePr>
          <p:nvPr/>
        </p:nvGraphicFramePr>
        <p:xfrm>
          <a:off x="2959509" y="1668355"/>
          <a:ext cx="2678308" cy="822960"/>
        </p:xfrm>
        <a:graphic>
          <a:graphicData uri="http://schemas.openxmlformats.org/drawingml/2006/table">
            <a:tbl>
              <a:tblPr firstRow="1" bandRow="1"/>
              <a:tblGrid>
                <a:gridCol w="1032388">
                  <a:extLst>
                    <a:ext uri="{9D8B030D-6E8A-4147-A177-3AD203B41FA5}">
                      <a16:colId xmlns:a16="http://schemas.microsoft.com/office/drawing/2014/main" val="2990263898"/>
                    </a:ext>
                  </a:extLst>
                </a:gridCol>
                <a:gridCol w="914400">
                  <a:extLst>
                    <a:ext uri="{9D8B030D-6E8A-4147-A177-3AD203B41FA5}">
                      <a16:colId xmlns:a16="http://schemas.microsoft.com/office/drawing/2014/main" val="211121745"/>
                    </a:ext>
                  </a:extLst>
                </a:gridCol>
                <a:gridCol w="731520">
                  <a:extLst>
                    <a:ext uri="{9D8B030D-6E8A-4147-A177-3AD203B41FA5}">
                      <a16:colId xmlns:a16="http://schemas.microsoft.com/office/drawing/2014/main" val="3145224501"/>
                    </a:ext>
                  </a:extLst>
                </a:gridCol>
              </a:tblGrid>
              <a:tr h="274320">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endParaRPr lang="en-US" sz="1400" b="1" dirty="0">
                        <a:solidFill>
                          <a:schemeClr val="bg1"/>
                        </a:solidFill>
                        <a:latin typeface="Calibri"/>
                        <a:cs typeface="Calibri"/>
                      </a:endParaRPr>
                    </a:p>
                  </a:txBody>
                  <a:tcPr>
                    <a:lnL w="12700" cmpd="sng">
                      <a:noFill/>
                    </a:lnL>
                    <a:lnR w="12700" cap="flat" cmpd="sng" algn="ctr">
                      <a:no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dirty="0">
                          <a:solidFill>
                            <a:schemeClr val="accent3"/>
                          </a:solidFill>
                          <a:latin typeface="Calibri"/>
                          <a:cs typeface="Calibri"/>
                        </a:rPr>
                        <a:t>ABCP</a:t>
                      </a:r>
                    </a:p>
                  </a:txBody>
                  <a:tcPr>
                    <a:lnL w="12700" cap="flat" cmpd="sng" algn="ctr">
                      <a:no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dirty="0">
                          <a:solidFill>
                            <a:schemeClr val="accent4"/>
                          </a:solidFill>
                          <a:latin typeface="Calibri"/>
                          <a:cs typeface="Calibri"/>
                        </a:rPr>
                        <a:t>BCP</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6526106"/>
                  </a:ext>
                </a:extLst>
              </a:tr>
              <a:tr h="315162">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r>
                        <a:rPr lang="en-US" sz="1400" dirty="0">
                          <a:solidFill>
                            <a:schemeClr val="bg1"/>
                          </a:solidFill>
                          <a:latin typeface="Calibri"/>
                          <a:cs typeface="Calibri"/>
                        </a:rPr>
                        <a:t>Median OS, mos</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400" dirty="0">
                          <a:solidFill>
                            <a:schemeClr val="bg1"/>
                          </a:solidFill>
                          <a:latin typeface="Calibri"/>
                          <a:cs typeface="Calibri"/>
                        </a:rPr>
                        <a:t>13.2</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400" dirty="0">
                          <a:solidFill>
                            <a:schemeClr val="bg1"/>
                          </a:solidFill>
                          <a:latin typeface="Calibri"/>
                          <a:cs typeface="Calibri"/>
                        </a:rPr>
                        <a:t>9.1</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9723211"/>
                  </a:ext>
                </a:extLst>
              </a:tr>
            </a:tbl>
          </a:graphicData>
        </a:graphic>
      </p:graphicFrame>
      <p:graphicFrame>
        <p:nvGraphicFramePr>
          <p:cNvPr id="17" name="Table 16">
            <a:extLst>
              <a:ext uri="{FF2B5EF4-FFF2-40B4-BE49-F238E27FC236}">
                <a16:creationId xmlns:a16="http://schemas.microsoft.com/office/drawing/2014/main" id="{3A312DF1-291A-4AF3-8421-10A9711F87E6}"/>
              </a:ext>
            </a:extLst>
          </p:cNvPr>
          <p:cNvGraphicFramePr>
            <a:graphicFrameLocks noGrp="1"/>
          </p:cNvGraphicFramePr>
          <p:nvPr/>
        </p:nvGraphicFramePr>
        <p:xfrm>
          <a:off x="8514699" y="1645679"/>
          <a:ext cx="2718229" cy="845636"/>
        </p:xfrm>
        <a:graphic>
          <a:graphicData uri="http://schemas.openxmlformats.org/drawingml/2006/table">
            <a:tbl>
              <a:tblPr firstRow="1" bandRow="1"/>
              <a:tblGrid>
                <a:gridCol w="1163749">
                  <a:extLst>
                    <a:ext uri="{9D8B030D-6E8A-4147-A177-3AD203B41FA5}">
                      <a16:colId xmlns:a16="http://schemas.microsoft.com/office/drawing/2014/main" val="2990263898"/>
                    </a:ext>
                  </a:extLst>
                </a:gridCol>
                <a:gridCol w="822960">
                  <a:extLst>
                    <a:ext uri="{9D8B030D-6E8A-4147-A177-3AD203B41FA5}">
                      <a16:colId xmlns:a16="http://schemas.microsoft.com/office/drawing/2014/main" val="211121745"/>
                    </a:ext>
                  </a:extLst>
                </a:gridCol>
                <a:gridCol w="731520">
                  <a:extLst>
                    <a:ext uri="{9D8B030D-6E8A-4147-A177-3AD203B41FA5}">
                      <a16:colId xmlns:a16="http://schemas.microsoft.com/office/drawing/2014/main" val="3145224501"/>
                    </a:ext>
                  </a:extLst>
                </a:gridCol>
              </a:tblGrid>
              <a:tr h="32747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endParaRPr lang="en-US" sz="1400" b="1" dirty="0">
                        <a:solidFill>
                          <a:schemeClr val="bg1"/>
                        </a:solidFill>
                        <a:latin typeface="Calibri"/>
                        <a:cs typeface="Calibri"/>
                      </a:endParaRPr>
                    </a:p>
                  </a:txBody>
                  <a:tcPr>
                    <a:lnL w="12700" cmpd="sng">
                      <a:noFill/>
                    </a:lnL>
                    <a:lnR w="12700" cap="flat" cmpd="sng" algn="ctr">
                      <a:no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dirty="0">
                          <a:solidFill>
                            <a:schemeClr val="accent3"/>
                          </a:solidFill>
                          <a:latin typeface="Calibri"/>
                          <a:cs typeface="Calibri"/>
                        </a:rPr>
                        <a:t>ABCP</a:t>
                      </a:r>
                    </a:p>
                  </a:txBody>
                  <a:tcPr>
                    <a:lnL w="12700" cap="flat" cmpd="sng" algn="ctr">
                      <a:no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400" b="1" dirty="0">
                          <a:solidFill>
                            <a:schemeClr val="accent4"/>
                          </a:solidFill>
                          <a:latin typeface="Calibri"/>
                          <a:cs typeface="Calibri"/>
                        </a:rPr>
                        <a:t>BCP</a:t>
                      </a:r>
                    </a:p>
                  </a:txBody>
                  <a:tcP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6526106"/>
                  </a:ext>
                </a:extLst>
              </a:tr>
              <a:tr h="327476">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r>
                        <a:rPr lang="en-US" sz="1400" dirty="0">
                          <a:solidFill>
                            <a:schemeClr val="bg1"/>
                          </a:solidFill>
                          <a:latin typeface="Calibri"/>
                          <a:cs typeface="Calibri"/>
                        </a:rPr>
                        <a:t>Median OS, mos</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400" dirty="0">
                          <a:solidFill>
                            <a:schemeClr val="bg1"/>
                          </a:solidFill>
                          <a:latin typeface="Calibri"/>
                          <a:cs typeface="Calibri"/>
                        </a:rPr>
                        <a:t>NE</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a:defRPr>
                      </a:lvl1pPr>
                      <a:lvl2pPr marL="457200" algn="l" defTabSz="914400" rtl="0" eaLnBrk="1" latinLnBrk="0" hangingPunct="1">
                        <a:defRPr sz="1800" kern="1200">
                          <a:solidFill>
                            <a:schemeClr val="tx1"/>
                          </a:solidFill>
                          <a:latin typeface="Arial"/>
                        </a:defRPr>
                      </a:lvl2pPr>
                      <a:lvl3pPr marL="914400" algn="l" defTabSz="914400" rtl="0" eaLnBrk="1" latinLnBrk="0" hangingPunct="1">
                        <a:defRPr sz="1800" kern="1200">
                          <a:solidFill>
                            <a:schemeClr val="tx1"/>
                          </a:solidFill>
                          <a:latin typeface="Arial"/>
                        </a:defRPr>
                      </a:lvl3pPr>
                      <a:lvl4pPr marL="1371600" algn="l" defTabSz="914400" rtl="0" eaLnBrk="1" latinLnBrk="0" hangingPunct="1">
                        <a:defRPr sz="1800" kern="1200">
                          <a:solidFill>
                            <a:schemeClr val="tx1"/>
                          </a:solidFill>
                          <a:latin typeface="Arial"/>
                        </a:defRPr>
                      </a:lvl4pPr>
                      <a:lvl5pPr marL="1828800" algn="l" defTabSz="914400" rtl="0" eaLnBrk="1" latinLnBrk="0" hangingPunct="1">
                        <a:defRPr sz="1800" kern="1200">
                          <a:solidFill>
                            <a:schemeClr val="tx1"/>
                          </a:solidFill>
                          <a:latin typeface="Arial"/>
                        </a:defRPr>
                      </a:lvl5pPr>
                      <a:lvl6pPr marL="2286000" algn="l" defTabSz="914400" rtl="0" eaLnBrk="1" latinLnBrk="0" hangingPunct="1">
                        <a:defRPr sz="1800" kern="1200">
                          <a:solidFill>
                            <a:schemeClr val="tx1"/>
                          </a:solidFill>
                          <a:latin typeface="Arial"/>
                        </a:defRPr>
                      </a:lvl6pPr>
                      <a:lvl7pPr marL="2743200" algn="l" defTabSz="914400" rtl="0" eaLnBrk="1" latinLnBrk="0" hangingPunct="1">
                        <a:defRPr sz="1800" kern="1200">
                          <a:solidFill>
                            <a:schemeClr val="tx1"/>
                          </a:solidFill>
                          <a:latin typeface="Arial"/>
                        </a:defRPr>
                      </a:lvl7pPr>
                      <a:lvl8pPr marL="3200400" algn="l" defTabSz="914400" rtl="0" eaLnBrk="1" latinLnBrk="0" hangingPunct="1">
                        <a:defRPr sz="1800" kern="1200">
                          <a:solidFill>
                            <a:schemeClr val="tx1"/>
                          </a:solidFill>
                          <a:latin typeface="Arial"/>
                        </a:defRPr>
                      </a:lvl8pPr>
                      <a:lvl9pPr marL="3657600" algn="l" defTabSz="914400" rtl="0" eaLnBrk="1" latinLnBrk="0" hangingPunct="1">
                        <a:defRPr sz="1800" kern="1200">
                          <a:solidFill>
                            <a:schemeClr val="tx1"/>
                          </a:solidFill>
                          <a:latin typeface="Arial"/>
                        </a:defRPr>
                      </a:lvl9pPr>
                    </a:lstStyle>
                    <a:p>
                      <a:pPr algn="ctr"/>
                      <a:r>
                        <a:rPr lang="en-US" sz="1400" dirty="0">
                          <a:solidFill>
                            <a:schemeClr val="bg1"/>
                          </a:solidFill>
                          <a:latin typeface="Calibri"/>
                          <a:cs typeface="Calibri"/>
                        </a:rPr>
                        <a:t>17.5</a:t>
                      </a:r>
                    </a:p>
                  </a:txBody>
                  <a:tcP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9723211"/>
                  </a:ext>
                </a:extLst>
              </a:tr>
            </a:tbl>
          </a:graphicData>
        </a:graphic>
      </p:graphicFrame>
      <p:cxnSp>
        <p:nvCxnSpPr>
          <p:cNvPr id="14" name="Straight Connector 13">
            <a:extLst>
              <a:ext uri="{FF2B5EF4-FFF2-40B4-BE49-F238E27FC236}">
                <a16:creationId xmlns:a16="http://schemas.microsoft.com/office/drawing/2014/main" id="{BE510F01-7CC5-4002-9EED-84BA7B948C0E}"/>
              </a:ext>
            </a:extLst>
          </p:cNvPr>
          <p:cNvCxnSpPr/>
          <p:nvPr/>
        </p:nvCxnSpPr>
        <p:spPr bwMode="auto">
          <a:xfrm>
            <a:off x="1995949" y="4562782"/>
            <a:ext cx="3215148" cy="0"/>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71ECF245-1BE4-464E-8B26-94F6F3D410A4}"/>
              </a:ext>
            </a:extLst>
          </p:cNvPr>
          <p:cNvCxnSpPr/>
          <p:nvPr/>
        </p:nvCxnSpPr>
        <p:spPr bwMode="auto">
          <a:xfrm flipV="1">
            <a:off x="2005781" y="1868744"/>
            <a:ext cx="0" cy="2713703"/>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8BBC55F2-EE42-4AC8-9263-8F5EBC8684C9}"/>
              </a:ext>
            </a:extLst>
          </p:cNvPr>
          <p:cNvCxnSpPr/>
          <p:nvPr/>
        </p:nvCxnSpPr>
        <p:spPr bwMode="auto">
          <a:xfrm flipH="1">
            <a:off x="1936954" y="187857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4FC6FC9-5F10-4268-A772-42C3B1CB6A35}"/>
              </a:ext>
            </a:extLst>
          </p:cNvPr>
          <p:cNvCxnSpPr/>
          <p:nvPr/>
        </p:nvCxnSpPr>
        <p:spPr bwMode="auto">
          <a:xfrm flipH="1">
            <a:off x="1936954" y="21469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B787F45F-1FB2-47BD-B411-42F3F96DC51A}"/>
              </a:ext>
            </a:extLst>
          </p:cNvPr>
          <p:cNvCxnSpPr/>
          <p:nvPr/>
        </p:nvCxnSpPr>
        <p:spPr bwMode="auto">
          <a:xfrm flipH="1">
            <a:off x="1936954" y="241541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6C36D718-FA28-43F4-B351-31E50B0F3A94}"/>
              </a:ext>
            </a:extLst>
          </p:cNvPr>
          <p:cNvCxnSpPr/>
          <p:nvPr/>
        </p:nvCxnSpPr>
        <p:spPr bwMode="auto">
          <a:xfrm flipH="1">
            <a:off x="1936954" y="268383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D7A59916-8D20-4775-8543-6DAF86EE02C9}"/>
              </a:ext>
            </a:extLst>
          </p:cNvPr>
          <p:cNvCxnSpPr/>
          <p:nvPr/>
        </p:nvCxnSpPr>
        <p:spPr bwMode="auto">
          <a:xfrm flipH="1">
            <a:off x="1936954" y="295226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54C95C10-DB06-40D1-BDD9-BFA33BCE5FBF}"/>
              </a:ext>
            </a:extLst>
          </p:cNvPr>
          <p:cNvCxnSpPr/>
          <p:nvPr/>
        </p:nvCxnSpPr>
        <p:spPr bwMode="auto">
          <a:xfrm flipH="1">
            <a:off x="1936954" y="322068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7EE9DC7-2344-40CB-B3B5-7C44D24FB967}"/>
              </a:ext>
            </a:extLst>
          </p:cNvPr>
          <p:cNvCxnSpPr/>
          <p:nvPr/>
        </p:nvCxnSpPr>
        <p:spPr bwMode="auto">
          <a:xfrm flipH="1">
            <a:off x="1936954" y="34891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65110760-4FE9-4260-A372-90BF92D5C13A}"/>
              </a:ext>
            </a:extLst>
          </p:cNvPr>
          <p:cNvCxnSpPr/>
          <p:nvPr/>
        </p:nvCxnSpPr>
        <p:spPr bwMode="auto">
          <a:xfrm flipH="1">
            <a:off x="1936954" y="375752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F33D95AB-C723-4D4F-BE7C-C91D69BF2818}"/>
              </a:ext>
            </a:extLst>
          </p:cNvPr>
          <p:cNvCxnSpPr/>
          <p:nvPr/>
        </p:nvCxnSpPr>
        <p:spPr bwMode="auto">
          <a:xfrm flipH="1">
            <a:off x="1936954" y="402594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C634F106-17E9-4845-8A10-FA2E098C25DF}"/>
              </a:ext>
            </a:extLst>
          </p:cNvPr>
          <p:cNvCxnSpPr/>
          <p:nvPr/>
        </p:nvCxnSpPr>
        <p:spPr bwMode="auto">
          <a:xfrm flipH="1">
            <a:off x="1936954" y="429436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14DC1C51-0D36-4D19-B41C-909A3A9E7A14}"/>
              </a:ext>
            </a:extLst>
          </p:cNvPr>
          <p:cNvCxnSpPr/>
          <p:nvPr/>
        </p:nvCxnSpPr>
        <p:spPr bwMode="auto">
          <a:xfrm flipH="1">
            <a:off x="1936954" y="456278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B3D6019C-5FCB-4B60-9A7B-4F5BEA348F3C}"/>
              </a:ext>
            </a:extLst>
          </p:cNvPr>
          <p:cNvCxnSpPr/>
          <p:nvPr/>
        </p:nvCxnSpPr>
        <p:spPr bwMode="auto">
          <a:xfrm>
            <a:off x="2005781"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EDE03EC2-826D-4D74-A175-3F790C3F4E6D}"/>
              </a:ext>
            </a:extLst>
          </p:cNvPr>
          <p:cNvCxnSpPr/>
          <p:nvPr/>
        </p:nvCxnSpPr>
        <p:spPr bwMode="auto">
          <a:xfrm>
            <a:off x="2219469"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A8977E99-1014-4072-9F93-1A321E3A9312}"/>
              </a:ext>
            </a:extLst>
          </p:cNvPr>
          <p:cNvCxnSpPr/>
          <p:nvPr/>
        </p:nvCxnSpPr>
        <p:spPr bwMode="auto">
          <a:xfrm>
            <a:off x="2433157"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E1034C13-237D-4175-9396-4893A25D8545}"/>
              </a:ext>
            </a:extLst>
          </p:cNvPr>
          <p:cNvCxnSpPr/>
          <p:nvPr/>
        </p:nvCxnSpPr>
        <p:spPr bwMode="auto">
          <a:xfrm>
            <a:off x="2646845"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E912047F-AF26-440A-AC33-6F66AFA485F4}"/>
              </a:ext>
            </a:extLst>
          </p:cNvPr>
          <p:cNvCxnSpPr/>
          <p:nvPr/>
        </p:nvCxnSpPr>
        <p:spPr bwMode="auto">
          <a:xfrm>
            <a:off x="2860533"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0CB56EFE-8720-47AB-B272-C056BA0E94D1}"/>
              </a:ext>
            </a:extLst>
          </p:cNvPr>
          <p:cNvCxnSpPr/>
          <p:nvPr/>
        </p:nvCxnSpPr>
        <p:spPr bwMode="auto">
          <a:xfrm>
            <a:off x="3074221"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A06D5258-6D4E-4EEE-A345-7B54E3927454}"/>
              </a:ext>
            </a:extLst>
          </p:cNvPr>
          <p:cNvCxnSpPr/>
          <p:nvPr/>
        </p:nvCxnSpPr>
        <p:spPr bwMode="auto">
          <a:xfrm>
            <a:off x="3287909"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75CB2ABB-FA50-42C0-9D9A-F610F142C59D}"/>
              </a:ext>
            </a:extLst>
          </p:cNvPr>
          <p:cNvCxnSpPr/>
          <p:nvPr/>
        </p:nvCxnSpPr>
        <p:spPr bwMode="auto">
          <a:xfrm>
            <a:off x="3501597"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A6A61DCD-D0D8-4339-9C98-3E06946DD819}"/>
              </a:ext>
            </a:extLst>
          </p:cNvPr>
          <p:cNvCxnSpPr/>
          <p:nvPr/>
        </p:nvCxnSpPr>
        <p:spPr bwMode="auto">
          <a:xfrm>
            <a:off x="3715285"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5D701570-F103-4D97-83EF-2765AC3BEB65}"/>
              </a:ext>
            </a:extLst>
          </p:cNvPr>
          <p:cNvCxnSpPr/>
          <p:nvPr/>
        </p:nvCxnSpPr>
        <p:spPr bwMode="auto">
          <a:xfrm>
            <a:off x="3928973"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4D1C031-DFD5-46C6-9945-9B404DB81935}"/>
              </a:ext>
            </a:extLst>
          </p:cNvPr>
          <p:cNvCxnSpPr/>
          <p:nvPr/>
        </p:nvCxnSpPr>
        <p:spPr bwMode="auto">
          <a:xfrm>
            <a:off x="4142661"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7C1A5D4D-D9C7-4C2F-BA8E-DCFA93AF5D67}"/>
              </a:ext>
            </a:extLst>
          </p:cNvPr>
          <p:cNvCxnSpPr/>
          <p:nvPr/>
        </p:nvCxnSpPr>
        <p:spPr bwMode="auto">
          <a:xfrm>
            <a:off x="4356349"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8E9DDA93-DC92-4287-8922-91745981F1D9}"/>
              </a:ext>
            </a:extLst>
          </p:cNvPr>
          <p:cNvCxnSpPr/>
          <p:nvPr/>
        </p:nvCxnSpPr>
        <p:spPr bwMode="auto">
          <a:xfrm>
            <a:off x="4570037"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013A2C2E-1A52-47DA-8811-FE19CB86AC27}"/>
              </a:ext>
            </a:extLst>
          </p:cNvPr>
          <p:cNvCxnSpPr/>
          <p:nvPr/>
        </p:nvCxnSpPr>
        <p:spPr bwMode="auto">
          <a:xfrm>
            <a:off x="4997413"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983F1F7D-F45C-43CC-A150-D53D178C438A}"/>
              </a:ext>
            </a:extLst>
          </p:cNvPr>
          <p:cNvCxnSpPr/>
          <p:nvPr/>
        </p:nvCxnSpPr>
        <p:spPr bwMode="auto">
          <a:xfrm>
            <a:off x="5211097" y="456278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5425C619-891D-4570-A528-FD068DCF8A7B}"/>
              </a:ext>
            </a:extLst>
          </p:cNvPr>
          <p:cNvCxnSpPr/>
          <p:nvPr/>
        </p:nvCxnSpPr>
        <p:spPr bwMode="auto">
          <a:xfrm>
            <a:off x="4783725" y="4562782"/>
            <a:ext cx="0" cy="64008"/>
          </a:xfrm>
          <a:prstGeom prst="line">
            <a:avLst/>
          </a:prstGeom>
          <a:noFill/>
          <a:ln w="28575" cap="flat" cmpd="sng" algn="ctr">
            <a:solidFill>
              <a:schemeClr val="bg1"/>
            </a:solidFill>
            <a:prstDash val="solid"/>
            <a:round/>
            <a:headEnd type="none" w="med" len="med"/>
            <a:tailEnd type="none" w="med" len="med"/>
          </a:ln>
          <a:effectLst/>
        </p:spPr>
      </p:cxnSp>
      <p:sp>
        <p:nvSpPr>
          <p:cNvPr id="49" name="TextBox 48">
            <a:extLst>
              <a:ext uri="{FF2B5EF4-FFF2-40B4-BE49-F238E27FC236}">
                <a16:creationId xmlns:a16="http://schemas.microsoft.com/office/drawing/2014/main" id="{DD2E0ADA-5B93-4BB8-BE0D-AFDA0F0BCA5C}"/>
              </a:ext>
            </a:extLst>
          </p:cNvPr>
          <p:cNvSpPr txBox="1"/>
          <p:nvPr/>
        </p:nvSpPr>
        <p:spPr bwMode="auto">
          <a:xfrm>
            <a:off x="2025445" y="4758200"/>
            <a:ext cx="314130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sp>
        <p:nvSpPr>
          <p:cNvPr id="50" name="TextBox 49">
            <a:extLst>
              <a:ext uri="{FF2B5EF4-FFF2-40B4-BE49-F238E27FC236}">
                <a16:creationId xmlns:a16="http://schemas.microsoft.com/office/drawing/2014/main" id="{4E13B124-A47E-4FF3-9EB7-FC6E83A40BA0}"/>
              </a:ext>
            </a:extLst>
          </p:cNvPr>
          <p:cNvSpPr txBox="1"/>
          <p:nvPr/>
        </p:nvSpPr>
        <p:spPr bwMode="auto">
          <a:xfrm rot="16200000">
            <a:off x="18719" y="3040930"/>
            <a:ext cx="271370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51" name="TextBox 50">
            <a:extLst>
              <a:ext uri="{FF2B5EF4-FFF2-40B4-BE49-F238E27FC236}">
                <a16:creationId xmlns:a16="http://schemas.microsoft.com/office/drawing/2014/main" id="{A72A9677-1BD2-4311-BFD6-545EEBC55969}"/>
              </a:ext>
            </a:extLst>
          </p:cNvPr>
          <p:cNvSpPr txBox="1"/>
          <p:nvPr/>
        </p:nvSpPr>
        <p:spPr bwMode="auto">
          <a:xfrm>
            <a:off x="1329313" y="1708616"/>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52" name="TextBox 51">
            <a:extLst>
              <a:ext uri="{FF2B5EF4-FFF2-40B4-BE49-F238E27FC236}">
                <a16:creationId xmlns:a16="http://schemas.microsoft.com/office/drawing/2014/main" id="{62FD54E2-4066-468F-9E43-1AB117C74274}"/>
              </a:ext>
            </a:extLst>
          </p:cNvPr>
          <p:cNvSpPr txBox="1"/>
          <p:nvPr/>
        </p:nvSpPr>
        <p:spPr bwMode="auto">
          <a:xfrm>
            <a:off x="1329313" y="1977202"/>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53" name="TextBox 52">
            <a:extLst>
              <a:ext uri="{FF2B5EF4-FFF2-40B4-BE49-F238E27FC236}">
                <a16:creationId xmlns:a16="http://schemas.microsoft.com/office/drawing/2014/main" id="{042B13DE-33C1-4563-819D-D0E6EA725302}"/>
              </a:ext>
            </a:extLst>
          </p:cNvPr>
          <p:cNvSpPr txBox="1"/>
          <p:nvPr/>
        </p:nvSpPr>
        <p:spPr bwMode="auto">
          <a:xfrm>
            <a:off x="1329313" y="2245788"/>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54" name="TextBox 53">
            <a:extLst>
              <a:ext uri="{FF2B5EF4-FFF2-40B4-BE49-F238E27FC236}">
                <a16:creationId xmlns:a16="http://schemas.microsoft.com/office/drawing/2014/main" id="{DF8C9EB5-D2C3-4627-9485-B00B703E3700}"/>
              </a:ext>
            </a:extLst>
          </p:cNvPr>
          <p:cNvSpPr txBox="1"/>
          <p:nvPr/>
        </p:nvSpPr>
        <p:spPr bwMode="auto">
          <a:xfrm>
            <a:off x="1329313" y="2514374"/>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55" name="TextBox 54">
            <a:extLst>
              <a:ext uri="{FF2B5EF4-FFF2-40B4-BE49-F238E27FC236}">
                <a16:creationId xmlns:a16="http://schemas.microsoft.com/office/drawing/2014/main" id="{8BABFF91-AAFF-4083-9E7F-975F1FD9AA6F}"/>
              </a:ext>
            </a:extLst>
          </p:cNvPr>
          <p:cNvSpPr txBox="1"/>
          <p:nvPr/>
        </p:nvSpPr>
        <p:spPr bwMode="auto">
          <a:xfrm>
            <a:off x="1329313" y="2782960"/>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56" name="TextBox 55">
            <a:extLst>
              <a:ext uri="{FF2B5EF4-FFF2-40B4-BE49-F238E27FC236}">
                <a16:creationId xmlns:a16="http://schemas.microsoft.com/office/drawing/2014/main" id="{6D8EA5EC-A608-45FD-A72D-E46197090A86}"/>
              </a:ext>
            </a:extLst>
          </p:cNvPr>
          <p:cNvSpPr txBox="1"/>
          <p:nvPr/>
        </p:nvSpPr>
        <p:spPr bwMode="auto">
          <a:xfrm>
            <a:off x="1329313" y="3051546"/>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57" name="TextBox 56">
            <a:extLst>
              <a:ext uri="{FF2B5EF4-FFF2-40B4-BE49-F238E27FC236}">
                <a16:creationId xmlns:a16="http://schemas.microsoft.com/office/drawing/2014/main" id="{D0BFF876-AC78-4D04-BB00-268C79834C0D}"/>
              </a:ext>
            </a:extLst>
          </p:cNvPr>
          <p:cNvSpPr txBox="1"/>
          <p:nvPr/>
        </p:nvSpPr>
        <p:spPr bwMode="auto">
          <a:xfrm>
            <a:off x="1329313" y="3320132"/>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58" name="TextBox 57">
            <a:extLst>
              <a:ext uri="{FF2B5EF4-FFF2-40B4-BE49-F238E27FC236}">
                <a16:creationId xmlns:a16="http://schemas.microsoft.com/office/drawing/2014/main" id="{14630686-8211-440A-8654-88C5032AF31C}"/>
              </a:ext>
            </a:extLst>
          </p:cNvPr>
          <p:cNvSpPr txBox="1"/>
          <p:nvPr/>
        </p:nvSpPr>
        <p:spPr bwMode="auto">
          <a:xfrm>
            <a:off x="1329313" y="3588718"/>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59" name="TextBox 58">
            <a:extLst>
              <a:ext uri="{FF2B5EF4-FFF2-40B4-BE49-F238E27FC236}">
                <a16:creationId xmlns:a16="http://schemas.microsoft.com/office/drawing/2014/main" id="{49C55AB3-1DD3-49A6-A6FC-F7D64F43F933}"/>
              </a:ext>
            </a:extLst>
          </p:cNvPr>
          <p:cNvSpPr txBox="1"/>
          <p:nvPr/>
        </p:nvSpPr>
        <p:spPr bwMode="auto">
          <a:xfrm>
            <a:off x="1329313" y="3857304"/>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60" name="TextBox 59">
            <a:extLst>
              <a:ext uri="{FF2B5EF4-FFF2-40B4-BE49-F238E27FC236}">
                <a16:creationId xmlns:a16="http://schemas.microsoft.com/office/drawing/2014/main" id="{FA03CD30-E6E4-4068-A49A-1D6E6BE35AC5}"/>
              </a:ext>
            </a:extLst>
          </p:cNvPr>
          <p:cNvSpPr txBox="1"/>
          <p:nvPr/>
        </p:nvSpPr>
        <p:spPr bwMode="auto">
          <a:xfrm>
            <a:off x="1329313" y="4125890"/>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61" name="TextBox 60">
            <a:extLst>
              <a:ext uri="{FF2B5EF4-FFF2-40B4-BE49-F238E27FC236}">
                <a16:creationId xmlns:a16="http://schemas.microsoft.com/office/drawing/2014/main" id="{22D58515-EDB2-4F97-ABE6-142A199843E7}"/>
              </a:ext>
            </a:extLst>
          </p:cNvPr>
          <p:cNvSpPr txBox="1"/>
          <p:nvPr/>
        </p:nvSpPr>
        <p:spPr bwMode="auto">
          <a:xfrm>
            <a:off x="1329313" y="4394478"/>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6" name="Freeform: Shape 65">
            <a:extLst>
              <a:ext uri="{FF2B5EF4-FFF2-40B4-BE49-F238E27FC236}">
                <a16:creationId xmlns:a16="http://schemas.microsoft.com/office/drawing/2014/main" id="{4A0C15EA-87C7-4783-A834-952816047ECD}"/>
              </a:ext>
            </a:extLst>
          </p:cNvPr>
          <p:cNvSpPr/>
          <p:nvPr/>
        </p:nvSpPr>
        <p:spPr bwMode="auto">
          <a:xfrm>
            <a:off x="2005781" y="3205931"/>
            <a:ext cx="963561" cy="1347019"/>
          </a:xfrm>
          <a:custGeom>
            <a:avLst/>
            <a:gdLst>
              <a:gd name="connsiteX0" fmla="*/ 0 w 963561"/>
              <a:gd name="connsiteY0" fmla="*/ 0 h 1347019"/>
              <a:gd name="connsiteX1" fmla="*/ 963561 w 963561"/>
              <a:gd name="connsiteY1" fmla="*/ 0 h 1347019"/>
              <a:gd name="connsiteX2" fmla="*/ 963561 w 963561"/>
              <a:gd name="connsiteY2" fmla="*/ 1347019 h 1347019"/>
            </a:gdLst>
            <a:ahLst/>
            <a:cxnLst>
              <a:cxn ang="0">
                <a:pos x="connsiteX0" y="connsiteY0"/>
              </a:cxn>
              <a:cxn ang="0">
                <a:pos x="connsiteX1" y="connsiteY1"/>
              </a:cxn>
              <a:cxn ang="0">
                <a:pos x="connsiteX2" y="connsiteY2"/>
              </a:cxn>
            </a:cxnLst>
            <a:rect l="l" t="t" r="r" b="b"/>
            <a:pathLst>
              <a:path w="963561" h="1347019">
                <a:moveTo>
                  <a:pt x="0" y="0"/>
                </a:moveTo>
                <a:lnTo>
                  <a:pt x="963561" y="0"/>
                </a:lnTo>
                <a:lnTo>
                  <a:pt x="963561" y="1347019"/>
                </a:lnTo>
              </a:path>
            </a:pathLst>
          </a:custGeom>
          <a:noFill/>
          <a:ln w="28575">
            <a:solidFill>
              <a:schemeClr val="accent4"/>
            </a:solidFill>
            <a:prstDash val="sysDot"/>
            <a:round/>
            <a:headEnd/>
            <a:tailEnd/>
          </a:ln>
          <a:extLst>
            <a:ext uri="{909E8E84-426E-40dd-AFC4-6F175D3DCCD1}">
              <a14:hiddenFill xmlns:a14="http://schemas.microsoft.com/office/drawing/2010/main" xmlns="">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7" name="Freeform: Shape 66">
            <a:extLst>
              <a:ext uri="{FF2B5EF4-FFF2-40B4-BE49-F238E27FC236}">
                <a16:creationId xmlns:a16="http://schemas.microsoft.com/office/drawing/2014/main" id="{D9894E8E-218C-4FF4-A976-0880B7606019}"/>
              </a:ext>
            </a:extLst>
          </p:cNvPr>
          <p:cNvSpPr/>
          <p:nvPr/>
        </p:nvSpPr>
        <p:spPr bwMode="auto">
          <a:xfrm>
            <a:off x="1986116" y="3196098"/>
            <a:ext cx="1455174" cy="1376517"/>
          </a:xfrm>
          <a:custGeom>
            <a:avLst/>
            <a:gdLst>
              <a:gd name="connsiteX0" fmla="*/ 0 w 1455174"/>
              <a:gd name="connsiteY0" fmla="*/ 0 h 1376517"/>
              <a:gd name="connsiteX1" fmla="*/ 1435510 w 1455174"/>
              <a:gd name="connsiteY1" fmla="*/ 0 h 1376517"/>
              <a:gd name="connsiteX2" fmla="*/ 1435510 w 1455174"/>
              <a:gd name="connsiteY2" fmla="*/ 1376517 h 1376517"/>
              <a:gd name="connsiteX3" fmla="*/ 1455174 w 1455174"/>
              <a:gd name="connsiteY3" fmla="*/ 1376517 h 1376517"/>
            </a:gdLst>
            <a:ahLst/>
            <a:cxnLst>
              <a:cxn ang="0">
                <a:pos x="connsiteX0" y="connsiteY0"/>
              </a:cxn>
              <a:cxn ang="0">
                <a:pos x="connsiteX1" y="connsiteY1"/>
              </a:cxn>
              <a:cxn ang="0">
                <a:pos x="connsiteX2" y="connsiteY2"/>
              </a:cxn>
              <a:cxn ang="0">
                <a:pos x="connsiteX3" y="connsiteY3"/>
              </a:cxn>
            </a:cxnLst>
            <a:rect l="l" t="t" r="r" b="b"/>
            <a:pathLst>
              <a:path w="1455174" h="1376517">
                <a:moveTo>
                  <a:pt x="0" y="0"/>
                </a:moveTo>
                <a:lnTo>
                  <a:pt x="1435510" y="0"/>
                </a:lnTo>
                <a:lnTo>
                  <a:pt x="1435510" y="1376517"/>
                </a:lnTo>
                <a:lnTo>
                  <a:pt x="1455174" y="1376517"/>
                </a:lnTo>
              </a:path>
            </a:pathLst>
          </a:custGeom>
          <a:noFill/>
          <a:ln w="28575">
            <a:solidFill>
              <a:schemeClr val="accent3"/>
            </a:solidFill>
            <a:prstDash val="sysDot"/>
            <a:round/>
            <a:headEnd/>
            <a:tailEnd/>
          </a:ln>
          <a:extLst>
            <a:ext uri="{909E8E84-426E-40dd-AFC4-6F175D3DCCD1}">
              <a14:hiddenFill xmlns:a14="http://schemas.microsoft.com/office/drawing/2010/main" xmlns="">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8" name="TextBox 67">
            <a:extLst>
              <a:ext uri="{FF2B5EF4-FFF2-40B4-BE49-F238E27FC236}">
                <a16:creationId xmlns:a16="http://schemas.microsoft.com/office/drawing/2014/main" id="{582B8420-A20C-47CB-9AA8-085F458D3231}"/>
              </a:ext>
            </a:extLst>
          </p:cNvPr>
          <p:cNvSpPr txBox="1"/>
          <p:nvPr/>
        </p:nvSpPr>
        <p:spPr bwMode="auto">
          <a:xfrm>
            <a:off x="4893168"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9" name="TextBox 68">
            <a:extLst>
              <a:ext uri="{FF2B5EF4-FFF2-40B4-BE49-F238E27FC236}">
                <a16:creationId xmlns:a16="http://schemas.microsoft.com/office/drawing/2014/main" id="{6EBA5B49-FEE2-4F8F-86C9-A33B5B757FD4}"/>
              </a:ext>
            </a:extLst>
          </p:cNvPr>
          <p:cNvSpPr txBox="1"/>
          <p:nvPr/>
        </p:nvSpPr>
        <p:spPr bwMode="auto">
          <a:xfrm>
            <a:off x="1681654"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70" name="TextBox 69">
            <a:extLst>
              <a:ext uri="{FF2B5EF4-FFF2-40B4-BE49-F238E27FC236}">
                <a16:creationId xmlns:a16="http://schemas.microsoft.com/office/drawing/2014/main" id="{DB8FA7A4-77F2-48E1-980F-E495DC138E49}"/>
              </a:ext>
            </a:extLst>
          </p:cNvPr>
          <p:cNvSpPr txBox="1"/>
          <p:nvPr/>
        </p:nvSpPr>
        <p:spPr bwMode="auto">
          <a:xfrm>
            <a:off x="1895755"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71" name="TextBox 70">
            <a:extLst>
              <a:ext uri="{FF2B5EF4-FFF2-40B4-BE49-F238E27FC236}">
                <a16:creationId xmlns:a16="http://schemas.microsoft.com/office/drawing/2014/main" id="{EA674BB2-7CE2-4F20-A9FD-CDA175FEA6F3}"/>
              </a:ext>
            </a:extLst>
          </p:cNvPr>
          <p:cNvSpPr txBox="1"/>
          <p:nvPr/>
        </p:nvSpPr>
        <p:spPr bwMode="auto">
          <a:xfrm>
            <a:off x="2109856"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72" name="TextBox 71">
            <a:extLst>
              <a:ext uri="{FF2B5EF4-FFF2-40B4-BE49-F238E27FC236}">
                <a16:creationId xmlns:a16="http://schemas.microsoft.com/office/drawing/2014/main" id="{1EB25DC6-4485-4DC6-9204-2B8A80A3031C}"/>
              </a:ext>
            </a:extLst>
          </p:cNvPr>
          <p:cNvSpPr txBox="1"/>
          <p:nvPr/>
        </p:nvSpPr>
        <p:spPr bwMode="auto">
          <a:xfrm>
            <a:off x="2323957"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73" name="TextBox 72">
            <a:extLst>
              <a:ext uri="{FF2B5EF4-FFF2-40B4-BE49-F238E27FC236}">
                <a16:creationId xmlns:a16="http://schemas.microsoft.com/office/drawing/2014/main" id="{DB4D1297-849B-4B27-AE3B-05F6BFC38A7A}"/>
              </a:ext>
            </a:extLst>
          </p:cNvPr>
          <p:cNvSpPr txBox="1"/>
          <p:nvPr/>
        </p:nvSpPr>
        <p:spPr bwMode="auto">
          <a:xfrm>
            <a:off x="2538058"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74" name="TextBox 73">
            <a:extLst>
              <a:ext uri="{FF2B5EF4-FFF2-40B4-BE49-F238E27FC236}">
                <a16:creationId xmlns:a16="http://schemas.microsoft.com/office/drawing/2014/main" id="{8950B6EB-72AE-455E-9F59-1C4B3E18F855}"/>
              </a:ext>
            </a:extLst>
          </p:cNvPr>
          <p:cNvSpPr txBox="1"/>
          <p:nvPr/>
        </p:nvSpPr>
        <p:spPr bwMode="auto">
          <a:xfrm>
            <a:off x="2752159"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75" name="TextBox 74">
            <a:extLst>
              <a:ext uri="{FF2B5EF4-FFF2-40B4-BE49-F238E27FC236}">
                <a16:creationId xmlns:a16="http://schemas.microsoft.com/office/drawing/2014/main" id="{B8A800A9-012C-4FE1-90D9-B7D552E63A7D}"/>
              </a:ext>
            </a:extLst>
          </p:cNvPr>
          <p:cNvSpPr txBox="1"/>
          <p:nvPr/>
        </p:nvSpPr>
        <p:spPr bwMode="auto">
          <a:xfrm>
            <a:off x="2966260"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76" name="TextBox 75">
            <a:extLst>
              <a:ext uri="{FF2B5EF4-FFF2-40B4-BE49-F238E27FC236}">
                <a16:creationId xmlns:a16="http://schemas.microsoft.com/office/drawing/2014/main" id="{409E80A1-7947-468F-866C-ED73F0ED31A1}"/>
              </a:ext>
            </a:extLst>
          </p:cNvPr>
          <p:cNvSpPr txBox="1"/>
          <p:nvPr/>
        </p:nvSpPr>
        <p:spPr bwMode="auto">
          <a:xfrm>
            <a:off x="3180361"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77" name="TextBox 76">
            <a:extLst>
              <a:ext uri="{FF2B5EF4-FFF2-40B4-BE49-F238E27FC236}">
                <a16:creationId xmlns:a16="http://schemas.microsoft.com/office/drawing/2014/main" id="{5043CEA4-417C-4C6B-B036-5B4FFE499DAC}"/>
              </a:ext>
            </a:extLst>
          </p:cNvPr>
          <p:cNvSpPr txBox="1"/>
          <p:nvPr/>
        </p:nvSpPr>
        <p:spPr bwMode="auto">
          <a:xfrm>
            <a:off x="3394462"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78" name="TextBox 77">
            <a:extLst>
              <a:ext uri="{FF2B5EF4-FFF2-40B4-BE49-F238E27FC236}">
                <a16:creationId xmlns:a16="http://schemas.microsoft.com/office/drawing/2014/main" id="{2B54ABA3-4AC5-4160-8DD7-BB44725AFAD2}"/>
              </a:ext>
            </a:extLst>
          </p:cNvPr>
          <p:cNvSpPr txBox="1"/>
          <p:nvPr/>
        </p:nvSpPr>
        <p:spPr bwMode="auto">
          <a:xfrm>
            <a:off x="3608563"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79" name="TextBox 78">
            <a:extLst>
              <a:ext uri="{FF2B5EF4-FFF2-40B4-BE49-F238E27FC236}">
                <a16:creationId xmlns:a16="http://schemas.microsoft.com/office/drawing/2014/main" id="{D9079752-08F7-4E68-A1F3-136AA2E9C7E8}"/>
              </a:ext>
            </a:extLst>
          </p:cNvPr>
          <p:cNvSpPr txBox="1"/>
          <p:nvPr/>
        </p:nvSpPr>
        <p:spPr bwMode="auto">
          <a:xfrm>
            <a:off x="3822664"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80" name="TextBox 79">
            <a:extLst>
              <a:ext uri="{FF2B5EF4-FFF2-40B4-BE49-F238E27FC236}">
                <a16:creationId xmlns:a16="http://schemas.microsoft.com/office/drawing/2014/main" id="{2FBDC629-F4A7-45A1-B847-72D39D4A7F6B}"/>
              </a:ext>
            </a:extLst>
          </p:cNvPr>
          <p:cNvSpPr txBox="1"/>
          <p:nvPr/>
        </p:nvSpPr>
        <p:spPr bwMode="auto">
          <a:xfrm>
            <a:off x="4036765"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81" name="TextBox 80">
            <a:extLst>
              <a:ext uri="{FF2B5EF4-FFF2-40B4-BE49-F238E27FC236}">
                <a16:creationId xmlns:a16="http://schemas.microsoft.com/office/drawing/2014/main" id="{EEEC94DC-78C2-478D-BD3F-F340A91EBAC1}"/>
              </a:ext>
            </a:extLst>
          </p:cNvPr>
          <p:cNvSpPr txBox="1"/>
          <p:nvPr/>
        </p:nvSpPr>
        <p:spPr bwMode="auto">
          <a:xfrm>
            <a:off x="4250866"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82" name="TextBox 81">
            <a:extLst>
              <a:ext uri="{FF2B5EF4-FFF2-40B4-BE49-F238E27FC236}">
                <a16:creationId xmlns:a16="http://schemas.microsoft.com/office/drawing/2014/main" id="{A61474C1-AF33-4A95-B485-5005E3D1AA3E}"/>
              </a:ext>
            </a:extLst>
          </p:cNvPr>
          <p:cNvSpPr txBox="1"/>
          <p:nvPr/>
        </p:nvSpPr>
        <p:spPr bwMode="auto">
          <a:xfrm>
            <a:off x="4464967"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83" name="TextBox 82">
            <a:extLst>
              <a:ext uri="{FF2B5EF4-FFF2-40B4-BE49-F238E27FC236}">
                <a16:creationId xmlns:a16="http://schemas.microsoft.com/office/drawing/2014/main" id="{1B761CB0-BEC1-49E5-8D2C-18CCB1EE7087}"/>
              </a:ext>
            </a:extLst>
          </p:cNvPr>
          <p:cNvSpPr txBox="1"/>
          <p:nvPr/>
        </p:nvSpPr>
        <p:spPr bwMode="auto">
          <a:xfrm>
            <a:off x="4679068" y="456278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84" name="TextBox 83">
            <a:extLst>
              <a:ext uri="{FF2B5EF4-FFF2-40B4-BE49-F238E27FC236}">
                <a16:creationId xmlns:a16="http://schemas.microsoft.com/office/drawing/2014/main" id="{EECCE98F-DAFF-4ACF-AB5C-C429D51E479D}"/>
              </a:ext>
            </a:extLst>
          </p:cNvPr>
          <p:cNvSpPr txBox="1"/>
          <p:nvPr/>
        </p:nvSpPr>
        <p:spPr bwMode="auto">
          <a:xfrm>
            <a:off x="249508" y="4925031"/>
            <a:ext cx="1530870"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Atezo + Bev + CP</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Bev + CP</a:t>
            </a:r>
          </a:p>
        </p:txBody>
      </p:sp>
      <p:sp>
        <p:nvSpPr>
          <p:cNvPr id="85" name="TextBox 84">
            <a:extLst>
              <a:ext uri="{FF2B5EF4-FFF2-40B4-BE49-F238E27FC236}">
                <a16:creationId xmlns:a16="http://schemas.microsoft.com/office/drawing/2014/main" id="{23BD7684-CB9A-4F6A-A70B-20D51D56AA47}"/>
              </a:ext>
            </a:extLst>
          </p:cNvPr>
          <p:cNvSpPr txBox="1"/>
          <p:nvPr/>
        </p:nvSpPr>
        <p:spPr bwMode="auto">
          <a:xfrm>
            <a:off x="1738944"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47</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47</a:t>
            </a:r>
          </a:p>
        </p:txBody>
      </p:sp>
      <p:sp>
        <p:nvSpPr>
          <p:cNvPr id="86" name="TextBox 85">
            <a:extLst>
              <a:ext uri="{FF2B5EF4-FFF2-40B4-BE49-F238E27FC236}">
                <a16:creationId xmlns:a16="http://schemas.microsoft.com/office/drawing/2014/main" id="{46D55FFE-D652-42FE-AA0D-5A28266A30B0}"/>
              </a:ext>
            </a:extLst>
          </p:cNvPr>
          <p:cNvSpPr txBox="1"/>
          <p:nvPr/>
        </p:nvSpPr>
        <p:spPr bwMode="auto">
          <a:xfrm>
            <a:off x="1951698"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41</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42</a:t>
            </a:r>
          </a:p>
        </p:txBody>
      </p:sp>
      <p:sp>
        <p:nvSpPr>
          <p:cNvPr id="87" name="TextBox 86">
            <a:extLst>
              <a:ext uri="{FF2B5EF4-FFF2-40B4-BE49-F238E27FC236}">
                <a16:creationId xmlns:a16="http://schemas.microsoft.com/office/drawing/2014/main" id="{F197CB67-D3E3-46FF-AA3C-04839EF3894A}"/>
              </a:ext>
            </a:extLst>
          </p:cNvPr>
          <p:cNvSpPr txBox="1"/>
          <p:nvPr/>
        </p:nvSpPr>
        <p:spPr bwMode="auto">
          <a:xfrm>
            <a:off x="2164452"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39</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34</a:t>
            </a:r>
          </a:p>
        </p:txBody>
      </p:sp>
      <p:sp>
        <p:nvSpPr>
          <p:cNvPr id="88" name="TextBox 87">
            <a:extLst>
              <a:ext uri="{FF2B5EF4-FFF2-40B4-BE49-F238E27FC236}">
                <a16:creationId xmlns:a16="http://schemas.microsoft.com/office/drawing/2014/main" id="{D19AEA5D-2D43-43C3-8F87-CA8411F92033}"/>
              </a:ext>
            </a:extLst>
          </p:cNvPr>
          <p:cNvSpPr txBox="1"/>
          <p:nvPr/>
        </p:nvSpPr>
        <p:spPr bwMode="auto">
          <a:xfrm>
            <a:off x="2377206"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36</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29</a:t>
            </a:r>
          </a:p>
        </p:txBody>
      </p:sp>
      <p:sp>
        <p:nvSpPr>
          <p:cNvPr id="89" name="TextBox 88">
            <a:extLst>
              <a:ext uri="{FF2B5EF4-FFF2-40B4-BE49-F238E27FC236}">
                <a16:creationId xmlns:a16="http://schemas.microsoft.com/office/drawing/2014/main" id="{6744AF65-9B2E-47C0-B3CF-B290DE2C483E}"/>
              </a:ext>
            </a:extLst>
          </p:cNvPr>
          <p:cNvSpPr txBox="1"/>
          <p:nvPr/>
        </p:nvSpPr>
        <p:spPr bwMode="auto">
          <a:xfrm>
            <a:off x="2589960"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32</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27</a:t>
            </a:r>
          </a:p>
        </p:txBody>
      </p:sp>
      <p:sp>
        <p:nvSpPr>
          <p:cNvPr id="90" name="TextBox 89">
            <a:extLst>
              <a:ext uri="{FF2B5EF4-FFF2-40B4-BE49-F238E27FC236}">
                <a16:creationId xmlns:a16="http://schemas.microsoft.com/office/drawing/2014/main" id="{A6A68350-D67F-4253-B9C5-803A59003A31}"/>
              </a:ext>
            </a:extLst>
          </p:cNvPr>
          <p:cNvSpPr txBox="1"/>
          <p:nvPr/>
        </p:nvSpPr>
        <p:spPr bwMode="auto">
          <a:xfrm>
            <a:off x="2802714"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31</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20</a:t>
            </a:r>
          </a:p>
        </p:txBody>
      </p:sp>
      <p:sp>
        <p:nvSpPr>
          <p:cNvPr id="91" name="TextBox 90">
            <a:extLst>
              <a:ext uri="{FF2B5EF4-FFF2-40B4-BE49-F238E27FC236}">
                <a16:creationId xmlns:a16="http://schemas.microsoft.com/office/drawing/2014/main" id="{39C746D5-FFCF-45EF-B6F4-C7A2AF5D5444}"/>
              </a:ext>
            </a:extLst>
          </p:cNvPr>
          <p:cNvSpPr txBox="1"/>
          <p:nvPr/>
        </p:nvSpPr>
        <p:spPr bwMode="auto">
          <a:xfrm>
            <a:off x="3015468"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26</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17</a:t>
            </a:r>
          </a:p>
        </p:txBody>
      </p:sp>
      <p:sp>
        <p:nvSpPr>
          <p:cNvPr id="92" name="TextBox 91">
            <a:extLst>
              <a:ext uri="{FF2B5EF4-FFF2-40B4-BE49-F238E27FC236}">
                <a16:creationId xmlns:a16="http://schemas.microsoft.com/office/drawing/2014/main" id="{22E43DEF-3456-4AC6-9AAD-419819E4EC65}"/>
              </a:ext>
            </a:extLst>
          </p:cNvPr>
          <p:cNvSpPr txBox="1"/>
          <p:nvPr/>
        </p:nvSpPr>
        <p:spPr bwMode="auto">
          <a:xfrm>
            <a:off x="3228222"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13</a:t>
            </a:r>
          </a:p>
        </p:txBody>
      </p:sp>
      <p:sp>
        <p:nvSpPr>
          <p:cNvPr id="93" name="TextBox 92">
            <a:extLst>
              <a:ext uri="{FF2B5EF4-FFF2-40B4-BE49-F238E27FC236}">
                <a16:creationId xmlns:a16="http://schemas.microsoft.com/office/drawing/2014/main" id="{3C45497D-6C3C-4D43-AF7F-036B0440DFF3}"/>
              </a:ext>
            </a:extLst>
          </p:cNvPr>
          <p:cNvSpPr txBox="1"/>
          <p:nvPr/>
        </p:nvSpPr>
        <p:spPr bwMode="auto">
          <a:xfrm>
            <a:off x="3440976"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18</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8</a:t>
            </a:r>
          </a:p>
        </p:txBody>
      </p:sp>
      <p:sp>
        <p:nvSpPr>
          <p:cNvPr id="94" name="TextBox 93">
            <a:extLst>
              <a:ext uri="{FF2B5EF4-FFF2-40B4-BE49-F238E27FC236}">
                <a16:creationId xmlns:a16="http://schemas.microsoft.com/office/drawing/2014/main" id="{C193D2E1-EF13-419A-9215-C9C95E211D5F}"/>
              </a:ext>
            </a:extLst>
          </p:cNvPr>
          <p:cNvSpPr txBox="1"/>
          <p:nvPr/>
        </p:nvSpPr>
        <p:spPr bwMode="auto">
          <a:xfrm>
            <a:off x="3653730"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6</a:t>
            </a:r>
          </a:p>
        </p:txBody>
      </p:sp>
      <p:sp>
        <p:nvSpPr>
          <p:cNvPr id="95" name="TextBox 94">
            <a:extLst>
              <a:ext uri="{FF2B5EF4-FFF2-40B4-BE49-F238E27FC236}">
                <a16:creationId xmlns:a16="http://schemas.microsoft.com/office/drawing/2014/main" id="{A6AB0BAF-DC06-49C2-A03B-FDF97C550658}"/>
              </a:ext>
            </a:extLst>
          </p:cNvPr>
          <p:cNvSpPr txBox="1"/>
          <p:nvPr/>
        </p:nvSpPr>
        <p:spPr bwMode="auto">
          <a:xfrm>
            <a:off x="3866484"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10</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4</a:t>
            </a:r>
          </a:p>
        </p:txBody>
      </p:sp>
      <p:sp>
        <p:nvSpPr>
          <p:cNvPr id="96" name="TextBox 95">
            <a:extLst>
              <a:ext uri="{FF2B5EF4-FFF2-40B4-BE49-F238E27FC236}">
                <a16:creationId xmlns:a16="http://schemas.microsoft.com/office/drawing/2014/main" id="{CE434656-A777-40FF-93FD-60E378613668}"/>
              </a:ext>
            </a:extLst>
          </p:cNvPr>
          <p:cNvSpPr txBox="1"/>
          <p:nvPr/>
        </p:nvSpPr>
        <p:spPr bwMode="auto">
          <a:xfrm>
            <a:off x="4079238"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a:t>
            </a:r>
          </a:p>
        </p:txBody>
      </p:sp>
      <p:sp>
        <p:nvSpPr>
          <p:cNvPr id="97" name="TextBox 96">
            <a:extLst>
              <a:ext uri="{FF2B5EF4-FFF2-40B4-BE49-F238E27FC236}">
                <a16:creationId xmlns:a16="http://schemas.microsoft.com/office/drawing/2014/main" id="{06BDC2E3-3D0E-4B39-9194-4E540E7D07B4}"/>
              </a:ext>
            </a:extLst>
          </p:cNvPr>
          <p:cNvSpPr txBox="1"/>
          <p:nvPr/>
        </p:nvSpPr>
        <p:spPr bwMode="auto">
          <a:xfrm>
            <a:off x="4291992"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a:t>
            </a:r>
          </a:p>
        </p:txBody>
      </p:sp>
      <p:sp>
        <p:nvSpPr>
          <p:cNvPr id="98" name="TextBox 97">
            <a:extLst>
              <a:ext uri="{FF2B5EF4-FFF2-40B4-BE49-F238E27FC236}">
                <a16:creationId xmlns:a16="http://schemas.microsoft.com/office/drawing/2014/main" id="{15DC7229-7544-49B2-9383-7F5217D4D564}"/>
              </a:ext>
            </a:extLst>
          </p:cNvPr>
          <p:cNvSpPr txBox="1"/>
          <p:nvPr/>
        </p:nvSpPr>
        <p:spPr bwMode="auto">
          <a:xfrm>
            <a:off x="4504745" y="513720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a:t>
            </a:r>
          </a:p>
        </p:txBody>
      </p:sp>
      <p:sp>
        <p:nvSpPr>
          <p:cNvPr id="99" name="Freeform: Shape 98">
            <a:extLst>
              <a:ext uri="{FF2B5EF4-FFF2-40B4-BE49-F238E27FC236}">
                <a16:creationId xmlns:a16="http://schemas.microsoft.com/office/drawing/2014/main" id="{D54286D0-2248-468B-BA20-B19C612BDBB9}"/>
              </a:ext>
            </a:extLst>
          </p:cNvPr>
          <p:cNvSpPr/>
          <p:nvPr/>
        </p:nvSpPr>
        <p:spPr bwMode="auto">
          <a:xfrm>
            <a:off x="2030730" y="1893570"/>
            <a:ext cx="2762250" cy="2625090"/>
          </a:xfrm>
          <a:custGeom>
            <a:avLst/>
            <a:gdLst>
              <a:gd name="connsiteX0" fmla="*/ 2762250 w 2762250"/>
              <a:gd name="connsiteY0" fmla="*/ 2625090 h 2625090"/>
              <a:gd name="connsiteX1" fmla="*/ 2762250 w 2762250"/>
              <a:gd name="connsiteY1" fmla="*/ 1764030 h 2625090"/>
              <a:gd name="connsiteX2" fmla="*/ 2232660 w 2762250"/>
              <a:gd name="connsiteY2" fmla="*/ 1764030 h 2625090"/>
              <a:gd name="connsiteX3" fmla="*/ 2232660 w 2762250"/>
              <a:gd name="connsiteY3" fmla="*/ 1615440 h 2625090"/>
              <a:gd name="connsiteX4" fmla="*/ 1760220 w 2762250"/>
              <a:gd name="connsiteY4" fmla="*/ 1615440 h 2625090"/>
              <a:gd name="connsiteX5" fmla="*/ 1760220 w 2762250"/>
              <a:gd name="connsiteY5" fmla="*/ 1535430 h 2625090"/>
              <a:gd name="connsiteX6" fmla="*/ 1725930 w 2762250"/>
              <a:gd name="connsiteY6" fmla="*/ 1535430 h 2625090"/>
              <a:gd name="connsiteX7" fmla="*/ 1725930 w 2762250"/>
              <a:gd name="connsiteY7" fmla="*/ 1466850 h 2625090"/>
              <a:gd name="connsiteX8" fmla="*/ 1546860 w 2762250"/>
              <a:gd name="connsiteY8" fmla="*/ 1466850 h 2625090"/>
              <a:gd name="connsiteX9" fmla="*/ 1546860 w 2762250"/>
              <a:gd name="connsiteY9" fmla="*/ 1394460 h 2625090"/>
              <a:gd name="connsiteX10" fmla="*/ 1428750 w 2762250"/>
              <a:gd name="connsiteY10" fmla="*/ 1394460 h 2625090"/>
              <a:gd name="connsiteX11" fmla="*/ 1428750 w 2762250"/>
              <a:gd name="connsiteY11" fmla="*/ 1329690 h 2625090"/>
              <a:gd name="connsiteX12" fmla="*/ 1386840 w 2762250"/>
              <a:gd name="connsiteY12" fmla="*/ 1329690 h 2625090"/>
              <a:gd name="connsiteX13" fmla="*/ 1386840 w 2762250"/>
              <a:gd name="connsiteY13" fmla="*/ 1242060 h 2625090"/>
              <a:gd name="connsiteX14" fmla="*/ 1363980 w 2762250"/>
              <a:gd name="connsiteY14" fmla="*/ 1242060 h 2625090"/>
              <a:gd name="connsiteX15" fmla="*/ 1363980 w 2762250"/>
              <a:gd name="connsiteY15" fmla="*/ 1177290 h 2625090"/>
              <a:gd name="connsiteX16" fmla="*/ 1337310 w 2762250"/>
              <a:gd name="connsiteY16" fmla="*/ 1177290 h 2625090"/>
              <a:gd name="connsiteX17" fmla="*/ 1337310 w 2762250"/>
              <a:gd name="connsiteY17" fmla="*/ 1104900 h 2625090"/>
              <a:gd name="connsiteX18" fmla="*/ 1272540 w 2762250"/>
              <a:gd name="connsiteY18" fmla="*/ 1104900 h 2625090"/>
              <a:gd name="connsiteX19" fmla="*/ 1272540 w 2762250"/>
              <a:gd name="connsiteY19" fmla="*/ 1055370 h 2625090"/>
              <a:gd name="connsiteX20" fmla="*/ 1223010 w 2762250"/>
              <a:gd name="connsiteY20" fmla="*/ 1055370 h 2625090"/>
              <a:gd name="connsiteX21" fmla="*/ 1223010 w 2762250"/>
              <a:gd name="connsiteY21" fmla="*/ 948690 h 2625090"/>
              <a:gd name="connsiteX22" fmla="*/ 1196340 w 2762250"/>
              <a:gd name="connsiteY22" fmla="*/ 948690 h 2625090"/>
              <a:gd name="connsiteX23" fmla="*/ 1196340 w 2762250"/>
              <a:gd name="connsiteY23" fmla="*/ 887730 h 2625090"/>
              <a:gd name="connsiteX24" fmla="*/ 1078230 w 2762250"/>
              <a:gd name="connsiteY24" fmla="*/ 887730 h 2625090"/>
              <a:gd name="connsiteX25" fmla="*/ 1078230 w 2762250"/>
              <a:gd name="connsiteY25" fmla="*/ 819150 h 2625090"/>
              <a:gd name="connsiteX26" fmla="*/ 1032510 w 2762250"/>
              <a:gd name="connsiteY26" fmla="*/ 819150 h 2625090"/>
              <a:gd name="connsiteX27" fmla="*/ 1032510 w 2762250"/>
              <a:gd name="connsiteY27" fmla="*/ 750570 h 2625090"/>
              <a:gd name="connsiteX28" fmla="*/ 800100 w 2762250"/>
              <a:gd name="connsiteY28" fmla="*/ 750570 h 2625090"/>
              <a:gd name="connsiteX29" fmla="*/ 800100 w 2762250"/>
              <a:gd name="connsiteY29" fmla="*/ 697230 h 2625090"/>
              <a:gd name="connsiteX30" fmla="*/ 742950 w 2762250"/>
              <a:gd name="connsiteY30" fmla="*/ 697230 h 2625090"/>
              <a:gd name="connsiteX31" fmla="*/ 742950 w 2762250"/>
              <a:gd name="connsiteY31" fmla="*/ 643890 h 2625090"/>
              <a:gd name="connsiteX32" fmla="*/ 697230 w 2762250"/>
              <a:gd name="connsiteY32" fmla="*/ 643890 h 2625090"/>
              <a:gd name="connsiteX33" fmla="*/ 697230 w 2762250"/>
              <a:gd name="connsiteY33" fmla="*/ 582930 h 2625090"/>
              <a:gd name="connsiteX34" fmla="*/ 697230 w 2762250"/>
              <a:gd name="connsiteY34" fmla="*/ 582930 h 2625090"/>
              <a:gd name="connsiteX35" fmla="*/ 662940 w 2762250"/>
              <a:gd name="connsiteY35" fmla="*/ 548640 h 2625090"/>
              <a:gd name="connsiteX36" fmla="*/ 662940 w 2762250"/>
              <a:gd name="connsiteY36" fmla="*/ 518160 h 2625090"/>
              <a:gd name="connsiteX37" fmla="*/ 563880 w 2762250"/>
              <a:gd name="connsiteY37" fmla="*/ 518160 h 2625090"/>
              <a:gd name="connsiteX38" fmla="*/ 563880 w 2762250"/>
              <a:gd name="connsiteY38" fmla="*/ 407670 h 2625090"/>
              <a:gd name="connsiteX39" fmla="*/ 495300 w 2762250"/>
              <a:gd name="connsiteY39" fmla="*/ 407670 h 2625090"/>
              <a:gd name="connsiteX40" fmla="*/ 495300 w 2762250"/>
              <a:gd name="connsiteY40" fmla="*/ 339090 h 2625090"/>
              <a:gd name="connsiteX41" fmla="*/ 361950 w 2762250"/>
              <a:gd name="connsiteY41" fmla="*/ 339090 h 2625090"/>
              <a:gd name="connsiteX42" fmla="*/ 361950 w 2762250"/>
              <a:gd name="connsiteY42" fmla="*/ 297180 h 2625090"/>
              <a:gd name="connsiteX43" fmla="*/ 240030 w 2762250"/>
              <a:gd name="connsiteY43" fmla="*/ 297180 h 2625090"/>
              <a:gd name="connsiteX44" fmla="*/ 240030 w 2762250"/>
              <a:gd name="connsiteY44" fmla="*/ 220980 h 2625090"/>
              <a:gd name="connsiteX45" fmla="*/ 72390 w 2762250"/>
              <a:gd name="connsiteY45" fmla="*/ 220980 h 2625090"/>
              <a:gd name="connsiteX46" fmla="*/ 72390 w 2762250"/>
              <a:gd name="connsiteY46" fmla="*/ 110490 h 2625090"/>
              <a:gd name="connsiteX47" fmla="*/ 38100 w 2762250"/>
              <a:gd name="connsiteY47" fmla="*/ 110490 h 2625090"/>
              <a:gd name="connsiteX48" fmla="*/ 38100 w 2762250"/>
              <a:gd name="connsiteY48" fmla="*/ 0 h 2625090"/>
              <a:gd name="connsiteX49" fmla="*/ 0 w 2762250"/>
              <a:gd name="connsiteY49" fmla="*/ 0 h 2625090"/>
              <a:gd name="connsiteX0" fmla="*/ 2762250 w 2762250"/>
              <a:gd name="connsiteY0" fmla="*/ 2625090 h 2625090"/>
              <a:gd name="connsiteX1" fmla="*/ 2762250 w 2762250"/>
              <a:gd name="connsiteY1" fmla="*/ 1764030 h 2625090"/>
              <a:gd name="connsiteX2" fmla="*/ 2232660 w 2762250"/>
              <a:gd name="connsiteY2" fmla="*/ 1764030 h 2625090"/>
              <a:gd name="connsiteX3" fmla="*/ 2232660 w 2762250"/>
              <a:gd name="connsiteY3" fmla="*/ 1615440 h 2625090"/>
              <a:gd name="connsiteX4" fmla="*/ 1760220 w 2762250"/>
              <a:gd name="connsiteY4" fmla="*/ 1615440 h 2625090"/>
              <a:gd name="connsiteX5" fmla="*/ 1760220 w 2762250"/>
              <a:gd name="connsiteY5" fmla="*/ 1535430 h 2625090"/>
              <a:gd name="connsiteX6" fmla="*/ 1725930 w 2762250"/>
              <a:gd name="connsiteY6" fmla="*/ 1535430 h 2625090"/>
              <a:gd name="connsiteX7" fmla="*/ 1725930 w 2762250"/>
              <a:gd name="connsiteY7" fmla="*/ 1466850 h 2625090"/>
              <a:gd name="connsiteX8" fmla="*/ 1546860 w 2762250"/>
              <a:gd name="connsiteY8" fmla="*/ 1466850 h 2625090"/>
              <a:gd name="connsiteX9" fmla="*/ 1546860 w 2762250"/>
              <a:gd name="connsiteY9" fmla="*/ 1394460 h 2625090"/>
              <a:gd name="connsiteX10" fmla="*/ 1428750 w 2762250"/>
              <a:gd name="connsiteY10" fmla="*/ 1394460 h 2625090"/>
              <a:gd name="connsiteX11" fmla="*/ 1428750 w 2762250"/>
              <a:gd name="connsiteY11" fmla="*/ 1329690 h 2625090"/>
              <a:gd name="connsiteX12" fmla="*/ 1386840 w 2762250"/>
              <a:gd name="connsiteY12" fmla="*/ 1329690 h 2625090"/>
              <a:gd name="connsiteX13" fmla="*/ 1386840 w 2762250"/>
              <a:gd name="connsiteY13" fmla="*/ 1242060 h 2625090"/>
              <a:gd name="connsiteX14" fmla="*/ 1363980 w 2762250"/>
              <a:gd name="connsiteY14" fmla="*/ 1242060 h 2625090"/>
              <a:gd name="connsiteX15" fmla="*/ 1363980 w 2762250"/>
              <a:gd name="connsiteY15" fmla="*/ 1177290 h 2625090"/>
              <a:gd name="connsiteX16" fmla="*/ 1337310 w 2762250"/>
              <a:gd name="connsiteY16" fmla="*/ 1177290 h 2625090"/>
              <a:gd name="connsiteX17" fmla="*/ 1337310 w 2762250"/>
              <a:gd name="connsiteY17" fmla="*/ 1104900 h 2625090"/>
              <a:gd name="connsiteX18" fmla="*/ 1272540 w 2762250"/>
              <a:gd name="connsiteY18" fmla="*/ 1104900 h 2625090"/>
              <a:gd name="connsiteX19" fmla="*/ 1272540 w 2762250"/>
              <a:gd name="connsiteY19" fmla="*/ 1055370 h 2625090"/>
              <a:gd name="connsiteX20" fmla="*/ 1223010 w 2762250"/>
              <a:gd name="connsiteY20" fmla="*/ 1055370 h 2625090"/>
              <a:gd name="connsiteX21" fmla="*/ 1223010 w 2762250"/>
              <a:gd name="connsiteY21" fmla="*/ 948690 h 2625090"/>
              <a:gd name="connsiteX22" fmla="*/ 1196340 w 2762250"/>
              <a:gd name="connsiteY22" fmla="*/ 948690 h 2625090"/>
              <a:gd name="connsiteX23" fmla="*/ 1196340 w 2762250"/>
              <a:gd name="connsiteY23" fmla="*/ 887730 h 2625090"/>
              <a:gd name="connsiteX24" fmla="*/ 1078230 w 2762250"/>
              <a:gd name="connsiteY24" fmla="*/ 887730 h 2625090"/>
              <a:gd name="connsiteX25" fmla="*/ 1078230 w 2762250"/>
              <a:gd name="connsiteY25" fmla="*/ 819150 h 2625090"/>
              <a:gd name="connsiteX26" fmla="*/ 1032510 w 2762250"/>
              <a:gd name="connsiteY26" fmla="*/ 819150 h 2625090"/>
              <a:gd name="connsiteX27" fmla="*/ 1032510 w 2762250"/>
              <a:gd name="connsiteY27" fmla="*/ 750570 h 2625090"/>
              <a:gd name="connsiteX28" fmla="*/ 800100 w 2762250"/>
              <a:gd name="connsiteY28" fmla="*/ 750570 h 2625090"/>
              <a:gd name="connsiteX29" fmla="*/ 800100 w 2762250"/>
              <a:gd name="connsiteY29" fmla="*/ 697230 h 2625090"/>
              <a:gd name="connsiteX30" fmla="*/ 742950 w 2762250"/>
              <a:gd name="connsiteY30" fmla="*/ 697230 h 2625090"/>
              <a:gd name="connsiteX31" fmla="*/ 742950 w 2762250"/>
              <a:gd name="connsiteY31" fmla="*/ 643890 h 2625090"/>
              <a:gd name="connsiteX32" fmla="*/ 697230 w 2762250"/>
              <a:gd name="connsiteY32" fmla="*/ 643890 h 2625090"/>
              <a:gd name="connsiteX33" fmla="*/ 697230 w 2762250"/>
              <a:gd name="connsiteY33" fmla="*/ 582930 h 2625090"/>
              <a:gd name="connsiteX34" fmla="*/ 697230 w 2762250"/>
              <a:gd name="connsiteY34" fmla="*/ 582930 h 2625090"/>
              <a:gd name="connsiteX35" fmla="*/ 662940 w 2762250"/>
              <a:gd name="connsiteY35" fmla="*/ 567690 h 2625090"/>
              <a:gd name="connsiteX36" fmla="*/ 662940 w 2762250"/>
              <a:gd name="connsiteY36" fmla="*/ 518160 h 2625090"/>
              <a:gd name="connsiteX37" fmla="*/ 563880 w 2762250"/>
              <a:gd name="connsiteY37" fmla="*/ 518160 h 2625090"/>
              <a:gd name="connsiteX38" fmla="*/ 563880 w 2762250"/>
              <a:gd name="connsiteY38" fmla="*/ 407670 h 2625090"/>
              <a:gd name="connsiteX39" fmla="*/ 495300 w 2762250"/>
              <a:gd name="connsiteY39" fmla="*/ 407670 h 2625090"/>
              <a:gd name="connsiteX40" fmla="*/ 495300 w 2762250"/>
              <a:gd name="connsiteY40" fmla="*/ 339090 h 2625090"/>
              <a:gd name="connsiteX41" fmla="*/ 361950 w 2762250"/>
              <a:gd name="connsiteY41" fmla="*/ 339090 h 2625090"/>
              <a:gd name="connsiteX42" fmla="*/ 361950 w 2762250"/>
              <a:gd name="connsiteY42" fmla="*/ 297180 h 2625090"/>
              <a:gd name="connsiteX43" fmla="*/ 240030 w 2762250"/>
              <a:gd name="connsiteY43" fmla="*/ 297180 h 2625090"/>
              <a:gd name="connsiteX44" fmla="*/ 240030 w 2762250"/>
              <a:gd name="connsiteY44" fmla="*/ 220980 h 2625090"/>
              <a:gd name="connsiteX45" fmla="*/ 72390 w 2762250"/>
              <a:gd name="connsiteY45" fmla="*/ 220980 h 2625090"/>
              <a:gd name="connsiteX46" fmla="*/ 72390 w 2762250"/>
              <a:gd name="connsiteY46" fmla="*/ 110490 h 2625090"/>
              <a:gd name="connsiteX47" fmla="*/ 38100 w 2762250"/>
              <a:gd name="connsiteY47" fmla="*/ 110490 h 2625090"/>
              <a:gd name="connsiteX48" fmla="*/ 38100 w 2762250"/>
              <a:gd name="connsiteY48" fmla="*/ 0 h 2625090"/>
              <a:gd name="connsiteX49" fmla="*/ 0 w 2762250"/>
              <a:gd name="connsiteY49" fmla="*/ 0 h 2625090"/>
              <a:gd name="connsiteX0" fmla="*/ 2762250 w 2762250"/>
              <a:gd name="connsiteY0" fmla="*/ 2625090 h 2625090"/>
              <a:gd name="connsiteX1" fmla="*/ 2762250 w 2762250"/>
              <a:gd name="connsiteY1" fmla="*/ 1764030 h 2625090"/>
              <a:gd name="connsiteX2" fmla="*/ 2232660 w 2762250"/>
              <a:gd name="connsiteY2" fmla="*/ 1764030 h 2625090"/>
              <a:gd name="connsiteX3" fmla="*/ 2232660 w 2762250"/>
              <a:gd name="connsiteY3" fmla="*/ 1615440 h 2625090"/>
              <a:gd name="connsiteX4" fmla="*/ 1760220 w 2762250"/>
              <a:gd name="connsiteY4" fmla="*/ 1615440 h 2625090"/>
              <a:gd name="connsiteX5" fmla="*/ 1760220 w 2762250"/>
              <a:gd name="connsiteY5" fmla="*/ 1535430 h 2625090"/>
              <a:gd name="connsiteX6" fmla="*/ 1725930 w 2762250"/>
              <a:gd name="connsiteY6" fmla="*/ 1535430 h 2625090"/>
              <a:gd name="connsiteX7" fmla="*/ 1725930 w 2762250"/>
              <a:gd name="connsiteY7" fmla="*/ 1466850 h 2625090"/>
              <a:gd name="connsiteX8" fmla="*/ 1546860 w 2762250"/>
              <a:gd name="connsiteY8" fmla="*/ 1466850 h 2625090"/>
              <a:gd name="connsiteX9" fmla="*/ 1546860 w 2762250"/>
              <a:gd name="connsiteY9" fmla="*/ 1394460 h 2625090"/>
              <a:gd name="connsiteX10" fmla="*/ 1428750 w 2762250"/>
              <a:gd name="connsiteY10" fmla="*/ 1394460 h 2625090"/>
              <a:gd name="connsiteX11" fmla="*/ 1428750 w 2762250"/>
              <a:gd name="connsiteY11" fmla="*/ 1329690 h 2625090"/>
              <a:gd name="connsiteX12" fmla="*/ 1386840 w 2762250"/>
              <a:gd name="connsiteY12" fmla="*/ 1329690 h 2625090"/>
              <a:gd name="connsiteX13" fmla="*/ 1386840 w 2762250"/>
              <a:gd name="connsiteY13" fmla="*/ 1242060 h 2625090"/>
              <a:gd name="connsiteX14" fmla="*/ 1363980 w 2762250"/>
              <a:gd name="connsiteY14" fmla="*/ 1242060 h 2625090"/>
              <a:gd name="connsiteX15" fmla="*/ 1363980 w 2762250"/>
              <a:gd name="connsiteY15" fmla="*/ 1177290 h 2625090"/>
              <a:gd name="connsiteX16" fmla="*/ 1337310 w 2762250"/>
              <a:gd name="connsiteY16" fmla="*/ 1177290 h 2625090"/>
              <a:gd name="connsiteX17" fmla="*/ 1337310 w 2762250"/>
              <a:gd name="connsiteY17" fmla="*/ 1104900 h 2625090"/>
              <a:gd name="connsiteX18" fmla="*/ 1272540 w 2762250"/>
              <a:gd name="connsiteY18" fmla="*/ 1104900 h 2625090"/>
              <a:gd name="connsiteX19" fmla="*/ 1272540 w 2762250"/>
              <a:gd name="connsiteY19" fmla="*/ 1055370 h 2625090"/>
              <a:gd name="connsiteX20" fmla="*/ 1223010 w 2762250"/>
              <a:gd name="connsiteY20" fmla="*/ 1055370 h 2625090"/>
              <a:gd name="connsiteX21" fmla="*/ 1223010 w 2762250"/>
              <a:gd name="connsiteY21" fmla="*/ 948690 h 2625090"/>
              <a:gd name="connsiteX22" fmla="*/ 1196340 w 2762250"/>
              <a:gd name="connsiteY22" fmla="*/ 948690 h 2625090"/>
              <a:gd name="connsiteX23" fmla="*/ 1196340 w 2762250"/>
              <a:gd name="connsiteY23" fmla="*/ 887730 h 2625090"/>
              <a:gd name="connsiteX24" fmla="*/ 1078230 w 2762250"/>
              <a:gd name="connsiteY24" fmla="*/ 887730 h 2625090"/>
              <a:gd name="connsiteX25" fmla="*/ 1078230 w 2762250"/>
              <a:gd name="connsiteY25" fmla="*/ 819150 h 2625090"/>
              <a:gd name="connsiteX26" fmla="*/ 1032510 w 2762250"/>
              <a:gd name="connsiteY26" fmla="*/ 819150 h 2625090"/>
              <a:gd name="connsiteX27" fmla="*/ 1032510 w 2762250"/>
              <a:gd name="connsiteY27" fmla="*/ 750570 h 2625090"/>
              <a:gd name="connsiteX28" fmla="*/ 800100 w 2762250"/>
              <a:gd name="connsiteY28" fmla="*/ 750570 h 2625090"/>
              <a:gd name="connsiteX29" fmla="*/ 800100 w 2762250"/>
              <a:gd name="connsiteY29" fmla="*/ 697230 h 2625090"/>
              <a:gd name="connsiteX30" fmla="*/ 742950 w 2762250"/>
              <a:gd name="connsiteY30" fmla="*/ 697230 h 2625090"/>
              <a:gd name="connsiteX31" fmla="*/ 742950 w 2762250"/>
              <a:gd name="connsiteY31" fmla="*/ 643890 h 2625090"/>
              <a:gd name="connsiteX32" fmla="*/ 697230 w 2762250"/>
              <a:gd name="connsiteY32" fmla="*/ 643890 h 2625090"/>
              <a:gd name="connsiteX33" fmla="*/ 697230 w 2762250"/>
              <a:gd name="connsiteY33" fmla="*/ 582930 h 2625090"/>
              <a:gd name="connsiteX34" fmla="*/ 697230 w 2762250"/>
              <a:gd name="connsiteY34" fmla="*/ 567690 h 2625090"/>
              <a:gd name="connsiteX35" fmla="*/ 662940 w 2762250"/>
              <a:gd name="connsiteY35" fmla="*/ 567690 h 2625090"/>
              <a:gd name="connsiteX36" fmla="*/ 662940 w 2762250"/>
              <a:gd name="connsiteY36" fmla="*/ 518160 h 2625090"/>
              <a:gd name="connsiteX37" fmla="*/ 563880 w 2762250"/>
              <a:gd name="connsiteY37" fmla="*/ 518160 h 2625090"/>
              <a:gd name="connsiteX38" fmla="*/ 563880 w 2762250"/>
              <a:gd name="connsiteY38" fmla="*/ 407670 h 2625090"/>
              <a:gd name="connsiteX39" fmla="*/ 495300 w 2762250"/>
              <a:gd name="connsiteY39" fmla="*/ 407670 h 2625090"/>
              <a:gd name="connsiteX40" fmla="*/ 495300 w 2762250"/>
              <a:gd name="connsiteY40" fmla="*/ 339090 h 2625090"/>
              <a:gd name="connsiteX41" fmla="*/ 361950 w 2762250"/>
              <a:gd name="connsiteY41" fmla="*/ 339090 h 2625090"/>
              <a:gd name="connsiteX42" fmla="*/ 361950 w 2762250"/>
              <a:gd name="connsiteY42" fmla="*/ 297180 h 2625090"/>
              <a:gd name="connsiteX43" fmla="*/ 240030 w 2762250"/>
              <a:gd name="connsiteY43" fmla="*/ 297180 h 2625090"/>
              <a:gd name="connsiteX44" fmla="*/ 240030 w 2762250"/>
              <a:gd name="connsiteY44" fmla="*/ 220980 h 2625090"/>
              <a:gd name="connsiteX45" fmla="*/ 72390 w 2762250"/>
              <a:gd name="connsiteY45" fmla="*/ 220980 h 2625090"/>
              <a:gd name="connsiteX46" fmla="*/ 72390 w 2762250"/>
              <a:gd name="connsiteY46" fmla="*/ 110490 h 2625090"/>
              <a:gd name="connsiteX47" fmla="*/ 38100 w 2762250"/>
              <a:gd name="connsiteY47" fmla="*/ 110490 h 2625090"/>
              <a:gd name="connsiteX48" fmla="*/ 38100 w 2762250"/>
              <a:gd name="connsiteY48" fmla="*/ 0 h 2625090"/>
              <a:gd name="connsiteX49" fmla="*/ 0 w 2762250"/>
              <a:gd name="connsiteY49" fmla="*/ 0 h 262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762250" h="2625090">
                <a:moveTo>
                  <a:pt x="2762250" y="2625090"/>
                </a:moveTo>
                <a:lnTo>
                  <a:pt x="2762250" y="1764030"/>
                </a:lnTo>
                <a:lnTo>
                  <a:pt x="2232660" y="1764030"/>
                </a:lnTo>
                <a:lnTo>
                  <a:pt x="2232660" y="1615440"/>
                </a:lnTo>
                <a:lnTo>
                  <a:pt x="1760220" y="1615440"/>
                </a:lnTo>
                <a:lnTo>
                  <a:pt x="1760220" y="1535430"/>
                </a:lnTo>
                <a:lnTo>
                  <a:pt x="1725930" y="1535430"/>
                </a:lnTo>
                <a:lnTo>
                  <a:pt x="1725930" y="1466850"/>
                </a:lnTo>
                <a:lnTo>
                  <a:pt x="1546860" y="1466850"/>
                </a:lnTo>
                <a:lnTo>
                  <a:pt x="1546860" y="1394460"/>
                </a:lnTo>
                <a:lnTo>
                  <a:pt x="1428750" y="1394460"/>
                </a:lnTo>
                <a:lnTo>
                  <a:pt x="1428750" y="1329690"/>
                </a:lnTo>
                <a:lnTo>
                  <a:pt x="1386840" y="1329690"/>
                </a:lnTo>
                <a:lnTo>
                  <a:pt x="1386840" y="1242060"/>
                </a:lnTo>
                <a:lnTo>
                  <a:pt x="1363980" y="1242060"/>
                </a:lnTo>
                <a:lnTo>
                  <a:pt x="1363980" y="1177290"/>
                </a:lnTo>
                <a:lnTo>
                  <a:pt x="1337310" y="1177290"/>
                </a:lnTo>
                <a:lnTo>
                  <a:pt x="1337310" y="1104900"/>
                </a:lnTo>
                <a:lnTo>
                  <a:pt x="1272540" y="1104900"/>
                </a:lnTo>
                <a:lnTo>
                  <a:pt x="1272540" y="1055370"/>
                </a:lnTo>
                <a:lnTo>
                  <a:pt x="1223010" y="1055370"/>
                </a:lnTo>
                <a:lnTo>
                  <a:pt x="1223010" y="948690"/>
                </a:lnTo>
                <a:lnTo>
                  <a:pt x="1196340" y="948690"/>
                </a:lnTo>
                <a:lnTo>
                  <a:pt x="1196340" y="887730"/>
                </a:lnTo>
                <a:lnTo>
                  <a:pt x="1078230" y="887730"/>
                </a:lnTo>
                <a:lnTo>
                  <a:pt x="1078230" y="819150"/>
                </a:lnTo>
                <a:lnTo>
                  <a:pt x="1032510" y="819150"/>
                </a:lnTo>
                <a:lnTo>
                  <a:pt x="1032510" y="750570"/>
                </a:lnTo>
                <a:lnTo>
                  <a:pt x="800100" y="750570"/>
                </a:lnTo>
                <a:lnTo>
                  <a:pt x="800100" y="697230"/>
                </a:lnTo>
                <a:lnTo>
                  <a:pt x="742950" y="697230"/>
                </a:lnTo>
                <a:lnTo>
                  <a:pt x="742950" y="643890"/>
                </a:lnTo>
                <a:lnTo>
                  <a:pt x="697230" y="643890"/>
                </a:lnTo>
                <a:lnTo>
                  <a:pt x="697230" y="582930"/>
                </a:lnTo>
                <a:lnTo>
                  <a:pt x="697230" y="567690"/>
                </a:lnTo>
                <a:lnTo>
                  <a:pt x="662940" y="567690"/>
                </a:lnTo>
                <a:lnTo>
                  <a:pt x="662940" y="518160"/>
                </a:lnTo>
                <a:lnTo>
                  <a:pt x="563880" y="518160"/>
                </a:lnTo>
                <a:lnTo>
                  <a:pt x="563880" y="407670"/>
                </a:lnTo>
                <a:lnTo>
                  <a:pt x="495300" y="407670"/>
                </a:lnTo>
                <a:lnTo>
                  <a:pt x="495300" y="339090"/>
                </a:lnTo>
                <a:lnTo>
                  <a:pt x="361950" y="339090"/>
                </a:lnTo>
                <a:lnTo>
                  <a:pt x="361950" y="297180"/>
                </a:lnTo>
                <a:lnTo>
                  <a:pt x="240030" y="297180"/>
                </a:lnTo>
                <a:lnTo>
                  <a:pt x="240030" y="220980"/>
                </a:lnTo>
                <a:lnTo>
                  <a:pt x="72390" y="220980"/>
                </a:lnTo>
                <a:lnTo>
                  <a:pt x="72390" y="110490"/>
                </a:lnTo>
                <a:lnTo>
                  <a:pt x="38100" y="110490"/>
                </a:lnTo>
                <a:lnTo>
                  <a:pt x="38100" y="0"/>
                </a:lnTo>
                <a:lnTo>
                  <a:pt x="0" y="0"/>
                </a:lnTo>
              </a:path>
            </a:pathLst>
          </a:custGeom>
          <a:noFill/>
          <a:ln w="28575">
            <a:solidFill>
              <a:schemeClr val="accent3"/>
            </a:solidFill>
            <a:miter lim="800000"/>
            <a:headEnd/>
            <a:tailEnd/>
          </a:ln>
          <a:extLst>
            <a:ext uri="{909E8E84-426E-40dd-AFC4-6F175D3DCCD1}">
              <a14:hiddenFill xmlns:a14="http://schemas.microsoft.com/office/drawing/2010/main" xmlns="">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0" name="Freeform: Shape 99">
            <a:extLst>
              <a:ext uri="{FF2B5EF4-FFF2-40B4-BE49-F238E27FC236}">
                <a16:creationId xmlns:a16="http://schemas.microsoft.com/office/drawing/2014/main" id="{3A48646A-E99B-48D9-A575-3BABFD3FE837}"/>
              </a:ext>
            </a:extLst>
          </p:cNvPr>
          <p:cNvSpPr/>
          <p:nvPr/>
        </p:nvSpPr>
        <p:spPr bwMode="auto">
          <a:xfrm>
            <a:off x="2045970" y="1924050"/>
            <a:ext cx="2895600" cy="2312670"/>
          </a:xfrm>
          <a:custGeom>
            <a:avLst/>
            <a:gdLst>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0550 w 2895600"/>
              <a:gd name="connsiteY36" fmla="*/ 868680 h 2312670"/>
              <a:gd name="connsiteX37" fmla="*/ 590550 w 2895600"/>
              <a:gd name="connsiteY37" fmla="*/ 868680 h 2312670"/>
              <a:gd name="connsiteX38" fmla="*/ 590550 w 2895600"/>
              <a:gd name="connsiteY38" fmla="*/ 80772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0550 w 2895600"/>
              <a:gd name="connsiteY36" fmla="*/ 868680 h 2312670"/>
              <a:gd name="connsiteX37" fmla="*/ 590550 w 2895600"/>
              <a:gd name="connsiteY37" fmla="*/ 868680 h 2312670"/>
              <a:gd name="connsiteX38" fmla="*/ 567690 w 2895600"/>
              <a:gd name="connsiteY38" fmla="*/ 80010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0550 w 2895600"/>
              <a:gd name="connsiteY36" fmla="*/ 868680 h 2312670"/>
              <a:gd name="connsiteX37" fmla="*/ 548640 w 2895600"/>
              <a:gd name="connsiteY37" fmla="*/ 868680 h 2312670"/>
              <a:gd name="connsiteX38" fmla="*/ 567690 w 2895600"/>
              <a:gd name="connsiteY38" fmla="*/ 80010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0550 w 2895600"/>
              <a:gd name="connsiteY36" fmla="*/ 868680 h 2312670"/>
              <a:gd name="connsiteX37" fmla="*/ 548640 w 2895600"/>
              <a:gd name="connsiteY37" fmla="*/ 868680 h 2312670"/>
              <a:gd name="connsiteX38" fmla="*/ 567690 w 2895600"/>
              <a:gd name="connsiteY38" fmla="*/ 80010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0550 w 2895600"/>
              <a:gd name="connsiteY36" fmla="*/ 868680 h 2312670"/>
              <a:gd name="connsiteX37" fmla="*/ 567690 w 2895600"/>
              <a:gd name="connsiteY37" fmla="*/ 864870 h 2312670"/>
              <a:gd name="connsiteX38" fmla="*/ 567690 w 2895600"/>
              <a:gd name="connsiteY38" fmla="*/ 80010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0550 w 2895600"/>
              <a:gd name="connsiteY36" fmla="*/ 868680 h 2312670"/>
              <a:gd name="connsiteX37" fmla="*/ 567690 w 2895600"/>
              <a:gd name="connsiteY37" fmla="*/ 864870 h 2312670"/>
              <a:gd name="connsiteX38" fmla="*/ 575310 w 2895600"/>
              <a:gd name="connsiteY38" fmla="*/ 81153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4360 w 2895600"/>
              <a:gd name="connsiteY36" fmla="*/ 868680 h 2312670"/>
              <a:gd name="connsiteX37" fmla="*/ 567690 w 2895600"/>
              <a:gd name="connsiteY37" fmla="*/ 864870 h 2312670"/>
              <a:gd name="connsiteX38" fmla="*/ 575310 w 2895600"/>
              <a:gd name="connsiteY38" fmla="*/ 81153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4360 w 2895600"/>
              <a:gd name="connsiteY36" fmla="*/ 868680 h 2312670"/>
              <a:gd name="connsiteX37" fmla="*/ 567690 w 2895600"/>
              <a:gd name="connsiteY37" fmla="*/ 864870 h 2312670"/>
              <a:gd name="connsiteX38" fmla="*/ 567690 w 2895600"/>
              <a:gd name="connsiteY38" fmla="*/ 81153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4360 w 2895600"/>
              <a:gd name="connsiteY36" fmla="*/ 868680 h 2312670"/>
              <a:gd name="connsiteX37" fmla="*/ 552450 w 2895600"/>
              <a:gd name="connsiteY37" fmla="*/ 861060 h 2312670"/>
              <a:gd name="connsiteX38" fmla="*/ 567690 w 2895600"/>
              <a:gd name="connsiteY38" fmla="*/ 811530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4360 w 2895600"/>
              <a:gd name="connsiteY36" fmla="*/ 868680 h 2312670"/>
              <a:gd name="connsiteX37" fmla="*/ 552450 w 2895600"/>
              <a:gd name="connsiteY37" fmla="*/ 861060 h 2312670"/>
              <a:gd name="connsiteX38" fmla="*/ 551021 w 2895600"/>
              <a:gd name="connsiteY38" fmla="*/ 806767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 name="connsiteX0" fmla="*/ 2895600 w 2895600"/>
              <a:gd name="connsiteY0" fmla="*/ 2312670 h 2312670"/>
              <a:gd name="connsiteX1" fmla="*/ 2167890 w 2895600"/>
              <a:gd name="connsiteY1" fmla="*/ 2312670 h 2312670"/>
              <a:gd name="connsiteX2" fmla="*/ 2167890 w 2895600"/>
              <a:gd name="connsiteY2" fmla="*/ 2167890 h 2312670"/>
              <a:gd name="connsiteX3" fmla="*/ 1710690 w 2895600"/>
              <a:gd name="connsiteY3" fmla="*/ 2167890 h 2312670"/>
              <a:gd name="connsiteX4" fmla="*/ 1710690 w 2895600"/>
              <a:gd name="connsiteY4" fmla="*/ 2084070 h 2312670"/>
              <a:gd name="connsiteX5" fmla="*/ 1657350 w 2895600"/>
              <a:gd name="connsiteY5" fmla="*/ 2084070 h 2312670"/>
              <a:gd name="connsiteX6" fmla="*/ 1657350 w 2895600"/>
              <a:gd name="connsiteY6" fmla="*/ 2034540 h 2312670"/>
              <a:gd name="connsiteX7" fmla="*/ 1562100 w 2895600"/>
              <a:gd name="connsiteY7" fmla="*/ 2034540 h 2312670"/>
              <a:gd name="connsiteX8" fmla="*/ 1562100 w 2895600"/>
              <a:gd name="connsiteY8" fmla="*/ 1969770 h 2312670"/>
              <a:gd name="connsiteX9" fmla="*/ 1478280 w 2895600"/>
              <a:gd name="connsiteY9" fmla="*/ 1969770 h 2312670"/>
              <a:gd name="connsiteX10" fmla="*/ 1478280 w 2895600"/>
              <a:gd name="connsiteY10" fmla="*/ 1855470 h 2312670"/>
              <a:gd name="connsiteX11" fmla="*/ 1291590 w 2895600"/>
              <a:gd name="connsiteY11" fmla="*/ 1855470 h 2312670"/>
              <a:gd name="connsiteX12" fmla="*/ 1291590 w 2895600"/>
              <a:gd name="connsiteY12" fmla="*/ 1722120 h 2312670"/>
              <a:gd name="connsiteX13" fmla="*/ 1268730 w 2895600"/>
              <a:gd name="connsiteY13" fmla="*/ 1722120 h 2312670"/>
              <a:gd name="connsiteX14" fmla="*/ 1268730 w 2895600"/>
              <a:gd name="connsiteY14" fmla="*/ 1619250 h 2312670"/>
              <a:gd name="connsiteX15" fmla="*/ 1154430 w 2895600"/>
              <a:gd name="connsiteY15" fmla="*/ 1619250 h 2312670"/>
              <a:gd name="connsiteX16" fmla="*/ 1154430 w 2895600"/>
              <a:gd name="connsiteY16" fmla="*/ 1584960 h 2312670"/>
              <a:gd name="connsiteX17" fmla="*/ 1120140 w 2895600"/>
              <a:gd name="connsiteY17" fmla="*/ 1584960 h 2312670"/>
              <a:gd name="connsiteX18" fmla="*/ 1120140 w 2895600"/>
              <a:gd name="connsiteY18" fmla="*/ 1501140 h 2312670"/>
              <a:gd name="connsiteX19" fmla="*/ 1082040 w 2895600"/>
              <a:gd name="connsiteY19" fmla="*/ 1501140 h 2312670"/>
              <a:gd name="connsiteX20" fmla="*/ 1082040 w 2895600"/>
              <a:gd name="connsiteY20" fmla="*/ 1466850 h 2312670"/>
              <a:gd name="connsiteX21" fmla="*/ 1032510 w 2895600"/>
              <a:gd name="connsiteY21" fmla="*/ 1466850 h 2312670"/>
              <a:gd name="connsiteX22" fmla="*/ 1032510 w 2895600"/>
              <a:gd name="connsiteY22" fmla="*/ 1394460 h 2312670"/>
              <a:gd name="connsiteX23" fmla="*/ 967740 w 2895600"/>
              <a:gd name="connsiteY23" fmla="*/ 1394460 h 2312670"/>
              <a:gd name="connsiteX24" fmla="*/ 967740 w 2895600"/>
              <a:gd name="connsiteY24" fmla="*/ 1341120 h 2312670"/>
              <a:gd name="connsiteX25" fmla="*/ 937260 w 2895600"/>
              <a:gd name="connsiteY25" fmla="*/ 1341120 h 2312670"/>
              <a:gd name="connsiteX26" fmla="*/ 937260 w 2895600"/>
              <a:gd name="connsiteY26" fmla="*/ 1207770 h 2312670"/>
              <a:gd name="connsiteX27" fmla="*/ 902970 w 2895600"/>
              <a:gd name="connsiteY27" fmla="*/ 1207770 h 2312670"/>
              <a:gd name="connsiteX28" fmla="*/ 902970 w 2895600"/>
              <a:gd name="connsiteY28" fmla="*/ 1104900 h 2312670"/>
              <a:gd name="connsiteX29" fmla="*/ 834390 w 2895600"/>
              <a:gd name="connsiteY29" fmla="*/ 1104900 h 2312670"/>
              <a:gd name="connsiteX30" fmla="*/ 834390 w 2895600"/>
              <a:gd name="connsiteY30" fmla="*/ 1062990 h 2312670"/>
              <a:gd name="connsiteX31" fmla="*/ 788670 w 2895600"/>
              <a:gd name="connsiteY31" fmla="*/ 1062990 h 2312670"/>
              <a:gd name="connsiteX32" fmla="*/ 788670 w 2895600"/>
              <a:gd name="connsiteY32" fmla="*/ 971550 h 2312670"/>
              <a:gd name="connsiteX33" fmla="*/ 628650 w 2895600"/>
              <a:gd name="connsiteY33" fmla="*/ 971550 h 2312670"/>
              <a:gd name="connsiteX34" fmla="*/ 628650 w 2895600"/>
              <a:gd name="connsiteY34" fmla="*/ 929640 h 2312670"/>
              <a:gd name="connsiteX35" fmla="*/ 590550 w 2895600"/>
              <a:gd name="connsiteY35" fmla="*/ 929640 h 2312670"/>
              <a:gd name="connsiteX36" fmla="*/ 594360 w 2895600"/>
              <a:gd name="connsiteY36" fmla="*/ 868680 h 2312670"/>
              <a:gd name="connsiteX37" fmla="*/ 552450 w 2895600"/>
              <a:gd name="connsiteY37" fmla="*/ 861060 h 2312670"/>
              <a:gd name="connsiteX38" fmla="*/ 551021 w 2895600"/>
              <a:gd name="connsiteY38" fmla="*/ 806767 h 2312670"/>
              <a:gd name="connsiteX39" fmla="*/ 502920 w 2895600"/>
              <a:gd name="connsiteY39" fmla="*/ 807720 h 2312670"/>
              <a:gd name="connsiteX40" fmla="*/ 502920 w 2895600"/>
              <a:gd name="connsiteY40" fmla="*/ 750570 h 2312670"/>
              <a:gd name="connsiteX41" fmla="*/ 426720 w 2895600"/>
              <a:gd name="connsiteY41" fmla="*/ 750570 h 2312670"/>
              <a:gd name="connsiteX42" fmla="*/ 426720 w 2895600"/>
              <a:gd name="connsiteY42" fmla="*/ 643890 h 2312670"/>
              <a:gd name="connsiteX43" fmla="*/ 377190 w 2895600"/>
              <a:gd name="connsiteY43" fmla="*/ 643890 h 2312670"/>
              <a:gd name="connsiteX44" fmla="*/ 377190 w 2895600"/>
              <a:gd name="connsiteY44" fmla="*/ 560070 h 2312670"/>
              <a:gd name="connsiteX45" fmla="*/ 350520 w 2895600"/>
              <a:gd name="connsiteY45" fmla="*/ 560070 h 2312670"/>
              <a:gd name="connsiteX46" fmla="*/ 350520 w 2895600"/>
              <a:gd name="connsiteY46" fmla="*/ 422910 h 2312670"/>
              <a:gd name="connsiteX47" fmla="*/ 320040 w 2895600"/>
              <a:gd name="connsiteY47" fmla="*/ 422910 h 2312670"/>
              <a:gd name="connsiteX48" fmla="*/ 320040 w 2895600"/>
              <a:gd name="connsiteY48" fmla="*/ 316230 h 2312670"/>
              <a:gd name="connsiteX49" fmla="*/ 240030 w 2895600"/>
              <a:gd name="connsiteY49" fmla="*/ 316230 h 2312670"/>
              <a:gd name="connsiteX50" fmla="*/ 240030 w 2895600"/>
              <a:gd name="connsiteY50" fmla="*/ 236220 h 2312670"/>
              <a:gd name="connsiteX51" fmla="*/ 182880 w 2895600"/>
              <a:gd name="connsiteY51" fmla="*/ 236220 h 2312670"/>
              <a:gd name="connsiteX52" fmla="*/ 182880 w 2895600"/>
              <a:gd name="connsiteY52" fmla="*/ 129540 h 2312670"/>
              <a:gd name="connsiteX53" fmla="*/ 72390 w 2895600"/>
              <a:gd name="connsiteY53" fmla="*/ 129540 h 2312670"/>
              <a:gd name="connsiteX54" fmla="*/ 72390 w 2895600"/>
              <a:gd name="connsiteY54" fmla="*/ 76200 h 2312670"/>
              <a:gd name="connsiteX55" fmla="*/ 0 w 2895600"/>
              <a:gd name="connsiteY55" fmla="*/ 76200 h 2312670"/>
              <a:gd name="connsiteX56" fmla="*/ 0 w 2895600"/>
              <a:gd name="connsiteY56" fmla="*/ 0 h 2312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895600" h="2312670">
                <a:moveTo>
                  <a:pt x="2895600" y="2312670"/>
                </a:moveTo>
                <a:lnTo>
                  <a:pt x="2167890" y="2312670"/>
                </a:lnTo>
                <a:lnTo>
                  <a:pt x="2167890" y="2167890"/>
                </a:lnTo>
                <a:lnTo>
                  <a:pt x="1710690" y="2167890"/>
                </a:lnTo>
                <a:lnTo>
                  <a:pt x="1710690" y="2084070"/>
                </a:lnTo>
                <a:lnTo>
                  <a:pt x="1657350" y="2084070"/>
                </a:lnTo>
                <a:lnTo>
                  <a:pt x="1657350" y="2034540"/>
                </a:lnTo>
                <a:lnTo>
                  <a:pt x="1562100" y="2034540"/>
                </a:lnTo>
                <a:lnTo>
                  <a:pt x="1562100" y="1969770"/>
                </a:lnTo>
                <a:lnTo>
                  <a:pt x="1478280" y="1969770"/>
                </a:lnTo>
                <a:lnTo>
                  <a:pt x="1478280" y="1855470"/>
                </a:lnTo>
                <a:lnTo>
                  <a:pt x="1291590" y="1855470"/>
                </a:lnTo>
                <a:lnTo>
                  <a:pt x="1291590" y="1722120"/>
                </a:lnTo>
                <a:lnTo>
                  <a:pt x="1268730" y="1722120"/>
                </a:lnTo>
                <a:lnTo>
                  <a:pt x="1268730" y="1619250"/>
                </a:lnTo>
                <a:lnTo>
                  <a:pt x="1154430" y="1619250"/>
                </a:lnTo>
                <a:lnTo>
                  <a:pt x="1154430" y="1584960"/>
                </a:lnTo>
                <a:lnTo>
                  <a:pt x="1120140" y="1584960"/>
                </a:lnTo>
                <a:lnTo>
                  <a:pt x="1120140" y="1501140"/>
                </a:lnTo>
                <a:lnTo>
                  <a:pt x="1082040" y="1501140"/>
                </a:lnTo>
                <a:lnTo>
                  <a:pt x="1082040" y="1466850"/>
                </a:lnTo>
                <a:lnTo>
                  <a:pt x="1032510" y="1466850"/>
                </a:lnTo>
                <a:lnTo>
                  <a:pt x="1032510" y="1394460"/>
                </a:lnTo>
                <a:lnTo>
                  <a:pt x="967740" y="1394460"/>
                </a:lnTo>
                <a:lnTo>
                  <a:pt x="967740" y="1341120"/>
                </a:lnTo>
                <a:lnTo>
                  <a:pt x="937260" y="1341120"/>
                </a:lnTo>
                <a:lnTo>
                  <a:pt x="937260" y="1207770"/>
                </a:lnTo>
                <a:lnTo>
                  <a:pt x="902970" y="1207770"/>
                </a:lnTo>
                <a:lnTo>
                  <a:pt x="902970" y="1104900"/>
                </a:lnTo>
                <a:lnTo>
                  <a:pt x="834390" y="1104900"/>
                </a:lnTo>
                <a:lnTo>
                  <a:pt x="834390" y="1062990"/>
                </a:lnTo>
                <a:lnTo>
                  <a:pt x="788670" y="1062990"/>
                </a:lnTo>
                <a:lnTo>
                  <a:pt x="788670" y="971550"/>
                </a:lnTo>
                <a:lnTo>
                  <a:pt x="628650" y="971550"/>
                </a:lnTo>
                <a:lnTo>
                  <a:pt x="628650" y="929640"/>
                </a:lnTo>
                <a:lnTo>
                  <a:pt x="590550" y="929640"/>
                </a:lnTo>
                <a:cubicBezTo>
                  <a:pt x="590550" y="909320"/>
                  <a:pt x="600710" y="880110"/>
                  <a:pt x="594360" y="868680"/>
                </a:cubicBezTo>
                <a:cubicBezTo>
                  <a:pt x="588010" y="857250"/>
                  <a:pt x="559673" y="871379"/>
                  <a:pt x="552450" y="861060"/>
                </a:cubicBezTo>
                <a:cubicBezTo>
                  <a:pt x="545227" y="850741"/>
                  <a:pt x="554196" y="839152"/>
                  <a:pt x="551021" y="806767"/>
                </a:cubicBezTo>
                <a:lnTo>
                  <a:pt x="502920" y="807720"/>
                </a:lnTo>
                <a:lnTo>
                  <a:pt x="502920" y="750570"/>
                </a:lnTo>
                <a:lnTo>
                  <a:pt x="426720" y="750570"/>
                </a:lnTo>
                <a:lnTo>
                  <a:pt x="426720" y="643890"/>
                </a:lnTo>
                <a:lnTo>
                  <a:pt x="377190" y="643890"/>
                </a:lnTo>
                <a:lnTo>
                  <a:pt x="377190" y="560070"/>
                </a:lnTo>
                <a:lnTo>
                  <a:pt x="350520" y="560070"/>
                </a:lnTo>
                <a:lnTo>
                  <a:pt x="350520" y="422910"/>
                </a:lnTo>
                <a:lnTo>
                  <a:pt x="320040" y="422910"/>
                </a:lnTo>
                <a:lnTo>
                  <a:pt x="320040" y="316230"/>
                </a:lnTo>
                <a:lnTo>
                  <a:pt x="240030" y="316230"/>
                </a:lnTo>
                <a:lnTo>
                  <a:pt x="240030" y="236220"/>
                </a:lnTo>
                <a:lnTo>
                  <a:pt x="182880" y="236220"/>
                </a:lnTo>
                <a:lnTo>
                  <a:pt x="182880" y="129540"/>
                </a:lnTo>
                <a:lnTo>
                  <a:pt x="72390" y="129540"/>
                </a:lnTo>
                <a:lnTo>
                  <a:pt x="72390" y="76200"/>
                </a:lnTo>
                <a:lnTo>
                  <a:pt x="0" y="76200"/>
                </a:lnTo>
                <a:lnTo>
                  <a:pt x="0" y="0"/>
                </a:lnTo>
              </a:path>
            </a:pathLst>
          </a:custGeom>
          <a:noFill/>
          <a:ln w="28575">
            <a:solidFill>
              <a:schemeClr val="accent4"/>
            </a:solidFill>
            <a:miter lim="800000"/>
            <a:headEnd/>
            <a:tailEnd/>
          </a:ln>
          <a:extLst>
            <a:ext uri="{909E8E84-426E-40dd-AFC4-6F175D3DCCD1}">
              <a14:hiddenFill xmlns:a14="http://schemas.microsoft.com/office/drawing/2010/main" xmlns="">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01" name="Straight Connector 100">
            <a:extLst>
              <a:ext uri="{FF2B5EF4-FFF2-40B4-BE49-F238E27FC236}">
                <a16:creationId xmlns:a16="http://schemas.microsoft.com/office/drawing/2014/main" id="{370C8ED4-FE5B-4D6C-93E7-8F62D7E3061F}"/>
              </a:ext>
            </a:extLst>
          </p:cNvPr>
          <p:cNvCxnSpPr/>
          <p:nvPr/>
        </p:nvCxnSpPr>
        <p:spPr bwMode="auto">
          <a:xfrm>
            <a:off x="7037394" y="4519772"/>
            <a:ext cx="3215148" cy="0"/>
          </a:xfrm>
          <a:prstGeom prst="line">
            <a:avLst/>
          </a:prstGeom>
          <a:noFill/>
          <a:ln w="28575" cap="flat" cmpd="sng" algn="ctr">
            <a:solidFill>
              <a:schemeClr val="bg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33B5E2B2-DEE8-4EAE-9694-2C4F33F90565}"/>
              </a:ext>
            </a:extLst>
          </p:cNvPr>
          <p:cNvCxnSpPr/>
          <p:nvPr/>
        </p:nvCxnSpPr>
        <p:spPr bwMode="auto">
          <a:xfrm flipV="1">
            <a:off x="7047226" y="1825734"/>
            <a:ext cx="0" cy="2713703"/>
          </a:xfrm>
          <a:prstGeom prst="line">
            <a:avLst/>
          </a:prstGeom>
          <a:noFill/>
          <a:ln w="28575" cap="flat" cmpd="sng" algn="ctr">
            <a:solidFill>
              <a:schemeClr val="bg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D5843501-64CE-4F46-94F6-58B8080767FE}"/>
              </a:ext>
            </a:extLst>
          </p:cNvPr>
          <p:cNvCxnSpPr/>
          <p:nvPr/>
        </p:nvCxnSpPr>
        <p:spPr bwMode="auto">
          <a:xfrm flipH="1">
            <a:off x="6978399" y="183556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18EA9E44-4710-493F-AAFB-C4D5C86694FA}"/>
              </a:ext>
            </a:extLst>
          </p:cNvPr>
          <p:cNvCxnSpPr/>
          <p:nvPr/>
        </p:nvCxnSpPr>
        <p:spPr bwMode="auto">
          <a:xfrm flipH="1">
            <a:off x="6978399" y="210398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4CC81656-3352-4904-BB6C-F0F5FDD0CC64}"/>
              </a:ext>
            </a:extLst>
          </p:cNvPr>
          <p:cNvCxnSpPr/>
          <p:nvPr/>
        </p:nvCxnSpPr>
        <p:spPr bwMode="auto">
          <a:xfrm flipH="1">
            <a:off x="6978399" y="237240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4A120146-9F12-4EBF-82A9-16C1C6D93308}"/>
              </a:ext>
            </a:extLst>
          </p:cNvPr>
          <p:cNvCxnSpPr/>
          <p:nvPr/>
        </p:nvCxnSpPr>
        <p:spPr bwMode="auto">
          <a:xfrm flipH="1">
            <a:off x="6978399" y="264082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B08762AF-A2B2-4A68-907A-553F6311FAC1}"/>
              </a:ext>
            </a:extLst>
          </p:cNvPr>
          <p:cNvCxnSpPr/>
          <p:nvPr/>
        </p:nvCxnSpPr>
        <p:spPr bwMode="auto">
          <a:xfrm flipH="1">
            <a:off x="6978399" y="290925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282841A6-FC7D-45F9-A1B9-1716DF36723F}"/>
              </a:ext>
            </a:extLst>
          </p:cNvPr>
          <p:cNvCxnSpPr/>
          <p:nvPr/>
        </p:nvCxnSpPr>
        <p:spPr bwMode="auto">
          <a:xfrm flipH="1">
            <a:off x="6978399" y="3177671"/>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46D3E190-C65E-4851-8A42-1EA497428F31}"/>
              </a:ext>
            </a:extLst>
          </p:cNvPr>
          <p:cNvCxnSpPr/>
          <p:nvPr/>
        </p:nvCxnSpPr>
        <p:spPr bwMode="auto">
          <a:xfrm flipH="1">
            <a:off x="6978399" y="344609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5E11A340-917D-41D7-8D2B-F84ECD300B87}"/>
              </a:ext>
            </a:extLst>
          </p:cNvPr>
          <p:cNvCxnSpPr/>
          <p:nvPr/>
        </p:nvCxnSpPr>
        <p:spPr bwMode="auto">
          <a:xfrm flipH="1">
            <a:off x="6978399" y="371451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F84837D5-B8EA-4797-B007-82EBE614C69A}"/>
              </a:ext>
            </a:extLst>
          </p:cNvPr>
          <p:cNvCxnSpPr/>
          <p:nvPr/>
        </p:nvCxnSpPr>
        <p:spPr bwMode="auto">
          <a:xfrm flipH="1">
            <a:off x="6978399" y="398293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229AB265-1EC3-4DD6-950A-1DF2E9839088}"/>
              </a:ext>
            </a:extLst>
          </p:cNvPr>
          <p:cNvCxnSpPr/>
          <p:nvPr/>
        </p:nvCxnSpPr>
        <p:spPr bwMode="auto">
          <a:xfrm flipH="1">
            <a:off x="6978399" y="425135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628B0BC-5C94-481D-AB0C-D03BBF786AA7}"/>
              </a:ext>
            </a:extLst>
          </p:cNvPr>
          <p:cNvCxnSpPr/>
          <p:nvPr/>
        </p:nvCxnSpPr>
        <p:spPr bwMode="auto">
          <a:xfrm flipH="1">
            <a:off x="6978399" y="451977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647C5D6A-0012-41CC-B035-02EBD941AA77}"/>
              </a:ext>
            </a:extLst>
          </p:cNvPr>
          <p:cNvCxnSpPr/>
          <p:nvPr/>
        </p:nvCxnSpPr>
        <p:spPr bwMode="auto">
          <a:xfrm>
            <a:off x="7047226"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F184D2D4-0374-4D2B-A06C-4A889A77EBAD}"/>
              </a:ext>
            </a:extLst>
          </p:cNvPr>
          <p:cNvCxnSpPr/>
          <p:nvPr/>
        </p:nvCxnSpPr>
        <p:spPr bwMode="auto">
          <a:xfrm>
            <a:off x="7260914"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CA8C87E9-6AB1-434C-844A-1EDE0A753C61}"/>
              </a:ext>
            </a:extLst>
          </p:cNvPr>
          <p:cNvCxnSpPr/>
          <p:nvPr/>
        </p:nvCxnSpPr>
        <p:spPr bwMode="auto">
          <a:xfrm>
            <a:off x="7474602"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838F97F1-3F43-49E5-86D4-D3BE42795F31}"/>
              </a:ext>
            </a:extLst>
          </p:cNvPr>
          <p:cNvCxnSpPr/>
          <p:nvPr/>
        </p:nvCxnSpPr>
        <p:spPr bwMode="auto">
          <a:xfrm>
            <a:off x="7688290"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54EFF8FE-DAF3-4553-8E98-53E53781CCCC}"/>
              </a:ext>
            </a:extLst>
          </p:cNvPr>
          <p:cNvCxnSpPr/>
          <p:nvPr/>
        </p:nvCxnSpPr>
        <p:spPr bwMode="auto">
          <a:xfrm>
            <a:off x="7901978"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916B92DB-8602-4B08-A41A-8822B3552E4B}"/>
              </a:ext>
            </a:extLst>
          </p:cNvPr>
          <p:cNvCxnSpPr/>
          <p:nvPr/>
        </p:nvCxnSpPr>
        <p:spPr bwMode="auto">
          <a:xfrm>
            <a:off x="8115666"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91728263-7A47-48EB-BB73-90CDDB04DBCC}"/>
              </a:ext>
            </a:extLst>
          </p:cNvPr>
          <p:cNvCxnSpPr/>
          <p:nvPr/>
        </p:nvCxnSpPr>
        <p:spPr bwMode="auto">
          <a:xfrm>
            <a:off x="8329354"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D7F0B7A9-2FAF-4001-8716-9F16372C968F}"/>
              </a:ext>
            </a:extLst>
          </p:cNvPr>
          <p:cNvCxnSpPr/>
          <p:nvPr/>
        </p:nvCxnSpPr>
        <p:spPr bwMode="auto">
          <a:xfrm>
            <a:off x="8543042"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CC1AEC37-5A78-4E67-8C90-D2B317C2623A}"/>
              </a:ext>
            </a:extLst>
          </p:cNvPr>
          <p:cNvCxnSpPr/>
          <p:nvPr/>
        </p:nvCxnSpPr>
        <p:spPr bwMode="auto">
          <a:xfrm>
            <a:off x="8756730"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B35F2F4-951E-4109-BA25-ED5250727B3E}"/>
              </a:ext>
            </a:extLst>
          </p:cNvPr>
          <p:cNvCxnSpPr/>
          <p:nvPr/>
        </p:nvCxnSpPr>
        <p:spPr bwMode="auto">
          <a:xfrm>
            <a:off x="8970418"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42A1449B-684C-49EE-8530-3D4FB177E2B9}"/>
              </a:ext>
            </a:extLst>
          </p:cNvPr>
          <p:cNvCxnSpPr/>
          <p:nvPr/>
        </p:nvCxnSpPr>
        <p:spPr bwMode="auto">
          <a:xfrm>
            <a:off x="9184106"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2A06F746-310C-4CD4-A003-D372750728DF}"/>
              </a:ext>
            </a:extLst>
          </p:cNvPr>
          <p:cNvCxnSpPr/>
          <p:nvPr/>
        </p:nvCxnSpPr>
        <p:spPr bwMode="auto">
          <a:xfrm>
            <a:off x="9397794"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4EFACEE8-4E90-493D-875A-7A31AAC6505F}"/>
              </a:ext>
            </a:extLst>
          </p:cNvPr>
          <p:cNvCxnSpPr/>
          <p:nvPr/>
        </p:nvCxnSpPr>
        <p:spPr bwMode="auto">
          <a:xfrm>
            <a:off x="9611482"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A2F882A2-862F-48B9-85A8-1DE0B71D0BB4}"/>
              </a:ext>
            </a:extLst>
          </p:cNvPr>
          <p:cNvCxnSpPr/>
          <p:nvPr/>
        </p:nvCxnSpPr>
        <p:spPr bwMode="auto">
          <a:xfrm>
            <a:off x="10038858"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8B80CE6-E161-42F9-B10D-458BBCD7564E}"/>
              </a:ext>
            </a:extLst>
          </p:cNvPr>
          <p:cNvCxnSpPr/>
          <p:nvPr/>
        </p:nvCxnSpPr>
        <p:spPr bwMode="auto">
          <a:xfrm>
            <a:off x="10252542" y="451977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9B3E5281-0287-4D54-BCE1-8D08166711DC}"/>
              </a:ext>
            </a:extLst>
          </p:cNvPr>
          <p:cNvCxnSpPr/>
          <p:nvPr/>
        </p:nvCxnSpPr>
        <p:spPr bwMode="auto">
          <a:xfrm>
            <a:off x="9825170" y="4519772"/>
            <a:ext cx="0" cy="64008"/>
          </a:xfrm>
          <a:prstGeom prst="line">
            <a:avLst/>
          </a:prstGeom>
          <a:noFill/>
          <a:ln w="28575" cap="flat" cmpd="sng" algn="ctr">
            <a:solidFill>
              <a:schemeClr val="bg1"/>
            </a:solidFill>
            <a:prstDash val="solid"/>
            <a:round/>
            <a:headEnd type="none" w="med" len="med"/>
            <a:tailEnd type="none" w="med" len="med"/>
          </a:ln>
          <a:effectLst/>
        </p:spPr>
      </p:cxnSp>
      <p:sp>
        <p:nvSpPr>
          <p:cNvPr id="130" name="TextBox 129">
            <a:extLst>
              <a:ext uri="{FF2B5EF4-FFF2-40B4-BE49-F238E27FC236}">
                <a16:creationId xmlns:a16="http://schemas.microsoft.com/office/drawing/2014/main" id="{8848DAF9-4409-4339-AFDF-1044C22826FF}"/>
              </a:ext>
            </a:extLst>
          </p:cNvPr>
          <p:cNvSpPr txBox="1"/>
          <p:nvPr/>
        </p:nvSpPr>
        <p:spPr bwMode="auto">
          <a:xfrm>
            <a:off x="7066890" y="4715190"/>
            <a:ext cx="314130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sp>
        <p:nvSpPr>
          <p:cNvPr id="131" name="TextBox 130">
            <a:extLst>
              <a:ext uri="{FF2B5EF4-FFF2-40B4-BE49-F238E27FC236}">
                <a16:creationId xmlns:a16="http://schemas.microsoft.com/office/drawing/2014/main" id="{8442A729-7F32-4EC7-8A33-4EAD8E3B6EA9}"/>
              </a:ext>
            </a:extLst>
          </p:cNvPr>
          <p:cNvSpPr txBox="1"/>
          <p:nvPr/>
        </p:nvSpPr>
        <p:spPr bwMode="auto">
          <a:xfrm rot="16200000">
            <a:off x="5060164" y="2997920"/>
            <a:ext cx="2713702"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132" name="TextBox 131">
            <a:extLst>
              <a:ext uri="{FF2B5EF4-FFF2-40B4-BE49-F238E27FC236}">
                <a16:creationId xmlns:a16="http://schemas.microsoft.com/office/drawing/2014/main" id="{3CF6DC56-8A80-43B4-96F8-CDB2657A0CF4}"/>
              </a:ext>
            </a:extLst>
          </p:cNvPr>
          <p:cNvSpPr txBox="1"/>
          <p:nvPr/>
        </p:nvSpPr>
        <p:spPr bwMode="auto">
          <a:xfrm>
            <a:off x="6370758" y="1665606"/>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33" name="TextBox 132">
            <a:extLst>
              <a:ext uri="{FF2B5EF4-FFF2-40B4-BE49-F238E27FC236}">
                <a16:creationId xmlns:a16="http://schemas.microsoft.com/office/drawing/2014/main" id="{4A9CFF60-E734-4603-A83A-D8F7DE4A8F82}"/>
              </a:ext>
            </a:extLst>
          </p:cNvPr>
          <p:cNvSpPr txBox="1"/>
          <p:nvPr/>
        </p:nvSpPr>
        <p:spPr bwMode="auto">
          <a:xfrm>
            <a:off x="6370758" y="1934192"/>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134" name="TextBox 133">
            <a:extLst>
              <a:ext uri="{FF2B5EF4-FFF2-40B4-BE49-F238E27FC236}">
                <a16:creationId xmlns:a16="http://schemas.microsoft.com/office/drawing/2014/main" id="{3B927EB5-3E0F-4E2D-ADBB-975CE224FD97}"/>
              </a:ext>
            </a:extLst>
          </p:cNvPr>
          <p:cNvSpPr txBox="1"/>
          <p:nvPr/>
        </p:nvSpPr>
        <p:spPr bwMode="auto">
          <a:xfrm>
            <a:off x="6370758" y="2202778"/>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35" name="TextBox 134">
            <a:extLst>
              <a:ext uri="{FF2B5EF4-FFF2-40B4-BE49-F238E27FC236}">
                <a16:creationId xmlns:a16="http://schemas.microsoft.com/office/drawing/2014/main" id="{9B5A8D3C-08F9-48B1-9A92-046A6759166F}"/>
              </a:ext>
            </a:extLst>
          </p:cNvPr>
          <p:cNvSpPr txBox="1"/>
          <p:nvPr/>
        </p:nvSpPr>
        <p:spPr bwMode="auto">
          <a:xfrm>
            <a:off x="6370758" y="2471364"/>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136" name="TextBox 135">
            <a:extLst>
              <a:ext uri="{FF2B5EF4-FFF2-40B4-BE49-F238E27FC236}">
                <a16:creationId xmlns:a16="http://schemas.microsoft.com/office/drawing/2014/main" id="{661BA800-991C-4B3C-B08F-2B18856784B3}"/>
              </a:ext>
            </a:extLst>
          </p:cNvPr>
          <p:cNvSpPr txBox="1"/>
          <p:nvPr/>
        </p:nvSpPr>
        <p:spPr bwMode="auto">
          <a:xfrm>
            <a:off x="6370758" y="2739950"/>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37" name="TextBox 136">
            <a:extLst>
              <a:ext uri="{FF2B5EF4-FFF2-40B4-BE49-F238E27FC236}">
                <a16:creationId xmlns:a16="http://schemas.microsoft.com/office/drawing/2014/main" id="{58B97B22-8705-47E4-B275-AC2B6CFBC09D}"/>
              </a:ext>
            </a:extLst>
          </p:cNvPr>
          <p:cNvSpPr txBox="1"/>
          <p:nvPr/>
        </p:nvSpPr>
        <p:spPr bwMode="auto">
          <a:xfrm>
            <a:off x="6370758" y="3008536"/>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138" name="TextBox 137">
            <a:extLst>
              <a:ext uri="{FF2B5EF4-FFF2-40B4-BE49-F238E27FC236}">
                <a16:creationId xmlns:a16="http://schemas.microsoft.com/office/drawing/2014/main" id="{6C36155A-FB7F-431F-AB26-BE99FB287768}"/>
              </a:ext>
            </a:extLst>
          </p:cNvPr>
          <p:cNvSpPr txBox="1"/>
          <p:nvPr/>
        </p:nvSpPr>
        <p:spPr bwMode="auto">
          <a:xfrm>
            <a:off x="6370758" y="3277122"/>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39" name="TextBox 138">
            <a:extLst>
              <a:ext uri="{FF2B5EF4-FFF2-40B4-BE49-F238E27FC236}">
                <a16:creationId xmlns:a16="http://schemas.microsoft.com/office/drawing/2014/main" id="{C832786B-63A2-4DC7-89F0-45398BBC30EB}"/>
              </a:ext>
            </a:extLst>
          </p:cNvPr>
          <p:cNvSpPr txBox="1"/>
          <p:nvPr/>
        </p:nvSpPr>
        <p:spPr bwMode="auto">
          <a:xfrm>
            <a:off x="6370758" y="3545708"/>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40" name="TextBox 139">
            <a:extLst>
              <a:ext uri="{FF2B5EF4-FFF2-40B4-BE49-F238E27FC236}">
                <a16:creationId xmlns:a16="http://schemas.microsoft.com/office/drawing/2014/main" id="{AA73F1FA-1644-4E16-A7A0-C2F22902EF08}"/>
              </a:ext>
            </a:extLst>
          </p:cNvPr>
          <p:cNvSpPr txBox="1"/>
          <p:nvPr/>
        </p:nvSpPr>
        <p:spPr bwMode="auto">
          <a:xfrm>
            <a:off x="6370758" y="3814294"/>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41" name="TextBox 140">
            <a:extLst>
              <a:ext uri="{FF2B5EF4-FFF2-40B4-BE49-F238E27FC236}">
                <a16:creationId xmlns:a16="http://schemas.microsoft.com/office/drawing/2014/main" id="{D4B2BB2F-A930-4B2B-AC38-43724BDB0E65}"/>
              </a:ext>
            </a:extLst>
          </p:cNvPr>
          <p:cNvSpPr txBox="1"/>
          <p:nvPr/>
        </p:nvSpPr>
        <p:spPr bwMode="auto">
          <a:xfrm>
            <a:off x="6370758" y="4082880"/>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42" name="TextBox 141">
            <a:extLst>
              <a:ext uri="{FF2B5EF4-FFF2-40B4-BE49-F238E27FC236}">
                <a16:creationId xmlns:a16="http://schemas.microsoft.com/office/drawing/2014/main" id="{8F1B5DB1-2211-46B0-8A96-8DCD1CFD09A2}"/>
              </a:ext>
            </a:extLst>
          </p:cNvPr>
          <p:cNvSpPr txBox="1"/>
          <p:nvPr/>
        </p:nvSpPr>
        <p:spPr bwMode="auto">
          <a:xfrm>
            <a:off x="6370758" y="4351468"/>
            <a:ext cx="65951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44" name="Freeform: Shape 143">
            <a:extLst>
              <a:ext uri="{FF2B5EF4-FFF2-40B4-BE49-F238E27FC236}">
                <a16:creationId xmlns:a16="http://schemas.microsoft.com/office/drawing/2014/main" id="{8CD2C262-144A-4F35-A292-E4F3FE26077B}"/>
              </a:ext>
            </a:extLst>
          </p:cNvPr>
          <p:cNvSpPr/>
          <p:nvPr/>
        </p:nvSpPr>
        <p:spPr bwMode="auto">
          <a:xfrm>
            <a:off x="7027857" y="3163666"/>
            <a:ext cx="1900592" cy="1376517"/>
          </a:xfrm>
          <a:custGeom>
            <a:avLst/>
            <a:gdLst>
              <a:gd name="connsiteX0" fmla="*/ 0 w 1455174"/>
              <a:gd name="connsiteY0" fmla="*/ 0 h 1376517"/>
              <a:gd name="connsiteX1" fmla="*/ 1435510 w 1455174"/>
              <a:gd name="connsiteY1" fmla="*/ 0 h 1376517"/>
              <a:gd name="connsiteX2" fmla="*/ 1435510 w 1455174"/>
              <a:gd name="connsiteY2" fmla="*/ 1376517 h 1376517"/>
              <a:gd name="connsiteX3" fmla="*/ 1455174 w 1455174"/>
              <a:gd name="connsiteY3" fmla="*/ 1376517 h 1376517"/>
            </a:gdLst>
            <a:ahLst/>
            <a:cxnLst>
              <a:cxn ang="0">
                <a:pos x="connsiteX0" y="connsiteY0"/>
              </a:cxn>
              <a:cxn ang="0">
                <a:pos x="connsiteX1" y="connsiteY1"/>
              </a:cxn>
              <a:cxn ang="0">
                <a:pos x="connsiteX2" y="connsiteY2"/>
              </a:cxn>
              <a:cxn ang="0">
                <a:pos x="connsiteX3" y="connsiteY3"/>
              </a:cxn>
            </a:cxnLst>
            <a:rect l="l" t="t" r="r" b="b"/>
            <a:pathLst>
              <a:path w="1455174" h="1376517">
                <a:moveTo>
                  <a:pt x="0" y="0"/>
                </a:moveTo>
                <a:lnTo>
                  <a:pt x="1435510" y="0"/>
                </a:lnTo>
                <a:lnTo>
                  <a:pt x="1435510" y="1376517"/>
                </a:lnTo>
                <a:lnTo>
                  <a:pt x="1455174" y="1376517"/>
                </a:lnTo>
              </a:path>
            </a:pathLst>
          </a:custGeom>
          <a:noFill/>
          <a:ln w="28575">
            <a:solidFill>
              <a:schemeClr val="accent4"/>
            </a:solidFill>
            <a:prstDash val="sysDot"/>
            <a:round/>
            <a:headEnd/>
            <a:tailEnd/>
          </a:ln>
          <a:extLst>
            <a:ext uri="{909E8E84-426E-40dd-AFC4-6F175D3DCCD1}">
              <a14:hiddenFill xmlns:a14="http://schemas.microsoft.com/office/drawing/2010/main" xmlns="">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5" name="TextBox 144">
            <a:extLst>
              <a:ext uri="{FF2B5EF4-FFF2-40B4-BE49-F238E27FC236}">
                <a16:creationId xmlns:a16="http://schemas.microsoft.com/office/drawing/2014/main" id="{D14DF6C1-7A0E-48CA-A7A8-07DDE0B28579}"/>
              </a:ext>
            </a:extLst>
          </p:cNvPr>
          <p:cNvSpPr txBox="1"/>
          <p:nvPr/>
        </p:nvSpPr>
        <p:spPr bwMode="auto">
          <a:xfrm>
            <a:off x="9934613"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46" name="TextBox 145">
            <a:extLst>
              <a:ext uri="{FF2B5EF4-FFF2-40B4-BE49-F238E27FC236}">
                <a16:creationId xmlns:a16="http://schemas.microsoft.com/office/drawing/2014/main" id="{9E4AFB10-AD16-46E9-80CF-B3A559CE5080}"/>
              </a:ext>
            </a:extLst>
          </p:cNvPr>
          <p:cNvSpPr txBox="1"/>
          <p:nvPr/>
        </p:nvSpPr>
        <p:spPr bwMode="auto">
          <a:xfrm>
            <a:off x="6723099"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47" name="TextBox 146">
            <a:extLst>
              <a:ext uri="{FF2B5EF4-FFF2-40B4-BE49-F238E27FC236}">
                <a16:creationId xmlns:a16="http://schemas.microsoft.com/office/drawing/2014/main" id="{29E178DE-250E-4CF5-B6D0-BAC7919FE9CE}"/>
              </a:ext>
            </a:extLst>
          </p:cNvPr>
          <p:cNvSpPr txBox="1"/>
          <p:nvPr/>
        </p:nvSpPr>
        <p:spPr bwMode="auto">
          <a:xfrm>
            <a:off x="6937200"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148" name="TextBox 147">
            <a:extLst>
              <a:ext uri="{FF2B5EF4-FFF2-40B4-BE49-F238E27FC236}">
                <a16:creationId xmlns:a16="http://schemas.microsoft.com/office/drawing/2014/main" id="{74EFDA95-6549-4DE4-BA95-4634A18504DC}"/>
              </a:ext>
            </a:extLst>
          </p:cNvPr>
          <p:cNvSpPr txBox="1"/>
          <p:nvPr/>
        </p:nvSpPr>
        <p:spPr bwMode="auto">
          <a:xfrm>
            <a:off x="7151301"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149" name="TextBox 148">
            <a:extLst>
              <a:ext uri="{FF2B5EF4-FFF2-40B4-BE49-F238E27FC236}">
                <a16:creationId xmlns:a16="http://schemas.microsoft.com/office/drawing/2014/main" id="{A6990B9B-4BFA-4B08-A0DC-42F1327548D0}"/>
              </a:ext>
            </a:extLst>
          </p:cNvPr>
          <p:cNvSpPr txBox="1"/>
          <p:nvPr/>
        </p:nvSpPr>
        <p:spPr bwMode="auto">
          <a:xfrm>
            <a:off x="7365402"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150" name="TextBox 149">
            <a:extLst>
              <a:ext uri="{FF2B5EF4-FFF2-40B4-BE49-F238E27FC236}">
                <a16:creationId xmlns:a16="http://schemas.microsoft.com/office/drawing/2014/main" id="{10770BEA-8B71-4D02-A8EF-9F4709451D26}"/>
              </a:ext>
            </a:extLst>
          </p:cNvPr>
          <p:cNvSpPr txBox="1"/>
          <p:nvPr/>
        </p:nvSpPr>
        <p:spPr bwMode="auto">
          <a:xfrm>
            <a:off x="7579503"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151" name="TextBox 150">
            <a:extLst>
              <a:ext uri="{FF2B5EF4-FFF2-40B4-BE49-F238E27FC236}">
                <a16:creationId xmlns:a16="http://schemas.microsoft.com/office/drawing/2014/main" id="{38DC29B7-E3D3-4AB2-BB70-09991DCCA34B}"/>
              </a:ext>
            </a:extLst>
          </p:cNvPr>
          <p:cNvSpPr txBox="1"/>
          <p:nvPr/>
        </p:nvSpPr>
        <p:spPr bwMode="auto">
          <a:xfrm>
            <a:off x="7793604"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52" name="TextBox 151">
            <a:extLst>
              <a:ext uri="{FF2B5EF4-FFF2-40B4-BE49-F238E27FC236}">
                <a16:creationId xmlns:a16="http://schemas.microsoft.com/office/drawing/2014/main" id="{A3FEE980-19FF-4449-99E3-1D111D7C7598}"/>
              </a:ext>
            </a:extLst>
          </p:cNvPr>
          <p:cNvSpPr txBox="1"/>
          <p:nvPr/>
        </p:nvSpPr>
        <p:spPr bwMode="auto">
          <a:xfrm>
            <a:off x="8007705"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53" name="TextBox 152">
            <a:extLst>
              <a:ext uri="{FF2B5EF4-FFF2-40B4-BE49-F238E27FC236}">
                <a16:creationId xmlns:a16="http://schemas.microsoft.com/office/drawing/2014/main" id="{4DADF6C8-7BCF-4F2D-BD79-797ECCCA01AB}"/>
              </a:ext>
            </a:extLst>
          </p:cNvPr>
          <p:cNvSpPr txBox="1"/>
          <p:nvPr/>
        </p:nvSpPr>
        <p:spPr bwMode="auto">
          <a:xfrm>
            <a:off x="8221806"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154" name="TextBox 153">
            <a:extLst>
              <a:ext uri="{FF2B5EF4-FFF2-40B4-BE49-F238E27FC236}">
                <a16:creationId xmlns:a16="http://schemas.microsoft.com/office/drawing/2014/main" id="{639FC76D-39E2-4ECF-B785-A25C65AFBEFB}"/>
              </a:ext>
            </a:extLst>
          </p:cNvPr>
          <p:cNvSpPr txBox="1"/>
          <p:nvPr/>
        </p:nvSpPr>
        <p:spPr bwMode="auto">
          <a:xfrm>
            <a:off x="8435907"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155" name="TextBox 154">
            <a:extLst>
              <a:ext uri="{FF2B5EF4-FFF2-40B4-BE49-F238E27FC236}">
                <a16:creationId xmlns:a16="http://schemas.microsoft.com/office/drawing/2014/main" id="{B17FBEE9-48C9-4335-B6AB-5ED4859C761A}"/>
              </a:ext>
            </a:extLst>
          </p:cNvPr>
          <p:cNvSpPr txBox="1"/>
          <p:nvPr/>
        </p:nvSpPr>
        <p:spPr bwMode="auto">
          <a:xfrm>
            <a:off x="8650008"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156" name="TextBox 155">
            <a:extLst>
              <a:ext uri="{FF2B5EF4-FFF2-40B4-BE49-F238E27FC236}">
                <a16:creationId xmlns:a16="http://schemas.microsoft.com/office/drawing/2014/main" id="{198D4209-0F4E-4C02-8F05-8EDA386CE7E5}"/>
              </a:ext>
            </a:extLst>
          </p:cNvPr>
          <p:cNvSpPr txBox="1"/>
          <p:nvPr/>
        </p:nvSpPr>
        <p:spPr bwMode="auto">
          <a:xfrm>
            <a:off x="8864109"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57" name="TextBox 156">
            <a:extLst>
              <a:ext uri="{FF2B5EF4-FFF2-40B4-BE49-F238E27FC236}">
                <a16:creationId xmlns:a16="http://schemas.microsoft.com/office/drawing/2014/main" id="{1D8FFF44-1A1A-4C48-BC2C-441BEAE7612F}"/>
              </a:ext>
            </a:extLst>
          </p:cNvPr>
          <p:cNvSpPr txBox="1"/>
          <p:nvPr/>
        </p:nvSpPr>
        <p:spPr bwMode="auto">
          <a:xfrm>
            <a:off x="9078210"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158" name="TextBox 157">
            <a:extLst>
              <a:ext uri="{FF2B5EF4-FFF2-40B4-BE49-F238E27FC236}">
                <a16:creationId xmlns:a16="http://schemas.microsoft.com/office/drawing/2014/main" id="{28A11546-9D4E-4702-93E8-225730AC2A70}"/>
              </a:ext>
            </a:extLst>
          </p:cNvPr>
          <p:cNvSpPr txBox="1"/>
          <p:nvPr/>
        </p:nvSpPr>
        <p:spPr bwMode="auto">
          <a:xfrm>
            <a:off x="9292311"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159" name="TextBox 158">
            <a:extLst>
              <a:ext uri="{FF2B5EF4-FFF2-40B4-BE49-F238E27FC236}">
                <a16:creationId xmlns:a16="http://schemas.microsoft.com/office/drawing/2014/main" id="{A9906CEB-1A3A-47F8-ADBE-2B9D45F905E5}"/>
              </a:ext>
            </a:extLst>
          </p:cNvPr>
          <p:cNvSpPr txBox="1"/>
          <p:nvPr/>
        </p:nvSpPr>
        <p:spPr bwMode="auto">
          <a:xfrm>
            <a:off x="9506412"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160" name="TextBox 159">
            <a:extLst>
              <a:ext uri="{FF2B5EF4-FFF2-40B4-BE49-F238E27FC236}">
                <a16:creationId xmlns:a16="http://schemas.microsoft.com/office/drawing/2014/main" id="{DEDDDAB0-5CBF-47E9-8838-E278AE1F4880}"/>
              </a:ext>
            </a:extLst>
          </p:cNvPr>
          <p:cNvSpPr txBox="1"/>
          <p:nvPr/>
        </p:nvSpPr>
        <p:spPr bwMode="auto">
          <a:xfrm>
            <a:off x="9720513" y="4519772"/>
            <a:ext cx="65951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161" name="TextBox 160">
            <a:extLst>
              <a:ext uri="{FF2B5EF4-FFF2-40B4-BE49-F238E27FC236}">
                <a16:creationId xmlns:a16="http://schemas.microsoft.com/office/drawing/2014/main" id="{9D10F58C-2C9D-490F-8861-862CDD2E2A0F}"/>
              </a:ext>
            </a:extLst>
          </p:cNvPr>
          <p:cNvSpPr txBox="1"/>
          <p:nvPr/>
        </p:nvSpPr>
        <p:spPr bwMode="auto">
          <a:xfrm>
            <a:off x="5290953" y="4882021"/>
            <a:ext cx="1530870" cy="7386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Risk, n</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Atezo + Bev + CP</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Bev + CP</a:t>
            </a:r>
          </a:p>
        </p:txBody>
      </p:sp>
      <p:sp>
        <p:nvSpPr>
          <p:cNvPr id="162" name="TextBox 161">
            <a:extLst>
              <a:ext uri="{FF2B5EF4-FFF2-40B4-BE49-F238E27FC236}">
                <a16:creationId xmlns:a16="http://schemas.microsoft.com/office/drawing/2014/main" id="{E8A90D63-3F63-4A2A-AE67-56B66DC6EE66}"/>
              </a:ext>
            </a:extLst>
          </p:cNvPr>
          <p:cNvSpPr txBox="1"/>
          <p:nvPr/>
        </p:nvSpPr>
        <p:spPr bwMode="auto">
          <a:xfrm>
            <a:off x="6780389"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41</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63</a:t>
            </a:r>
          </a:p>
        </p:txBody>
      </p:sp>
      <p:sp>
        <p:nvSpPr>
          <p:cNvPr id="163" name="TextBox 162">
            <a:extLst>
              <a:ext uri="{FF2B5EF4-FFF2-40B4-BE49-F238E27FC236}">
                <a16:creationId xmlns:a16="http://schemas.microsoft.com/office/drawing/2014/main" id="{40F5AFCE-AA15-40F5-B8B2-5CC55E788807}"/>
              </a:ext>
            </a:extLst>
          </p:cNvPr>
          <p:cNvSpPr txBox="1"/>
          <p:nvPr/>
        </p:nvSpPr>
        <p:spPr bwMode="auto">
          <a:xfrm>
            <a:off x="6993143"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39</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61</a:t>
            </a:r>
          </a:p>
        </p:txBody>
      </p:sp>
      <p:sp>
        <p:nvSpPr>
          <p:cNvPr id="164" name="TextBox 163">
            <a:extLst>
              <a:ext uri="{FF2B5EF4-FFF2-40B4-BE49-F238E27FC236}">
                <a16:creationId xmlns:a16="http://schemas.microsoft.com/office/drawing/2014/main" id="{D7C08484-9045-477C-A9D3-05D36C7567F6}"/>
              </a:ext>
            </a:extLst>
          </p:cNvPr>
          <p:cNvSpPr txBox="1"/>
          <p:nvPr/>
        </p:nvSpPr>
        <p:spPr bwMode="auto">
          <a:xfrm>
            <a:off x="7205897"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57</a:t>
            </a:r>
          </a:p>
        </p:txBody>
      </p:sp>
      <p:sp>
        <p:nvSpPr>
          <p:cNvPr id="165" name="TextBox 164">
            <a:extLst>
              <a:ext uri="{FF2B5EF4-FFF2-40B4-BE49-F238E27FC236}">
                <a16:creationId xmlns:a16="http://schemas.microsoft.com/office/drawing/2014/main" id="{FAC219A1-91D9-4100-BFCF-3D99E6CEFBD0}"/>
              </a:ext>
            </a:extLst>
          </p:cNvPr>
          <p:cNvSpPr txBox="1"/>
          <p:nvPr/>
        </p:nvSpPr>
        <p:spPr bwMode="auto">
          <a:xfrm>
            <a:off x="7418651"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37</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49</a:t>
            </a:r>
          </a:p>
        </p:txBody>
      </p:sp>
      <p:sp>
        <p:nvSpPr>
          <p:cNvPr id="166" name="TextBox 165">
            <a:extLst>
              <a:ext uri="{FF2B5EF4-FFF2-40B4-BE49-F238E27FC236}">
                <a16:creationId xmlns:a16="http://schemas.microsoft.com/office/drawing/2014/main" id="{F0452F63-7DFC-4DEF-A1F5-0FCDDF2E0F93}"/>
              </a:ext>
            </a:extLst>
          </p:cNvPr>
          <p:cNvSpPr txBox="1"/>
          <p:nvPr/>
        </p:nvSpPr>
        <p:spPr bwMode="auto">
          <a:xfrm>
            <a:off x="7631405"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35</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46</a:t>
            </a:r>
          </a:p>
        </p:txBody>
      </p:sp>
      <p:sp>
        <p:nvSpPr>
          <p:cNvPr id="167" name="TextBox 166">
            <a:extLst>
              <a:ext uri="{FF2B5EF4-FFF2-40B4-BE49-F238E27FC236}">
                <a16:creationId xmlns:a16="http://schemas.microsoft.com/office/drawing/2014/main" id="{760DB7D9-3B75-4B94-A8EA-D0127CD3E2B1}"/>
              </a:ext>
            </a:extLst>
          </p:cNvPr>
          <p:cNvSpPr txBox="1"/>
          <p:nvPr/>
        </p:nvSpPr>
        <p:spPr bwMode="auto">
          <a:xfrm>
            <a:off x="7844159"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32</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39</a:t>
            </a:r>
          </a:p>
        </p:txBody>
      </p:sp>
      <p:sp>
        <p:nvSpPr>
          <p:cNvPr id="168" name="TextBox 167">
            <a:extLst>
              <a:ext uri="{FF2B5EF4-FFF2-40B4-BE49-F238E27FC236}">
                <a16:creationId xmlns:a16="http://schemas.microsoft.com/office/drawing/2014/main" id="{C2AD4FFB-5DE4-409B-B5ED-F3B0AA4C6547}"/>
              </a:ext>
            </a:extLst>
          </p:cNvPr>
          <p:cNvSpPr txBox="1"/>
          <p:nvPr/>
        </p:nvSpPr>
        <p:spPr bwMode="auto">
          <a:xfrm>
            <a:off x="8056913"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30</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37</a:t>
            </a:r>
          </a:p>
        </p:txBody>
      </p:sp>
      <p:sp>
        <p:nvSpPr>
          <p:cNvPr id="169" name="TextBox 168">
            <a:extLst>
              <a:ext uri="{FF2B5EF4-FFF2-40B4-BE49-F238E27FC236}">
                <a16:creationId xmlns:a16="http://schemas.microsoft.com/office/drawing/2014/main" id="{88664309-3863-4628-AEF1-CE3793AF48B9}"/>
              </a:ext>
            </a:extLst>
          </p:cNvPr>
          <p:cNvSpPr txBox="1"/>
          <p:nvPr/>
        </p:nvSpPr>
        <p:spPr bwMode="auto">
          <a:xfrm>
            <a:off x="8269667"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20</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28</a:t>
            </a:r>
          </a:p>
        </p:txBody>
      </p:sp>
      <p:sp>
        <p:nvSpPr>
          <p:cNvPr id="170" name="TextBox 169">
            <a:extLst>
              <a:ext uri="{FF2B5EF4-FFF2-40B4-BE49-F238E27FC236}">
                <a16:creationId xmlns:a16="http://schemas.microsoft.com/office/drawing/2014/main" id="{0FC3F6D9-642F-4633-994E-DA1144054A46}"/>
              </a:ext>
            </a:extLst>
          </p:cNvPr>
          <p:cNvSpPr txBox="1"/>
          <p:nvPr/>
        </p:nvSpPr>
        <p:spPr bwMode="auto">
          <a:xfrm>
            <a:off x="8482421"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15</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24</a:t>
            </a:r>
          </a:p>
        </p:txBody>
      </p:sp>
      <p:sp>
        <p:nvSpPr>
          <p:cNvPr id="171" name="TextBox 170">
            <a:extLst>
              <a:ext uri="{FF2B5EF4-FFF2-40B4-BE49-F238E27FC236}">
                <a16:creationId xmlns:a16="http://schemas.microsoft.com/office/drawing/2014/main" id="{A6CFD03C-3A8B-4C6B-904F-C9F5262BCB2E}"/>
              </a:ext>
            </a:extLst>
          </p:cNvPr>
          <p:cNvSpPr txBox="1"/>
          <p:nvPr/>
        </p:nvSpPr>
        <p:spPr bwMode="auto">
          <a:xfrm>
            <a:off x="8695175"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11</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17</a:t>
            </a:r>
          </a:p>
        </p:txBody>
      </p:sp>
      <p:sp>
        <p:nvSpPr>
          <p:cNvPr id="172" name="TextBox 171">
            <a:extLst>
              <a:ext uri="{FF2B5EF4-FFF2-40B4-BE49-F238E27FC236}">
                <a16:creationId xmlns:a16="http://schemas.microsoft.com/office/drawing/2014/main" id="{32788601-7FD0-4C1C-9358-D932924ED345}"/>
              </a:ext>
            </a:extLst>
          </p:cNvPr>
          <p:cNvSpPr txBox="1"/>
          <p:nvPr/>
        </p:nvSpPr>
        <p:spPr bwMode="auto">
          <a:xfrm>
            <a:off x="8907929"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9</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12</a:t>
            </a:r>
          </a:p>
        </p:txBody>
      </p:sp>
      <p:sp>
        <p:nvSpPr>
          <p:cNvPr id="173" name="TextBox 172">
            <a:extLst>
              <a:ext uri="{FF2B5EF4-FFF2-40B4-BE49-F238E27FC236}">
                <a16:creationId xmlns:a16="http://schemas.microsoft.com/office/drawing/2014/main" id="{0AC9C6E2-9EAD-4AC5-9FA1-BBF3B1E0FF53}"/>
              </a:ext>
            </a:extLst>
          </p:cNvPr>
          <p:cNvSpPr txBox="1"/>
          <p:nvPr/>
        </p:nvSpPr>
        <p:spPr bwMode="auto">
          <a:xfrm>
            <a:off x="9120683"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11</a:t>
            </a:r>
          </a:p>
        </p:txBody>
      </p:sp>
      <p:sp>
        <p:nvSpPr>
          <p:cNvPr id="174" name="TextBox 173">
            <a:extLst>
              <a:ext uri="{FF2B5EF4-FFF2-40B4-BE49-F238E27FC236}">
                <a16:creationId xmlns:a16="http://schemas.microsoft.com/office/drawing/2014/main" id="{73740718-1160-45AC-8917-6B11024F438F}"/>
              </a:ext>
            </a:extLst>
          </p:cNvPr>
          <p:cNvSpPr txBox="1"/>
          <p:nvPr/>
        </p:nvSpPr>
        <p:spPr bwMode="auto">
          <a:xfrm>
            <a:off x="9333437"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4</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7</a:t>
            </a:r>
          </a:p>
        </p:txBody>
      </p:sp>
      <p:sp>
        <p:nvSpPr>
          <p:cNvPr id="175" name="TextBox 174">
            <a:extLst>
              <a:ext uri="{FF2B5EF4-FFF2-40B4-BE49-F238E27FC236}">
                <a16:creationId xmlns:a16="http://schemas.microsoft.com/office/drawing/2014/main" id="{272089BD-0471-4060-A51E-0AD163A98533}"/>
              </a:ext>
            </a:extLst>
          </p:cNvPr>
          <p:cNvSpPr txBox="1"/>
          <p:nvPr/>
        </p:nvSpPr>
        <p:spPr bwMode="auto">
          <a:xfrm>
            <a:off x="9546190" y="5094192"/>
            <a:ext cx="533674" cy="5232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a:t>
            </a:r>
            <a:b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rPr>
              <a:t>2</a:t>
            </a:r>
          </a:p>
        </p:txBody>
      </p:sp>
      <p:cxnSp>
        <p:nvCxnSpPr>
          <p:cNvPr id="177" name="Straight Connector 176">
            <a:extLst>
              <a:ext uri="{FF2B5EF4-FFF2-40B4-BE49-F238E27FC236}">
                <a16:creationId xmlns:a16="http://schemas.microsoft.com/office/drawing/2014/main" id="{DBF6401E-B8B7-4DBC-B2A8-2B8F7FC33658}"/>
              </a:ext>
            </a:extLst>
          </p:cNvPr>
          <p:cNvCxnSpPr/>
          <p:nvPr/>
        </p:nvCxnSpPr>
        <p:spPr bwMode="auto">
          <a:xfrm>
            <a:off x="7037393" y="3169480"/>
            <a:ext cx="1868982" cy="0"/>
          </a:xfrm>
          <a:prstGeom prst="line">
            <a:avLst/>
          </a:prstGeom>
          <a:noFill/>
          <a:ln w="28575" cap="flat" cmpd="sng" algn="ctr">
            <a:solidFill>
              <a:schemeClr val="accent4"/>
            </a:solidFill>
            <a:prstDash val="sysDot"/>
            <a:round/>
            <a:headEnd type="none" w="med" len="med"/>
            <a:tailEnd type="none" w="med" len="med"/>
          </a:ln>
          <a:effectLst/>
        </p:spPr>
      </p:cxnSp>
      <p:sp>
        <p:nvSpPr>
          <p:cNvPr id="178" name="Freeform: Shape 177">
            <a:extLst>
              <a:ext uri="{FF2B5EF4-FFF2-40B4-BE49-F238E27FC236}">
                <a16:creationId xmlns:a16="http://schemas.microsoft.com/office/drawing/2014/main" id="{55B30E43-A872-4695-91F6-E388574CDAA9}"/>
              </a:ext>
            </a:extLst>
          </p:cNvPr>
          <p:cNvSpPr/>
          <p:nvPr/>
        </p:nvSpPr>
        <p:spPr bwMode="auto">
          <a:xfrm>
            <a:off x="7083425" y="1854200"/>
            <a:ext cx="2873375" cy="933450"/>
          </a:xfrm>
          <a:custGeom>
            <a:avLst/>
            <a:gdLst>
              <a:gd name="connsiteX0" fmla="*/ 2873375 w 2873375"/>
              <a:gd name="connsiteY0" fmla="*/ 933450 h 933450"/>
              <a:gd name="connsiteX1" fmla="*/ 1790700 w 2873375"/>
              <a:gd name="connsiteY1" fmla="*/ 933450 h 933450"/>
              <a:gd name="connsiteX2" fmla="*/ 1790700 w 2873375"/>
              <a:gd name="connsiteY2" fmla="*/ 822325 h 933450"/>
              <a:gd name="connsiteX3" fmla="*/ 1447800 w 2873375"/>
              <a:gd name="connsiteY3" fmla="*/ 822325 h 933450"/>
              <a:gd name="connsiteX4" fmla="*/ 1447800 w 2873375"/>
              <a:gd name="connsiteY4" fmla="*/ 727075 h 933450"/>
              <a:gd name="connsiteX5" fmla="*/ 1311275 w 2873375"/>
              <a:gd name="connsiteY5" fmla="*/ 727075 h 933450"/>
              <a:gd name="connsiteX6" fmla="*/ 1311275 w 2873375"/>
              <a:gd name="connsiteY6" fmla="*/ 660400 h 933450"/>
              <a:gd name="connsiteX7" fmla="*/ 1282700 w 2873375"/>
              <a:gd name="connsiteY7" fmla="*/ 660400 h 933450"/>
              <a:gd name="connsiteX8" fmla="*/ 1282700 w 2873375"/>
              <a:gd name="connsiteY8" fmla="*/ 587375 h 933450"/>
              <a:gd name="connsiteX9" fmla="*/ 1184275 w 2873375"/>
              <a:gd name="connsiteY9" fmla="*/ 587375 h 933450"/>
              <a:gd name="connsiteX10" fmla="*/ 1184275 w 2873375"/>
              <a:gd name="connsiteY10" fmla="*/ 520700 h 933450"/>
              <a:gd name="connsiteX11" fmla="*/ 1006475 w 2873375"/>
              <a:gd name="connsiteY11" fmla="*/ 520700 h 933450"/>
              <a:gd name="connsiteX12" fmla="*/ 1006475 w 2873375"/>
              <a:gd name="connsiteY12" fmla="*/ 457200 h 933450"/>
              <a:gd name="connsiteX13" fmla="*/ 904875 w 2873375"/>
              <a:gd name="connsiteY13" fmla="*/ 457200 h 933450"/>
              <a:gd name="connsiteX14" fmla="*/ 904875 w 2873375"/>
              <a:gd name="connsiteY14" fmla="*/ 381000 h 933450"/>
              <a:gd name="connsiteX15" fmla="*/ 854075 w 2873375"/>
              <a:gd name="connsiteY15" fmla="*/ 381000 h 933450"/>
              <a:gd name="connsiteX16" fmla="*/ 854075 w 2873375"/>
              <a:gd name="connsiteY16" fmla="*/ 317500 h 933450"/>
              <a:gd name="connsiteX17" fmla="*/ 625475 w 2873375"/>
              <a:gd name="connsiteY17" fmla="*/ 317500 h 933450"/>
              <a:gd name="connsiteX18" fmla="*/ 625475 w 2873375"/>
              <a:gd name="connsiteY18" fmla="*/ 260350 h 933450"/>
              <a:gd name="connsiteX19" fmla="*/ 327025 w 2873375"/>
              <a:gd name="connsiteY19" fmla="*/ 260350 h 933450"/>
              <a:gd name="connsiteX20" fmla="*/ 327025 w 2873375"/>
              <a:gd name="connsiteY20" fmla="*/ 190500 h 933450"/>
              <a:gd name="connsiteX21" fmla="*/ 203200 w 2873375"/>
              <a:gd name="connsiteY21" fmla="*/ 190500 h 933450"/>
              <a:gd name="connsiteX22" fmla="*/ 203200 w 2873375"/>
              <a:gd name="connsiteY22" fmla="*/ 139700 h 933450"/>
              <a:gd name="connsiteX23" fmla="*/ 117475 w 2873375"/>
              <a:gd name="connsiteY23" fmla="*/ 139700 h 933450"/>
              <a:gd name="connsiteX24" fmla="*/ 117475 w 2873375"/>
              <a:gd name="connsiteY24" fmla="*/ 0 h 933450"/>
              <a:gd name="connsiteX25" fmla="*/ 0 w 2873375"/>
              <a:gd name="connsiteY25" fmla="*/ 0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73375" h="933450">
                <a:moveTo>
                  <a:pt x="2873375" y="933450"/>
                </a:moveTo>
                <a:lnTo>
                  <a:pt x="1790700" y="933450"/>
                </a:lnTo>
                <a:lnTo>
                  <a:pt x="1790700" y="822325"/>
                </a:lnTo>
                <a:lnTo>
                  <a:pt x="1447800" y="822325"/>
                </a:lnTo>
                <a:lnTo>
                  <a:pt x="1447800" y="727075"/>
                </a:lnTo>
                <a:lnTo>
                  <a:pt x="1311275" y="727075"/>
                </a:lnTo>
                <a:lnTo>
                  <a:pt x="1311275" y="660400"/>
                </a:lnTo>
                <a:lnTo>
                  <a:pt x="1282700" y="660400"/>
                </a:lnTo>
                <a:lnTo>
                  <a:pt x="1282700" y="587375"/>
                </a:lnTo>
                <a:lnTo>
                  <a:pt x="1184275" y="587375"/>
                </a:lnTo>
                <a:lnTo>
                  <a:pt x="1184275" y="520700"/>
                </a:lnTo>
                <a:lnTo>
                  <a:pt x="1006475" y="520700"/>
                </a:lnTo>
                <a:lnTo>
                  <a:pt x="1006475" y="457200"/>
                </a:lnTo>
                <a:lnTo>
                  <a:pt x="904875" y="457200"/>
                </a:lnTo>
                <a:lnTo>
                  <a:pt x="904875" y="381000"/>
                </a:lnTo>
                <a:lnTo>
                  <a:pt x="854075" y="381000"/>
                </a:lnTo>
                <a:lnTo>
                  <a:pt x="854075" y="317500"/>
                </a:lnTo>
                <a:lnTo>
                  <a:pt x="625475" y="317500"/>
                </a:lnTo>
                <a:lnTo>
                  <a:pt x="625475" y="260350"/>
                </a:lnTo>
                <a:lnTo>
                  <a:pt x="327025" y="260350"/>
                </a:lnTo>
                <a:lnTo>
                  <a:pt x="327025" y="190500"/>
                </a:lnTo>
                <a:lnTo>
                  <a:pt x="203200" y="190500"/>
                </a:lnTo>
                <a:lnTo>
                  <a:pt x="203200" y="139700"/>
                </a:lnTo>
                <a:lnTo>
                  <a:pt x="117475" y="139700"/>
                </a:lnTo>
                <a:lnTo>
                  <a:pt x="117475" y="0"/>
                </a:lnTo>
                <a:lnTo>
                  <a:pt x="0" y="0"/>
                </a:lnTo>
              </a:path>
            </a:pathLst>
          </a:custGeom>
          <a:noFill/>
          <a:ln w="28575">
            <a:solidFill>
              <a:schemeClr val="accent3"/>
            </a:solidFill>
            <a:miter lim="800000"/>
            <a:headEnd/>
            <a:tailEnd/>
          </a:ln>
          <a:extLst>
            <a:ext uri="{909E8E84-426E-40dd-AFC4-6F175D3DCCD1}">
              <a14:hiddenFill xmlns:a14="http://schemas.microsoft.com/office/drawing/2010/main" xmlns="">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 name="Freeform: Shape 178">
            <a:extLst>
              <a:ext uri="{FF2B5EF4-FFF2-40B4-BE49-F238E27FC236}">
                <a16:creationId xmlns:a16="http://schemas.microsoft.com/office/drawing/2014/main" id="{17BEF6F3-E049-4263-81FB-95781822D66B}"/>
              </a:ext>
            </a:extLst>
          </p:cNvPr>
          <p:cNvSpPr/>
          <p:nvPr/>
        </p:nvSpPr>
        <p:spPr bwMode="auto">
          <a:xfrm>
            <a:off x="7102475" y="1876425"/>
            <a:ext cx="2825750" cy="1816100"/>
          </a:xfrm>
          <a:custGeom>
            <a:avLst/>
            <a:gdLst>
              <a:gd name="connsiteX0" fmla="*/ 2825750 w 2825750"/>
              <a:gd name="connsiteY0" fmla="*/ 1816100 h 1816100"/>
              <a:gd name="connsiteX1" fmla="*/ 2628900 w 2825750"/>
              <a:gd name="connsiteY1" fmla="*/ 1816100 h 1816100"/>
              <a:gd name="connsiteX2" fmla="*/ 2628900 w 2825750"/>
              <a:gd name="connsiteY2" fmla="*/ 1422400 h 1816100"/>
              <a:gd name="connsiteX3" fmla="*/ 1939925 w 2825750"/>
              <a:gd name="connsiteY3" fmla="*/ 1422400 h 1816100"/>
              <a:gd name="connsiteX4" fmla="*/ 1939925 w 2825750"/>
              <a:gd name="connsiteY4" fmla="*/ 1330325 h 1816100"/>
              <a:gd name="connsiteX5" fmla="*/ 1822450 w 2825750"/>
              <a:gd name="connsiteY5" fmla="*/ 1330325 h 1816100"/>
              <a:gd name="connsiteX6" fmla="*/ 1822450 w 2825750"/>
              <a:gd name="connsiteY6" fmla="*/ 1270000 h 1816100"/>
              <a:gd name="connsiteX7" fmla="*/ 1635125 w 2825750"/>
              <a:gd name="connsiteY7" fmla="*/ 1270000 h 1816100"/>
              <a:gd name="connsiteX8" fmla="*/ 1635125 w 2825750"/>
              <a:gd name="connsiteY8" fmla="*/ 1206500 h 1816100"/>
              <a:gd name="connsiteX9" fmla="*/ 1460500 w 2825750"/>
              <a:gd name="connsiteY9" fmla="*/ 1206500 h 1816100"/>
              <a:gd name="connsiteX10" fmla="*/ 1460500 w 2825750"/>
              <a:gd name="connsiteY10" fmla="*/ 1155700 h 1816100"/>
              <a:gd name="connsiteX11" fmla="*/ 1387475 w 2825750"/>
              <a:gd name="connsiteY11" fmla="*/ 1155700 h 1816100"/>
              <a:gd name="connsiteX12" fmla="*/ 1387475 w 2825750"/>
              <a:gd name="connsiteY12" fmla="*/ 1108075 h 1816100"/>
              <a:gd name="connsiteX13" fmla="*/ 1279525 w 2825750"/>
              <a:gd name="connsiteY13" fmla="*/ 1108075 h 1816100"/>
              <a:gd name="connsiteX14" fmla="*/ 1279525 w 2825750"/>
              <a:gd name="connsiteY14" fmla="*/ 1022350 h 1816100"/>
              <a:gd name="connsiteX15" fmla="*/ 1196975 w 2825750"/>
              <a:gd name="connsiteY15" fmla="*/ 1022350 h 1816100"/>
              <a:gd name="connsiteX16" fmla="*/ 1196975 w 2825750"/>
              <a:gd name="connsiteY16" fmla="*/ 987425 h 1816100"/>
              <a:gd name="connsiteX17" fmla="*/ 1079500 w 2825750"/>
              <a:gd name="connsiteY17" fmla="*/ 987425 h 1816100"/>
              <a:gd name="connsiteX18" fmla="*/ 1079500 w 2825750"/>
              <a:gd name="connsiteY18" fmla="*/ 942975 h 1816100"/>
              <a:gd name="connsiteX19" fmla="*/ 1035050 w 2825750"/>
              <a:gd name="connsiteY19" fmla="*/ 942975 h 1816100"/>
              <a:gd name="connsiteX20" fmla="*/ 1035050 w 2825750"/>
              <a:gd name="connsiteY20" fmla="*/ 892175 h 1816100"/>
              <a:gd name="connsiteX21" fmla="*/ 996950 w 2825750"/>
              <a:gd name="connsiteY21" fmla="*/ 892175 h 1816100"/>
              <a:gd name="connsiteX22" fmla="*/ 996950 w 2825750"/>
              <a:gd name="connsiteY22" fmla="*/ 838200 h 1816100"/>
              <a:gd name="connsiteX23" fmla="*/ 965200 w 2825750"/>
              <a:gd name="connsiteY23" fmla="*/ 838200 h 1816100"/>
              <a:gd name="connsiteX24" fmla="*/ 965200 w 2825750"/>
              <a:gd name="connsiteY24" fmla="*/ 781050 h 1816100"/>
              <a:gd name="connsiteX25" fmla="*/ 927100 w 2825750"/>
              <a:gd name="connsiteY25" fmla="*/ 781050 h 1816100"/>
              <a:gd name="connsiteX26" fmla="*/ 927100 w 2825750"/>
              <a:gd name="connsiteY26" fmla="*/ 739775 h 1816100"/>
              <a:gd name="connsiteX27" fmla="*/ 873125 w 2825750"/>
              <a:gd name="connsiteY27" fmla="*/ 739775 h 1816100"/>
              <a:gd name="connsiteX28" fmla="*/ 873125 w 2825750"/>
              <a:gd name="connsiteY28" fmla="*/ 688975 h 1816100"/>
              <a:gd name="connsiteX29" fmla="*/ 762000 w 2825750"/>
              <a:gd name="connsiteY29" fmla="*/ 688975 h 1816100"/>
              <a:gd name="connsiteX30" fmla="*/ 762000 w 2825750"/>
              <a:gd name="connsiteY30" fmla="*/ 603250 h 1816100"/>
              <a:gd name="connsiteX31" fmla="*/ 619125 w 2825750"/>
              <a:gd name="connsiteY31" fmla="*/ 603250 h 1816100"/>
              <a:gd name="connsiteX32" fmla="*/ 619125 w 2825750"/>
              <a:gd name="connsiteY32" fmla="*/ 558800 h 1816100"/>
              <a:gd name="connsiteX33" fmla="*/ 593725 w 2825750"/>
              <a:gd name="connsiteY33" fmla="*/ 558800 h 1816100"/>
              <a:gd name="connsiteX34" fmla="*/ 593725 w 2825750"/>
              <a:gd name="connsiteY34" fmla="*/ 504825 h 1816100"/>
              <a:gd name="connsiteX35" fmla="*/ 571500 w 2825750"/>
              <a:gd name="connsiteY35" fmla="*/ 504825 h 1816100"/>
              <a:gd name="connsiteX36" fmla="*/ 571500 w 2825750"/>
              <a:gd name="connsiteY36" fmla="*/ 463550 h 1816100"/>
              <a:gd name="connsiteX37" fmla="*/ 536575 w 2825750"/>
              <a:gd name="connsiteY37" fmla="*/ 463550 h 1816100"/>
              <a:gd name="connsiteX38" fmla="*/ 536575 w 2825750"/>
              <a:gd name="connsiteY38" fmla="*/ 390525 h 1816100"/>
              <a:gd name="connsiteX39" fmla="*/ 527050 w 2825750"/>
              <a:gd name="connsiteY39" fmla="*/ 381000 h 1816100"/>
              <a:gd name="connsiteX40" fmla="*/ 527050 w 2825750"/>
              <a:gd name="connsiteY40" fmla="*/ 311150 h 1816100"/>
              <a:gd name="connsiteX41" fmla="*/ 447675 w 2825750"/>
              <a:gd name="connsiteY41" fmla="*/ 311150 h 1816100"/>
              <a:gd name="connsiteX42" fmla="*/ 447675 w 2825750"/>
              <a:gd name="connsiteY42" fmla="*/ 263525 h 1816100"/>
              <a:gd name="connsiteX43" fmla="*/ 374650 w 2825750"/>
              <a:gd name="connsiteY43" fmla="*/ 263525 h 1816100"/>
              <a:gd name="connsiteX44" fmla="*/ 374650 w 2825750"/>
              <a:gd name="connsiteY44" fmla="*/ 219075 h 1816100"/>
              <a:gd name="connsiteX45" fmla="*/ 346075 w 2825750"/>
              <a:gd name="connsiteY45" fmla="*/ 219075 h 1816100"/>
              <a:gd name="connsiteX46" fmla="*/ 346075 w 2825750"/>
              <a:gd name="connsiteY46" fmla="*/ 174625 h 1816100"/>
              <a:gd name="connsiteX47" fmla="*/ 257175 w 2825750"/>
              <a:gd name="connsiteY47" fmla="*/ 174625 h 1816100"/>
              <a:gd name="connsiteX48" fmla="*/ 257175 w 2825750"/>
              <a:gd name="connsiteY48" fmla="*/ 146050 h 1816100"/>
              <a:gd name="connsiteX49" fmla="*/ 238125 w 2825750"/>
              <a:gd name="connsiteY49" fmla="*/ 146050 h 1816100"/>
              <a:gd name="connsiteX50" fmla="*/ 238125 w 2825750"/>
              <a:gd name="connsiteY50" fmla="*/ 88900 h 1816100"/>
              <a:gd name="connsiteX51" fmla="*/ 190500 w 2825750"/>
              <a:gd name="connsiteY51" fmla="*/ 88900 h 1816100"/>
              <a:gd name="connsiteX52" fmla="*/ 190500 w 2825750"/>
              <a:gd name="connsiteY52" fmla="*/ 66675 h 1816100"/>
              <a:gd name="connsiteX53" fmla="*/ 142875 w 2825750"/>
              <a:gd name="connsiteY53" fmla="*/ 66675 h 1816100"/>
              <a:gd name="connsiteX54" fmla="*/ 142875 w 2825750"/>
              <a:gd name="connsiteY54" fmla="*/ 19050 h 1816100"/>
              <a:gd name="connsiteX55" fmla="*/ 0 w 2825750"/>
              <a:gd name="connsiteY55" fmla="*/ 19050 h 1816100"/>
              <a:gd name="connsiteX56" fmla="*/ 0 w 2825750"/>
              <a:gd name="connsiteY56" fmla="*/ 0 h 181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825750" h="1816100">
                <a:moveTo>
                  <a:pt x="2825750" y="1816100"/>
                </a:moveTo>
                <a:lnTo>
                  <a:pt x="2628900" y="1816100"/>
                </a:lnTo>
                <a:lnTo>
                  <a:pt x="2628900" y="1422400"/>
                </a:lnTo>
                <a:lnTo>
                  <a:pt x="1939925" y="1422400"/>
                </a:lnTo>
                <a:lnTo>
                  <a:pt x="1939925" y="1330325"/>
                </a:lnTo>
                <a:lnTo>
                  <a:pt x="1822450" y="1330325"/>
                </a:lnTo>
                <a:lnTo>
                  <a:pt x="1822450" y="1270000"/>
                </a:lnTo>
                <a:lnTo>
                  <a:pt x="1635125" y="1270000"/>
                </a:lnTo>
                <a:lnTo>
                  <a:pt x="1635125" y="1206500"/>
                </a:lnTo>
                <a:lnTo>
                  <a:pt x="1460500" y="1206500"/>
                </a:lnTo>
                <a:lnTo>
                  <a:pt x="1460500" y="1155700"/>
                </a:lnTo>
                <a:lnTo>
                  <a:pt x="1387475" y="1155700"/>
                </a:lnTo>
                <a:lnTo>
                  <a:pt x="1387475" y="1108075"/>
                </a:lnTo>
                <a:lnTo>
                  <a:pt x="1279525" y="1108075"/>
                </a:lnTo>
                <a:lnTo>
                  <a:pt x="1279525" y="1022350"/>
                </a:lnTo>
                <a:lnTo>
                  <a:pt x="1196975" y="1022350"/>
                </a:lnTo>
                <a:lnTo>
                  <a:pt x="1196975" y="987425"/>
                </a:lnTo>
                <a:lnTo>
                  <a:pt x="1079500" y="987425"/>
                </a:lnTo>
                <a:lnTo>
                  <a:pt x="1079500" y="942975"/>
                </a:lnTo>
                <a:lnTo>
                  <a:pt x="1035050" y="942975"/>
                </a:lnTo>
                <a:lnTo>
                  <a:pt x="1035050" y="892175"/>
                </a:lnTo>
                <a:lnTo>
                  <a:pt x="996950" y="892175"/>
                </a:lnTo>
                <a:lnTo>
                  <a:pt x="996950" y="838200"/>
                </a:lnTo>
                <a:lnTo>
                  <a:pt x="965200" y="838200"/>
                </a:lnTo>
                <a:lnTo>
                  <a:pt x="965200" y="781050"/>
                </a:lnTo>
                <a:lnTo>
                  <a:pt x="927100" y="781050"/>
                </a:lnTo>
                <a:lnTo>
                  <a:pt x="927100" y="739775"/>
                </a:lnTo>
                <a:lnTo>
                  <a:pt x="873125" y="739775"/>
                </a:lnTo>
                <a:lnTo>
                  <a:pt x="873125" y="688975"/>
                </a:lnTo>
                <a:lnTo>
                  <a:pt x="762000" y="688975"/>
                </a:lnTo>
                <a:lnTo>
                  <a:pt x="762000" y="603250"/>
                </a:lnTo>
                <a:lnTo>
                  <a:pt x="619125" y="603250"/>
                </a:lnTo>
                <a:lnTo>
                  <a:pt x="619125" y="558800"/>
                </a:lnTo>
                <a:lnTo>
                  <a:pt x="593725" y="558800"/>
                </a:lnTo>
                <a:lnTo>
                  <a:pt x="593725" y="504825"/>
                </a:lnTo>
                <a:lnTo>
                  <a:pt x="571500" y="504825"/>
                </a:lnTo>
                <a:lnTo>
                  <a:pt x="571500" y="463550"/>
                </a:lnTo>
                <a:lnTo>
                  <a:pt x="536575" y="463550"/>
                </a:lnTo>
                <a:lnTo>
                  <a:pt x="536575" y="390525"/>
                </a:lnTo>
                <a:lnTo>
                  <a:pt x="527050" y="381000"/>
                </a:lnTo>
                <a:lnTo>
                  <a:pt x="527050" y="311150"/>
                </a:lnTo>
                <a:lnTo>
                  <a:pt x="447675" y="311150"/>
                </a:lnTo>
                <a:lnTo>
                  <a:pt x="447675" y="263525"/>
                </a:lnTo>
                <a:lnTo>
                  <a:pt x="374650" y="263525"/>
                </a:lnTo>
                <a:lnTo>
                  <a:pt x="374650" y="219075"/>
                </a:lnTo>
                <a:lnTo>
                  <a:pt x="346075" y="219075"/>
                </a:lnTo>
                <a:lnTo>
                  <a:pt x="346075" y="174625"/>
                </a:lnTo>
                <a:lnTo>
                  <a:pt x="257175" y="174625"/>
                </a:lnTo>
                <a:lnTo>
                  <a:pt x="257175" y="146050"/>
                </a:lnTo>
                <a:lnTo>
                  <a:pt x="238125" y="146050"/>
                </a:lnTo>
                <a:lnTo>
                  <a:pt x="238125" y="88900"/>
                </a:lnTo>
                <a:lnTo>
                  <a:pt x="190500" y="88900"/>
                </a:lnTo>
                <a:lnTo>
                  <a:pt x="190500" y="66675"/>
                </a:lnTo>
                <a:lnTo>
                  <a:pt x="142875" y="66675"/>
                </a:lnTo>
                <a:lnTo>
                  <a:pt x="142875" y="19050"/>
                </a:lnTo>
                <a:lnTo>
                  <a:pt x="0" y="19050"/>
                </a:lnTo>
                <a:lnTo>
                  <a:pt x="0" y="0"/>
                </a:lnTo>
              </a:path>
            </a:pathLst>
          </a:custGeom>
          <a:noFill/>
          <a:ln w="28575">
            <a:solidFill>
              <a:schemeClr val="accent4"/>
            </a:solidFill>
            <a:miter lim="800000"/>
            <a:headEnd/>
            <a:tailEnd/>
          </a:ln>
          <a:extLst>
            <a:ext uri="{909E8E84-426E-40dd-AFC4-6F175D3DCCD1}">
              <a14:hiddenFill xmlns:a14="http://schemas.microsoft.com/office/drawing/2010/main" xmlns="">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5439457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A19B49-7E69-4448-B2C2-6EDC9899087F}"/>
              </a:ext>
            </a:extLst>
          </p:cNvPr>
          <p:cNvSpPr>
            <a:spLocks noGrp="1"/>
          </p:cNvSpPr>
          <p:nvPr>
            <p:ph type="title"/>
          </p:nvPr>
        </p:nvSpPr>
        <p:spPr/>
        <p:txBody>
          <a:bodyPr/>
          <a:lstStyle/>
          <a:p>
            <a:r>
              <a:rPr lang="en-US" dirty="0"/>
              <a:t>IMpower130: </a:t>
            </a:r>
            <a:r>
              <a:rPr lang="en-US" altLang="en-US" dirty="0"/>
              <a:t>Carboplatin/nab-Paclitaxel ± Atezolizumab in Advanced Nonsquamous NSCLC </a:t>
            </a:r>
            <a:endParaRPr lang="en-US" dirty="0"/>
          </a:p>
        </p:txBody>
      </p:sp>
      <p:sp>
        <p:nvSpPr>
          <p:cNvPr id="3" name="Content Placeholder 2">
            <a:extLst>
              <a:ext uri="{FF2B5EF4-FFF2-40B4-BE49-F238E27FC236}">
                <a16:creationId xmlns:a16="http://schemas.microsoft.com/office/drawing/2014/main" id="{B9B1B698-6285-48C0-96E1-C20C9D2D60B6}"/>
              </a:ext>
            </a:extLst>
          </p:cNvPr>
          <p:cNvSpPr>
            <a:spLocks noGrp="1"/>
          </p:cNvSpPr>
          <p:nvPr>
            <p:ph idx="1"/>
          </p:nvPr>
        </p:nvSpPr>
        <p:spPr/>
        <p:txBody>
          <a:bodyPr/>
          <a:lstStyle/>
          <a:p>
            <a:r>
              <a:rPr lang="en-US" sz="2000" dirty="0"/>
              <a:t>Randomized, multicenter, open-label phase III study</a:t>
            </a:r>
          </a:p>
          <a:p>
            <a:endParaRPr lang="en-US" sz="2000" dirty="0"/>
          </a:p>
          <a:p>
            <a:endParaRPr lang="en-US" sz="2000" dirty="0"/>
          </a:p>
          <a:p>
            <a:endParaRPr lang="en-US" sz="2000" dirty="0"/>
          </a:p>
          <a:p>
            <a:endParaRPr lang="en-US" sz="2000" dirty="0"/>
          </a:p>
          <a:p>
            <a:endParaRPr lang="en-US" sz="2000" dirty="0"/>
          </a:p>
          <a:p>
            <a:endParaRPr lang="en-US" sz="2000" dirty="0"/>
          </a:p>
          <a:p>
            <a:endParaRPr lang="en-US" sz="2000" dirty="0"/>
          </a:p>
          <a:p>
            <a:pPr>
              <a:lnSpc>
                <a:spcPct val="100000"/>
              </a:lnSpc>
              <a:spcBef>
                <a:spcPts val="0"/>
              </a:spcBef>
              <a:spcAft>
                <a:spcPts val="0"/>
              </a:spcAft>
            </a:pPr>
            <a:r>
              <a:rPr lang="en-US" sz="2000" dirty="0"/>
              <a:t>Primary endpoint: PFS (investigator assessed), OS in wild-type </a:t>
            </a:r>
            <a:r>
              <a:rPr lang="en-US" sz="2000" i="1" dirty="0"/>
              <a:t>EGFR</a:t>
            </a:r>
            <a:r>
              <a:rPr lang="en-US" sz="2000" dirty="0"/>
              <a:t>/</a:t>
            </a:r>
            <a:r>
              <a:rPr lang="en-US" sz="2000" i="1" dirty="0"/>
              <a:t>ALK </a:t>
            </a:r>
            <a:r>
              <a:rPr lang="en-US" sz="2000" dirty="0"/>
              <a:t>patients</a:t>
            </a:r>
          </a:p>
          <a:p>
            <a:pPr>
              <a:lnSpc>
                <a:spcPct val="100000"/>
              </a:lnSpc>
              <a:spcBef>
                <a:spcPts val="0"/>
              </a:spcBef>
              <a:spcAft>
                <a:spcPts val="0"/>
              </a:spcAft>
            </a:pPr>
            <a:r>
              <a:rPr lang="en-US" sz="2000" dirty="0"/>
              <a:t>Secondary endpoints: PFS and OS in ITT and by PD-L1 expression in ITT wild-type populations; ORR and DoR; 1-yr and 2-yr OS, time to deterioration in lung cancer symptoms</a:t>
            </a:r>
          </a:p>
        </p:txBody>
      </p:sp>
      <p:sp>
        <p:nvSpPr>
          <p:cNvPr id="12" name="Line 52">
            <a:extLst>
              <a:ext uri="{FF2B5EF4-FFF2-40B4-BE49-F238E27FC236}">
                <a16:creationId xmlns:a16="http://schemas.microsoft.com/office/drawing/2014/main" id="{C60129B2-E046-422F-B15E-21530CEA2EB9}"/>
              </a:ext>
            </a:extLst>
          </p:cNvPr>
          <p:cNvSpPr>
            <a:spLocks noChangeShapeType="1"/>
          </p:cNvSpPr>
          <p:nvPr/>
        </p:nvSpPr>
        <p:spPr bwMode="auto">
          <a:xfrm>
            <a:off x="7328386" y="2908139"/>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 name="Line 52">
            <a:extLst>
              <a:ext uri="{FF2B5EF4-FFF2-40B4-BE49-F238E27FC236}">
                <a16:creationId xmlns:a16="http://schemas.microsoft.com/office/drawing/2014/main" id="{963C78A1-673C-4EEB-A0AD-F9C9A748A133}"/>
              </a:ext>
            </a:extLst>
          </p:cNvPr>
          <p:cNvSpPr>
            <a:spLocks noChangeShapeType="1"/>
          </p:cNvSpPr>
          <p:nvPr/>
        </p:nvSpPr>
        <p:spPr bwMode="auto">
          <a:xfrm>
            <a:off x="7328386" y="4091347"/>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Text Box 11">
            <a:extLst>
              <a:ext uri="{FF2B5EF4-FFF2-40B4-BE49-F238E27FC236}">
                <a16:creationId xmlns:a16="http://schemas.microsoft.com/office/drawing/2014/main" id="{73DB13AB-0E2F-4832-9534-BE3CB55D0D71}"/>
              </a:ext>
            </a:extLst>
          </p:cNvPr>
          <p:cNvSpPr txBox="1">
            <a:spLocks noChangeArrowheads="1"/>
          </p:cNvSpPr>
          <p:nvPr/>
        </p:nvSpPr>
        <p:spPr bwMode="auto">
          <a:xfrm>
            <a:off x="392061" y="6363114"/>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 Lancet Oncol. 2019;20:924.</a:t>
            </a:r>
          </a:p>
        </p:txBody>
      </p:sp>
      <p:sp>
        <p:nvSpPr>
          <p:cNvPr id="8" name="Rectangle 49">
            <a:extLst>
              <a:ext uri="{FF2B5EF4-FFF2-40B4-BE49-F238E27FC236}">
                <a16:creationId xmlns:a16="http://schemas.microsoft.com/office/drawing/2014/main" id="{94A8B889-8E3D-4988-B6E2-497952401E92}"/>
              </a:ext>
            </a:extLst>
          </p:cNvPr>
          <p:cNvSpPr>
            <a:spLocks noChangeArrowheads="1"/>
          </p:cNvSpPr>
          <p:nvPr/>
        </p:nvSpPr>
        <p:spPr bwMode="auto">
          <a:xfrm>
            <a:off x="4397324" y="2359499"/>
            <a:ext cx="3108960" cy="109728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Carboplatin + nab-Paclitaxel</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Atezolizumab</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3-wk cycles x 4-6</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483)</a:t>
            </a:r>
          </a:p>
        </p:txBody>
      </p:sp>
      <p:sp>
        <p:nvSpPr>
          <p:cNvPr id="11" name="Text Box 45">
            <a:extLst>
              <a:ext uri="{FF2B5EF4-FFF2-40B4-BE49-F238E27FC236}">
                <a16:creationId xmlns:a16="http://schemas.microsoft.com/office/drawing/2014/main" id="{1A2127FB-DECB-4194-85D5-F6FD658182FF}"/>
              </a:ext>
            </a:extLst>
          </p:cNvPr>
          <p:cNvSpPr txBox="1">
            <a:spLocks noChangeArrowheads="1"/>
          </p:cNvSpPr>
          <p:nvPr/>
        </p:nvSpPr>
        <p:spPr bwMode="auto">
          <a:xfrm>
            <a:off x="320732" y="2501201"/>
            <a:ext cx="3379092"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CT-naive stage IV nonsquamous NSCLC, ECOG PS 0/1, available tumor biopsy for PD-L1 assessment, asymptomatic brain mets acceptable;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mut or </a:t>
            </a:r>
            <a:r>
              <a:rPr kumimoji="0" lang="en-GB"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ALK</a:t>
            </a: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enrolled if disease progression on targeted therapy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724)</a:t>
            </a:r>
          </a:p>
        </p:txBody>
      </p:sp>
      <p:sp>
        <p:nvSpPr>
          <p:cNvPr id="17" name="Text Box 45">
            <a:extLst>
              <a:ext uri="{FF2B5EF4-FFF2-40B4-BE49-F238E27FC236}">
                <a16:creationId xmlns:a16="http://schemas.microsoft.com/office/drawing/2014/main" id="{FC0679CA-BF3D-41EC-B0A2-40A85FD87252}"/>
              </a:ext>
            </a:extLst>
          </p:cNvPr>
          <p:cNvSpPr txBox="1">
            <a:spLocks noChangeArrowheads="1"/>
          </p:cNvSpPr>
          <p:nvPr/>
        </p:nvSpPr>
        <p:spPr bwMode="auto">
          <a:xfrm>
            <a:off x="1337794" y="1922945"/>
            <a:ext cx="53401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sex, baseline liver metastases, </a:t>
            </a:r>
            <a:r>
              <a:rPr kumimoji="0" lang="en-GB" altLang="en-US" sz="1400" b="0" i="1"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tumor</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PD-L1 expression</a:t>
            </a:r>
          </a:p>
        </p:txBody>
      </p:sp>
      <p:sp>
        <p:nvSpPr>
          <p:cNvPr id="18" name="Text Box 45">
            <a:extLst>
              <a:ext uri="{FF2B5EF4-FFF2-40B4-BE49-F238E27FC236}">
                <a16:creationId xmlns:a16="http://schemas.microsoft.com/office/drawing/2014/main" id="{057A9BC0-3C06-42DF-9CB0-13BA496D71BB}"/>
              </a:ext>
            </a:extLst>
          </p:cNvPr>
          <p:cNvSpPr txBox="1">
            <a:spLocks noChangeArrowheads="1"/>
          </p:cNvSpPr>
          <p:nvPr/>
        </p:nvSpPr>
        <p:spPr bwMode="auto">
          <a:xfrm>
            <a:off x="604675" y="4695350"/>
            <a:ext cx="1058537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Carboplatin AUC 6 Q3W, nab-paclitaxel 100 mg/m</a:t>
            </a:r>
            <a:r>
              <a:rPr kumimoji="0" lang="en-GB"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QW, paclitaxel 200 mg/m</a:t>
            </a:r>
            <a:r>
              <a:rPr kumimoji="0" lang="en-GB"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Q3W, atezolizumab 1200 mg Q3W, pemetrexed 500 mg/m</a:t>
            </a:r>
            <a:r>
              <a:rPr kumimoji="0" lang="en-GB"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Q3W</a:t>
            </a:r>
          </a:p>
          <a:p>
            <a:pPr marL="0" marR="0" lvl="0" indent="0" algn="l" defTabSz="914400" rtl="0" eaLnBrk="1" fontAlgn="auto" latinLnBrk="0" hangingPunct="1">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*Crossover permitted for patients in chemotherapy alone arm enrolled before 6/15/2016, with confirmed PD status.</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Rectangle 50">
            <a:extLst>
              <a:ext uri="{FF2B5EF4-FFF2-40B4-BE49-F238E27FC236}">
                <a16:creationId xmlns:a16="http://schemas.microsoft.com/office/drawing/2014/main" id="{B0E4B53B-5366-4194-8655-67A80DE28787}"/>
              </a:ext>
            </a:extLst>
          </p:cNvPr>
          <p:cNvSpPr>
            <a:spLocks noChangeArrowheads="1"/>
          </p:cNvSpPr>
          <p:nvPr/>
        </p:nvSpPr>
        <p:spPr bwMode="auto">
          <a:xfrm>
            <a:off x="4397324" y="3542707"/>
            <a:ext cx="3108960" cy="109728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Carboplatin + nab-Paclitaxel</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3-wk cycles x 4-6</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240)</a:t>
            </a:r>
          </a:p>
        </p:txBody>
      </p:sp>
      <p:sp>
        <p:nvSpPr>
          <p:cNvPr id="20" name="Rectangle 49">
            <a:extLst>
              <a:ext uri="{FF2B5EF4-FFF2-40B4-BE49-F238E27FC236}">
                <a16:creationId xmlns:a16="http://schemas.microsoft.com/office/drawing/2014/main" id="{B228D03E-510E-4645-9B48-29A86B5EA484}"/>
              </a:ext>
            </a:extLst>
          </p:cNvPr>
          <p:cNvSpPr>
            <a:spLocks noChangeArrowheads="1"/>
          </p:cNvSpPr>
          <p:nvPr/>
        </p:nvSpPr>
        <p:spPr bwMode="auto">
          <a:xfrm>
            <a:off x="7711496" y="2391503"/>
            <a:ext cx="1645221" cy="103327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Atezolizumab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until PD</a:t>
            </a:r>
          </a:p>
        </p:txBody>
      </p:sp>
      <p:sp>
        <p:nvSpPr>
          <p:cNvPr id="21" name="Rectangle 50">
            <a:extLst>
              <a:ext uri="{FF2B5EF4-FFF2-40B4-BE49-F238E27FC236}">
                <a16:creationId xmlns:a16="http://schemas.microsoft.com/office/drawing/2014/main" id="{4EB59FD3-346F-4C3C-BCA5-AE66063212E3}"/>
              </a:ext>
            </a:extLst>
          </p:cNvPr>
          <p:cNvSpPr>
            <a:spLocks noChangeArrowheads="1"/>
          </p:cNvSpPr>
          <p:nvPr/>
        </p:nvSpPr>
        <p:spPr bwMode="auto">
          <a:xfrm>
            <a:off x="7711496" y="3574686"/>
            <a:ext cx="1645221" cy="1033322"/>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Observation or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Pemetrexed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until PD</a:t>
            </a:r>
          </a:p>
        </p:txBody>
      </p:sp>
      <p:sp>
        <p:nvSpPr>
          <p:cNvPr id="23" name="Line 52">
            <a:extLst>
              <a:ext uri="{FF2B5EF4-FFF2-40B4-BE49-F238E27FC236}">
                <a16:creationId xmlns:a16="http://schemas.microsoft.com/office/drawing/2014/main" id="{E9254677-FFC8-4BFE-BC14-50938042559A}"/>
              </a:ext>
            </a:extLst>
          </p:cNvPr>
          <p:cNvSpPr>
            <a:spLocks noChangeShapeType="1"/>
          </p:cNvSpPr>
          <p:nvPr/>
        </p:nvSpPr>
        <p:spPr bwMode="auto">
          <a:xfrm>
            <a:off x="9444132" y="4091347"/>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Rectangle 49">
            <a:extLst>
              <a:ext uri="{FF2B5EF4-FFF2-40B4-BE49-F238E27FC236}">
                <a16:creationId xmlns:a16="http://schemas.microsoft.com/office/drawing/2014/main" id="{223F0BE8-E66E-469C-A5D0-64D225D9AC6F}"/>
              </a:ext>
            </a:extLst>
          </p:cNvPr>
          <p:cNvSpPr>
            <a:spLocks noChangeArrowheads="1"/>
          </p:cNvSpPr>
          <p:nvPr/>
        </p:nvSpPr>
        <p:spPr bwMode="auto">
          <a:xfrm>
            <a:off x="9915475" y="3574686"/>
            <a:ext cx="1645221" cy="103332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Atezolizumab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until PD</a:t>
            </a:r>
          </a:p>
        </p:txBody>
      </p:sp>
      <p:sp>
        <p:nvSpPr>
          <p:cNvPr id="25" name="Text Box 45">
            <a:extLst>
              <a:ext uri="{FF2B5EF4-FFF2-40B4-BE49-F238E27FC236}">
                <a16:creationId xmlns:a16="http://schemas.microsoft.com/office/drawing/2014/main" id="{B6FFFB2B-3866-4C95-AA24-75EFFDFF600B}"/>
              </a:ext>
            </a:extLst>
          </p:cNvPr>
          <p:cNvSpPr txBox="1">
            <a:spLocks noChangeArrowheads="1"/>
          </p:cNvSpPr>
          <p:nvPr/>
        </p:nvSpPr>
        <p:spPr bwMode="auto">
          <a:xfrm>
            <a:off x="9781706" y="2892964"/>
            <a:ext cx="191275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Crossover allowed until 6/15/2016*</a:t>
            </a:r>
          </a:p>
        </p:txBody>
      </p:sp>
      <p:sp>
        <p:nvSpPr>
          <p:cNvPr id="26" name="Line 53">
            <a:extLst>
              <a:ext uri="{FF2B5EF4-FFF2-40B4-BE49-F238E27FC236}">
                <a16:creationId xmlns:a16="http://schemas.microsoft.com/office/drawing/2014/main" id="{3715C773-C48B-466C-90F7-7AA294516031}"/>
              </a:ext>
            </a:extLst>
          </p:cNvPr>
          <p:cNvSpPr>
            <a:spLocks noChangeShapeType="1"/>
          </p:cNvSpPr>
          <p:nvPr/>
        </p:nvSpPr>
        <p:spPr bwMode="auto">
          <a:xfrm>
            <a:off x="3687609" y="3627365"/>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 name="Line 54">
            <a:extLst>
              <a:ext uri="{FF2B5EF4-FFF2-40B4-BE49-F238E27FC236}">
                <a16:creationId xmlns:a16="http://schemas.microsoft.com/office/drawing/2014/main" id="{0344F95D-8EA3-4F8D-BFB7-916EC798BA36}"/>
              </a:ext>
            </a:extLst>
          </p:cNvPr>
          <p:cNvSpPr>
            <a:spLocks noChangeShapeType="1"/>
          </p:cNvSpPr>
          <p:nvPr/>
        </p:nvSpPr>
        <p:spPr bwMode="auto">
          <a:xfrm flipV="1">
            <a:off x="3687609" y="3027289"/>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 name="Text Box 45">
            <a:extLst>
              <a:ext uri="{FF2B5EF4-FFF2-40B4-BE49-F238E27FC236}">
                <a16:creationId xmlns:a16="http://schemas.microsoft.com/office/drawing/2014/main" id="{9617AA4A-6957-4934-8D2D-70A00FA08B91}"/>
              </a:ext>
            </a:extLst>
          </p:cNvPr>
          <p:cNvSpPr txBox="1">
            <a:spLocks noChangeArrowheads="1"/>
          </p:cNvSpPr>
          <p:nvPr/>
        </p:nvSpPr>
        <p:spPr bwMode="auto">
          <a:xfrm>
            <a:off x="9392394" y="3684034"/>
            <a:ext cx="4611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p>
        </p:txBody>
      </p:sp>
      <p:sp>
        <p:nvSpPr>
          <p:cNvPr id="9" name="TextBox 8">
            <a:extLst>
              <a:ext uri="{FF2B5EF4-FFF2-40B4-BE49-F238E27FC236}">
                <a16:creationId xmlns:a16="http://schemas.microsoft.com/office/drawing/2014/main" id="{8DB54E87-7CF7-4CF6-BC4F-07B79028C99C}"/>
              </a:ext>
            </a:extLst>
          </p:cNvPr>
          <p:cNvSpPr txBox="1"/>
          <p:nvPr/>
        </p:nvSpPr>
        <p:spPr bwMode="auto">
          <a:xfrm>
            <a:off x="3758148" y="2797371"/>
            <a:ext cx="48122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cxnSp>
        <p:nvCxnSpPr>
          <p:cNvPr id="15" name="Straight Arrow Connector 14">
            <a:extLst>
              <a:ext uri="{FF2B5EF4-FFF2-40B4-BE49-F238E27FC236}">
                <a16:creationId xmlns:a16="http://schemas.microsoft.com/office/drawing/2014/main" id="{51E294D2-FEF1-4427-A588-B46DDA289861}"/>
              </a:ext>
            </a:extLst>
          </p:cNvPr>
          <p:cNvCxnSpPr/>
          <p:nvPr/>
        </p:nvCxnSpPr>
        <p:spPr bwMode="auto">
          <a:xfrm>
            <a:off x="4004498" y="2348867"/>
            <a:ext cx="0" cy="455995"/>
          </a:xfrm>
          <a:prstGeom prst="straightConnector1">
            <a:avLst/>
          </a:prstGeom>
          <a:noFill/>
          <a:ln w="28575" cap="flat" cmpd="sng" algn="ctr">
            <a:solidFill>
              <a:schemeClr val="bg1"/>
            </a:solidFill>
            <a:prstDash val="solid"/>
            <a:round/>
            <a:headEnd type="none" w="med" len="med"/>
            <a:tailEnd type="triangle"/>
          </a:ln>
          <a:effectLst/>
        </p:spPr>
      </p:cxnSp>
      <p:grpSp>
        <p:nvGrpSpPr>
          <p:cNvPr id="28" name="Group 7">
            <a:extLst>
              <a:ext uri="{FF2B5EF4-FFF2-40B4-BE49-F238E27FC236}">
                <a16:creationId xmlns:a16="http://schemas.microsoft.com/office/drawing/2014/main" id="{22741D1F-F63E-4508-98DD-DED614F73649}"/>
              </a:ext>
            </a:extLst>
          </p:cNvPr>
          <p:cNvGrpSpPr>
            <a:grpSpLocks/>
          </p:cNvGrpSpPr>
          <p:nvPr/>
        </p:nvGrpSpPr>
        <p:grpSpPr bwMode="auto">
          <a:xfrm>
            <a:off x="9389569" y="6216652"/>
            <a:ext cx="2488502" cy="447822"/>
            <a:chOff x="9527309" y="3551529"/>
            <a:chExt cx="2488502" cy="448324"/>
          </a:xfrm>
        </p:grpSpPr>
        <p:pic>
          <p:nvPicPr>
            <p:cNvPr id="30" name="Picture 9">
              <a:extLst>
                <a:ext uri="{FF2B5EF4-FFF2-40B4-BE49-F238E27FC236}">
                  <a16:creationId xmlns:a16="http://schemas.microsoft.com/office/drawing/2014/main" id="{EA51DC24-40CD-4CB8-B0B1-FD6C8BDF90F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31" name="Rectangle 30">
              <a:extLst>
                <a:ext uri="{FF2B5EF4-FFF2-40B4-BE49-F238E27FC236}">
                  <a16:creationId xmlns:a16="http://schemas.microsoft.com/office/drawing/2014/main" id="{F9A0EEB6-9FB8-4B3E-BA87-BBB7E64D6AAF}"/>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36023014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2E9D07-BC1F-4673-9D7F-695EC2F35F3D}"/>
              </a:ext>
            </a:extLst>
          </p:cNvPr>
          <p:cNvSpPr>
            <a:spLocks noGrp="1"/>
          </p:cNvSpPr>
          <p:nvPr>
            <p:ph type="title"/>
          </p:nvPr>
        </p:nvSpPr>
        <p:spPr/>
        <p:txBody>
          <a:bodyPr/>
          <a:lstStyle/>
          <a:p>
            <a:r>
              <a:rPr lang="en-US" dirty="0"/>
              <a:t>IMpower130: Survival</a:t>
            </a:r>
          </a:p>
        </p:txBody>
      </p:sp>
      <p:sp>
        <p:nvSpPr>
          <p:cNvPr id="4" name="Content Placeholder 3">
            <a:extLst>
              <a:ext uri="{FF2B5EF4-FFF2-40B4-BE49-F238E27FC236}">
                <a16:creationId xmlns:a16="http://schemas.microsoft.com/office/drawing/2014/main" id="{D14B095E-665E-4495-B762-87495A3206EC}"/>
              </a:ext>
            </a:extLst>
          </p:cNvPr>
          <p:cNvSpPr>
            <a:spLocks noGrp="1"/>
          </p:cNvSpPr>
          <p:nvPr>
            <p:ph idx="1"/>
          </p:nvPr>
        </p:nvSpPr>
        <p:spPr>
          <a:xfrm>
            <a:off x="604675" y="5409227"/>
            <a:ext cx="10877529" cy="754506"/>
          </a:xfrm>
        </p:spPr>
        <p:txBody>
          <a:bodyPr/>
          <a:lstStyle/>
          <a:p>
            <a:r>
              <a:rPr lang="en-US" sz="2400" dirty="0"/>
              <a:t>In 2019, FDA approved atezolizumab + nab-paclitaxel and carboplatin for the first-line treatment of patients with metastatic NSCLC with no </a:t>
            </a:r>
            <a:r>
              <a:rPr lang="en-US" sz="2400" i="1" dirty="0"/>
              <a:t>EGFR</a:t>
            </a:r>
            <a:r>
              <a:rPr lang="en-US" sz="2400" dirty="0"/>
              <a:t> or </a:t>
            </a:r>
            <a:r>
              <a:rPr lang="en-US" sz="2400" i="1" dirty="0"/>
              <a:t>ALK</a:t>
            </a:r>
            <a:r>
              <a:rPr lang="en-US" sz="2400" dirty="0"/>
              <a:t> aberrations</a:t>
            </a:r>
          </a:p>
        </p:txBody>
      </p:sp>
      <p:sp>
        <p:nvSpPr>
          <p:cNvPr id="8" name="TextBox 7">
            <a:extLst>
              <a:ext uri="{FF2B5EF4-FFF2-40B4-BE49-F238E27FC236}">
                <a16:creationId xmlns:a16="http://schemas.microsoft.com/office/drawing/2014/main" id="{EB2413BA-29A9-445D-91EF-704EE3F80168}"/>
              </a:ext>
            </a:extLst>
          </p:cNvPr>
          <p:cNvSpPr txBox="1"/>
          <p:nvPr/>
        </p:nvSpPr>
        <p:spPr bwMode="auto">
          <a:xfrm>
            <a:off x="2468510" y="3142150"/>
            <a:ext cx="35071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0.54-0.77;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 .001)</a:t>
            </a:r>
          </a:p>
        </p:txBody>
      </p:sp>
      <p:sp>
        <p:nvSpPr>
          <p:cNvPr id="14" name="TextBox 13">
            <a:extLst>
              <a:ext uri="{FF2B5EF4-FFF2-40B4-BE49-F238E27FC236}">
                <a16:creationId xmlns:a16="http://schemas.microsoft.com/office/drawing/2014/main" id="{4131666D-4C82-4A17-B894-CAEF5C895088}"/>
              </a:ext>
            </a:extLst>
          </p:cNvPr>
          <p:cNvSpPr txBox="1"/>
          <p:nvPr/>
        </p:nvSpPr>
        <p:spPr bwMode="auto">
          <a:xfrm>
            <a:off x="2138795" y="5053230"/>
            <a:ext cx="25990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After Randomization</a:t>
            </a:r>
          </a:p>
        </p:txBody>
      </p:sp>
      <p:sp>
        <p:nvSpPr>
          <p:cNvPr id="58" name="TextBox 57">
            <a:extLst>
              <a:ext uri="{FF2B5EF4-FFF2-40B4-BE49-F238E27FC236}">
                <a16:creationId xmlns:a16="http://schemas.microsoft.com/office/drawing/2014/main" id="{FF36649C-64F9-49D8-AA6E-C19E0AC8AEB8}"/>
              </a:ext>
            </a:extLst>
          </p:cNvPr>
          <p:cNvSpPr txBox="1"/>
          <p:nvPr/>
        </p:nvSpPr>
        <p:spPr bwMode="auto">
          <a:xfrm>
            <a:off x="2201364" y="2655313"/>
            <a:ext cx="9553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Atezo + CT</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CT</a:t>
            </a:r>
          </a:p>
        </p:txBody>
      </p:sp>
      <p:sp>
        <p:nvSpPr>
          <p:cNvPr id="59" name="TextBox 58">
            <a:extLst>
              <a:ext uri="{FF2B5EF4-FFF2-40B4-BE49-F238E27FC236}">
                <a16:creationId xmlns:a16="http://schemas.microsoft.com/office/drawing/2014/main" id="{1247FEE2-26A0-45F3-82BF-629EDEAA3E60}"/>
              </a:ext>
            </a:extLst>
          </p:cNvPr>
          <p:cNvSpPr txBox="1"/>
          <p:nvPr/>
        </p:nvSpPr>
        <p:spPr bwMode="auto">
          <a:xfrm>
            <a:off x="3984024" y="2627223"/>
            <a:ext cx="41229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7.0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5.5</a:t>
            </a:r>
          </a:p>
        </p:txBody>
      </p:sp>
      <p:sp>
        <p:nvSpPr>
          <p:cNvPr id="60" name="TextBox 59">
            <a:extLst>
              <a:ext uri="{FF2B5EF4-FFF2-40B4-BE49-F238E27FC236}">
                <a16:creationId xmlns:a16="http://schemas.microsoft.com/office/drawing/2014/main" id="{4318FA69-E87A-4BA6-8464-60DD683420EA}"/>
              </a:ext>
            </a:extLst>
          </p:cNvPr>
          <p:cNvSpPr txBox="1"/>
          <p:nvPr/>
        </p:nvSpPr>
        <p:spPr bwMode="auto">
          <a:xfrm>
            <a:off x="3753342" y="2078434"/>
            <a:ext cx="85715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ct val="500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Mos</a:t>
            </a:r>
          </a:p>
        </p:txBody>
      </p:sp>
      <p:sp>
        <p:nvSpPr>
          <p:cNvPr id="61" name="TextBox 60">
            <a:extLst>
              <a:ext uri="{FF2B5EF4-FFF2-40B4-BE49-F238E27FC236}">
                <a16:creationId xmlns:a16="http://schemas.microsoft.com/office/drawing/2014/main" id="{7D8AADFE-4CA6-49A2-A8DC-2D65E76DC5C1}"/>
              </a:ext>
            </a:extLst>
          </p:cNvPr>
          <p:cNvSpPr txBox="1"/>
          <p:nvPr/>
        </p:nvSpPr>
        <p:spPr bwMode="auto">
          <a:xfrm>
            <a:off x="3137089" y="2661182"/>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228</a:t>
            </a:r>
          </a:p>
        </p:txBody>
      </p:sp>
      <p:sp>
        <p:nvSpPr>
          <p:cNvPr id="62" name="TextBox 61">
            <a:extLst>
              <a:ext uri="{FF2B5EF4-FFF2-40B4-BE49-F238E27FC236}">
                <a16:creationId xmlns:a16="http://schemas.microsoft.com/office/drawing/2014/main" id="{A248BAEC-A9D6-4E10-9822-DD16FC7DD675}"/>
              </a:ext>
            </a:extLst>
          </p:cNvPr>
          <p:cNvSpPr txBox="1"/>
          <p:nvPr/>
        </p:nvSpPr>
        <p:spPr bwMode="auto">
          <a:xfrm>
            <a:off x="2939912" y="2112393"/>
            <a:ext cx="8366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a:t>
            </a:r>
          </a:p>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a:t>
            </a:r>
          </a:p>
        </p:txBody>
      </p:sp>
      <p:sp>
        <p:nvSpPr>
          <p:cNvPr id="63" name="TextBox 62">
            <a:extLst>
              <a:ext uri="{FF2B5EF4-FFF2-40B4-BE49-F238E27FC236}">
                <a16:creationId xmlns:a16="http://schemas.microsoft.com/office/drawing/2014/main" id="{620D9D6C-D2C3-4990-B17D-0D580978CA65}"/>
              </a:ext>
            </a:extLst>
          </p:cNvPr>
          <p:cNvSpPr txBox="1"/>
          <p:nvPr/>
        </p:nvSpPr>
        <p:spPr bwMode="auto">
          <a:xfrm>
            <a:off x="4858122" y="2669904"/>
            <a:ext cx="5036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29.1</a:t>
            </a:r>
          </a:p>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14.1</a:t>
            </a:r>
          </a:p>
        </p:txBody>
      </p:sp>
      <p:sp>
        <p:nvSpPr>
          <p:cNvPr id="64" name="TextBox 63">
            <a:extLst>
              <a:ext uri="{FF2B5EF4-FFF2-40B4-BE49-F238E27FC236}">
                <a16:creationId xmlns:a16="http://schemas.microsoft.com/office/drawing/2014/main" id="{96668ECC-CA13-4C2E-9178-E329EF95DFBF}"/>
              </a:ext>
            </a:extLst>
          </p:cNvPr>
          <p:cNvSpPr txBox="1"/>
          <p:nvPr/>
        </p:nvSpPr>
        <p:spPr bwMode="auto">
          <a:xfrm>
            <a:off x="4744073" y="2121115"/>
            <a:ext cx="71526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12-Mo </a:t>
            </a:r>
          </a:p>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cxnSp>
        <p:nvCxnSpPr>
          <p:cNvPr id="39" name="Straight Connector 38">
            <a:extLst>
              <a:ext uri="{FF2B5EF4-FFF2-40B4-BE49-F238E27FC236}">
                <a16:creationId xmlns:a16="http://schemas.microsoft.com/office/drawing/2014/main" id="{C2FB1253-040E-41EC-A703-C9A90F550267}"/>
              </a:ext>
            </a:extLst>
          </p:cNvPr>
          <p:cNvCxnSpPr/>
          <p:nvPr/>
        </p:nvCxnSpPr>
        <p:spPr bwMode="auto">
          <a:xfrm>
            <a:off x="923743" y="4792955"/>
            <a:ext cx="4971767"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F869EFBD-79CC-4326-A2A3-704630E7F54D}"/>
              </a:ext>
            </a:extLst>
          </p:cNvPr>
          <p:cNvCxnSpPr/>
          <p:nvPr/>
        </p:nvCxnSpPr>
        <p:spPr bwMode="auto">
          <a:xfrm flipV="1">
            <a:off x="929354" y="2575095"/>
            <a:ext cx="0" cy="221786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48324ACF-BF51-414C-85D7-DBC74B03B1A8}"/>
              </a:ext>
            </a:extLst>
          </p:cNvPr>
          <p:cNvCxnSpPr/>
          <p:nvPr/>
        </p:nvCxnSpPr>
        <p:spPr bwMode="auto">
          <a:xfrm flipH="1">
            <a:off x="878852" y="2586095"/>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FA95EF66-0223-4E7F-94FB-DB700A259FE9}"/>
              </a:ext>
            </a:extLst>
          </p:cNvPr>
          <p:cNvCxnSpPr/>
          <p:nvPr/>
        </p:nvCxnSpPr>
        <p:spPr bwMode="auto">
          <a:xfrm flipH="1">
            <a:off x="878852" y="2806780"/>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E24062E5-648A-4D8B-8833-C6DB29D5F113}"/>
              </a:ext>
            </a:extLst>
          </p:cNvPr>
          <p:cNvCxnSpPr/>
          <p:nvPr/>
        </p:nvCxnSpPr>
        <p:spPr bwMode="auto">
          <a:xfrm flipH="1">
            <a:off x="878852" y="3027467"/>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3B51FB53-FC6E-4601-8697-7DDD050C0A83}"/>
              </a:ext>
            </a:extLst>
          </p:cNvPr>
          <p:cNvCxnSpPr/>
          <p:nvPr/>
        </p:nvCxnSpPr>
        <p:spPr bwMode="auto">
          <a:xfrm flipH="1">
            <a:off x="878852" y="3248153"/>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A07A50A9-FA3C-454E-9352-38C3F56AF74F}"/>
              </a:ext>
            </a:extLst>
          </p:cNvPr>
          <p:cNvCxnSpPr/>
          <p:nvPr/>
        </p:nvCxnSpPr>
        <p:spPr bwMode="auto">
          <a:xfrm flipH="1">
            <a:off x="878852" y="3468839"/>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14BF12DD-E5FD-4E32-936C-0B1863A8364E}"/>
              </a:ext>
            </a:extLst>
          </p:cNvPr>
          <p:cNvCxnSpPr/>
          <p:nvPr/>
        </p:nvCxnSpPr>
        <p:spPr bwMode="auto">
          <a:xfrm flipH="1">
            <a:off x="878852" y="3689524"/>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6FF8DD88-09E4-4452-9CF9-9600D3A7F138}"/>
              </a:ext>
            </a:extLst>
          </p:cNvPr>
          <p:cNvCxnSpPr/>
          <p:nvPr/>
        </p:nvCxnSpPr>
        <p:spPr bwMode="auto">
          <a:xfrm flipH="1">
            <a:off x="878852" y="3910210"/>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1B9228BC-C235-4E28-9145-C602AD0281BC}"/>
              </a:ext>
            </a:extLst>
          </p:cNvPr>
          <p:cNvCxnSpPr/>
          <p:nvPr/>
        </p:nvCxnSpPr>
        <p:spPr bwMode="auto">
          <a:xfrm flipH="1">
            <a:off x="878852" y="4130896"/>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0E85C04-E987-4668-B991-F08A363E432C}"/>
              </a:ext>
            </a:extLst>
          </p:cNvPr>
          <p:cNvCxnSpPr/>
          <p:nvPr/>
        </p:nvCxnSpPr>
        <p:spPr bwMode="auto">
          <a:xfrm flipH="1">
            <a:off x="878852" y="4351582"/>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86CB9D07-3FD3-437E-B144-C93A3A6A0F0D}"/>
              </a:ext>
            </a:extLst>
          </p:cNvPr>
          <p:cNvCxnSpPr/>
          <p:nvPr/>
        </p:nvCxnSpPr>
        <p:spPr bwMode="auto">
          <a:xfrm flipH="1">
            <a:off x="878852" y="4572267"/>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AD6222AC-2A32-41F0-8059-BB5146CF3114}"/>
              </a:ext>
            </a:extLst>
          </p:cNvPr>
          <p:cNvCxnSpPr/>
          <p:nvPr/>
        </p:nvCxnSpPr>
        <p:spPr bwMode="auto">
          <a:xfrm flipH="1">
            <a:off x="878852" y="4792955"/>
            <a:ext cx="41245" cy="0"/>
          </a:xfrm>
          <a:prstGeom prst="line">
            <a:avLst/>
          </a:prstGeom>
          <a:noFill/>
          <a:ln w="28575" cap="flat" cmpd="sng" algn="ctr">
            <a:solidFill>
              <a:schemeClr val="bg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074F24FC-D8C2-47C9-AA67-9267EE275F2B}"/>
              </a:ext>
            </a:extLst>
          </p:cNvPr>
          <p:cNvCxnSpPr/>
          <p:nvPr/>
        </p:nvCxnSpPr>
        <p:spPr bwMode="auto">
          <a:xfrm>
            <a:off x="929354"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3EDB16DA-4A25-401C-899D-0CA1C6F1E636}"/>
              </a:ext>
            </a:extLst>
          </p:cNvPr>
          <p:cNvCxnSpPr/>
          <p:nvPr/>
        </p:nvCxnSpPr>
        <p:spPr bwMode="auto">
          <a:xfrm>
            <a:off x="1094893"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613C8791-48BD-4A5F-988C-05D4868E3D7C}"/>
              </a:ext>
            </a:extLst>
          </p:cNvPr>
          <p:cNvCxnSpPr/>
          <p:nvPr/>
        </p:nvCxnSpPr>
        <p:spPr bwMode="auto">
          <a:xfrm>
            <a:off x="1260432"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CCFD0861-6606-41CA-A1F8-DEF32E1A17A7}"/>
              </a:ext>
            </a:extLst>
          </p:cNvPr>
          <p:cNvCxnSpPr/>
          <p:nvPr/>
        </p:nvCxnSpPr>
        <p:spPr bwMode="auto">
          <a:xfrm>
            <a:off x="1425969"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2027AD2B-EE0C-46CA-A2E8-F5EFE73F021A}"/>
              </a:ext>
            </a:extLst>
          </p:cNvPr>
          <p:cNvCxnSpPr/>
          <p:nvPr/>
        </p:nvCxnSpPr>
        <p:spPr bwMode="auto">
          <a:xfrm>
            <a:off x="1591508"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A189144B-AC46-48FC-B7A4-82E03E6B43B0}"/>
              </a:ext>
            </a:extLst>
          </p:cNvPr>
          <p:cNvCxnSpPr/>
          <p:nvPr/>
        </p:nvCxnSpPr>
        <p:spPr bwMode="auto">
          <a:xfrm>
            <a:off x="1757047"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266E340A-4509-480B-BF05-43F9CCAEB3FF}"/>
              </a:ext>
            </a:extLst>
          </p:cNvPr>
          <p:cNvCxnSpPr/>
          <p:nvPr/>
        </p:nvCxnSpPr>
        <p:spPr bwMode="auto">
          <a:xfrm>
            <a:off x="1922586"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EEFE8A77-E19B-4E46-93F3-F624F88CB852}"/>
              </a:ext>
            </a:extLst>
          </p:cNvPr>
          <p:cNvCxnSpPr/>
          <p:nvPr/>
        </p:nvCxnSpPr>
        <p:spPr bwMode="auto">
          <a:xfrm>
            <a:off x="2088124"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F53966FA-F16B-4AF8-B8FC-1C0F7ADF5830}"/>
              </a:ext>
            </a:extLst>
          </p:cNvPr>
          <p:cNvCxnSpPr/>
          <p:nvPr/>
        </p:nvCxnSpPr>
        <p:spPr bwMode="auto">
          <a:xfrm>
            <a:off x="2253662"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307F10E0-D274-46FC-9742-7661A0D553E6}"/>
              </a:ext>
            </a:extLst>
          </p:cNvPr>
          <p:cNvCxnSpPr/>
          <p:nvPr/>
        </p:nvCxnSpPr>
        <p:spPr bwMode="auto">
          <a:xfrm>
            <a:off x="2419201"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E1E3400E-A4B1-4AEE-A749-CB00DF7387AF}"/>
              </a:ext>
            </a:extLst>
          </p:cNvPr>
          <p:cNvCxnSpPr/>
          <p:nvPr/>
        </p:nvCxnSpPr>
        <p:spPr bwMode="auto">
          <a:xfrm>
            <a:off x="2584740"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CBD62C13-8349-494B-BF50-A066D5679EE1}"/>
              </a:ext>
            </a:extLst>
          </p:cNvPr>
          <p:cNvCxnSpPr/>
          <p:nvPr/>
        </p:nvCxnSpPr>
        <p:spPr bwMode="auto">
          <a:xfrm>
            <a:off x="2750278"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771963A2-682B-4EB9-A670-E0D15366575D}"/>
              </a:ext>
            </a:extLst>
          </p:cNvPr>
          <p:cNvCxnSpPr/>
          <p:nvPr/>
        </p:nvCxnSpPr>
        <p:spPr bwMode="auto">
          <a:xfrm>
            <a:off x="2915817"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A60DC4E1-A3D4-486B-B347-0CC7BCB77867}"/>
              </a:ext>
            </a:extLst>
          </p:cNvPr>
          <p:cNvCxnSpPr/>
          <p:nvPr/>
        </p:nvCxnSpPr>
        <p:spPr bwMode="auto">
          <a:xfrm>
            <a:off x="3081355"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2DF16977-E950-44C2-A7FB-837E0CB401B5}"/>
              </a:ext>
            </a:extLst>
          </p:cNvPr>
          <p:cNvCxnSpPr/>
          <p:nvPr/>
        </p:nvCxnSpPr>
        <p:spPr bwMode="auto">
          <a:xfrm>
            <a:off x="3246894"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125C23E4-E5DE-46B6-951A-43875BA2881B}"/>
              </a:ext>
            </a:extLst>
          </p:cNvPr>
          <p:cNvCxnSpPr/>
          <p:nvPr/>
        </p:nvCxnSpPr>
        <p:spPr bwMode="auto">
          <a:xfrm>
            <a:off x="3412433"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CD5FEAD3-141E-4500-8ADC-66F9527D43D8}"/>
              </a:ext>
            </a:extLst>
          </p:cNvPr>
          <p:cNvCxnSpPr/>
          <p:nvPr/>
        </p:nvCxnSpPr>
        <p:spPr bwMode="auto">
          <a:xfrm>
            <a:off x="3577971"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B164FD4E-D963-4528-9E45-831D12B0439E}"/>
              </a:ext>
            </a:extLst>
          </p:cNvPr>
          <p:cNvCxnSpPr/>
          <p:nvPr/>
        </p:nvCxnSpPr>
        <p:spPr bwMode="auto">
          <a:xfrm>
            <a:off x="3743510"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7FB6FEEA-A4EA-4F7D-88FD-FFECB6F374D8}"/>
              </a:ext>
            </a:extLst>
          </p:cNvPr>
          <p:cNvCxnSpPr/>
          <p:nvPr/>
        </p:nvCxnSpPr>
        <p:spPr bwMode="auto">
          <a:xfrm>
            <a:off x="3909049"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2F1E366E-FFAE-4321-997E-AD747A5DD8C8}"/>
              </a:ext>
            </a:extLst>
          </p:cNvPr>
          <p:cNvCxnSpPr/>
          <p:nvPr/>
        </p:nvCxnSpPr>
        <p:spPr bwMode="auto">
          <a:xfrm>
            <a:off x="4074587"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B7BD8769-DDC8-4058-8ADE-929371D682FA}"/>
              </a:ext>
            </a:extLst>
          </p:cNvPr>
          <p:cNvCxnSpPr/>
          <p:nvPr/>
        </p:nvCxnSpPr>
        <p:spPr bwMode="auto">
          <a:xfrm>
            <a:off x="4240126"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4D611D86-A988-4C1D-81DF-57A2BCB91DF4}"/>
              </a:ext>
            </a:extLst>
          </p:cNvPr>
          <p:cNvCxnSpPr/>
          <p:nvPr/>
        </p:nvCxnSpPr>
        <p:spPr bwMode="auto">
          <a:xfrm>
            <a:off x="4405664"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6F53AD14-9F24-47CC-84DD-68F1BEA2816D}"/>
              </a:ext>
            </a:extLst>
          </p:cNvPr>
          <p:cNvCxnSpPr/>
          <p:nvPr/>
        </p:nvCxnSpPr>
        <p:spPr bwMode="auto">
          <a:xfrm>
            <a:off x="4571203"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62215311-37A2-4395-91A5-24E5226F50E7}"/>
              </a:ext>
            </a:extLst>
          </p:cNvPr>
          <p:cNvCxnSpPr/>
          <p:nvPr/>
        </p:nvCxnSpPr>
        <p:spPr bwMode="auto">
          <a:xfrm>
            <a:off x="4736741"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C1FAAB2-530C-4AA5-9B07-E5556F503E04}"/>
              </a:ext>
            </a:extLst>
          </p:cNvPr>
          <p:cNvCxnSpPr/>
          <p:nvPr/>
        </p:nvCxnSpPr>
        <p:spPr bwMode="auto">
          <a:xfrm>
            <a:off x="4902280"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91790398-CF42-41F3-9141-E77AA7C8F4EA}"/>
              </a:ext>
            </a:extLst>
          </p:cNvPr>
          <p:cNvCxnSpPr/>
          <p:nvPr/>
        </p:nvCxnSpPr>
        <p:spPr bwMode="auto">
          <a:xfrm>
            <a:off x="5067818"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6301CD1E-5CBC-446B-9F26-388342BA2A84}"/>
              </a:ext>
            </a:extLst>
          </p:cNvPr>
          <p:cNvCxnSpPr/>
          <p:nvPr/>
        </p:nvCxnSpPr>
        <p:spPr bwMode="auto">
          <a:xfrm>
            <a:off x="5233357"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B1693EFE-1CCB-4FAF-803B-599EEA89C8B9}"/>
              </a:ext>
            </a:extLst>
          </p:cNvPr>
          <p:cNvCxnSpPr/>
          <p:nvPr/>
        </p:nvCxnSpPr>
        <p:spPr bwMode="auto">
          <a:xfrm>
            <a:off x="5398895"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0504294A-A938-471A-8867-51F6117282E8}"/>
              </a:ext>
            </a:extLst>
          </p:cNvPr>
          <p:cNvCxnSpPr/>
          <p:nvPr/>
        </p:nvCxnSpPr>
        <p:spPr bwMode="auto">
          <a:xfrm>
            <a:off x="5564434"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215717F9-9E04-4A94-8B8C-5F6FC050FA74}"/>
              </a:ext>
            </a:extLst>
          </p:cNvPr>
          <p:cNvCxnSpPr/>
          <p:nvPr/>
        </p:nvCxnSpPr>
        <p:spPr bwMode="auto">
          <a:xfrm>
            <a:off x="5729973" y="4792956"/>
            <a:ext cx="0" cy="40425"/>
          </a:xfrm>
          <a:prstGeom prst="line">
            <a:avLst/>
          </a:prstGeom>
          <a:noFill/>
          <a:ln w="28575" cap="flat" cmpd="sng" algn="ctr">
            <a:solidFill>
              <a:schemeClr val="bg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CA9B061C-0D4E-4899-BFC2-EBB6E55CF92C}"/>
              </a:ext>
            </a:extLst>
          </p:cNvPr>
          <p:cNvCxnSpPr/>
          <p:nvPr/>
        </p:nvCxnSpPr>
        <p:spPr bwMode="auto">
          <a:xfrm>
            <a:off x="5895509" y="4792956"/>
            <a:ext cx="0" cy="40425"/>
          </a:xfrm>
          <a:prstGeom prst="line">
            <a:avLst/>
          </a:prstGeom>
          <a:noFill/>
          <a:ln w="28575" cap="flat" cmpd="sng" algn="ctr">
            <a:solidFill>
              <a:schemeClr val="bg1"/>
            </a:solidFill>
            <a:prstDash val="solid"/>
            <a:round/>
            <a:headEnd type="none" w="med" len="med"/>
            <a:tailEnd type="none" w="med" len="med"/>
          </a:ln>
          <a:effectLst/>
        </p:spPr>
      </p:cxnSp>
      <p:sp>
        <p:nvSpPr>
          <p:cNvPr id="101" name="TextBox 100">
            <a:extLst>
              <a:ext uri="{FF2B5EF4-FFF2-40B4-BE49-F238E27FC236}">
                <a16:creationId xmlns:a16="http://schemas.microsoft.com/office/drawing/2014/main" id="{31D8524E-1056-4275-9384-CE9B865663E8}"/>
              </a:ext>
            </a:extLst>
          </p:cNvPr>
          <p:cNvSpPr txBox="1"/>
          <p:nvPr/>
        </p:nvSpPr>
        <p:spPr bwMode="auto">
          <a:xfrm>
            <a:off x="431689" y="2440575"/>
            <a:ext cx="4752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02" name="TextBox 101">
            <a:extLst>
              <a:ext uri="{FF2B5EF4-FFF2-40B4-BE49-F238E27FC236}">
                <a16:creationId xmlns:a16="http://schemas.microsoft.com/office/drawing/2014/main" id="{C177A2EE-A85A-4F90-839F-B7E65DC3DF1E}"/>
              </a:ext>
            </a:extLst>
          </p:cNvPr>
          <p:cNvSpPr txBox="1"/>
          <p:nvPr/>
        </p:nvSpPr>
        <p:spPr bwMode="auto">
          <a:xfrm>
            <a:off x="530943" y="2662755"/>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103" name="TextBox 102">
            <a:extLst>
              <a:ext uri="{FF2B5EF4-FFF2-40B4-BE49-F238E27FC236}">
                <a16:creationId xmlns:a16="http://schemas.microsoft.com/office/drawing/2014/main" id="{25294626-7BDD-4FFB-B580-7664C705FA18}"/>
              </a:ext>
            </a:extLst>
          </p:cNvPr>
          <p:cNvSpPr txBox="1"/>
          <p:nvPr/>
        </p:nvSpPr>
        <p:spPr bwMode="auto">
          <a:xfrm>
            <a:off x="530943" y="2903600"/>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04" name="TextBox 103">
            <a:extLst>
              <a:ext uri="{FF2B5EF4-FFF2-40B4-BE49-F238E27FC236}">
                <a16:creationId xmlns:a16="http://schemas.microsoft.com/office/drawing/2014/main" id="{4F747327-19CE-49E3-BAA2-298B1C77B109}"/>
              </a:ext>
            </a:extLst>
          </p:cNvPr>
          <p:cNvSpPr txBox="1"/>
          <p:nvPr/>
        </p:nvSpPr>
        <p:spPr bwMode="auto">
          <a:xfrm>
            <a:off x="530943" y="3125782"/>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105" name="TextBox 104">
            <a:extLst>
              <a:ext uri="{FF2B5EF4-FFF2-40B4-BE49-F238E27FC236}">
                <a16:creationId xmlns:a16="http://schemas.microsoft.com/office/drawing/2014/main" id="{9BD4ED15-5A5E-4BBE-9647-0376D876076C}"/>
              </a:ext>
            </a:extLst>
          </p:cNvPr>
          <p:cNvSpPr txBox="1"/>
          <p:nvPr/>
        </p:nvSpPr>
        <p:spPr bwMode="auto">
          <a:xfrm>
            <a:off x="530943" y="3347965"/>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06" name="TextBox 105">
            <a:extLst>
              <a:ext uri="{FF2B5EF4-FFF2-40B4-BE49-F238E27FC236}">
                <a16:creationId xmlns:a16="http://schemas.microsoft.com/office/drawing/2014/main" id="{09D692AD-0A9F-4F71-99AE-171E54218408}"/>
              </a:ext>
            </a:extLst>
          </p:cNvPr>
          <p:cNvSpPr txBox="1"/>
          <p:nvPr/>
        </p:nvSpPr>
        <p:spPr bwMode="auto">
          <a:xfrm>
            <a:off x="530943" y="3570147"/>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107" name="TextBox 106">
            <a:extLst>
              <a:ext uri="{FF2B5EF4-FFF2-40B4-BE49-F238E27FC236}">
                <a16:creationId xmlns:a16="http://schemas.microsoft.com/office/drawing/2014/main" id="{0CD2C93B-58CB-491A-91AF-58A0F0EDCA21}"/>
              </a:ext>
            </a:extLst>
          </p:cNvPr>
          <p:cNvSpPr txBox="1"/>
          <p:nvPr/>
        </p:nvSpPr>
        <p:spPr bwMode="auto">
          <a:xfrm>
            <a:off x="530943" y="3792330"/>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08" name="TextBox 107">
            <a:extLst>
              <a:ext uri="{FF2B5EF4-FFF2-40B4-BE49-F238E27FC236}">
                <a16:creationId xmlns:a16="http://schemas.microsoft.com/office/drawing/2014/main" id="{E737AC71-7717-4B88-B9AE-658C6CE02FA4}"/>
              </a:ext>
            </a:extLst>
          </p:cNvPr>
          <p:cNvSpPr txBox="1"/>
          <p:nvPr/>
        </p:nvSpPr>
        <p:spPr bwMode="auto">
          <a:xfrm>
            <a:off x="530943" y="4014513"/>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09" name="TextBox 108">
            <a:extLst>
              <a:ext uri="{FF2B5EF4-FFF2-40B4-BE49-F238E27FC236}">
                <a16:creationId xmlns:a16="http://schemas.microsoft.com/office/drawing/2014/main" id="{885723A0-3016-43EE-A81E-6BA8779B5CDE}"/>
              </a:ext>
            </a:extLst>
          </p:cNvPr>
          <p:cNvSpPr txBox="1"/>
          <p:nvPr/>
        </p:nvSpPr>
        <p:spPr bwMode="auto">
          <a:xfrm>
            <a:off x="530943" y="4236696"/>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10" name="TextBox 109">
            <a:extLst>
              <a:ext uri="{FF2B5EF4-FFF2-40B4-BE49-F238E27FC236}">
                <a16:creationId xmlns:a16="http://schemas.microsoft.com/office/drawing/2014/main" id="{A220AED4-8808-4EE6-940C-3073D59D2C12}"/>
              </a:ext>
            </a:extLst>
          </p:cNvPr>
          <p:cNvSpPr txBox="1"/>
          <p:nvPr/>
        </p:nvSpPr>
        <p:spPr bwMode="auto">
          <a:xfrm>
            <a:off x="530943" y="4458878"/>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11" name="TextBox 110">
            <a:extLst>
              <a:ext uri="{FF2B5EF4-FFF2-40B4-BE49-F238E27FC236}">
                <a16:creationId xmlns:a16="http://schemas.microsoft.com/office/drawing/2014/main" id="{F06B6969-3772-472B-81A0-58BADDA6BCB8}"/>
              </a:ext>
            </a:extLst>
          </p:cNvPr>
          <p:cNvSpPr txBox="1"/>
          <p:nvPr/>
        </p:nvSpPr>
        <p:spPr bwMode="auto">
          <a:xfrm>
            <a:off x="530943" y="4681063"/>
            <a:ext cx="37596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12" name="TextBox 111">
            <a:extLst>
              <a:ext uri="{FF2B5EF4-FFF2-40B4-BE49-F238E27FC236}">
                <a16:creationId xmlns:a16="http://schemas.microsoft.com/office/drawing/2014/main" id="{0DBCA525-19B6-44BC-8430-17C59157A176}"/>
              </a:ext>
            </a:extLst>
          </p:cNvPr>
          <p:cNvSpPr txBox="1"/>
          <p:nvPr/>
        </p:nvSpPr>
        <p:spPr bwMode="auto">
          <a:xfrm rot="16200000">
            <a:off x="-655555" y="3541847"/>
            <a:ext cx="2206859" cy="314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114" name="TextBox 113">
            <a:extLst>
              <a:ext uri="{FF2B5EF4-FFF2-40B4-BE49-F238E27FC236}">
                <a16:creationId xmlns:a16="http://schemas.microsoft.com/office/drawing/2014/main" id="{C2382D83-6B5C-45B8-88DB-7073C4545522}"/>
              </a:ext>
            </a:extLst>
          </p:cNvPr>
          <p:cNvSpPr txBox="1"/>
          <p:nvPr/>
        </p:nvSpPr>
        <p:spPr bwMode="auto">
          <a:xfrm>
            <a:off x="5738006"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115" name="TextBox 114">
            <a:extLst>
              <a:ext uri="{FF2B5EF4-FFF2-40B4-BE49-F238E27FC236}">
                <a16:creationId xmlns:a16="http://schemas.microsoft.com/office/drawing/2014/main" id="{FD599256-0DFA-44D0-A27C-40BE618E459C}"/>
              </a:ext>
            </a:extLst>
          </p:cNvPr>
          <p:cNvSpPr txBox="1"/>
          <p:nvPr/>
        </p:nvSpPr>
        <p:spPr bwMode="auto">
          <a:xfrm>
            <a:off x="73997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16" name="TextBox 115">
            <a:extLst>
              <a:ext uri="{FF2B5EF4-FFF2-40B4-BE49-F238E27FC236}">
                <a16:creationId xmlns:a16="http://schemas.microsoft.com/office/drawing/2014/main" id="{7C4E971F-E12A-4DBA-A73C-9F79200CB8E4}"/>
              </a:ext>
            </a:extLst>
          </p:cNvPr>
          <p:cNvSpPr txBox="1"/>
          <p:nvPr/>
        </p:nvSpPr>
        <p:spPr bwMode="auto">
          <a:xfrm>
            <a:off x="905558"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117" name="TextBox 116">
            <a:extLst>
              <a:ext uri="{FF2B5EF4-FFF2-40B4-BE49-F238E27FC236}">
                <a16:creationId xmlns:a16="http://schemas.microsoft.com/office/drawing/2014/main" id="{2354D26E-E697-4A63-8BDF-AF27C886D6E4}"/>
              </a:ext>
            </a:extLst>
          </p:cNvPr>
          <p:cNvSpPr txBox="1"/>
          <p:nvPr/>
        </p:nvSpPr>
        <p:spPr bwMode="auto">
          <a:xfrm>
            <a:off x="1071142"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118" name="TextBox 117">
            <a:extLst>
              <a:ext uri="{FF2B5EF4-FFF2-40B4-BE49-F238E27FC236}">
                <a16:creationId xmlns:a16="http://schemas.microsoft.com/office/drawing/2014/main" id="{4BC36677-88A6-4648-BAF7-742FFD26BDB1}"/>
              </a:ext>
            </a:extLst>
          </p:cNvPr>
          <p:cNvSpPr txBox="1"/>
          <p:nvPr/>
        </p:nvSpPr>
        <p:spPr bwMode="auto">
          <a:xfrm>
            <a:off x="1236729"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119" name="TextBox 118">
            <a:extLst>
              <a:ext uri="{FF2B5EF4-FFF2-40B4-BE49-F238E27FC236}">
                <a16:creationId xmlns:a16="http://schemas.microsoft.com/office/drawing/2014/main" id="{490F3939-C15C-4151-AD2E-A04FD5BBE8F0}"/>
              </a:ext>
            </a:extLst>
          </p:cNvPr>
          <p:cNvSpPr txBox="1"/>
          <p:nvPr/>
        </p:nvSpPr>
        <p:spPr bwMode="auto">
          <a:xfrm>
            <a:off x="140231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120" name="TextBox 119">
            <a:extLst>
              <a:ext uri="{FF2B5EF4-FFF2-40B4-BE49-F238E27FC236}">
                <a16:creationId xmlns:a16="http://schemas.microsoft.com/office/drawing/2014/main" id="{45816830-527F-4476-9FC2-D70862330B89}"/>
              </a:ext>
            </a:extLst>
          </p:cNvPr>
          <p:cNvSpPr txBox="1"/>
          <p:nvPr/>
        </p:nvSpPr>
        <p:spPr bwMode="auto">
          <a:xfrm>
            <a:off x="1567898"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121" name="TextBox 120">
            <a:extLst>
              <a:ext uri="{FF2B5EF4-FFF2-40B4-BE49-F238E27FC236}">
                <a16:creationId xmlns:a16="http://schemas.microsoft.com/office/drawing/2014/main" id="{692456CB-ABDC-4CA8-B6A6-98210A8F7E19}"/>
              </a:ext>
            </a:extLst>
          </p:cNvPr>
          <p:cNvSpPr txBox="1"/>
          <p:nvPr/>
        </p:nvSpPr>
        <p:spPr bwMode="auto">
          <a:xfrm>
            <a:off x="173348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122" name="TextBox 121">
            <a:extLst>
              <a:ext uri="{FF2B5EF4-FFF2-40B4-BE49-F238E27FC236}">
                <a16:creationId xmlns:a16="http://schemas.microsoft.com/office/drawing/2014/main" id="{58BD84E3-2A83-4E05-BD02-8714065E7BDD}"/>
              </a:ext>
            </a:extLst>
          </p:cNvPr>
          <p:cNvSpPr txBox="1"/>
          <p:nvPr/>
        </p:nvSpPr>
        <p:spPr bwMode="auto">
          <a:xfrm>
            <a:off x="1899068"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123" name="TextBox 122">
            <a:extLst>
              <a:ext uri="{FF2B5EF4-FFF2-40B4-BE49-F238E27FC236}">
                <a16:creationId xmlns:a16="http://schemas.microsoft.com/office/drawing/2014/main" id="{94F8F235-DC78-4F43-A9FC-565B895A8A3F}"/>
              </a:ext>
            </a:extLst>
          </p:cNvPr>
          <p:cNvSpPr txBox="1"/>
          <p:nvPr/>
        </p:nvSpPr>
        <p:spPr bwMode="auto">
          <a:xfrm>
            <a:off x="206465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124" name="TextBox 123">
            <a:extLst>
              <a:ext uri="{FF2B5EF4-FFF2-40B4-BE49-F238E27FC236}">
                <a16:creationId xmlns:a16="http://schemas.microsoft.com/office/drawing/2014/main" id="{0EE9720C-6B7F-4B74-9436-EC6C4F722FDB}"/>
              </a:ext>
            </a:extLst>
          </p:cNvPr>
          <p:cNvSpPr txBox="1"/>
          <p:nvPr/>
        </p:nvSpPr>
        <p:spPr bwMode="auto">
          <a:xfrm>
            <a:off x="2230237"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125" name="TextBox 124">
            <a:extLst>
              <a:ext uri="{FF2B5EF4-FFF2-40B4-BE49-F238E27FC236}">
                <a16:creationId xmlns:a16="http://schemas.microsoft.com/office/drawing/2014/main" id="{FC695310-60AD-4EA7-B5AB-CE3840706D4C}"/>
              </a:ext>
            </a:extLst>
          </p:cNvPr>
          <p:cNvSpPr txBox="1"/>
          <p:nvPr/>
        </p:nvSpPr>
        <p:spPr bwMode="auto">
          <a:xfrm>
            <a:off x="237042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26" name="TextBox 125">
            <a:extLst>
              <a:ext uri="{FF2B5EF4-FFF2-40B4-BE49-F238E27FC236}">
                <a16:creationId xmlns:a16="http://schemas.microsoft.com/office/drawing/2014/main" id="{1E690E63-7F38-47CF-9EF9-156C1368E76C}"/>
              </a:ext>
            </a:extLst>
          </p:cNvPr>
          <p:cNvSpPr txBox="1"/>
          <p:nvPr/>
        </p:nvSpPr>
        <p:spPr bwMode="auto">
          <a:xfrm>
            <a:off x="2546168"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p:txBody>
      </p:sp>
      <p:sp>
        <p:nvSpPr>
          <p:cNvPr id="127" name="TextBox 126">
            <a:extLst>
              <a:ext uri="{FF2B5EF4-FFF2-40B4-BE49-F238E27FC236}">
                <a16:creationId xmlns:a16="http://schemas.microsoft.com/office/drawing/2014/main" id="{D3879C4E-A91F-42E8-A6F4-F8A8433CA84E}"/>
              </a:ext>
            </a:extLst>
          </p:cNvPr>
          <p:cNvSpPr txBox="1"/>
          <p:nvPr/>
        </p:nvSpPr>
        <p:spPr bwMode="auto">
          <a:xfrm>
            <a:off x="272699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28" name="TextBox 127">
            <a:extLst>
              <a:ext uri="{FF2B5EF4-FFF2-40B4-BE49-F238E27FC236}">
                <a16:creationId xmlns:a16="http://schemas.microsoft.com/office/drawing/2014/main" id="{B918DB00-1873-469E-A106-932B02C003E3}"/>
              </a:ext>
            </a:extLst>
          </p:cNvPr>
          <p:cNvSpPr txBox="1"/>
          <p:nvPr/>
        </p:nvSpPr>
        <p:spPr bwMode="auto">
          <a:xfrm>
            <a:off x="2892578"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p>
        </p:txBody>
      </p:sp>
      <p:sp>
        <p:nvSpPr>
          <p:cNvPr id="129" name="TextBox 128">
            <a:extLst>
              <a:ext uri="{FF2B5EF4-FFF2-40B4-BE49-F238E27FC236}">
                <a16:creationId xmlns:a16="http://schemas.microsoft.com/office/drawing/2014/main" id="{63393C02-88A1-4BD8-B8A1-95FDF16C098D}"/>
              </a:ext>
            </a:extLst>
          </p:cNvPr>
          <p:cNvSpPr txBox="1"/>
          <p:nvPr/>
        </p:nvSpPr>
        <p:spPr bwMode="auto">
          <a:xfrm>
            <a:off x="3058162"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130" name="TextBox 129">
            <a:extLst>
              <a:ext uri="{FF2B5EF4-FFF2-40B4-BE49-F238E27FC236}">
                <a16:creationId xmlns:a16="http://schemas.microsoft.com/office/drawing/2014/main" id="{F2709402-8DF0-4A4C-A5DC-769ADBFD0AA7}"/>
              </a:ext>
            </a:extLst>
          </p:cNvPr>
          <p:cNvSpPr txBox="1"/>
          <p:nvPr/>
        </p:nvSpPr>
        <p:spPr bwMode="auto">
          <a:xfrm>
            <a:off x="3223748"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131" name="TextBox 130">
            <a:extLst>
              <a:ext uri="{FF2B5EF4-FFF2-40B4-BE49-F238E27FC236}">
                <a16:creationId xmlns:a16="http://schemas.microsoft.com/office/drawing/2014/main" id="{578C0B35-6855-41C1-BE1A-7BD685B06632}"/>
              </a:ext>
            </a:extLst>
          </p:cNvPr>
          <p:cNvSpPr txBox="1"/>
          <p:nvPr/>
        </p:nvSpPr>
        <p:spPr bwMode="auto">
          <a:xfrm>
            <a:off x="3389332"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132" name="TextBox 131">
            <a:extLst>
              <a:ext uri="{FF2B5EF4-FFF2-40B4-BE49-F238E27FC236}">
                <a16:creationId xmlns:a16="http://schemas.microsoft.com/office/drawing/2014/main" id="{263FDDFB-DB6D-4FAC-ADC2-B4C183EE93E6}"/>
              </a:ext>
            </a:extLst>
          </p:cNvPr>
          <p:cNvSpPr txBox="1"/>
          <p:nvPr/>
        </p:nvSpPr>
        <p:spPr bwMode="auto">
          <a:xfrm>
            <a:off x="3554918"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p:txBody>
      </p:sp>
      <p:sp>
        <p:nvSpPr>
          <p:cNvPr id="133" name="TextBox 132">
            <a:extLst>
              <a:ext uri="{FF2B5EF4-FFF2-40B4-BE49-F238E27FC236}">
                <a16:creationId xmlns:a16="http://schemas.microsoft.com/office/drawing/2014/main" id="{FBF4E89E-AD76-429C-ABBC-0FADD5D8F987}"/>
              </a:ext>
            </a:extLst>
          </p:cNvPr>
          <p:cNvSpPr txBox="1"/>
          <p:nvPr/>
        </p:nvSpPr>
        <p:spPr bwMode="auto">
          <a:xfrm>
            <a:off x="3720502"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134" name="TextBox 133">
            <a:extLst>
              <a:ext uri="{FF2B5EF4-FFF2-40B4-BE49-F238E27FC236}">
                <a16:creationId xmlns:a16="http://schemas.microsoft.com/office/drawing/2014/main" id="{4874C529-3DA7-4B4E-BAE4-54C0BEB8AC64}"/>
              </a:ext>
            </a:extLst>
          </p:cNvPr>
          <p:cNvSpPr txBox="1"/>
          <p:nvPr/>
        </p:nvSpPr>
        <p:spPr bwMode="auto">
          <a:xfrm>
            <a:off x="3891699"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sp>
        <p:nvSpPr>
          <p:cNvPr id="135" name="TextBox 134">
            <a:extLst>
              <a:ext uri="{FF2B5EF4-FFF2-40B4-BE49-F238E27FC236}">
                <a16:creationId xmlns:a16="http://schemas.microsoft.com/office/drawing/2014/main" id="{FD0A0DB5-EAE4-417B-852C-3796C4152A5F}"/>
              </a:ext>
            </a:extLst>
          </p:cNvPr>
          <p:cNvSpPr txBox="1"/>
          <p:nvPr/>
        </p:nvSpPr>
        <p:spPr bwMode="auto">
          <a:xfrm>
            <a:off x="405167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36" name="TextBox 135">
            <a:extLst>
              <a:ext uri="{FF2B5EF4-FFF2-40B4-BE49-F238E27FC236}">
                <a16:creationId xmlns:a16="http://schemas.microsoft.com/office/drawing/2014/main" id="{2CD88AD7-72E8-42EA-9861-7264278CA8C3}"/>
              </a:ext>
            </a:extLst>
          </p:cNvPr>
          <p:cNvSpPr txBox="1"/>
          <p:nvPr/>
        </p:nvSpPr>
        <p:spPr bwMode="auto">
          <a:xfrm>
            <a:off x="4217257"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137" name="TextBox 136">
            <a:extLst>
              <a:ext uri="{FF2B5EF4-FFF2-40B4-BE49-F238E27FC236}">
                <a16:creationId xmlns:a16="http://schemas.microsoft.com/office/drawing/2014/main" id="{E080EB4E-B93D-477F-96CC-BF3FBA809B3C}"/>
              </a:ext>
            </a:extLst>
          </p:cNvPr>
          <p:cNvSpPr txBox="1"/>
          <p:nvPr/>
        </p:nvSpPr>
        <p:spPr bwMode="auto">
          <a:xfrm>
            <a:off x="4382842"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138" name="TextBox 137">
            <a:extLst>
              <a:ext uri="{FF2B5EF4-FFF2-40B4-BE49-F238E27FC236}">
                <a16:creationId xmlns:a16="http://schemas.microsoft.com/office/drawing/2014/main" id="{342B642F-07D4-47F8-A0DE-5E0D2C505043}"/>
              </a:ext>
            </a:extLst>
          </p:cNvPr>
          <p:cNvSpPr txBox="1"/>
          <p:nvPr/>
        </p:nvSpPr>
        <p:spPr bwMode="auto">
          <a:xfrm>
            <a:off x="4548427"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a:t>
            </a:r>
          </a:p>
        </p:txBody>
      </p:sp>
      <p:sp>
        <p:nvSpPr>
          <p:cNvPr id="139" name="TextBox 138">
            <a:extLst>
              <a:ext uri="{FF2B5EF4-FFF2-40B4-BE49-F238E27FC236}">
                <a16:creationId xmlns:a16="http://schemas.microsoft.com/office/drawing/2014/main" id="{7AE008BF-511D-4802-8C70-26892091F7B0}"/>
              </a:ext>
            </a:extLst>
          </p:cNvPr>
          <p:cNvSpPr txBox="1"/>
          <p:nvPr/>
        </p:nvSpPr>
        <p:spPr bwMode="auto">
          <a:xfrm>
            <a:off x="4714013"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140" name="TextBox 139">
            <a:extLst>
              <a:ext uri="{FF2B5EF4-FFF2-40B4-BE49-F238E27FC236}">
                <a16:creationId xmlns:a16="http://schemas.microsoft.com/office/drawing/2014/main" id="{A782C4E2-DF6D-401C-8D25-0F8AFB74DA5B}"/>
              </a:ext>
            </a:extLst>
          </p:cNvPr>
          <p:cNvSpPr txBox="1"/>
          <p:nvPr/>
        </p:nvSpPr>
        <p:spPr bwMode="auto">
          <a:xfrm>
            <a:off x="4879597"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141" name="TextBox 140">
            <a:extLst>
              <a:ext uri="{FF2B5EF4-FFF2-40B4-BE49-F238E27FC236}">
                <a16:creationId xmlns:a16="http://schemas.microsoft.com/office/drawing/2014/main" id="{147D900D-38D3-4CF6-9EDB-57DB70089750}"/>
              </a:ext>
            </a:extLst>
          </p:cNvPr>
          <p:cNvSpPr txBox="1"/>
          <p:nvPr/>
        </p:nvSpPr>
        <p:spPr bwMode="auto">
          <a:xfrm>
            <a:off x="5045181"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142" name="TextBox 141">
            <a:extLst>
              <a:ext uri="{FF2B5EF4-FFF2-40B4-BE49-F238E27FC236}">
                <a16:creationId xmlns:a16="http://schemas.microsoft.com/office/drawing/2014/main" id="{275F230F-B1C4-4B48-A02F-46E85CB600FC}"/>
              </a:ext>
            </a:extLst>
          </p:cNvPr>
          <p:cNvSpPr txBox="1"/>
          <p:nvPr/>
        </p:nvSpPr>
        <p:spPr bwMode="auto">
          <a:xfrm>
            <a:off x="5215847"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143" name="TextBox 142">
            <a:extLst>
              <a:ext uri="{FF2B5EF4-FFF2-40B4-BE49-F238E27FC236}">
                <a16:creationId xmlns:a16="http://schemas.microsoft.com/office/drawing/2014/main" id="{E34CC23B-FBB5-40CE-9810-52621925CD6F}"/>
              </a:ext>
            </a:extLst>
          </p:cNvPr>
          <p:cNvSpPr txBox="1"/>
          <p:nvPr/>
        </p:nvSpPr>
        <p:spPr bwMode="auto">
          <a:xfrm>
            <a:off x="5386512"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144" name="TextBox 143">
            <a:extLst>
              <a:ext uri="{FF2B5EF4-FFF2-40B4-BE49-F238E27FC236}">
                <a16:creationId xmlns:a16="http://schemas.microsoft.com/office/drawing/2014/main" id="{1B7B7FB5-9D50-428B-AD91-295E310C604F}"/>
              </a:ext>
            </a:extLst>
          </p:cNvPr>
          <p:cNvSpPr txBox="1"/>
          <p:nvPr/>
        </p:nvSpPr>
        <p:spPr bwMode="auto">
          <a:xfrm>
            <a:off x="5562257" y="4823985"/>
            <a:ext cx="37596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a:t>
            </a:r>
          </a:p>
        </p:txBody>
      </p:sp>
      <p:sp>
        <p:nvSpPr>
          <p:cNvPr id="148" name="Freeform: Shape 147">
            <a:extLst>
              <a:ext uri="{FF2B5EF4-FFF2-40B4-BE49-F238E27FC236}">
                <a16:creationId xmlns:a16="http://schemas.microsoft.com/office/drawing/2014/main" id="{B2B7CD9A-4C73-4496-8F1A-FB8F533B4D29}"/>
              </a:ext>
            </a:extLst>
          </p:cNvPr>
          <p:cNvSpPr/>
          <p:nvPr/>
        </p:nvSpPr>
        <p:spPr bwMode="auto">
          <a:xfrm>
            <a:off x="923743" y="3687465"/>
            <a:ext cx="1150353" cy="1105493"/>
          </a:xfrm>
          <a:custGeom>
            <a:avLst/>
            <a:gdLst>
              <a:gd name="connsiteX0" fmla="*/ 0 w 1785257"/>
              <a:gd name="connsiteY0" fmla="*/ 0 h 1750422"/>
              <a:gd name="connsiteX1" fmla="*/ 1785257 w 1785257"/>
              <a:gd name="connsiteY1" fmla="*/ 0 h 1750422"/>
              <a:gd name="connsiteX2" fmla="*/ 1785257 w 1785257"/>
              <a:gd name="connsiteY2" fmla="*/ 1750422 h 1750422"/>
            </a:gdLst>
            <a:ahLst/>
            <a:cxnLst>
              <a:cxn ang="0">
                <a:pos x="connsiteX0" y="connsiteY0"/>
              </a:cxn>
              <a:cxn ang="0">
                <a:pos x="connsiteX1" y="connsiteY1"/>
              </a:cxn>
              <a:cxn ang="0">
                <a:pos x="connsiteX2" y="connsiteY2"/>
              </a:cxn>
            </a:cxnLst>
            <a:rect l="l" t="t" r="r" b="b"/>
            <a:pathLst>
              <a:path w="1785257" h="1750422">
                <a:moveTo>
                  <a:pt x="0" y="0"/>
                </a:moveTo>
                <a:lnTo>
                  <a:pt x="1785257" y="0"/>
                </a:lnTo>
                <a:lnTo>
                  <a:pt x="1785257" y="1750422"/>
                </a:lnTo>
              </a:path>
            </a:pathLst>
          </a:custGeom>
          <a:noFill/>
          <a:ln w="28575">
            <a:solidFill>
              <a:schemeClr val="accent1"/>
            </a:solidFill>
            <a:prstDash val="sysDot"/>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49" name="Freeform: Shape 148">
            <a:extLst>
              <a:ext uri="{FF2B5EF4-FFF2-40B4-BE49-F238E27FC236}">
                <a16:creationId xmlns:a16="http://schemas.microsoft.com/office/drawing/2014/main" id="{AD1E7E71-4EEF-49B5-BDF4-9CDE05BFB079}"/>
              </a:ext>
            </a:extLst>
          </p:cNvPr>
          <p:cNvSpPr/>
          <p:nvPr/>
        </p:nvSpPr>
        <p:spPr bwMode="auto">
          <a:xfrm>
            <a:off x="934966" y="3687465"/>
            <a:ext cx="892224" cy="1094493"/>
          </a:xfrm>
          <a:custGeom>
            <a:avLst/>
            <a:gdLst>
              <a:gd name="connsiteX0" fmla="*/ 0 w 1750423"/>
              <a:gd name="connsiteY0" fmla="*/ 0 h 1733005"/>
              <a:gd name="connsiteX1" fmla="*/ 1750423 w 1750423"/>
              <a:gd name="connsiteY1" fmla="*/ 0 h 1733005"/>
              <a:gd name="connsiteX2" fmla="*/ 1750423 w 1750423"/>
              <a:gd name="connsiteY2" fmla="*/ 1733005 h 1733005"/>
            </a:gdLst>
            <a:ahLst/>
            <a:cxnLst>
              <a:cxn ang="0">
                <a:pos x="connsiteX0" y="connsiteY0"/>
              </a:cxn>
              <a:cxn ang="0">
                <a:pos x="connsiteX1" y="connsiteY1"/>
              </a:cxn>
              <a:cxn ang="0">
                <a:pos x="connsiteX2" y="connsiteY2"/>
              </a:cxn>
            </a:cxnLst>
            <a:rect l="l" t="t" r="r" b="b"/>
            <a:pathLst>
              <a:path w="1750423" h="1733005">
                <a:moveTo>
                  <a:pt x="0" y="0"/>
                </a:moveTo>
                <a:lnTo>
                  <a:pt x="1750423" y="0"/>
                </a:lnTo>
                <a:lnTo>
                  <a:pt x="1750423" y="1733005"/>
                </a:lnTo>
              </a:path>
            </a:pathLst>
          </a:custGeom>
          <a:noFill/>
          <a:ln w="28575">
            <a:solidFill>
              <a:schemeClr val="accent3"/>
            </a:solidFill>
            <a:prstDash val="sysDash"/>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154" name="Group 153">
            <a:extLst>
              <a:ext uri="{FF2B5EF4-FFF2-40B4-BE49-F238E27FC236}">
                <a16:creationId xmlns:a16="http://schemas.microsoft.com/office/drawing/2014/main" id="{4318BC72-DCCD-446C-905B-81A7F948BB45}"/>
              </a:ext>
            </a:extLst>
          </p:cNvPr>
          <p:cNvGrpSpPr/>
          <p:nvPr/>
        </p:nvGrpSpPr>
        <p:grpSpPr>
          <a:xfrm>
            <a:off x="931374" y="2626228"/>
            <a:ext cx="4357661" cy="2072370"/>
            <a:chOff x="2424113" y="1681163"/>
            <a:chExt cx="6762750" cy="3281362"/>
          </a:xfrm>
        </p:grpSpPr>
        <p:sp>
          <p:nvSpPr>
            <p:cNvPr id="160" name="Freeform: Shape 159">
              <a:extLst>
                <a:ext uri="{FF2B5EF4-FFF2-40B4-BE49-F238E27FC236}">
                  <a16:creationId xmlns:a16="http://schemas.microsoft.com/office/drawing/2014/main" id="{F6877C37-6645-4198-B940-9A9AB8BCC108}"/>
                </a:ext>
              </a:extLst>
            </p:cNvPr>
            <p:cNvSpPr/>
            <p:nvPr/>
          </p:nvSpPr>
          <p:spPr bwMode="auto">
            <a:xfrm>
              <a:off x="2733675" y="1804988"/>
              <a:ext cx="6453188" cy="3157537"/>
            </a:xfrm>
            <a:custGeom>
              <a:avLst/>
              <a:gdLst>
                <a:gd name="connsiteX0" fmla="*/ 6453188 w 6453188"/>
                <a:gd name="connsiteY0" fmla="*/ 3157537 h 3157537"/>
                <a:gd name="connsiteX1" fmla="*/ 5781675 w 6453188"/>
                <a:gd name="connsiteY1" fmla="*/ 3157537 h 3157537"/>
                <a:gd name="connsiteX2" fmla="*/ 5781675 w 6453188"/>
                <a:gd name="connsiteY2" fmla="*/ 3052762 h 3157537"/>
                <a:gd name="connsiteX3" fmla="*/ 3695700 w 6453188"/>
                <a:gd name="connsiteY3" fmla="*/ 3052762 h 3157537"/>
                <a:gd name="connsiteX4" fmla="*/ 3695700 w 6453188"/>
                <a:gd name="connsiteY4" fmla="*/ 3005137 h 3157537"/>
                <a:gd name="connsiteX5" fmla="*/ 3629025 w 6453188"/>
                <a:gd name="connsiteY5" fmla="*/ 3005137 h 3157537"/>
                <a:gd name="connsiteX6" fmla="*/ 3629025 w 6453188"/>
                <a:gd name="connsiteY6" fmla="*/ 2976562 h 3157537"/>
                <a:gd name="connsiteX7" fmla="*/ 3609975 w 6453188"/>
                <a:gd name="connsiteY7" fmla="*/ 2976562 h 3157537"/>
                <a:gd name="connsiteX8" fmla="*/ 3609975 w 6453188"/>
                <a:gd name="connsiteY8" fmla="*/ 2943225 h 3157537"/>
                <a:gd name="connsiteX9" fmla="*/ 3562350 w 6453188"/>
                <a:gd name="connsiteY9" fmla="*/ 2943225 h 3157537"/>
                <a:gd name="connsiteX10" fmla="*/ 3562350 w 6453188"/>
                <a:gd name="connsiteY10" fmla="*/ 2914650 h 3157537"/>
                <a:gd name="connsiteX11" fmla="*/ 3390900 w 6453188"/>
                <a:gd name="connsiteY11" fmla="*/ 2914650 h 3157537"/>
                <a:gd name="connsiteX12" fmla="*/ 3390900 w 6453188"/>
                <a:gd name="connsiteY12" fmla="*/ 2886075 h 3157537"/>
                <a:gd name="connsiteX13" fmla="*/ 3057525 w 6453188"/>
                <a:gd name="connsiteY13" fmla="*/ 2886075 h 3157537"/>
                <a:gd name="connsiteX14" fmla="*/ 3057525 w 6453188"/>
                <a:gd name="connsiteY14" fmla="*/ 2857500 h 3157537"/>
                <a:gd name="connsiteX15" fmla="*/ 2928938 w 6453188"/>
                <a:gd name="connsiteY15" fmla="*/ 2857500 h 3157537"/>
                <a:gd name="connsiteX16" fmla="*/ 2928938 w 6453188"/>
                <a:gd name="connsiteY16" fmla="*/ 2809875 h 3157537"/>
                <a:gd name="connsiteX17" fmla="*/ 2786063 w 6453188"/>
                <a:gd name="connsiteY17" fmla="*/ 2809875 h 3157537"/>
                <a:gd name="connsiteX18" fmla="*/ 2786063 w 6453188"/>
                <a:gd name="connsiteY18" fmla="*/ 2771775 h 3157537"/>
                <a:gd name="connsiteX19" fmla="*/ 2566988 w 6453188"/>
                <a:gd name="connsiteY19" fmla="*/ 2771775 h 3157537"/>
                <a:gd name="connsiteX20" fmla="*/ 2566988 w 6453188"/>
                <a:gd name="connsiteY20" fmla="*/ 2724150 h 3157537"/>
                <a:gd name="connsiteX21" fmla="*/ 2519363 w 6453188"/>
                <a:gd name="connsiteY21" fmla="*/ 2724150 h 3157537"/>
                <a:gd name="connsiteX22" fmla="*/ 2519363 w 6453188"/>
                <a:gd name="connsiteY22" fmla="*/ 2671762 h 3157537"/>
                <a:gd name="connsiteX23" fmla="*/ 2462213 w 6453188"/>
                <a:gd name="connsiteY23" fmla="*/ 2671762 h 3157537"/>
                <a:gd name="connsiteX24" fmla="*/ 2462213 w 6453188"/>
                <a:gd name="connsiteY24" fmla="*/ 2671762 h 3157537"/>
                <a:gd name="connsiteX25" fmla="*/ 2333625 w 6453188"/>
                <a:gd name="connsiteY25" fmla="*/ 2671762 h 3157537"/>
                <a:gd name="connsiteX26" fmla="*/ 2333625 w 6453188"/>
                <a:gd name="connsiteY26" fmla="*/ 2619375 h 3157537"/>
                <a:gd name="connsiteX27" fmla="*/ 2257425 w 6453188"/>
                <a:gd name="connsiteY27" fmla="*/ 2619375 h 3157537"/>
                <a:gd name="connsiteX28" fmla="*/ 2257425 w 6453188"/>
                <a:gd name="connsiteY28" fmla="*/ 2619375 h 3157537"/>
                <a:gd name="connsiteX29" fmla="*/ 2185988 w 6453188"/>
                <a:gd name="connsiteY29" fmla="*/ 2619375 h 3157537"/>
                <a:gd name="connsiteX30" fmla="*/ 2185988 w 6453188"/>
                <a:gd name="connsiteY30" fmla="*/ 2562225 h 3157537"/>
                <a:gd name="connsiteX31" fmla="*/ 2019300 w 6453188"/>
                <a:gd name="connsiteY31" fmla="*/ 2562225 h 3157537"/>
                <a:gd name="connsiteX32" fmla="*/ 2019300 w 6453188"/>
                <a:gd name="connsiteY32" fmla="*/ 2495550 h 3157537"/>
                <a:gd name="connsiteX33" fmla="*/ 1952625 w 6453188"/>
                <a:gd name="connsiteY33" fmla="*/ 2495550 h 3157537"/>
                <a:gd name="connsiteX34" fmla="*/ 1952625 w 6453188"/>
                <a:gd name="connsiteY34" fmla="*/ 2452687 h 3157537"/>
                <a:gd name="connsiteX35" fmla="*/ 1900238 w 6453188"/>
                <a:gd name="connsiteY35" fmla="*/ 2452687 h 3157537"/>
                <a:gd name="connsiteX36" fmla="*/ 1900238 w 6453188"/>
                <a:gd name="connsiteY36" fmla="*/ 2390775 h 3157537"/>
                <a:gd name="connsiteX37" fmla="*/ 1843088 w 6453188"/>
                <a:gd name="connsiteY37" fmla="*/ 2390775 h 3157537"/>
                <a:gd name="connsiteX38" fmla="*/ 1843088 w 6453188"/>
                <a:gd name="connsiteY38" fmla="*/ 2309812 h 3157537"/>
                <a:gd name="connsiteX39" fmla="*/ 1781175 w 6453188"/>
                <a:gd name="connsiteY39" fmla="*/ 2309812 h 3157537"/>
                <a:gd name="connsiteX40" fmla="*/ 1781175 w 6453188"/>
                <a:gd name="connsiteY40" fmla="*/ 2276475 h 3157537"/>
                <a:gd name="connsiteX41" fmla="*/ 1690688 w 6453188"/>
                <a:gd name="connsiteY41" fmla="*/ 2276475 h 3157537"/>
                <a:gd name="connsiteX42" fmla="*/ 1690688 w 6453188"/>
                <a:gd name="connsiteY42" fmla="*/ 2233612 h 3157537"/>
                <a:gd name="connsiteX43" fmla="*/ 1600200 w 6453188"/>
                <a:gd name="connsiteY43" fmla="*/ 2233612 h 3157537"/>
                <a:gd name="connsiteX44" fmla="*/ 1576388 w 6453188"/>
                <a:gd name="connsiteY44" fmla="*/ 2162175 h 3157537"/>
                <a:gd name="connsiteX45" fmla="*/ 1519238 w 6453188"/>
                <a:gd name="connsiteY45" fmla="*/ 2162175 h 3157537"/>
                <a:gd name="connsiteX46" fmla="*/ 1462088 w 6453188"/>
                <a:gd name="connsiteY46" fmla="*/ 1966912 h 3157537"/>
                <a:gd name="connsiteX47" fmla="*/ 1381125 w 6453188"/>
                <a:gd name="connsiteY47" fmla="*/ 1966912 h 3157537"/>
                <a:gd name="connsiteX48" fmla="*/ 1381125 w 6453188"/>
                <a:gd name="connsiteY48" fmla="*/ 1876425 h 3157537"/>
                <a:gd name="connsiteX49" fmla="*/ 1285875 w 6453188"/>
                <a:gd name="connsiteY49" fmla="*/ 1876425 h 3157537"/>
                <a:gd name="connsiteX50" fmla="*/ 1285875 w 6453188"/>
                <a:gd name="connsiteY50" fmla="*/ 1876425 h 3157537"/>
                <a:gd name="connsiteX51" fmla="*/ 1262062 w 6453188"/>
                <a:gd name="connsiteY51" fmla="*/ 1852612 h 3157537"/>
                <a:gd name="connsiteX52" fmla="*/ 1262062 w 6453188"/>
                <a:gd name="connsiteY52" fmla="*/ 1819275 h 3157537"/>
                <a:gd name="connsiteX53" fmla="*/ 1209675 w 6453188"/>
                <a:gd name="connsiteY53" fmla="*/ 1819275 h 3157537"/>
                <a:gd name="connsiteX54" fmla="*/ 1209675 w 6453188"/>
                <a:gd name="connsiteY54" fmla="*/ 1752600 h 3157537"/>
                <a:gd name="connsiteX55" fmla="*/ 1157288 w 6453188"/>
                <a:gd name="connsiteY55" fmla="*/ 1752600 h 3157537"/>
                <a:gd name="connsiteX56" fmla="*/ 1157288 w 6453188"/>
                <a:gd name="connsiteY56" fmla="*/ 1647825 h 3157537"/>
                <a:gd name="connsiteX57" fmla="*/ 1114425 w 6453188"/>
                <a:gd name="connsiteY57" fmla="*/ 1647825 h 3157537"/>
                <a:gd name="connsiteX58" fmla="*/ 1114425 w 6453188"/>
                <a:gd name="connsiteY58" fmla="*/ 1557337 h 3157537"/>
                <a:gd name="connsiteX59" fmla="*/ 1047750 w 6453188"/>
                <a:gd name="connsiteY59" fmla="*/ 1557337 h 3157537"/>
                <a:gd name="connsiteX60" fmla="*/ 1047750 w 6453188"/>
                <a:gd name="connsiteY60" fmla="*/ 1495425 h 3157537"/>
                <a:gd name="connsiteX61" fmla="*/ 962025 w 6453188"/>
                <a:gd name="connsiteY61" fmla="*/ 1495425 h 3157537"/>
                <a:gd name="connsiteX62" fmla="*/ 962025 w 6453188"/>
                <a:gd name="connsiteY62" fmla="*/ 1462087 h 3157537"/>
                <a:gd name="connsiteX63" fmla="*/ 919163 w 6453188"/>
                <a:gd name="connsiteY63" fmla="*/ 1462087 h 3157537"/>
                <a:gd name="connsiteX64" fmla="*/ 919163 w 6453188"/>
                <a:gd name="connsiteY64" fmla="*/ 1428750 h 3157537"/>
                <a:gd name="connsiteX65" fmla="*/ 919163 w 6453188"/>
                <a:gd name="connsiteY65" fmla="*/ 1428750 h 3157537"/>
                <a:gd name="connsiteX66" fmla="*/ 871538 w 6453188"/>
                <a:gd name="connsiteY66" fmla="*/ 1381125 h 3157537"/>
                <a:gd name="connsiteX67" fmla="*/ 828675 w 6453188"/>
                <a:gd name="connsiteY67" fmla="*/ 1381125 h 3157537"/>
                <a:gd name="connsiteX68" fmla="*/ 828675 w 6453188"/>
                <a:gd name="connsiteY68" fmla="*/ 1243012 h 3157537"/>
                <a:gd name="connsiteX69" fmla="*/ 785813 w 6453188"/>
                <a:gd name="connsiteY69" fmla="*/ 1243012 h 3157537"/>
                <a:gd name="connsiteX70" fmla="*/ 785813 w 6453188"/>
                <a:gd name="connsiteY70" fmla="*/ 1185862 h 3157537"/>
                <a:gd name="connsiteX71" fmla="*/ 752475 w 6453188"/>
                <a:gd name="connsiteY71" fmla="*/ 1185862 h 3157537"/>
                <a:gd name="connsiteX72" fmla="*/ 752475 w 6453188"/>
                <a:gd name="connsiteY72" fmla="*/ 1100137 h 3157537"/>
                <a:gd name="connsiteX73" fmla="*/ 671513 w 6453188"/>
                <a:gd name="connsiteY73" fmla="*/ 1100137 h 3157537"/>
                <a:gd name="connsiteX74" fmla="*/ 590550 w 6453188"/>
                <a:gd name="connsiteY74" fmla="*/ 957262 h 3157537"/>
                <a:gd name="connsiteX75" fmla="*/ 481013 w 6453188"/>
                <a:gd name="connsiteY75" fmla="*/ 952500 h 3157537"/>
                <a:gd name="connsiteX76" fmla="*/ 481013 w 6453188"/>
                <a:gd name="connsiteY76" fmla="*/ 890587 h 3157537"/>
                <a:gd name="connsiteX77" fmla="*/ 481013 w 6453188"/>
                <a:gd name="connsiteY77" fmla="*/ 890587 h 3157537"/>
                <a:gd name="connsiteX78" fmla="*/ 481013 w 6453188"/>
                <a:gd name="connsiteY78" fmla="*/ 790575 h 3157537"/>
                <a:gd name="connsiteX79" fmla="*/ 419100 w 6453188"/>
                <a:gd name="connsiteY79" fmla="*/ 790575 h 3157537"/>
                <a:gd name="connsiteX80" fmla="*/ 419100 w 6453188"/>
                <a:gd name="connsiteY80" fmla="*/ 638175 h 3157537"/>
                <a:gd name="connsiteX81" fmla="*/ 357188 w 6453188"/>
                <a:gd name="connsiteY81" fmla="*/ 638175 h 3157537"/>
                <a:gd name="connsiteX82" fmla="*/ 357188 w 6453188"/>
                <a:gd name="connsiteY82" fmla="*/ 600075 h 3157537"/>
                <a:gd name="connsiteX83" fmla="*/ 285750 w 6453188"/>
                <a:gd name="connsiteY83" fmla="*/ 600075 h 3157537"/>
                <a:gd name="connsiteX84" fmla="*/ 242888 w 6453188"/>
                <a:gd name="connsiteY84" fmla="*/ 514350 h 3157537"/>
                <a:gd name="connsiteX85" fmla="*/ 166688 w 6453188"/>
                <a:gd name="connsiteY85" fmla="*/ 514350 h 3157537"/>
                <a:gd name="connsiteX86" fmla="*/ 128588 w 6453188"/>
                <a:gd name="connsiteY86" fmla="*/ 395287 h 3157537"/>
                <a:gd name="connsiteX87" fmla="*/ 71438 w 6453188"/>
                <a:gd name="connsiteY87" fmla="*/ 400050 h 3157537"/>
                <a:gd name="connsiteX88" fmla="*/ 71438 w 6453188"/>
                <a:gd name="connsiteY88" fmla="*/ 195262 h 3157537"/>
                <a:gd name="connsiteX89" fmla="*/ 42863 w 6453188"/>
                <a:gd name="connsiteY89" fmla="*/ 195262 h 3157537"/>
                <a:gd name="connsiteX90" fmla="*/ 42863 w 6453188"/>
                <a:gd name="connsiteY90" fmla="*/ 71437 h 3157537"/>
                <a:gd name="connsiteX91" fmla="*/ 0 w 6453188"/>
                <a:gd name="connsiteY91" fmla="*/ 71437 h 3157537"/>
                <a:gd name="connsiteX92" fmla="*/ 0 w 6453188"/>
                <a:gd name="connsiteY92" fmla="*/ 0 h 315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6453188" h="3157537">
                  <a:moveTo>
                    <a:pt x="6453188" y="3157537"/>
                  </a:moveTo>
                  <a:lnTo>
                    <a:pt x="5781675" y="3157537"/>
                  </a:lnTo>
                  <a:lnTo>
                    <a:pt x="5781675" y="3052762"/>
                  </a:lnTo>
                  <a:lnTo>
                    <a:pt x="3695700" y="3052762"/>
                  </a:lnTo>
                  <a:lnTo>
                    <a:pt x="3695700" y="3005137"/>
                  </a:lnTo>
                  <a:lnTo>
                    <a:pt x="3629025" y="3005137"/>
                  </a:lnTo>
                  <a:lnTo>
                    <a:pt x="3629025" y="2976562"/>
                  </a:lnTo>
                  <a:lnTo>
                    <a:pt x="3609975" y="2976562"/>
                  </a:lnTo>
                  <a:lnTo>
                    <a:pt x="3609975" y="2943225"/>
                  </a:lnTo>
                  <a:lnTo>
                    <a:pt x="3562350" y="2943225"/>
                  </a:lnTo>
                  <a:lnTo>
                    <a:pt x="3562350" y="2914650"/>
                  </a:lnTo>
                  <a:lnTo>
                    <a:pt x="3390900" y="2914650"/>
                  </a:lnTo>
                  <a:lnTo>
                    <a:pt x="3390900" y="2886075"/>
                  </a:lnTo>
                  <a:lnTo>
                    <a:pt x="3057525" y="2886075"/>
                  </a:lnTo>
                  <a:lnTo>
                    <a:pt x="3057525" y="2857500"/>
                  </a:lnTo>
                  <a:lnTo>
                    <a:pt x="2928938" y="2857500"/>
                  </a:lnTo>
                  <a:lnTo>
                    <a:pt x="2928938" y="2809875"/>
                  </a:lnTo>
                  <a:lnTo>
                    <a:pt x="2786063" y="2809875"/>
                  </a:lnTo>
                  <a:lnTo>
                    <a:pt x="2786063" y="2771775"/>
                  </a:lnTo>
                  <a:lnTo>
                    <a:pt x="2566988" y="2771775"/>
                  </a:lnTo>
                  <a:lnTo>
                    <a:pt x="2566988" y="2724150"/>
                  </a:lnTo>
                  <a:lnTo>
                    <a:pt x="2519363" y="2724150"/>
                  </a:lnTo>
                  <a:lnTo>
                    <a:pt x="2519363" y="2671762"/>
                  </a:lnTo>
                  <a:lnTo>
                    <a:pt x="2462213" y="2671762"/>
                  </a:lnTo>
                  <a:lnTo>
                    <a:pt x="2462213" y="2671762"/>
                  </a:lnTo>
                  <a:lnTo>
                    <a:pt x="2333625" y="2671762"/>
                  </a:lnTo>
                  <a:lnTo>
                    <a:pt x="2333625" y="2619375"/>
                  </a:lnTo>
                  <a:lnTo>
                    <a:pt x="2257425" y="2619375"/>
                  </a:lnTo>
                  <a:lnTo>
                    <a:pt x="2257425" y="2619375"/>
                  </a:lnTo>
                  <a:lnTo>
                    <a:pt x="2185988" y="2619375"/>
                  </a:lnTo>
                  <a:lnTo>
                    <a:pt x="2185988" y="2562225"/>
                  </a:lnTo>
                  <a:lnTo>
                    <a:pt x="2019300" y="2562225"/>
                  </a:lnTo>
                  <a:lnTo>
                    <a:pt x="2019300" y="2495550"/>
                  </a:lnTo>
                  <a:lnTo>
                    <a:pt x="1952625" y="2495550"/>
                  </a:lnTo>
                  <a:lnTo>
                    <a:pt x="1952625" y="2452687"/>
                  </a:lnTo>
                  <a:lnTo>
                    <a:pt x="1900238" y="2452687"/>
                  </a:lnTo>
                  <a:lnTo>
                    <a:pt x="1900238" y="2390775"/>
                  </a:lnTo>
                  <a:lnTo>
                    <a:pt x="1843088" y="2390775"/>
                  </a:lnTo>
                  <a:lnTo>
                    <a:pt x="1843088" y="2309812"/>
                  </a:lnTo>
                  <a:lnTo>
                    <a:pt x="1781175" y="2309812"/>
                  </a:lnTo>
                  <a:lnTo>
                    <a:pt x="1781175" y="2276475"/>
                  </a:lnTo>
                  <a:lnTo>
                    <a:pt x="1690688" y="2276475"/>
                  </a:lnTo>
                  <a:lnTo>
                    <a:pt x="1690688" y="2233612"/>
                  </a:lnTo>
                  <a:lnTo>
                    <a:pt x="1600200" y="2233612"/>
                  </a:lnTo>
                  <a:lnTo>
                    <a:pt x="1576388" y="2162175"/>
                  </a:lnTo>
                  <a:lnTo>
                    <a:pt x="1519238" y="2162175"/>
                  </a:lnTo>
                  <a:lnTo>
                    <a:pt x="1462088" y="1966912"/>
                  </a:lnTo>
                  <a:lnTo>
                    <a:pt x="1381125" y="1966912"/>
                  </a:lnTo>
                  <a:lnTo>
                    <a:pt x="1381125" y="1876425"/>
                  </a:lnTo>
                  <a:lnTo>
                    <a:pt x="1285875" y="1876425"/>
                  </a:lnTo>
                  <a:lnTo>
                    <a:pt x="1285875" y="1876425"/>
                  </a:lnTo>
                  <a:lnTo>
                    <a:pt x="1262062" y="1852612"/>
                  </a:lnTo>
                  <a:lnTo>
                    <a:pt x="1262062" y="1819275"/>
                  </a:lnTo>
                  <a:lnTo>
                    <a:pt x="1209675" y="1819275"/>
                  </a:lnTo>
                  <a:lnTo>
                    <a:pt x="1209675" y="1752600"/>
                  </a:lnTo>
                  <a:lnTo>
                    <a:pt x="1157288" y="1752600"/>
                  </a:lnTo>
                  <a:lnTo>
                    <a:pt x="1157288" y="1647825"/>
                  </a:lnTo>
                  <a:lnTo>
                    <a:pt x="1114425" y="1647825"/>
                  </a:lnTo>
                  <a:lnTo>
                    <a:pt x="1114425" y="1557337"/>
                  </a:lnTo>
                  <a:lnTo>
                    <a:pt x="1047750" y="1557337"/>
                  </a:lnTo>
                  <a:lnTo>
                    <a:pt x="1047750" y="1495425"/>
                  </a:lnTo>
                  <a:lnTo>
                    <a:pt x="962025" y="1495425"/>
                  </a:lnTo>
                  <a:lnTo>
                    <a:pt x="962025" y="1462087"/>
                  </a:lnTo>
                  <a:lnTo>
                    <a:pt x="919163" y="1462087"/>
                  </a:lnTo>
                  <a:lnTo>
                    <a:pt x="919163" y="1428750"/>
                  </a:lnTo>
                  <a:lnTo>
                    <a:pt x="919163" y="1428750"/>
                  </a:lnTo>
                  <a:lnTo>
                    <a:pt x="871538" y="1381125"/>
                  </a:lnTo>
                  <a:lnTo>
                    <a:pt x="828675" y="1381125"/>
                  </a:lnTo>
                  <a:lnTo>
                    <a:pt x="828675" y="1243012"/>
                  </a:lnTo>
                  <a:lnTo>
                    <a:pt x="785813" y="1243012"/>
                  </a:lnTo>
                  <a:lnTo>
                    <a:pt x="785813" y="1185862"/>
                  </a:lnTo>
                  <a:lnTo>
                    <a:pt x="752475" y="1185862"/>
                  </a:lnTo>
                  <a:lnTo>
                    <a:pt x="752475" y="1100137"/>
                  </a:lnTo>
                  <a:lnTo>
                    <a:pt x="671513" y="1100137"/>
                  </a:lnTo>
                  <a:lnTo>
                    <a:pt x="590550" y="957262"/>
                  </a:lnTo>
                  <a:lnTo>
                    <a:pt x="481013" y="952500"/>
                  </a:lnTo>
                  <a:lnTo>
                    <a:pt x="481013" y="890587"/>
                  </a:lnTo>
                  <a:lnTo>
                    <a:pt x="481013" y="890587"/>
                  </a:lnTo>
                  <a:lnTo>
                    <a:pt x="481013" y="790575"/>
                  </a:lnTo>
                  <a:lnTo>
                    <a:pt x="419100" y="790575"/>
                  </a:lnTo>
                  <a:lnTo>
                    <a:pt x="419100" y="638175"/>
                  </a:lnTo>
                  <a:lnTo>
                    <a:pt x="357188" y="638175"/>
                  </a:lnTo>
                  <a:lnTo>
                    <a:pt x="357188" y="600075"/>
                  </a:lnTo>
                  <a:lnTo>
                    <a:pt x="285750" y="600075"/>
                  </a:lnTo>
                  <a:lnTo>
                    <a:pt x="242888" y="514350"/>
                  </a:lnTo>
                  <a:lnTo>
                    <a:pt x="166688" y="514350"/>
                  </a:lnTo>
                  <a:lnTo>
                    <a:pt x="128588" y="395287"/>
                  </a:lnTo>
                  <a:lnTo>
                    <a:pt x="71438" y="400050"/>
                  </a:lnTo>
                  <a:lnTo>
                    <a:pt x="71438" y="195262"/>
                  </a:lnTo>
                  <a:lnTo>
                    <a:pt x="42863" y="195262"/>
                  </a:lnTo>
                  <a:lnTo>
                    <a:pt x="42863" y="71437"/>
                  </a:lnTo>
                  <a:lnTo>
                    <a:pt x="0" y="71437"/>
                  </a:lnTo>
                  <a:lnTo>
                    <a:pt x="0" y="0"/>
                  </a:lnTo>
                </a:path>
              </a:pathLst>
            </a:custGeom>
            <a:noFill/>
            <a:ln w="28575">
              <a:solidFill>
                <a:schemeClr val="accent3"/>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61" name="Freeform: Shape 160">
              <a:extLst>
                <a:ext uri="{FF2B5EF4-FFF2-40B4-BE49-F238E27FC236}">
                  <a16:creationId xmlns:a16="http://schemas.microsoft.com/office/drawing/2014/main" id="{E16907EE-F315-4A12-BD2E-FB2574355CAF}"/>
                </a:ext>
              </a:extLst>
            </p:cNvPr>
            <p:cNvSpPr/>
            <p:nvPr/>
          </p:nvSpPr>
          <p:spPr bwMode="auto">
            <a:xfrm>
              <a:off x="2424113" y="1681163"/>
              <a:ext cx="319087" cy="133350"/>
            </a:xfrm>
            <a:custGeom>
              <a:avLst/>
              <a:gdLst>
                <a:gd name="connsiteX0" fmla="*/ 0 w 319087"/>
                <a:gd name="connsiteY0" fmla="*/ 0 h 133350"/>
                <a:gd name="connsiteX1" fmla="*/ 157162 w 319087"/>
                <a:gd name="connsiteY1" fmla="*/ 0 h 133350"/>
                <a:gd name="connsiteX2" fmla="*/ 157162 w 319087"/>
                <a:gd name="connsiteY2" fmla="*/ 61912 h 133350"/>
                <a:gd name="connsiteX3" fmla="*/ 247650 w 319087"/>
                <a:gd name="connsiteY3" fmla="*/ 61912 h 133350"/>
                <a:gd name="connsiteX4" fmla="*/ 247650 w 319087"/>
                <a:gd name="connsiteY4" fmla="*/ 133350 h 133350"/>
                <a:gd name="connsiteX5" fmla="*/ 319087 w 319087"/>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9087" h="133350">
                  <a:moveTo>
                    <a:pt x="0" y="0"/>
                  </a:moveTo>
                  <a:lnTo>
                    <a:pt x="157162" y="0"/>
                  </a:lnTo>
                  <a:lnTo>
                    <a:pt x="157162" y="61912"/>
                  </a:lnTo>
                  <a:lnTo>
                    <a:pt x="247650" y="61912"/>
                  </a:lnTo>
                  <a:lnTo>
                    <a:pt x="247650" y="133350"/>
                  </a:lnTo>
                  <a:lnTo>
                    <a:pt x="319087" y="133350"/>
                  </a:lnTo>
                </a:path>
              </a:pathLst>
            </a:custGeom>
            <a:noFill/>
            <a:ln w="28575">
              <a:solidFill>
                <a:schemeClr val="accent3"/>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grpSp>
        <p:nvGrpSpPr>
          <p:cNvPr id="155" name="Group 154">
            <a:extLst>
              <a:ext uri="{FF2B5EF4-FFF2-40B4-BE49-F238E27FC236}">
                <a16:creationId xmlns:a16="http://schemas.microsoft.com/office/drawing/2014/main" id="{61905575-F229-4A4D-AFF9-786576CFC8DD}"/>
              </a:ext>
            </a:extLst>
          </p:cNvPr>
          <p:cNvGrpSpPr/>
          <p:nvPr/>
        </p:nvGrpSpPr>
        <p:grpSpPr>
          <a:xfrm>
            <a:off x="928302" y="2611191"/>
            <a:ext cx="4274804" cy="1915965"/>
            <a:chOff x="2419350" y="1657350"/>
            <a:chExt cx="6634163" cy="3033713"/>
          </a:xfrm>
        </p:grpSpPr>
        <p:sp>
          <p:nvSpPr>
            <p:cNvPr id="156" name="Freeform: Shape 155">
              <a:extLst>
                <a:ext uri="{FF2B5EF4-FFF2-40B4-BE49-F238E27FC236}">
                  <a16:creationId xmlns:a16="http://schemas.microsoft.com/office/drawing/2014/main" id="{15AE21D6-2751-45D8-A5F2-280E8A063B1C}"/>
                </a:ext>
              </a:extLst>
            </p:cNvPr>
            <p:cNvSpPr/>
            <p:nvPr/>
          </p:nvSpPr>
          <p:spPr bwMode="auto">
            <a:xfrm>
              <a:off x="2419350" y="1657350"/>
              <a:ext cx="1333500" cy="1238250"/>
            </a:xfrm>
            <a:custGeom>
              <a:avLst/>
              <a:gdLst>
                <a:gd name="connsiteX0" fmla="*/ 0 w 1333500"/>
                <a:gd name="connsiteY0" fmla="*/ 0 h 1238250"/>
                <a:gd name="connsiteX1" fmla="*/ 80963 w 1333500"/>
                <a:gd name="connsiteY1" fmla="*/ 0 h 1238250"/>
                <a:gd name="connsiteX2" fmla="*/ 80963 w 1333500"/>
                <a:gd name="connsiteY2" fmla="*/ 76200 h 1238250"/>
                <a:gd name="connsiteX3" fmla="*/ 176213 w 1333500"/>
                <a:gd name="connsiteY3" fmla="*/ 76200 h 1238250"/>
                <a:gd name="connsiteX4" fmla="*/ 176213 w 1333500"/>
                <a:gd name="connsiteY4" fmla="*/ 100013 h 1238250"/>
                <a:gd name="connsiteX5" fmla="*/ 309563 w 1333500"/>
                <a:gd name="connsiteY5" fmla="*/ 100013 h 1238250"/>
                <a:gd name="connsiteX6" fmla="*/ 381000 w 1333500"/>
                <a:gd name="connsiteY6" fmla="*/ 233363 h 1238250"/>
                <a:gd name="connsiteX7" fmla="*/ 381000 w 1333500"/>
                <a:gd name="connsiteY7" fmla="*/ 323850 h 1238250"/>
                <a:gd name="connsiteX8" fmla="*/ 433388 w 1333500"/>
                <a:gd name="connsiteY8" fmla="*/ 328613 h 1238250"/>
                <a:gd name="connsiteX9" fmla="*/ 433388 w 1333500"/>
                <a:gd name="connsiteY9" fmla="*/ 385763 h 1238250"/>
                <a:gd name="connsiteX10" fmla="*/ 481013 w 1333500"/>
                <a:gd name="connsiteY10" fmla="*/ 390525 h 1238250"/>
                <a:gd name="connsiteX11" fmla="*/ 481013 w 1333500"/>
                <a:gd name="connsiteY11" fmla="*/ 433388 h 1238250"/>
                <a:gd name="connsiteX12" fmla="*/ 552450 w 1333500"/>
                <a:gd name="connsiteY12" fmla="*/ 438150 h 1238250"/>
                <a:gd name="connsiteX13" fmla="*/ 552450 w 1333500"/>
                <a:gd name="connsiteY13" fmla="*/ 471488 h 1238250"/>
                <a:gd name="connsiteX14" fmla="*/ 642938 w 1333500"/>
                <a:gd name="connsiteY14" fmla="*/ 485775 h 1238250"/>
                <a:gd name="connsiteX15" fmla="*/ 642938 w 1333500"/>
                <a:gd name="connsiteY15" fmla="*/ 523875 h 1238250"/>
                <a:gd name="connsiteX16" fmla="*/ 690563 w 1333500"/>
                <a:gd name="connsiteY16" fmla="*/ 528638 h 1238250"/>
                <a:gd name="connsiteX17" fmla="*/ 681038 w 1333500"/>
                <a:gd name="connsiteY17" fmla="*/ 576263 h 1238250"/>
                <a:gd name="connsiteX18" fmla="*/ 728663 w 1333500"/>
                <a:gd name="connsiteY18" fmla="*/ 576263 h 1238250"/>
                <a:gd name="connsiteX19" fmla="*/ 738188 w 1333500"/>
                <a:gd name="connsiteY19" fmla="*/ 657225 h 1238250"/>
                <a:gd name="connsiteX20" fmla="*/ 781050 w 1333500"/>
                <a:gd name="connsiteY20" fmla="*/ 661988 h 1238250"/>
                <a:gd name="connsiteX21" fmla="*/ 776288 w 1333500"/>
                <a:gd name="connsiteY21" fmla="*/ 690563 h 1238250"/>
                <a:gd name="connsiteX22" fmla="*/ 823913 w 1333500"/>
                <a:gd name="connsiteY22" fmla="*/ 704850 h 1238250"/>
                <a:gd name="connsiteX23" fmla="*/ 819150 w 1333500"/>
                <a:gd name="connsiteY23" fmla="*/ 742950 h 1238250"/>
                <a:gd name="connsiteX24" fmla="*/ 976313 w 1333500"/>
                <a:gd name="connsiteY24" fmla="*/ 752475 h 1238250"/>
                <a:gd name="connsiteX25" fmla="*/ 981075 w 1333500"/>
                <a:gd name="connsiteY25" fmla="*/ 790575 h 1238250"/>
                <a:gd name="connsiteX26" fmla="*/ 1033463 w 1333500"/>
                <a:gd name="connsiteY26" fmla="*/ 795338 h 1238250"/>
                <a:gd name="connsiteX27" fmla="*/ 1042988 w 1333500"/>
                <a:gd name="connsiteY27" fmla="*/ 871538 h 1238250"/>
                <a:gd name="connsiteX28" fmla="*/ 1085850 w 1333500"/>
                <a:gd name="connsiteY28" fmla="*/ 876300 h 1238250"/>
                <a:gd name="connsiteX29" fmla="*/ 1100138 w 1333500"/>
                <a:gd name="connsiteY29" fmla="*/ 957263 h 1238250"/>
                <a:gd name="connsiteX30" fmla="*/ 1133475 w 1333500"/>
                <a:gd name="connsiteY30" fmla="*/ 966788 h 1238250"/>
                <a:gd name="connsiteX31" fmla="*/ 1128713 w 1333500"/>
                <a:gd name="connsiteY31" fmla="*/ 1009650 h 1238250"/>
                <a:gd name="connsiteX32" fmla="*/ 1157288 w 1333500"/>
                <a:gd name="connsiteY32" fmla="*/ 1019175 h 1238250"/>
                <a:gd name="connsiteX33" fmla="*/ 1157288 w 1333500"/>
                <a:gd name="connsiteY33" fmla="*/ 1052513 h 1238250"/>
                <a:gd name="connsiteX34" fmla="*/ 1200150 w 1333500"/>
                <a:gd name="connsiteY34" fmla="*/ 1066800 h 1238250"/>
                <a:gd name="connsiteX35" fmla="*/ 1195388 w 1333500"/>
                <a:gd name="connsiteY35" fmla="*/ 1109663 h 1238250"/>
                <a:gd name="connsiteX36" fmla="*/ 1257300 w 1333500"/>
                <a:gd name="connsiteY36" fmla="*/ 1138238 h 1238250"/>
                <a:gd name="connsiteX37" fmla="*/ 1257300 w 1333500"/>
                <a:gd name="connsiteY37" fmla="*/ 1185863 h 1238250"/>
                <a:gd name="connsiteX38" fmla="*/ 1323975 w 1333500"/>
                <a:gd name="connsiteY38" fmla="*/ 1190625 h 1238250"/>
                <a:gd name="connsiteX39" fmla="*/ 1333500 w 1333500"/>
                <a:gd name="connsiteY39" fmla="*/ 1238250 h 1238250"/>
                <a:gd name="connsiteX0" fmla="*/ 0 w 1333500"/>
                <a:gd name="connsiteY0" fmla="*/ 0 h 1238250"/>
                <a:gd name="connsiteX1" fmla="*/ 80963 w 1333500"/>
                <a:gd name="connsiteY1" fmla="*/ 0 h 1238250"/>
                <a:gd name="connsiteX2" fmla="*/ 80963 w 1333500"/>
                <a:gd name="connsiteY2" fmla="*/ 76200 h 1238250"/>
                <a:gd name="connsiteX3" fmla="*/ 176213 w 1333500"/>
                <a:gd name="connsiteY3" fmla="*/ 76200 h 1238250"/>
                <a:gd name="connsiteX4" fmla="*/ 176213 w 1333500"/>
                <a:gd name="connsiteY4" fmla="*/ 100013 h 1238250"/>
                <a:gd name="connsiteX5" fmla="*/ 309563 w 1333500"/>
                <a:gd name="connsiteY5" fmla="*/ 100013 h 1238250"/>
                <a:gd name="connsiteX6" fmla="*/ 381000 w 1333500"/>
                <a:gd name="connsiteY6" fmla="*/ 233363 h 1238250"/>
                <a:gd name="connsiteX7" fmla="*/ 381000 w 1333500"/>
                <a:gd name="connsiteY7" fmla="*/ 323850 h 1238250"/>
                <a:gd name="connsiteX8" fmla="*/ 433388 w 1333500"/>
                <a:gd name="connsiteY8" fmla="*/ 328613 h 1238250"/>
                <a:gd name="connsiteX9" fmla="*/ 433388 w 1333500"/>
                <a:gd name="connsiteY9" fmla="*/ 385763 h 1238250"/>
                <a:gd name="connsiteX10" fmla="*/ 481013 w 1333500"/>
                <a:gd name="connsiteY10" fmla="*/ 390525 h 1238250"/>
                <a:gd name="connsiteX11" fmla="*/ 481013 w 1333500"/>
                <a:gd name="connsiteY11" fmla="*/ 433388 h 1238250"/>
                <a:gd name="connsiteX12" fmla="*/ 552450 w 1333500"/>
                <a:gd name="connsiteY12" fmla="*/ 438150 h 1238250"/>
                <a:gd name="connsiteX13" fmla="*/ 552450 w 1333500"/>
                <a:gd name="connsiteY13" fmla="*/ 471488 h 1238250"/>
                <a:gd name="connsiteX14" fmla="*/ 642938 w 1333500"/>
                <a:gd name="connsiteY14" fmla="*/ 485775 h 1238250"/>
                <a:gd name="connsiteX15" fmla="*/ 642938 w 1333500"/>
                <a:gd name="connsiteY15" fmla="*/ 523875 h 1238250"/>
                <a:gd name="connsiteX16" fmla="*/ 690563 w 1333500"/>
                <a:gd name="connsiteY16" fmla="*/ 528638 h 1238250"/>
                <a:gd name="connsiteX17" fmla="*/ 681038 w 1333500"/>
                <a:gd name="connsiteY17" fmla="*/ 576263 h 1238250"/>
                <a:gd name="connsiteX18" fmla="*/ 728663 w 1333500"/>
                <a:gd name="connsiteY18" fmla="*/ 576263 h 1238250"/>
                <a:gd name="connsiteX19" fmla="*/ 738188 w 1333500"/>
                <a:gd name="connsiteY19" fmla="*/ 657225 h 1238250"/>
                <a:gd name="connsiteX20" fmla="*/ 781050 w 1333500"/>
                <a:gd name="connsiteY20" fmla="*/ 661988 h 1238250"/>
                <a:gd name="connsiteX21" fmla="*/ 776288 w 1333500"/>
                <a:gd name="connsiteY21" fmla="*/ 690563 h 1238250"/>
                <a:gd name="connsiteX22" fmla="*/ 823913 w 1333500"/>
                <a:gd name="connsiteY22" fmla="*/ 704850 h 1238250"/>
                <a:gd name="connsiteX23" fmla="*/ 819150 w 1333500"/>
                <a:gd name="connsiteY23" fmla="*/ 742950 h 1238250"/>
                <a:gd name="connsiteX24" fmla="*/ 976313 w 1333500"/>
                <a:gd name="connsiteY24" fmla="*/ 752475 h 1238250"/>
                <a:gd name="connsiteX25" fmla="*/ 981075 w 1333500"/>
                <a:gd name="connsiteY25" fmla="*/ 790575 h 1238250"/>
                <a:gd name="connsiteX26" fmla="*/ 1033463 w 1333500"/>
                <a:gd name="connsiteY26" fmla="*/ 795338 h 1238250"/>
                <a:gd name="connsiteX27" fmla="*/ 1042988 w 1333500"/>
                <a:gd name="connsiteY27" fmla="*/ 871538 h 1238250"/>
                <a:gd name="connsiteX28" fmla="*/ 1085850 w 1333500"/>
                <a:gd name="connsiteY28" fmla="*/ 876300 h 1238250"/>
                <a:gd name="connsiteX29" fmla="*/ 1100138 w 1333500"/>
                <a:gd name="connsiteY29" fmla="*/ 957263 h 1238250"/>
                <a:gd name="connsiteX30" fmla="*/ 1133475 w 1333500"/>
                <a:gd name="connsiteY30" fmla="*/ 966788 h 1238250"/>
                <a:gd name="connsiteX31" fmla="*/ 1128713 w 1333500"/>
                <a:gd name="connsiteY31" fmla="*/ 1009650 h 1238250"/>
                <a:gd name="connsiteX32" fmla="*/ 1157288 w 1333500"/>
                <a:gd name="connsiteY32" fmla="*/ 1019175 h 1238250"/>
                <a:gd name="connsiteX33" fmla="*/ 1157288 w 1333500"/>
                <a:gd name="connsiteY33" fmla="*/ 1052513 h 1238250"/>
                <a:gd name="connsiteX34" fmla="*/ 1200150 w 1333500"/>
                <a:gd name="connsiteY34" fmla="*/ 1066800 h 1238250"/>
                <a:gd name="connsiteX35" fmla="*/ 1195388 w 1333500"/>
                <a:gd name="connsiteY35" fmla="*/ 1109663 h 1238250"/>
                <a:gd name="connsiteX36" fmla="*/ 1257300 w 1333500"/>
                <a:gd name="connsiteY36" fmla="*/ 1138238 h 1238250"/>
                <a:gd name="connsiteX37" fmla="*/ 1257300 w 1333500"/>
                <a:gd name="connsiteY37" fmla="*/ 1185863 h 1238250"/>
                <a:gd name="connsiteX38" fmla="*/ 1323975 w 1333500"/>
                <a:gd name="connsiteY38" fmla="*/ 1190625 h 1238250"/>
                <a:gd name="connsiteX39" fmla="*/ 1333500 w 1333500"/>
                <a:gd name="connsiteY39" fmla="*/ 1238250 h 1238250"/>
                <a:gd name="connsiteX0" fmla="*/ 0 w 1333500"/>
                <a:gd name="connsiteY0" fmla="*/ 0 h 1238250"/>
                <a:gd name="connsiteX1" fmla="*/ 80963 w 1333500"/>
                <a:gd name="connsiteY1" fmla="*/ 0 h 1238250"/>
                <a:gd name="connsiteX2" fmla="*/ 80963 w 1333500"/>
                <a:gd name="connsiteY2" fmla="*/ 76200 h 1238250"/>
                <a:gd name="connsiteX3" fmla="*/ 176213 w 1333500"/>
                <a:gd name="connsiteY3" fmla="*/ 76200 h 1238250"/>
                <a:gd name="connsiteX4" fmla="*/ 176213 w 1333500"/>
                <a:gd name="connsiteY4" fmla="*/ 100013 h 1238250"/>
                <a:gd name="connsiteX5" fmla="*/ 309563 w 1333500"/>
                <a:gd name="connsiteY5" fmla="*/ 100013 h 1238250"/>
                <a:gd name="connsiteX6" fmla="*/ 381000 w 1333500"/>
                <a:gd name="connsiteY6" fmla="*/ 233363 h 1238250"/>
                <a:gd name="connsiteX7" fmla="*/ 381000 w 1333500"/>
                <a:gd name="connsiteY7" fmla="*/ 323850 h 1238250"/>
                <a:gd name="connsiteX8" fmla="*/ 433388 w 1333500"/>
                <a:gd name="connsiteY8" fmla="*/ 328613 h 1238250"/>
                <a:gd name="connsiteX9" fmla="*/ 433388 w 1333500"/>
                <a:gd name="connsiteY9" fmla="*/ 385763 h 1238250"/>
                <a:gd name="connsiteX10" fmla="*/ 481013 w 1333500"/>
                <a:gd name="connsiteY10" fmla="*/ 390525 h 1238250"/>
                <a:gd name="connsiteX11" fmla="*/ 481013 w 1333500"/>
                <a:gd name="connsiteY11" fmla="*/ 433388 h 1238250"/>
                <a:gd name="connsiteX12" fmla="*/ 552450 w 1333500"/>
                <a:gd name="connsiteY12" fmla="*/ 438150 h 1238250"/>
                <a:gd name="connsiteX13" fmla="*/ 552450 w 1333500"/>
                <a:gd name="connsiteY13" fmla="*/ 471488 h 1238250"/>
                <a:gd name="connsiteX14" fmla="*/ 642938 w 1333500"/>
                <a:gd name="connsiteY14" fmla="*/ 485775 h 1238250"/>
                <a:gd name="connsiteX15" fmla="*/ 642938 w 1333500"/>
                <a:gd name="connsiteY15" fmla="*/ 523875 h 1238250"/>
                <a:gd name="connsiteX16" fmla="*/ 690563 w 1333500"/>
                <a:gd name="connsiteY16" fmla="*/ 528638 h 1238250"/>
                <a:gd name="connsiteX17" fmla="*/ 681038 w 1333500"/>
                <a:gd name="connsiteY17" fmla="*/ 576263 h 1238250"/>
                <a:gd name="connsiteX18" fmla="*/ 728663 w 1333500"/>
                <a:gd name="connsiteY18" fmla="*/ 576263 h 1238250"/>
                <a:gd name="connsiteX19" fmla="*/ 738188 w 1333500"/>
                <a:gd name="connsiteY19" fmla="*/ 657225 h 1238250"/>
                <a:gd name="connsiteX20" fmla="*/ 772383 w 1333500"/>
                <a:gd name="connsiteY20" fmla="*/ 661988 h 1238250"/>
                <a:gd name="connsiteX21" fmla="*/ 776288 w 1333500"/>
                <a:gd name="connsiteY21" fmla="*/ 690563 h 1238250"/>
                <a:gd name="connsiteX22" fmla="*/ 823913 w 1333500"/>
                <a:gd name="connsiteY22" fmla="*/ 704850 h 1238250"/>
                <a:gd name="connsiteX23" fmla="*/ 819150 w 1333500"/>
                <a:gd name="connsiteY23" fmla="*/ 742950 h 1238250"/>
                <a:gd name="connsiteX24" fmla="*/ 976313 w 1333500"/>
                <a:gd name="connsiteY24" fmla="*/ 752475 h 1238250"/>
                <a:gd name="connsiteX25" fmla="*/ 981075 w 1333500"/>
                <a:gd name="connsiteY25" fmla="*/ 790575 h 1238250"/>
                <a:gd name="connsiteX26" fmla="*/ 1033463 w 1333500"/>
                <a:gd name="connsiteY26" fmla="*/ 795338 h 1238250"/>
                <a:gd name="connsiteX27" fmla="*/ 1042988 w 1333500"/>
                <a:gd name="connsiteY27" fmla="*/ 871538 h 1238250"/>
                <a:gd name="connsiteX28" fmla="*/ 1085850 w 1333500"/>
                <a:gd name="connsiteY28" fmla="*/ 876300 h 1238250"/>
                <a:gd name="connsiteX29" fmla="*/ 1100138 w 1333500"/>
                <a:gd name="connsiteY29" fmla="*/ 957263 h 1238250"/>
                <a:gd name="connsiteX30" fmla="*/ 1133475 w 1333500"/>
                <a:gd name="connsiteY30" fmla="*/ 966788 h 1238250"/>
                <a:gd name="connsiteX31" fmla="*/ 1128713 w 1333500"/>
                <a:gd name="connsiteY31" fmla="*/ 1009650 h 1238250"/>
                <a:gd name="connsiteX32" fmla="*/ 1157288 w 1333500"/>
                <a:gd name="connsiteY32" fmla="*/ 1019175 h 1238250"/>
                <a:gd name="connsiteX33" fmla="*/ 1157288 w 1333500"/>
                <a:gd name="connsiteY33" fmla="*/ 1052513 h 1238250"/>
                <a:gd name="connsiteX34" fmla="*/ 1200150 w 1333500"/>
                <a:gd name="connsiteY34" fmla="*/ 1066800 h 1238250"/>
                <a:gd name="connsiteX35" fmla="*/ 1195388 w 1333500"/>
                <a:gd name="connsiteY35" fmla="*/ 1109663 h 1238250"/>
                <a:gd name="connsiteX36" fmla="*/ 1257300 w 1333500"/>
                <a:gd name="connsiteY36" fmla="*/ 1138238 h 1238250"/>
                <a:gd name="connsiteX37" fmla="*/ 1257300 w 1333500"/>
                <a:gd name="connsiteY37" fmla="*/ 1185863 h 1238250"/>
                <a:gd name="connsiteX38" fmla="*/ 1323975 w 1333500"/>
                <a:gd name="connsiteY38" fmla="*/ 1190625 h 1238250"/>
                <a:gd name="connsiteX39" fmla="*/ 1333500 w 1333500"/>
                <a:gd name="connsiteY39" fmla="*/ 1238250 h 1238250"/>
                <a:gd name="connsiteX0" fmla="*/ 0 w 1333500"/>
                <a:gd name="connsiteY0" fmla="*/ 0 h 1238250"/>
                <a:gd name="connsiteX1" fmla="*/ 80963 w 1333500"/>
                <a:gd name="connsiteY1" fmla="*/ 0 h 1238250"/>
                <a:gd name="connsiteX2" fmla="*/ 80963 w 1333500"/>
                <a:gd name="connsiteY2" fmla="*/ 76200 h 1238250"/>
                <a:gd name="connsiteX3" fmla="*/ 176213 w 1333500"/>
                <a:gd name="connsiteY3" fmla="*/ 76200 h 1238250"/>
                <a:gd name="connsiteX4" fmla="*/ 176213 w 1333500"/>
                <a:gd name="connsiteY4" fmla="*/ 100013 h 1238250"/>
                <a:gd name="connsiteX5" fmla="*/ 309563 w 1333500"/>
                <a:gd name="connsiteY5" fmla="*/ 100013 h 1238250"/>
                <a:gd name="connsiteX6" fmla="*/ 381000 w 1333500"/>
                <a:gd name="connsiteY6" fmla="*/ 233363 h 1238250"/>
                <a:gd name="connsiteX7" fmla="*/ 381000 w 1333500"/>
                <a:gd name="connsiteY7" fmla="*/ 323850 h 1238250"/>
                <a:gd name="connsiteX8" fmla="*/ 433388 w 1333500"/>
                <a:gd name="connsiteY8" fmla="*/ 328613 h 1238250"/>
                <a:gd name="connsiteX9" fmla="*/ 433388 w 1333500"/>
                <a:gd name="connsiteY9" fmla="*/ 385763 h 1238250"/>
                <a:gd name="connsiteX10" fmla="*/ 481013 w 1333500"/>
                <a:gd name="connsiteY10" fmla="*/ 390525 h 1238250"/>
                <a:gd name="connsiteX11" fmla="*/ 481013 w 1333500"/>
                <a:gd name="connsiteY11" fmla="*/ 433388 h 1238250"/>
                <a:gd name="connsiteX12" fmla="*/ 552450 w 1333500"/>
                <a:gd name="connsiteY12" fmla="*/ 438150 h 1238250"/>
                <a:gd name="connsiteX13" fmla="*/ 552450 w 1333500"/>
                <a:gd name="connsiteY13" fmla="*/ 471488 h 1238250"/>
                <a:gd name="connsiteX14" fmla="*/ 642938 w 1333500"/>
                <a:gd name="connsiteY14" fmla="*/ 485775 h 1238250"/>
                <a:gd name="connsiteX15" fmla="*/ 642938 w 1333500"/>
                <a:gd name="connsiteY15" fmla="*/ 523875 h 1238250"/>
                <a:gd name="connsiteX16" fmla="*/ 690563 w 1333500"/>
                <a:gd name="connsiteY16" fmla="*/ 528638 h 1238250"/>
                <a:gd name="connsiteX17" fmla="*/ 689705 w 1333500"/>
                <a:gd name="connsiteY17" fmla="*/ 576263 h 1238250"/>
                <a:gd name="connsiteX18" fmla="*/ 728663 w 1333500"/>
                <a:gd name="connsiteY18" fmla="*/ 576263 h 1238250"/>
                <a:gd name="connsiteX19" fmla="*/ 738188 w 1333500"/>
                <a:gd name="connsiteY19" fmla="*/ 657225 h 1238250"/>
                <a:gd name="connsiteX20" fmla="*/ 772383 w 1333500"/>
                <a:gd name="connsiteY20" fmla="*/ 661988 h 1238250"/>
                <a:gd name="connsiteX21" fmla="*/ 776288 w 1333500"/>
                <a:gd name="connsiteY21" fmla="*/ 690563 h 1238250"/>
                <a:gd name="connsiteX22" fmla="*/ 823913 w 1333500"/>
                <a:gd name="connsiteY22" fmla="*/ 704850 h 1238250"/>
                <a:gd name="connsiteX23" fmla="*/ 819150 w 1333500"/>
                <a:gd name="connsiteY23" fmla="*/ 742950 h 1238250"/>
                <a:gd name="connsiteX24" fmla="*/ 976313 w 1333500"/>
                <a:gd name="connsiteY24" fmla="*/ 752475 h 1238250"/>
                <a:gd name="connsiteX25" fmla="*/ 981075 w 1333500"/>
                <a:gd name="connsiteY25" fmla="*/ 790575 h 1238250"/>
                <a:gd name="connsiteX26" fmla="*/ 1033463 w 1333500"/>
                <a:gd name="connsiteY26" fmla="*/ 795338 h 1238250"/>
                <a:gd name="connsiteX27" fmla="*/ 1042988 w 1333500"/>
                <a:gd name="connsiteY27" fmla="*/ 871538 h 1238250"/>
                <a:gd name="connsiteX28" fmla="*/ 1085850 w 1333500"/>
                <a:gd name="connsiteY28" fmla="*/ 876300 h 1238250"/>
                <a:gd name="connsiteX29" fmla="*/ 1100138 w 1333500"/>
                <a:gd name="connsiteY29" fmla="*/ 957263 h 1238250"/>
                <a:gd name="connsiteX30" fmla="*/ 1133475 w 1333500"/>
                <a:gd name="connsiteY30" fmla="*/ 966788 h 1238250"/>
                <a:gd name="connsiteX31" fmla="*/ 1128713 w 1333500"/>
                <a:gd name="connsiteY31" fmla="*/ 1009650 h 1238250"/>
                <a:gd name="connsiteX32" fmla="*/ 1157288 w 1333500"/>
                <a:gd name="connsiteY32" fmla="*/ 1019175 h 1238250"/>
                <a:gd name="connsiteX33" fmla="*/ 1157288 w 1333500"/>
                <a:gd name="connsiteY33" fmla="*/ 1052513 h 1238250"/>
                <a:gd name="connsiteX34" fmla="*/ 1200150 w 1333500"/>
                <a:gd name="connsiteY34" fmla="*/ 1066800 h 1238250"/>
                <a:gd name="connsiteX35" fmla="*/ 1195388 w 1333500"/>
                <a:gd name="connsiteY35" fmla="*/ 1109663 h 1238250"/>
                <a:gd name="connsiteX36" fmla="*/ 1257300 w 1333500"/>
                <a:gd name="connsiteY36" fmla="*/ 1138238 h 1238250"/>
                <a:gd name="connsiteX37" fmla="*/ 1257300 w 1333500"/>
                <a:gd name="connsiteY37" fmla="*/ 1185863 h 1238250"/>
                <a:gd name="connsiteX38" fmla="*/ 1323975 w 1333500"/>
                <a:gd name="connsiteY38" fmla="*/ 1190625 h 1238250"/>
                <a:gd name="connsiteX39" fmla="*/ 1333500 w 1333500"/>
                <a:gd name="connsiteY39" fmla="*/ 1238250 h 1238250"/>
                <a:gd name="connsiteX0" fmla="*/ 0 w 1333500"/>
                <a:gd name="connsiteY0" fmla="*/ 0 h 1238250"/>
                <a:gd name="connsiteX1" fmla="*/ 80963 w 1333500"/>
                <a:gd name="connsiteY1" fmla="*/ 0 h 1238250"/>
                <a:gd name="connsiteX2" fmla="*/ 80963 w 1333500"/>
                <a:gd name="connsiteY2" fmla="*/ 76200 h 1238250"/>
                <a:gd name="connsiteX3" fmla="*/ 176213 w 1333500"/>
                <a:gd name="connsiteY3" fmla="*/ 76200 h 1238250"/>
                <a:gd name="connsiteX4" fmla="*/ 176213 w 1333500"/>
                <a:gd name="connsiteY4" fmla="*/ 100013 h 1238250"/>
                <a:gd name="connsiteX5" fmla="*/ 309563 w 1333500"/>
                <a:gd name="connsiteY5" fmla="*/ 100013 h 1238250"/>
                <a:gd name="connsiteX6" fmla="*/ 381000 w 1333500"/>
                <a:gd name="connsiteY6" fmla="*/ 233363 h 1238250"/>
                <a:gd name="connsiteX7" fmla="*/ 381000 w 1333500"/>
                <a:gd name="connsiteY7" fmla="*/ 323850 h 1238250"/>
                <a:gd name="connsiteX8" fmla="*/ 433388 w 1333500"/>
                <a:gd name="connsiteY8" fmla="*/ 328613 h 1238250"/>
                <a:gd name="connsiteX9" fmla="*/ 433388 w 1333500"/>
                <a:gd name="connsiteY9" fmla="*/ 385763 h 1238250"/>
                <a:gd name="connsiteX10" fmla="*/ 481013 w 1333500"/>
                <a:gd name="connsiteY10" fmla="*/ 390525 h 1238250"/>
                <a:gd name="connsiteX11" fmla="*/ 481013 w 1333500"/>
                <a:gd name="connsiteY11" fmla="*/ 433388 h 1238250"/>
                <a:gd name="connsiteX12" fmla="*/ 552450 w 1333500"/>
                <a:gd name="connsiteY12" fmla="*/ 438150 h 1238250"/>
                <a:gd name="connsiteX13" fmla="*/ 552450 w 1333500"/>
                <a:gd name="connsiteY13" fmla="*/ 471488 h 1238250"/>
                <a:gd name="connsiteX14" fmla="*/ 642938 w 1333500"/>
                <a:gd name="connsiteY14" fmla="*/ 485775 h 1238250"/>
                <a:gd name="connsiteX15" fmla="*/ 642938 w 1333500"/>
                <a:gd name="connsiteY15" fmla="*/ 523875 h 1238250"/>
                <a:gd name="connsiteX16" fmla="*/ 690563 w 1333500"/>
                <a:gd name="connsiteY16" fmla="*/ 528638 h 1238250"/>
                <a:gd name="connsiteX17" fmla="*/ 689705 w 1333500"/>
                <a:gd name="connsiteY17" fmla="*/ 576263 h 1238250"/>
                <a:gd name="connsiteX18" fmla="*/ 728663 w 1333500"/>
                <a:gd name="connsiteY18" fmla="*/ 576263 h 1238250"/>
                <a:gd name="connsiteX19" fmla="*/ 738188 w 1333500"/>
                <a:gd name="connsiteY19" fmla="*/ 657225 h 1238250"/>
                <a:gd name="connsiteX20" fmla="*/ 772383 w 1333500"/>
                <a:gd name="connsiteY20" fmla="*/ 661988 h 1238250"/>
                <a:gd name="connsiteX21" fmla="*/ 776288 w 1333500"/>
                <a:gd name="connsiteY21" fmla="*/ 690563 h 1238250"/>
                <a:gd name="connsiteX22" fmla="*/ 823913 w 1333500"/>
                <a:gd name="connsiteY22" fmla="*/ 704850 h 1238250"/>
                <a:gd name="connsiteX23" fmla="*/ 827817 w 1333500"/>
                <a:gd name="connsiteY23" fmla="*/ 751618 h 1238250"/>
                <a:gd name="connsiteX24" fmla="*/ 976313 w 1333500"/>
                <a:gd name="connsiteY24" fmla="*/ 752475 h 1238250"/>
                <a:gd name="connsiteX25" fmla="*/ 981075 w 1333500"/>
                <a:gd name="connsiteY25" fmla="*/ 790575 h 1238250"/>
                <a:gd name="connsiteX26" fmla="*/ 1033463 w 1333500"/>
                <a:gd name="connsiteY26" fmla="*/ 795338 h 1238250"/>
                <a:gd name="connsiteX27" fmla="*/ 1042988 w 1333500"/>
                <a:gd name="connsiteY27" fmla="*/ 871538 h 1238250"/>
                <a:gd name="connsiteX28" fmla="*/ 1085850 w 1333500"/>
                <a:gd name="connsiteY28" fmla="*/ 876300 h 1238250"/>
                <a:gd name="connsiteX29" fmla="*/ 1100138 w 1333500"/>
                <a:gd name="connsiteY29" fmla="*/ 957263 h 1238250"/>
                <a:gd name="connsiteX30" fmla="*/ 1133475 w 1333500"/>
                <a:gd name="connsiteY30" fmla="*/ 966788 h 1238250"/>
                <a:gd name="connsiteX31" fmla="*/ 1128713 w 1333500"/>
                <a:gd name="connsiteY31" fmla="*/ 1009650 h 1238250"/>
                <a:gd name="connsiteX32" fmla="*/ 1157288 w 1333500"/>
                <a:gd name="connsiteY32" fmla="*/ 1019175 h 1238250"/>
                <a:gd name="connsiteX33" fmla="*/ 1157288 w 1333500"/>
                <a:gd name="connsiteY33" fmla="*/ 1052513 h 1238250"/>
                <a:gd name="connsiteX34" fmla="*/ 1200150 w 1333500"/>
                <a:gd name="connsiteY34" fmla="*/ 1066800 h 1238250"/>
                <a:gd name="connsiteX35" fmla="*/ 1195388 w 1333500"/>
                <a:gd name="connsiteY35" fmla="*/ 1109663 h 1238250"/>
                <a:gd name="connsiteX36" fmla="*/ 1257300 w 1333500"/>
                <a:gd name="connsiteY36" fmla="*/ 1138238 h 1238250"/>
                <a:gd name="connsiteX37" fmla="*/ 1257300 w 1333500"/>
                <a:gd name="connsiteY37" fmla="*/ 1185863 h 1238250"/>
                <a:gd name="connsiteX38" fmla="*/ 1323975 w 1333500"/>
                <a:gd name="connsiteY38" fmla="*/ 1190625 h 1238250"/>
                <a:gd name="connsiteX39" fmla="*/ 1333500 w 1333500"/>
                <a:gd name="connsiteY39" fmla="*/ 1238250 h 1238250"/>
                <a:gd name="connsiteX0" fmla="*/ 0 w 1333500"/>
                <a:gd name="connsiteY0" fmla="*/ 0 h 1238250"/>
                <a:gd name="connsiteX1" fmla="*/ 80963 w 1333500"/>
                <a:gd name="connsiteY1" fmla="*/ 0 h 1238250"/>
                <a:gd name="connsiteX2" fmla="*/ 80963 w 1333500"/>
                <a:gd name="connsiteY2" fmla="*/ 76200 h 1238250"/>
                <a:gd name="connsiteX3" fmla="*/ 176213 w 1333500"/>
                <a:gd name="connsiteY3" fmla="*/ 76200 h 1238250"/>
                <a:gd name="connsiteX4" fmla="*/ 176213 w 1333500"/>
                <a:gd name="connsiteY4" fmla="*/ 100013 h 1238250"/>
                <a:gd name="connsiteX5" fmla="*/ 309563 w 1333500"/>
                <a:gd name="connsiteY5" fmla="*/ 100013 h 1238250"/>
                <a:gd name="connsiteX6" fmla="*/ 381000 w 1333500"/>
                <a:gd name="connsiteY6" fmla="*/ 233363 h 1238250"/>
                <a:gd name="connsiteX7" fmla="*/ 381000 w 1333500"/>
                <a:gd name="connsiteY7" fmla="*/ 323850 h 1238250"/>
                <a:gd name="connsiteX8" fmla="*/ 433388 w 1333500"/>
                <a:gd name="connsiteY8" fmla="*/ 328613 h 1238250"/>
                <a:gd name="connsiteX9" fmla="*/ 433388 w 1333500"/>
                <a:gd name="connsiteY9" fmla="*/ 385763 h 1238250"/>
                <a:gd name="connsiteX10" fmla="*/ 481013 w 1333500"/>
                <a:gd name="connsiteY10" fmla="*/ 390525 h 1238250"/>
                <a:gd name="connsiteX11" fmla="*/ 481013 w 1333500"/>
                <a:gd name="connsiteY11" fmla="*/ 433388 h 1238250"/>
                <a:gd name="connsiteX12" fmla="*/ 552450 w 1333500"/>
                <a:gd name="connsiteY12" fmla="*/ 438150 h 1238250"/>
                <a:gd name="connsiteX13" fmla="*/ 552450 w 1333500"/>
                <a:gd name="connsiteY13" fmla="*/ 471488 h 1238250"/>
                <a:gd name="connsiteX14" fmla="*/ 642938 w 1333500"/>
                <a:gd name="connsiteY14" fmla="*/ 485775 h 1238250"/>
                <a:gd name="connsiteX15" fmla="*/ 642938 w 1333500"/>
                <a:gd name="connsiteY15" fmla="*/ 523875 h 1238250"/>
                <a:gd name="connsiteX16" fmla="*/ 690563 w 1333500"/>
                <a:gd name="connsiteY16" fmla="*/ 528638 h 1238250"/>
                <a:gd name="connsiteX17" fmla="*/ 689705 w 1333500"/>
                <a:gd name="connsiteY17" fmla="*/ 576263 h 1238250"/>
                <a:gd name="connsiteX18" fmla="*/ 728663 w 1333500"/>
                <a:gd name="connsiteY18" fmla="*/ 576263 h 1238250"/>
                <a:gd name="connsiteX19" fmla="*/ 738188 w 1333500"/>
                <a:gd name="connsiteY19" fmla="*/ 657225 h 1238250"/>
                <a:gd name="connsiteX20" fmla="*/ 772383 w 1333500"/>
                <a:gd name="connsiteY20" fmla="*/ 661988 h 1238250"/>
                <a:gd name="connsiteX21" fmla="*/ 776288 w 1333500"/>
                <a:gd name="connsiteY21" fmla="*/ 690563 h 1238250"/>
                <a:gd name="connsiteX22" fmla="*/ 823913 w 1333500"/>
                <a:gd name="connsiteY22" fmla="*/ 704850 h 1238250"/>
                <a:gd name="connsiteX23" fmla="*/ 840818 w 1333500"/>
                <a:gd name="connsiteY23" fmla="*/ 764619 h 1238250"/>
                <a:gd name="connsiteX24" fmla="*/ 976313 w 1333500"/>
                <a:gd name="connsiteY24" fmla="*/ 752475 h 1238250"/>
                <a:gd name="connsiteX25" fmla="*/ 981075 w 1333500"/>
                <a:gd name="connsiteY25" fmla="*/ 790575 h 1238250"/>
                <a:gd name="connsiteX26" fmla="*/ 1033463 w 1333500"/>
                <a:gd name="connsiteY26" fmla="*/ 795338 h 1238250"/>
                <a:gd name="connsiteX27" fmla="*/ 1042988 w 1333500"/>
                <a:gd name="connsiteY27" fmla="*/ 871538 h 1238250"/>
                <a:gd name="connsiteX28" fmla="*/ 1085850 w 1333500"/>
                <a:gd name="connsiteY28" fmla="*/ 876300 h 1238250"/>
                <a:gd name="connsiteX29" fmla="*/ 1100138 w 1333500"/>
                <a:gd name="connsiteY29" fmla="*/ 957263 h 1238250"/>
                <a:gd name="connsiteX30" fmla="*/ 1133475 w 1333500"/>
                <a:gd name="connsiteY30" fmla="*/ 966788 h 1238250"/>
                <a:gd name="connsiteX31" fmla="*/ 1128713 w 1333500"/>
                <a:gd name="connsiteY31" fmla="*/ 1009650 h 1238250"/>
                <a:gd name="connsiteX32" fmla="*/ 1157288 w 1333500"/>
                <a:gd name="connsiteY32" fmla="*/ 1019175 h 1238250"/>
                <a:gd name="connsiteX33" fmla="*/ 1157288 w 1333500"/>
                <a:gd name="connsiteY33" fmla="*/ 1052513 h 1238250"/>
                <a:gd name="connsiteX34" fmla="*/ 1200150 w 1333500"/>
                <a:gd name="connsiteY34" fmla="*/ 1066800 h 1238250"/>
                <a:gd name="connsiteX35" fmla="*/ 1195388 w 1333500"/>
                <a:gd name="connsiteY35" fmla="*/ 1109663 h 1238250"/>
                <a:gd name="connsiteX36" fmla="*/ 1257300 w 1333500"/>
                <a:gd name="connsiteY36" fmla="*/ 1138238 h 1238250"/>
                <a:gd name="connsiteX37" fmla="*/ 1257300 w 1333500"/>
                <a:gd name="connsiteY37" fmla="*/ 1185863 h 1238250"/>
                <a:gd name="connsiteX38" fmla="*/ 1323975 w 1333500"/>
                <a:gd name="connsiteY38" fmla="*/ 1190625 h 1238250"/>
                <a:gd name="connsiteX39" fmla="*/ 1333500 w 1333500"/>
                <a:gd name="connsiteY39" fmla="*/ 1238250 h 1238250"/>
                <a:gd name="connsiteX0" fmla="*/ 0 w 1333500"/>
                <a:gd name="connsiteY0" fmla="*/ 0 h 1238250"/>
                <a:gd name="connsiteX1" fmla="*/ 80963 w 1333500"/>
                <a:gd name="connsiteY1" fmla="*/ 0 h 1238250"/>
                <a:gd name="connsiteX2" fmla="*/ 80963 w 1333500"/>
                <a:gd name="connsiteY2" fmla="*/ 76200 h 1238250"/>
                <a:gd name="connsiteX3" fmla="*/ 176213 w 1333500"/>
                <a:gd name="connsiteY3" fmla="*/ 76200 h 1238250"/>
                <a:gd name="connsiteX4" fmla="*/ 176213 w 1333500"/>
                <a:gd name="connsiteY4" fmla="*/ 100013 h 1238250"/>
                <a:gd name="connsiteX5" fmla="*/ 309563 w 1333500"/>
                <a:gd name="connsiteY5" fmla="*/ 100013 h 1238250"/>
                <a:gd name="connsiteX6" fmla="*/ 381000 w 1333500"/>
                <a:gd name="connsiteY6" fmla="*/ 233363 h 1238250"/>
                <a:gd name="connsiteX7" fmla="*/ 381000 w 1333500"/>
                <a:gd name="connsiteY7" fmla="*/ 323850 h 1238250"/>
                <a:gd name="connsiteX8" fmla="*/ 433388 w 1333500"/>
                <a:gd name="connsiteY8" fmla="*/ 328613 h 1238250"/>
                <a:gd name="connsiteX9" fmla="*/ 433388 w 1333500"/>
                <a:gd name="connsiteY9" fmla="*/ 385763 h 1238250"/>
                <a:gd name="connsiteX10" fmla="*/ 481013 w 1333500"/>
                <a:gd name="connsiteY10" fmla="*/ 390525 h 1238250"/>
                <a:gd name="connsiteX11" fmla="*/ 481013 w 1333500"/>
                <a:gd name="connsiteY11" fmla="*/ 433388 h 1238250"/>
                <a:gd name="connsiteX12" fmla="*/ 552450 w 1333500"/>
                <a:gd name="connsiteY12" fmla="*/ 438150 h 1238250"/>
                <a:gd name="connsiteX13" fmla="*/ 552450 w 1333500"/>
                <a:gd name="connsiteY13" fmla="*/ 471488 h 1238250"/>
                <a:gd name="connsiteX14" fmla="*/ 642938 w 1333500"/>
                <a:gd name="connsiteY14" fmla="*/ 485775 h 1238250"/>
                <a:gd name="connsiteX15" fmla="*/ 642938 w 1333500"/>
                <a:gd name="connsiteY15" fmla="*/ 523875 h 1238250"/>
                <a:gd name="connsiteX16" fmla="*/ 690563 w 1333500"/>
                <a:gd name="connsiteY16" fmla="*/ 528638 h 1238250"/>
                <a:gd name="connsiteX17" fmla="*/ 689705 w 1333500"/>
                <a:gd name="connsiteY17" fmla="*/ 576263 h 1238250"/>
                <a:gd name="connsiteX18" fmla="*/ 728663 w 1333500"/>
                <a:gd name="connsiteY18" fmla="*/ 576263 h 1238250"/>
                <a:gd name="connsiteX19" fmla="*/ 738188 w 1333500"/>
                <a:gd name="connsiteY19" fmla="*/ 657225 h 1238250"/>
                <a:gd name="connsiteX20" fmla="*/ 772383 w 1333500"/>
                <a:gd name="connsiteY20" fmla="*/ 661988 h 1238250"/>
                <a:gd name="connsiteX21" fmla="*/ 776288 w 1333500"/>
                <a:gd name="connsiteY21" fmla="*/ 690563 h 1238250"/>
                <a:gd name="connsiteX22" fmla="*/ 823913 w 1333500"/>
                <a:gd name="connsiteY22" fmla="*/ 704850 h 1238250"/>
                <a:gd name="connsiteX23" fmla="*/ 840818 w 1333500"/>
                <a:gd name="connsiteY23" fmla="*/ 751618 h 1238250"/>
                <a:gd name="connsiteX24" fmla="*/ 976313 w 1333500"/>
                <a:gd name="connsiteY24" fmla="*/ 752475 h 1238250"/>
                <a:gd name="connsiteX25" fmla="*/ 981075 w 1333500"/>
                <a:gd name="connsiteY25" fmla="*/ 790575 h 1238250"/>
                <a:gd name="connsiteX26" fmla="*/ 1033463 w 1333500"/>
                <a:gd name="connsiteY26" fmla="*/ 795338 h 1238250"/>
                <a:gd name="connsiteX27" fmla="*/ 1042988 w 1333500"/>
                <a:gd name="connsiteY27" fmla="*/ 871538 h 1238250"/>
                <a:gd name="connsiteX28" fmla="*/ 1085850 w 1333500"/>
                <a:gd name="connsiteY28" fmla="*/ 876300 h 1238250"/>
                <a:gd name="connsiteX29" fmla="*/ 1100138 w 1333500"/>
                <a:gd name="connsiteY29" fmla="*/ 957263 h 1238250"/>
                <a:gd name="connsiteX30" fmla="*/ 1133475 w 1333500"/>
                <a:gd name="connsiteY30" fmla="*/ 966788 h 1238250"/>
                <a:gd name="connsiteX31" fmla="*/ 1128713 w 1333500"/>
                <a:gd name="connsiteY31" fmla="*/ 1009650 h 1238250"/>
                <a:gd name="connsiteX32" fmla="*/ 1157288 w 1333500"/>
                <a:gd name="connsiteY32" fmla="*/ 1019175 h 1238250"/>
                <a:gd name="connsiteX33" fmla="*/ 1157288 w 1333500"/>
                <a:gd name="connsiteY33" fmla="*/ 1052513 h 1238250"/>
                <a:gd name="connsiteX34" fmla="*/ 1200150 w 1333500"/>
                <a:gd name="connsiteY34" fmla="*/ 1066800 h 1238250"/>
                <a:gd name="connsiteX35" fmla="*/ 1195388 w 1333500"/>
                <a:gd name="connsiteY35" fmla="*/ 1109663 h 1238250"/>
                <a:gd name="connsiteX36" fmla="*/ 1257300 w 1333500"/>
                <a:gd name="connsiteY36" fmla="*/ 1138238 h 1238250"/>
                <a:gd name="connsiteX37" fmla="*/ 1257300 w 1333500"/>
                <a:gd name="connsiteY37" fmla="*/ 1185863 h 1238250"/>
                <a:gd name="connsiteX38" fmla="*/ 1323975 w 1333500"/>
                <a:gd name="connsiteY38" fmla="*/ 1190625 h 1238250"/>
                <a:gd name="connsiteX39" fmla="*/ 1333500 w 1333500"/>
                <a:gd name="connsiteY39" fmla="*/ 1238250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33500" h="1238250">
                  <a:moveTo>
                    <a:pt x="0" y="0"/>
                  </a:moveTo>
                  <a:lnTo>
                    <a:pt x="80963" y="0"/>
                  </a:lnTo>
                  <a:lnTo>
                    <a:pt x="80963" y="76200"/>
                  </a:lnTo>
                  <a:lnTo>
                    <a:pt x="176213" y="76200"/>
                  </a:lnTo>
                  <a:lnTo>
                    <a:pt x="176213" y="100013"/>
                  </a:lnTo>
                  <a:lnTo>
                    <a:pt x="309563" y="100013"/>
                  </a:lnTo>
                  <a:lnTo>
                    <a:pt x="381000" y="233363"/>
                  </a:lnTo>
                  <a:lnTo>
                    <a:pt x="381000" y="323850"/>
                  </a:lnTo>
                  <a:lnTo>
                    <a:pt x="433388" y="328613"/>
                  </a:lnTo>
                  <a:lnTo>
                    <a:pt x="433388" y="385763"/>
                  </a:lnTo>
                  <a:lnTo>
                    <a:pt x="481013" y="390525"/>
                  </a:lnTo>
                  <a:lnTo>
                    <a:pt x="481013" y="433388"/>
                  </a:lnTo>
                  <a:lnTo>
                    <a:pt x="552450" y="438150"/>
                  </a:lnTo>
                  <a:lnTo>
                    <a:pt x="552450" y="471488"/>
                  </a:lnTo>
                  <a:lnTo>
                    <a:pt x="642938" y="485775"/>
                  </a:lnTo>
                  <a:lnTo>
                    <a:pt x="642938" y="523875"/>
                  </a:lnTo>
                  <a:lnTo>
                    <a:pt x="690563" y="528638"/>
                  </a:lnTo>
                  <a:lnTo>
                    <a:pt x="689705" y="576263"/>
                  </a:lnTo>
                  <a:lnTo>
                    <a:pt x="728663" y="576263"/>
                  </a:lnTo>
                  <a:lnTo>
                    <a:pt x="738188" y="657225"/>
                  </a:lnTo>
                  <a:lnTo>
                    <a:pt x="772383" y="661988"/>
                  </a:lnTo>
                  <a:lnTo>
                    <a:pt x="776288" y="690563"/>
                  </a:lnTo>
                  <a:lnTo>
                    <a:pt x="823913" y="704850"/>
                  </a:lnTo>
                  <a:lnTo>
                    <a:pt x="840818" y="751618"/>
                  </a:lnTo>
                  <a:lnTo>
                    <a:pt x="976313" y="752475"/>
                  </a:lnTo>
                  <a:lnTo>
                    <a:pt x="981075" y="790575"/>
                  </a:lnTo>
                  <a:lnTo>
                    <a:pt x="1033463" y="795338"/>
                  </a:lnTo>
                  <a:lnTo>
                    <a:pt x="1042988" y="871538"/>
                  </a:lnTo>
                  <a:lnTo>
                    <a:pt x="1085850" y="876300"/>
                  </a:lnTo>
                  <a:lnTo>
                    <a:pt x="1100138" y="957263"/>
                  </a:lnTo>
                  <a:lnTo>
                    <a:pt x="1133475" y="966788"/>
                  </a:lnTo>
                  <a:lnTo>
                    <a:pt x="1128713" y="1009650"/>
                  </a:lnTo>
                  <a:lnTo>
                    <a:pt x="1157288" y="1019175"/>
                  </a:lnTo>
                  <a:lnTo>
                    <a:pt x="1157288" y="1052513"/>
                  </a:lnTo>
                  <a:lnTo>
                    <a:pt x="1200150" y="1066800"/>
                  </a:lnTo>
                  <a:lnTo>
                    <a:pt x="1195388" y="1109663"/>
                  </a:lnTo>
                  <a:lnTo>
                    <a:pt x="1257300" y="1138238"/>
                  </a:lnTo>
                  <a:lnTo>
                    <a:pt x="1257300" y="1185863"/>
                  </a:lnTo>
                  <a:lnTo>
                    <a:pt x="1323975" y="1190625"/>
                  </a:lnTo>
                  <a:lnTo>
                    <a:pt x="1333500" y="1238250"/>
                  </a:lnTo>
                </a:path>
              </a:pathLst>
            </a:custGeom>
            <a:noFill/>
            <a:ln w="28575">
              <a:solidFill>
                <a:schemeClr val="accent1"/>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57" name="Freeform: Shape 156">
              <a:extLst>
                <a:ext uri="{FF2B5EF4-FFF2-40B4-BE49-F238E27FC236}">
                  <a16:creationId xmlns:a16="http://schemas.microsoft.com/office/drawing/2014/main" id="{3CA86A5A-102C-49CC-ADF9-98F316312DFD}"/>
                </a:ext>
              </a:extLst>
            </p:cNvPr>
            <p:cNvSpPr/>
            <p:nvPr/>
          </p:nvSpPr>
          <p:spPr bwMode="auto">
            <a:xfrm>
              <a:off x="3752850" y="2876550"/>
              <a:ext cx="600160" cy="717422"/>
            </a:xfrm>
            <a:custGeom>
              <a:avLst/>
              <a:gdLst>
                <a:gd name="connsiteX0" fmla="*/ 0 w 600075"/>
                <a:gd name="connsiteY0" fmla="*/ 0 h 700088"/>
                <a:gd name="connsiteX1" fmla="*/ 52388 w 600075"/>
                <a:gd name="connsiteY1" fmla="*/ 0 h 700088"/>
                <a:gd name="connsiteX2" fmla="*/ 47625 w 600075"/>
                <a:gd name="connsiteY2" fmla="*/ 42863 h 700088"/>
                <a:gd name="connsiteX3" fmla="*/ 90488 w 600075"/>
                <a:gd name="connsiteY3" fmla="*/ 52388 h 700088"/>
                <a:gd name="connsiteX4" fmla="*/ 104775 w 600075"/>
                <a:gd name="connsiteY4" fmla="*/ 171450 h 700088"/>
                <a:gd name="connsiteX5" fmla="*/ 142875 w 600075"/>
                <a:gd name="connsiteY5" fmla="*/ 161925 h 700088"/>
                <a:gd name="connsiteX6" fmla="*/ 138113 w 600075"/>
                <a:gd name="connsiteY6" fmla="*/ 200025 h 700088"/>
                <a:gd name="connsiteX7" fmla="*/ 161925 w 600075"/>
                <a:gd name="connsiteY7" fmla="*/ 214313 h 700088"/>
                <a:gd name="connsiteX8" fmla="*/ 161925 w 600075"/>
                <a:gd name="connsiteY8" fmla="*/ 228600 h 700088"/>
                <a:gd name="connsiteX9" fmla="*/ 200025 w 600075"/>
                <a:gd name="connsiteY9" fmla="*/ 228600 h 700088"/>
                <a:gd name="connsiteX10" fmla="*/ 200025 w 600075"/>
                <a:gd name="connsiteY10" fmla="*/ 285750 h 700088"/>
                <a:gd name="connsiteX11" fmla="*/ 252413 w 600075"/>
                <a:gd name="connsiteY11" fmla="*/ 290513 h 700088"/>
                <a:gd name="connsiteX12" fmla="*/ 252413 w 600075"/>
                <a:gd name="connsiteY12" fmla="*/ 314325 h 700088"/>
                <a:gd name="connsiteX13" fmla="*/ 300038 w 600075"/>
                <a:gd name="connsiteY13" fmla="*/ 314325 h 700088"/>
                <a:gd name="connsiteX14" fmla="*/ 300038 w 600075"/>
                <a:gd name="connsiteY14" fmla="*/ 342900 h 700088"/>
                <a:gd name="connsiteX15" fmla="*/ 371475 w 600075"/>
                <a:gd name="connsiteY15" fmla="*/ 342900 h 700088"/>
                <a:gd name="connsiteX16" fmla="*/ 371475 w 600075"/>
                <a:gd name="connsiteY16" fmla="*/ 371475 h 700088"/>
                <a:gd name="connsiteX17" fmla="*/ 433388 w 600075"/>
                <a:gd name="connsiteY17" fmla="*/ 371475 h 700088"/>
                <a:gd name="connsiteX18" fmla="*/ 433388 w 600075"/>
                <a:gd name="connsiteY18" fmla="*/ 409575 h 700088"/>
                <a:gd name="connsiteX19" fmla="*/ 481013 w 600075"/>
                <a:gd name="connsiteY19" fmla="*/ 414338 h 700088"/>
                <a:gd name="connsiteX20" fmla="*/ 485775 w 600075"/>
                <a:gd name="connsiteY20" fmla="*/ 519113 h 700088"/>
                <a:gd name="connsiteX21" fmla="*/ 504825 w 600075"/>
                <a:gd name="connsiteY21" fmla="*/ 519113 h 700088"/>
                <a:gd name="connsiteX22" fmla="*/ 504825 w 600075"/>
                <a:gd name="connsiteY22" fmla="*/ 609600 h 700088"/>
                <a:gd name="connsiteX23" fmla="*/ 538163 w 600075"/>
                <a:gd name="connsiteY23" fmla="*/ 614363 h 700088"/>
                <a:gd name="connsiteX24" fmla="*/ 538163 w 600075"/>
                <a:gd name="connsiteY24" fmla="*/ 657225 h 700088"/>
                <a:gd name="connsiteX25" fmla="*/ 600075 w 600075"/>
                <a:gd name="connsiteY25" fmla="*/ 652463 h 700088"/>
                <a:gd name="connsiteX26" fmla="*/ 595313 w 600075"/>
                <a:gd name="connsiteY26" fmla="*/ 700088 h 700088"/>
                <a:gd name="connsiteX0" fmla="*/ 0 w 600075"/>
                <a:gd name="connsiteY0" fmla="*/ 0 h 700088"/>
                <a:gd name="connsiteX1" fmla="*/ 52388 w 600075"/>
                <a:gd name="connsiteY1" fmla="*/ 0 h 700088"/>
                <a:gd name="connsiteX2" fmla="*/ 47625 w 600075"/>
                <a:gd name="connsiteY2" fmla="*/ 42863 h 700088"/>
                <a:gd name="connsiteX3" fmla="*/ 90488 w 600075"/>
                <a:gd name="connsiteY3" fmla="*/ 52388 h 700088"/>
                <a:gd name="connsiteX4" fmla="*/ 104775 w 600075"/>
                <a:gd name="connsiteY4" fmla="*/ 171450 h 700088"/>
                <a:gd name="connsiteX5" fmla="*/ 142875 w 600075"/>
                <a:gd name="connsiteY5" fmla="*/ 161925 h 700088"/>
                <a:gd name="connsiteX6" fmla="*/ 138113 w 600075"/>
                <a:gd name="connsiteY6" fmla="*/ 200025 h 700088"/>
                <a:gd name="connsiteX7" fmla="*/ 161925 w 600075"/>
                <a:gd name="connsiteY7" fmla="*/ 214313 h 700088"/>
                <a:gd name="connsiteX8" fmla="*/ 161925 w 600075"/>
                <a:gd name="connsiteY8" fmla="*/ 228600 h 700088"/>
                <a:gd name="connsiteX9" fmla="*/ 200025 w 600075"/>
                <a:gd name="connsiteY9" fmla="*/ 228600 h 700088"/>
                <a:gd name="connsiteX10" fmla="*/ 200025 w 600075"/>
                <a:gd name="connsiteY10" fmla="*/ 285750 h 700088"/>
                <a:gd name="connsiteX11" fmla="*/ 252413 w 600075"/>
                <a:gd name="connsiteY11" fmla="*/ 290513 h 700088"/>
                <a:gd name="connsiteX12" fmla="*/ 252413 w 600075"/>
                <a:gd name="connsiteY12" fmla="*/ 314325 h 700088"/>
                <a:gd name="connsiteX13" fmla="*/ 300038 w 600075"/>
                <a:gd name="connsiteY13" fmla="*/ 314325 h 700088"/>
                <a:gd name="connsiteX14" fmla="*/ 300038 w 600075"/>
                <a:gd name="connsiteY14" fmla="*/ 342900 h 700088"/>
                <a:gd name="connsiteX15" fmla="*/ 371475 w 600075"/>
                <a:gd name="connsiteY15" fmla="*/ 342900 h 700088"/>
                <a:gd name="connsiteX16" fmla="*/ 371475 w 600075"/>
                <a:gd name="connsiteY16" fmla="*/ 371475 h 700088"/>
                <a:gd name="connsiteX17" fmla="*/ 433388 w 600075"/>
                <a:gd name="connsiteY17" fmla="*/ 371475 h 700088"/>
                <a:gd name="connsiteX18" fmla="*/ 433388 w 600075"/>
                <a:gd name="connsiteY18" fmla="*/ 409575 h 700088"/>
                <a:gd name="connsiteX19" fmla="*/ 481013 w 600075"/>
                <a:gd name="connsiteY19" fmla="*/ 414338 h 700088"/>
                <a:gd name="connsiteX20" fmla="*/ 485775 w 600075"/>
                <a:gd name="connsiteY20" fmla="*/ 519113 h 700088"/>
                <a:gd name="connsiteX21" fmla="*/ 504825 w 600075"/>
                <a:gd name="connsiteY21" fmla="*/ 519113 h 700088"/>
                <a:gd name="connsiteX22" fmla="*/ 504825 w 600075"/>
                <a:gd name="connsiteY22" fmla="*/ 609600 h 700088"/>
                <a:gd name="connsiteX23" fmla="*/ 538163 w 600075"/>
                <a:gd name="connsiteY23" fmla="*/ 614363 h 700088"/>
                <a:gd name="connsiteX24" fmla="*/ 538163 w 600075"/>
                <a:gd name="connsiteY24" fmla="*/ 657225 h 700088"/>
                <a:gd name="connsiteX25" fmla="*/ 600075 w 600075"/>
                <a:gd name="connsiteY25" fmla="*/ 661130 h 700088"/>
                <a:gd name="connsiteX26" fmla="*/ 595313 w 600075"/>
                <a:gd name="connsiteY26" fmla="*/ 700088 h 700088"/>
                <a:gd name="connsiteX0" fmla="*/ 0 w 604213"/>
                <a:gd name="connsiteY0" fmla="*/ 0 h 700088"/>
                <a:gd name="connsiteX1" fmla="*/ 52388 w 604213"/>
                <a:gd name="connsiteY1" fmla="*/ 0 h 700088"/>
                <a:gd name="connsiteX2" fmla="*/ 47625 w 604213"/>
                <a:gd name="connsiteY2" fmla="*/ 42863 h 700088"/>
                <a:gd name="connsiteX3" fmla="*/ 90488 w 604213"/>
                <a:gd name="connsiteY3" fmla="*/ 52388 h 700088"/>
                <a:gd name="connsiteX4" fmla="*/ 104775 w 604213"/>
                <a:gd name="connsiteY4" fmla="*/ 171450 h 700088"/>
                <a:gd name="connsiteX5" fmla="*/ 142875 w 604213"/>
                <a:gd name="connsiteY5" fmla="*/ 161925 h 700088"/>
                <a:gd name="connsiteX6" fmla="*/ 138113 w 604213"/>
                <a:gd name="connsiteY6" fmla="*/ 200025 h 700088"/>
                <a:gd name="connsiteX7" fmla="*/ 161925 w 604213"/>
                <a:gd name="connsiteY7" fmla="*/ 214313 h 700088"/>
                <a:gd name="connsiteX8" fmla="*/ 161925 w 604213"/>
                <a:gd name="connsiteY8" fmla="*/ 228600 h 700088"/>
                <a:gd name="connsiteX9" fmla="*/ 200025 w 604213"/>
                <a:gd name="connsiteY9" fmla="*/ 228600 h 700088"/>
                <a:gd name="connsiteX10" fmla="*/ 200025 w 604213"/>
                <a:gd name="connsiteY10" fmla="*/ 285750 h 700088"/>
                <a:gd name="connsiteX11" fmla="*/ 252413 w 604213"/>
                <a:gd name="connsiteY11" fmla="*/ 290513 h 700088"/>
                <a:gd name="connsiteX12" fmla="*/ 252413 w 604213"/>
                <a:gd name="connsiteY12" fmla="*/ 314325 h 700088"/>
                <a:gd name="connsiteX13" fmla="*/ 300038 w 604213"/>
                <a:gd name="connsiteY13" fmla="*/ 314325 h 700088"/>
                <a:gd name="connsiteX14" fmla="*/ 300038 w 604213"/>
                <a:gd name="connsiteY14" fmla="*/ 342900 h 700088"/>
                <a:gd name="connsiteX15" fmla="*/ 371475 w 604213"/>
                <a:gd name="connsiteY15" fmla="*/ 342900 h 700088"/>
                <a:gd name="connsiteX16" fmla="*/ 371475 w 604213"/>
                <a:gd name="connsiteY16" fmla="*/ 371475 h 700088"/>
                <a:gd name="connsiteX17" fmla="*/ 433388 w 604213"/>
                <a:gd name="connsiteY17" fmla="*/ 371475 h 700088"/>
                <a:gd name="connsiteX18" fmla="*/ 433388 w 604213"/>
                <a:gd name="connsiteY18" fmla="*/ 409575 h 700088"/>
                <a:gd name="connsiteX19" fmla="*/ 481013 w 604213"/>
                <a:gd name="connsiteY19" fmla="*/ 414338 h 700088"/>
                <a:gd name="connsiteX20" fmla="*/ 485775 w 604213"/>
                <a:gd name="connsiteY20" fmla="*/ 519113 h 700088"/>
                <a:gd name="connsiteX21" fmla="*/ 504825 w 604213"/>
                <a:gd name="connsiteY21" fmla="*/ 519113 h 700088"/>
                <a:gd name="connsiteX22" fmla="*/ 504825 w 604213"/>
                <a:gd name="connsiteY22" fmla="*/ 609600 h 700088"/>
                <a:gd name="connsiteX23" fmla="*/ 538163 w 604213"/>
                <a:gd name="connsiteY23" fmla="*/ 614363 h 700088"/>
                <a:gd name="connsiteX24" fmla="*/ 538163 w 604213"/>
                <a:gd name="connsiteY24" fmla="*/ 657225 h 700088"/>
                <a:gd name="connsiteX25" fmla="*/ 600075 w 604213"/>
                <a:gd name="connsiteY25" fmla="*/ 661130 h 700088"/>
                <a:gd name="connsiteX26" fmla="*/ 603980 w 604213"/>
                <a:gd name="connsiteY26" fmla="*/ 700088 h 700088"/>
                <a:gd name="connsiteX0" fmla="*/ 0 w 600160"/>
                <a:gd name="connsiteY0" fmla="*/ 0 h 717422"/>
                <a:gd name="connsiteX1" fmla="*/ 52388 w 600160"/>
                <a:gd name="connsiteY1" fmla="*/ 0 h 717422"/>
                <a:gd name="connsiteX2" fmla="*/ 47625 w 600160"/>
                <a:gd name="connsiteY2" fmla="*/ 42863 h 717422"/>
                <a:gd name="connsiteX3" fmla="*/ 90488 w 600160"/>
                <a:gd name="connsiteY3" fmla="*/ 52388 h 717422"/>
                <a:gd name="connsiteX4" fmla="*/ 104775 w 600160"/>
                <a:gd name="connsiteY4" fmla="*/ 171450 h 717422"/>
                <a:gd name="connsiteX5" fmla="*/ 142875 w 600160"/>
                <a:gd name="connsiteY5" fmla="*/ 161925 h 717422"/>
                <a:gd name="connsiteX6" fmla="*/ 138113 w 600160"/>
                <a:gd name="connsiteY6" fmla="*/ 200025 h 717422"/>
                <a:gd name="connsiteX7" fmla="*/ 161925 w 600160"/>
                <a:gd name="connsiteY7" fmla="*/ 214313 h 717422"/>
                <a:gd name="connsiteX8" fmla="*/ 161925 w 600160"/>
                <a:gd name="connsiteY8" fmla="*/ 228600 h 717422"/>
                <a:gd name="connsiteX9" fmla="*/ 200025 w 600160"/>
                <a:gd name="connsiteY9" fmla="*/ 228600 h 717422"/>
                <a:gd name="connsiteX10" fmla="*/ 200025 w 600160"/>
                <a:gd name="connsiteY10" fmla="*/ 285750 h 717422"/>
                <a:gd name="connsiteX11" fmla="*/ 252413 w 600160"/>
                <a:gd name="connsiteY11" fmla="*/ 290513 h 717422"/>
                <a:gd name="connsiteX12" fmla="*/ 252413 w 600160"/>
                <a:gd name="connsiteY12" fmla="*/ 314325 h 717422"/>
                <a:gd name="connsiteX13" fmla="*/ 300038 w 600160"/>
                <a:gd name="connsiteY13" fmla="*/ 314325 h 717422"/>
                <a:gd name="connsiteX14" fmla="*/ 300038 w 600160"/>
                <a:gd name="connsiteY14" fmla="*/ 342900 h 717422"/>
                <a:gd name="connsiteX15" fmla="*/ 371475 w 600160"/>
                <a:gd name="connsiteY15" fmla="*/ 342900 h 717422"/>
                <a:gd name="connsiteX16" fmla="*/ 371475 w 600160"/>
                <a:gd name="connsiteY16" fmla="*/ 371475 h 717422"/>
                <a:gd name="connsiteX17" fmla="*/ 433388 w 600160"/>
                <a:gd name="connsiteY17" fmla="*/ 371475 h 717422"/>
                <a:gd name="connsiteX18" fmla="*/ 433388 w 600160"/>
                <a:gd name="connsiteY18" fmla="*/ 409575 h 717422"/>
                <a:gd name="connsiteX19" fmla="*/ 481013 w 600160"/>
                <a:gd name="connsiteY19" fmla="*/ 414338 h 717422"/>
                <a:gd name="connsiteX20" fmla="*/ 485775 w 600160"/>
                <a:gd name="connsiteY20" fmla="*/ 519113 h 717422"/>
                <a:gd name="connsiteX21" fmla="*/ 504825 w 600160"/>
                <a:gd name="connsiteY21" fmla="*/ 519113 h 717422"/>
                <a:gd name="connsiteX22" fmla="*/ 504825 w 600160"/>
                <a:gd name="connsiteY22" fmla="*/ 609600 h 717422"/>
                <a:gd name="connsiteX23" fmla="*/ 538163 w 600160"/>
                <a:gd name="connsiteY23" fmla="*/ 614363 h 717422"/>
                <a:gd name="connsiteX24" fmla="*/ 538163 w 600160"/>
                <a:gd name="connsiteY24" fmla="*/ 657225 h 717422"/>
                <a:gd name="connsiteX25" fmla="*/ 600075 w 600160"/>
                <a:gd name="connsiteY25" fmla="*/ 661130 h 717422"/>
                <a:gd name="connsiteX26" fmla="*/ 599647 w 600160"/>
                <a:gd name="connsiteY26" fmla="*/ 717422 h 717422"/>
                <a:gd name="connsiteX0" fmla="*/ 0 w 600160"/>
                <a:gd name="connsiteY0" fmla="*/ 0 h 717422"/>
                <a:gd name="connsiteX1" fmla="*/ 52388 w 600160"/>
                <a:gd name="connsiteY1" fmla="*/ 0 h 717422"/>
                <a:gd name="connsiteX2" fmla="*/ 47625 w 600160"/>
                <a:gd name="connsiteY2" fmla="*/ 42863 h 717422"/>
                <a:gd name="connsiteX3" fmla="*/ 90488 w 600160"/>
                <a:gd name="connsiteY3" fmla="*/ 52388 h 717422"/>
                <a:gd name="connsiteX4" fmla="*/ 104775 w 600160"/>
                <a:gd name="connsiteY4" fmla="*/ 171450 h 717422"/>
                <a:gd name="connsiteX5" fmla="*/ 142875 w 600160"/>
                <a:gd name="connsiteY5" fmla="*/ 174925 h 717422"/>
                <a:gd name="connsiteX6" fmla="*/ 138113 w 600160"/>
                <a:gd name="connsiteY6" fmla="*/ 200025 h 717422"/>
                <a:gd name="connsiteX7" fmla="*/ 161925 w 600160"/>
                <a:gd name="connsiteY7" fmla="*/ 214313 h 717422"/>
                <a:gd name="connsiteX8" fmla="*/ 161925 w 600160"/>
                <a:gd name="connsiteY8" fmla="*/ 228600 h 717422"/>
                <a:gd name="connsiteX9" fmla="*/ 200025 w 600160"/>
                <a:gd name="connsiteY9" fmla="*/ 228600 h 717422"/>
                <a:gd name="connsiteX10" fmla="*/ 200025 w 600160"/>
                <a:gd name="connsiteY10" fmla="*/ 285750 h 717422"/>
                <a:gd name="connsiteX11" fmla="*/ 252413 w 600160"/>
                <a:gd name="connsiteY11" fmla="*/ 290513 h 717422"/>
                <a:gd name="connsiteX12" fmla="*/ 252413 w 600160"/>
                <a:gd name="connsiteY12" fmla="*/ 314325 h 717422"/>
                <a:gd name="connsiteX13" fmla="*/ 300038 w 600160"/>
                <a:gd name="connsiteY13" fmla="*/ 314325 h 717422"/>
                <a:gd name="connsiteX14" fmla="*/ 300038 w 600160"/>
                <a:gd name="connsiteY14" fmla="*/ 342900 h 717422"/>
                <a:gd name="connsiteX15" fmla="*/ 371475 w 600160"/>
                <a:gd name="connsiteY15" fmla="*/ 342900 h 717422"/>
                <a:gd name="connsiteX16" fmla="*/ 371475 w 600160"/>
                <a:gd name="connsiteY16" fmla="*/ 371475 h 717422"/>
                <a:gd name="connsiteX17" fmla="*/ 433388 w 600160"/>
                <a:gd name="connsiteY17" fmla="*/ 371475 h 717422"/>
                <a:gd name="connsiteX18" fmla="*/ 433388 w 600160"/>
                <a:gd name="connsiteY18" fmla="*/ 409575 h 717422"/>
                <a:gd name="connsiteX19" fmla="*/ 481013 w 600160"/>
                <a:gd name="connsiteY19" fmla="*/ 414338 h 717422"/>
                <a:gd name="connsiteX20" fmla="*/ 485775 w 600160"/>
                <a:gd name="connsiteY20" fmla="*/ 519113 h 717422"/>
                <a:gd name="connsiteX21" fmla="*/ 504825 w 600160"/>
                <a:gd name="connsiteY21" fmla="*/ 519113 h 717422"/>
                <a:gd name="connsiteX22" fmla="*/ 504825 w 600160"/>
                <a:gd name="connsiteY22" fmla="*/ 609600 h 717422"/>
                <a:gd name="connsiteX23" fmla="*/ 538163 w 600160"/>
                <a:gd name="connsiteY23" fmla="*/ 614363 h 717422"/>
                <a:gd name="connsiteX24" fmla="*/ 538163 w 600160"/>
                <a:gd name="connsiteY24" fmla="*/ 657225 h 717422"/>
                <a:gd name="connsiteX25" fmla="*/ 600075 w 600160"/>
                <a:gd name="connsiteY25" fmla="*/ 661130 h 717422"/>
                <a:gd name="connsiteX26" fmla="*/ 599647 w 600160"/>
                <a:gd name="connsiteY26" fmla="*/ 717422 h 717422"/>
                <a:gd name="connsiteX0" fmla="*/ 0 w 600160"/>
                <a:gd name="connsiteY0" fmla="*/ 0 h 717422"/>
                <a:gd name="connsiteX1" fmla="*/ 52388 w 600160"/>
                <a:gd name="connsiteY1" fmla="*/ 0 h 717422"/>
                <a:gd name="connsiteX2" fmla="*/ 47625 w 600160"/>
                <a:gd name="connsiteY2" fmla="*/ 42863 h 717422"/>
                <a:gd name="connsiteX3" fmla="*/ 90488 w 600160"/>
                <a:gd name="connsiteY3" fmla="*/ 52388 h 717422"/>
                <a:gd name="connsiteX4" fmla="*/ 104775 w 600160"/>
                <a:gd name="connsiteY4" fmla="*/ 171450 h 717422"/>
                <a:gd name="connsiteX5" fmla="*/ 142875 w 600160"/>
                <a:gd name="connsiteY5" fmla="*/ 174925 h 717422"/>
                <a:gd name="connsiteX6" fmla="*/ 138113 w 600160"/>
                <a:gd name="connsiteY6" fmla="*/ 200025 h 717422"/>
                <a:gd name="connsiteX7" fmla="*/ 161925 w 600160"/>
                <a:gd name="connsiteY7" fmla="*/ 214313 h 717422"/>
                <a:gd name="connsiteX8" fmla="*/ 161925 w 600160"/>
                <a:gd name="connsiteY8" fmla="*/ 228600 h 717422"/>
                <a:gd name="connsiteX9" fmla="*/ 195691 w 600160"/>
                <a:gd name="connsiteY9" fmla="*/ 228600 h 717422"/>
                <a:gd name="connsiteX10" fmla="*/ 200025 w 600160"/>
                <a:gd name="connsiteY10" fmla="*/ 285750 h 717422"/>
                <a:gd name="connsiteX11" fmla="*/ 252413 w 600160"/>
                <a:gd name="connsiteY11" fmla="*/ 290513 h 717422"/>
                <a:gd name="connsiteX12" fmla="*/ 252413 w 600160"/>
                <a:gd name="connsiteY12" fmla="*/ 314325 h 717422"/>
                <a:gd name="connsiteX13" fmla="*/ 300038 w 600160"/>
                <a:gd name="connsiteY13" fmla="*/ 314325 h 717422"/>
                <a:gd name="connsiteX14" fmla="*/ 300038 w 600160"/>
                <a:gd name="connsiteY14" fmla="*/ 342900 h 717422"/>
                <a:gd name="connsiteX15" fmla="*/ 371475 w 600160"/>
                <a:gd name="connsiteY15" fmla="*/ 342900 h 717422"/>
                <a:gd name="connsiteX16" fmla="*/ 371475 w 600160"/>
                <a:gd name="connsiteY16" fmla="*/ 371475 h 717422"/>
                <a:gd name="connsiteX17" fmla="*/ 433388 w 600160"/>
                <a:gd name="connsiteY17" fmla="*/ 371475 h 717422"/>
                <a:gd name="connsiteX18" fmla="*/ 433388 w 600160"/>
                <a:gd name="connsiteY18" fmla="*/ 409575 h 717422"/>
                <a:gd name="connsiteX19" fmla="*/ 481013 w 600160"/>
                <a:gd name="connsiteY19" fmla="*/ 414338 h 717422"/>
                <a:gd name="connsiteX20" fmla="*/ 485775 w 600160"/>
                <a:gd name="connsiteY20" fmla="*/ 519113 h 717422"/>
                <a:gd name="connsiteX21" fmla="*/ 504825 w 600160"/>
                <a:gd name="connsiteY21" fmla="*/ 519113 h 717422"/>
                <a:gd name="connsiteX22" fmla="*/ 504825 w 600160"/>
                <a:gd name="connsiteY22" fmla="*/ 609600 h 717422"/>
                <a:gd name="connsiteX23" fmla="*/ 538163 w 600160"/>
                <a:gd name="connsiteY23" fmla="*/ 614363 h 717422"/>
                <a:gd name="connsiteX24" fmla="*/ 538163 w 600160"/>
                <a:gd name="connsiteY24" fmla="*/ 657225 h 717422"/>
                <a:gd name="connsiteX25" fmla="*/ 600075 w 600160"/>
                <a:gd name="connsiteY25" fmla="*/ 661130 h 717422"/>
                <a:gd name="connsiteX26" fmla="*/ 599647 w 600160"/>
                <a:gd name="connsiteY26" fmla="*/ 717422 h 717422"/>
                <a:gd name="connsiteX0" fmla="*/ 0 w 600160"/>
                <a:gd name="connsiteY0" fmla="*/ 0 h 717422"/>
                <a:gd name="connsiteX1" fmla="*/ 52388 w 600160"/>
                <a:gd name="connsiteY1" fmla="*/ 0 h 717422"/>
                <a:gd name="connsiteX2" fmla="*/ 47625 w 600160"/>
                <a:gd name="connsiteY2" fmla="*/ 42863 h 717422"/>
                <a:gd name="connsiteX3" fmla="*/ 90488 w 600160"/>
                <a:gd name="connsiteY3" fmla="*/ 52388 h 717422"/>
                <a:gd name="connsiteX4" fmla="*/ 104775 w 600160"/>
                <a:gd name="connsiteY4" fmla="*/ 171450 h 717422"/>
                <a:gd name="connsiteX5" fmla="*/ 134208 w 600160"/>
                <a:gd name="connsiteY5" fmla="*/ 174925 h 717422"/>
                <a:gd name="connsiteX6" fmla="*/ 138113 w 600160"/>
                <a:gd name="connsiteY6" fmla="*/ 200025 h 717422"/>
                <a:gd name="connsiteX7" fmla="*/ 161925 w 600160"/>
                <a:gd name="connsiteY7" fmla="*/ 214313 h 717422"/>
                <a:gd name="connsiteX8" fmla="*/ 161925 w 600160"/>
                <a:gd name="connsiteY8" fmla="*/ 228600 h 717422"/>
                <a:gd name="connsiteX9" fmla="*/ 195691 w 600160"/>
                <a:gd name="connsiteY9" fmla="*/ 228600 h 717422"/>
                <a:gd name="connsiteX10" fmla="*/ 200025 w 600160"/>
                <a:gd name="connsiteY10" fmla="*/ 285750 h 717422"/>
                <a:gd name="connsiteX11" fmla="*/ 252413 w 600160"/>
                <a:gd name="connsiteY11" fmla="*/ 290513 h 717422"/>
                <a:gd name="connsiteX12" fmla="*/ 252413 w 600160"/>
                <a:gd name="connsiteY12" fmla="*/ 314325 h 717422"/>
                <a:gd name="connsiteX13" fmla="*/ 300038 w 600160"/>
                <a:gd name="connsiteY13" fmla="*/ 314325 h 717422"/>
                <a:gd name="connsiteX14" fmla="*/ 300038 w 600160"/>
                <a:gd name="connsiteY14" fmla="*/ 342900 h 717422"/>
                <a:gd name="connsiteX15" fmla="*/ 371475 w 600160"/>
                <a:gd name="connsiteY15" fmla="*/ 342900 h 717422"/>
                <a:gd name="connsiteX16" fmla="*/ 371475 w 600160"/>
                <a:gd name="connsiteY16" fmla="*/ 371475 h 717422"/>
                <a:gd name="connsiteX17" fmla="*/ 433388 w 600160"/>
                <a:gd name="connsiteY17" fmla="*/ 371475 h 717422"/>
                <a:gd name="connsiteX18" fmla="*/ 433388 w 600160"/>
                <a:gd name="connsiteY18" fmla="*/ 409575 h 717422"/>
                <a:gd name="connsiteX19" fmla="*/ 481013 w 600160"/>
                <a:gd name="connsiteY19" fmla="*/ 414338 h 717422"/>
                <a:gd name="connsiteX20" fmla="*/ 485775 w 600160"/>
                <a:gd name="connsiteY20" fmla="*/ 519113 h 717422"/>
                <a:gd name="connsiteX21" fmla="*/ 504825 w 600160"/>
                <a:gd name="connsiteY21" fmla="*/ 519113 h 717422"/>
                <a:gd name="connsiteX22" fmla="*/ 504825 w 600160"/>
                <a:gd name="connsiteY22" fmla="*/ 609600 h 717422"/>
                <a:gd name="connsiteX23" fmla="*/ 538163 w 600160"/>
                <a:gd name="connsiteY23" fmla="*/ 614363 h 717422"/>
                <a:gd name="connsiteX24" fmla="*/ 538163 w 600160"/>
                <a:gd name="connsiteY24" fmla="*/ 657225 h 717422"/>
                <a:gd name="connsiteX25" fmla="*/ 600075 w 600160"/>
                <a:gd name="connsiteY25" fmla="*/ 661130 h 717422"/>
                <a:gd name="connsiteX26" fmla="*/ 599647 w 600160"/>
                <a:gd name="connsiteY26" fmla="*/ 717422 h 71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0160" h="717422">
                  <a:moveTo>
                    <a:pt x="0" y="0"/>
                  </a:moveTo>
                  <a:lnTo>
                    <a:pt x="52388" y="0"/>
                  </a:lnTo>
                  <a:lnTo>
                    <a:pt x="47625" y="42863"/>
                  </a:lnTo>
                  <a:lnTo>
                    <a:pt x="90488" y="52388"/>
                  </a:lnTo>
                  <a:lnTo>
                    <a:pt x="104775" y="171450"/>
                  </a:lnTo>
                  <a:lnTo>
                    <a:pt x="134208" y="174925"/>
                  </a:lnTo>
                  <a:lnTo>
                    <a:pt x="138113" y="200025"/>
                  </a:lnTo>
                  <a:lnTo>
                    <a:pt x="161925" y="214313"/>
                  </a:lnTo>
                  <a:lnTo>
                    <a:pt x="161925" y="228600"/>
                  </a:lnTo>
                  <a:lnTo>
                    <a:pt x="195691" y="228600"/>
                  </a:lnTo>
                  <a:lnTo>
                    <a:pt x="200025" y="285750"/>
                  </a:lnTo>
                  <a:lnTo>
                    <a:pt x="252413" y="290513"/>
                  </a:lnTo>
                  <a:lnTo>
                    <a:pt x="252413" y="314325"/>
                  </a:lnTo>
                  <a:lnTo>
                    <a:pt x="300038" y="314325"/>
                  </a:lnTo>
                  <a:lnTo>
                    <a:pt x="300038" y="342900"/>
                  </a:lnTo>
                  <a:lnTo>
                    <a:pt x="371475" y="342900"/>
                  </a:lnTo>
                  <a:lnTo>
                    <a:pt x="371475" y="371475"/>
                  </a:lnTo>
                  <a:lnTo>
                    <a:pt x="433388" y="371475"/>
                  </a:lnTo>
                  <a:lnTo>
                    <a:pt x="433388" y="409575"/>
                  </a:lnTo>
                  <a:lnTo>
                    <a:pt x="481013" y="414338"/>
                  </a:lnTo>
                  <a:lnTo>
                    <a:pt x="485775" y="519113"/>
                  </a:lnTo>
                  <a:lnTo>
                    <a:pt x="504825" y="519113"/>
                  </a:lnTo>
                  <a:lnTo>
                    <a:pt x="504825" y="609600"/>
                  </a:lnTo>
                  <a:lnTo>
                    <a:pt x="538163" y="614363"/>
                  </a:lnTo>
                  <a:lnTo>
                    <a:pt x="538163" y="657225"/>
                  </a:lnTo>
                  <a:lnTo>
                    <a:pt x="600075" y="661130"/>
                  </a:lnTo>
                  <a:cubicBezTo>
                    <a:pt x="598488" y="677005"/>
                    <a:pt x="601234" y="701547"/>
                    <a:pt x="599647" y="717422"/>
                  </a:cubicBezTo>
                </a:path>
              </a:pathLst>
            </a:custGeom>
            <a:noFill/>
            <a:ln w="28575">
              <a:solidFill>
                <a:schemeClr val="accent1"/>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58" name="Freeform: Shape 157">
              <a:extLst>
                <a:ext uri="{FF2B5EF4-FFF2-40B4-BE49-F238E27FC236}">
                  <a16:creationId xmlns:a16="http://schemas.microsoft.com/office/drawing/2014/main" id="{F47787F5-CB54-47F0-9CB5-3EA598006251}"/>
                </a:ext>
              </a:extLst>
            </p:cNvPr>
            <p:cNvSpPr/>
            <p:nvPr/>
          </p:nvSpPr>
          <p:spPr bwMode="auto">
            <a:xfrm>
              <a:off x="4362450" y="3581400"/>
              <a:ext cx="1147763" cy="500063"/>
            </a:xfrm>
            <a:custGeom>
              <a:avLst/>
              <a:gdLst>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33450 w 1147763"/>
                <a:gd name="connsiteY23" fmla="*/ 395288 h 500063"/>
                <a:gd name="connsiteX24" fmla="*/ 933450 w 1147763"/>
                <a:gd name="connsiteY24" fmla="*/ 438150 h 500063"/>
                <a:gd name="connsiteX25" fmla="*/ 1028700 w 1147763"/>
                <a:gd name="connsiteY25" fmla="*/ 447675 h 500063"/>
                <a:gd name="connsiteX26" fmla="*/ 1033463 w 1147763"/>
                <a:gd name="connsiteY26" fmla="*/ 481013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33450 w 1147763"/>
                <a:gd name="connsiteY24" fmla="*/ 438150 h 500063"/>
                <a:gd name="connsiteX25" fmla="*/ 1028700 w 1147763"/>
                <a:gd name="connsiteY25" fmla="*/ 447675 h 500063"/>
                <a:gd name="connsiteX26" fmla="*/ 1033463 w 1147763"/>
                <a:gd name="connsiteY26" fmla="*/ 481013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33450 w 1147763"/>
                <a:gd name="connsiteY24" fmla="*/ 451151 h 500063"/>
                <a:gd name="connsiteX25" fmla="*/ 1028700 w 1147763"/>
                <a:gd name="connsiteY25" fmla="*/ 447675 h 500063"/>
                <a:gd name="connsiteX26" fmla="*/ 1033463 w 1147763"/>
                <a:gd name="connsiteY26" fmla="*/ 481013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33450 w 1147763"/>
                <a:gd name="connsiteY24" fmla="*/ 451151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33450 w 1147763"/>
                <a:gd name="connsiteY24" fmla="*/ 438150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33450 w 1147763"/>
                <a:gd name="connsiteY24" fmla="*/ 451151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764437 w 1147763"/>
                <a:gd name="connsiteY24" fmla="*/ 490154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3425 w 1147763"/>
                <a:gd name="connsiteY19" fmla="*/ 366713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7759 w 1147763"/>
                <a:gd name="connsiteY19" fmla="*/ 384048 h 500063"/>
                <a:gd name="connsiteX20" fmla="*/ 733425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7759 w 1147763"/>
                <a:gd name="connsiteY19" fmla="*/ 384048 h 500063"/>
                <a:gd name="connsiteX20" fmla="*/ 742092 w 1147763"/>
                <a:gd name="connsiteY20" fmla="*/ 307758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7759 w 1147763"/>
                <a:gd name="connsiteY19" fmla="*/ 384048 h 500063"/>
                <a:gd name="connsiteX20" fmla="*/ 742092 w 1147763"/>
                <a:gd name="connsiteY20" fmla="*/ 368429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7759 w 1147763"/>
                <a:gd name="connsiteY19" fmla="*/ 371047 h 500063"/>
                <a:gd name="connsiteX20" fmla="*/ 742092 w 1147763"/>
                <a:gd name="connsiteY20" fmla="*/ 368429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19075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7759 w 1147763"/>
                <a:gd name="connsiteY19" fmla="*/ 371047 h 500063"/>
                <a:gd name="connsiteX20" fmla="*/ 737758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 name="connsiteX0" fmla="*/ 0 w 1147763"/>
                <a:gd name="connsiteY0" fmla="*/ 0 h 500063"/>
                <a:gd name="connsiteX1" fmla="*/ 114300 w 1147763"/>
                <a:gd name="connsiteY1" fmla="*/ 0 h 500063"/>
                <a:gd name="connsiteX2" fmla="*/ 114300 w 1147763"/>
                <a:gd name="connsiteY2" fmla="*/ 0 h 500063"/>
                <a:gd name="connsiteX3" fmla="*/ 195263 w 1147763"/>
                <a:gd name="connsiteY3" fmla="*/ 47625 h 500063"/>
                <a:gd name="connsiteX4" fmla="*/ 195263 w 1147763"/>
                <a:gd name="connsiteY4" fmla="*/ 128588 h 500063"/>
                <a:gd name="connsiteX5" fmla="*/ 228600 w 1147763"/>
                <a:gd name="connsiteY5" fmla="*/ 128588 h 500063"/>
                <a:gd name="connsiteX6" fmla="*/ 228600 w 1147763"/>
                <a:gd name="connsiteY6" fmla="*/ 157163 h 500063"/>
                <a:gd name="connsiteX7" fmla="*/ 280988 w 1147763"/>
                <a:gd name="connsiteY7" fmla="*/ 157163 h 500063"/>
                <a:gd name="connsiteX8" fmla="*/ 280988 w 1147763"/>
                <a:gd name="connsiteY8" fmla="*/ 204788 h 500063"/>
                <a:gd name="connsiteX9" fmla="*/ 338138 w 1147763"/>
                <a:gd name="connsiteY9" fmla="*/ 209550 h 500063"/>
                <a:gd name="connsiteX10" fmla="*/ 342900 w 1147763"/>
                <a:gd name="connsiteY10" fmla="*/ 223838 h 500063"/>
                <a:gd name="connsiteX11" fmla="*/ 423863 w 1147763"/>
                <a:gd name="connsiteY11" fmla="*/ 223409 h 500063"/>
                <a:gd name="connsiteX12" fmla="*/ 433388 w 1147763"/>
                <a:gd name="connsiteY12" fmla="*/ 257175 h 500063"/>
                <a:gd name="connsiteX13" fmla="*/ 538163 w 1147763"/>
                <a:gd name="connsiteY13" fmla="*/ 257175 h 500063"/>
                <a:gd name="connsiteX14" fmla="*/ 538163 w 1147763"/>
                <a:gd name="connsiteY14" fmla="*/ 300038 h 500063"/>
                <a:gd name="connsiteX15" fmla="*/ 585788 w 1147763"/>
                <a:gd name="connsiteY15" fmla="*/ 304800 h 500063"/>
                <a:gd name="connsiteX16" fmla="*/ 585788 w 1147763"/>
                <a:gd name="connsiteY16" fmla="*/ 338138 h 500063"/>
                <a:gd name="connsiteX17" fmla="*/ 628650 w 1147763"/>
                <a:gd name="connsiteY17" fmla="*/ 347663 h 500063"/>
                <a:gd name="connsiteX18" fmla="*/ 628650 w 1147763"/>
                <a:gd name="connsiteY18" fmla="*/ 371475 h 500063"/>
                <a:gd name="connsiteX19" fmla="*/ 737759 w 1147763"/>
                <a:gd name="connsiteY19" fmla="*/ 371047 h 500063"/>
                <a:gd name="connsiteX20" fmla="*/ 737758 w 1147763"/>
                <a:gd name="connsiteY20" fmla="*/ 385763 h 500063"/>
                <a:gd name="connsiteX21" fmla="*/ 833438 w 1147763"/>
                <a:gd name="connsiteY21" fmla="*/ 385763 h 500063"/>
                <a:gd name="connsiteX22" fmla="*/ 833438 w 1147763"/>
                <a:gd name="connsiteY22" fmla="*/ 404813 h 500063"/>
                <a:gd name="connsiteX23" fmla="*/ 929116 w 1147763"/>
                <a:gd name="connsiteY23" fmla="*/ 408289 h 500063"/>
                <a:gd name="connsiteX24" fmla="*/ 924782 w 1147763"/>
                <a:gd name="connsiteY24" fmla="*/ 446817 h 500063"/>
                <a:gd name="connsiteX25" fmla="*/ 1028700 w 1147763"/>
                <a:gd name="connsiteY25" fmla="*/ 447675 h 500063"/>
                <a:gd name="connsiteX26" fmla="*/ 1033463 w 1147763"/>
                <a:gd name="connsiteY26" fmla="*/ 485346 h 500063"/>
                <a:gd name="connsiteX27" fmla="*/ 1128713 w 1147763"/>
                <a:gd name="connsiteY27" fmla="*/ 485775 h 500063"/>
                <a:gd name="connsiteX28" fmla="*/ 1147763 w 1147763"/>
                <a:gd name="connsiteY28" fmla="*/ 500063 h 50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7763" h="500063">
                  <a:moveTo>
                    <a:pt x="0" y="0"/>
                  </a:moveTo>
                  <a:lnTo>
                    <a:pt x="114300" y="0"/>
                  </a:lnTo>
                  <a:lnTo>
                    <a:pt x="114300" y="0"/>
                  </a:lnTo>
                  <a:lnTo>
                    <a:pt x="195263" y="47625"/>
                  </a:lnTo>
                  <a:lnTo>
                    <a:pt x="195263" y="128588"/>
                  </a:lnTo>
                  <a:lnTo>
                    <a:pt x="228600" y="128588"/>
                  </a:lnTo>
                  <a:lnTo>
                    <a:pt x="228600" y="157163"/>
                  </a:lnTo>
                  <a:lnTo>
                    <a:pt x="280988" y="157163"/>
                  </a:lnTo>
                  <a:lnTo>
                    <a:pt x="280988" y="204788"/>
                  </a:lnTo>
                  <a:lnTo>
                    <a:pt x="338138" y="209550"/>
                  </a:lnTo>
                  <a:lnTo>
                    <a:pt x="342900" y="223838"/>
                  </a:lnTo>
                  <a:lnTo>
                    <a:pt x="423863" y="223409"/>
                  </a:lnTo>
                  <a:lnTo>
                    <a:pt x="433388" y="257175"/>
                  </a:lnTo>
                  <a:lnTo>
                    <a:pt x="538163" y="257175"/>
                  </a:lnTo>
                  <a:lnTo>
                    <a:pt x="538163" y="300038"/>
                  </a:lnTo>
                  <a:lnTo>
                    <a:pt x="585788" y="304800"/>
                  </a:lnTo>
                  <a:lnTo>
                    <a:pt x="585788" y="338138"/>
                  </a:lnTo>
                  <a:lnTo>
                    <a:pt x="628650" y="347663"/>
                  </a:lnTo>
                  <a:lnTo>
                    <a:pt x="628650" y="371475"/>
                  </a:lnTo>
                  <a:lnTo>
                    <a:pt x="737759" y="371047"/>
                  </a:lnTo>
                  <a:cubicBezTo>
                    <a:pt x="737759" y="375952"/>
                    <a:pt x="737758" y="380858"/>
                    <a:pt x="737758" y="385763"/>
                  </a:cubicBezTo>
                  <a:lnTo>
                    <a:pt x="833438" y="385763"/>
                  </a:lnTo>
                  <a:lnTo>
                    <a:pt x="833438" y="404813"/>
                  </a:lnTo>
                  <a:lnTo>
                    <a:pt x="929116" y="408289"/>
                  </a:lnTo>
                  <a:lnTo>
                    <a:pt x="924782" y="446817"/>
                  </a:lnTo>
                  <a:lnTo>
                    <a:pt x="1028700" y="447675"/>
                  </a:lnTo>
                  <a:lnTo>
                    <a:pt x="1033463" y="485346"/>
                  </a:lnTo>
                  <a:lnTo>
                    <a:pt x="1128713" y="485775"/>
                  </a:lnTo>
                  <a:lnTo>
                    <a:pt x="1147763" y="500063"/>
                  </a:lnTo>
                </a:path>
              </a:pathLst>
            </a:custGeom>
            <a:noFill/>
            <a:ln w="28575">
              <a:solidFill>
                <a:schemeClr val="accent1"/>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59" name="Freeform: Shape 158">
              <a:extLst>
                <a:ext uri="{FF2B5EF4-FFF2-40B4-BE49-F238E27FC236}">
                  <a16:creationId xmlns:a16="http://schemas.microsoft.com/office/drawing/2014/main" id="{51C3F1A9-A730-4AE0-A153-49B91920D05A}"/>
                </a:ext>
              </a:extLst>
            </p:cNvPr>
            <p:cNvSpPr/>
            <p:nvPr/>
          </p:nvSpPr>
          <p:spPr bwMode="auto">
            <a:xfrm>
              <a:off x="5495925" y="4081463"/>
              <a:ext cx="3557588" cy="609600"/>
            </a:xfrm>
            <a:custGeom>
              <a:avLst/>
              <a:gdLst>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71462 h 609600"/>
                <a:gd name="connsiteX21" fmla="*/ 1695450 w 3557588"/>
                <a:gd name="connsiteY21" fmla="*/ 300037 h 609600"/>
                <a:gd name="connsiteX22" fmla="*/ 1833563 w 3557588"/>
                <a:gd name="connsiteY22" fmla="*/ 280987 h 609600"/>
                <a:gd name="connsiteX23" fmla="*/ 1833563 w 3557588"/>
                <a:gd name="connsiteY23" fmla="*/ 319087 h 609600"/>
                <a:gd name="connsiteX24" fmla="*/ 1957388 w 3557588"/>
                <a:gd name="connsiteY24" fmla="*/ 328612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23862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19112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71462 h 609600"/>
                <a:gd name="connsiteX21" fmla="*/ 1695450 w 3557588"/>
                <a:gd name="connsiteY21" fmla="*/ 300037 h 609600"/>
                <a:gd name="connsiteX22" fmla="*/ 1833563 w 3557588"/>
                <a:gd name="connsiteY22" fmla="*/ 293987 h 609600"/>
                <a:gd name="connsiteX23" fmla="*/ 1833563 w 3557588"/>
                <a:gd name="connsiteY23" fmla="*/ 319087 h 609600"/>
                <a:gd name="connsiteX24" fmla="*/ 1957388 w 3557588"/>
                <a:gd name="connsiteY24" fmla="*/ 328612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23862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19112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293987 h 609600"/>
                <a:gd name="connsiteX23" fmla="*/ 1833563 w 3557588"/>
                <a:gd name="connsiteY23" fmla="*/ 319087 h 609600"/>
                <a:gd name="connsiteX24" fmla="*/ 1957388 w 3557588"/>
                <a:gd name="connsiteY24" fmla="*/ 328612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23862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19112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7388 w 3557588"/>
                <a:gd name="connsiteY24" fmla="*/ 328612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23862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19112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7388 w 3557588"/>
                <a:gd name="connsiteY24" fmla="*/ 311277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23862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19112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3055 w 3557588"/>
                <a:gd name="connsiteY24" fmla="*/ 315610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23862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19112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3055 w 3557588"/>
                <a:gd name="connsiteY24" fmla="*/ 315610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19112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3055 w 3557588"/>
                <a:gd name="connsiteY24" fmla="*/ 315610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32113 h 609600"/>
                <a:gd name="connsiteX36" fmla="*/ 2805113 w 3557588"/>
                <a:gd name="connsiteY36" fmla="*/ 528637 h 609600"/>
                <a:gd name="connsiteX37" fmla="*/ 2800350 w 3557588"/>
                <a:gd name="connsiteY37" fmla="*/ 566737 h 609600"/>
                <a:gd name="connsiteX38" fmla="*/ 2900363 w 3557588"/>
                <a:gd name="connsiteY38" fmla="*/ 557212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3055 w 3557588"/>
                <a:gd name="connsiteY24" fmla="*/ 315610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32113 h 609600"/>
                <a:gd name="connsiteX36" fmla="*/ 2805113 w 3557588"/>
                <a:gd name="connsiteY36" fmla="*/ 528637 h 609600"/>
                <a:gd name="connsiteX37" fmla="*/ 2800350 w 3557588"/>
                <a:gd name="connsiteY37" fmla="*/ 566737 h 609600"/>
                <a:gd name="connsiteX38" fmla="*/ 2917698 w 3557588"/>
                <a:gd name="connsiteY38" fmla="*/ 570213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209550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7389 w 3557588"/>
                <a:gd name="connsiteY24" fmla="*/ 319944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32113 h 609600"/>
                <a:gd name="connsiteX36" fmla="*/ 2805113 w 3557588"/>
                <a:gd name="connsiteY36" fmla="*/ 528637 h 609600"/>
                <a:gd name="connsiteX37" fmla="*/ 2800350 w 3557588"/>
                <a:gd name="connsiteY37" fmla="*/ 566737 h 609600"/>
                <a:gd name="connsiteX38" fmla="*/ 2917698 w 3557588"/>
                <a:gd name="connsiteY38" fmla="*/ 570213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38100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196549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7389 w 3557588"/>
                <a:gd name="connsiteY24" fmla="*/ 319944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32113 h 609600"/>
                <a:gd name="connsiteX36" fmla="*/ 2805113 w 3557588"/>
                <a:gd name="connsiteY36" fmla="*/ 528637 h 609600"/>
                <a:gd name="connsiteX37" fmla="*/ 2800350 w 3557588"/>
                <a:gd name="connsiteY37" fmla="*/ 566737 h 609600"/>
                <a:gd name="connsiteX38" fmla="*/ 2917698 w 3557588"/>
                <a:gd name="connsiteY38" fmla="*/ 570213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80975 w 3557588"/>
                <a:gd name="connsiteY2" fmla="*/ 29433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196549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7389 w 3557588"/>
                <a:gd name="connsiteY24" fmla="*/ 319944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32113 h 609600"/>
                <a:gd name="connsiteX36" fmla="*/ 2805113 w 3557588"/>
                <a:gd name="connsiteY36" fmla="*/ 528637 h 609600"/>
                <a:gd name="connsiteX37" fmla="*/ 2800350 w 3557588"/>
                <a:gd name="connsiteY37" fmla="*/ 566737 h 609600"/>
                <a:gd name="connsiteX38" fmla="*/ 2917698 w 3557588"/>
                <a:gd name="connsiteY38" fmla="*/ 570213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76641 w 3557588"/>
                <a:gd name="connsiteY2" fmla="*/ 42433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196549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7389 w 3557588"/>
                <a:gd name="connsiteY24" fmla="*/ 319944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32113 h 609600"/>
                <a:gd name="connsiteX36" fmla="*/ 2805113 w 3557588"/>
                <a:gd name="connsiteY36" fmla="*/ 528637 h 609600"/>
                <a:gd name="connsiteX37" fmla="*/ 2800350 w 3557588"/>
                <a:gd name="connsiteY37" fmla="*/ 566737 h 609600"/>
                <a:gd name="connsiteX38" fmla="*/ 2917698 w 3557588"/>
                <a:gd name="connsiteY38" fmla="*/ 570213 h 609600"/>
                <a:gd name="connsiteX39" fmla="*/ 2928938 w 3557588"/>
                <a:gd name="connsiteY39" fmla="*/ 609600 h 609600"/>
                <a:gd name="connsiteX40" fmla="*/ 3557588 w 3557588"/>
                <a:gd name="connsiteY40" fmla="*/ 609600 h 609600"/>
                <a:gd name="connsiteX0" fmla="*/ 0 w 3557588"/>
                <a:gd name="connsiteY0" fmla="*/ 0 h 609600"/>
                <a:gd name="connsiteX1" fmla="*/ 176213 w 3557588"/>
                <a:gd name="connsiteY1" fmla="*/ 4762 h 609600"/>
                <a:gd name="connsiteX2" fmla="*/ 176641 w 3557588"/>
                <a:gd name="connsiteY2" fmla="*/ 29432 h 609600"/>
                <a:gd name="connsiteX3" fmla="*/ 280988 w 3557588"/>
                <a:gd name="connsiteY3" fmla="*/ 33337 h 609600"/>
                <a:gd name="connsiteX4" fmla="*/ 280988 w 3557588"/>
                <a:gd name="connsiteY4" fmla="*/ 71437 h 609600"/>
                <a:gd name="connsiteX5" fmla="*/ 342900 w 3557588"/>
                <a:gd name="connsiteY5" fmla="*/ 71437 h 609600"/>
                <a:gd name="connsiteX6" fmla="*/ 347663 w 3557588"/>
                <a:gd name="connsiteY6" fmla="*/ 100012 h 609600"/>
                <a:gd name="connsiteX7" fmla="*/ 428625 w 3557588"/>
                <a:gd name="connsiteY7" fmla="*/ 95250 h 609600"/>
                <a:gd name="connsiteX8" fmla="*/ 428625 w 3557588"/>
                <a:gd name="connsiteY8" fmla="*/ 138112 h 609600"/>
                <a:gd name="connsiteX9" fmla="*/ 690563 w 3557588"/>
                <a:gd name="connsiteY9" fmla="*/ 142875 h 609600"/>
                <a:gd name="connsiteX10" fmla="*/ 700088 w 3557588"/>
                <a:gd name="connsiteY10" fmla="*/ 157162 h 609600"/>
                <a:gd name="connsiteX11" fmla="*/ 819150 w 3557588"/>
                <a:gd name="connsiteY11" fmla="*/ 157162 h 609600"/>
                <a:gd name="connsiteX12" fmla="*/ 819150 w 3557588"/>
                <a:gd name="connsiteY12" fmla="*/ 157162 h 609600"/>
                <a:gd name="connsiteX13" fmla="*/ 819150 w 3557588"/>
                <a:gd name="connsiteY13" fmla="*/ 196549 h 609600"/>
                <a:gd name="connsiteX14" fmla="*/ 1114425 w 3557588"/>
                <a:gd name="connsiteY14" fmla="*/ 195262 h 609600"/>
                <a:gd name="connsiteX15" fmla="*/ 1123950 w 3557588"/>
                <a:gd name="connsiteY15" fmla="*/ 223837 h 609600"/>
                <a:gd name="connsiteX16" fmla="*/ 1400175 w 3557588"/>
                <a:gd name="connsiteY16" fmla="*/ 228600 h 609600"/>
                <a:gd name="connsiteX17" fmla="*/ 1404938 w 3557588"/>
                <a:gd name="connsiteY17" fmla="*/ 252412 h 609600"/>
                <a:gd name="connsiteX18" fmla="*/ 1576388 w 3557588"/>
                <a:gd name="connsiteY18" fmla="*/ 257175 h 609600"/>
                <a:gd name="connsiteX19" fmla="*/ 1576388 w 3557588"/>
                <a:gd name="connsiteY19" fmla="*/ 276225 h 609600"/>
                <a:gd name="connsiteX20" fmla="*/ 1695450 w 3557588"/>
                <a:gd name="connsiteY20" fmla="*/ 280130 h 609600"/>
                <a:gd name="connsiteX21" fmla="*/ 1695450 w 3557588"/>
                <a:gd name="connsiteY21" fmla="*/ 300037 h 609600"/>
                <a:gd name="connsiteX22" fmla="*/ 1833563 w 3557588"/>
                <a:gd name="connsiteY22" fmla="*/ 306988 h 609600"/>
                <a:gd name="connsiteX23" fmla="*/ 1833563 w 3557588"/>
                <a:gd name="connsiteY23" fmla="*/ 319087 h 609600"/>
                <a:gd name="connsiteX24" fmla="*/ 1957389 w 3557588"/>
                <a:gd name="connsiteY24" fmla="*/ 319944 h 609600"/>
                <a:gd name="connsiteX25" fmla="*/ 1952625 w 3557588"/>
                <a:gd name="connsiteY25" fmla="*/ 366712 h 609600"/>
                <a:gd name="connsiteX26" fmla="*/ 1985963 w 3557588"/>
                <a:gd name="connsiteY26" fmla="*/ 366712 h 609600"/>
                <a:gd name="connsiteX27" fmla="*/ 1985963 w 3557588"/>
                <a:gd name="connsiteY27" fmla="*/ 390525 h 609600"/>
                <a:gd name="connsiteX28" fmla="*/ 2090738 w 3557588"/>
                <a:gd name="connsiteY28" fmla="*/ 400050 h 609600"/>
                <a:gd name="connsiteX29" fmla="*/ 2090738 w 3557588"/>
                <a:gd name="connsiteY29" fmla="*/ 438150 h 609600"/>
                <a:gd name="connsiteX30" fmla="*/ 2400300 w 3557588"/>
                <a:gd name="connsiteY30" fmla="*/ 436863 h 609600"/>
                <a:gd name="connsiteX31" fmla="*/ 2409825 w 3557588"/>
                <a:gd name="connsiteY31" fmla="*/ 452437 h 609600"/>
                <a:gd name="connsiteX32" fmla="*/ 2519363 w 3557588"/>
                <a:gd name="connsiteY32" fmla="*/ 452437 h 609600"/>
                <a:gd name="connsiteX33" fmla="*/ 2519363 w 3557588"/>
                <a:gd name="connsiteY33" fmla="*/ 481012 h 609600"/>
                <a:gd name="connsiteX34" fmla="*/ 2566988 w 3557588"/>
                <a:gd name="connsiteY34" fmla="*/ 485775 h 609600"/>
                <a:gd name="connsiteX35" fmla="*/ 2576513 w 3557588"/>
                <a:gd name="connsiteY35" fmla="*/ 532113 h 609600"/>
                <a:gd name="connsiteX36" fmla="*/ 2805113 w 3557588"/>
                <a:gd name="connsiteY36" fmla="*/ 528637 h 609600"/>
                <a:gd name="connsiteX37" fmla="*/ 2800350 w 3557588"/>
                <a:gd name="connsiteY37" fmla="*/ 566737 h 609600"/>
                <a:gd name="connsiteX38" fmla="*/ 2917698 w 3557588"/>
                <a:gd name="connsiteY38" fmla="*/ 570213 h 609600"/>
                <a:gd name="connsiteX39" fmla="*/ 2928938 w 3557588"/>
                <a:gd name="connsiteY39" fmla="*/ 609600 h 609600"/>
                <a:gd name="connsiteX40" fmla="*/ 3557588 w 3557588"/>
                <a:gd name="connsiteY40" fmla="*/ 60960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557588" h="609600">
                  <a:moveTo>
                    <a:pt x="0" y="0"/>
                  </a:moveTo>
                  <a:lnTo>
                    <a:pt x="176213" y="4762"/>
                  </a:lnTo>
                  <a:cubicBezTo>
                    <a:pt x="176356" y="17319"/>
                    <a:pt x="176498" y="16875"/>
                    <a:pt x="176641" y="29432"/>
                  </a:cubicBezTo>
                  <a:lnTo>
                    <a:pt x="280988" y="33337"/>
                  </a:lnTo>
                  <a:lnTo>
                    <a:pt x="280988" y="71437"/>
                  </a:lnTo>
                  <a:lnTo>
                    <a:pt x="342900" y="71437"/>
                  </a:lnTo>
                  <a:lnTo>
                    <a:pt x="347663" y="100012"/>
                  </a:lnTo>
                  <a:lnTo>
                    <a:pt x="428625" y="95250"/>
                  </a:lnTo>
                  <a:lnTo>
                    <a:pt x="428625" y="138112"/>
                  </a:lnTo>
                  <a:lnTo>
                    <a:pt x="690563" y="142875"/>
                  </a:lnTo>
                  <a:lnTo>
                    <a:pt x="700088" y="157162"/>
                  </a:lnTo>
                  <a:lnTo>
                    <a:pt x="819150" y="157162"/>
                  </a:lnTo>
                  <a:lnTo>
                    <a:pt x="819150" y="157162"/>
                  </a:lnTo>
                  <a:lnTo>
                    <a:pt x="819150" y="196549"/>
                  </a:lnTo>
                  <a:lnTo>
                    <a:pt x="1114425" y="195262"/>
                  </a:lnTo>
                  <a:lnTo>
                    <a:pt x="1123950" y="223837"/>
                  </a:lnTo>
                  <a:lnTo>
                    <a:pt x="1400175" y="228600"/>
                  </a:lnTo>
                  <a:lnTo>
                    <a:pt x="1404938" y="252412"/>
                  </a:lnTo>
                  <a:lnTo>
                    <a:pt x="1576388" y="257175"/>
                  </a:lnTo>
                  <a:lnTo>
                    <a:pt x="1576388" y="276225"/>
                  </a:lnTo>
                  <a:lnTo>
                    <a:pt x="1695450" y="280130"/>
                  </a:lnTo>
                  <a:lnTo>
                    <a:pt x="1695450" y="300037"/>
                  </a:lnTo>
                  <a:lnTo>
                    <a:pt x="1833563" y="306988"/>
                  </a:lnTo>
                  <a:lnTo>
                    <a:pt x="1833563" y="319087"/>
                  </a:lnTo>
                  <a:lnTo>
                    <a:pt x="1957389" y="319944"/>
                  </a:lnTo>
                  <a:cubicBezTo>
                    <a:pt x="1957246" y="336978"/>
                    <a:pt x="1952768" y="349678"/>
                    <a:pt x="1952625" y="366712"/>
                  </a:cubicBezTo>
                  <a:lnTo>
                    <a:pt x="1985963" y="366712"/>
                  </a:lnTo>
                  <a:lnTo>
                    <a:pt x="1985963" y="390525"/>
                  </a:lnTo>
                  <a:lnTo>
                    <a:pt x="2090738" y="400050"/>
                  </a:lnTo>
                  <a:lnTo>
                    <a:pt x="2090738" y="438150"/>
                  </a:lnTo>
                  <a:lnTo>
                    <a:pt x="2400300" y="436863"/>
                  </a:lnTo>
                  <a:lnTo>
                    <a:pt x="2409825" y="452437"/>
                  </a:lnTo>
                  <a:lnTo>
                    <a:pt x="2519363" y="452437"/>
                  </a:lnTo>
                  <a:lnTo>
                    <a:pt x="2519363" y="481012"/>
                  </a:lnTo>
                  <a:lnTo>
                    <a:pt x="2566988" y="485775"/>
                  </a:lnTo>
                  <a:lnTo>
                    <a:pt x="2576513" y="532113"/>
                  </a:lnTo>
                  <a:lnTo>
                    <a:pt x="2805113" y="528637"/>
                  </a:lnTo>
                  <a:lnTo>
                    <a:pt x="2800350" y="566737"/>
                  </a:lnTo>
                  <a:lnTo>
                    <a:pt x="2917698" y="570213"/>
                  </a:lnTo>
                  <a:lnTo>
                    <a:pt x="2928938" y="609600"/>
                  </a:lnTo>
                  <a:lnTo>
                    <a:pt x="3557588" y="609600"/>
                  </a:lnTo>
                </a:path>
              </a:pathLst>
            </a:custGeom>
            <a:noFill/>
            <a:ln w="28575">
              <a:solidFill>
                <a:schemeClr val="accent1"/>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sp>
        <p:nvSpPr>
          <p:cNvPr id="215" name="TextBox 6">
            <a:extLst>
              <a:ext uri="{FF2B5EF4-FFF2-40B4-BE49-F238E27FC236}">
                <a16:creationId xmlns:a16="http://schemas.microsoft.com/office/drawing/2014/main" id="{BB7A6D04-C50B-46AA-AA76-F6CBE7FE1DF9}"/>
              </a:ext>
            </a:extLst>
          </p:cNvPr>
          <p:cNvSpPr txBox="1">
            <a:spLocks noChangeArrowheads="1"/>
          </p:cNvSpPr>
          <p:nvPr/>
        </p:nvSpPr>
        <p:spPr bwMode="auto">
          <a:xfrm>
            <a:off x="3071804" y="1508131"/>
            <a:ext cx="55637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PFS</a:t>
            </a:r>
          </a:p>
        </p:txBody>
      </p:sp>
      <p:sp>
        <p:nvSpPr>
          <p:cNvPr id="216" name="TextBox 6">
            <a:extLst>
              <a:ext uri="{FF2B5EF4-FFF2-40B4-BE49-F238E27FC236}">
                <a16:creationId xmlns:a16="http://schemas.microsoft.com/office/drawing/2014/main" id="{44CE6601-9F76-4077-B2A8-090F9525AC97}"/>
              </a:ext>
            </a:extLst>
          </p:cNvPr>
          <p:cNvSpPr txBox="1">
            <a:spLocks noChangeArrowheads="1"/>
          </p:cNvSpPr>
          <p:nvPr/>
        </p:nvSpPr>
        <p:spPr bwMode="auto">
          <a:xfrm>
            <a:off x="8730828" y="1508131"/>
            <a:ext cx="47961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a:t>
            </a:r>
          </a:p>
        </p:txBody>
      </p:sp>
      <p:sp>
        <p:nvSpPr>
          <p:cNvPr id="242" name="TextBox 241">
            <a:extLst>
              <a:ext uri="{FF2B5EF4-FFF2-40B4-BE49-F238E27FC236}">
                <a16:creationId xmlns:a16="http://schemas.microsoft.com/office/drawing/2014/main" id="{9B841FE2-60BB-4895-A18B-BA022800E6D5}"/>
              </a:ext>
            </a:extLst>
          </p:cNvPr>
          <p:cNvSpPr txBox="1"/>
          <p:nvPr/>
        </p:nvSpPr>
        <p:spPr bwMode="auto">
          <a:xfrm rot="16200000">
            <a:off x="5282710" y="3385397"/>
            <a:ext cx="15795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243" name="Rectangle 242">
            <a:extLst>
              <a:ext uri="{FF2B5EF4-FFF2-40B4-BE49-F238E27FC236}">
                <a16:creationId xmlns:a16="http://schemas.microsoft.com/office/drawing/2014/main" id="{4278D6A6-13DD-47DA-8D3D-F31D4DF4B96D}"/>
              </a:ext>
            </a:extLst>
          </p:cNvPr>
          <p:cNvSpPr/>
          <p:nvPr/>
        </p:nvSpPr>
        <p:spPr bwMode="auto">
          <a:xfrm>
            <a:off x="7684159" y="4272168"/>
            <a:ext cx="707234" cy="175491"/>
          </a:xfrm>
          <a:prstGeom prst="rect">
            <a:avLst/>
          </a:prstGeom>
          <a:solidFill>
            <a:schemeClr val="tx1"/>
          </a:solidFill>
          <a:ln w="0">
            <a:noFill/>
            <a:miter lim="800000"/>
            <a:headEnd/>
            <a:tailEnd/>
          </a:ln>
          <a:effectLst/>
        </p:spPr>
        <p:txBody>
          <a:bodyPr rtlCol="0" anchor="b"/>
          <a:lstStyle/>
          <a:p>
            <a:pPr marL="0" marR="0" lvl="0" indent="0" algn="ctr" defTabSz="609468"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4" name="TextBox 243">
            <a:extLst>
              <a:ext uri="{FF2B5EF4-FFF2-40B4-BE49-F238E27FC236}">
                <a16:creationId xmlns:a16="http://schemas.microsoft.com/office/drawing/2014/main" id="{8B89D2A4-9342-4EF5-A57B-AAA3F1E9D96A}"/>
              </a:ext>
            </a:extLst>
          </p:cNvPr>
          <p:cNvSpPr txBox="1"/>
          <p:nvPr/>
        </p:nvSpPr>
        <p:spPr bwMode="auto">
          <a:xfrm>
            <a:off x="7863062" y="2498731"/>
            <a:ext cx="9553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Atezo + CT</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CT</a:t>
            </a:r>
          </a:p>
        </p:txBody>
      </p:sp>
      <p:sp>
        <p:nvSpPr>
          <p:cNvPr id="245" name="TextBox 244">
            <a:extLst>
              <a:ext uri="{FF2B5EF4-FFF2-40B4-BE49-F238E27FC236}">
                <a16:creationId xmlns:a16="http://schemas.microsoft.com/office/drawing/2014/main" id="{8661FFD9-810A-4089-954D-B526ECFAE62B}"/>
              </a:ext>
            </a:extLst>
          </p:cNvPr>
          <p:cNvSpPr txBox="1"/>
          <p:nvPr/>
        </p:nvSpPr>
        <p:spPr bwMode="auto">
          <a:xfrm>
            <a:off x="9702678" y="2470641"/>
            <a:ext cx="5036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18.6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13.9</a:t>
            </a:r>
          </a:p>
        </p:txBody>
      </p:sp>
      <p:sp>
        <p:nvSpPr>
          <p:cNvPr id="246" name="TextBox 245">
            <a:extLst>
              <a:ext uri="{FF2B5EF4-FFF2-40B4-BE49-F238E27FC236}">
                <a16:creationId xmlns:a16="http://schemas.microsoft.com/office/drawing/2014/main" id="{F45A9B2E-9025-468C-804E-30906CC02BA9}"/>
              </a:ext>
            </a:extLst>
          </p:cNvPr>
          <p:cNvSpPr txBox="1"/>
          <p:nvPr/>
        </p:nvSpPr>
        <p:spPr bwMode="auto">
          <a:xfrm>
            <a:off x="9544548" y="2016624"/>
            <a:ext cx="80342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ct val="5000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Mos</a:t>
            </a:r>
          </a:p>
        </p:txBody>
      </p:sp>
      <p:sp>
        <p:nvSpPr>
          <p:cNvPr id="247" name="TextBox 246">
            <a:extLst>
              <a:ext uri="{FF2B5EF4-FFF2-40B4-BE49-F238E27FC236}">
                <a16:creationId xmlns:a16="http://schemas.microsoft.com/office/drawing/2014/main" id="{44CCE5B5-FEE4-4C0D-BB70-7794A6E75506}"/>
              </a:ext>
            </a:extLst>
          </p:cNvPr>
          <p:cNvSpPr txBox="1"/>
          <p:nvPr/>
        </p:nvSpPr>
        <p:spPr bwMode="auto">
          <a:xfrm>
            <a:off x="8901428" y="2504600"/>
            <a:ext cx="45877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451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228</a:t>
            </a:r>
          </a:p>
        </p:txBody>
      </p:sp>
      <p:sp>
        <p:nvSpPr>
          <p:cNvPr id="248" name="TextBox 247">
            <a:extLst>
              <a:ext uri="{FF2B5EF4-FFF2-40B4-BE49-F238E27FC236}">
                <a16:creationId xmlns:a16="http://schemas.microsoft.com/office/drawing/2014/main" id="{B8FDB4BC-621E-44C8-B757-71B70362290C}"/>
              </a:ext>
            </a:extLst>
          </p:cNvPr>
          <p:cNvSpPr txBox="1"/>
          <p:nvPr/>
        </p:nvSpPr>
        <p:spPr bwMode="auto">
          <a:xfrm>
            <a:off x="8704251" y="2060311"/>
            <a:ext cx="83663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a:t>
            </a:r>
          </a:p>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a:t>
            </a:r>
          </a:p>
        </p:txBody>
      </p:sp>
      <p:sp>
        <p:nvSpPr>
          <p:cNvPr id="249" name="TextBox 248">
            <a:extLst>
              <a:ext uri="{FF2B5EF4-FFF2-40B4-BE49-F238E27FC236}">
                <a16:creationId xmlns:a16="http://schemas.microsoft.com/office/drawing/2014/main" id="{7EA255A1-DEC5-48B5-BF52-F45CDF9F79BA}"/>
              </a:ext>
            </a:extLst>
          </p:cNvPr>
          <p:cNvSpPr txBox="1"/>
          <p:nvPr/>
        </p:nvSpPr>
        <p:spPr bwMode="auto">
          <a:xfrm>
            <a:off x="10622461" y="2513322"/>
            <a:ext cx="5036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63.1</a:t>
            </a:r>
          </a:p>
          <a:p>
            <a:pPr marL="0" marR="0" lvl="0" indent="0" algn="ctr" defTabSz="609468" rtl="0" eaLnBrk="1" fontAlgn="auto" latinLnBrk="0" hangingPunct="1">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55.5</a:t>
            </a:r>
          </a:p>
        </p:txBody>
      </p:sp>
      <p:sp>
        <p:nvSpPr>
          <p:cNvPr id="250" name="TextBox 249">
            <a:extLst>
              <a:ext uri="{FF2B5EF4-FFF2-40B4-BE49-F238E27FC236}">
                <a16:creationId xmlns:a16="http://schemas.microsoft.com/office/drawing/2014/main" id="{ADEEFFA3-9CA1-4136-B2D5-7F4A470CFA3A}"/>
              </a:ext>
            </a:extLst>
          </p:cNvPr>
          <p:cNvSpPr txBox="1"/>
          <p:nvPr/>
        </p:nvSpPr>
        <p:spPr bwMode="auto">
          <a:xfrm>
            <a:off x="10508412" y="2069033"/>
            <a:ext cx="71526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12-Mo </a:t>
            </a:r>
          </a:p>
          <a:p>
            <a:pPr marL="0" marR="0" lvl="0" indent="0" algn="ctr" defTabSz="609468"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251" name="Rectangle 250">
            <a:extLst>
              <a:ext uri="{FF2B5EF4-FFF2-40B4-BE49-F238E27FC236}">
                <a16:creationId xmlns:a16="http://schemas.microsoft.com/office/drawing/2014/main" id="{0E4AC498-1AAA-4E83-86A0-4120F321B590}"/>
              </a:ext>
            </a:extLst>
          </p:cNvPr>
          <p:cNvSpPr/>
          <p:nvPr/>
        </p:nvSpPr>
        <p:spPr bwMode="auto">
          <a:xfrm>
            <a:off x="6615295" y="4277369"/>
            <a:ext cx="707234" cy="175491"/>
          </a:xfrm>
          <a:prstGeom prst="rect">
            <a:avLst/>
          </a:prstGeom>
          <a:solidFill>
            <a:schemeClr val="tx1"/>
          </a:solidFill>
          <a:ln w="0">
            <a:noFill/>
            <a:miter lim="800000"/>
            <a:headEnd/>
            <a:tailEnd/>
          </a:ln>
          <a:effectLst/>
        </p:spPr>
        <p:txBody>
          <a:bodyPr rtlCol="0" anchor="b"/>
          <a:lstStyle/>
          <a:p>
            <a:pPr marL="0" marR="0" lvl="0" indent="0" algn="ctr" defTabSz="609468"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2" name="TextBox 251">
            <a:extLst>
              <a:ext uri="{FF2B5EF4-FFF2-40B4-BE49-F238E27FC236}">
                <a16:creationId xmlns:a16="http://schemas.microsoft.com/office/drawing/2014/main" id="{CCFCC5A4-C2D3-4362-8CCF-5B836F2C2E16}"/>
              </a:ext>
            </a:extLst>
          </p:cNvPr>
          <p:cNvSpPr txBox="1"/>
          <p:nvPr/>
        </p:nvSpPr>
        <p:spPr bwMode="auto">
          <a:xfrm>
            <a:off x="9242626" y="2951189"/>
            <a:ext cx="2238178" cy="523220"/>
          </a:xfrm>
          <a:prstGeom prst="rect">
            <a:avLst/>
          </a:prstGeom>
          <a:solidFill>
            <a:schemeClr val="tx1"/>
          </a:solidFill>
          <a:ln>
            <a:noFill/>
          </a:ln>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0.79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0.64-0.98;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.033)</a:t>
            </a:r>
          </a:p>
        </p:txBody>
      </p:sp>
      <p:cxnSp>
        <p:nvCxnSpPr>
          <p:cNvPr id="253" name="Straight Connector 252">
            <a:extLst>
              <a:ext uri="{FF2B5EF4-FFF2-40B4-BE49-F238E27FC236}">
                <a16:creationId xmlns:a16="http://schemas.microsoft.com/office/drawing/2014/main" id="{8C7ED563-360A-453C-B001-C1135DE4C6C8}"/>
              </a:ext>
            </a:extLst>
          </p:cNvPr>
          <p:cNvCxnSpPr/>
          <p:nvPr/>
        </p:nvCxnSpPr>
        <p:spPr bwMode="auto">
          <a:xfrm>
            <a:off x="6533981" y="4759356"/>
            <a:ext cx="5111198" cy="0"/>
          </a:xfrm>
          <a:prstGeom prst="line">
            <a:avLst/>
          </a:prstGeom>
          <a:noFill/>
          <a:ln w="28575" cap="flat" cmpd="sng" algn="ctr">
            <a:solidFill>
              <a:schemeClr val="bg1"/>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9715557B-BA89-4019-B38E-62F63E0D64A2}"/>
              </a:ext>
            </a:extLst>
          </p:cNvPr>
          <p:cNvCxnSpPr/>
          <p:nvPr/>
        </p:nvCxnSpPr>
        <p:spPr bwMode="auto">
          <a:xfrm flipV="1">
            <a:off x="6539750" y="2420823"/>
            <a:ext cx="0" cy="2338532"/>
          </a:xfrm>
          <a:prstGeom prst="line">
            <a:avLst/>
          </a:prstGeom>
          <a:noFill/>
          <a:ln w="28575" cap="flat" cmpd="sng" algn="ctr">
            <a:solidFill>
              <a:schemeClr val="bg1"/>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7DBDC60D-2D6F-4D5E-BA23-9EEEA9407125}"/>
              </a:ext>
            </a:extLst>
          </p:cNvPr>
          <p:cNvCxnSpPr/>
          <p:nvPr/>
        </p:nvCxnSpPr>
        <p:spPr bwMode="auto">
          <a:xfrm flipH="1">
            <a:off x="6487831" y="2432422"/>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7B3DD677-12CF-4762-BDB7-6FAB9D4A15BB}"/>
              </a:ext>
            </a:extLst>
          </p:cNvPr>
          <p:cNvCxnSpPr/>
          <p:nvPr/>
        </p:nvCxnSpPr>
        <p:spPr bwMode="auto">
          <a:xfrm flipH="1">
            <a:off x="6487831" y="2665115"/>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D3B43B6D-C6E6-494F-8E2D-BFD898008128}"/>
              </a:ext>
            </a:extLst>
          </p:cNvPr>
          <p:cNvCxnSpPr/>
          <p:nvPr/>
        </p:nvCxnSpPr>
        <p:spPr bwMode="auto">
          <a:xfrm flipH="1">
            <a:off x="6487831" y="2897808"/>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3B087398-D837-4AC3-B8BD-A4CEB3FEA3A4}"/>
              </a:ext>
            </a:extLst>
          </p:cNvPr>
          <p:cNvCxnSpPr/>
          <p:nvPr/>
        </p:nvCxnSpPr>
        <p:spPr bwMode="auto">
          <a:xfrm flipH="1">
            <a:off x="6487831" y="3130502"/>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BC2AA4F3-2BDC-4DED-A687-63F542B72CA0}"/>
              </a:ext>
            </a:extLst>
          </p:cNvPr>
          <p:cNvCxnSpPr/>
          <p:nvPr/>
        </p:nvCxnSpPr>
        <p:spPr bwMode="auto">
          <a:xfrm flipH="1">
            <a:off x="6487831" y="3363195"/>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B8522C19-6AD9-4DE7-AD21-92353D83A84D}"/>
              </a:ext>
            </a:extLst>
          </p:cNvPr>
          <p:cNvCxnSpPr/>
          <p:nvPr/>
        </p:nvCxnSpPr>
        <p:spPr bwMode="auto">
          <a:xfrm flipH="1">
            <a:off x="6487831" y="3595887"/>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6E817A89-15B4-44A0-8E9F-D7A068038A8A}"/>
              </a:ext>
            </a:extLst>
          </p:cNvPr>
          <p:cNvCxnSpPr/>
          <p:nvPr/>
        </p:nvCxnSpPr>
        <p:spPr bwMode="auto">
          <a:xfrm flipH="1">
            <a:off x="6487831" y="3828581"/>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A653E92F-51DF-4ED1-AC4D-86A016812644}"/>
              </a:ext>
            </a:extLst>
          </p:cNvPr>
          <p:cNvCxnSpPr/>
          <p:nvPr/>
        </p:nvCxnSpPr>
        <p:spPr bwMode="auto">
          <a:xfrm flipH="1">
            <a:off x="6487831" y="4061274"/>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E5C83F6C-4217-4E99-A2DE-89030D64A933}"/>
              </a:ext>
            </a:extLst>
          </p:cNvPr>
          <p:cNvCxnSpPr/>
          <p:nvPr/>
        </p:nvCxnSpPr>
        <p:spPr bwMode="auto">
          <a:xfrm flipH="1">
            <a:off x="6487831" y="4293968"/>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D423E0E0-79F6-43FF-8A2B-7814A6EF5C1B}"/>
              </a:ext>
            </a:extLst>
          </p:cNvPr>
          <p:cNvCxnSpPr/>
          <p:nvPr/>
        </p:nvCxnSpPr>
        <p:spPr bwMode="auto">
          <a:xfrm flipH="1">
            <a:off x="6487831" y="4526660"/>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E93BF19A-4428-40B4-8DBC-B52F41641CC2}"/>
              </a:ext>
            </a:extLst>
          </p:cNvPr>
          <p:cNvCxnSpPr/>
          <p:nvPr/>
        </p:nvCxnSpPr>
        <p:spPr bwMode="auto">
          <a:xfrm flipH="1">
            <a:off x="6487831" y="4759356"/>
            <a:ext cx="42401" cy="0"/>
          </a:xfrm>
          <a:prstGeom prst="line">
            <a:avLst/>
          </a:prstGeom>
          <a:noFill/>
          <a:ln w="28575" cap="flat" cmpd="sng" algn="ctr">
            <a:solidFill>
              <a:schemeClr val="bg1"/>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3E2205B8-BF22-469E-9BC5-375D20B24358}"/>
              </a:ext>
            </a:extLst>
          </p:cNvPr>
          <p:cNvCxnSpPr/>
          <p:nvPr/>
        </p:nvCxnSpPr>
        <p:spPr bwMode="auto">
          <a:xfrm>
            <a:off x="6539750"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B418611E-956A-4526-9E20-682AAEBD2FF1}"/>
              </a:ext>
            </a:extLst>
          </p:cNvPr>
          <p:cNvCxnSpPr/>
          <p:nvPr/>
        </p:nvCxnSpPr>
        <p:spPr bwMode="auto">
          <a:xfrm>
            <a:off x="6689910"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223BAA59-9BC6-4AC9-AEB0-66AEB2BE1B8D}"/>
              </a:ext>
            </a:extLst>
          </p:cNvPr>
          <p:cNvCxnSpPr/>
          <p:nvPr/>
        </p:nvCxnSpPr>
        <p:spPr bwMode="auto">
          <a:xfrm>
            <a:off x="6840069"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9EF1EB0F-0530-4E34-A06B-CC70B2D03956}"/>
              </a:ext>
            </a:extLst>
          </p:cNvPr>
          <p:cNvCxnSpPr/>
          <p:nvPr/>
        </p:nvCxnSpPr>
        <p:spPr bwMode="auto">
          <a:xfrm>
            <a:off x="6990229"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6FD17C34-8998-4E09-9C13-B0AB11B2B503}"/>
              </a:ext>
            </a:extLst>
          </p:cNvPr>
          <p:cNvCxnSpPr/>
          <p:nvPr/>
        </p:nvCxnSpPr>
        <p:spPr bwMode="auto">
          <a:xfrm>
            <a:off x="7140389"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20FCE27F-0C45-4158-9153-A215CB162159}"/>
              </a:ext>
            </a:extLst>
          </p:cNvPr>
          <p:cNvCxnSpPr/>
          <p:nvPr/>
        </p:nvCxnSpPr>
        <p:spPr bwMode="auto">
          <a:xfrm>
            <a:off x="7290549"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B0BAD0BA-EA3D-45A0-9038-254855480F34}"/>
              </a:ext>
            </a:extLst>
          </p:cNvPr>
          <p:cNvCxnSpPr/>
          <p:nvPr/>
        </p:nvCxnSpPr>
        <p:spPr bwMode="auto">
          <a:xfrm>
            <a:off x="7440708"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6B4962FD-3D74-46EE-982E-B91064CBBAD5}"/>
              </a:ext>
            </a:extLst>
          </p:cNvPr>
          <p:cNvCxnSpPr/>
          <p:nvPr/>
        </p:nvCxnSpPr>
        <p:spPr bwMode="auto">
          <a:xfrm>
            <a:off x="7590868"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3EA0C94E-F861-47C1-904F-EA86D065E1C8}"/>
              </a:ext>
            </a:extLst>
          </p:cNvPr>
          <p:cNvCxnSpPr/>
          <p:nvPr/>
        </p:nvCxnSpPr>
        <p:spPr bwMode="auto">
          <a:xfrm>
            <a:off x="7741027"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1C2DB0BC-DADC-4461-848B-8E1DE3B7FA8B}"/>
              </a:ext>
            </a:extLst>
          </p:cNvPr>
          <p:cNvCxnSpPr/>
          <p:nvPr/>
        </p:nvCxnSpPr>
        <p:spPr bwMode="auto">
          <a:xfrm>
            <a:off x="7891187"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549F854D-61A5-499A-B455-21AD3A3B8197}"/>
              </a:ext>
            </a:extLst>
          </p:cNvPr>
          <p:cNvCxnSpPr/>
          <p:nvPr/>
        </p:nvCxnSpPr>
        <p:spPr bwMode="auto">
          <a:xfrm>
            <a:off x="8041347"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D2FDF63C-2AB0-4809-BF26-5466760E1BF2}"/>
              </a:ext>
            </a:extLst>
          </p:cNvPr>
          <p:cNvCxnSpPr/>
          <p:nvPr/>
        </p:nvCxnSpPr>
        <p:spPr bwMode="auto">
          <a:xfrm>
            <a:off x="8191507"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67B518E1-56B6-4680-853C-556DA2DBF17F}"/>
              </a:ext>
            </a:extLst>
          </p:cNvPr>
          <p:cNvCxnSpPr/>
          <p:nvPr/>
        </p:nvCxnSpPr>
        <p:spPr bwMode="auto">
          <a:xfrm>
            <a:off x="8341666"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FF76145D-7ADE-4D46-8983-9645EF54B602}"/>
              </a:ext>
            </a:extLst>
          </p:cNvPr>
          <p:cNvCxnSpPr/>
          <p:nvPr/>
        </p:nvCxnSpPr>
        <p:spPr bwMode="auto">
          <a:xfrm>
            <a:off x="8491826"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34F11FC8-0B8C-4BC2-9642-5D07EF115228}"/>
              </a:ext>
            </a:extLst>
          </p:cNvPr>
          <p:cNvCxnSpPr/>
          <p:nvPr/>
        </p:nvCxnSpPr>
        <p:spPr bwMode="auto">
          <a:xfrm>
            <a:off x="8641986"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38FFD404-C219-4324-BA66-6666153CF3BE}"/>
              </a:ext>
            </a:extLst>
          </p:cNvPr>
          <p:cNvCxnSpPr/>
          <p:nvPr/>
        </p:nvCxnSpPr>
        <p:spPr bwMode="auto">
          <a:xfrm>
            <a:off x="8792145"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38939DB6-6599-435D-AEBC-56E0E2BFA76E}"/>
              </a:ext>
            </a:extLst>
          </p:cNvPr>
          <p:cNvCxnSpPr/>
          <p:nvPr/>
        </p:nvCxnSpPr>
        <p:spPr bwMode="auto">
          <a:xfrm>
            <a:off x="8942304"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04FC2693-9FED-4D4C-8415-74A80E2D5587}"/>
              </a:ext>
            </a:extLst>
          </p:cNvPr>
          <p:cNvCxnSpPr/>
          <p:nvPr/>
        </p:nvCxnSpPr>
        <p:spPr bwMode="auto">
          <a:xfrm>
            <a:off x="9092465"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8CAB2302-DA28-4311-B5DE-F4F23D361D53}"/>
              </a:ext>
            </a:extLst>
          </p:cNvPr>
          <p:cNvCxnSpPr/>
          <p:nvPr/>
        </p:nvCxnSpPr>
        <p:spPr bwMode="auto">
          <a:xfrm>
            <a:off x="9242625"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D68165AD-6B99-4271-9176-6CB660719634}"/>
              </a:ext>
            </a:extLst>
          </p:cNvPr>
          <p:cNvCxnSpPr/>
          <p:nvPr/>
        </p:nvCxnSpPr>
        <p:spPr bwMode="auto">
          <a:xfrm>
            <a:off x="9392784"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7AFE166A-62E9-4E26-852F-6277FAADFAAD}"/>
              </a:ext>
            </a:extLst>
          </p:cNvPr>
          <p:cNvCxnSpPr/>
          <p:nvPr/>
        </p:nvCxnSpPr>
        <p:spPr bwMode="auto">
          <a:xfrm>
            <a:off x="9542943"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0F464FB0-7BA0-4ADA-BBD8-B2AC7AF584A0}"/>
              </a:ext>
            </a:extLst>
          </p:cNvPr>
          <p:cNvCxnSpPr/>
          <p:nvPr/>
        </p:nvCxnSpPr>
        <p:spPr bwMode="auto">
          <a:xfrm>
            <a:off x="9693104"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208A525C-11C9-47AB-9619-17125685BB58}"/>
              </a:ext>
            </a:extLst>
          </p:cNvPr>
          <p:cNvCxnSpPr/>
          <p:nvPr/>
        </p:nvCxnSpPr>
        <p:spPr bwMode="auto">
          <a:xfrm>
            <a:off x="9843263"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2EC2264B-EBB3-41C8-82B1-599F2E76C702}"/>
              </a:ext>
            </a:extLst>
          </p:cNvPr>
          <p:cNvCxnSpPr/>
          <p:nvPr/>
        </p:nvCxnSpPr>
        <p:spPr bwMode="auto">
          <a:xfrm>
            <a:off x="9993422"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106F4786-6641-4CAF-8DBF-2BFF8977E529}"/>
              </a:ext>
            </a:extLst>
          </p:cNvPr>
          <p:cNvCxnSpPr/>
          <p:nvPr/>
        </p:nvCxnSpPr>
        <p:spPr bwMode="auto">
          <a:xfrm>
            <a:off x="10143582"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5394D7E3-F7BB-441E-A008-782ADBEEC749}"/>
              </a:ext>
            </a:extLst>
          </p:cNvPr>
          <p:cNvCxnSpPr/>
          <p:nvPr/>
        </p:nvCxnSpPr>
        <p:spPr bwMode="auto">
          <a:xfrm>
            <a:off x="10293743"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670BE767-C2C5-4521-B59D-5C798CB508DE}"/>
              </a:ext>
            </a:extLst>
          </p:cNvPr>
          <p:cNvCxnSpPr/>
          <p:nvPr/>
        </p:nvCxnSpPr>
        <p:spPr bwMode="auto">
          <a:xfrm>
            <a:off x="10443902"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8F27B32D-2DE5-4884-9DFE-92BB06A37C37}"/>
              </a:ext>
            </a:extLst>
          </p:cNvPr>
          <p:cNvCxnSpPr/>
          <p:nvPr/>
        </p:nvCxnSpPr>
        <p:spPr bwMode="auto">
          <a:xfrm>
            <a:off x="10744221"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8020BE56-A84A-4305-8F36-EAB030F490FE}"/>
              </a:ext>
            </a:extLst>
          </p:cNvPr>
          <p:cNvCxnSpPr/>
          <p:nvPr/>
        </p:nvCxnSpPr>
        <p:spPr bwMode="auto">
          <a:xfrm>
            <a:off x="11194700"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5E71B99A-4146-4200-80C3-91A9858A10A3}"/>
              </a:ext>
            </a:extLst>
          </p:cNvPr>
          <p:cNvCxnSpPr/>
          <p:nvPr/>
        </p:nvCxnSpPr>
        <p:spPr bwMode="auto">
          <a:xfrm>
            <a:off x="11495020"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5BA6D953-BDD0-40E9-B166-042C0CE3C17B}"/>
              </a:ext>
            </a:extLst>
          </p:cNvPr>
          <p:cNvCxnSpPr/>
          <p:nvPr/>
        </p:nvCxnSpPr>
        <p:spPr bwMode="auto">
          <a:xfrm>
            <a:off x="11645179" y="4764892"/>
            <a:ext cx="0" cy="42624"/>
          </a:xfrm>
          <a:prstGeom prst="line">
            <a:avLst/>
          </a:prstGeom>
          <a:noFill/>
          <a:ln w="28575" cap="flat" cmpd="sng" algn="ctr">
            <a:solidFill>
              <a:schemeClr val="bg1"/>
            </a:solidFill>
            <a:prstDash val="solid"/>
            <a:round/>
            <a:headEnd type="none" w="med" len="med"/>
            <a:tailEnd type="none" w="med" len="med"/>
          </a:ln>
          <a:effectLst/>
        </p:spPr>
      </p:cxnSp>
      <p:sp>
        <p:nvSpPr>
          <p:cNvPr id="297" name="TextBox 296">
            <a:extLst>
              <a:ext uri="{FF2B5EF4-FFF2-40B4-BE49-F238E27FC236}">
                <a16:creationId xmlns:a16="http://schemas.microsoft.com/office/drawing/2014/main" id="{DD0B19DC-71D5-4109-A0AA-0D6900D9C5CC}"/>
              </a:ext>
            </a:extLst>
          </p:cNvPr>
          <p:cNvSpPr txBox="1"/>
          <p:nvPr/>
        </p:nvSpPr>
        <p:spPr bwMode="auto">
          <a:xfrm>
            <a:off x="6014890" y="2273260"/>
            <a:ext cx="5111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98" name="TextBox 297">
            <a:extLst>
              <a:ext uri="{FF2B5EF4-FFF2-40B4-BE49-F238E27FC236}">
                <a16:creationId xmlns:a16="http://schemas.microsoft.com/office/drawing/2014/main" id="{BBDE1A34-5107-4C3A-871B-7F089F9EC922}"/>
              </a:ext>
            </a:extLst>
          </p:cNvPr>
          <p:cNvSpPr txBox="1"/>
          <p:nvPr/>
        </p:nvSpPr>
        <p:spPr bwMode="auto">
          <a:xfrm>
            <a:off x="6130165" y="2507529"/>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299" name="TextBox 298">
            <a:extLst>
              <a:ext uri="{FF2B5EF4-FFF2-40B4-BE49-F238E27FC236}">
                <a16:creationId xmlns:a16="http://schemas.microsoft.com/office/drawing/2014/main" id="{AF841879-23AE-4D9B-9AEC-BDDABDF3CC19}"/>
              </a:ext>
            </a:extLst>
          </p:cNvPr>
          <p:cNvSpPr txBox="1"/>
          <p:nvPr/>
        </p:nvSpPr>
        <p:spPr bwMode="auto">
          <a:xfrm>
            <a:off x="6130165" y="2741800"/>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00" name="TextBox 299">
            <a:extLst>
              <a:ext uri="{FF2B5EF4-FFF2-40B4-BE49-F238E27FC236}">
                <a16:creationId xmlns:a16="http://schemas.microsoft.com/office/drawing/2014/main" id="{2C3B1BD2-4BDB-4678-BB7F-72EEF08902E4}"/>
              </a:ext>
            </a:extLst>
          </p:cNvPr>
          <p:cNvSpPr txBox="1"/>
          <p:nvPr/>
        </p:nvSpPr>
        <p:spPr bwMode="auto">
          <a:xfrm>
            <a:off x="6130165" y="2976072"/>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301" name="TextBox 300">
            <a:extLst>
              <a:ext uri="{FF2B5EF4-FFF2-40B4-BE49-F238E27FC236}">
                <a16:creationId xmlns:a16="http://schemas.microsoft.com/office/drawing/2014/main" id="{4C131E36-A3C0-4C6A-91D5-A11124DDA9C7}"/>
              </a:ext>
            </a:extLst>
          </p:cNvPr>
          <p:cNvSpPr txBox="1"/>
          <p:nvPr/>
        </p:nvSpPr>
        <p:spPr bwMode="auto">
          <a:xfrm>
            <a:off x="6130165" y="3210345"/>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02" name="TextBox 301">
            <a:extLst>
              <a:ext uri="{FF2B5EF4-FFF2-40B4-BE49-F238E27FC236}">
                <a16:creationId xmlns:a16="http://schemas.microsoft.com/office/drawing/2014/main" id="{E1043AC0-DB92-4D09-B900-7481D1F741C6}"/>
              </a:ext>
            </a:extLst>
          </p:cNvPr>
          <p:cNvSpPr txBox="1"/>
          <p:nvPr/>
        </p:nvSpPr>
        <p:spPr bwMode="auto">
          <a:xfrm>
            <a:off x="6130165" y="3444614"/>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03" name="TextBox 302">
            <a:extLst>
              <a:ext uri="{FF2B5EF4-FFF2-40B4-BE49-F238E27FC236}">
                <a16:creationId xmlns:a16="http://schemas.microsoft.com/office/drawing/2014/main" id="{2DE7043C-CC95-4310-85CC-05D7AE92AB5E}"/>
              </a:ext>
            </a:extLst>
          </p:cNvPr>
          <p:cNvSpPr txBox="1"/>
          <p:nvPr/>
        </p:nvSpPr>
        <p:spPr bwMode="auto">
          <a:xfrm>
            <a:off x="6130165" y="3678886"/>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04" name="TextBox 303">
            <a:extLst>
              <a:ext uri="{FF2B5EF4-FFF2-40B4-BE49-F238E27FC236}">
                <a16:creationId xmlns:a16="http://schemas.microsoft.com/office/drawing/2014/main" id="{AA5C23BC-0BCD-441F-842B-F6ED5D763E4B}"/>
              </a:ext>
            </a:extLst>
          </p:cNvPr>
          <p:cNvSpPr txBox="1"/>
          <p:nvPr/>
        </p:nvSpPr>
        <p:spPr bwMode="auto">
          <a:xfrm>
            <a:off x="6130165" y="3913158"/>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05" name="TextBox 304">
            <a:extLst>
              <a:ext uri="{FF2B5EF4-FFF2-40B4-BE49-F238E27FC236}">
                <a16:creationId xmlns:a16="http://schemas.microsoft.com/office/drawing/2014/main" id="{C7F16C3C-06AB-4227-95C6-F93AC6F1A0FD}"/>
              </a:ext>
            </a:extLst>
          </p:cNvPr>
          <p:cNvSpPr txBox="1"/>
          <p:nvPr/>
        </p:nvSpPr>
        <p:spPr bwMode="auto">
          <a:xfrm>
            <a:off x="6130165" y="4147431"/>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06" name="TextBox 305">
            <a:extLst>
              <a:ext uri="{FF2B5EF4-FFF2-40B4-BE49-F238E27FC236}">
                <a16:creationId xmlns:a16="http://schemas.microsoft.com/office/drawing/2014/main" id="{0F6175DD-F733-429A-8E6A-E3CA612B1D2C}"/>
              </a:ext>
            </a:extLst>
          </p:cNvPr>
          <p:cNvSpPr txBox="1"/>
          <p:nvPr/>
        </p:nvSpPr>
        <p:spPr bwMode="auto">
          <a:xfrm>
            <a:off x="6130165" y="4381700"/>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07" name="TextBox 306">
            <a:extLst>
              <a:ext uri="{FF2B5EF4-FFF2-40B4-BE49-F238E27FC236}">
                <a16:creationId xmlns:a16="http://schemas.microsoft.com/office/drawing/2014/main" id="{AAF7D6A1-55EF-49F5-B05C-DCD3B13FFCF0}"/>
              </a:ext>
            </a:extLst>
          </p:cNvPr>
          <p:cNvSpPr txBox="1"/>
          <p:nvPr/>
        </p:nvSpPr>
        <p:spPr bwMode="auto">
          <a:xfrm>
            <a:off x="6130165" y="4615976"/>
            <a:ext cx="38651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609468"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08" name="TextBox 307">
            <a:extLst>
              <a:ext uri="{FF2B5EF4-FFF2-40B4-BE49-F238E27FC236}">
                <a16:creationId xmlns:a16="http://schemas.microsoft.com/office/drawing/2014/main" id="{86D1B8D0-9477-4F8B-8BB7-90C295E3DD9D}"/>
              </a:ext>
            </a:extLst>
          </p:cNvPr>
          <p:cNvSpPr txBox="1"/>
          <p:nvPr/>
        </p:nvSpPr>
        <p:spPr bwMode="auto">
          <a:xfrm>
            <a:off x="11451925"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a:t>
            </a:r>
          </a:p>
        </p:txBody>
      </p:sp>
      <p:sp>
        <p:nvSpPr>
          <p:cNvPr id="309" name="TextBox 308">
            <a:extLst>
              <a:ext uri="{FF2B5EF4-FFF2-40B4-BE49-F238E27FC236}">
                <a16:creationId xmlns:a16="http://schemas.microsoft.com/office/drawing/2014/main" id="{97EB0BCA-6C39-45A0-9B9D-C9EA9284F7EB}"/>
              </a:ext>
            </a:extLst>
          </p:cNvPr>
          <p:cNvSpPr txBox="1"/>
          <p:nvPr/>
        </p:nvSpPr>
        <p:spPr bwMode="auto">
          <a:xfrm>
            <a:off x="6345058"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10" name="TextBox 309">
            <a:extLst>
              <a:ext uri="{FF2B5EF4-FFF2-40B4-BE49-F238E27FC236}">
                <a16:creationId xmlns:a16="http://schemas.microsoft.com/office/drawing/2014/main" id="{195915E6-9EE0-4AC8-9BE4-4664B5CF6A2B}"/>
              </a:ext>
            </a:extLst>
          </p:cNvPr>
          <p:cNvSpPr txBox="1"/>
          <p:nvPr/>
        </p:nvSpPr>
        <p:spPr bwMode="auto">
          <a:xfrm>
            <a:off x="6495260"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311" name="TextBox 310">
            <a:extLst>
              <a:ext uri="{FF2B5EF4-FFF2-40B4-BE49-F238E27FC236}">
                <a16:creationId xmlns:a16="http://schemas.microsoft.com/office/drawing/2014/main" id="{10D5552C-FEBA-48D2-955C-3DE427BEC051}"/>
              </a:ext>
            </a:extLst>
          </p:cNvPr>
          <p:cNvSpPr txBox="1"/>
          <p:nvPr/>
        </p:nvSpPr>
        <p:spPr bwMode="auto">
          <a:xfrm>
            <a:off x="6645461"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312" name="TextBox 311">
            <a:extLst>
              <a:ext uri="{FF2B5EF4-FFF2-40B4-BE49-F238E27FC236}">
                <a16:creationId xmlns:a16="http://schemas.microsoft.com/office/drawing/2014/main" id="{CC346478-BAB0-410A-A288-6EAF52216A33}"/>
              </a:ext>
            </a:extLst>
          </p:cNvPr>
          <p:cNvSpPr txBox="1"/>
          <p:nvPr/>
        </p:nvSpPr>
        <p:spPr bwMode="auto">
          <a:xfrm>
            <a:off x="6795664"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13" name="TextBox 312">
            <a:extLst>
              <a:ext uri="{FF2B5EF4-FFF2-40B4-BE49-F238E27FC236}">
                <a16:creationId xmlns:a16="http://schemas.microsoft.com/office/drawing/2014/main" id="{D8546196-080B-4344-9ED1-3EB8026A89B9}"/>
              </a:ext>
            </a:extLst>
          </p:cNvPr>
          <p:cNvSpPr txBox="1"/>
          <p:nvPr/>
        </p:nvSpPr>
        <p:spPr bwMode="auto">
          <a:xfrm>
            <a:off x="6945866"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314" name="TextBox 313">
            <a:extLst>
              <a:ext uri="{FF2B5EF4-FFF2-40B4-BE49-F238E27FC236}">
                <a16:creationId xmlns:a16="http://schemas.microsoft.com/office/drawing/2014/main" id="{EEEA024A-DF8F-4C84-969B-EE3E0F2B65FA}"/>
              </a:ext>
            </a:extLst>
          </p:cNvPr>
          <p:cNvSpPr txBox="1"/>
          <p:nvPr/>
        </p:nvSpPr>
        <p:spPr bwMode="auto">
          <a:xfrm>
            <a:off x="7096068"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315" name="TextBox 314">
            <a:extLst>
              <a:ext uri="{FF2B5EF4-FFF2-40B4-BE49-F238E27FC236}">
                <a16:creationId xmlns:a16="http://schemas.microsoft.com/office/drawing/2014/main" id="{831F7755-30E5-4743-B021-24B73FD76346}"/>
              </a:ext>
            </a:extLst>
          </p:cNvPr>
          <p:cNvSpPr txBox="1"/>
          <p:nvPr/>
        </p:nvSpPr>
        <p:spPr bwMode="auto">
          <a:xfrm>
            <a:off x="7246270"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6" name="TextBox 315">
            <a:extLst>
              <a:ext uri="{FF2B5EF4-FFF2-40B4-BE49-F238E27FC236}">
                <a16:creationId xmlns:a16="http://schemas.microsoft.com/office/drawing/2014/main" id="{4277ACA8-BE49-45C2-8B2F-F78996CE09C7}"/>
              </a:ext>
            </a:extLst>
          </p:cNvPr>
          <p:cNvSpPr txBox="1"/>
          <p:nvPr/>
        </p:nvSpPr>
        <p:spPr bwMode="auto">
          <a:xfrm>
            <a:off x="7396473"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317" name="TextBox 316">
            <a:extLst>
              <a:ext uri="{FF2B5EF4-FFF2-40B4-BE49-F238E27FC236}">
                <a16:creationId xmlns:a16="http://schemas.microsoft.com/office/drawing/2014/main" id="{98E609B7-A164-43D5-B8D3-88ADFB6DA755}"/>
              </a:ext>
            </a:extLst>
          </p:cNvPr>
          <p:cNvSpPr txBox="1"/>
          <p:nvPr/>
        </p:nvSpPr>
        <p:spPr bwMode="auto">
          <a:xfrm>
            <a:off x="7546675"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318" name="TextBox 317">
            <a:extLst>
              <a:ext uri="{FF2B5EF4-FFF2-40B4-BE49-F238E27FC236}">
                <a16:creationId xmlns:a16="http://schemas.microsoft.com/office/drawing/2014/main" id="{CE39DCD5-774D-463B-9225-D204B6F22B91}"/>
              </a:ext>
            </a:extLst>
          </p:cNvPr>
          <p:cNvSpPr txBox="1"/>
          <p:nvPr/>
        </p:nvSpPr>
        <p:spPr bwMode="auto">
          <a:xfrm>
            <a:off x="7696876"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19" name="TextBox 318">
            <a:extLst>
              <a:ext uri="{FF2B5EF4-FFF2-40B4-BE49-F238E27FC236}">
                <a16:creationId xmlns:a16="http://schemas.microsoft.com/office/drawing/2014/main" id="{09FF3F74-37EB-4F71-864E-95A06A430F84}"/>
              </a:ext>
            </a:extLst>
          </p:cNvPr>
          <p:cNvSpPr txBox="1"/>
          <p:nvPr/>
        </p:nvSpPr>
        <p:spPr bwMode="auto">
          <a:xfrm>
            <a:off x="7847078"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320" name="TextBox 319">
            <a:extLst>
              <a:ext uri="{FF2B5EF4-FFF2-40B4-BE49-F238E27FC236}">
                <a16:creationId xmlns:a16="http://schemas.microsoft.com/office/drawing/2014/main" id="{CC990DA1-C201-44BF-84DA-9D55821FA957}"/>
              </a:ext>
            </a:extLst>
          </p:cNvPr>
          <p:cNvSpPr txBox="1"/>
          <p:nvPr/>
        </p:nvSpPr>
        <p:spPr bwMode="auto">
          <a:xfrm>
            <a:off x="7997281"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p:txBody>
      </p:sp>
      <p:sp>
        <p:nvSpPr>
          <p:cNvPr id="321" name="TextBox 320">
            <a:extLst>
              <a:ext uri="{FF2B5EF4-FFF2-40B4-BE49-F238E27FC236}">
                <a16:creationId xmlns:a16="http://schemas.microsoft.com/office/drawing/2014/main" id="{DB3FE9D0-E8AF-404C-878D-21B35C1984A1}"/>
              </a:ext>
            </a:extLst>
          </p:cNvPr>
          <p:cNvSpPr txBox="1"/>
          <p:nvPr/>
        </p:nvSpPr>
        <p:spPr bwMode="auto">
          <a:xfrm>
            <a:off x="8147483"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22" name="TextBox 321">
            <a:extLst>
              <a:ext uri="{FF2B5EF4-FFF2-40B4-BE49-F238E27FC236}">
                <a16:creationId xmlns:a16="http://schemas.microsoft.com/office/drawing/2014/main" id="{329F70D3-A63F-4F25-A26B-09CF9AFB2131}"/>
              </a:ext>
            </a:extLst>
          </p:cNvPr>
          <p:cNvSpPr txBox="1"/>
          <p:nvPr/>
        </p:nvSpPr>
        <p:spPr bwMode="auto">
          <a:xfrm>
            <a:off x="8297685"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p>
        </p:txBody>
      </p:sp>
      <p:sp>
        <p:nvSpPr>
          <p:cNvPr id="323" name="TextBox 322">
            <a:extLst>
              <a:ext uri="{FF2B5EF4-FFF2-40B4-BE49-F238E27FC236}">
                <a16:creationId xmlns:a16="http://schemas.microsoft.com/office/drawing/2014/main" id="{53130A97-E81E-4A89-87BD-0F9B65DC26BB}"/>
              </a:ext>
            </a:extLst>
          </p:cNvPr>
          <p:cNvSpPr txBox="1"/>
          <p:nvPr/>
        </p:nvSpPr>
        <p:spPr bwMode="auto">
          <a:xfrm>
            <a:off x="8447887"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324" name="TextBox 323">
            <a:extLst>
              <a:ext uri="{FF2B5EF4-FFF2-40B4-BE49-F238E27FC236}">
                <a16:creationId xmlns:a16="http://schemas.microsoft.com/office/drawing/2014/main" id="{3F92860A-0C6B-4536-99C0-7E649CBCDACD}"/>
              </a:ext>
            </a:extLst>
          </p:cNvPr>
          <p:cNvSpPr txBox="1"/>
          <p:nvPr/>
        </p:nvSpPr>
        <p:spPr bwMode="auto">
          <a:xfrm>
            <a:off x="8598090"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325" name="TextBox 324">
            <a:extLst>
              <a:ext uri="{FF2B5EF4-FFF2-40B4-BE49-F238E27FC236}">
                <a16:creationId xmlns:a16="http://schemas.microsoft.com/office/drawing/2014/main" id="{E514EB11-C805-46DE-81DB-B1BD0D78CE69}"/>
              </a:ext>
            </a:extLst>
          </p:cNvPr>
          <p:cNvSpPr txBox="1"/>
          <p:nvPr/>
        </p:nvSpPr>
        <p:spPr bwMode="auto">
          <a:xfrm>
            <a:off x="8748291"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326" name="TextBox 325">
            <a:extLst>
              <a:ext uri="{FF2B5EF4-FFF2-40B4-BE49-F238E27FC236}">
                <a16:creationId xmlns:a16="http://schemas.microsoft.com/office/drawing/2014/main" id="{1CB1AF2D-2894-4BC6-92DA-875CBDA98737}"/>
              </a:ext>
            </a:extLst>
          </p:cNvPr>
          <p:cNvSpPr txBox="1"/>
          <p:nvPr/>
        </p:nvSpPr>
        <p:spPr bwMode="auto">
          <a:xfrm>
            <a:off x="8898493"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p:txBody>
      </p:sp>
      <p:sp>
        <p:nvSpPr>
          <p:cNvPr id="327" name="TextBox 326">
            <a:extLst>
              <a:ext uri="{FF2B5EF4-FFF2-40B4-BE49-F238E27FC236}">
                <a16:creationId xmlns:a16="http://schemas.microsoft.com/office/drawing/2014/main" id="{653AFDA5-3ACA-4E0F-A690-769C6B19B6D8}"/>
              </a:ext>
            </a:extLst>
          </p:cNvPr>
          <p:cNvSpPr txBox="1"/>
          <p:nvPr/>
        </p:nvSpPr>
        <p:spPr bwMode="auto">
          <a:xfrm>
            <a:off x="9048695"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28" name="TextBox 327">
            <a:extLst>
              <a:ext uri="{FF2B5EF4-FFF2-40B4-BE49-F238E27FC236}">
                <a16:creationId xmlns:a16="http://schemas.microsoft.com/office/drawing/2014/main" id="{282CDF43-8AA8-4FCF-A375-141EE32D5834}"/>
              </a:ext>
            </a:extLst>
          </p:cNvPr>
          <p:cNvSpPr txBox="1"/>
          <p:nvPr/>
        </p:nvSpPr>
        <p:spPr bwMode="auto">
          <a:xfrm>
            <a:off x="9198898"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sp>
        <p:nvSpPr>
          <p:cNvPr id="329" name="TextBox 328">
            <a:extLst>
              <a:ext uri="{FF2B5EF4-FFF2-40B4-BE49-F238E27FC236}">
                <a16:creationId xmlns:a16="http://schemas.microsoft.com/office/drawing/2014/main" id="{3EB47926-C0B9-4A60-A890-EED79E111B4C}"/>
              </a:ext>
            </a:extLst>
          </p:cNvPr>
          <p:cNvSpPr txBox="1"/>
          <p:nvPr/>
        </p:nvSpPr>
        <p:spPr bwMode="auto">
          <a:xfrm>
            <a:off x="9349100"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30" name="TextBox 329">
            <a:extLst>
              <a:ext uri="{FF2B5EF4-FFF2-40B4-BE49-F238E27FC236}">
                <a16:creationId xmlns:a16="http://schemas.microsoft.com/office/drawing/2014/main" id="{205250A3-A66E-4A13-99E5-53AB4864A629}"/>
              </a:ext>
            </a:extLst>
          </p:cNvPr>
          <p:cNvSpPr txBox="1"/>
          <p:nvPr/>
        </p:nvSpPr>
        <p:spPr bwMode="auto">
          <a:xfrm>
            <a:off x="9499302"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331" name="TextBox 330">
            <a:extLst>
              <a:ext uri="{FF2B5EF4-FFF2-40B4-BE49-F238E27FC236}">
                <a16:creationId xmlns:a16="http://schemas.microsoft.com/office/drawing/2014/main" id="{6E697784-B2A7-4710-B6C6-4A14FB5A38D6}"/>
              </a:ext>
            </a:extLst>
          </p:cNvPr>
          <p:cNvSpPr txBox="1"/>
          <p:nvPr/>
        </p:nvSpPr>
        <p:spPr bwMode="auto">
          <a:xfrm>
            <a:off x="9649503"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332" name="TextBox 331">
            <a:extLst>
              <a:ext uri="{FF2B5EF4-FFF2-40B4-BE49-F238E27FC236}">
                <a16:creationId xmlns:a16="http://schemas.microsoft.com/office/drawing/2014/main" id="{1DCA1FEB-6FB4-4CC7-9970-D8513F928F0C}"/>
              </a:ext>
            </a:extLst>
          </p:cNvPr>
          <p:cNvSpPr txBox="1"/>
          <p:nvPr/>
        </p:nvSpPr>
        <p:spPr bwMode="auto">
          <a:xfrm>
            <a:off x="9799706"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a:t>
            </a:r>
          </a:p>
        </p:txBody>
      </p:sp>
      <p:sp>
        <p:nvSpPr>
          <p:cNvPr id="333" name="TextBox 332">
            <a:extLst>
              <a:ext uri="{FF2B5EF4-FFF2-40B4-BE49-F238E27FC236}">
                <a16:creationId xmlns:a16="http://schemas.microsoft.com/office/drawing/2014/main" id="{C3F3FE07-3875-4687-ADF7-33C9E20FD9F8}"/>
              </a:ext>
            </a:extLst>
          </p:cNvPr>
          <p:cNvSpPr txBox="1"/>
          <p:nvPr/>
        </p:nvSpPr>
        <p:spPr bwMode="auto">
          <a:xfrm>
            <a:off x="9949908"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34" name="TextBox 333">
            <a:extLst>
              <a:ext uri="{FF2B5EF4-FFF2-40B4-BE49-F238E27FC236}">
                <a16:creationId xmlns:a16="http://schemas.microsoft.com/office/drawing/2014/main" id="{657FC76C-D9A0-4052-9C93-9B5D4823EA4D}"/>
              </a:ext>
            </a:extLst>
          </p:cNvPr>
          <p:cNvSpPr txBox="1"/>
          <p:nvPr/>
        </p:nvSpPr>
        <p:spPr bwMode="auto">
          <a:xfrm>
            <a:off x="10100110"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335" name="TextBox 334">
            <a:extLst>
              <a:ext uri="{FF2B5EF4-FFF2-40B4-BE49-F238E27FC236}">
                <a16:creationId xmlns:a16="http://schemas.microsoft.com/office/drawing/2014/main" id="{0F8D1813-9888-4B51-91E8-094CB794928B}"/>
              </a:ext>
            </a:extLst>
          </p:cNvPr>
          <p:cNvSpPr txBox="1"/>
          <p:nvPr/>
        </p:nvSpPr>
        <p:spPr bwMode="auto">
          <a:xfrm>
            <a:off x="10250312"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a:t>
            </a:r>
          </a:p>
        </p:txBody>
      </p:sp>
      <p:sp>
        <p:nvSpPr>
          <p:cNvPr id="336" name="TextBox 335">
            <a:extLst>
              <a:ext uri="{FF2B5EF4-FFF2-40B4-BE49-F238E27FC236}">
                <a16:creationId xmlns:a16="http://schemas.microsoft.com/office/drawing/2014/main" id="{930C81EA-542F-49D6-ACDA-6ABB6225A3A1}"/>
              </a:ext>
            </a:extLst>
          </p:cNvPr>
          <p:cNvSpPr txBox="1"/>
          <p:nvPr/>
        </p:nvSpPr>
        <p:spPr bwMode="auto">
          <a:xfrm>
            <a:off x="10400515"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337" name="TextBox 336">
            <a:extLst>
              <a:ext uri="{FF2B5EF4-FFF2-40B4-BE49-F238E27FC236}">
                <a16:creationId xmlns:a16="http://schemas.microsoft.com/office/drawing/2014/main" id="{29B317B4-2897-4CF7-A8F8-E5559F13FBD0}"/>
              </a:ext>
            </a:extLst>
          </p:cNvPr>
          <p:cNvSpPr txBox="1"/>
          <p:nvPr/>
        </p:nvSpPr>
        <p:spPr bwMode="auto">
          <a:xfrm>
            <a:off x="10550717"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p>
        </p:txBody>
      </p:sp>
      <p:sp>
        <p:nvSpPr>
          <p:cNvPr id="338" name="TextBox 337">
            <a:extLst>
              <a:ext uri="{FF2B5EF4-FFF2-40B4-BE49-F238E27FC236}">
                <a16:creationId xmlns:a16="http://schemas.microsoft.com/office/drawing/2014/main" id="{C293A62A-2597-4BF5-8159-8BA2E3BCD7B7}"/>
              </a:ext>
            </a:extLst>
          </p:cNvPr>
          <p:cNvSpPr txBox="1"/>
          <p:nvPr/>
        </p:nvSpPr>
        <p:spPr bwMode="auto">
          <a:xfrm>
            <a:off x="10700918"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a:t>
            </a:r>
          </a:p>
        </p:txBody>
      </p:sp>
      <p:sp>
        <p:nvSpPr>
          <p:cNvPr id="339" name="Freeform: Shape 338">
            <a:extLst>
              <a:ext uri="{FF2B5EF4-FFF2-40B4-BE49-F238E27FC236}">
                <a16:creationId xmlns:a16="http://schemas.microsoft.com/office/drawing/2014/main" id="{EA6FA8BE-2100-4270-A782-BF0E1130EE2F}"/>
              </a:ext>
            </a:extLst>
          </p:cNvPr>
          <p:cNvSpPr/>
          <p:nvPr/>
        </p:nvSpPr>
        <p:spPr bwMode="auto">
          <a:xfrm>
            <a:off x="6533984" y="3593716"/>
            <a:ext cx="2751019" cy="1165642"/>
          </a:xfrm>
          <a:custGeom>
            <a:avLst/>
            <a:gdLst>
              <a:gd name="connsiteX0" fmla="*/ 0 w 1785257"/>
              <a:gd name="connsiteY0" fmla="*/ 0 h 1750422"/>
              <a:gd name="connsiteX1" fmla="*/ 1785257 w 1785257"/>
              <a:gd name="connsiteY1" fmla="*/ 0 h 1750422"/>
              <a:gd name="connsiteX2" fmla="*/ 1785257 w 1785257"/>
              <a:gd name="connsiteY2" fmla="*/ 1750422 h 1750422"/>
            </a:gdLst>
            <a:ahLst/>
            <a:cxnLst>
              <a:cxn ang="0">
                <a:pos x="connsiteX0" y="connsiteY0"/>
              </a:cxn>
              <a:cxn ang="0">
                <a:pos x="connsiteX1" y="connsiteY1"/>
              </a:cxn>
              <a:cxn ang="0">
                <a:pos x="connsiteX2" y="connsiteY2"/>
              </a:cxn>
            </a:cxnLst>
            <a:rect l="l" t="t" r="r" b="b"/>
            <a:pathLst>
              <a:path w="1785257" h="1750422">
                <a:moveTo>
                  <a:pt x="0" y="0"/>
                </a:moveTo>
                <a:lnTo>
                  <a:pt x="1785257" y="0"/>
                </a:lnTo>
                <a:lnTo>
                  <a:pt x="1785257" y="1750422"/>
                </a:lnTo>
              </a:path>
            </a:pathLst>
          </a:custGeom>
          <a:noFill/>
          <a:ln w="28575">
            <a:solidFill>
              <a:schemeClr val="accent1"/>
            </a:solidFill>
            <a:prstDash val="sysDot"/>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40" name="Freeform: Shape 339">
            <a:extLst>
              <a:ext uri="{FF2B5EF4-FFF2-40B4-BE49-F238E27FC236}">
                <a16:creationId xmlns:a16="http://schemas.microsoft.com/office/drawing/2014/main" id="{623EC9CE-76FD-44A9-95CB-060BD35FA54A}"/>
              </a:ext>
            </a:extLst>
          </p:cNvPr>
          <p:cNvSpPr/>
          <p:nvPr/>
        </p:nvSpPr>
        <p:spPr bwMode="auto">
          <a:xfrm>
            <a:off x="6545522" y="3593716"/>
            <a:ext cx="2038444" cy="1154043"/>
          </a:xfrm>
          <a:custGeom>
            <a:avLst/>
            <a:gdLst>
              <a:gd name="connsiteX0" fmla="*/ 0 w 1750423"/>
              <a:gd name="connsiteY0" fmla="*/ 0 h 1733005"/>
              <a:gd name="connsiteX1" fmla="*/ 1750423 w 1750423"/>
              <a:gd name="connsiteY1" fmla="*/ 0 h 1733005"/>
              <a:gd name="connsiteX2" fmla="*/ 1750423 w 1750423"/>
              <a:gd name="connsiteY2" fmla="*/ 1733005 h 1733005"/>
            </a:gdLst>
            <a:ahLst/>
            <a:cxnLst>
              <a:cxn ang="0">
                <a:pos x="connsiteX0" y="connsiteY0"/>
              </a:cxn>
              <a:cxn ang="0">
                <a:pos x="connsiteX1" y="connsiteY1"/>
              </a:cxn>
              <a:cxn ang="0">
                <a:pos x="connsiteX2" y="connsiteY2"/>
              </a:cxn>
            </a:cxnLst>
            <a:rect l="l" t="t" r="r" b="b"/>
            <a:pathLst>
              <a:path w="1750423" h="1733005">
                <a:moveTo>
                  <a:pt x="0" y="0"/>
                </a:moveTo>
                <a:lnTo>
                  <a:pt x="1750423" y="0"/>
                </a:lnTo>
                <a:lnTo>
                  <a:pt x="1750423" y="1733005"/>
                </a:lnTo>
              </a:path>
            </a:pathLst>
          </a:custGeom>
          <a:noFill/>
          <a:ln w="28575">
            <a:solidFill>
              <a:schemeClr val="accent3"/>
            </a:solidFill>
            <a:prstDash val="sysDash"/>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41" name="TextBox 340">
            <a:extLst>
              <a:ext uri="{FF2B5EF4-FFF2-40B4-BE49-F238E27FC236}">
                <a16:creationId xmlns:a16="http://schemas.microsoft.com/office/drawing/2014/main" id="{06A9E858-D2C0-4E09-B5D7-10A1C4521120}"/>
              </a:ext>
            </a:extLst>
          </p:cNvPr>
          <p:cNvSpPr txBox="1"/>
          <p:nvPr/>
        </p:nvSpPr>
        <p:spPr bwMode="auto">
          <a:xfrm>
            <a:off x="10851120"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42" name="TextBox 341">
            <a:extLst>
              <a:ext uri="{FF2B5EF4-FFF2-40B4-BE49-F238E27FC236}">
                <a16:creationId xmlns:a16="http://schemas.microsoft.com/office/drawing/2014/main" id="{28F738AC-58F0-40E3-A740-EE8D7D17EFA6}"/>
              </a:ext>
            </a:extLst>
          </p:cNvPr>
          <p:cNvSpPr txBox="1"/>
          <p:nvPr/>
        </p:nvSpPr>
        <p:spPr bwMode="auto">
          <a:xfrm>
            <a:off x="11001323"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31</a:t>
            </a:r>
          </a:p>
        </p:txBody>
      </p:sp>
      <p:sp>
        <p:nvSpPr>
          <p:cNvPr id="343" name="TextBox 342">
            <a:extLst>
              <a:ext uri="{FF2B5EF4-FFF2-40B4-BE49-F238E27FC236}">
                <a16:creationId xmlns:a16="http://schemas.microsoft.com/office/drawing/2014/main" id="{586BA5BD-D6DE-40CE-95C8-DA334535B5A6}"/>
              </a:ext>
            </a:extLst>
          </p:cNvPr>
          <p:cNvSpPr txBox="1"/>
          <p:nvPr/>
        </p:nvSpPr>
        <p:spPr bwMode="auto">
          <a:xfrm>
            <a:off x="11151525"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32</a:t>
            </a:r>
          </a:p>
        </p:txBody>
      </p:sp>
      <p:sp>
        <p:nvSpPr>
          <p:cNvPr id="344" name="TextBox 343">
            <a:extLst>
              <a:ext uri="{FF2B5EF4-FFF2-40B4-BE49-F238E27FC236}">
                <a16:creationId xmlns:a16="http://schemas.microsoft.com/office/drawing/2014/main" id="{91DDD994-BD15-483E-B848-D6DF872C88C8}"/>
              </a:ext>
            </a:extLst>
          </p:cNvPr>
          <p:cNvSpPr txBox="1"/>
          <p:nvPr/>
        </p:nvSpPr>
        <p:spPr bwMode="auto">
          <a:xfrm>
            <a:off x="11301727" y="4792073"/>
            <a:ext cx="38651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cxnSp>
        <p:nvCxnSpPr>
          <p:cNvPr id="345" name="Straight Connector 344">
            <a:extLst>
              <a:ext uri="{FF2B5EF4-FFF2-40B4-BE49-F238E27FC236}">
                <a16:creationId xmlns:a16="http://schemas.microsoft.com/office/drawing/2014/main" id="{3E805E05-F0AE-4548-9710-865E65082290}"/>
              </a:ext>
            </a:extLst>
          </p:cNvPr>
          <p:cNvCxnSpPr/>
          <p:nvPr/>
        </p:nvCxnSpPr>
        <p:spPr bwMode="auto">
          <a:xfrm>
            <a:off x="10594061"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8D2DCBD5-8B6F-47F9-9CEC-548B525176F3}"/>
              </a:ext>
            </a:extLst>
          </p:cNvPr>
          <p:cNvCxnSpPr/>
          <p:nvPr/>
        </p:nvCxnSpPr>
        <p:spPr bwMode="auto">
          <a:xfrm>
            <a:off x="10894381"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576BDBA2-9A7C-4D03-A07C-A852F56BCE54}"/>
              </a:ext>
            </a:extLst>
          </p:cNvPr>
          <p:cNvCxnSpPr/>
          <p:nvPr/>
        </p:nvCxnSpPr>
        <p:spPr bwMode="auto">
          <a:xfrm>
            <a:off x="11044541" y="4764892"/>
            <a:ext cx="0" cy="42624"/>
          </a:xfrm>
          <a:prstGeom prst="line">
            <a:avLst/>
          </a:prstGeom>
          <a:noFill/>
          <a:ln w="28575" cap="flat" cmpd="sng" algn="ctr">
            <a:solidFill>
              <a:schemeClr val="bg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8C0C60A5-0D58-4E44-B967-634DCAD188D9}"/>
              </a:ext>
            </a:extLst>
          </p:cNvPr>
          <p:cNvCxnSpPr/>
          <p:nvPr/>
        </p:nvCxnSpPr>
        <p:spPr bwMode="auto">
          <a:xfrm>
            <a:off x="11344860" y="4764892"/>
            <a:ext cx="0" cy="42624"/>
          </a:xfrm>
          <a:prstGeom prst="line">
            <a:avLst/>
          </a:prstGeom>
          <a:noFill/>
          <a:ln w="28575" cap="flat" cmpd="sng" algn="ctr">
            <a:solidFill>
              <a:schemeClr val="bg1"/>
            </a:solidFill>
            <a:prstDash val="solid"/>
            <a:round/>
            <a:headEnd type="none" w="med" len="med"/>
            <a:tailEnd type="none" w="med" len="med"/>
          </a:ln>
          <a:effectLst/>
        </p:spPr>
      </p:cxnSp>
      <p:sp>
        <p:nvSpPr>
          <p:cNvPr id="349" name="Freeform: Shape 348">
            <a:extLst>
              <a:ext uri="{FF2B5EF4-FFF2-40B4-BE49-F238E27FC236}">
                <a16:creationId xmlns:a16="http://schemas.microsoft.com/office/drawing/2014/main" id="{761EEEFC-A369-438F-91AB-CF4BA301047B}"/>
              </a:ext>
            </a:extLst>
          </p:cNvPr>
          <p:cNvSpPr/>
          <p:nvPr/>
        </p:nvSpPr>
        <p:spPr bwMode="auto">
          <a:xfrm>
            <a:off x="6576527" y="2433509"/>
            <a:ext cx="4195935" cy="1687209"/>
          </a:xfrm>
          <a:custGeom>
            <a:avLst/>
            <a:gdLst>
              <a:gd name="connsiteX0" fmla="*/ 6334125 w 6334125"/>
              <a:gd name="connsiteY0" fmla="*/ 2533650 h 2533650"/>
              <a:gd name="connsiteX1" fmla="*/ 5681663 w 6334125"/>
              <a:gd name="connsiteY1" fmla="*/ 2528888 h 2533650"/>
              <a:gd name="connsiteX2" fmla="*/ 5681663 w 6334125"/>
              <a:gd name="connsiteY2" fmla="*/ 2424113 h 2533650"/>
              <a:gd name="connsiteX3" fmla="*/ 5043488 w 6334125"/>
              <a:gd name="connsiteY3" fmla="*/ 2424113 h 2533650"/>
              <a:gd name="connsiteX4" fmla="*/ 5043488 w 6334125"/>
              <a:gd name="connsiteY4" fmla="*/ 2357438 h 2533650"/>
              <a:gd name="connsiteX5" fmla="*/ 5005388 w 6334125"/>
              <a:gd name="connsiteY5" fmla="*/ 2357438 h 2533650"/>
              <a:gd name="connsiteX6" fmla="*/ 5005388 w 6334125"/>
              <a:gd name="connsiteY6" fmla="*/ 2309813 h 2533650"/>
              <a:gd name="connsiteX7" fmla="*/ 4862513 w 6334125"/>
              <a:gd name="connsiteY7" fmla="*/ 2309813 h 2533650"/>
              <a:gd name="connsiteX8" fmla="*/ 4862513 w 6334125"/>
              <a:gd name="connsiteY8" fmla="*/ 2257425 h 2533650"/>
              <a:gd name="connsiteX9" fmla="*/ 4567238 w 6334125"/>
              <a:gd name="connsiteY9" fmla="*/ 2257425 h 2533650"/>
              <a:gd name="connsiteX10" fmla="*/ 4567238 w 6334125"/>
              <a:gd name="connsiteY10" fmla="*/ 2181225 h 2533650"/>
              <a:gd name="connsiteX11" fmla="*/ 4519613 w 6334125"/>
              <a:gd name="connsiteY11" fmla="*/ 2181225 h 2533650"/>
              <a:gd name="connsiteX12" fmla="*/ 4519613 w 6334125"/>
              <a:gd name="connsiteY12" fmla="*/ 2181225 h 2533650"/>
              <a:gd name="connsiteX13" fmla="*/ 4519613 w 6334125"/>
              <a:gd name="connsiteY13" fmla="*/ 2143125 h 2533650"/>
              <a:gd name="connsiteX14" fmla="*/ 4405313 w 6334125"/>
              <a:gd name="connsiteY14" fmla="*/ 2143125 h 2533650"/>
              <a:gd name="connsiteX15" fmla="*/ 4405313 w 6334125"/>
              <a:gd name="connsiteY15" fmla="*/ 2062163 h 2533650"/>
              <a:gd name="connsiteX16" fmla="*/ 4352925 w 6334125"/>
              <a:gd name="connsiteY16" fmla="*/ 2062163 h 2533650"/>
              <a:gd name="connsiteX17" fmla="*/ 4352925 w 6334125"/>
              <a:gd name="connsiteY17" fmla="*/ 2000250 h 2533650"/>
              <a:gd name="connsiteX18" fmla="*/ 4305300 w 6334125"/>
              <a:gd name="connsiteY18" fmla="*/ 2000250 h 2533650"/>
              <a:gd name="connsiteX19" fmla="*/ 4305300 w 6334125"/>
              <a:gd name="connsiteY19" fmla="*/ 1976438 h 2533650"/>
              <a:gd name="connsiteX20" fmla="*/ 4133850 w 6334125"/>
              <a:gd name="connsiteY20" fmla="*/ 1976438 h 2533650"/>
              <a:gd name="connsiteX21" fmla="*/ 4133850 w 6334125"/>
              <a:gd name="connsiteY21" fmla="*/ 1943100 h 2533650"/>
              <a:gd name="connsiteX22" fmla="*/ 3895725 w 6334125"/>
              <a:gd name="connsiteY22" fmla="*/ 1943100 h 2533650"/>
              <a:gd name="connsiteX23" fmla="*/ 3895725 w 6334125"/>
              <a:gd name="connsiteY23" fmla="*/ 1943100 h 2533650"/>
              <a:gd name="connsiteX24" fmla="*/ 3733800 w 6334125"/>
              <a:gd name="connsiteY24" fmla="*/ 1943100 h 2533650"/>
              <a:gd name="connsiteX25" fmla="*/ 3733800 w 6334125"/>
              <a:gd name="connsiteY25" fmla="*/ 1847850 h 2533650"/>
              <a:gd name="connsiteX26" fmla="*/ 3629025 w 6334125"/>
              <a:gd name="connsiteY26" fmla="*/ 1847850 h 2533650"/>
              <a:gd name="connsiteX27" fmla="*/ 3629025 w 6334125"/>
              <a:gd name="connsiteY27" fmla="*/ 1819275 h 2533650"/>
              <a:gd name="connsiteX28" fmla="*/ 3495675 w 6334125"/>
              <a:gd name="connsiteY28" fmla="*/ 1819275 h 2533650"/>
              <a:gd name="connsiteX29" fmla="*/ 3495675 w 6334125"/>
              <a:gd name="connsiteY29" fmla="*/ 1781175 h 2533650"/>
              <a:gd name="connsiteX30" fmla="*/ 3062288 w 6334125"/>
              <a:gd name="connsiteY30" fmla="*/ 1781175 h 2533650"/>
              <a:gd name="connsiteX31" fmla="*/ 3062288 w 6334125"/>
              <a:gd name="connsiteY31" fmla="*/ 1714500 h 2533650"/>
              <a:gd name="connsiteX32" fmla="*/ 2967038 w 6334125"/>
              <a:gd name="connsiteY32" fmla="*/ 1714500 h 2533650"/>
              <a:gd name="connsiteX33" fmla="*/ 2967038 w 6334125"/>
              <a:gd name="connsiteY33" fmla="*/ 1662113 h 2533650"/>
              <a:gd name="connsiteX34" fmla="*/ 2852738 w 6334125"/>
              <a:gd name="connsiteY34" fmla="*/ 1662113 h 2533650"/>
              <a:gd name="connsiteX35" fmla="*/ 2852738 w 6334125"/>
              <a:gd name="connsiteY35" fmla="*/ 1662113 h 2533650"/>
              <a:gd name="connsiteX36" fmla="*/ 2814638 w 6334125"/>
              <a:gd name="connsiteY36" fmla="*/ 1624013 h 2533650"/>
              <a:gd name="connsiteX37" fmla="*/ 2814638 w 6334125"/>
              <a:gd name="connsiteY37" fmla="*/ 1624013 h 2533650"/>
              <a:gd name="connsiteX38" fmla="*/ 2781300 w 6334125"/>
              <a:gd name="connsiteY38" fmla="*/ 1590675 h 2533650"/>
              <a:gd name="connsiteX39" fmla="*/ 2752725 w 6334125"/>
              <a:gd name="connsiteY39" fmla="*/ 1562100 h 2533650"/>
              <a:gd name="connsiteX40" fmla="*/ 2633663 w 6334125"/>
              <a:gd name="connsiteY40" fmla="*/ 1562100 h 2533650"/>
              <a:gd name="connsiteX41" fmla="*/ 2633663 w 6334125"/>
              <a:gd name="connsiteY41" fmla="*/ 1462088 h 2533650"/>
              <a:gd name="connsiteX42" fmla="*/ 2400300 w 6334125"/>
              <a:gd name="connsiteY42" fmla="*/ 1462088 h 2533650"/>
              <a:gd name="connsiteX43" fmla="*/ 2400300 w 6334125"/>
              <a:gd name="connsiteY43" fmla="*/ 1419225 h 2533650"/>
              <a:gd name="connsiteX44" fmla="*/ 2309813 w 6334125"/>
              <a:gd name="connsiteY44" fmla="*/ 1419225 h 2533650"/>
              <a:gd name="connsiteX45" fmla="*/ 2309813 w 6334125"/>
              <a:gd name="connsiteY45" fmla="*/ 1395413 h 2533650"/>
              <a:gd name="connsiteX46" fmla="*/ 2271713 w 6334125"/>
              <a:gd name="connsiteY46" fmla="*/ 1395413 h 2533650"/>
              <a:gd name="connsiteX47" fmla="*/ 2271713 w 6334125"/>
              <a:gd name="connsiteY47" fmla="*/ 1357313 h 2533650"/>
              <a:gd name="connsiteX48" fmla="*/ 2181225 w 6334125"/>
              <a:gd name="connsiteY48" fmla="*/ 1357313 h 2533650"/>
              <a:gd name="connsiteX49" fmla="*/ 2181225 w 6334125"/>
              <a:gd name="connsiteY49" fmla="*/ 1319213 h 2533650"/>
              <a:gd name="connsiteX50" fmla="*/ 2143125 w 6334125"/>
              <a:gd name="connsiteY50" fmla="*/ 1319213 h 2533650"/>
              <a:gd name="connsiteX51" fmla="*/ 2143125 w 6334125"/>
              <a:gd name="connsiteY51" fmla="*/ 1285875 h 2533650"/>
              <a:gd name="connsiteX52" fmla="*/ 2043113 w 6334125"/>
              <a:gd name="connsiteY52" fmla="*/ 1285875 h 2533650"/>
              <a:gd name="connsiteX53" fmla="*/ 2043113 w 6334125"/>
              <a:gd name="connsiteY53" fmla="*/ 1266825 h 2533650"/>
              <a:gd name="connsiteX54" fmla="*/ 1957388 w 6334125"/>
              <a:gd name="connsiteY54" fmla="*/ 1266825 h 2533650"/>
              <a:gd name="connsiteX55" fmla="*/ 1843088 w 6334125"/>
              <a:gd name="connsiteY55" fmla="*/ 1147763 h 2533650"/>
              <a:gd name="connsiteX56" fmla="*/ 1781175 w 6334125"/>
              <a:gd name="connsiteY56" fmla="*/ 1147763 h 2533650"/>
              <a:gd name="connsiteX57" fmla="*/ 1781175 w 6334125"/>
              <a:gd name="connsiteY57" fmla="*/ 1114425 h 2533650"/>
              <a:gd name="connsiteX58" fmla="*/ 1743075 w 6334125"/>
              <a:gd name="connsiteY58" fmla="*/ 1114425 h 2533650"/>
              <a:gd name="connsiteX59" fmla="*/ 1743075 w 6334125"/>
              <a:gd name="connsiteY59" fmla="*/ 1081088 h 2533650"/>
              <a:gd name="connsiteX60" fmla="*/ 1681163 w 6334125"/>
              <a:gd name="connsiteY60" fmla="*/ 1081088 h 2533650"/>
              <a:gd name="connsiteX61" fmla="*/ 1681163 w 6334125"/>
              <a:gd name="connsiteY61" fmla="*/ 1042988 h 2533650"/>
              <a:gd name="connsiteX62" fmla="*/ 1628775 w 6334125"/>
              <a:gd name="connsiteY62" fmla="*/ 1042988 h 2533650"/>
              <a:gd name="connsiteX63" fmla="*/ 1628775 w 6334125"/>
              <a:gd name="connsiteY63" fmla="*/ 1019175 h 2533650"/>
              <a:gd name="connsiteX64" fmla="*/ 1538288 w 6334125"/>
              <a:gd name="connsiteY64" fmla="*/ 1019175 h 2533650"/>
              <a:gd name="connsiteX65" fmla="*/ 1538288 w 6334125"/>
              <a:gd name="connsiteY65" fmla="*/ 962025 h 2533650"/>
              <a:gd name="connsiteX66" fmla="*/ 1485900 w 6334125"/>
              <a:gd name="connsiteY66" fmla="*/ 962025 h 2533650"/>
              <a:gd name="connsiteX67" fmla="*/ 1485900 w 6334125"/>
              <a:gd name="connsiteY67" fmla="*/ 923925 h 2533650"/>
              <a:gd name="connsiteX68" fmla="*/ 1419225 w 6334125"/>
              <a:gd name="connsiteY68" fmla="*/ 923925 h 2533650"/>
              <a:gd name="connsiteX69" fmla="*/ 1419225 w 6334125"/>
              <a:gd name="connsiteY69" fmla="*/ 885825 h 2533650"/>
              <a:gd name="connsiteX70" fmla="*/ 1362075 w 6334125"/>
              <a:gd name="connsiteY70" fmla="*/ 885825 h 2533650"/>
              <a:gd name="connsiteX71" fmla="*/ 1362075 w 6334125"/>
              <a:gd name="connsiteY71" fmla="*/ 885825 h 2533650"/>
              <a:gd name="connsiteX72" fmla="*/ 1362075 w 6334125"/>
              <a:gd name="connsiteY72" fmla="*/ 885825 h 2533650"/>
              <a:gd name="connsiteX73" fmla="*/ 1333500 w 6334125"/>
              <a:gd name="connsiteY73" fmla="*/ 857250 h 2533650"/>
              <a:gd name="connsiteX74" fmla="*/ 1243013 w 6334125"/>
              <a:gd name="connsiteY74" fmla="*/ 857250 h 2533650"/>
              <a:gd name="connsiteX75" fmla="*/ 1243013 w 6334125"/>
              <a:gd name="connsiteY75" fmla="*/ 814388 h 2533650"/>
              <a:gd name="connsiteX76" fmla="*/ 1166813 w 6334125"/>
              <a:gd name="connsiteY76" fmla="*/ 814388 h 2533650"/>
              <a:gd name="connsiteX77" fmla="*/ 1166813 w 6334125"/>
              <a:gd name="connsiteY77" fmla="*/ 771525 h 2533650"/>
              <a:gd name="connsiteX78" fmla="*/ 1042988 w 6334125"/>
              <a:gd name="connsiteY78" fmla="*/ 771525 h 2533650"/>
              <a:gd name="connsiteX79" fmla="*/ 1042988 w 6334125"/>
              <a:gd name="connsiteY79" fmla="*/ 714375 h 2533650"/>
              <a:gd name="connsiteX80" fmla="*/ 947738 w 6334125"/>
              <a:gd name="connsiteY80" fmla="*/ 714375 h 2533650"/>
              <a:gd name="connsiteX81" fmla="*/ 947738 w 6334125"/>
              <a:gd name="connsiteY81" fmla="*/ 652463 h 2533650"/>
              <a:gd name="connsiteX82" fmla="*/ 862013 w 6334125"/>
              <a:gd name="connsiteY82" fmla="*/ 652463 h 2533650"/>
              <a:gd name="connsiteX83" fmla="*/ 862013 w 6334125"/>
              <a:gd name="connsiteY83" fmla="*/ 595313 h 2533650"/>
              <a:gd name="connsiteX84" fmla="*/ 785813 w 6334125"/>
              <a:gd name="connsiteY84" fmla="*/ 595313 h 2533650"/>
              <a:gd name="connsiteX85" fmla="*/ 785813 w 6334125"/>
              <a:gd name="connsiteY85" fmla="*/ 538163 h 2533650"/>
              <a:gd name="connsiteX86" fmla="*/ 762000 w 6334125"/>
              <a:gd name="connsiteY86" fmla="*/ 538163 h 2533650"/>
              <a:gd name="connsiteX87" fmla="*/ 762000 w 6334125"/>
              <a:gd name="connsiteY87" fmla="*/ 476250 h 2533650"/>
              <a:gd name="connsiteX88" fmla="*/ 704850 w 6334125"/>
              <a:gd name="connsiteY88" fmla="*/ 476250 h 2533650"/>
              <a:gd name="connsiteX89" fmla="*/ 704850 w 6334125"/>
              <a:gd name="connsiteY89" fmla="*/ 438150 h 2533650"/>
              <a:gd name="connsiteX90" fmla="*/ 633413 w 6334125"/>
              <a:gd name="connsiteY90" fmla="*/ 438150 h 2533650"/>
              <a:gd name="connsiteX91" fmla="*/ 633413 w 6334125"/>
              <a:gd name="connsiteY91" fmla="*/ 385763 h 2533650"/>
              <a:gd name="connsiteX92" fmla="*/ 585788 w 6334125"/>
              <a:gd name="connsiteY92" fmla="*/ 385763 h 2533650"/>
              <a:gd name="connsiteX93" fmla="*/ 585788 w 6334125"/>
              <a:gd name="connsiteY93" fmla="*/ 333375 h 2533650"/>
              <a:gd name="connsiteX94" fmla="*/ 490538 w 6334125"/>
              <a:gd name="connsiteY94" fmla="*/ 333375 h 2533650"/>
              <a:gd name="connsiteX95" fmla="*/ 490538 w 6334125"/>
              <a:gd name="connsiteY95" fmla="*/ 257175 h 2533650"/>
              <a:gd name="connsiteX96" fmla="*/ 419100 w 6334125"/>
              <a:gd name="connsiteY96" fmla="*/ 257175 h 2533650"/>
              <a:gd name="connsiteX97" fmla="*/ 419100 w 6334125"/>
              <a:gd name="connsiteY97" fmla="*/ 200025 h 2533650"/>
              <a:gd name="connsiteX98" fmla="*/ 357188 w 6334125"/>
              <a:gd name="connsiteY98" fmla="*/ 200025 h 2533650"/>
              <a:gd name="connsiteX99" fmla="*/ 357188 w 6334125"/>
              <a:gd name="connsiteY99" fmla="*/ 147638 h 2533650"/>
              <a:gd name="connsiteX100" fmla="*/ 295275 w 6334125"/>
              <a:gd name="connsiteY100" fmla="*/ 147638 h 2533650"/>
              <a:gd name="connsiteX101" fmla="*/ 295275 w 6334125"/>
              <a:gd name="connsiteY101" fmla="*/ 71438 h 2533650"/>
              <a:gd name="connsiteX102" fmla="*/ 242888 w 6334125"/>
              <a:gd name="connsiteY102" fmla="*/ 71438 h 2533650"/>
              <a:gd name="connsiteX103" fmla="*/ 242888 w 6334125"/>
              <a:gd name="connsiteY103" fmla="*/ 38100 h 2533650"/>
              <a:gd name="connsiteX104" fmla="*/ 147638 w 6334125"/>
              <a:gd name="connsiteY104" fmla="*/ 38100 h 2533650"/>
              <a:gd name="connsiteX105" fmla="*/ 147638 w 6334125"/>
              <a:gd name="connsiteY105" fmla="*/ 0 h 2533650"/>
              <a:gd name="connsiteX106" fmla="*/ 0 w 6334125"/>
              <a:gd name="connsiteY106" fmla="*/ 0 h 253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6334125" h="2533650">
                <a:moveTo>
                  <a:pt x="6334125" y="2533650"/>
                </a:moveTo>
                <a:lnTo>
                  <a:pt x="5681663" y="2528888"/>
                </a:lnTo>
                <a:lnTo>
                  <a:pt x="5681663" y="2424113"/>
                </a:lnTo>
                <a:lnTo>
                  <a:pt x="5043488" y="2424113"/>
                </a:lnTo>
                <a:lnTo>
                  <a:pt x="5043488" y="2357438"/>
                </a:lnTo>
                <a:lnTo>
                  <a:pt x="5005388" y="2357438"/>
                </a:lnTo>
                <a:lnTo>
                  <a:pt x="5005388" y="2309813"/>
                </a:lnTo>
                <a:lnTo>
                  <a:pt x="4862513" y="2309813"/>
                </a:lnTo>
                <a:lnTo>
                  <a:pt x="4862513" y="2257425"/>
                </a:lnTo>
                <a:lnTo>
                  <a:pt x="4567238" y="2257425"/>
                </a:lnTo>
                <a:lnTo>
                  <a:pt x="4567238" y="2181225"/>
                </a:lnTo>
                <a:lnTo>
                  <a:pt x="4519613" y="2181225"/>
                </a:lnTo>
                <a:lnTo>
                  <a:pt x="4519613" y="2181225"/>
                </a:lnTo>
                <a:lnTo>
                  <a:pt x="4519613" y="2143125"/>
                </a:lnTo>
                <a:lnTo>
                  <a:pt x="4405313" y="2143125"/>
                </a:lnTo>
                <a:lnTo>
                  <a:pt x="4405313" y="2062163"/>
                </a:lnTo>
                <a:lnTo>
                  <a:pt x="4352925" y="2062163"/>
                </a:lnTo>
                <a:lnTo>
                  <a:pt x="4352925" y="2000250"/>
                </a:lnTo>
                <a:lnTo>
                  <a:pt x="4305300" y="2000250"/>
                </a:lnTo>
                <a:lnTo>
                  <a:pt x="4305300" y="1976438"/>
                </a:lnTo>
                <a:lnTo>
                  <a:pt x="4133850" y="1976438"/>
                </a:lnTo>
                <a:lnTo>
                  <a:pt x="4133850" y="1943100"/>
                </a:lnTo>
                <a:lnTo>
                  <a:pt x="3895725" y="1943100"/>
                </a:lnTo>
                <a:lnTo>
                  <a:pt x="3895725" y="1943100"/>
                </a:lnTo>
                <a:lnTo>
                  <a:pt x="3733800" y="1943100"/>
                </a:lnTo>
                <a:lnTo>
                  <a:pt x="3733800" y="1847850"/>
                </a:lnTo>
                <a:lnTo>
                  <a:pt x="3629025" y="1847850"/>
                </a:lnTo>
                <a:lnTo>
                  <a:pt x="3629025" y="1819275"/>
                </a:lnTo>
                <a:lnTo>
                  <a:pt x="3495675" y="1819275"/>
                </a:lnTo>
                <a:lnTo>
                  <a:pt x="3495675" y="1781175"/>
                </a:lnTo>
                <a:lnTo>
                  <a:pt x="3062288" y="1781175"/>
                </a:lnTo>
                <a:lnTo>
                  <a:pt x="3062288" y="1714500"/>
                </a:lnTo>
                <a:lnTo>
                  <a:pt x="2967038" y="1714500"/>
                </a:lnTo>
                <a:lnTo>
                  <a:pt x="2967038" y="1662113"/>
                </a:lnTo>
                <a:lnTo>
                  <a:pt x="2852738" y="1662113"/>
                </a:lnTo>
                <a:lnTo>
                  <a:pt x="2852738" y="1662113"/>
                </a:lnTo>
                <a:lnTo>
                  <a:pt x="2814638" y="1624013"/>
                </a:lnTo>
                <a:lnTo>
                  <a:pt x="2814638" y="1624013"/>
                </a:lnTo>
                <a:lnTo>
                  <a:pt x="2781300" y="1590675"/>
                </a:lnTo>
                <a:lnTo>
                  <a:pt x="2752725" y="1562100"/>
                </a:lnTo>
                <a:lnTo>
                  <a:pt x="2633663" y="1562100"/>
                </a:lnTo>
                <a:lnTo>
                  <a:pt x="2633663" y="1462088"/>
                </a:lnTo>
                <a:lnTo>
                  <a:pt x="2400300" y="1462088"/>
                </a:lnTo>
                <a:lnTo>
                  <a:pt x="2400300" y="1419225"/>
                </a:lnTo>
                <a:lnTo>
                  <a:pt x="2309813" y="1419225"/>
                </a:lnTo>
                <a:lnTo>
                  <a:pt x="2309813" y="1395413"/>
                </a:lnTo>
                <a:lnTo>
                  <a:pt x="2271713" y="1395413"/>
                </a:lnTo>
                <a:lnTo>
                  <a:pt x="2271713" y="1357313"/>
                </a:lnTo>
                <a:lnTo>
                  <a:pt x="2181225" y="1357313"/>
                </a:lnTo>
                <a:lnTo>
                  <a:pt x="2181225" y="1319213"/>
                </a:lnTo>
                <a:lnTo>
                  <a:pt x="2143125" y="1319213"/>
                </a:lnTo>
                <a:lnTo>
                  <a:pt x="2143125" y="1285875"/>
                </a:lnTo>
                <a:lnTo>
                  <a:pt x="2043113" y="1285875"/>
                </a:lnTo>
                <a:lnTo>
                  <a:pt x="2043113" y="1266825"/>
                </a:lnTo>
                <a:lnTo>
                  <a:pt x="1957388" y="1266825"/>
                </a:lnTo>
                <a:lnTo>
                  <a:pt x="1843088" y="1147763"/>
                </a:lnTo>
                <a:lnTo>
                  <a:pt x="1781175" y="1147763"/>
                </a:lnTo>
                <a:lnTo>
                  <a:pt x="1781175" y="1114425"/>
                </a:lnTo>
                <a:lnTo>
                  <a:pt x="1743075" y="1114425"/>
                </a:lnTo>
                <a:lnTo>
                  <a:pt x="1743075" y="1081088"/>
                </a:lnTo>
                <a:lnTo>
                  <a:pt x="1681163" y="1081088"/>
                </a:lnTo>
                <a:lnTo>
                  <a:pt x="1681163" y="1042988"/>
                </a:lnTo>
                <a:lnTo>
                  <a:pt x="1628775" y="1042988"/>
                </a:lnTo>
                <a:lnTo>
                  <a:pt x="1628775" y="1019175"/>
                </a:lnTo>
                <a:lnTo>
                  <a:pt x="1538288" y="1019175"/>
                </a:lnTo>
                <a:lnTo>
                  <a:pt x="1538288" y="962025"/>
                </a:lnTo>
                <a:lnTo>
                  <a:pt x="1485900" y="962025"/>
                </a:lnTo>
                <a:lnTo>
                  <a:pt x="1485900" y="923925"/>
                </a:lnTo>
                <a:lnTo>
                  <a:pt x="1419225" y="923925"/>
                </a:lnTo>
                <a:lnTo>
                  <a:pt x="1419225" y="885825"/>
                </a:lnTo>
                <a:lnTo>
                  <a:pt x="1362075" y="885825"/>
                </a:lnTo>
                <a:lnTo>
                  <a:pt x="1362075" y="885825"/>
                </a:lnTo>
                <a:lnTo>
                  <a:pt x="1362075" y="885825"/>
                </a:lnTo>
                <a:lnTo>
                  <a:pt x="1333500" y="857250"/>
                </a:lnTo>
                <a:lnTo>
                  <a:pt x="1243013" y="857250"/>
                </a:lnTo>
                <a:lnTo>
                  <a:pt x="1243013" y="814388"/>
                </a:lnTo>
                <a:lnTo>
                  <a:pt x="1166813" y="814388"/>
                </a:lnTo>
                <a:lnTo>
                  <a:pt x="1166813" y="771525"/>
                </a:lnTo>
                <a:lnTo>
                  <a:pt x="1042988" y="771525"/>
                </a:lnTo>
                <a:lnTo>
                  <a:pt x="1042988" y="714375"/>
                </a:lnTo>
                <a:lnTo>
                  <a:pt x="947738" y="714375"/>
                </a:lnTo>
                <a:lnTo>
                  <a:pt x="947738" y="652463"/>
                </a:lnTo>
                <a:lnTo>
                  <a:pt x="862013" y="652463"/>
                </a:lnTo>
                <a:lnTo>
                  <a:pt x="862013" y="595313"/>
                </a:lnTo>
                <a:lnTo>
                  <a:pt x="785813" y="595313"/>
                </a:lnTo>
                <a:lnTo>
                  <a:pt x="785813" y="538163"/>
                </a:lnTo>
                <a:lnTo>
                  <a:pt x="762000" y="538163"/>
                </a:lnTo>
                <a:lnTo>
                  <a:pt x="762000" y="476250"/>
                </a:lnTo>
                <a:lnTo>
                  <a:pt x="704850" y="476250"/>
                </a:lnTo>
                <a:lnTo>
                  <a:pt x="704850" y="438150"/>
                </a:lnTo>
                <a:lnTo>
                  <a:pt x="633413" y="438150"/>
                </a:lnTo>
                <a:lnTo>
                  <a:pt x="633413" y="385763"/>
                </a:lnTo>
                <a:lnTo>
                  <a:pt x="585788" y="385763"/>
                </a:lnTo>
                <a:lnTo>
                  <a:pt x="585788" y="333375"/>
                </a:lnTo>
                <a:lnTo>
                  <a:pt x="490538" y="333375"/>
                </a:lnTo>
                <a:lnTo>
                  <a:pt x="490538" y="257175"/>
                </a:lnTo>
                <a:lnTo>
                  <a:pt x="419100" y="257175"/>
                </a:lnTo>
                <a:lnTo>
                  <a:pt x="419100" y="200025"/>
                </a:lnTo>
                <a:lnTo>
                  <a:pt x="357188" y="200025"/>
                </a:lnTo>
                <a:lnTo>
                  <a:pt x="357188" y="147638"/>
                </a:lnTo>
                <a:lnTo>
                  <a:pt x="295275" y="147638"/>
                </a:lnTo>
                <a:lnTo>
                  <a:pt x="295275" y="71438"/>
                </a:lnTo>
                <a:lnTo>
                  <a:pt x="242888" y="71438"/>
                </a:lnTo>
                <a:lnTo>
                  <a:pt x="242888" y="38100"/>
                </a:lnTo>
                <a:lnTo>
                  <a:pt x="147638" y="38100"/>
                </a:lnTo>
                <a:lnTo>
                  <a:pt x="147638" y="0"/>
                </a:lnTo>
                <a:lnTo>
                  <a:pt x="0" y="0"/>
                </a:lnTo>
              </a:path>
            </a:pathLst>
          </a:custGeom>
          <a:noFill/>
          <a:ln w="28575">
            <a:solidFill>
              <a:schemeClr val="accent3"/>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350" name="Group 349">
            <a:extLst>
              <a:ext uri="{FF2B5EF4-FFF2-40B4-BE49-F238E27FC236}">
                <a16:creationId xmlns:a16="http://schemas.microsoft.com/office/drawing/2014/main" id="{962B9BDA-B0DF-49E9-A040-063C575C4017}"/>
              </a:ext>
            </a:extLst>
          </p:cNvPr>
          <p:cNvGrpSpPr/>
          <p:nvPr/>
        </p:nvGrpSpPr>
        <p:grpSpPr>
          <a:xfrm>
            <a:off x="6551289" y="2433508"/>
            <a:ext cx="4766903" cy="1678444"/>
            <a:chOff x="2438400" y="1619250"/>
            <a:chExt cx="7196051" cy="2520488"/>
          </a:xfrm>
        </p:grpSpPr>
        <p:sp>
          <p:nvSpPr>
            <p:cNvPr id="351" name="Freeform: Shape 350">
              <a:extLst>
                <a:ext uri="{FF2B5EF4-FFF2-40B4-BE49-F238E27FC236}">
                  <a16:creationId xmlns:a16="http://schemas.microsoft.com/office/drawing/2014/main" id="{E9FB0755-5EDC-41B5-B3A2-6E73097C8C30}"/>
                </a:ext>
              </a:extLst>
            </p:cNvPr>
            <p:cNvSpPr/>
            <p:nvPr/>
          </p:nvSpPr>
          <p:spPr bwMode="auto">
            <a:xfrm>
              <a:off x="7730836" y="3699164"/>
              <a:ext cx="1903615" cy="440574"/>
            </a:xfrm>
            <a:custGeom>
              <a:avLst/>
              <a:gdLst>
                <a:gd name="connsiteX0" fmla="*/ 1903615 w 1903615"/>
                <a:gd name="connsiteY0" fmla="*/ 440574 h 440574"/>
                <a:gd name="connsiteX1" fmla="*/ 1354975 w 1903615"/>
                <a:gd name="connsiteY1" fmla="*/ 440574 h 440574"/>
                <a:gd name="connsiteX2" fmla="*/ 1354975 w 1903615"/>
                <a:gd name="connsiteY2" fmla="*/ 191192 h 440574"/>
                <a:gd name="connsiteX3" fmla="*/ 989215 w 1903615"/>
                <a:gd name="connsiteY3" fmla="*/ 191192 h 440574"/>
                <a:gd name="connsiteX4" fmla="*/ 989215 w 1903615"/>
                <a:gd name="connsiteY4" fmla="*/ 49876 h 440574"/>
                <a:gd name="connsiteX5" fmla="*/ 315884 w 1903615"/>
                <a:gd name="connsiteY5" fmla="*/ 49876 h 440574"/>
                <a:gd name="connsiteX6" fmla="*/ 315884 w 1903615"/>
                <a:gd name="connsiteY6" fmla="*/ 0 h 440574"/>
                <a:gd name="connsiteX7" fmla="*/ 0 w 1903615"/>
                <a:gd name="connsiteY7" fmla="*/ 0 h 440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615" h="440574">
                  <a:moveTo>
                    <a:pt x="1903615" y="440574"/>
                  </a:moveTo>
                  <a:lnTo>
                    <a:pt x="1354975" y="440574"/>
                  </a:lnTo>
                  <a:lnTo>
                    <a:pt x="1354975" y="191192"/>
                  </a:lnTo>
                  <a:lnTo>
                    <a:pt x="989215" y="191192"/>
                  </a:lnTo>
                  <a:lnTo>
                    <a:pt x="989215" y="49876"/>
                  </a:lnTo>
                  <a:lnTo>
                    <a:pt x="315884" y="49876"/>
                  </a:lnTo>
                  <a:lnTo>
                    <a:pt x="315884" y="0"/>
                  </a:lnTo>
                  <a:lnTo>
                    <a:pt x="0" y="0"/>
                  </a:lnTo>
                </a:path>
              </a:pathLst>
            </a:custGeom>
            <a:noFill/>
            <a:ln w="28575">
              <a:solidFill>
                <a:schemeClr val="accent1"/>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52" name="Freeform: Shape 351">
              <a:extLst>
                <a:ext uri="{FF2B5EF4-FFF2-40B4-BE49-F238E27FC236}">
                  <a16:creationId xmlns:a16="http://schemas.microsoft.com/office/drawing/2014/main" id="{3B02A426-7B0D-4F7A-AA24-C32488D2330B}"/>
                </a:ext>
              </a:extLst>
            </p:cNvPr>
            <p:cNvSpPr/>
            <p:nvPr/>
          </p:nvSpPr>
          <p:spPr bwMode="auto">
            <a:xfrm>
              <a:off x="2719388" y="1738313"/>
              <a:ext cx="5014912" cy="1966912"/>
            </a:xfrm>
            <a:custGeom>
              <a:avLst/>
              <a:gdLst>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19175 h 1966912"/>
                <a:gd name="connsiteX46" fmla="*/ 2028825 w 5014912"/>
                <a:gd name="connsiteY46" fmla="*/ 1028700 h 1966912"/>
                <a:gd name="connsiteX47" fmla="*/ 2024062 w 5014912"/>
                <a:gd name="connsiteY47" fmla="*/ 985837 h 1966912"/>
                <a:gd name="connsiteX48" fmla="*/ 1957387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9275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14350 h 1966912"/>
                <a:gd name="connsiteX72" fmla="*/ 985837 w 5014912"/>
                <a:gd name="connsiteY72" fmla="*/ 523875 h 1966912"/>
                <a:gd name="connsiteX73" fmla="*/ 981075 w 5014912"/>
                <a:gd name="connsiteY73" fmla="*/ 495300 h 1966912"/>
                <a:gd name="connsiteX74" fmla="*/ 885825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19175 h 1966912"/>
                <a:gd name="connsiteX46" fmla="*/ 2028825 w 5014912"/>
                <a:gd name="connsiteY46" fmla="*/ 1028700 h 1966912"/>
                <a:gd name="connsiteX47" fmla="*/ 2024062 w 5014912"/>
                <a:gd name="connsiteY47" fmla="*/ 985837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9275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14350 h 1966912"/>
                <a:gd name="connsiteX72" fmla="*/ 985837 w 5014912"/>
                <a:gd name="connsiteY72" fmla="*/ 523875 h 1966912"/>
                <a:gd name="connsiteX73" fmla="*/ 981075 w 5014912"/>
                <a:gd name="connsiteY73" fmla="*/ 495300 h 1966912"/>
                <a:gd name="connsiteX74" fmla="*/ 885825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19175 h 1966912"/>
                <a:gd name="connsiteX46" fmla="*/ 2028825 w 5014912"/>
                <a:gd name="connsiteY46" fmla="*/ 1028700 h 1966912"/>
                <a:gd name="connsiteX47" fmla="*/ 2024062 w 5014912"/>
                <a:gd name="connsiteY47" fmla="*/ 985837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9729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14350 h 1966912"/>
                <a:gd name="connsiteX72" fmla="*/ 985837 w 5014912"/>
                <a:gd name="connsiteY72" fmla="*/ 523875 h 1966912"/>
                <a:gd name="connsiteX73" fmla="*/ 981075 w 5014912"/>
                <a:gd name="connsiteY73" fmla="*/ 495300 h 1966912"/>
                <a:gd name="connsiteX74" fmla="*/ 885825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19175 h 1966912"/>
                <a:gd name="connsiteX46" fmla="*/ 2028825 w 5014912"/>
                <a:gd name="connsiteY46" fmla="*/ 1028700 h 1966912"/>
                <a:gd name="connsiteX47" fmla="*/ 2024062 w 5014912"/>
                <a:gd name="connsiteY47" fmla="*/ 985837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14350 h 1966912"/>
                <a:gd name="connsiteX72" fmla="*/ 985837 w 5014912"/>
                <a:gd name="connsiteY72" fmla="*/ 523875 h 1966912"/>
                <a:gd name="connsiteX73" fmla="*/ 981075 w 5014912"/>
                <a:gd name="connsiteY73" fmla="*/ 495300 h 1966912"/>
                <a:gd name="connsiteX74" fmla="*/ 885825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19175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14350 h 1966912"/>
                <a:gd name="connsiteX72" fmla="*/ 985837 w 5014912"/>
                <a:gd name="connsiteY72" fmla="*/ 523875 h 1966912"/>
                <a:gd name="connsiteX73" fmla="*/ 981075 w 5014912"/>
                <a:gd name="connsiteY73" fmla="*/ 495300 h 1966912"/>
                <a:gd name="connsiteX74" fmla="*/ 885825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14350 h 1966912"/>
                <a:gd name="connsiteX72" fmla="*/ 985837 w 5014912"/>
                <a:gd name="connsiteY72" fmla="*/ 523875 h 1966912"/>
                <a:gd name="connsiteX73" fmla="*/ 981075 w 5014912"/>
                <a:gd name="connsiteY73" fmla="*/ 495300 h 1966912"/>
                <a:gd name="connsiteX74" fmla="*/ 885825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14350 h 1966912"/>
                <a:gd name="connsiteX72" fmla="*/ 985837 w 5014912"/>
                <a:gd name="connsiteY72" fmla="*/ 523875 h 1966912"/>
                <a:gd name="connsiteX73" fmla="*/ 981075 w 5014912"/>
                <a:gd name="connsiteY73" fmla="*/ 495300 h 1966912"/>
                <a:gd name="connsiteX74" fmla="*/ 894493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4493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81025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4493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0050 w 5014912"/>
                <a:gd name="connsiteY89" fmla="*/ 166687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4493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395287 w 5014912"/>
                <a:gd name="connsiteY88" fmla="*/ 228600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4493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47762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33487 w 5014912"/>
                <a:gd name="connsiteY67" fmla="*/ 623887 h 1966912"/>
                <a:gd name="connsiteX68" fmla="*/ 1143000 w 5014912"/>
                <a:gd name="connsiteY68" fmla="*/ 619125 h 1966912"/>
                <a:gd name="connsiteX69" fmla="*/ 1139095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29153 w 5014912"/>
                <a:gd name="connsiteY67" fmla="*/ 623887 h 1966912"/>
                <a:gd name="connsiteX68" fmla="*/ 1143000 w 5014912"/>
                <a:gd name="connsiteY68" fmla="*/ 619125 h 1966912"/>
                <a:gd name="connsiteX69" fmla="*/ 1139095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57200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29153 w 5014912"/>
                <a:gd name="connsiteY67" fmla="*/ 623887 h 1966912"/>
                <a:gd name="connsiteX68" fmla="*/ 1143000 w 5014912"/>
                <a:gd name="connsiteY68" fmla="*/ 619125 h 1966912"/>
                <a:gd name="connsiteX69" fmla="*/ 1139095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65867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29153 w 5014912"/>
                <a:gd name="connsiteY67" fmla="*/ 623887 h 1966912"/>
                <a:gd name="connsiteX68" fmla="*/ 1143000 w 5014912"/>
                <a:gd name="connsiteY68" fmla="*/ 619125 h 1966912"/>
                <a:gd name="connsiteX69" fmla="*/ 1139095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61558 w 5014912"/>
                <a:gd name="connsiteY82" fmla="*/ 351567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65867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29153 w 5014912"/>
                <a:gd name="connsiteY67" fmla="*/ 623887 h 1966912"/>
                <a:gd name="connsiteX68" fmla="*/ 1143000 w 5014912"/>
                <a:gd name="connsiteY68" fmla="*/ 619125 h 1966912"/>
                <a:gd name="connsiteX69" fmla="*/ 1139095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61558 w 5014912"/>
                <a:gd name="connsiteY82" fmla="*/ 347233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65867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29153 w 5014912"/>
                <a:gd name="connsiteY67" fmla="*/ 623887 h 1966912"/>
                <a:gd name="connsiteX68" fmla="*/ 1143000 w 5014912"/>
                <a:gd name="connsiteY68" fmla="*/ 619125 h 1966912"/>
                <a:gd name="connsiteX69" fmla="*/ 1139095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57225 w 5014912"/>
                <a:gd name="connsiteY82" fmla="*/ 342900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65867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 name="connsiteX0" fmla="*/ 5014912 w 5014912"/>
                <a:gd name="connsiteY0" fmla="*/ 1966912 h 1966912"/>
                <a:gd name="connsiteX1" fmla="*/ 4976812 w 5014912"/>
                <a:gd name="connsiteY1" fmla="*/ 1928812 h 1966912"/>
                <a:gd name="connsiteX2" fmla="*/ 4867275 w 5014912"/>
                <a:gd name="connsiteY2" fmla="*/ 1928812 h 1966912"/>
                <a:gd name="connsiteX3" fmla="*/ 4814888 w 5014912"/>
                <a:gd name="connsiteY3" fmla="*/ 1876425 h 1966912"/>
                <a:gd name="connsiteX4" fmla="*/ 4672012 w 5014912"/>
                <a:gd name="connsiteY4" fmla="*/ 1876425 h 1966912"/>
                <a:gd name="connsiteX5" fmla="*/ 4652962 w 5014912"/>
                <a:gd name="connsiteY5" fmla="*/ 1857375 h 1966912"/>
                <a:gd name="connsiteX6" fmla="*/ 4586287 w 5014912"/>
                <a:gd name="connsiteY6" fmla="*/ 1857375 h 1966912"/>
                <a:gd name="connsiteX7" fmla="*/ 4586287 w 5014912"/>
                <a:gd name="connsiteY7" fmla="*/ 1814512 h 1966912"/>
                <a:gd name="connsiteX8" fmla="*/ 4491037 w 5014912"/>
                <a:gd name="connsiteY8" fmla="*/ 1814512 h 1966912"/>
                <a:gd name="connsiteX9" fmla="*/ 4357687 w 5014912"/>
                <a:gd name="connsiteY9" fmla="*/ 1743075 h 1966912"/>
                <a:gd name="connsiteX10" fmla="*/ 4143375 w 5014912"/>
                <a:gd name="connsiteY10" fmla="*/ 1743075 h 1966912"/>
                <a:gd name="connsiteX11" fmla="*/ 4100512 w 5014912"/>
                <a:gd name="connsiteY11" fmla="*/ 1700212 h 1966912"/>
                <a:gd name="connsiteX12" fmla="*/ 3981450 w 5014912"/>
                <a:gd name="connsiteY12" fmla="*/ 1700212 h 1966912"/>
                <a:gd name="connsiteX13" fmla="*/ 3981450 w 5014912"/>
                <a:gd name="connsiteY13" fmla="*/ 1662112 h 1966912"/>
                <a:gd name="connsiteX14" fmla="*/ 3890962 w 5014912"/>
                <a:gd name="connsiteY14" fmla="*/ 1662112 h 1966912"/>
                <a:gd name="connsiteX15" fmla="*/ 3862387 w 5014912"/>
                <a:gd name="connsiteY15" fmla="*/ 1662112 h 1966912"/>
                <a:gd name="connsiteX16" fmla="*/ 3862387 w 5014912"/>
                <a:gd name="connsiteY16" fmla="*/ 1576387 h 1966912"/>
                <a:gd name="connsiteX17" fmla="*/ 3771900 w 5014912"/>
                <a:gd name="connsiteY17" fmla="*/ 1576387 h 1966912"/>
                <a:gd name="connsiteX18" fmla="*/ 3771900 w 5014912"/>
                <a:gd name="connsiteY18" fmla="*/ 1538287 h 1966912"/>
                <a:gd name="connsiteX19" fmla="*/ 3586162 w 5014912"/>
                <a:gd name="connsiteY19" fmla="*/ 1538287 h 1966912"/>
                <a:gd name="connsiteX20" fmla="*/ 3552825 w 5014912"/>
                <a:gd name="connsiteY20" fmla="*/ 1504950 h 1966912"/>
                <a:gd name="connsiteX21" fmla="*/ 3395662 w 5014912"/>
                <a:gd name="connsiteY21" fmla="*/ 1504950 h 1966912"/>
                <a:gd name="connsiteX22" fmla="*/ 3371850 w 5014912"/>
                <a:gd name="connsiteY22" fmla="*/ 1481138 h 1966912"/>
                <a:gd name="connsiteX23" fmla="*/ 3305175 w 5014912"/>
                <a:gd name="connsiteY23" fmla="*/ 1481138 h 1966912"/>
                <a:gd name="connsiteX24" fmla="*/ 3262312 w 5014912"/>
                <a:gd name="connsiteY24" fmla="*/ 1438275 h 1966912"/>
                <a:gd name="connsiteX25" fmla="*/ 3128962 w 5014912"/>
                <a:gd name="connsiteY25" fmla="*/ 1438275 h 1966912"/>
                <a:gd name="connsiteX26" fmla="*/ 3100387 w 5014912"/>
                <a:gd name="connsiteY26" fmla="*/ 1409700 h 1966912"/>
                <a:gd name="connsiteX27" fmla="*/ 3028950 w 5014912"/>
                <a:gd name="connsiteY27" fmla="*/ 1409700 h 1966912"/>
                <a:gd name="connsiteX28" fmla="*/ 2976562 w 5014912"/>
                <a:gd name="connsiteY28" fmla="*/ 1357312 h 1966912"/>
                <a:gd name="connsiteX29" fmla="*/ 2928937 w 5014912"/>
                <a:gd name="connsiteY29" fmla="*/ 1357312 h 1966912"/>
                <a:gd name="connsiteX30" fmla="*/ 2905125 w 5014912"/>
                <a:gd name="connsiteY30" fmla="*/ 1333500 h 1966912"/>
                <a:gd name="connsiteX31" fmla="*/ 2833687 w 5014912"/>
                <a:gd name="connsiteY31" fmla="*/ 1333500 h 1966912"/>
                <a:gd name="connsiteX32" fmla="*/ 2833687 w 5014912"/>
                <a:gd name="connsiteY32" fmla="*/ 1333500 h 1966912"/>
                <a:gd name="connsiteX33" fmla="*/ 2700337 w 5014912"/>
                <a:gd name="connsiteY33" fmla="*/ 1333500 h 1966912"/>
                <a:gd name="connsiteX34" fmla="*/ 2700337 w 5014912"/>
                <a:gd name="connsiteY34" fmla="*/ 1257300 h 1966912"/>
                <a:gd name="connsiteX35" fmla="*/ 2624137 w 5014912"/>
                <a:gd name="connsiteY35" fmla="*/ 1257300 h 1966912"/>
                <a:gd name="connsiteX36" fmla="*/ 2543175 w 5014912"/>
                <a:gd name="connsiteY36" fmla="*/ 1190625 h 1966912"/>
                <a:gd name="connsiteX37" fmla="*/ 2476500 w 5014912"/>
                <a:gd name="connsiteY37" fmla="*/ 1190625 h 1966912"/>
                <a:gd name="connsiteX38" fmla="*/ 2476500 w 5014912"/>
                <a:gd name="connsiteY38" fmla="*/ 1190625 h 1966912"/>
                <a:gd name="connsiteX39" fmla="*/ 2457450 w 5014912"/>
                <a:gd name="connsiteY39" fmla="*/ 1138237 h 1966912"/>
                <a:gd name="connsiteX40" fmla="*/ 2347912 w 5014912"/>
                <a:gd name="connsiteY40" fmla="*/ 1138237 h 1966912"/>
                <a:gd name="connsiteX41" fmla="*/ 2347912 w 5014912"/>
                <a:gd name="connsiteY41" fmla="*/ 1090612 h 1966912"/>
                <a:gd name="connsiteX42" fmla="*/ 2276475 w 5014912"/>
                <a:gd name="connsiteY42" fmla="*/ 1090612 h 1966912"/>
                <a:gd name="connsiteX43" fmla="*/ 2276475 w 5014912"/>
                <a:gd name="connsiteY43" fmla="*/ 1090612 h 1966912"/>
                <a:gd name="connsiteX44" fmla="*/ 2205037 w 5014912"/>
                <a:gd name="connsiteY44" fmla="*/ 1062037 h 1966912"/>
                <a:gd name="connsiteX45" fmla="*/ 2205037 w 5014912"/>
                <a:gd name="connsiteY45" fmla="*/ 1027842 h 1966912"/>
                <a:gd name="connsiteX46" fmla="*/ 2028825 w 5014912"/>
                <a:gd name="connsiteY46" fmla="*/ 1028700 h 1966912"/>
                <a:gd name="connsiteX47" fmla="*/ 2024062 w 5014912"/>
                <a:gd name="connsiteY47" fmla="*/ 990171 h 1966912"/>
                <a:gd name="connsiteX48" fmla="*/ 1961721 w 5014912"/>
                <a:gd name="connsiteY48" fmla="*/ 990600 h 1966912"/>
                <a:gd name="connsiteX49" fmla="*/ 1962150 w 5014912"/>
                <a:gd name="connsiteY49" fmla="*/ 962025 h 1966912"/>
                <a:gd name="connsiteX50" fmla="*/ 1928812 w 5014912"/>
                <a:gd name="connsiteY50" fmla="*/ 962025 h 1966912"/>
                <a:gd name="connsiteX51" fmla="*/ 1928812 w 5014912"/>
                <a:gd name="connsiteY51" fmla="*/ 962025 h 1966912"/>
                <a:gd name="connsiteX52" fmla="*/ 1819275 w 5014912"/>
                <a:gd name="connsiteY52" fmla="*/ 933450 h 1966912"/>
                <a:gd name="connsiteX53" fmla="*/ 1814942 w 5014912"/>
                <a:gd name="connsiteY53" fmla="*/ 881062 h 1966912"/>
                <a:gd name="connsiteX54" fmla="*/ 1657350 w 5014912"/>
                <a:gd name="connsiteY54" fmla="*/ 885825 h 1966912"/>
                <a:gd name="connsiteX55" fmla="*/ 1662112 w 5014912"/>
                <a:gd name="connsiteY55" fmla="*/ 833437 h 1966912"/>
                <a:gd name="connsiteX56" fmla="*/ 1562100 w 5014912"/>
                <a:gd name="connsiteY56" fmla="*/ 833437 h 1966912"/>
                <a:gd name="connsiteX57" fmla="*/ 1562100 w 5014912"/>
                <a:gd name="connsiteY57" fmla="*/ 814387 h 1966912"/>
                <a:gd name="connsiteX58" fmla="*/ 1443037 w 5014912"/>
                <a:gd name="connsiteY58" fmla="*/ 814387 h 1966912"/>
                <a:gd name="connsiteX59" fmla="*/ 1443037 w 5014912"/>
                <a:gd name="connsiteY59" fmla="*/ 766762 h 1966912"/>
                <a:gd name="connsiteX60" fmla="*/ 1404937 w 5014912"/>
                <a:gd name="connsiteY60" fmla="*/ 766762 h 1966912"/>
                <a:gd name="connsiteX61" fmla="*/ 1404937 w 5014912"/>
                <a:gd name="connsiteY61" fmla="*/ 728662 h 1966912"/>
                <a:gd name="connsiteX62" fmla="*/ 1343025 w 5014912"/>
                <a:gd name="connsiteY62" fmla="*/ 723900 h 1966912"/>
                <a:gd name="connsiteX63" fmla="*/ 1343025 w 5014912"/>
                <a:gd name="connsiteY63" fmla="*/ 690562 h 1966912"/>
                <a:gd name="connsiteX64" fmla="*/ 1281112 w 5014912"/>
                <a:gd name="connsiteY64" fmla="*/ 685800 h 1966912"/>
                <a:gd name="connsiteX65" fmla="*/ 1281112 w 5014912"/>
                <a:gd name="connsiteY65" fmla="*/ 647700 h 1966912"/>
                <a:gd name="connsiteX66" fmla="*/ 1228725 w 5014912"/>
                <a:gd name="connsiteY66" fmla="*/ 647700 h 1966912"/>
                <a:gd name="connsiteX67" fmla="*/ 1229153 w 5014912"/>
                <a:gd name="connsiteY67" fmla="*/ 623887 h 1966912"/>
                <a:gd name="connsiteX68" fmla="*/ 1143000 w 5014912"/>
                <a:gd name="connsiteY68" fmla="*/ 619125 h 1966912"/>
                <a:gd name="connsiteX69" fmla="*/ 1139095 w 5014912"/>
                <a:gd name="connsiteY69" fmla="*/ 585787 h 1966912"/>
                <a:gd name="connsiteX70" fmla="*/ 1085850 w 5014912"/>
                <a:gd name="connsiteY70" fmla="*/ 585787 h 1966912"/>
                <a:gd name="connsiteX71" fmla="*/ 1081087 w 5014912"/>
                <a:gd name="connsiteY71" fmla="*/ 523017 h 1966912"/>
                <a:gd name="connsiteX72" fmla="*/ 985837 w 5014912"/>
                <a:gd name="connsiteY72" fmla="*/ 523875 h 1966912"/>
                <a:gd name="connsiteX73" fmla="*/ 981075 w 5014912"/>
                <a:gd name="connsiteY73" fmla="*/ 495300 h 1966912"/>
                <a:gd name="connsiteX74" fmla="*/ 898826 w 5014912"/>
                <a:gd name="connsiteY74" fmla="*/ 495300 h 1966912"/>
                <a:gd name="connsiteX75" fmla="*/ 900112 w 5014912"/>
                <a:gd name="connsiteY75" fmla="*/ 461962 h 1966912"/>
                <a:gd name="connsiteX76" fmla="*/ 842962 w 5014912"/>
                <a:gd name="connsiteY76" fmla="*/ 461962 h 1966912"/>
                <a:gd name="connsiteX77" fmla="*/ 842962 w 5014912"/>
                <a:gd name="connsiteY77" fmla="*/ 423862 h 1966912"/>
                <a:gd name="connsiteX78" fmla="*/ 781050 w 5014912"/>
                <a:gd name="connsiteY78" fmla="*/ 423862 h 1966912"/>
                <a:gd name="connsiteX79" fmla="*/ 781050 w 5014912"/>
                <a:gd name="connsiteY79" fmla="*/ 423862 h 1966912"/>
                <a:gd name="connsiteX80" fmla="*/ 709612 w 5014912"/>
                <a:gd name="connsiteY80" fmla="*/ 381000 h 1966912"/>
                <a:gd name="connsiteX81" fmla="*/ 704850 w 5014912"/>
                <a:gd name="connsiteY81" fmla="*/ 342900 h 1966912"/>
                <a:gd name="connsiteX82" fmla="*/ 670226 w 5014912"/>
                <a:gd name="connsiteY82" fmla="*/ 338567 h 1966912"/>
                <a:gd name="connsiteX83" fmla="*/ 661987 w 5014912"/>
                <a:gd name="connsiteY83" fmla="*/ 304800 h 1966912"/>
                <a:gd name="connsiteX84" fmla="*/ 594026 w 5014912"/>
                <a:gd name="connsiteY84" fmla="*/ 304800 h 1966912"/>
                <a:gd name="connsiteX85" fmla="*/ 590550 w 5014912"/>
                <a:gd name="connsiteY85" fmla="*/ 252412 h 1966912"/>
                <a:gd name="connsiteX86" fmla="*/ 465867 w 5014912"/>
                <a:gd name="connsiteY86" fmla="*/ 252412 h 1966912"/>
                <a:gd name="connsiteX87" fmla="*/ 461962 w 5014912"/>
                <a:gd name="connsiteY87" fmla="*/ 228600 h 1966912"/>
                <a:gd name="connsiteX88" fmla="*/ 403954 w 5014912"/>
                <a:gd name="connsiteY88" fmla="*/ 224266 h 1966912"/>
                <a:gd name="connsiteX89" fmla="*/ 404384 w 5014912"/>
                <a:gd name="connsiteY89" fmla="*/ 179688 h 1966912"/>
                <a:gd name="connsiteX90" fmla="*/ 333375 w 5014912"/>
                <a:gd name="connsiteY90" fmla="*/ 171450 h 1966912"/>
                <a:gd name="connsiteX91" fmla="*/ 333375 w 5014912"/>
                <a:gd name="connsiteY91" fmla="*/ 128587 h 1966912"/>
                <a:gd name="connsiteX92" fmla="*/ 271462 w 5014912"/>
                <a:gd name="connsiteY92" fmla="*/ 123825 h 1966912"/>
                <a:gd name="connsiteX93" fmla="*/ 266700 w 5014912"/>
                <a:gd name="connsiteY93" fmla="*/ 80962 h 1966912"/>
                <a:gd name="connsiteX94" fmla="*/ 161925 w 5014912"/>
                <a:gd name="connsiteY94" fmla="*/ 80962 h 1966912"/>
                <a:gd name="connsiteX95" fmla="*/ 166687 w 5014912"/>
                <a:gd name="connsiteY95" fmla="*/ 33337 h 1966912"/>
                <a:gd name="connsiteX96" fmla="*/ 71437 w 5014912"/>
                <a:gd name="connsiteY96" fmla="*/ 38100 h 1966912"/>
                <a:gd name="connsiteX97" fmla="*/ 71437 w 5014912"/>
                <a:gd name="connsiteY97" fmla="*/ 38100 h 1966912"/>
                <a:gd name="connsiteX98" fmla="*/ 0 w 5014912"/>
                <a:gd name="connsiteY98" fmla="*/ 0 h 196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014912" h="1966912">
                  <a:moveTo>
                    <a:pt x="5014912" y="1966912"/>
                  </a:moveTo>
                  <a:lnTo>
                    <a:pt x="4976812" y="1928812"/>
                  </a:lnTo>
                  <a:lnTo>
                    <a:pt x="4867275" y="1928812"/>
                  </a:lnTo>
                  <a:lnTo>
                    <a:pt x="4814888" y="1876425"/>
                  </a:lnTo>
                  <a:lnTo>
                    <a:pt x="4672012" y="1876425"/>
                  </a:lnTo>
                  <a:lnTo>
                    <a:pt x="4652962" y="1857375"/>
                  </a:lnTo>
                  <a:lnTo>
                    <a:pt x="4586287" y="1857375"/>
                  </a:lnTo>
                  <a:lnTo>
                    <a:pt x="4586287" y="1814512"/>
                  </a:lnTo>
                  <a:lnTo>
                    <a:pt x="4491037" y="1814512"/>
                  </a:lnTo>
                  <a:lnTo>
                    <a:pt x="4357687" y="1743075"/>
                  </a:lnTo>
                  <a:lnTo>
                    <a:pt x="4143375" y="1743075"/>
                  </a:lnTo>
                  <a:lnTo>
                    <a:pt x="4100512" y="1700212"/>
                  </a:lnTo>
                  <a:lnTo>
                    <a:pt x="3981450" y="1700212"/>
                  </a:lnTo>
                  <a:lnTo>
                    <a:pt x="3981450" y="1662112"/>
                  </a:lnTo>
                  <a:lnTo>
                    <a:pt x="3890962" y="1662112"/>
                  </a:lnTo>
                  <a:lnTo>
                    <a:pt x="3862387" y="1662112"/>
                  </a:lnTo>
                  <a:lnTo>
                    <a:pt x="3862387" y="1576387"/>
                  </a:lnTo>
                  <a:lnTo>
                    <a:pt x="3771900" y="1576387"/>
                  </a:lnTo>
                  <a:lnTo>
                    <a:pt x="3771900" y="1538287"/>
                  </a:lnTo>
                  <a:lnTo>
                    <a:pt x="3586162" y="1538287"/>
                  </a:lnTo>
                  <a:lnTo>
                    <a:pt x="3552825" y="1504950"/>
                  </a:lnTo>
                  <a:lnTo>
                    <a:pt x="3395662" y="1504950"/>
                  </a:lnTo>
                  <a:lnTo>
                    <a:pt x="3371850" y="1481138"/>
                  </a:lnTo>
                  <a:lnTo>
                    <a:pt x="3305175" y="1481138"/>
                  </a:lnTo>
                  <a:lnTo>
                    <a:pt x="3262312" y="1438275"/>
                  </a:lnTo>
                  <a:lnTo>
                    <a:pt x="3128962" y="1438275"/>
                  </a:lnTo>
                  <a:lnTo>
                    <a:pt x="3100387" y="1409700"/>
                  </a:lnTo>
                  <a:lnTo>
                    <a:pt x="3028950" y="1409700"/>
                  </a:lnTo>
                  <a:lnTo>
                    <a:pt x="2976562" y="1357312"/>
                  </a:lnTo>
                  <a:lnTo>
                    <a:pt x="2928937" y="1357312"/>
                  </a:lnTo>
                  <a:lnTo>
                    <a:pt x="2905125" y="1333500"/>
                  </a:lnTo>
                  <a:lnTo>
                    <a:pt x="2833687" y="1333500"/>
                  </a:lnTo>
                  <a:lnTo>
                    <a:pt x="2833687" y="1333500"/>
                  </a:lnTo>
                  <a:lnTo>
                    <a:pt x="2700337" y="1333500"/>
                  </a:lnTo>
                  <a:lnTo>
                    <a:pt x="2700337" y="1257300"/>
                  </a:lnTo>
                  <a:lnTo>
                    <a:pt x="2624137" y="1257300"/>
                  </a:lnTo>
                  <a:lnTo>
                    <a:pt x="2543175" y="1190625"/>
                  </a:lnTo>
                  <a:lnTo>
                    <a:pt x="2476500" y="1190625"/>
                  </a:lnTo>
                  <a:lnTo>
                    <a:pt x="2476500" y="1190625"/>
                  </a:lnTo>
                  <a:lnTo>
                    <a:pt x="2457450" y="1138237"/>
                  </a:lnTo>
                  <a:lnTo>
                    <a:pt x="2347912" y="1138237"/>
                  </a:lnTo>
                  <a:lnTo>
                    <a:pt x="2347912" y="1090612"/>
                  </a:lnTo>
                  <a:lnTo>
                    <a:pt x="2276475" y="1090612"/>
                  </a:lnTo>
                  <a:lnTo>
                    <a:pt x="2276475" y="1090612"/>
                  </a:lnTo>
                  <a:lnTo>
                    <a:pt x="2205037" y="1062037"/>
                  </a:lnTo>
                  <a:lnTo>
                    <a:pt x="2205037" y="1027842"/>
                  </a:lnTo>
                  <a:lnTo>
                    <a:pt x="2028825" y="1028700"/>
                  </a:lnTo>
                  <a:lnTo>
                    <a:pt x="2024062" y="990171"/>
                  </a:lnTo>
                  <a:lnTo>
                    <a:pt x="1961721" y="990600"/>
                  </a:lnTo>
                  <a:lnTo>
                    <a:pt x="1962150" y="962025"/>
                  </a:lnTo>
                  <a:lnTo>
                    <a:pt x="1928812" y="962025"/>
                  </a:lnTo>
                  <a:lnTo>
                    <a:pt x="1928812" y="962025"/>
                  </a:lnTo>
                  <a:lnTo>
                    <a:pt x="1819275" y="933450"/>
                  </a:lnTo>
                  <a:lnTo>
                    <a:pt x="1814942" y="881062"/>
                  </a:lnTo>
                  <a:lnTo>
                    <a:pt x="1657350" y="885825"/>
                  </a:lnTo>
                  <a:lnTo>
                    <a:pt x="1662112" y="833437"/>
                  </a:lnTo>
                  <a:lnTo>
                    <a:pt x="1562100" y="833437"/>
                  </a:lnTo>
                  <a:lnTo>
                    <a:pt x="1562100" y="814387"/>
                  </a:lnTo>
                  <a:lnTo>
                    <a:pt x="1443037" y="814387"/>
                  </a:lnTo>
                  <a:lnTo>
                    <a:pt x="1443037" y="766762"/>
                  </a:lnTo>
                  <a:lnTo>
                    <a:pt x="1404937" y="766762"/>
                  </a:lnTo>
                  <a:lnTo>
                    <a:pt x="1404937" y="728662"/>
                  </a:lnTo>
                  <a:lnTo>
                    <a:pt x="1343025" y="723900"/>
                  </a:lnTo>
                  <a:lnTo>
                    <a:pt x="1343025" y="690562"/>
                  </a:lnTo>
                  <a:lnTo>
                    <a:pt x="1281112" y="685800"/>
                  </a:lnTo>
                  <a:lnTo>
                    <a:pt x="1281112" y="647700"/>
                  </a:lnTo>
                  <a:lnTo>
                    <a:pt x="1228725" y="647700"/>
                  </a:lnTo>
                  <a:cubicBezTo>
                    <a:pt x="1228868" y="639762"/>
                    <a:pt x="1229010" y="631825"/>
                    <a:pt x="1229153" y="623887"/>
                  </a:cubicBezTo>
                  <a:lnTo>
                    <a:pt x="1143000" y="619125"/>
                  </a:lnTo>
                  <a:lnTo>
                    <a:pt x="1139095" y="585787"/>
                  </a:lnTo>
                  <a:lnTo>
                    <a:pt x="1085850" y="585787"/>
                  </a:lnTo>
                  <a:lnTo>
                    <a:pt x="1081087" y="523017"/>
                  </a:lnTo>
                  <a:lnTo>
                    <a:pt x="985837" y="523875"/>
                  </a:lnTo>
                  <a:lnTo>
                    <a:pt x="981075" y="495300"/>
                  </a:lnTo>
                  <a:lnTo>
                    <a:pt x="898826" y="495300"/>
                  </a:lnTo>
                  <a:cubicBezTo>
                    <a:pt x="899255" y="484187"/>
                    <a:pt x="899683" y="473075"/>
                    <a:pt x="900112" y="461962"/>
                  </a:cubicBezTo>
                  <a:lnTo>
                    <a:pt x="842962" y="461962"/>
                  </a:lnTo>
                  <a:lnTo>
                    <a:pt x="842962" y="423862"/>
                  </a:lnTo>
                  <a:lnTo>
                    <a:pt x="781050" y="423862"/>
                  </a:lnTo>
                  <a:lnTo>
                    <a:pt x="781050" y="423862"/>
                  </a:lnTo>
                  <a:lnTo>
                    <a:pt x="709612" y="381000"/>
                  </a:lnTo>
                  <a:lnTo>
                    <a:pt x="704850" y="342900"/>
                  </a:lnTo>
                  <a:lnTo>
                    <a:pt x="670226" y="338567"/>
                  </a:lnTo>
                  <a:lnTo>
                    <a:pt x="661987" y="304800"/>
                  </a:lnTo>
                  <a:lnTo>
                    <a:pt x="594026" y="304800"/>
                  </a:lnTo>
                  <a:lnTo>
                    <a:pt x="590550" y="252412"/>
                  </a:lnTo>
                  <a:lnTo>
                    <a:pt x="465867" y="252412"/>
                  </a:lnTo>
                  <a:lnTo>
                    <a:pt x="461962" y="228600"/>
                  </a:lnTo>
                  <a:lnTo>
                    <a:pt x="403954" y="224266"/>
                  </a:lnTo>
                  <a:cubicBezTo>
                    <a:pt x="404097" y="209407"/>
                    <a:pt x="404241" y="194547"/>
                    <a:pt x="404384" y="179688"/>
                  </a:cubicBezTo>
                  <a:lnTo>
                    <a:pt x="333375" y="171450"/>
                  </a:lnTo>
                  <a:lnTo>
                    <a:pt x="333375" y="128587"/>
                  </a:lnTo>
                  <a:lnTo>
                    <a:pt x="271462" y="123825"/>
                  </a:lnTo>
                  <a:lnTo>
                    <a:pt x="266700" y="80962"/>
                  </a:lnTo>
                  <a:lnTo>
                    <a:pt x="161925" y="80962"/>
                  </a:lnTo>
                  <a:lnTo>
                    <a:pt x="166687" y="33337"/>
                  </a:lnTo>
                  <a:lnTo>
                    <a:pt x="71437" y="38100"/>
                  </a:lnTo>
                  <a:lnTo>
                    <a:pt x="71437" y="38100"/>
                  </a:lnTo>
                  <a:lnTo>
                    <a:pt x="0" y="0"/>
                  </a:lnTo>
                </a:path>
              </a:pathLst>
            </a:custGeom>
            <a:noFill/>
            <a:ln w="28575">
              <a:solidFill>
                <a:schemeClr val="accent1"/>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353" name="Freeform: Shape 352">
              <a:extLst>
                <a:ext uri="{FF2B5EF4-FFF2-40B4-BE49-F238E27FC236}">
                  <a16:creationId xmlns:a16="http://schemas.microsoft.com/office/drawing/2014/main" id="{55A8270F-64E4-44C9-B412-C72A1BED8672}"/>
                </a:ext>
              </a:extLst>
            </p:cNvPr>
            <p:cNvSpPr/>
            <p:nvPr/>
          </p:nvSpPr>
          <p:spPr bwMode="auto">
            <a:xfrm>
              <a:off x="2438400" y="1619250"/>
              <a:ext cx="328613" cy="133350"/>
            </a:xfrm>
            <a:custGeom>
              <a:avLst/>
              <a:gdLst>
                <a:gd name="connsiteX0" fmla="*/ 0 w 328613"/>
                <a:gd name="connsiteY0" fmla="*/ 4763 h 133350"/>
                <a:gd name="connsiteX1" fmla="*/ 80963 w 328613"/>
                <a:gd name="connsiteY1" fmla="*/ 0 h 133350"/>
                <a:gd name="connsiteX2" fmla="*/ 85725 w 328613"/>
                <a:gd name="connsiteY2" fmla="*/ 52388 h 133350"/>
                <a:gd name="connsiteX3" fmla="*/ 247650 w 328613"/>
                <a:gd name="connsiteY3" fmla="*/ 57150 h 133350"/>
                <a:gd name="connsiteX4" fmla="*/ 242888 w 328613"/>
                <a:gd name="connsiteY4" fmla="*/ 114300 h 133350"/>
                <a:gd name="connsiteX5" fmla="*/ 323850 w 328613"/>
                <a:gd name="connsiteY5" fmla="*/ 119063 h 133350"/>
                <a:gd name="connsiteX6" fmla="*/ 328613 w 328613"/>
                <a:gd name="connsiteY6"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613" h="133350">
                  <a:moveTo>
                    <a:pt x="0" y="4763"/>
                  </a:moveTo>
                  <a:lnTo>
                    <a:pt x="80963" y="0"/>
                  </a:lnTo>
                  <a:lnTo>
                    <a:pt x="85725" y="52388"/>
                  </a:lnTo>
                  <a:lnTo>
                    <a:pt x="247650" y="57150"/>
                  </a:lnTo>
                  <a:lnTo>
                    <a:pt x="242888" y="114300"/>
                  </a:lnTo>
                  <a:lnTo>
                    <a:pt x="323850" y="119063"/>
                  </a:lnTo>
                  <a:lnTo>
                    <a:pt x="328613" y="133350"/>
                  </a:lnTo>
                </a:path>
              </a:pathLst>
            </a:custGeom>
            <a:noFill/>
            <a:ln w="28575">
              <a:solidFill>
                <a:schemeClr val="accent1"/>
              </a:solidFill>
              <a:miter lim="800000"/>
              <a:headEnd/>
              <a:tailEnd/>
            </a:ln>
          </p:spPr>
          <p:txBody>
            <a:bodyPr rtlCol="0" anchor="ctr"/>
            <a:lstStyle/>
            <a:p>
              <a:pPr marL="0" marR="0" lvl="0" indent="0" algn="ctr" defTabSz="609468"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sp>
        <p:nvSpPr>
          <p:cNvPr id="354" name="TextBox 353">
            <a:extLst>
              <a:ext uri="{FF2B5EF4-FFF2-40B4-BE49-F238E27FC236}">
                <a16:creationId xmlns:a16="http://schemas.microsoft.com/office/drawing/2014/main" id="{D05272B7-C15C-4126-AB0C-F267EAFE66C5}"/>
              </a:ext>
            </a:extLst>
          </p:cNvPr>
          <p:cNvSpPr txBox="1"/>
          <p:nvPr/>
        </p:nvSpPr>
        <p:spPr bwMode="auto">
          <a:xfrm>
            <a:off x="7533601" y="5053230"/>
            <a:ext cx="3085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609468"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After Randomization</a:t>
            </a:r>
          </a:p>
        </p:txBody>
      </p:sp>
      <p:sp>
        <p:nvSpPr>
          <p:cNvPr id="228" name="Text Box 11">
            <a:extLst>
              <a:ext uri="{FF2B5EF4-FFF2-40B4-BE49-F238E27FC236}">
                <a16:creationId xmlns:a16="http://schemas.microsoft.com/office/drawing/2014/main" id="{7F03B9D6-08F1-4204-9399-099E241CE8F8}"/>
              </a:ext>
            </a:extLst>
          </p:cNvPr>
          <p:cNvSpPr txBox="1">
            <a:spLocks noChangeArrowheads="1"/>
          </p:cNvSpPr>
          <p:nvPr/>
        </p:nvSpPr>
        <p:spPr bwMode="auto">
          <a:xfrm>
            <a:off x="392061" y="6363114"/>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West. Lancet Oncol. 2019;20:924.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Atezolizumab</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PI. 2019.</a:t>
            </a:r>
          </a:p>
        </p:txBody>
      </p:sp>
      <p:grpSp>
        <p:nvGrpSpPr>
          <p:cNvPr id="225" name="Group 7">
            <a:extLst>
              <a:ext uri="{FF2B5EF4-FFF2-40B4-BE49-F238E27FC236}">
                <a16:creationId xmlns:a16="http://schemas.microsoft.com/office/drawing/2014/main" id="{F48D9D6A-718B-4249-BB9B-3E2662D48845}"/>
              </a:ext>
            </a:extLst>
          </p:cNvPr>
          <p:cNvGrpSpPr>
            <a:grpSpLocks/>
          </p:cNvGrpSpPr>
          <p:nvPr/>
        </p:nvGrpSpPr>
        <p:grpSpPr bwMode="auto">
          <a:xfrm>
            <a:off x="9389569" y="6216652"/>
            <a:ext cx="2488502" cy="447822"/>
            <a:chOff x="9527309" y="3551529"/>
            <a:chExt cx="2488502" cy="448324"/>
          </a:xfrm>
        </p:grpSpPr>
        <p:pic>
          <p:nvPicPr>
            <p:cNvPr id="226" name="Picture 9">
              <a:extLst>
                <a:ext uri="{FF2B5EF4-FFF2-40B4-BE49-F238E27FC236}">
                  <a16:creationId xmlns:a16="http://schemas.microsoft.com/office/drawing/2014/main" id="{41B03CED-0FCE-4C24-B83E-49BB70C2938F}"/>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27" name="Rectangle 226">
              <a:extLst>
                <a:ext uri="{FF2B5EF4-FFF2-40B4-BE49-F238E27FC236}">
                  <a16:creationId xmlns:a16="http://schemas.microsoft.com/office/drawing/2014/main" id="{2D40182C-300B-4574-B4D4-4D8090383A0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66538155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ADDA92-0D34-40D7-B794-3F258DC60F15}"/>
              </a:ext>
            </a:extLst>
          </p:cNvPr>
          <p:cNvSpPr>
            <a:spLocks noGrp="1"/>
          </p:cNvSpPr>
          <p:nvPr>
            <p:ph type="title"/>
          </p:nvPr>
        </p:nvSpPr>
        <p:spPr/>
        <p:txBody>
          <a:bodyPr/>
          <a:lstStyle/>
          <a:p>
            <a:r>
              <a:rPr lang="en-US" dirty="0"/>
              <a:t>First-line Chemoimmunotherapy Combinations </a:t>
            </a:r>
            <a:br>
              <a:rPr lang="en-US" dirty="0"/>
            </a:br>
            <a:r>
              <a:rPr lang="en-US" dirty="0"/>
              <a:t>in Squamous NSCLC</a:t>
            </a:r>
          </a:p>
        </p:txBody>
      </p:sp>
    </p:spTree>
    <p:extLst>
      <p:ext uri="{BB962C8B-B14F-4D97-AF65-F5344CB8AC3E}">
        <p14:creationId xmlns:p14="http://schemas.microsoft.com/office/powerpoint/2010/main" val="6686044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A19B49-7E69-4448-B2C2-6EDC9899087F}"/>
              </a:ext>
            </a:extLst>
          </p:cNvPr>
          <p:cNvSpPr>
            <a:spLocks noGrp="1"/>
          </p:cNvSpPr>
          <p:nvPr>
            <p:ph type="title"/>
          </p:nvPr>
        </p:nvSpPr>
        <p:spPr/>
        <p:txBody>
          <a:bodyPr/>
          <a:lstStyle/>
          <a:p>
            <a:r>
              <a:rPr lang="en-US" dirty="0"/>
              <a:t>KEYNOTE-407: </a:t>
            </a:r>
            <a:r>
              <a:rPr lang="en-US" altLang="en-US" dirty="0"/>
              <a:t>Carboplatin + Paclitaxel/nab-Paclitaxel ± Pembrolizumab in Advanced Squamous NSCLC </a:t>
            </a:r>
            <a:endParaRPr lang="en-US" dirty="0"/>
          </a:p>
        </p:txBody>
      </p:sp>
      <p:sp>
        <p:nvSpPr>
          <p:cNvPr id="3" name="Content Placeholder 2">
            <a:extLst>
              <a:ext uri="{FF2B5EF4-FFF2-40B4-BE49-F238E27FC236}">
                <a16:creationId xmlns:a16="http://schemas.microsoft.com/office/drawing/2014/main" id="{B9B1B698-6285-48C0-96E1-C20C9D2D60B6}"/>
              </a:ext>
            </a:extLst>
          </p:cNvPr>
          <p:cNvSpPr>
            <a:spLocks noGrp="1"/>
          </p:cNvSpPr>
          <p:nvPr>
            <p:ph idx="1"/>
          </p:nvPr>
        </p:nvSpPr>
        <p:spPr/>
        <p:txBody>
          <a:bodyPr/>
          <a:lstStyle/>
          <a:p>
            <a:r>
              <a:rPr lang="en-US" sz="2400" dirty="0"/>
              <a:t>Randomized, double-blind phase III trial</a:t>
            </a:r>
          </a:p>
          <a:p>
            <a:endParaRPr lang="en-US" sz="2400" dirty="0"/>
          </a:p>
          <a:p>
            <a:endParaRPr lang="en-US" sz="2400" dirty="0"/>
          </a:p>
          <a:p>
            <a:endParaRPr lang="en-US" sz="2400" dirty="0"/>
          </a:p>
          <a:p>
            <a:endParaRPr lang="en-US" sz="2400" dirty="0"/>
          </a:p>
          <a:p>
            <a:endParaRPr lang="en-US" sz="2400" dirty="0"/>
          </a:p>
          <a:p>
            <a:endParaRPr lang="en-US" sz="2400" dirty="0"/>
          </a:p>
          <a:p>
            <a:r>
              <a:rPr lang="en-US" sz="2400" dirty="0"/>
              <a:t>Primary endpoint: PFS by RECIST v1.1 (BICR), OS</a:t>
            </a:r>
          </a:p>
          <a:p>
            <a:r>
              <a:rPr lang="en-US" sz="2400" dirty="0"/>
              <a:t>Secondary endpoints: ORR and DoR by RECIST v1.1 (BICR), safety</a:t>
            </a:r>
          </a:p>
        </p:txBody>
      </p:sp>
      <p:sp>
        <p:nvSpPr>
          <p:cNvPr id="12" name="Line 52">
            <a:extLst>
              <a:ext uri="{FF2B5EF4-FFF2-40B4-BE49-F238E27FC236}">
                <a16:creationId xmlns:a16="http://schemas.microsoft.com/office/drawing/2014/main" id="{C60129B2-E046-422F-B15E-21530CEA2EB9}"/>
              </a:ext>
            </a:extLst>
          </p:cNvPr>
          <p:cNvSpPr>
            <a:spLocks noChangeShapeType="1"/>
          </p:cNvSpPr>
          <p:nvPr/>
        </p:nvSpPr>
        <p:spPr bwMode="auto">
          <a:xfrm>
            <a:off x="7328386" y="3035014"/>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 name="Line 52">
            <a:extLst>
              <a:ext uri="{FF2B5EF4-FFF2-40B4-BE49-F238E27FC236}">
                <a16:creationId xmlns:a16="http://schemas.microsoft.com/office/drawing/2014/main" id="{963C78A1-673C-4EEB-A0AD-F9C9A748A133}"/>
              </a:ext>
            </a:extLst>
          </p:cNvPr>
          <p:cNvSpPr>
            <a:spLocks noChangeShapeType="1"/>
          </p:cNvSpPr>
          <p:nvPr/>
        </p:nvSpPr>
        <p:spPr bwMode="auto">
          <a:xfrm>
            <a:off x="7328386" y="4218222"/>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 name="Text Box 11">
            <a:extLst>
              <a:ext uri="{FF2B5EF4-FFF2-40B4-BE49-F238E27FC236}">
                <a16:creationId xmlns:a16="http://schemas.microsoft.com/office/drawing/2014/main" id="{73DB13AB-0E2F-4832-9534-BE3CB55D0D71}"/>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Paz-Ares. NEJM. 2018;379:2040.</a:t>
            </a:r>
          </a:p>
        </p:txBody>
      </p:sp>
      <p:grpSp>
        <p:nvGrpSpPr>
          <p:cNvPr id="5" name="Group 7">
            <a:extLst>
              <a:ext uri="{FF2B5EF4-FFF2-40B4-BE49-F238E27FC236}">
                <a16:creationId xmlns:a16="http://schemas.microsoft.com/office/drawing/2014/main" id="{3C6163FF-3732-4C7E-AA5D-80EA50A3BEFE}"/>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A6F429D3-3661-4652-A6C1-F373840DE6A3}"/>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4B560FE0-98E5-4582-BB07-818F5287852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Rectangle 49">
            <a:extLst>
              <a:ext uri="{FF2B5EF4-FFF2-40B4-BE49-F238E27FC236}">
                <a16:creationId xmlns:a16="http://schemas.microsoft.com/office/drawing/2014/main" id="{94A8B889-8E3D-4988-B6E2-497952401E92}"/>
              </a:ext>
            </a:extLst>
          </p:cNvPr>
          <p:cNvSpPr>
            <a:spLocks noChangeArrowheads="1"/>
          </p:cNvSpPr>
          <p:nvPr/>
        </p:nvSpPr>
        <p:spPr bwMode="auto">
          <a:xfrm>
            <a:off x="4397324" y="2486374"/>
            <a:ext cx="3108960" cy="1097280"/>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Pembrolizumab + Carboplatin +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Paclitaxel or nab-Paclitaxel</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3-wk cycles x 4</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278)</a:t>
            </a:r>
          </a:p>
        </p:txBody>
      </p:sp>
      <p:sp>
        <p:nvSpPr>
          <p:cNvPr id="11" name="Text Box 45">
            <a:extLst>
              <a:ext uri="{FF2B5EF4-FFF2-40B4-BE49-F238E27FC236}">
                <a16:creationId xmlns:a16="http://schemas.microsoft.com/office/drawing/2014/main" id="{1A2127FB-DECB-4194-85D5-F6FD658182FF}"/>
              </a:ext>
            </a:extLst>
          </p:cNvPr>
          <p:cNvSpPr txBox="1">
            <a:spLocks noChangeArrowheads="1"/>
          </p:cNvSpPr>
          <p:nvPr/>
        </p:nvSpPr>
        <p:spPr bwMode="auto">
          <a:xfrm>
            <a:off x="503232" y="2607400"/>
            <a:ext cx="3202287"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untreated stage IV squamous NSCLC, ECOG PS 0/1, available tumor biopsy for PD-L1 assessment, no brain mets, and no pneumonitis requiring systemic steroids</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559)</a:t>
            </a:r>
          </a:p>
        </p:txBody>
      </p:sp>
      <p:sp>
        <p:nvSpPr>
          <p:cNvPr id="17" name="Text Box 45">
            <a:extLst>
              <a:ext uri="{FF2B5EF4-FFF2-40B4-BE49-F238E27FC236}">
                <a16:creationId xmlns:a16="http://schemas.microsoft.com/office/drawing/2014/main" id="{FC0679CA-BF3D-41EC-B0A2-40A85FD87252}"/>
              </a:ext>
            </a:extLst>
          </p:cNvPr>
          <p:cNvSpPr txBox="1">
            <a:spLocks noChangeArrowheads="1"/>
          </p:cNvSpPr>
          <p:nvPr/>
        </p:nvSpPr>
        <p:spPr bwMode="auto">
          <a:xfrm>
            <a:off x="1988245" y="1927269"/>
            <a:ext cx="435690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PD-L1 TPS (&lt; 1% vs ≥ 1%), taxane (paclitaxel vs nab-paclitaxel), region (east Asia vs other)</a:t>
            </a:r>
          </a:p>
        </p:txBody>
      </p:sp>
      <p:sp>
        <p:nvSpPr>
          <p:cNvPr id="18" name="Text Box 45">
            <a:extLst>
              <a:ext uri="{FF2B5EF4-FFF2-40B4-BE49-F238E27FC236}">
                <a16:creationId xmlns:a16="http://schemas.microsoft.com/office/drawing/2014/main" id="{057A9BC0-3C06-42DF-9CB0-13BA496D71BB}"/>
              </a:ext>
            </a:extLst>
          </p:cNvPr>
          <p:cNvSpPr txBox="1">
            <a:spLocks noChangeArrowheads="1"/>
          </p:cNvSpPr>
          <p:nvPr/>
        </p:nvSpPr>
        <p:spPr bwMode="auto">
          <a:xfrm>
            <a:off x="604675" y="4756236"/>
            <a:ext cx="1033764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Carboplatin AUC 6 Q3W, nab-paclitaxel 100 mg/m</a:t>
            </a:r>
            <a:r>
              <a:rPr kumimoji="0" lang="en-GB"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QW, paclitaxel 200 mg/m</a:t>
            </a:r>
            <a:r>
              <a:rPr kumimoji="0" lang="en-GB"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2</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Q3W, pembrolizumab 200 mg Q3W.</a:t>
            </a:r>
          </a:p>
          <a:p>
            <a:pPr marL="0" marR="0" lvl="0" indent="0" algn="l" defTabSz="914400" rtl="0" eaLnBrk="1" fontAlgn="auto" latinLnBrk="0" hangingPunct="1">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*Upon confirmation of PD and safety criteria by BICR, optional crossover could occur during combination or monotherapy.</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Rectangle 50">
            <a:extLst>
              <a:ext uri="{FF2B5EF4-FFF2-40B4-BE49-F238E27FC236}">
                <a16:creationId xmlns:a16="http://schemas.microsoft.com/office/drawing/2014/main" id="{B0E4B53B-5366-4194-8655-67A80DE28787}"/>
              </a:ext>
            </a:extLst>
          </p:cNvPr>
          <p:cNvSpPr>
            <a:spLocks noChangeArrowheads="1"/>
          </p:cNvSpPr>
          <p:nvPr/>
        </p:nvSpPr>
        <p:spPr bwMode="auto">
          <a:xfrm>
            <a:off x="4397324" y="3669582"/>
            <a:ext cx="3108960" cy="1097280"/>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 + Carboplatin +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Paclitaxel or nab-Paclitaxel</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3-wk cycles x 4</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281)</a:t>
            </a:r>
          </a:p>
        </p:txBody>
      </p:sp>
      <p:sp>
        <p:nvSpPr>
          <p:cNvPr id="20" name="Rectangle 49">
            <a:extLst>
              <a:ext uri="{FF2B5EF4-FFF2-40B4-BE49-F238E27FC236}">
                <a16:creationId xmlns:a16="http://schemas.microsoft.com/office/drawing/2014/main" id="{B228D03E-510E-4645-9B48-29A86B5EA484}"/>
              </a:ext>
            </a:extLst>
          </p:cNvPr>
          <p:cNvSpPr>
            <a:spLocks noChangeArrowheads="1"/>
          </p:cNvSpPr>
          <p:nvPr/>
        </p:nvSpPr>
        <p:spPr bwMode="auto">
          <a:xfrm>
            <a:off x="7711496" y="2518378"/>
            <a:ext cx="1645221" cy="103327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Pembrolizumab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up to 31 cycles</a:t>
            </a:r>
          </a:p>
        </p:txBody>
      </p:sp>
      <p:sp>
        <p:nvSpPr>
          <p:cNvPr id="21" name="Rectangle 50">
            <a:extLst>
              <a:ext uri="{FF2B5EF4-FFF2-40B4-BE49-F238E27FC236}">
                <a16:creationId xmlns:a16="http://schemas.microsoft.com/office/drawing/2014/main" id="{4EB59FD3-346F-4C3C-BCA5-AE66063212E3}"/>
              </a:ext>
            </a:extLst>
          </p:cNvPr>
          <p:cNvSpPr>
            <a:spLocks noChangeArrowheads="1"/>
          </p:cNvSpPr>
          <p:nvPr/>
        </p:nvSpPr>
        <p:spPr bwMode="auto">
          <a:xfrm>
            <a:off x="7711496" y="3701561"/>
            <a:ext cx="1645221" cy="1033322"/>
          </a:xfrm>
          <a:prstGeom prst="rect">
            <a:avLst/>
          </a:prstGeom>
          <a:solidFill>
            <a:schemeClr val="accent3"/>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Placebo</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up to 31 cycles</a:t>
            </a:r>
          </a:p>
        </p:txBody>
      </p:sp>
      <p:sp>
        <p:nvSpPr>
          <p:cNvPr id="23" name="Line 52">
            <a:extLst>
              <a:ext uri="{FF2B5EF4-FFF2-40B4-BE49-F238E27FC236}">
                <a16:creationId xmlns:a16="http://schemas.microsoft.com/office/drawing/2014/main" id="{E9254677-FFC8-4BFE-BC14-50938042559A}"/>
              </a:ext>
            </a:extLst>
          </p:cNvPr>
          <p:cNvSpPr>
            <a:spLocks noChangeShapeType="1"/>
          </p:cNvSpPr>
          <p:nvPr/>
        </p:nvSpPr>
        <p:spPr bwMode="auto">
          <a:xfrm>
            <a:off x="9444132" y="4218222"/>
            <a:ext cx="36576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Rectangle 49">
            <a:extLst>
              <a:ext uri="{FF2B5EF4-FFF2-40B4-BE49-F238E27FC236}">
                <a16:creationId xmlns:a16="http://schemas.microsoft.com/office/drawing/2014/main" id="{223F0BE8-E66E-469C-A5D0-64D225D9AC6F}"/>
              </a:ext>
            </a:extLst>
          </p:cNvPr>
          <p:cNvSpPr>
            <a:spLocks noChangeArrowheads="1"/>
          </p:cNvSpPr>
          <p:nvPr/>
        </p:nvSpPr>
        <p:spPr bwMode="auto">
          <a:xfrm>
            <a:off x="9915475" y="3701561"/>
            <a:ext cx="1645221" cy="1033322"/>
          </a:xfrm>
          <a:prstGeom prst="rect">
            <a:avLst/>
          </a:prstGeom>
          <a:solidFill>
            <a:schemeClr val="accent1"/>
          </a:solidFill>
          <a:ln>
            <a:noFill/>
          </a:ln>
        </p:spPr>
        <p:txBody>
          <a:bodyPr wrap="none" anchor="ctr" anchorCtr="1"/>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Pembrolizumab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a:t>
            </a:r>
          </a:p>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up to 35 cycles</a:t>
            </a:r>
          </a:p>
        </p:txBody>
      </p:sp>
      <p:sp>
        <p:nvSpPr>
          <p:cNvPr id="25" name="Text Box 45">
            <a:extLst>
              <a:ext uri="{FF2B5EF4-FFF2-40B4-BE49-F238E27FC236}">
                <a16:creationId xmlns:a16="http://schemas.microsoft.com/office/drawing/2014/main" id="{B6FFFB2B-3866-4C95-AA24-75EFFDFF600B}"/>
              </a:ext>
            </a:extLst>
          </p:cNvPr>
          <p:cNvSpPr txBox="1">
            <a:spLocks noChangeArrowheads="1"/>
          </p:cNvSpPr>
          <p:nvPr/>
        </p:nvSpPr>
        <p:spPr bwMode="auto">
          <a:xfrm>
            <a:off x="9781706" y="3019839"/>
            <a:ext cx="1912758"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Crossover allowed*</a:t>
            </a:r>
          </a:p>
        </p:txBody>
      </p:sp>
      <p:sp>
        <p:nvSpPr>
          <p:cNvPr id="26" name="Line 53">
            <a:extLst>
              <a:ext uri="{FF2B5EF4-FFF2-40B4-BE49-F238E27FC236}">
                <a16:creationId xmlns:a16="http://schemas.microsoft.com/office/drawing/2014/main" id="{3715C773-C48B-466C-90F7-7AA294516031}"/>
              </a:ext>
            </a:extLst>
          </p:cNvPr>
          <p:cNvSpPr>
            <a:spLocks noChangeShapeType="1"/>
          </p:cNvSpPr>
          <p:nvPr/>
        </p:nvSpPr>
        <p:spPr bwMode="auto">
          <a:xfrm>
            <a:off x="3687609" y="3754240"/>
            <a:ext cx="622300" cy="350837"/>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 name="Line 54">
            <a:extLst>
              <a:ext uri="{FF2B5EF4-FFF2-40B4-BE49-F238E27FC236}">
                <a16:creationId xmlns:a16="http://schemas.microsoft.com/office/drawing/2014/main" id="{0344F95D-8EA3-4F8D-BFB7-916EC798BA36}"/>
              </a:ext>
            </a:extLst>
          </p:cNvPr>
          <p:cNvSpPr>
            <a:spLocks noChangeShapeType="1"/>
          </p:cNvSpPr>
          <p:nvPr/>
        </p:nvSpPr>
        <p:spPr bwMode="auto">
          <a:xfrm flipV="1">
            <a:off x="3687609" y="3154164"/>
            <a:ext cx="622300" cy="347662"/>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 name="Line 52">
            <a:extLst>
              <a:ext uri="{FF2B5EF4-FFF2-40B4-BE49-F238E27FC236}">
                <a16:creationId xmlns:a16="http://schemas.microsoft.com/office/drawing/2014/main" id="{5D5979DB-2B4C-43DC-B1CA-76DBC39820D0}"/>
              </a:ext>
            </a:extLst>
          </p:cNvPr>
          <p:cNvSpPr>
            <a:spLocks noChangeShapeType="1"/>
          </p:cNvSpPr>
          <p:nvPr/>
        </p:nvSpPr>
        <p:spPr bwMode="auto">
          <a:xfrm>
            <a:off x="3994678" y="2461165"/>
            <a:ext cx="0" cy="64008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 name="Text Box 45">
            <a:extLst>
              <a:ext uri="{FF2B5EF4-FFF2-40B4-BE49-F238E27FC236}">
                <a16:creationId xmlns:a16="http://schemas.microsoft.com/office/drawing/2014/main" id="{9617AA4A-6957-4934-8D2D-70A00FA08B91}"/>
              </a:ext>
            </a:extLst>
          </p:cNvPr>
          <p:cNvSpPr txBox="1">
            <a:spLocks noChangeArrowheads="1"/>
          </p:cNvSpPr>
          <p:nvPr/>
        </p:nvSpPr>
        <p:spPr bwMode="auto">
          <a:xfrm>
            <a:off x="9392394" y="3810909"/>
            <a:ext cx="4611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Tx/>
              <a:buNone/>
              <a:tabLst/>
              <a:defRPr/>
            </a:pPr>
            <a:r>
              <a:rPr kumimoji="0" lang="en-GB"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a:t>
            </a:r>
          </a:p>
        </p:txBody>
      </p:sp>
    </p:spTree>
    <p:extLst>
      <p:ext uri="{BB962C8B-B14F-4D97-AF65-F5344CB8AC3E}">
        <p14:creationId xmlns:p14="http://schemas.microsoft.com/office/powerpoint/2010/main" val="285131898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 name="TextBox 53">
            <a:extLst>
              <a:ext uri="{FF2B5EF4-FFF2-40B4-BE49-F238E27FC236}">
                <a16:creationId xmlns:a16="http://schemas.microsoft.com/office/drawing/2014/main" id="{D5007E3C-F0F0-48CC-B236-573F2A2AB12C}"/>
              </a:ext>
            </a:extLst>
          </p:cNvPr>
          <p:cNvSpPr txBox="1">
            <a:spLocks noChangeArrowheads="1"/>
          </p:cNvSpPr>
          <p:nvPr/>
        </p:nvSpPr>
        <p:spPr bwMode="auto">
          <a:xfrm>
            <a:off x="9206962" y="5386644"/>
            <a:ext cx="13059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173" name="TextBox 172">
            <a:extLst>
              <a:ext uri="{FF2B5EF4-FFF2-40B4-BE49-F238E27FC236}">
                <a16:creationId xmlns:a16="http://schemas.microsoft.com/office/drawing/2014/main" id="{215AC40C-3AC4-4D2F-B8E4-1883AF4AE62F}"/>
              </a:ext>
            </a:extLst>
          </p:cNvPr>
          <p:cNvSpPr txBox="1"/>
          <p:nvPr/>
        </p:nvSpPr>
        <p:spPr bwMode="auto">
          <a:xfrm>
            <a:off x="7306592" y="5527336"/>
            <a:ext cx="156645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0.37</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0.24-0.58)</a:t>
            </a:r>
          </a:p>
        </p:txBody>
      </p:sp>
      <p:cxnSp>
        <p:nvCxnSpPr>
          <p:cNvPr id="473" name="Straight Connector 472">
            <a:extLst>
              <a:ext uri="{FF2B5EF4-FFF2-40B4-BE49-F238E27FC236}">
                <a16:creationId xmlns:a16="http://schemas.microsoft.com/office/drawing/2014/main" id="{854A3063-5403-4693-A395-B8212085B524}"/>
              </a:ext>
            </a:extLst>
          </p:cNvPr>
          <p:cNvCxnSpPr/>
          <p:nvPr/>
        </p:nvCxnSpPr>
        <p:spPr bwMode="auto">
          <a:xfrm flipV="1">
            <a:off x="915358" y="2583553"/>
            <a:ext cx="0" cy="82840"/>
          </a:xfrm>
          <a:prstGeom prst="line">
            <a:avLst/>
          </a:prstGeom>
          <a:noFill/>
          <a:ln w="28575" cap="flat" cmpd="sng" algn="ctr">
            <a:solidFill>
              <a:schemeClr val="accent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070EAB66-4B7D-4A7F-85DD-FE5021F88932}"/>
              </a:ext>
            </a:extLst>
          </p:cNvPr>
          <p:cNvCxnSpPr/>
          <p:nvPr/>
        </p:nvCxnSpPr>
        <p:spPr bwMode="auto">
          <a:xfrm flipV="1">
            <a:off x="946980" y="2584291"/>
            <a:ext cx="0" cy="82840"/>
          </a:xfrm>
          <a:prstGeom prst="line">
            <a:avLst/>
          </a:prstGeom>
          <a:noFill/>
          <a:ln w="28575" cap="flat" cmpd="sng" algn="ctr">
            <a:solidFill>
              <a:schemeClr val="accent1"/>
            </a:solidFill>
            <a:prstDash val="solid"/>
            <a:round/>
            <a:headEnd type="none" w="med" len="med"/>
            <a:tailEnd type="none" w="med" len="med"/>
          </a:ln>
          <a:effectLst/>
        </p:spPr>
      </p:cxnSp>
      <p:sp>
        <p:nvSpPr>
          <p:cNvPr id="466" name="TextBox 465">
            <a:extLst>
              <a:ext uri="{FF2B5EF4-FFF2-40B4-BE49-F238E27FC236}">
                <a16:creationId xmlns:a16="http://schemas.microsoft.com/office/drawing/2014/main" id="{A11A1E02-2F72-45C2-B3D5-61E7D26D3024}"/>
              </a:ext>
            </a:extLst>
          </p:cNvPr>
          <p:cNvSpPr txBox="1"/>
          <p:nvPr/>
        </p:nvSpPr>
        <p:spPr bwMode="auto">
          <a:xfrm>
            <a:off x="938874" y="4340989"/>
            <a:ext cx="2234620" cy="501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0.45-0.70; </a:t>
            </a:r>
            <a:r>
              <a:rPr kumimoji="0" lang="en-U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 .001 )</a:t>
            </a:r>
          </a:p>
        </p:txBody>
      </p:sp>
      <p:sp>
        <p:nvSpPr>
          <p:cNvPr id="20" name="Freeform: Shape 19">
            <a:extLst>
              <a:ext uri="{FF2B5EF4-FFF2-40B4-BE49-F238E27FC236}">
                <a16:creationId xmlns:a16="http://schemas.microsoft.com/office/drawing/2014/main" id="{E0D785E9-A6FC-4F0C-9937-F2F1567882C3}"/>
              </a:ext>
            </a:extLst>
          </p:cNvPr>
          <p:cNvSpPr/>
          <p:nvPr/>
        </p:nvSpPr>
        <p:spPr bwMode="auto">
          <a:xfrm>
            <a:off x="7338117" y="4578875"/>
            <a:ext cx="2507152" cy="1276493"/>
          </a:xfrm>
          <a:custGeom>
            <a:avLst/>
            <a:gdLst>
              <a:gd name="connsiteX0" fmla="*/ 0 w 2507152"/>
              <a:gd name="connsiteY0" fmla="*/ 0 h 1276493"/>
              <a:gd name="connsiteX1" fmla="*/ 0 w 2507152"/>
              <a:gd name="connsiteY1" fmla="*/ 45835 h 1276493"/>
              <a:gd name="connsiteX2" fmla="*/ 36668 w 2507152"/>
              <a:gd name="connsiteY2" fmla="*/ 45835 h 1276493"/>
              <a:gd name="connsiteX3" fmla="*/ 36668 w 2507152"/>
              <a:gd name="connsiteY3" fmla="*/ 59585 h 1276493"/>
              <a:gd name="connsiteX4" fmla="*/ 68752 w 2507152"/>
              <a:gd name="connsiteY4" fmla="*/ 59585 h 1276493"/>
              <a:gd name="connsiteX5" fmla="*/ 68752 w 2507152"/>
              <a:gd name="connsiteY5" fmla="*/ 93961 h 1276493"/>
              <a:gd name="connsiteX6" fmla="*/ 119170 w 2507152"/>
              <a:gd name="connsiteY6" fmla="*/ 93961 h 1276493"/>
              <a:gd name="connsiteX7" fmla="*/ 119170 w 2507152"/>
              <a:gd name="connsiteY7" fmla="*/ 139796 h 1276493"/>
              <a:gd name="connsiteX8" fmla="*/ 178755 w 2507152"/>
              <a:gd name="connsiteY8" fmla="*/ 139796 h 1276493"/>
              <a:gd name="connsiteX9" fmla="*/ 178755 w 2507152"/>
              <a:gd name="connsiteY9" fmla="*/ 210839 h 1276493"/>
              <a:gd name="connsiteX10" fmla="*/ 197089 w 2507152"/>
              <a:gd name="connsiteY10" fmla="*/ 210839 h 1276493"/>
              <a:gd name="connsiteX11" fmla="*/ 197089 w 2507152"/>
              <a:gd name="connsiteY11" fmla="*/ 256674 h 1276493"/>
              <a:gd name="connsiteX12" fmla="*/ 208548 w 2507152"/>
              <a:gd name="connsiteY12" fmla="*/ 256674 h 1276493"/>
              <a:gd name="connsiteX13" fmla="*/ 208548 w 2507152"/>
              <a:gd name="connsiteY13" fmla="*/ 300217 h 1276493"/>
              <a:gd name="connsiteX14" fmla="*/ 236048 w 2507152"/>
              <a:gd name="connsiteY14" fmla="*/ 300217 h 1276493"/>
              <a:gd name="connsiteX15" fmla="*/ 236048 w 2507152"/>
              <a:gd name="connsiteY15" fmla="*/ 341468 h 1276493"/>
              <a:gd name="connsiteX16" fmla="*/ 247507 w 2507152"/>
              <a:gd name="connsiteY16" fmla="*/ 341468 h 1276493"/>
              <a:gd name="connsiteX17" fmla="*/ 247507 w 2507152"/>
              <a:gd name="connsiteY17" fmla="*/ 362093 h 1276493"/>
              <a:gd name="connsiteX18" fmla="*/ 332301 w 2507152"/>
              <a:gd name="connsiteY18" fmla="*/ 362093 h 1276493"/>
              <a:gd name="connsiteX19" fmla="*/ 332301 w 2507152"/>
              <a:gd name="connsiteY19" fmla="*/ 401053 h 1276493"/>
              <a:gd name="connsiteX20" fmla="*/ 350635 w 2507152"/>
              <a:gd name="connsiteY20" fmla="*/ 401053 h 1276493"/>
              <a:gd name="connsiteX21" fmla="*/ 350635 w 2507152"/>
              <a:gd name="connsiteY21" fmla="*/ 421678 h 1276493"/>
              <a:gd name="connsiteX22" fmla="*/ 368969 w 2507152"/>
              <a:gd name="connsiteY22" fmla="*/ 421678 h 1276493"/>
              <a:gd name="connsiteX23" fmla="*/ 368969 w 2507152"/>
              <a:gd name="connsiteY23" fmla="*/ 440012 h 1276493"/>
              <a:gd name="connsiteX24" fmla="*/ 407928 w 2507152"/>
              <a:gd name="connsiteY24" fmla="*/ 440012 h 1276493"/>
              <a:gd name="connsiteX25" fmla="*/ 407928 w 2507152"/>
              <a:gd name="connsiteY25" fmla="*/ 550015 h 1276493"/>
              <a:gd name="connsiteX26" fmla="*/ 421678 w 2507152"/>
              <a:gd name="connsiteY26" fmla="*/ 550015 h 1276493"/>
              <a:gd name="connsiteX27" fmla="*/ 421678 w 2507152"/>
              <a:gd name="connsiteY27" fmla="*/ 584391 h 1276493"/>
              <a:gd name="connsiteX28" fmla="*/ 444596 w 2507152"/>
              <a:gd name="connsiteY28" fmla="*/ 584391 h 1276493"/>
              <a:gd name="connsiteX29" fmla="*/ 444596 w 2507152"/>
              <a:gd name="connsiteY29" fmla="*/ 602725 h 1276493"/>
              <a:gd name="connsiteX30" fmla="*/ 543140 w 2507152"/>
              <a:gd name="connsiteY30" fmla="*/ 602725 h 1276493"/>
              <a:gd name="connsiteX31" fmla="*/ 543140 w 2507152"/>
              <a:gd name="connsiteY31" fmla="*/ 634809 h 1276493"/>
              <a:gd name="connsiteX32" fmla="*/ 609600 w 2507152"/>
              <a:gd name="connsiteY32" fmla="*/ 634809 h 1276493"/>
              <a:gd name="connsiteX33" fmla="*/ 609600 w 2507152"/>
              <a:gd name="connsiteY33" fmla="*/ 774605 h 1276493"/>
              <a:gd name="connsiteX34" fmla="*/ 623351 w 2507152"/>
              <a:gd name="connsiteY34" fmla="*/ 774605 h 1276493"/>
              <a:gd name="connsiteX35" fmla="*/ 623351 w 2507152"/>
              <a:gd name="connsiteY35" fmla="*/ 804397 h 1276493"/>
              <a:gd name="connsiteX36" fmla="*/ 643976 w 2507152"/>
              <a:gd name="connsiteY36" fmla="*/ 804397 h 1276493"/>
              <a:gd name="connsiteX37" fmla="*/ 643976 w 2507152"/>
              <a:gd name="connsiteY37" fmla="*/ 854815 h 1276493"/>
              <a:gd name="connsiteX38" fmla="*/ 664602 w 2507152"/>
              <a:gd name="connsiteY38" fmla="*/ 854815 h 1276493"/>
              <a:gd name="connsiteX39" fmla="*/ 664602 w 2507152"/>
              <a:gd name="connsiteY39" fmla="*/ 880024 h 1276493"/>
              <a:gd name="connsiteX40" fmla="*/ 673769 w 2507152"/>
              <a:gd name="connsiteY40" fmla="*/ 880024 h 1276493"/>
              <a:gd name="connsiteX41" fmla="*/ 673769 w 2507152"/>
              <a:gd name="connsiteY41" fmla="*/ 905233 h 1276493"/>
              <a:gd name="connsiteX42" fmla="*/ 692103 w 2507152"/>
              <a:gd name="connsiteY42" fmla="*/ 905233 h 1276493"/>
              <a:gd name="connsiteX43" fmla="*/ 692103 w 2507152"/>
              <a:gd name="connsiteY43" fmla="*/ 953360 h 1276493"/>
              <a:gd name="connsiteX44" fmla="*/ 698978 w 2507152"/>
              <a:gd name="connsiteY44" fmla="*/ 953360 h 1276493"/>
              <a:gd name="connsiteX45" fmla="*/ 698978 w 2507152"/>
              <a:gd name="connsiteY45" fmla="*/ 980860 h 1276493"/>
              <a:gd name="connsiteX46" fmla="*/ 767730 w 2507152"/>
              <a:gd name="connsiteY46" fmla="*/ 980860 h 1276493"/>
              <a:gd name="connsiteX47" fmla="*/ 767730 w 2507152"/>
              <a:gd name="connsiteY47" fmla="*/ 1026695 h 1276493"/>
              <a:gd name="connsiteX48" fmla="*/ 818148 w 2507152"/>
              <a:gd name="connsiteY48" fmla="*/ 1026695 h 1276493"/>
              <a:gd name="connsiteX49" fmla="*/ 818148 w 2507152"/>
              <a:gd name="connsiteY49" fmla="*/ 1072530 h 1276493"/>
              <a:gd name="connsiteX50" fmla="*/ 852524 w 2507152"/>
              <a:gd name="connsiteY50" fmla="*/ 1072530 h 1276493"/>
              <a:gd name="connsiteX51" fmla="*/ 852524 w 2507152"/>
              <a:gd name="connsiteY51" fmla="*/ 1104614 h 1276493"/>
              <a:gd name="connsiteX52" fmla="*/ 880024 w 2507152"/>
              <a:gd name="connsiteY52" fmla="*/ 1104614 h 1276493"/>
              <a:gd name="connsiteX53" fmla="*/ 880024 w 2507152"/>
              <a:gd name="connsiteY53" fmla="*/ 1132114 h 1276493"/>
              <a:gd name="connsiteX54" fmla="*/ 905233 w 2507152"/>
              <a:gd name="connsiteY54" fmla="*/ 1132114 h 1276493"/>
              <a:gd name="connsiteX55" fmla="*/ 905233 w 2507152"/>
              <a:gd name="connsiteY55" fmla="*/ 1155032 h 1276493"/>
              <a:gd name="connsiteX56" fmla="*/ 1022112 w 2507152"/>
              <a:gd name="connsiteY56" fmla="*/ 1155032 h 1276493"/>
              <a:gd name="connsiteX57" fmla="*/ 1022112 w 2507152"/>
              <a:gd name="connsiteY57" fmla="*/ 1175657 h 1276493"/>
              <a:gd name="connsiteX58" fmla="*/ 1207742 w 2507152"/>
              <a:gd name="connsiteY58" fmla="*/ 1175657 h 1276493"/>
              <a:gd name="connsiteX59" fmla="*/ 1207742 w 2507152"/>
              <a:gd name="connsiteY59" fmla="*/ 1207742 h 1276493"/>
              <a:gd name="connsiteX60" fmla="*/ 1507958 w 2507152"/>
              <a:gd name="connsiteY60" fmla="*/ 1207742 h 1276493"/>
              <a:gd name="connsiteX61" fmla="*/ 1507958 w 2507152"/>
              <a:gd name="connsiteY61" fmla="*/ 1276493 h 1276493"/>
              <a:gd name="connsiteX62" fmla="*/ 2507152 w 2507152"/>
              <a:gd name="connsiteY62" fmla="*/ 1276493 h 127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507152" h="1276493">
                <a:moveTo>
                  <a:pt x="0" y="0"/>
                </a:moveTo>
                <a:lnTo>
                  <a:pt x="0" y="45835"/>
                </a:lnTo>
                <a:lnTo>
                  <a:pt x="36668" y="45835"/>
                </a:lnTo>
                <a:lnTo>
                  <a:pt x="36668" y="59585"/>
                </a:lnTo>
                <a:lnTo>
                  <a:pt x="68752" y="59585"/>
                </a:lnTo>
                <a:lnTo>
                  <a:pt x="68752" y="93961"/>
                </a:lnTo>
                <a:lnTo>
                  <a:pt x="119170" y="93961"/>
                </a:lnTo>
                <a:lnTo>
                  <a:pt x="119170" y="139796"/>
                </a:lnTo>
                <a:lnTo>
                  <a:pt x="178755" y="139796"/>
                </a:lnTo>
                <a:lnTo>
                  <a:pt x="178755" y="210839"/>
                </a:lnTo>
                <a:lnTo>
                  <a:pt x="197089" y="210839"/>
                </a:lnTo>
                <a:lnTo>
                  <a:pt x="197089" y="256674"/>
                </a:lnTo>
                <a:lnTo>
                  <a:pt x="208548" y="256674"/>
                </a:lnTo>
                <a:lnTo>
                  <a:pt x="208548" y="300217"/>
                </a:lnTo>
                <a:lnTo>
                  <a:pt x="236048" y="300217"/>
                </a:lnTo>
                <a:lnTo>
                  <a:pt x="236048" y="341468"/>
                </a:lnTo>
                <a:lnTo>
                  <a:pt x="247507" y="341468"/>
                </a:lnTo>
                <a:lnTo>
                  <a:pt x="247507" y="362093"/>
                </a:lnTo>
                <a:lnTo>
                  <a:pt x="332301" y="362093"/>
                </a:lnTo>
                <a:lnTo>
                  <a:pt x="332301" y="401053"/>
                </a:lnTo>
                <a:lnTo>
                  <a:pt x="350635" y="401053"/>
                </a:lnTo>
                <a:lnTo>
                  <a:pt x="350635" y="421678"/>
                </a:lnTo>
                <a:lnTo>
                  <a:pt x="368969" y="421678"/>
                </a:lnTo>
                <a:lnTo>
                  <a:pt x="368969" y="440012"/>
                </a:lnTo>
                <a:lnTo>
                  <a:pt x="407928" y="440012"/>
                </a:lnTo>
                <a:lnTo>
                  <a:pt x="407928" y="550015"/>
                </a:lnTo>
                <a:lnTo>
                  <a:pt x="421678" y="550015"/>
                </a:lnTo>
                <a:lnTo>
                  <a:pt x="421678" y="584391"/>
                </a:lnTo>
                <a:lnTo>
                  <a:pt x="444596" y="584391"/>
                </a:lnTo>
                <a:lnTo>
                  <a:pt x="444596" y="602725"/>
                </a:lnTo>
                <a:lnTo>
                  <a:pt x="543140" y="602725"/>
                </a:lnTo>
                <a:lnTo>
                  <a:pt x="543140" y="634809"/>
                </a:lnTo>
                <a:lnTo>
                  <a:pt x="609600" y="634809"/>
                </a:lnTo>
                <a:lnTo>
                  <a:pt x="609600" y="774605"/>
                </a:lnTo>
                <a:lnTo>
                  <a:pt x="623351" y="774605"/>
                </a:lnTo>
                <a:lnTo>
                  <a:pt x="623351" y="804397"/>
                </a:lnTo>
                <a:lnTo>
                  <a:pt x="643976" y="804397"/>
                </a:lnTo>
                <a:lnTo>
                  <a:pt x="643976" y="854815"/>
                </a:lnTo>
                <a:lnTo>
                  <a:pt x="664602" y="854815"/>
                </a:lnTo>
                <a:lnTo>
                  <a:pt x="664602" y="880024"/>
                </a:lnTo>
                <a:lnTo>
                  <a:pt x="673769" y="880024"/>
                </a:lnTo>
                <a:lnTo>
                  <a:pt x="673769" y="905233"/>
                </a:lnTo>
                <a:lnTo>
                  <a:pt x="692103" y="905233"/>
                </a:lnTo>
                <a:lnTo>
                  <a:pt x="692103" y="953360"/>
                </a:lnTo>
                <a:lnTo>
                  <a:pt x="698978" y="953360"/>
                </a:lnTo>
                <a:lnTo>
                  <a:pt x="698978" y="980860"/>
                </a:lnTo>
                <a:lnTo>
                  <a:pt x="767730" y="980860"/>
                </a:lnTo>
                <a:lnTo>
                  <a:pt x="767730" y="1026695"/>
                </a:lnTo>
                <a:lnTo>
                  <a:pt x="818148" y="1026695"/>
                </a:lnTo>
                <a:lnTo>
                  <a:pt x="818148" y="1072530"/>
                </a:lnTo>
                <a:lnTo>
                  <a:pt x="852524" y="1072530"/>
                </a:lnTo>
                <a:lnTo>
                  <a:pt x="852524" y="1104614"/>
                </a:lnTo>
                <a:lnTo>
                  <a:pt x="880024" y="1104614"/>
                </a:lnTo>
                <a:lnTo>
                  <a:pt x="880024" y="1132114"/>
                </a:lnTo>
                <a:lnTo>
                  <a:pt x="905233" y="1132114"/>
                </a:lnTo>
                <a:lnTo>
                  <a:pt x="905233" y="1155032"/>
                </a:lnTo>
                <a:lnTo>
                  <a:pt x="1022112" y="1155032"/>
                </a:lnTo>
                <a:lnTo>
                  <a:pt x="1022112" y="1175657"/>
                </a:lnTo>
                <a:lnTo>
                  <a:pt x="1207742" y="1175657"/>
                </a:lnTo>
                <a:lnTo>
                  <a:pt x="1207742" y="1207742"/>
                </a:lnTo>
                <a:lnTo>
                  <a:pt x="1507958" y="1207742"/>
                </a:lnTo>
                <a:lnTo>
                  <a:pt x="1507958" y="1276493"/>
                </a:lnTo>
                <a:lnTo>
                  <a:pt x="2507152" y="1276493"/>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 name="Freeform: Shape 16">
            <a:extLst>
              <a:ext uri="{FF2B5EF4-FFF2-40B4-BE49-F238E27FC236}">
                <a16:creationId xmlns:a16="http://schemas.microsoft.com/office/drawing/2014/main" id="{FC38F6BE-1939-4836-A4B0-9B5E9AE572E2}"/>
              </a:ext>
            </a:extLst>
          </p:cNvPr>
          <p:cNvSpPr/>
          <p:nvPr/>
        </p:nvSpPr>
        <p:spPr bwMode="auto">
          <a:xfrm>
            <a:off x="7347284" y="4594917"/>
            <a:ext cx="1909011" cy="1047321"/>
          </a:xfrm>
          <a:custGeom>
            <a:avLst/>
            <a:gdLst>
              <a:gd name="connsiteX0" fmla="*/ 0 w 1909011"/>
              <a:gd name="connsiteY0" fmla="*/ 0 h 1047321"/>
              <a:gd name="connsiteX1" fmla="*/ 50418 w 1909011"/>
              <a:gd name="connsiteY1" fmla="*/ 0 h 1047321"/>
              <a:gd name="connsiteX2" fmla="*/ 50418 w 1909011"/>
              <a:gd name="connsiteY2" fmla="*/ 22918 h 1047321"/>
              <a:gd name="connsiteX3" fmla="*/ 146671 w 1909011"/>
              <a:gd name="connsiteY3" fmla="*/ 22918 h 1047321"/>
              <a:gd name="connsiteX4" fmla="*/ 146671 w 1909011"/>
              <a:gd name="connsiteY4" fmla="*/ 59585 h 1047321"/>
              <a:gd name="connsiteX5" fmla="*/ 181047 w 1909011"/>
              <a:gd name="connsiteY5" fmla="*/ 59585 h 1047321"/>
              <a:gd name="connsiteX6" fmla="*/ 181047 w 1909011"/>
              <a:gd name="connsiteY6" fmla="*/ 82503 h 1047321"/>
              <a:gd name="connsiteX7" fmla="*/ 201672 w 1909011"/>
              <a:gd name="connsiteY7" fmla="*/ 82503 h 1047321"/>
              <a:gd name="connsiteX8" fmla="*/ 201672 w 1909011"/>
              <a:gd name="connsiteY8" fmla="*/ 100836 h 1047321"/>
              <a:gd name="connsiteX9" fmla="*/ 220006 w 1909011"/>
              <a:gd name="connsiteY9" fmla="*/ 100836 h 1047321"/>
              <a:gd name="connsiteX10" fmla="*/ 220006 w 1909011"/>
              <a:gd name="connsiteY10" fmla="*/ 119170 h 1047321"/>
              <a:gd name="connsiteX11" fmla="*/ 220006 w 1909011"/>
              <a:gd name="connsiteY11" fmla="*/ 119170 h 1047321"/>
              <a:gd name="connsiteX12" fmla="*/ 240632 w 1909011"/>
              <a:gd name="connsiteY12" fmla="*/ 119170 h 1047321"/>
              <a:gd name="connsiteX13" fmla="*/ 240632 w 1909011"/>
              <a:gd name="connsiteY13" fmla="*/ 160421 h 1047321"/>
              <a:gd name="connsiteX14" fmla="*/ 362093 w 1909011"/>
              <a:gd name="connsiteY14" fmla="*/ 160421 h 1047321"/>
              <a:gd name="connsiteX15" fmla="*/ 362093 w 1909011"/>
              <a:gd name="connsiteY15" fmla="*/ 199381 h 1047321"/>
              <a:gd name="connsiteX16" fmla="*/ 575224 w 1909011"/>
              <a:gd name="connsiteY16" fmla="*/ 199381 h 1047321"/>
              <a:gd name="connsiteX17" fmla="*/ 575224 w 1909011"/>
              <a:gd name="connsiteY17" fmla="*/ 226881 h 1047321"/>
              <a:gd name="connsiteX18" fmla="*/ 593558 w 1909011"/>
              <a:gd name="connsiteY18" fmla="*/ 226881 h 1047321"/>
              <a:gd name="connsiteX19" fmla="*/ 593558 w 1909011"/>
              <a:gd name="connsiteY19" fmla="*/ 288758 h 1047321"/>
              <a:gd name="connsiteX20" fmla="*/ 607308 w 1909011"/>
              <a:gd name="connsiteY20" fmla="*/ 288758 h 1047321"/>
              <a:gd name="connsiteX21" fmla="*/ 607308 w 1909011"/>
              <a:gd name="connsiteY21" fmla="*/ 327718 h 1047321"/>
              <a:gd name="connsiteX22" fmla="*/ 685227 w 1909011"/>
              <a:gd name="connsiteY22" fmla="*/ 327718 h 1047321"/>
              <a:gd name="connsiteX23" fmla="*/ 685227 w 1909011"/>
              <a:gd name="connsiteY23" fmla="*/ 352927 h 1047321"/>
              <a:gd name="connsiteX24" fmla="*/ 698978 w 1909011"/>
              <a:gd name="connsiteY24" fmla="*/ 352927 h 1047321"/>
              <a:gd name="connsiteX25" fmla="*/ 698978 w 1909011"/>
              <a:gd name="connsiteY25" fmla="*/ 373552 h 1047321"/>
              <a:gd name="connsiteX26" fmla="*/ 756271 w 1909011"/>
              <a:gd name="connsiteY26" fmla="*/ 373552 h 1047321"/>
              <a:gd name="connsiteX27" fmla="*/ 756271 w 1909011"/>
              <a:gd name="connsiteY27" fmla="*/ 396469 h 1047321"/>
              <a:gd name="connsiteX28" fmla="*/ 786063 w 1909011"/>
              <a:gd name="connsiteY28" fmla="*/ 396469 h 1047321"/>
              <a:gd name="connsiteX29" fmla="*/ 786063 w 1909011"/>
              <a:gd name="connsiteY29" fmla="*/ 428554 h 1047321"/>
              <a:gd name="connsiteX30" fmla="*/ 813564 w 1909011"/>
              <a:gd name="connsiteY30" fmla="*/ 428554 h 1047321"/>
              <a:gd name="connsiteX31" fmla="*/ 813564 w 1909011"/>
              <a:gd name="connsiteY31" fmla="*/ 465221 h 1047321"/>
              <a:gd name="connsiteX32" fmla="*/ 870857 w 1909011"/>
              <a:gd name="connsiteY32" fmla="*/ 465221 h 1047321"/>
              <a:gd name="connsiteX33" fmla="*/ 870857 w 1909011"/>
              <a:gd name="connsiteY33" fmla="*/ 508764 h 1047321"/>
              <a:gd name="connsiteX34" fmla="*/ 880024 w 1909011"/>
              <a:gd name="connsiteY34" fmla="*/ 508764 h 1047321"/>
              <a:gd name="connsiteX35" fmla="*/ 880024 w 1909011"/>
              <a:gd name="connsiteY35" fmla="*/ 536265 h 1047321"/>
              <a:gd name="connsiteX36" fmla="*/ 893775 w 1909011"/>
              <a:gd name="connsiteY36" fmla="*/ 536265 h 1047321"/>
              <a:gd name="connsiteX37" fmla="*/ 893775 w 1909011"/>
              <a:gd name="connsiteY37" fmla="*/ 582100 h 1047321"/>
              <a:gd name="connsiteX38" fmla="*/ 980860 w 1909011"/>
              <a:gd name="connsiteY38" fmla="*/ 582100 h 1047321"/>
              <a:gd name="connsiteX39" fmla="*/ 980860 w 1909011"/>
              <a:gd name="connsiteY39" fmla="*/ 616475 h 1047321"/>
              <a:gd name="connsiteX40" fmla="*/ 1113781 w 1909011"/>
              <a:gd name="connsiteY40" fmla="*/ 616475 h 1047321"/>
              <a:gd name="connsiteX41" fmla="*/ 1113781 w 1909011"/>
              <a:gd name="connsiteY41" fmla="*/ 648560 h 1047321"/>
              <a:gd name="connsiteX42" fmla="*/ 1155032 w 1909011"/>
              <a:gd name="connsiteY42" fmla="*/ 648560 h 1047321"/>
              <a:gd name="connsiteX43" fmla="*/ 1155032 w 1909011"/>
              <a:gd name="connsiteY43" fmla="*/ 710436 h 1047321"/>
              <a:gd name="connsiteX44" fmla="*/ 1171074 w 1909011"/>
              <a:gd name="connsiteY44" fmla="*/ 710436 h 1047321"/>
              <a:gd name="connsiteX45" fmla="*/ 1171074 w 1909011"/>
              <a:gd name="connsiteY45" fmla="*/ 776897 h 1047321"/>
              <a:gd name="connsiteX46" fmla="*/ 1198575 w 1909011"/>
              <a:gd name="connsiteY46" fmla="*/ 776897 h 1047321"/>
              <a:gd name="connsiteX47" fmla="*/ 1198575 w 1909011"/>
              <a:gd name="connsiteY47" fmla="*/ 863982 h 1047321"/>
              <a:gd name="connsiteX48" fmla="*/ 1487333 w 1909011"/>
              <a:gd name="connsiteY48" fmla="*/ 863982 h 1047321"/>
              <a:gd name="connsiteX49" fmla="*/ 1487333 w 1909011"/>
              <a:gd name="connsiteY49" fmla="*/ 964818 h 1047321"/>
              <a:gd name="connsiteX50" fmla="*/ 1540042 w 1909011"/>
              <a:gd name="connsiteY50" fmla="*/ 964818 h 1047321"/>
              <a:gd name="connsiteX51" fmla="*/ 1540042 w 1909011"/>
              <a:gd name="connsiteY51" fmla="*/ 1047321 h 1047321"/>
              <a:gd name="connsiteX52" fmla="*/ 1909011 w 1909011"/>
              <a:gd name="connsiteY52" fmla="*/ 1047321 h 104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909011" h="1047321">
                <a:moveTo>
                  <a:pt x="0" y="0"/>
                </a:moveTo>
                <a:lnTo>
                  <a:pt x="50418" y="0"/>
                </a:lnTo>
                <a:lnTo>
                  <a:pt x="50418" y="22918"/>
                </a:lnTo>
                <a:lnTo>
                  <a:pt x="146671" y="22918"/>
                </a:lnTo>
                <a:lnTo>
                  <a:pt x="146671" y="59585"/>
                </a:lnTo>
                <a:lnTo>
                  <a:pt x="181047" y="59585"/>
                </a:lnTo>
                <a:lnTo>
                  <a:pt x="181047" y="82503"/>
                </a:lnTo>
                <a:lnTo>
                  <a:pt x="201672" y="82503"/>
                </a:lnTo>
                <a:lnTo>
                  <a:pt x="201672" y="100836"/>
                </a:lnTo>
                <a:lnTo>
                  <a:pt x="220006" y="100836"/>
                </a:lnTo>
                <a:lnTo>
                  <a:pt x="220006" y="119170"/>
                </a:lnTo>
                <a:lnTo>
                  <a:pt x="220006" y="119170"/>
                </a:lnTo>
                <a:lnTo>
                  <a:pt x="240632" y="119170"/>
                </a:lnTo>
                <a:lnTo>
                  <a:pt x="240632" y="160421"/>
                </a:lnTo>
                <a:lnTo>
                  <a:pt x="362093" y="160421"/>
                </a:lnTo>
                <a:lnTo>
                  <a:pt x="362093" y="199381"/>
                </a:lnTo>
                <a:lnTo>
                  <a:pt x="575224" y="199381"/>
                </a:lnTo>
                <a:lnTo>
                  <a:pt x="575224" y="226881"/>
                </a:lnTo>
                <a:lnTo>
                  <a:pt x="593558" y="226881"/>
                </a:lnTo>
                <a:lnTo>
                  <a:pt x="593558" y="288758"/>
                </a:lnTo>
                <a:lnTo>
                  <a:pt x="607308" y="288758"/>
                </a:lnTo>
                <a:lnTo>
                  <a:pt x="607308" y="327718"/>
                </a:lnTo>
                <a:lnTo>
                  <a:pt x="685227" y="327718"/>
                </a:lnTo>
                <a:lnTo>
                  <a:pt x="685227" y="352927"/>
                </a:lnTo>
                <a:lnTo>
                  <a:pt x="698978" y="352927"/>
                </a:lnTo>
                <a:lnTo>
                  <a:pt x="698978" y="373552"/>
                </a:lnTo>
                <a:lnTo>
                  <a:pt x="756271" y="373552"/>
                </a:lnTo>
                <a:lnTo>
                  <a:pt x="756271" y="396469"/>
                </a:lnTo>
                <a:lnTo>
                  <a:pt x="786063" y="396469"/>
                </a:lnTo>
                <a:lnTo>
                  <a:pt x="786063" y="428554"/>
                </a:lnTo>
                <a:lnTo>
                  <a:pt x="813564" y="428554"/>
                </a:lnTo>
                <a:lnTo>
                  <a:pt x="813564" y="465221"/>
                </a:lnTo>
                <a:lnTo>
                  <a:pt x="870857" y="465221"/>
                </a:lnTo>
                <a:lnTo>
                  <a:pt x="870857" y="508764"/>
                </a:lnTo>
                <a:lnTo>
                  <a:pt x="880024" y="508764"/>
                </a:lnTo>
                <a:lnTo>
                  <a:pt x="880024" y="536265"/>
                </a:lnTo>
                <a:lnTo>
                  <a:pt x="893775" y="536265"/>
                </a:lnTo>
                <a:lnTo>
                  <a:pt x="893775" y="582100"/>
                </a:lnTo>
                <a:lnTo>
                  <a:pt x="980860" y="582100"/>
                </a:lnTo>
                <a:lnTo>
                  <a:pt x="980860" y="616475"/>
                </a:lnTo>
                <a:lnTo>
                  <a:pt x="1113781" y="616475"/>
                </a:lnTo>
                <a:lnTo>
                  <a:pt x="1113781" y="648560"/>
                </a:lnTo>
                <a:lnTo>
                  <a:pt x="1155032" y="648560"/>
                </a:lnTo>
                <a:lnTo>
                  <a:pt x="1155032" y="710436"/>
                </a:lnTo>
                <a:lnTo>
                  <a:pt x="1171074" y="710436"/>
                </a:lnTo>
                <a:lnTo>
                  <a:pt x="1171074" y="776897"/>
                </a:lnTo>
                <a:lnTo>
                  <a:pt x="1198575" y="776897"/>
                </a:lnTo>
                <a:lnTo>
                  <a:pt x="1198575" y="863982"/>
                </a:lnTo>
                <a:lnTo>
                  <a:pt x="1487333" y="863982"/>
                </a:lnTo>
                <a:lnTo>
                  <a:pt x="1487333" y="964818"/>
                </a:lnTo>
                <a:lnTo>
                  <a:pt x="1540042" y="964818"/>
                </a:lnTo>
                <a:lnTo>
                  <a:pt x="1540042" y="1047321"/>
                </a:lnTo>
                <a:lnTo>
                  <a:pt x="1909011" y="1047321"/>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 name="Freeform: Shape 15">
            <a:extLst>
              <a:ext uri="{FF2B5EF4-FFF2-40B4-BE49-F238E27FC236}">
                <a16:creationId xmlns:a16="http://schemas.microsoft.com/office/drawing/2014/main" id="{A24B1160-7F34-474F-8BDB-2BA2781E4F9F}"/>
              </a:ext>
            </a:extLst>
          </p:cNvPr>
          <p:cNvSpPr/>
          <p:nvPr/>
        </p:nvSpPr>
        <p:spPr bwMode="auto">
          <a:xfrm>
            <a:off x="7353114" y="2800380"/>
            <a:ext cx="2252546" cy="1331456"/>
          </a:xfrm>
          <a:custGeom>
            <a:avLst/>
            <a:gdLst>
              <a:gd name="connsiteX0" fmla="*/ 0 w 2252546"/>
              <a:gd name="connsiteY0" fmla="*/ 0 h 1331456"/>
              <a:gd name="connsiteX1" fmla="*/ 46835 w 2252546"/>
              <a:gd name="connsiteY1" fmla="*/ 0 h 1331456"/>
              <a:gd name="connsiteX2" fmla="*/ 46835 w 2252546"/>
              <a:gd name="connsiteY2" fmla="*/ 35684 h 1331456"/>
              <a:gd name="connsiteX3" fmla="*/ 104822 w 2252546"/>
              <a:gd name="connsiteY3" fmla="*/ 35684 h 1331456"/>
              <a:gd name="connsiteX4" fmla="*/ 104822 w 2252546"/>
              <a:gd name="connsiteY4" fmla="*/ 60217 h 1331456"/>
              <a:gd name="connsiteX5" fmla="*/ 149426 w 2252546"/>
              <a:gd name="connsiteY5" fmla="*/ 60217 h 1331456"/>
              <a:gd name="connsiteX6" fmla="*/ 149426 w 2252546"/>
              <a:gd name="connsiteY6" fmla="*/ 82519 h 1331456"/>
              <a:gd name="connsiteX7" fmla="*/ 180650 w 2252546"/>
              <a:gd name="connsiteY7" fmla="*/ 82519 h 1331456"/>
              <a:gd name="connsiteX8" fmla="*/ 180650 w 2252546"/>
              <a:gd name="connsiteY8" fmla="*/ 122664 h 1331456"/>
              <a:gd name="connsiteX9" fmla="*/ 202952 w 2252546"/>
              <a:gd name="connsiteY9" fmla="*/ 122664 h 1331456"/>
              <a:gd name="connsiteX10" fmla="*/ 202952 w 2252546"/>
              <a:gd name="connsiteY10" fmla="*/ 189571 h 1331456"/>
              <a:gd name="connsiteX11" fmla="*/ 330076 w 2252546"/>
              <a:gd name="connsiteY11" fmla="*/ 189571 h 1331456"/>
              <a:gd name="connsiteX12" fmla="*/ 330076 w 2252546"/>
              <a:gd name="connsiteY12" fmla="*/ 223025 h 1331456"/>
              <a:gd name="connsiteX13" fmla="*/ 374681 w 2252546"/>
              <a:gd name="connsiteY13" fmla="*/ 223025 h 1331456"/>
              <a:gd name="connsiteX14" fmla="*/ 374681 w 2252546"/>
              <a:gd name="connsiteY14" fmla="*/ 247558 h 1331456"/>
              <a:gd name="connsiteX15" fmla="*/ 392523 w 2252546"/>
              <a:gd name="connsiteY15" fmla="*/ 247558 h 1331456"/>
              <a:gd name="connsiteX16" fmla="*/ 392523 w 2252546"/>
              <a:gd name="connsiteY16" fmla="*/ 278781 h 1331456"/>
              <a:gd name="connsiteX17" fmla="*/ 439358 w 2252546"/>
              <a:gd name="connsiteY17" fmla="*/ 278781 h 1331456"/>
              <a:gd name="connsiteX18" fmla="*/ 439358 w 2252546"/>
              <a:gd name="connsiteY18" fmla="*/ 294393 h 1331456"/>
              <a:gd name="connsiteX19" fmla="*/ 479503 w 2252546"/>
              <a:gd name="connsiteY19" fmla="*/ 294393 h 1331456"/>
              <a:gd name="connsiteX20" fmla="*/ 479503 w 2252546"/>
              <a:gd name="connsiteY20" fmla="*/ 316695 h 1331456"/>
              <a:gd name="connsiteX21" fmla="*/ 506266 w 2252546"/>
              <a:gd name="connsiteY21" fmla="*/ 316695 h 1331456"/>
              <a:gd name="connsiteX22" fmla="*/ 506266 w 2252546"/>
              <a:gd name="connsiteY22" fmla="*/ 336767 h 1331456"/>
              <a:gd name="connsiteX23" fmla="*/ 553101 w 2252546"/>
              <a:gd name="connsiteY23" fmla="*/ 336767 h 1331456"/>
              <a:gd name="connsiteX24" fmla="*/ 553101 w 2252546"/>
              <a:gd name="connsiteY24" fmla="*/ 388063 h 1331456"/>
              <a:gd name="connsiteX25" fmla="*/ 573173 w 2252546"/>
              <a:gd name="connsiteY25" fmla="*/ 388063 h 1331456"/>
              <a:gd name="connsiteX26" fmla="*/ 573173 w 2252546"/>
              <a:gd name="connsiteY26" fmla="*/ 566482 h 1331456"/>
              <a:gd name="connsiteX27" fmla="*/ 597706 w 2252546"/>
              <a:gd name="connsiteY27" fmla="*/ 566482 h 1331456"/>
              <a:gd name="connsiteX28" fmla="*/ 597706 w 2252546"/>
              <a:gd name="connsiteY28" fmla="*/ 608857 h 1331456"/>
              <a:gd name="connsiteX29" fmla="*/ 622238 w 2252546"/>
              <a:gd name="connsiteY29" fmla="*/ 608857 h 1331456"/>
              <a:gd name="connsiteX30" fmla="*/ 622238 w 2252546"/>
              <a:gd name="connsiteY30" fmla="*/ 646771 h 1331456"/>
              <a:gd name="connsiteX31" fmla="*/ 653462 w 2252546"/>
              <a:gd name="connsiteY31" fmla="*/ 646771 h 1331456"/>
              <a:gd name="connsiteX32" fmla="*/ 653462 w 2252546"/>
              <a:gd name="connsiteY32" fmla="*/ 662383 h 1331456"/>
              <a:gd name="connsiteX33" fmla="*/ 680225 w 2252546"/>
              <a:gd name="connsiteY33" fmla="*/ 662383 h 1331456"/>
              <a:gd name="connsiteX34" fmla="*/ 680225 w 2252546"/>
              <a:gd name="connsiteY34" fmla="*/ 671304 h 1331456"/>
              <a:gd name="connsiteX35" fmla="*/ 711448 w 2252546"/>
              <a:gd name="connsiteY35" fmla="*/ 671304 h 1331456"/>
              <a:gd name="connsiteX36" fmla="*/ 711448 w 2252546"/>
              <a:gd name="connsiteY36" fmla="*/ 691376 h 1331456"/>
              <a:gd name="connsiteX37" fmla="*/ 738211 w 2252546"/>
              <a:gd name="connsiteY37" fmla="*/ 691376 h 1331456"/>
              <a:gd name="connsiteX38" fmla="*/ 738211 w 2252546"/>
              <a:gd name="connsiteY38" fmla="*/ 691376 h 1331456"/>
              <a:gd name="connsiteX39" fmla="*/ 729290 w 2252546"/>
              <a:gd name="connsiteY39" fmla="*/ 700297 h 1331456"/>
              <a:gd name="connsiteX40" fmla="*/ 809579 w 2252546"/>
              <a:gd name="connsiteY40" fmla="*/ 700297 h 1331456"/>
              <a:gd name="connsiteX41" fmla="*/ 809579 w 2252546"/>
              <a:gd name="connsiteY41" fmla="*/ 722599 h 1331456"/>
              <a:gd name="connsiteX42" fmla="*/ 851953 w 2252546"/>
              <a:gd name="connsiteY42" fmla="*/ 722599 h 1331456"/>
              <a:gd name="connsiteX43" fmla="*/ 851953 w 2252546"/>
              <a:gd name="connsiteY43" fmla="*/ 814039 h 1331456"/>
              <a:gd name="connsiteX44" fmla="*/ 874256 w 2252546"/>
              <a:gd name="connsiteY44" fmla="*/ 814039 h 1331456"/>
              <a:gd name="connsiteX45" fmla="*/ 874256 w 2252546"/>
              <a:gd name="connsiteY45" fmla="*/ 938933 h 1331456"/>
              <a:gd name="connsiteX46" fmla="*/ 892098 w 2252546"/>
              <a:gd name="connsiteY46" fmla="*/ 938933 h 1331456"/>
              <a:gd name="connsiteX47" fmla="*/ 892098 w 2252546"/>
              <a:gd name="connsiteY47" fmla="*/ 965696 h 1331456"/>
              <a:gd name="connsiteX48" fmla="*/ 907709 w 2252546"/>
              <a:gd name="connsiteY48" fmla="*/ 965696 h 1331456"/>
              <a:gd name="connsiteX49" fmla="*/ 907709 w 2252546"/>
              <a:gd name="connsiteY49" fmla="*/ 985768 h 1331456"/>
              <a:gd name="connsiteX50" fmla="*/ 985768 w 2252546"/>
              <a:gd name="connsiteY50" fmla="*/ 985768 h 1331456"/>
              <a:gd name="connsiteX51" fmla="*/ 985768 w 2252546"/>
              <a:gd name="connsiteY51" fmla="*/ 1001380 h 1331456"/>
              <a:gd name="connsiteX52" fmla="*/ 1041524 w 2252546"/>
              <a:gd name="connsiteY52" fmla="*/ 1001380 h 1331456"/>
              <a:gd name="connsiteX53" fmla="*/ 1041524 w 2252546"/>
              <a:gd name="connsiteY53" fmla="*/ 1028143 h 1331456"/>
              <a:gd name="connsiteX54" fmla="*/ 1204332 w 2252546"/>
              <a:gd name="connsiteY54" fmla="*/ 1028143 h 1331456"/>
              <a:gd name="connsiteX55" fmla="*/ 1204332 w 2252546"/>
              <a:gd name="connsiteY55" fmla="*/ 1083899 h 1331456"/>
              <a:gd name="connsiteX56" fmla="*/ 1235555 w 2252546"/>
              <a:gd name="connsiteY56" fmla="*/ 1083899 h 1331456"/>
              <a:gd name="connsiteX57" fmla="*/ 1235555 w 2252546"/>
              <a:gd name="connsiteY57" fmla="*/ 1115122 h 1331456"/>
              <a:gd name="connsiteX58" fmla="*/ 1262318 w 2252546"/>
              <a:gd name="connsiteY58" fmla="*/ 1115122 h 1331456"/>
              <a:gd name="connsiteX59" fmla="*/ 1262318 w 2252546"/>
              <a:gd name="connsiteY59" fmla="*/ 1141885 h 1331456"/>
              <a:gd name="connsiteX60" fmla="*/ 1335916 w 2252546"/>
              <a:gd name="connsiteY60" fmla="*/ 1141885 h 1331456"/>
              <a:gd name="connsiteX61" fmla="*/ 1335916 w 2252546"/>
              <a:gd name="connsiteY61" fmla="*/ 1141885 h 1331456"/>
              <a:gd name="connsiteX62" fmla="*/ 1335916 w 2252546"/>
              <a:gd name="connsiteY62" fmla="*/ 1179799 h 1331456"/>
              <a:gd name="connsiteX63" fmla="*/ 1474191 w 2252546"/>
              <a:gd name="connsiteY63" fmla="*/ 1179799 h 1331456"/>
              <a:gd name="connsiteX64" fmla="*/ 1474191 w 2252546"/>
              <a:gd name="connsiteY64" fmla="*/ 1215483 h 1331456"/>
              <a:gd name="connsiteX65" fmla="*/ 1487573 w 2252546"/>
              <a:gd name="connsiteY65" fmla="*/ 1215483 h 1331456"/>
              <a:gd name="connsiteX66" fmla="*/ 1487573 w 2252546"/>
              <a:gd name="connsiteY66" fmla="*/ 1251167 h 1331456"/>
              <a:gd name="connsiteX67" fmla="*/ 1873405 w 2252546"/>
              <a:gd name="connsiteY67" fmla="*/ 1251167 h 1331456"/>
              <a:gd name="connsiteX68" fmla="*/ 1873405 w 2252546"/>
              <a:gd name="connsiteY68" fmla="*/ 1331456 h 1331456"/>
              <a:gd name="connsiteX69" fmla="*/ 2252546 w 2252546"/>
              <a:gd name="connsiteY69" fmla="*/ 1331456 h 133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252546" h="1331456">
                <a:moveTo>
                  <a:pt x="0" y="0"/>
                </a:moveTo>
                <a:lnTo>
                  <a:pt x="46835" y="0"/>
                </a:lnTo>
                <a:lnTo>
                  <a:pt x="46835" y="35684"/>
                </a:lnTo>
                <a:lnTo>
                  <a:pt x="104822" y="35684"/>
                </a:lnTo>
                <a:lnTo>
                  <a:pt x="104822" y="60217"/>
                </a:lnTo>
                <a:lnTo>
                  <a:pt x="149426" y="60217"/>
                </a:lnTo>
                <a:lnTo>
                  <a:pt x="149426" y="82519"/>
                </a:lnTo>
                <a:lnTo>
                  <a:pt x="180650" y="82519"/>
                </a:lnTo>
                <a:lnTo>
                  <a:pt x="180650" y="122664"/>
                </a:lnTo>
                <a:lnTo>
                  <a:pt x="202952" y="122664"/>
                </a:lnTo>
                <a:lnTo>
                  <a:pt x="202952" y="189571"/>
                </a:lnTo>
                <a:lnTo>
                  <a:pt x="330076" y="189571"/>
                </a:lnTo>
                <a:lnTo>
                  <a:pt x="330076" y="223025"/>
                </a:lnTo>
                <a:lnTo>
                  <a:pt x="374681" y="223025"/>
                </a:lnTo>
                <a:lnTo>
                  <a:pt x="374681" y="247558"/>
                </a:lnTo>
                <a:lnTo>
                  <a:pt x="392523" y="247558"/>
                </a:lnTo>
                <a:lnTo>
                  <a:pt x="392523" y="278781"/>
                </a:lnTo>
                <a:lnTo>
                  <a:pt x="439358" y="278781"/>
                </a:lnTo>
                <a:lnTo>
                  <a:pt x="439358" y="294393"/>
                </a:lnTo>
                <a:lnTo>
                  <a:pt x="479503" y="294393"/>
                </a:lnTo>
                <a:lnTo>
                  <a:pt x="479503" y="316695"/>
                </a:lnTo>
                <a:lnTo>
                  <a:pt x="506266" y="316695"/>
                </a:lnTo>
                <a:lnTo>
                  <a:pt x="506266" y="336767"/>
                </a:lnTo>
                <a:lnTo>
                  <a:pt x="553101" y="336767"/>
                </a:lnTo>
                <a:lnTo>
                  <a:pt x="553101" y="388063"/>
                </a:lnTo>
                <a:lnTo>
                  <a:pt x="573173" y="388063"/>
                </a:lnTo>
                <a:lnTo>
                  <a:pt x="573173" y="566482"/>
                </a:lnTo>
                <a:lnTo>
                  <a:pt x="597706" y="566482"/>
                </a:lnTo>
                <a:lnTo>
                  <a:pt x="597706" y="608857"/>
                </a:lnTo>
                <a:lnTo>
                  <a:pt x="622238" y="608857"/>
                </a:lnTo>
                <a:lnTo>
                  <a:pt x="622238" y="646771"/>
                </a:lnTo>
                <a:lnTo>
                  <a:pt x="653462" y="646771"/>
                </a:lnTo>
                <a:lnTo>
                  <a:pt x="653462" y="662383"/>
                </a:lnTo>
                <a:lnTo>
                  <a:pt x="680225" y="662383"/>
                </a:lnTo>
                <a:lnTo>
                  <a:pt x="680225" y="671304"/>
                </a:lnTo>
                <a:lnTo>
                  <a:pt x="711448" y="671304"/>
                </a:lnTo>
                <a:lnTo>
                  <a:pt x="711448" y="691376"/>
                </a:lnTo>
                <a:lnTo>
                  <a:pt x="738211" y="691376"/>
                </a:lnTo>
                <a:lnTo>
                  <a:pt x="738211" y="691376"/>
                </a:lnTo>
                <a:lnTo>
                  <a:pt x="729290" y="700297"/>
                </a:lnTo>
                <a:lnTo>
                  <a:pt x="809579" y="700297"/>
                </a:lnTo>
                <a:lnTo>
                  <a:pt x="809579" y="722599"/>
                </a:lnTo>
                <a:lnTo>
                  <a:pt x="851953" y="722599"/>
                </a:lnTo>
                <a:lnTo>
                  <a:pt x="851953" y="814039"/>
                </a:lnTo>
                <a:lnTo>
                  <a:pt x="874256" y="814039"/>
                </a:lnTo>
                <a:lnTo>
                  <a:pt x="874256" y="938933"/>
                </a:lnTo>
                <a:lnTo>
                  <a:pt x="892098" y="938933"/>
                </a:lnTo>
                <a:lnTo>
                  <a:pt x="892098" y="965696"/>
                </a:lnTo>
                <a:lnTo>
                  <a:pt x="907709" y="965696"/>
                </a:lnTo>
                <a:lnTo>
                  <a:pt x="907709" y="985768"/>
                </a:lnTo>
                <a:lnTo>
                  <a:pt x="985768" y="985768"/>
                </a:lnTo>
                <a:lnTo>
                  <a:pt x="985768" y="1001380"/>
                </a:lnTo>
                <a:lnTo>
                  <a:pt x="1041524" y="1001380"/>
                </a:lnTo>
                <a:lnTo>
                  <a:pt x="1041524" y="1028143"/>
                </a:lnTo>
                <a:lnTo>
                  <a:pt x="1204332" y="1028143"/>
                </a:lnTo>
                <a:lnTo>
                  <a:pt x="1204332" y="1083899"/>
                </a:lnTo>
                <a:lnTo>
                  <a:pt x="1235555" y="1083899"/>
                </a:lnTo>
                <a:lnTo>
                  <a:pt x="1235555" y="1115122"/>
                </a:lnTo>
                <a:lnTo>
                  <a:pt x="1262318" y="1115122"/>
                </a:lnTo>
                <a:lnTo>
                  <a:pt x="1262318" y="1141885"/>
                </a:lnTo>
                <a:lnTo>
                  <a:pt x="1335916" y="1141885"/>
                </a:lnTo>
                <a:lnTo>
                  <a:pt x="1335916" y="1141885"/>
                </a:lnTo>
                <a:lnTo>
                  <a:pt x="1335916" y="1179799"/>
                </a:lnTo>
                <a:lnTo>
                  <a:pt x="1474191" y="1179799"/>
                </a:lnTo>
                <a:lnTo>
                  <a:pt x="1474191" y="1215483"/>
                </a:lnTo>
                <a:lnTo>
                  <a:pt x="1487573" y="1215483"/>
                </a:lnTo>
                <a:lnTo>
                  <a:pt x="1487573" y="1251167"/>
                </a:lnTo>
                <a:lnTo>
                  <a:pt x="1873405" y="1251167"/>
                </a:lnTo>
                <a:lnTo>
                  <a:pt x="1873405" y="1331456"/>
                </a:lnTo>
                <a:lnTo>
                  <a:pt x="2252546" y="1331456"/>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5" name="Freeform: Shape 14">
            <a:extLst>
              <a:ext uri="{FF2B5EF4-FFF2-40B4-BE49-F238E27FC236}">
                <a16:creationId xmlns:a16="http://schemas.microsoft.com/office/drawing/2014/main" id="{9AC606FE-D1C1-451C-BD44-19F617E08242}"/>
              </a:ext>
            </a:extLst>
          </p:cNvPr>
          <p:cNvSpPr/>
          <p:nvPr/>
        </p:nvSpPr>
        <p:spPr bwMode="auto">
          <a:xfrm>
            <a:off x="7364265" y="2795920"/>
            <a:ext cx="2277079" cy="974617"/>
          </a:xfrm>
          <a:custGeom>
            <a:avLst/>
            <a:gdLst>
              <a:gd name="connsiteX0" fmla="*/ 0 w 2277079"/>
              <a:gd name="connsiteY0" fmla="*/ 0 h 994689"/>
              <a:gd name="connsiteX1" fmla="*/ 0 w 2277079"/>
              <a:gd name="connsiteY1" fmla="*/ 28993 h 994689"/>
              <a:gd name="connsiteX2" fmla="*/ 51296 w 2277079"/>
              <a:gd name="connsiteY2" fmla="*/ 28993 h 994689"/>
              <a:gd name="connsiteX3" fmla="*/ 51296 w 2277079"/>
              <a:gd name="connsiteY3" fmla="*/ 57986 h 994689"/>
              <a:gd name="connsiteX4" fmla="*/ 140506 w 2277079"/>
              <a:gd name="connsiteY4" fmla="*/ 57986 h 994689"/>
              <a:gd name="connsiteX5" fmla="*/ 140506 w 2277079"/>
              <a:gd name="connsiteY5" fmla="*/ 80289 h 994689"/>
              <a:gd name="connsiteX6" fmla="*/ 160578 w 2277079"/>
              <a:gd name="connsiteY6" fmla="*/ 80289 h 994689"/>
              <a:gd name="connsiteX7" fmla="*/ 160578 w 2277079"/>
              <a:gd name="connsiteY7" fmla="*/ 95900 h 994689"/>
              <a:gd name="connsiteX8" fmla="*/ 185111 w 2277079"/>
              <a:gd name="connsiteY8" fmla="*/ 95900 h 994689"/>
              <a:gd name="connsiteX9" fmla="*/ 185111 w 2277079"/>
              <a:gd name="connsiteY9" fmla="*/ 165038 h 994689"/>
              <a:gd name="connsiteX10" fmla="*/ 216334 w 2277079"/>
              <a:gd name="connsiteY10" fmla="*/ 165038 h 994689"/>
              <a:gd name="connsiteX11" fmla="*/ 216334 w 2277079"/>
              <a:gd name="connsiteY11" fmla="*/ 187340 h 994689"/>
              <a:gd name="connsiteX12" fmla="*/ 267630 w 2277079"/>
              <a:gd name="connsiteY12" fmla="*/ 187340 h 994689"/>
              <a:gd name="connsiteX13" fmla="*/ 267630 w 2277079"/>
              <a:gd name="connsiteY13" fmla="*/ 207413 h 994689"/>
              <a:gd name="connsiteX14" fmla="*/ 303314 w 2277079"/>
              <a:gd name="connsiteY14" fmla="*/ 207413 h 994689"/>
              <a:gd name="connsiteX15" fmla="*/ 303314 w 2277079"/>
              <a:gd name="connsiteY15" fmla="*/ 231945 h 994689"/>
              <a:gd name="connsiteX16" fmla="*/ 359070 w 2277079"/>
              <a:gd name="connsiteY16" fmla="*/ 231945 h 994689"/>
              <a:gd name="connsiteX17" fmla="*/ 359070 w 2277079"/>
              <a:gd name="connsiteY17" fmla="*/ 245327 h 994689"/>
              <a:gd name="connsiteX18" fmla="*/ 359070 w 2277079"/>
              <a:gd name="connsiteY18" fmla="*/ 245327 h 994689"/>
              <a:gd name="connsiteX19" fmla="*/ 374681 w 2277079"/>
              <a:gd name="connsiteY19" fmla="*/ 260938 h 994689"/>
              <a:gd name="connsiteX20" fmla="*/ 403675 w 2277079"/>
              <a:gd name="connsiteY20" fmla="*/ 260938 h 994689"/>
              <a:gd name="connsiteX21" fmla="*/ 403675 w 2277079"/>
              <a:gd name="connsiteY21" fmla="*/ 287701 h 994689"/>
              <a:gd name="connsiteX22" fmla="*/ 492884 w 2277079"/>
              <a:gd name="connsiteY22" fmla="*/ 287701 h 994689"/>
              <a:gd name="connsiteX23" fmla="*/ 492884 w 2277079"/>
              <a:gd name="connsiteY23" fmla="*/ 298853 h 994689"/>
              <a:gd name="connsiteX24" fmla="*/ 535259 w 2277079"/>
              <a:gd name="connsiteY24" fmla="*/ 298853 h 994689"/>
              <a:gd name="connsiteX25" fmla="*/ 535259 w 2277079"/>
              <a:gd name="connsiteY25" fmla="*/ 327846 h 994689"/>
              <a:gd name="connsiteX26" fmla="*/ 548640 w 2277079"/>
              <a:gd name="connsiteY26" fmla="*/ 327846 h 994689"/>
              <a:gd name="connsiteX27" fmla="*/ 548640 w 2277079"/>
              <a:gd name="connsiteY27" fmla="*/ 347918 h 994689"/>
              <a:gd name="connsiteX28" fmla="*/ 553101 w 2277079"/>
              <a:gd name="connsiteY28" fmla="*/ 347918 h 994689"/>
              <a:gd name="connsiteX29" fmla="*/ 553101 w 2277079"/>
              <a:gd name="connsiteY29" fmla="*/ 376911 h 994689"/>
              <a:gd name="connsiteX30" fmla="*/ 588785 w 2277079"/>
              <a:gd name="connsiteY30" fmla="*/ 376911 h 994689"/>
              <a:gd name="connsiteX31" fmla="*/ 588785 w 2277079"/>
              <a:gd name="connsiteY31" fmla="*/ 412595 h 994689"/>
              <a:gd name="connsiteX32" fmla="*/ 608857 w 2277079"/>
              <a:gd name="connsiteY32" fmla="*/ 412595 h 994689"/>
              <a:gd name="connsiteX33" fmla="*/ 608857 w 2277079"/>
              <a:gd name="connsiteY33" fmla="*/ 448279 h 994689"/>
              <a:gd name="connsiteX34" fmla="*/ 631159 w 2277079"/>
              <a:gd name="connsiteY34" fmla="*/ 448279 h 994689"/>
              <a:gd name="connsiteX35" fmla="*/ 631159 w 2277079"/>
              <a:gd name="connsiteY35" fmla="*/ 477272 h 994689"/>
              <a:gd name="connsiteX36" fmla="*/ 651232 w 2277079"/>
              <a:gd name="connsiteY36" fmla="*/ 477272 h 994689"/>
              <a:gd name="connsiteX37" fmla="*/ 651232 w 2277079"/>
              <a:gd name="connsiteY37" fmla="*/ 495114 h 994689"/>
              <a:gd name="connsiteX38" fmla="*/ 682455 w 2277079"/>
              <a:gd name="connsiteY38" fmla="*/ 495114 h 994689"/>
              <a:gd name="connsiteX39" fmla="*/ 682455 w 2277079"/>
              <a:gd name="connsiteY39" fmla="*/ 504035 h 994689"/>
              <a:gd name="connsiteX40" fmla="*/ 729290 w 2277079"/>
              <a:gd name="connsiteY40" fmla="*/ 504035 h 994689"/>
              <a:gd name="connsiteX41" fmla="*/ 729290 w 2277079"/>
              <a:gd name="connsiteY41" fmla="*/ 526338 h 994689"/>
              <a:gd name="connsiteX42" fmla="*/ 773895 w 2277079"/>
              <a:gd name="connsiteY42" fmla="*/ 526338 h 994689"/>
              <a:gd name="connsiteX43" fmla="*/ 773895 w 2277079"/>
              <a:gd name="connsiteY43" fmla="*/ 546410 h 994689"/>
              <a:gd name="connsiteX44" fmla="*/ 847493 w 2277079"/>
              <a:gd name="connsiteY44" fmla="*/ 546410 h 994689"/>
              <a:gd name="connsiteX45" fmla="*/ 847493 w 2277079"/>
              <a:gd name="connsiteY45" fmla="*/ 579863 h 994689"/>
              <a:gd name="connsiteX46" fmla="*/ 865335 w 2277079"/>
              <a:gd name="connsiteY46" fmla="*/ 579863 h 994689"/>
              <a:gd name="connsiteX47" fmla="*/ 865335 w 2277079"/>
              <a:gd name="connsiteY47" fmla="*/ 666843 h 994689"/>
              <a:gd name="connsiteX48" fmla="*/ 885407 w 2277079"/>
              <a:gd name="connsiteY48" fmla="*/ 666843 h 994689"/>
              <a:gd name="connsiteX49" fmla="*/ 885407 w 2277079"/>
              <a:gd name="connsiteY49" fmla="*/ 693606 h 994689"/>
              <a:gd name="connsiteX50" fmla="*/ 994689 w 2277079"/>
              <a:gd name="connsiteY50" fmla="*/ 693606 h 994689"/>
              <a:gd name="connsiteX51" fmla="*/ 994689 w 2277079"/>
              <a:gd name="connsiteY51" fmla="*/ 693606 h 994689"/>
              <a:gd name="connsiteX52" fmla="*/ 994689 w 2277079"/>
              <a:gd name="connsiteY52" fmla="*/ 711448 h 994689"/>
              <a:gd name="connsiteX53" fmla="*/ 1126274 w 2277079"/>
              <a:gd name="connsiteY53" fmla="*/ 711448 h 994689"/>
              <a:gd name="connsiteX54" fmla="*/ 1126274 w 2277079"/>
              <a:gd name="connsiteY54" fmla="*/ 727059 h 994689"/>
              <a:gd name="connsiteX55" fmla="*/ 1150806 w 2277079"/>
              <a:gd name="connsiteY55" fmla="*/ 727059 h 994689"/>
              <a:gd name="connsiteX56" fmla="*/ 1150806 w 2277079"/>
              <a:gd name="connsiteY56" fmla="*/ 744901 h 994689"/>
              <a:gd name="connsiteX57" fmla="*/ 1182030 w 2277079"/>
              <a:gd name="connsiteY57" fmla="*/ 744901 h 994689"/>
              <a:gd name="connsiteX58" fmla="*/ 1182030 w 2277079"/>
              <a:gd name="connsiteY58" fmla="*/ 787276 h 994689"/>
              <a:gd name="connsiteX59" fmla="*/ 1429587 w 2277079"/>
              <a:gd name="connsiteY59" fmla="*/ 787276 h 994689"/>
              <a:gd name="connsiteX60" fmla="*/ 1429587 w 2277079"/>
              <a:gd name="connsiteY60" fmla="*/ 811809 h 994689"/>
              <a:gd name="connsiteX61" fmla="*/ 1474192 w 2277079"/>
              <a:gd name="connsiteY61" fmla="*/ 811809 h 994689"/>
              <a:gd name="connsiteX62" fmla="*/ 1474192 w 2277079"/>
              <a:gd name="connsiteY62" fmla="*/ 849723 h 994689"/>
              <a:gd name="connsiteX63" fmla="*/ 1616927 w 2277079"/>
              <a:gd name="connsiteY63" fmla="*/ 849723 h 994689"/>
              <a:gd name="connsiteX64" fmla="*/ 1616927 w 2277079"/>
              <a:gd name="connsiteY64" fmla="*/ 883177 h 994689"/>
              <a:gd name="connsiteX65" fmla="*/ 1752972 w 2277079"/>
              <a:gd name="connsiteY65" fmla="*/ 883177 h 994689"/>
              <a:gd name="connsiteX66" fmla="*/ 1752972 w 2277079"/>
              <a:gd name="connsiteY66" fmla="*/ 925551 h 994689"/>
              <a:gd name="connsiteX67" fmla="*/ 1857794 w 2277079"/>
              <a:gd name="connsiteY67" fmla="*/ 925551 h 994689"/>
              <a:gd name="connsiteX68" fmla="*/ 1857794 w 2277079"/>
              <a:gd name="connsiteY68" fmla="*/ 974617 h 994689"/>
              <a:gd name="connsiteX69" fmla="*/ 2277079 w 2277079"/>
              <a:gd name="connsiteY69" fmla="*/ 974617 h 994689"/>
              <a:gd name="connsiteX70" fmla="*/ 2277079 w 2277079"/>
              <a:gd name="connsiteY70" fmla="*/ 994689 h 994689"/>
              <a:gd name="connsiteX0" fmla="*/ 0 w 2277079"/>
              <a:gd name="connsiteY0" fmla="*/ 0 h 974617"/>
              <a:gd name="connsiteX1" fmla="*/ 0 w 2277079"/>
              <a:gd name="connsiteY1" fmla="*/ 28993 h 974617"/>
              <a:gd name="connsiteX2" fmla="*/ 51296 w 2277079"/>
              <a:gd name="connsiteY2" fmla="*/ 28993 h 974617"/>
              <a:gd name="connsiteX3" fmla="*/ 51296 w 2277079"/>
              <a:gd name="connsiteY3" fmla="*/ 57986 h 974617"/>
              <a:gd name="connsiteX4" fmla="*/ 140506 w 2277079"/>
              <a:gd name="connsiteY4" fmla="*/ 57986 h 974617"/>
              <a:gd name="connsiteX5" fmla="*/ 140506 w 2277079"/>
              <a:gd name="connsiteY5" fmla="*/ 80289 h 974617"/>
              <a:gd name="connsiteX6" fmla="*/ 160578 w 2277079"/>
              <a:gd name="connsiteY6" fmla="*/ 80289 h 974617"/>
              <a:gd name="connsiteX7" fmla="*/ 160578 w 2277079"/>
              <a:gd name="connsiteY7" fmla="*/ 95900 h 974617"/>
              <a:gd name="connsiteX8" fmla="*/ 185111 w 2277079"/>
              <a:gd name="connsiteY8" fmla="*/ 95900 h 974617"/>
              <a:gd name="connsiteX9" fmla="*/ 185111 w 2277079"/>
              <a:gd name="connsiteY9" fmla="*/ 165038 h 974617"/>
              <a:gd name="connsiteX10" fmla="*/ 216334 w 2277079"/>
              <a:gd name="connsiteY10" fmla="*/ 165038 h 974617"/>
              <a:gd name="connsiteX11" fmla="*/ 216334 w 2277079"/>
              <a:gd name="connsiteY11" fmla="*/ 187340 h 974617"/>
              <a:gd name="connsiteX12" fmla="*/ 267630 w 2277079"/>
              <a:gd name="connsiteY12" fmla="*/ 187340 h 974617"/>
              <a:gd name="connsiteX13" fmla="*/ 267630 w 2277079"/>
              <a:gd name="connsiteY13" fmla="*/ 207413 h 974617"/>
              <a:gd name="connsiteX14" fmla="*/ 303314 w 2277079"/>
              <a:gd name="connsiteY14" fmla="*/ 207413 h 974617"/>
              <a:gd name="connsiteX15" fmla="*/ 303314 w 2277079"/>
              <a:gd name="connsiteY15" fmla="*/ 231945 h 974617"/>
              <a:gd name="connsiteX16" fmla="*/ 359070 w 2277079"/>
              <a:gd name="connsiteY16" fmla="*/ 231945 h 974617"/>
              <a:gd name="connsiteX17" fmla="*/ 359070 w 2277079"/>
              <a:gd name="connsiteY17" fmla="*/ 245327 h 974617"/>
              <a:gd name="connsiteX18" fmla="*/ 359070 w 2277079"/>
              <a:gd name="connsiteY18" fmla="*/ 245327 h 974617"/>
              <a:gd name="connsiteX19" fmla="*/ 374681 w 2277079"/>
              <a:gd name="connsiteY19" fmla="*/ 260938 h 974617"/>
              <a:gd name="connsiteX20" fmla="*/ 403675 w 2277079"/>
              <a:gd name="connsiteY20" fmla="*/ 260938 h 974617"/>
              <a:gd name="connsiteX21" fmla="*/ 403675 w 2277079"/>
              <a:gd name="connsiteY21" fmla="*/ 287701 h 974617"/>
              <a:gd name="connsiteX22" fmla="*/ 492884 w 2277079"/>
              <a:gd name="connsiteY22" fmla="*/ 287701 h 974617"/>
              <a:gd name="connsiteX23" fmla="*/ 492884 w 2277079"/>
              <a:gd name="connsiteY23" fmla="*/ 298853 h 974617"/>
              <a:gd name="connsiteX24" fmla="*/ 535259 w 2277079"/>
              <a:gd name="connsiteY24" fmla="*/ 298853 h 974617"/>
              <a:gd name="connsiteX25" fmla="*/ 535259 w 2277079"/>
              <a:gd name="connsiteY25" fmla="*/ 327846 h 974617"/>
              <a:gd name="connsiteX26" fmla="*/ 548640 w 2277079"/>
              <a:gd name="connsiteY26" fmla="*/ 327846 h 974617"/>
              <a:gd name="connsiteX27" fmla="*/ 548640 w 2277079"/>
              <a:gd name="connsiteY27" fmla="*/ 347918 h 974617"/>
              <a:gd name="connsiteX28" fmla="*/ 553101 w 2277079"/>
              <a:gd name="connsiteY28" fmla="*/ 347918 h 974617"/>
              <a:gd name="connsiteX29" fmla="*/ 553101 w 2277079"/>
              <a:gd name="connsiteY29" fmla="*/ 376911 h 974617"/>
              <a:gd name="connsiteX30" fmla="*/ 588785 w 2277079"/>
              <a:gd name="connsiteY30" fmla="*/ 376911 h 974617"/>
              <a:gd name="connsiteX31" fmla="*/ 588785 w 2277079"/>
              <a:gd name="connsiteY31" fmla="*/ 412595 h 974617"/>
              <a:gd name="connsiteX32" fmla="*/ 608857 w 2277079"/>
              <a:gd name="connsiteY32" fmla="*/ 412595 h 974617"/>
              <a:gd name="connsiteX33" fmla="*/ 608857 w 2277079"/>
              <a:gd name="connsiteY33" fmla="*/ 448279 h 974617"/>
              <a:gd name="connsiteX34" fmla="*/ 631159 w 2277079"/>
              <a:gd name="connsiteY34" fmla="*/ 448279 h 974617"/>
              <a:gd name="connsiteX35" fmla="*/ 631159 w 2277079"/>
              <a:gd name="connsiteY35" fmla="*/ 477272 h 974617"/>
              <a:gd name="connsiteX36" fmla="*/ 651232 w 2277079"/>
              <a:gd name="connsiteY36" fmla="*/ 477272 h 974617"/>
              <a:gd name="connsiteX37" fmla="*/ 651232 w 2277079"/>
              <a:gd name="connsiteY37" fmla="*/ 495114 h 974617"/>
              <a:gd name="connsiteX38" fmla="*/ 682455 w 2277079"/>
              <a:gd name="connsiteY38" fmla="*/ 495114 h 974617"/>
              <a:gd name="connsiteX39" fmla="*/ 682455 w 2277079"/>
              <a:gd name="connsiteY39" fmla="*/ 504035 h 974617"/>
              <a:gd name="connsiteX40" fmla="*/ 729290 w 2277079"/>
              <a:gd name="connsiteY40" fmla="*/ 504035 h 974617"/>
              <a:gd name="connsiteX41" fmla="*/ 729290 w 2277079"/>
              <a:gd name="connsiteY41" fmla="*/ 526338 h 974617"/>
              <a:gd name="connsiteX42" fmla="*/ 773895 w 2277079"/>
              <a:gd name="connsiteY42" fmla="*/ 526338 h 974617"/>
              <a:gd name="connsiteX43" fmla="*/ 773895 w 2277079"/>
              <a:gd name="connsiteY43" fmla="*/ 546410 h 974617"/>
              <a:gd name="connsiteX44" fmla="*/ 847493 w 2277079"/>
              <a:gd name="connsiteY44" fmla="*/ 546410 h 974617"/>
              <a:gd name="connsiteX45" fmla="*/ 847493 w 2277079"/>
              <a:gd name="connsiteY45" fmla="*/ 579863 h 974617"/>
              <a:gd name="connsiteX46" fmla="*/ 865335 w 2277079"/>
              <a:gd name="connsiteY46" fmla="*/ 579863 h 974617"/>
              <a:gd name="connsiteX47" fmla="*/ 865335 w 2277079"/>
              <a:gd name="connsiteY47" fmla="*/ 666843 h 974617"/>
              <a:gd name="connsiteX48" fmla="*/ 885407 w 2277079"/>
              <a:gd name="connsiteY48" fmla="*/ 666843 h 974617"/>
              <a:gd name="connsiteX49" fmla="*/ 885407 w 2277079"/>
              <a:gd name="connsiteY49" fmla="*/ 693606 h 974617"/>
              <a:gd name="connsiteX50" fmla="*/ 994689 w 2277079"/>
              <a:gd name="connsiteY50" fmla="*/ 693606 h 974617"/>
              <a:gd name="connsiteX51" fmla="*/ 994689 w 2277079"/>
              <a:gd name="connsiteY51" fmla="*/ 693606 h 974617"/>
              <a:gd name="connsiteX52" fmla="*/ 994689 w 2277079"/>
              <a:gd name="connsiteY52" fmla="*/ 711448 h 974617"/>
              <a:gd name="connsiteX53" fmla="*/ 1126274 w 2277079"/>
              <a:gd name="connsiteY53" fmla="*/ 711448 h 974617"/>
              <a:gd name="connsiteX54" fmla="*/ 1126274 w 2277079"/>
              <a:gd name="connsiteY54" fmla="*/ 727059 h 974617"/>
              <a:gd name="connsiteX55" fmla="*/ 1150806 w 2277079"/>
              <a:gd name="connsiteY55" fmla="*/ 727059 h 974617"/>
              <a:gd name="connsiteX56" fmla="*/ 1150806 w 2277079"/>
              <a:gd name="connsiteY56" fmla="*/ 744901 h 974617"/>
              <a:gd name="connsiteX57" fmla="*/ 1182030 w 2277079"/>
              <a:gd name="connsiteY57" fmla="*/ 744901 h 974617"/>
              <a:gd name="connsiteX58" fmla="*/ 1182030 w 2277079"/>
              <a:gd name="connsiteY58" fmla="*/ 787276 h 974617"/>
              <a:gd name="connsiteX59" fmla="*/ 1429587 w 2277079"/>
              <a:gd name="connsiteY59" fmla="*/ 787276 h 974617"/>
              <a:gd name="connsiteX60" fmla="*/ 1429587 w 2277079"/>
              <a:gd name="connsiteY60" fmla="*/ 811809 h 974617"/>
              <a:gd name="connsiteX61" fmla="*/ 1474192 w 2277079"/>
              <a:gd name="connsiteY61" fmla="*/ 811809 h 974617"/>
              <a:gd name="connsiteX62" fmla="*/ 1474192 w 2277079"/>
              <a:gd name="connsiteY62" fmla="*/ 849723 h 974617"/>
              <a:gd name="connsiteX63" fmla="*/ 1616927 w 2277079"/>
              <a:gd name="connsiteY63" fmla="*/ 849723 h 974617"/>
              <a:gd name="connsiteX64" fmla="*/ 1616927 w 2277079"/>
              <a:gd name="connsiteY64" fmla="*/ 883177 h 974617"/>
              <a:gd name="connsiteX65" fmla="*/ 1752972 w 2277079"/>
              <a:gd name="connsiteY65" fmla="*/ 883177 h 974617"/>
              <a:gd name="connsiteX66" fmla="*/ 1752972 w 2277079"/>
              <a:gd name="connsiteY66" fmla="*/ 925551 h 974617"/>
              <a:gd name="connsiteX67" fmla="*/ 1857794 w 2277079"/>
              <a:gd name="connsiteY67" fmla="*/ 925551 h 974617"/>
              <a:gd name="connsiteX68" fmla="*/ 1857794 w 2277079"/>
              <a:gd name="connsiteY68" fmla="*/ 974617 h 974617"/>
              <a:gd name="connsiteX69" fmla="*/ 2277079 w 2277079"/>
              <a:gd name="connsiteY69" fmla="*/ 974617 h 97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277079" h="974617">
                <a:moveTo>
                  <a:pt x="0" y="0"/>
                </a:moveTo>
                <a:lnTo>
                  <a:pt x="0" y="28993"/>
                </a:lnTo>
                <a:lnTo>
                  <a:pt x="51296" y="28993"/>
                </a:lnTo>
                <a:lnTo>
                  <a:pt x="51296" y="57986"/>
                </a:lnTo>
                <a:lnTo>
                  <a:pt x="140506" y="57986"/>
                </a:lnTo>
                <a:lnTo>
                  <a:pt x="140506" y="80289"/>
                </a:lnTo>
                <a:lnTo>
                  <a:pt x="160578" y="80289"/>
                </a:lnTo>
                <a:lnTo>
                  <a:pt x="160578" y="95900"/>
                </a:lnTo>
                <a:lnTo>
                  <a:pt x="185111" y="95900"/>
                </a:lnTo>
                <a:lnTo>
                  <a:pt x="185111" y="165038"/>
                </a:lnTo>
                <a:lnTo>
                  <a:pt x="216334" y="165038"/>
                </a:lnTo>
                <a:lnTo>
                  <a:pt x="216334" y="187340"/>
                </a:lnTo>
                <a:lnTo>
                  <a:pt x="267630" y="187340"/>
                </a:lnTo>
                <a:lnTo>
                  <a:pt x="267630" y="207413"/>
                </a:lnTo>
                <a:lnTo>
                  <a:pt x="303314" y="207413"/>
                </a:lnTo>
                <a:lnTo>
                  <a:pt x="303314" y="231945"/>
                </a:lnTo>
                <a:lnTo>
                  <a:pt x="359070" y="231945"/>
                </a:lnTo>
                <a:lnTo>
                  <a:pt x="359070" y="245327"/>
                </a:lnTo>
                <a:lnTo>
                  <a:pt x="359070" y="245327"/>
                </a:lnTo>
                <a:lnTo>
                  <a:pt x="374681" y="260938"/>
                </a:lnTo>
                <a:lnTo>
                  <a:pt x="403675" y="260938"/>
                </a:lnTo>
                <a:lnTo>
                  <a:pt x="403675" y="287701"/>
                </a:lnTo>
                <a:lnTo>
                  <a:pt x="492884" y="287701"/>
                </a:lnTo>
                <a:lnTo>
                  <a:pt x="492884" y="298853"/>
                </a:lnTo>
                <a:lnTo>
                  <a:pt x="535259" y="298853"/>
                </a:lnTo>
                <a:lnTo>
                  <a:pt x="535259" y="327846"/>
                </a:lnTo>
                <a:lnTo>
                  <a:pt x="548640" y="327846"/>
                </a:lnTo>
                <a:lnTo>
                  <a:pt x="548640" y="347918"/>
                </a:lnTo>
                <a:lnTo>
                  <a:pt x="553101" y="347918"/>
                </a:lnTo>
                <a:lnTo>
                  <a:pt x="553101" y="376911"/>
                </a:lnTo>
                <a:lnTo>
                  <a:pt x="588785" y="376911"/>
                </a:lnTo>
                <a:lnTo>
                  <a:pt x="588785" y="412595"/>
                </a:lnTo>
                <a:lnTo>
                  <a:pt x="608857" y="412595"/>
                </a:lnTo>
                <a:lnTo>
                  <a:pt x="608857" y="448279"/>
                </a:lnTo>
                <a:lnTo>
                  <a:pt x="631159" y="448279"/>
                </a:lnTo>
                <a:lnTo>
                  <a:pt x="631159" y="477272"/>
                </a:lnTo>
                <a:lnTo>
                  <a:pt x="651232" y="477272"/>
                </a:lnTo>
                <a:lnTo>
                  <a:pt x="651232" y="495114"/>
                </a:lnTo>
                <a:lnTo>
                  <a:pt x="682455" y="495114"/>
                </a:lnTo>
                <a:lnTo>
                  <a:pt x="682455" y="504035"/>
                </a:lnTo>
                <a:lnTo>
                  <a:pt x="729290" y="504035"/>
                </a:lnTo>
                <a:lnTo>
                  <a:pt x="729290" y="526338"/>
                </a:lnTo>
                <a:lnTo>
                  <a:pt x="773895" y="526338"/>
                </a:lnTo>
                <a:lnTo>
                  <a:pt x="773895" y="546410"/>
                </a:lnTo>
                <a:lnTo>
                  <a:pt x="847493" y="546410"/>
                </a:lnTo>
                <a:lnTo>
                  <a:pt x="847493" y="579863"/>
                </a:lnTo>
                <a:lnTo>
                  <a:pt x="865335" y="579863"/>
                </a:lnTo>
                <a:lnTo>
                  <a:pt x="865335" y="666843"/>
                </a:lnTo>
                <a:lnTo>
                  <a:pt x="885407" y="666843"/>
                </a:lnTo>
                <a:lnTo>
                  <a:pt x="885407" y="693606"/>
                </a:lnTo>
                <a:lnTo>
                  <a:pt x="994689" y="693606"/>
                </a:lnTo>
                <a:lnTo>
                  <a:pt x="994689" y="693606"/>
                </a:lnTo>
                <a:lnTo>
                  <a:pt x="994689" y="711448"/>
                </a:lnTo>
                <a:lnTo>
                  <a:pt x="1126274" y="711448"/>
                </a:lnTo>
                <a:lnTo>
                  <a:pt x="1126274" y="727059"/>
                </a:lnTo>
                <a:lnTo>
                  <a:pt x="1150806" y="727059"/>
                </a:lnTo>
                <a:lnTo>
                  <a:pt x="1150806" y="744901"/>
                </a:lnTo>
                <a:lnTo>
                  <a:pt x="1182030" y="744901"/>
                </a:lnTo>
                <a:lnTo>
                  <a:pt x="1182030" y="787276"/>
                </a:lnTo>
                <a:lnTo>
                  <a:pt x="1429587" y="787276"/>
                </a:lnTo>
                <a:lnTo>
                  <a:pt x="1429587" y="811809"/>
                </a:lnTo>
                <a:lnTo>
                  <a:pt x="1474192" y="811809"/>
                </a:lnTo>
                <a:lnTo>
                  <a:pt x="1474192" y="849723"/>
                </a:lnTo>
                <a:lnTo>
                  <a:pt x="1616927" y="849723"/>
                </a:lnTo>
                <a:lnTo>
                  <a:pt x="1616927" y="883177"/>
                </a:lnTo>
                <a:lnTo>
                  <a:pt x="1752972" y="883177"/>
                </a:lnTo>
                <a:lnTo>
                  <a:pt x="1752972" y="925551"/>
                </a:lnTo>
                <a:lnTo>
                  <a:pt x="1857794" y="925551"/>
                </a:lnTo>
                <a:lnTo>
                  <a:pt x="1857794" y="974617"/>
                </a:lnTo>
                <a:lnTo>
                  <a:pt x="2277079" y="974617"/>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3" name="Freeform: Shape 12">
            <a:extLst>
              <a:ext uri="{FF2B5EF4-FFF2-40B4-BE49-F238E27FC236}">
                <a16:creationId xmlns:a16="http://schemas.microsoft.com/office/drawing/2014/main" id="{56FC4A9A-B653-4D8B-ABCC-0359AB8B7759}"/>
              </a:ext>
            </a:extLst>
          </p:cNvPr>
          <p:cNvSpPr/>
          <p:nvPr/>
        </p:nvSpPr>
        <p:spPr bwMode="auto">
          <a:xfrm>
            <a:off x="7350369" y="984738"/>
            <a:ext cx="2270614" cy="1230924"/>
          </a:xfrm>
          <a:custGeom>
            <a:avLst/>
            <a:gdLst>
              <a:gd name="connsiteX0" fmla="*/ 0 w 2270614"/>
              <a:gd name="connsiteY0" fmla="*/ 0 h 1230924"/>
              <a:gd name="connsiteX1" fmla="*/ 171450 w 2270614"/>
              <a:gd name="connsiteY1" fmla="*/ 0 h 1230924"/>
              <a:gd name="connsiteX2" fmla="*/ 171450 w 2270614"/>
              <a:gd name="connsiteY2" fmla="*/ 28575 h 1230924"/>
              <a:gd name="connsiteX3" fmla="*/ 171450 w 2270614"/>
              <a:gd name="connsiteY3" fmla="*/ 28575 h 1230924"/>
              <a:gd name="connsiteX4" fmla="*/ 189035 w 2270614"/>
              <a:gd name="connsiteY4" fmla="*/ 28575 h 1230924"/>
              <a:gd name="connsiteX5" fmla="*/ 189035 w 2270614"/>
              <a:gd name="connsiteY5" fmla="*/ 90122 h 1230924"/>
              <a:gd name="connsiteX6" fmla="*/ 204421 w 2270614"/>
              <a:gd name="connsiteY6" fmla="*/ 90122 h 1230924"/>
              <a:gd name="connsiteX7" fmla="*/ 204421 w 2270614"/>
              <a:gd name="connsiteY7" fmla="*/ 167054 h 1230924"/>
              <a:gd name="connsiteX8" fmla="*/ 222006 w 2270614"/>
              <a:gd name="connsiteY8" fmla="*/ 167054 h 1230924"/>
              <a:gd name="connsiteX9" fmla="*/ 222006 w 2270614"/>
              <a:gd name="connsiteY9" fmla="*/ 184639 h 1230924"/>
              <a:gd name="connsiteX10" fmla="*/ 237393 w 2270614"/>
              <a:gd name="connsiteY10" fmla="*/ 184639 h 1230924"/>
              <a:gd name="connsiteX11" fmla="*/ 237393 w 2270614"/>
              <a:gd name="connsiteY11" fmla="*/ 200025 h 1230924"/>
              <a:gd name="connsiteX12" fmla="*/ 318721 w 2270614"/>
              <a:gd name="connsiteY12" fmla="*/ 200025 h 1230924"/>
              <a:gd name="connsiteX13" fmla="*/ 318721 w 2270614"/>
              <a:gd name="connsiteY13" fmla="*/ 200025 h 1230924"/>
              <a:gd name="connsiteX14" fmla="*/ 318721 w 2270614"/>
              <a:gd name="connsiteY14" fmla="*/ 213214 h 1230924"/>
              <a:gd name="connsiteX15" fmla="*/ 345098 w 2270614"/>
              <a:gd name="connsiteY15" fmla="*/ 213214 h 1230924"/>
              <a:gd name="connsiteX16" fmla="*/ 345098 w 2270614"/>
              <a:gd name="connsiteY16" fmla="*/ 222006 h 1230924"/>
              <a:gd name="connsiteX17" fmla="*/ 373673 w 2270614"/>
              <a:gd name="connsiteY17" fmla="*/ 222006 h 1230924"/>
              <a:gd name="connsiteX18" fmla="*/ 373673 w 2270614"/>
              <a:gd name="connsiteY18" fmla="*/ 235195 h 1230924"/>
              <a:gd name="connsiteX19" fmla="*/ 402248 w 2270614"/>
              <a:gd name="connsiteY19" fmla="*/ 235195 h 1230924"/>
              <a:gd name="connsiteX20" fmla="*/ 402248 w 2270614"/>
              <a:gd name="connsiteY20" fmla="*/ 270364 h 1230924"/>
              <a:gd name="connsiteX21" fmla="*/ 415437 w 2270614"/>
              <a:gd name="connsiteY21" fmla="*/ 270364 h 1230924"/>
              <a:gd name="connsiteX22" fmla="*/ 415437 w 2270614"/>
              <a:gd name="connsiteY22" fmla="*/ 298939 h 1230924"/>
              <a:gd name="connsiteX23" fmla="*/ 465993 w 2270614"/>
              <a:gd name="connsiteY23" fmla="*/ 298939 h 1230924"/>
              <a:gd name="connsiteX24" fmla="*/ 465993 w 2270614"/>
              <a:gd name="connsiteY24" fmla="*/ 312127 h 1230924"/>
              <a:gd name="connsiteX25" fmla="*/ 498964 w 2270614"/>
              <a:gd name="connsiteY25" fmla="*/ 312127 h 1230924"/>
              <a:gd name="connsiteX26" fmla="*/ 498964 w 2270614"/>
              <a:gd name="connsiteY26" fmla="*/ 323118 h 1230924"/>
              <a:gd name="connsiteX27" fmla="*/ 545123 w 2270614"/>
              <a:gd name="connsiteY27" fmla="*/ 323118 h 1230924"/>
              <a:gd name="connsiteX28" fmla="*/ 545123 w 2270614"/>
              <a:gd name="connsiteY28" fmla="*/ 336306 h 1230924"/>
              <a:gd name="connsiteX29" fmla="*/ 580293 w 2270614"/>
              <a:gd name="connsiteY29" fmla="*/ 336306 h 1230924"/>
              <a:gd name="connsiteX30" fmla="*/ 580293 w 2270614"/>
              <a:gd name="connsiteY30" fmla="*/ 384664 h 1230924"/>
              <a:gd name="connsiteX31" fmla="*/ 600075 w 2270614"/>
              <a:gd name="connsiteY31" fmla="*/ 384664 h 1230924"/>
              <a:gd name="connsiteX32" fmla="*/ 600075 w 2270614"/>
              <a:gd name="connsiteY32" fmla="*/ 428625 h 1230924"/>
              <a:gd name="connsiteX33" fmla="*/ 613264 w 2270614"/>
              <a:gd name="connsiteY33" fmla="*/ 428625 h 1230924"/>
              <a:gd name="connsiteX34" fmla="*/ 613264 w 2270614"/>
              <a:gd name="connsiteY34" fmla="*/ 507756 h 1230924"/>
              <a:gd name="connsiteX35" fmla="*/ 635244 w 2270614"/>
              <a:gd name="connsiteY35" fmla="*/ 507756 h 1230924"/>
              <a:gd name="connsiteX36" fmla="*/ 635244 w 2270614"/>
              <a:gd name="connsiteY36" fmla="*/ 534133 h 1230924"/>
              <a:gd name="connsiteX37" fmla="*/ 657225 w 2270614"/>
              <a:gd name="connsiteY37" fmla="*/ 534133 h 1230924"/>
              <a:gd name="connsiteX38" fmla="*/ 657225 w 2270614"/>
              <a:gd name="connsiteY38" fmla="*/ 558312 h 1230924"/>
              <a:gd name="connsiteX39" fmla="*/ 681404 w 2270614"/>
              <a:gd name="connsiteY39" fmla="*/ 558312 h 1230924"/>
              <a:gd name="connsiteX40" fmla="*/ 681404 w 2270614"/>
              <a:gd name="connsiteY40" fmla="*/ 578095 h 1230924"/>
              <a:gd name="connsiteX41" fmla="*/ 712177 w 2270614"/>
              <a:gd name="connsiteY41" fmla="*/ 578095 h 1230924"/>
              <a:gd name="connsiteX42" fmla="*/ 712177 w 2270614"/>
              <a:gd name="connsiteY42" fmla="*/ 593481 h 1230924"/>
              <a:gd name="connsiteX43" fmla="*/ 738554 w 2270614"/>
              <a:gd name="connsiteY43" fmla="*/ 593481 h 1230924"/>
              <a:gd name="connsiteX44" fmla="*/ 738554 w 2270614"/>
              <a:gd name="connsiteY44" fmla="*/ 626452 h 1230924"/>
              <a:gd name="connsiteX45" fmla="*/ 753941 w 2270614"/>
              <a:gd name="connsiteY45" fmla="*/ 626452 h 1230924"/>
              <a:gd name="connsiteX46" fmla="*/ 753941 w 2270614"/>
              <a:gd name="connsiteY46" fmla="*/ 666018 h 1230924"/>
              <a:gd name="connsiteX47" fmla="*/ 802298 w 2270614"/>
              <a:gd name="connsiteY47" fmla="*/ 666018 h 1230924"/>
              <a:gd name="connsiteX48" fmla="*/ 802298 w 2270614"/>
              <a:gd name="connsiteY48" fmla="*/ 687999 h 1230924"/>
              <a:gd name="connsiteX49" fmla="*/ 828675 w 2270614"/>
              <a:gd name="connsiteY49" fmla="*/ 687999 h 1230924"/>
              <a:gd name="connsiteX50" fmla="*/ 828675 w 2270614"/>
              <a:gd name="connsiteY50" fmla="*/ 703385 h 1230924"/>
              <a:gd name="connsiteX51" fmla="*/ 877033 w 2270614"/>
              <a:gd name="connsiteY51" fmla="*/ 703385 h 1230924"/>
              <a:gd name="connsiteX52" fmla="*/ 877033 w 2270614"/>
              <a:gd name="connsiteY52" fmla="*/ 727564 h 1230924"/>
              <a:gd name="connsiteX53" fmla="*/ 890221 w 2270614"/>
              <a:gd name="connsiteY53" fmla="*/ 727564 h 1230924"/>
              <a:gd name="connsiteX54" fmla="*/ 890221 w 2270614"/>
              <a:gd name="connsiteY54" fmla="*/ 780318 h 1230924"/>
              <a:gd name="connsiteX55" fmla="*/ 890221 w 2270614"/>
              <a:gd name="connsiteY55" fmla="*/ 780318 h 1230924"/>
              <a:gd name="connsiteX56" fmla="*/ 890221 w 2270614"/>
              <a:gd name="connsiteY56" fmla="*/ 846260 h 1230924"/>
              <a:gd name="connsiteX57" fmla="*/ 916598 w 2270614"/>
              <a:gd name="connsiteY57" fmla="*/ 846260 h 1230924"/>
              <a:gd name="connsiteX58" fmla="*/ 916598 w 2270614"/>
              <a:gd name="connsiteY58" fmla="*/ 872637 h 1230924"/>
              <a:gd name="connsiteX59" fmla="*/ 936381 w 2270614"/>
              <a:gd name="connsiteY59" fmla="*/ 872637 h 1230924"/>
              <a:gd name="connsiteX60" fmla="*/ 936381 w 2270614"/>
              <a:gd name="connsiteY60" fmla="*/ 888024 h 1230924"/>
              <a:gd name="connsiteX61" fmla="*/ 960560 w 2270614"/>
              <a:gd name="connsiteY61" fmla="*/ 888024 h 1230924"/>
              <a:gd name="connsiteX62" fmla="*/ 960560 w 2270614"/>
              <a:gd name="connsiteY62" fmla="*/ 920995 h 1230924"/>
              <a:gd name="connsiteX63" fmla="*/ 1074860 w 2270614"/>
              <a:gd name="connsiteY63" fmla="*/ 920995 h 1230924"/>
              <a:gd name="connsiteX64" fmla="*/ 1074860 w 2270614"/>
              <a:gd name="connsiteY64" fmla="*/ 964956 h 1230924"/>
              <a:gd name="connsiteX65" fmla="*/ 1085850 w 2270614"/>
              <a:gd name="connsiteY65" fmla="*/ 964956 h 1230924"/>
              <a:gd name="connsiteX66" fmla="*/ 1085850 w 2270614"/>
              <a:gd name="connsiteY66" fmla="*/ 986937 h 1230924"/>
              <a:gd name="connsiteX67" fmla="*/ 1105633 w 2270614"/>
              <a:gd name="connsiteY67" fmla="*/ 986937 h 1230924"/>
              <a:gd name="connsiteX68" fmla="*/ 1105633 w 2270614"/>
              <a:gd name="connsiteY68" fmla="*/ 1008918 h 1230924"/>
              <a:gd name="connsiteX69" fmla="*/ 1160585 w 2270614"/>
              <a:gd name="connsiteY69" fmla="*/ 1008918 h 1230924"/>
              <a:gd name="connsiteX70" fmla="*/ 1160585 w 2270614"/>
              <a:gd name="connsiteY70" fmla="*/ 1044087 h 1230924"/>
              <a:gd name="connsiteX71" fmla="*/ 1173773 w 2270614"/>
              <a:gd name="connsiteY71" fmla="*/ 1044087 h 1230924"/>
              <a:gd name="connsiteX72" fmla="*/ 1173773 w 2270614"/>
              <a:gd name="connsiteY72" fmla="*/ 1079256 h 1230924"/>
              <a:gd name="connsiteX73" fmla="*/ 1587012 w 2270614"/>
              <a:gd name="connsiteY73" fmla="*/ 1079256 h 1230924"/>
              <a:gd name="connsiteX74" fmla="*/ 1587012 w 2270614"/>
              <a:gd name="connsiteY74" fmla="*/ 1110029 h 1230924"/>
              <a:gd name="connsiteX75" fmla="*/ 2118946 w 2270614"/>
              <a:gd name="connsiteY75" fmla="*/ 1110029 h 1230924"/>
              <a:gd name="connsiteX76" fmla="*/ 2118946 w 2270614"/>
              <a:gd name="connsiteY76" fmla="*/ 1230924 h 1230924"/>
              <a:gd name="connsiteX77" fmla="*/ 2270614 w 2270614"/>
              <a:gd name="connsiteY77" fmla="*/ 1230924 h 123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270614" h="1230924">
                <a:moveTo>
                  <a:pt x="0" y="0"/>
                </a:moveTo>
                <a:lnTo>
                  <a:pt x="171450" y="0"/>
                </a:lnTo>
                <a:lnTo>
                  <a:pt x="171450" y="28575"/>
                </a:lnTo>
                <a:lnTo>
                  <a:pt x="171450" y="28575"/>
                </a:lnTo>
                <a:lnTo>
                  <a:pt x="189035" y="28575"/>
                </a:lnTo>
                <a:lnTo>
                  <a:pt x="189035" y="90122"/>
                </a:lnTo>
                <a:lnTo>
                  <a:pt x="204421" y="90122"/>
                </a:lnTo>
                <a:lnTo>
                  <a:pt x="204421" y="167054"/>
                </a:lnTo>
                <a:lnTo>
                  <a:pt x="222006" y="167054"/>
                </a:lnTo>
                <a:lnTo>
                  <a:pt x="222006" y="184639"/>
                </a:lnTo>
                <a:lnTo>
                  <a:pt x="237393" y="184639"/>
                </a:lnTo>
                <a:lnTo>
                  <a:pt x="237393" y="200025"/>
                </a:lnTo>
                <a:lnTo>
                  <a:pt x="318721" y="200025"/>
                </a:lnTo>
                <a:lnTo>
                  <a:pt x="318721" y="200025"/>
                </a:lnTo>
                <a:lnTo>
                  <a:pt x="318721" y="213214"/>
                </a:lnTo>
                <a:lnTo>
                  <a:pt x="345098" y="213214"/>
                </a:lnTo>
                <a:lnTo>
                  <a:pt x="345098" y="222006"/>
                </a:lnTo>
                <a:lnTo>
                  <a:pt x="373673" y="222006"/>
                </a:lnTo>
                <a:lnTo>
                  <a:pt x="373673" y="235195"/>
                </a:lnTo>
                <a:lnTo>
                  <a:pt x="402248" y="235195"/>
                </a:lnTo>
                <a:lnTo>
                  <a:pt x="402248" y="270364"/>
                </a:lnTo>
                <a:lnTo>
                  <a:pt x="415437" y="270364"/>
                </a:lnTo>
                <a:lnTo>
                  <a:pt x="415437" y="298939"/>
                </a:lnTo>
                <a:lnTo>
                  <a:pt x="465993" y="298939"/>
                </a:lnTo>
                <a:lnTo>
                  <a:pt x="465993" y="312127"/>
                </a:lnTo>
                <a:lnTo>
                  <a:pt x="498964" y="312127"/>
                </a:lnTo>
                <a:lnTo>
                  <a:pt x="498964" y="323118"/>
                </a:lnTo>
                <a:lnTo>
                  <a:pt x="545123" y="323118"/>
                </a:lnTo>
                <a:lnTo>
                  <a:pt x="545123" y="336306"/>
                </a:lnTo>
                <a:lnTo>
                  <a:pt x="580293" y="336306"/>
                </a:lnTo>
                <a:lnTo>
                  <a:pt x="580293" y="384664"/>
                </a:lnTo>
                <a:lnTo>
                  <a:pt x="600075" y="384664"/>
                </a:lnTo>
                <a:lnTo>
                  <a:pt x="600075" y="428625"/>
                </a:lnTo>
                <a:lnTo>
                  <a:pt x="613264" y="428625"/>
                </a:lnTo>
                <a:lnTo>
                  <a:pt x="613264" y="507756"/>
                </a:lnTo>
                <a:lnTo>
                  <a:pt x="635244" y="507756"/>
                </a:lnTo>
                <a:lnTo>
                  <a:pt x="635244" y="534133"/>
                </a:lnTo>
                <a:lnTo>
                  <a:pt x="657225" y="534133"/>
                </a:lnTo>
                <a:lnTo>
                  <a:pt x="657225" y="558312"/>
                </a:lnTo>
                <a:lnTo>
                  <a:pt x="681404" y="558312"/>
                </a:lnTo>
                <a:lnTo>
                  <a:pt x="681404" y="578095"/>
                </a:lnTo>
                <a:lnTo>
                  <a:pt x="712177" y="578095"/>
                </a:lnTo>
                <a:lnTo>
                  <a:pt x="712177" y="593481"/>
                </a:lnTo>
                <a:lnTo>
                  <a:pt x="738554" y="593481"/>
                </a:lnTo>
                <a:lnTo>
                  <a:pt x="738554" y="626452"/>
                </a:lnTo>
                <a:lnTo>
                  <a:pt x="753941" y="626452"/>
                </a:lnTo>
                <a:lnTo>
                  <a:pt x="753941" y="666018"/>
                </a:lnTo>
                <a:lnTo>
                  <a:pt x="802298" y="666018"/>
                </a:lnTo>
                <a:lnTo>
                  <a:pt x="802298" y="687999"/>
                </a:lnTo>
                <a:lnTo>
                  <a:pt x="828675" y="687999"/>
                </a:lnTo>
                <a:lnTo>
                  <a:pt x="828675" y="703385"/>
                </a:lnTo>
                <a:lnTo>
                  <a:pt x="877033" y="703385"/>
                </a:lnTo>
                <a:lnTo>
                  <a:pt x="877033" y="727564"/>
                </a:lnTo>
                <a:lnTo>
                  <a:pt x="890221" y="727564"/>
                </a:lnTo>
                <a:lnTo>
                  <a:pt x="890221" y="780318"/>
                </a:lnTo>
                <a:lnTo>
                  <a:pt x="890221" y="780318"/>
                </a:lnTo>
                <a:lnTo>
                  <a:pt x="890221" y="846260"/>
                </a:lnTo>
                <a:lnTo>
                  <a:pt x="916598" y="846260"/>
                </a:lnTo>
                <a:lnTo>
                  <a:pt x="916598" y="872637"/>
                </a:lnTo>
                <a:lnTo>
                  <a:pt x="936381" y="872637"/>
                </a:lnTo>
                <a:lnTo>
                  <a:pt x="936381" y="888024"/>
                </a:lnTo>
                <a:lnTo>
                  <a:pt x="960560" y="888024"/>
                </a:lnTo>
                <a:lnTo>
                  <a:pt x="960560" y="920995"/>
                </a:lnTo>
                <a:lnTo>
                  <a:pt x="1074860" y="920995"/>
                </a:lnTo>
                <a:lnTo>
                  <a:pt x="1074860" y="964956"/>
                </a:lnTo>
                <a:lnTo>
                  <a:pt x="1085850" y="964956"/>
                </a:lnTo>
                <a:lnTo>
                  <a:pt x="1085850" y="986937"/>
                </a:lnTo>
                <a:lnTo>
                  <a:pt x="1105633" y="986937"/>
                </a:lnTo>
                <a:lnTo>
                  <a:pt x="1105633" y="1008918"/>
                </a:lnTo>
                <a:lnTo>
                  <a:pt x="1160585" y="1008918"/>
                </a:lnTo>
                <a:lnTo>
                  <a:pt x="1160585" y="1044087"/>
                </a:lnTo>
                <a:lnTo>
                  <a:pt x="1173773" y="1044087"/>
                </a:lnTo>
                <a:lnTo>
                  <a:pt x="1173773" y="1079256"/>
                </a:lnTo>
                <a:lnTo>
                  <a:pt x="1587012" y="1079256"/>
                </a:lnTo>
                <a:lnTo>
                  <a:pt x="1587012" y="1110029"/>
                </a:lnTo>
                <a:lnTo>
                  <a:pt x="2118946" y="1110029"/>
                </a:lnTo>
                <a:lnTo>
                  <a:pt x="2118946" y="1230924"/>
                </a:lnTo>
                <a:lnTo>
                  <a:pt x="2270614" y="1230924"/>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 name="Freeform: Shape 10">
            <a:extLst>
              <a:ext uri="{FF2B5EF4-FFF2-40B4-BE49-F238E27FC236}">
                <a16:creationId xmlns:a16="http://schemas.microsoft.com/office/drawing/2014/main" id="{F4113E1B-5CF6-4B1C-B422-B168DD36E809}"/>
              </a:ext>
            </a:extLst>
          </p:cNvPr>
          <p:cNvSpPr/>
          <p:nvPr/>
        </p:nvSpPr>
        <p:spPr bwMode="auto">
          <a:xfrm>
            <a:off x="7326190" y="953965"/>
            <a:ext cx="2147522" cy="1030898"/>
          </a:xfrm>
          <a:custGeom>
            <a:avLst/>
            <a:gdLst>
              <a:gd name="connsiteX0" fmla="*/ 0 w 2147522"/>
              <a:gd name="connsiteY0" fmla="*/ 0 h 1030898"/>
              <a:gd name="connsiteX1" fmla="*/ 52754 w 2147522"/>
              <a:gd name="connsiteY1" fmla="*/ 0 h 1030898"/>
              <a:gd name="connsiteX2" fmla="*/ 52754 w 2147522"/>
              <a:gd name="connsiteY2" fmla="*/ 26377 h 1030898"/>
              <a:gd name="connsiteX3" fmla="*/ 101112 w 2147522"/>
              <a:gd name="connsiteY3" fmla="*/ 26377 h 1030898"/>
              <a:gd name="connsiteX4" fmla="*/ 114300 w 2147522"/>
              <a:gd name="connsiteY4" fmla="*/ 39565 h 1030898"/>
              <a:gd name="connsiteX5" fmla="*/ 107706 w 2147522"/>
              <a:gd name="connsiteY5" fmla="*/ 46159 h 1030898"/>
              <a:gd name="connsiteX6" fmla="*/ 147272 w 2147522"/>
              <a:gd name="connsiteY6" fmla="*/ 46159 h 1030898"/>
              <a:gd name="connsiteX7" fmla="*/ 147272 w 2147522"/>
              <a:gd name="connsiteY7" fmla="*/ 63745 h 1030898"/>
              <a:gd name="connsiteX8" fmla="*/ 206620 w 2147522"/>
              <a:gd name="connsiteY8" fmla="*/ 63745 h 1030898"/>
              <a:gd name="connsiteX9" fmla="*/ 206620 w 2147522"/>
              <a:gd name="connsiteY9" fmla="*/ 81329 h 1030898"/>
              <a:gd name="connsiteX10" fmla="*/ 224204 w 2147522"/>
              <a:gd name="connsiteY10" fmla="*/ 81329 h 1030898"/>
              <a:gd name="connsiteX11" fmla="*/ 224204 w 2147522"/>
              <a:gd name="connsiteY11" fmla="*/ 107706 h 1030898"/>
              <a:gd name="connsiteX12" fmla="*/ 268166 w 2147522"/>
              <a:gd name="connsiteY12" fmla="*/ 107706 h 1030898"/>
              <a:gd name="connsiteX13" fmla="*/ 268166 w 2147522"/>
              <a:gd name="connsiteY13" fmla="*/ 120895 h 1030898"/>
              <a:gd name="connsiteX14" fmla="*/ 323118 w 2147522"/>
              <a:gd name="connsiteY14" fmla="*/ 120895 h 1030898"/>
              <a:gd name="connsiteX15" fmla="*/ 323118 w 2147522"/>
              <a:gd name="connsiteY15" fmla="*/ 134083 h 1030898"/>
              <a:gd name="connsiteX16" fmla="*/ 433022 w 2147522"/>
              <a:gd name="connsiteY16" fmla="*/ 134083 h 1030898"/>
              <a:gd name="connsiteX17" fmla="*/ 433022 w 2147522"/>
              <a:gd name="connsiteY17" fmla="*/ 158262 h 1030898"/>
              <a:gd name="connsiteX18" fmla="*/ 446210 w 2147522"/>
              <a:gd name="connsiteY18" fmla="*/ 158262 h 1030898"/>
              <a:gd name="connsiteX19" fmla="*/ 446210 w 2147522"/>
              <a:gd name="connsiteY19" fmla="*/ 200025 h 1030898"/>
              <a:gd name="connsiteX20" fmla="*/ 525341 w 2147522"/>
              <a:gd name="connsiteY20" fmla="*/ 200025 h 1030898"/>
              <a:gd name="connsiteX21" fmla="*/ 525341 w 2147522"/>
              <a:gd name="connsiteY21" fmla="*/ 215412 h 1030898"/>
              <a:gd name="connsiteX22" fmla="*/ 540727 w 2147522"/>
              <a:gd name="connsiteY22" fmla="*/ 215412 h 1030898"/>
              <a:gd name="connsiteX23" fmla="*/ 540727 w 2147522"/>
              <a:gd name="connsiteY23" fmla="*/ 226402 h 1030898"/>
              <a:gd name="connsiteX24" fmla="*/ 556114 w 2147522"/>
              <a:gd name="connsiteY24" fmla="*/ 226402 h 1030898"/>
              <a:gd name="connsiteX25" fmla="*/ 556114 w 2147522"/>
              <a:gd name="connsiteY25" fmla="*/ 257175 h 1030898"/>
              <a:gd name="connsiteX26" fmla="*/ 593481 w 2147522"/>
              <a:gd name="connsiteY26" fmla="*/ 257175 h 1030898"/>
              <a:gd name="connsiteX27" fmla="*/ 593481 w 2147522"/>
              <a:gd name="connsiteY27" fmla="*/ 283552 h 1030898"/>
              <a:gd name="connsiteX28" fmla="*/ 604472 w 2147522"/>
              <a:gd name="connsiteY28" fmla="*/ 283552 h 1030898"/>
              <a:gd name="connsiteX29" fmla="*/ 604472 w 2147522"/>
              <a:gd name="connsiteY29" fmla="*/ 369277 h 1030898"/>
              <a:gd name="connsiteX30" fmla="*/ 630848 w 2147522"/>
              <a:gd name="connsiteY30" fmla="*/ 369277 h 1030898"/>
              <a:gd name="connsiteX31" fmla="*/ 630848 w 2147522"/>
              <a:gd name="connsiteY31" fmla="*/ 395654 h 1030898"/>
              <a:gd name="connsiteX32" fmla="*/ 690197 w 2147522"/>
              <a:gd name="connsiteY32" fmla="*/ 395654 h 1030898"/>
              <a:gd name="connsiteX33" fmla="*/ 690197 w 2147522"/>
              <a:gd name="connsiteY33" fmla="*/ 417635 h 1030898"/>
              <a:gd name="connsiteX34" fmla="*/ 709979 w 2147522"/>
              <a:gd name="connsiteY34" fmla="*/ 417635 h 1030898"/>
              <a:gd name="connsiteX35" fmla="*/ 709979 w 2147522"/>
              <a:gd name="connsiteY35" fmla="*/ 430823 h 1030898"/>
              <a:gd name="connsiteX36" fmla="*/ 813289 w 2147522"/>
              <a:gd name="connsiteY36" fmla="*/ 430823 h 1030898"/>
              <a:gd name="connsiteX37" fmla="*/ 813289 w 2147522"/>
              <a:gd name="connsiteY37" fmla="*/ 450606 h 1030898"/>
              <a:gd name="connsiteX38" fmla="*/ 844062 w 2147522"/>
              <a:gd name="connsiteY38" fmla="*/ 450606 h 1030898"/>
              <a:gd name="connsiteX39" fmla="*/ 844062 w 2147522"/>
              <a:gd name="connsiteY39" fmla="*/ 470389 h 1030898"/>
              <a:gd name="connsiteX40" fmla="*/ 890222 w 2147522"/>
              <a:gd name="connsiteY40" fmla="*/ 470389 h 1030898"/>
              <a:gd name="connsiteX41" fmla="*/ 890222 w 2147522"/>
              <a:gd name="connsiteY41" fmla="*/ 529737 h 1030898"/>
              <a:gd name="connsiteX42" fmla="*/ 890222 w 2147522"/>
              <a:gd name="connsiteY42" fmla="*/ 529737 h 1030898"/>
              <a:gd name="connsiteX43" fmla="*/ 905608 w 2147522"/>
              <a:gd name="connsiteY43" fmla="*/ 529737 h 1030898"/>
              <a:gd name="connsiteX44" fmla="*/ 905608 w 2147522"/>
              <a:gd name="connsiteY44" fmla="*/ 586887 h 1030898"/>
              <a:gd name="connsiteX45" fmla="*/ 918797 w 2147522"/>
              <a:gd name="connsiteY45" fmla="*/ 586887 h 1030898"/>
              <a:gd name="connsiteX46" fmla="*/ 918797 w 2147522"/>
              <a:gd name="connsiteY46" fmla="*/ 683602 h 1030898"/>
              <a:gd name="connsiteX47" fmla="*/ 918797 w 2147522"/>
              <a:gd name="connsiteY47" fmla="*/ 731960 h 1030898"/>
              <a:gd name="connsiteX48" fmla="*/ 936381 w 2147522"/>
              <a:gd name="connsiteY48" fmla="*/ 731960 h 1030898"/>
              <a:gd name="connsiteX49" fmla="*/ 936381 w 2147522"/>
              <a:gd name="connsiteY49" fmla="*/ 780318 h 1030898"/>
              <a:gd name="connsiteX50" fmla="*/ 936381 w 2147522"/>
              <a:gd name="connsiteY50" fmla="*/ 780318 h 1030898"/>
              <a:gd name="connsiteX51" fmla="*/ 947372 w 2147522"/>
              <a:gd name="connsiteY51" fmla="*/ 780318 h 1030898"/>
              <a:gd name="connsiteX52" fmla="*/ 947372 w 2147522"/>
              <a:gd name="connsiteY52" fmla="*/ 846260 h 1030898"/>
              <a:gd name="connsiteX53" fmla="*/ 1002323 w 2147522"/>
              <a:gd name="connsiteY53" fmla="*/ 846260 h 1030898"/>
              <a:gd name="connsiteX54" fmla="*/ 1002323 w 2147522"/>
              <a:gd name="connsiteY54" fmla="*/ 866043 h 1030898"/>
              <a:gd name="connsiteX55" fmla="*/ 1239716 w 2147522"/>
              <a:gd name="connsiteY55" fmla="*/ 866043 h 1030898"/>
              <a:gd name="connsiteX56" fmla="*/ 1239716 w 2147522"/>
              <a:gd name="connsiteY56" fmla="*/ 914400 h 1030898"/>
              <a:gd name="connsiteX57" fmla="*/ 1261697 w 2147522"/>
              <a:gd name="connsiteY57" fmla="*/ 914400 h 1030898"/>
              <a:gd name="connsiteX58" fmla="*/ 1261697 w 2147522"/>
              <a:gd name="connsiteY58" fmla="*/ 940777 h 1030898"/>
              <a:gd name="connsiteX59" fmla="*/ 1316648 w 2147522"/>
              <a:gd name="connsiteY59" fmla="*/ 940777 h 1030898"/>
              <a:gd name="connsiteX60" fmla="*/ 1316648 w 2147522"/>
              <a:gd name="connsiteY60" fmla="*/ 969352 h 1030898"/>
              <a:gd name="connsiteX61" fmla="*/ 1615587 w 2147522"/>
              <a:gd name="connsiteY61" fmla="*/ 969352 h 1030898"/>
              <a:gd name="connsiteX62" fmla="*/ 1615587 w 2147522"/>
              <a:gd name="connsiteY62" fmla="*/ 1030898 h 1030898"/>
              <a:gd name="connsiteX63" fmla="*/ 2147522 w 2147522"/>
              <a:gd name="connsiteY63" fmla="*/ 1030898 h 1030898"/>
              <a:gd name="connsiteX0" fmla="*/ 0 w 2147522"/>
              <a:gd name="connsiteY0" fmla="*/ 0 h 1030898"/>
              <a:gd name="connsiteX1" fmla="*/ 52754 w 2147522"/>
              <a:gd name="connsiteY1" fmla="*/ 0 h 1030898"/>
              <a:gd name="connsiteX2" fmla="*/ 52754 w 2147522"/>
              <a:gd name="connsiteY2" fmla="*/ 26377 h 1030898"/>
              <a:gd name="connsiteX3" fmla="*/ 101112 w 2147522"/>
              <a:gd name="connsiteY3" fmla="*/ 26377 h 1030898"/>
              <a:gd name="connsiteX4" fmla="*/ 114300 w 2147522"/>
              <a:gd name="connsiteY4" fmla="*/ 39565 h 1030898"/>
              <a:gd name="connsiteX5" fmla="*/ 114300 w 2147522"/>
              <a:gd name="connsiteY5" fmla="*/ 46159 h 1030898"/>
              <a:gd name="connsiteX6" fmla="*/ 147272 w 2147522"/>
              <a:gd name="connsiteY6" fmla="*/ 46159 h 1030898"/>
              <a:gd name="connsiteX7" fmla="*/ 147272 w 2147522"/>
              <a:gd name="connsiteY7" fmla="*/ 63745 h 1030898"/>
              <a:gd name="connsiteX8" fmla="*/ 206620 w 2147522"/>
              <a:gd name="connsiteY8" fmla="*/ 63745 h 1030898"/>
              <a:gd name="connsiteX9" fmla="*/ 206620 w 2147522"/>
              <a:gd name="connsiteY9" fmla="*/ 81329 h 1030898"/>
              <a:gd name="connsiteX10" fmla="*/ 224204 w 2147522"/>
              <a:gd name="connsiteY10" fmla="*/ 81329 h 1030898"/>
              <a:gd name="connsiteX11" fmla="*/ 224204 w 2147522"/>
              <a:gd name="connsiteY11" fmla="*/ 107706 h 1030898"/>
              <a:gd name="connsiteX12" fmla="*/ 268166 w 2147522"/>
              <a:gd name="connsiteY12" fmla="*/ 107706 h 1030898"/>
              <a:gd name="connsiteX13" fmla="*/ 268166 w 2147522"/>
              <a:gd name="connsiteY13" fmla="*/ 120895 h 1030898"/>
              <a:gd name="connsiteX14" fmla="*/ 323118 w 2147522"/>
              <a:gd name="connsiteY14" fmla="*/ 120895 h 1030898"/>
              <a:gd name="connsiteX15" fmla="*/ 323118 w 2147522"/>
              <a:gd name="connsiteY15" fmla="*/ 134083 h 1030898"/>
              <a:gd name="connsiteX16" fmla="*/ 433022 w 2147522"/>
              <a:gd name="connsiteY16" fmla="*/ 134083 h 1030898"/>
              <a:gd name="connsiteX17" fmla="*/ 433022 w 2147522"/>
              <a:gd name="connsiteY17" fmla="*/ 158262 h 1030898"/>
              <a:gd name="connsiteX18" fmla="*/ 446210 w 2147522"/>
              <a:gd name="connsiteY18" fmla="*/ 158262 h 1030898"/>
              <a:gd name="connsiteX19" fmla="*/ 446210 w 2147522"/>
              <a:gd name="connsiteY19" fmla="*/ 200025 h 1030898"/>
              <a:gd name="connsiteX20" fmla="*/ 525341 w 2147522"/>
              <a:gd name="connsiteY20" fmla="*/ 200025 h 1030898"/>
              <a:gd name="connsiteX21" fmla="*/ 525341 w 2147522"/>
              <a:gd name="connsiteY21" fmla="*/ 215412 h 1030898"/>
              <a:gd name="connsiteX22" fmla="*/ 540727 w 2147522"/>
              <a:gd name="connsiteY22" fmla="*/ 215412 h 1030898"/>
              <a:gd name="connsiteX23" fmla="*/ 540727 w 2147522"/>
              <a:gd name="connsiteY23" fmla="*/ 226402 h 1030898"/>
              <a:gd name="connsiteX24" fmla="*/ 556114 w 2147522"/>
              <a:gd name="connsiteY24" fmla="*/ 226402 h 1030898"/>
              <a:gd name="connsiteX25" fmla="*/ 556114 w 2147522"/>
              <a:gd name="connsiteY25" fmla="*/ 257175 h 1030898"/>
              <a:gd name="connsiteX26" fmla="*/ 593481 w 2147522"/>
              <a:gd name="connsiteY26" fmla="*/ 257175 h 1030898"/>
              <a:gd name="connsiteX27" fmla="*/ 593481 w 2147522"/>
              <a:gd name="connsiteY27" fmla="*/ 283552 h 1030898"/>
              <a:gd name="connsiteX28" fmla="*/ 604472 w 2147522"/>
              <a:gd name="connsiteY28" fmla="*/ 283552 h 1030898"/>
              <a:gd name="connsiteX29" fmla="*/ 604472 w 2147522"/>
              <a:gd name="connsiteY29" fmla="*/ 369277 h 1030898"/>
              <a:gd name="connsiteX30" fmla="*/ 630848 w 2147522"/>
              <a:gd name="connsiteY30" fmla="*/ 369277 h 1030898"/>
              <a:gd name="connsiteX31" fmla="*/ 630848 w 2147522"/>
              <a:gd name="connsiteY31" fmla="*/ 395654 h 1030898"/>
              <a:gd name="connsiteX32" fmla="*/ 690197 w 2147522"/>
              <a:gd name="connsiteY32" fmla="*/ 395654 h 1030898"/>
              <a:gd name="connsiteX33" fmla="*/ 690197 w 2147522"/>
              <a:gd name="connsiteY33" fmla="*/ 417635 h 1030898"/>
              <a:gd name="connsiteX34" fmla="*/ 709979 w 2147522"/>
              <a:gd name="connsiteY34" fmla="*/ 417635 h 1030898"/>
              <a:gd name="connsiteX35" fmla="*/ 709979 w 2147522"/>
              <a:gd name="connsiteY35" fmla="*/ 430823 h 1030898"/>
              <a:gd name="connsiteX36" fmla="*/ 813289 w 2147522"/>
              <a:gd name="connsiteY36" fmla="*/ 430823 h 1030898"/>
              <a:gd name="connsiteX37" fmla="*/ 813289 w 2147522"/>
              <a:gd name="connsiteY37" fmla="*/ 450606 h 1030898"/>
              <a:gd name="connsiteX38" fmla="*/ 844062 w 2147522"/>
              <a:gd name="connsiteY38" fmla="*/ 450606 h 1030898"/>
              <a:gd name="connsiteX39" fmla="*/ 844062 w 2147522"/>
              <a:gd name="connsiteY39" fmla="*/ 470389 h 1030898"/>
              <a:gd name="connsiteX40" fmla="*/ 890222 w 2147522"/>
              <a:gd name="connsiteY40" fmla="*/ 470389 h 1030898"/>
              <a:gd name="connsiteX41" fmla="*/ 890222 w 2147522"/>
              <a:gd name="connsiteY41" fmla="*/ 529737 h 1030898"/>
              <a:gd name="connsiteX42" fmla="*/ 890222 w 2147522"/>
              <a:gd name="connsiteY42" fmla="*/ 529737 h 1030898"/>
              <a:gd name="connsiteX43" fmla="*/ 905608 w 2147522"/>
              <a:gd name="connsiteY43" fmla="*/ 529737 h 1030898"/>
              <a:gd name="connsiteX44" fmla="*/ 905608 w 2147522"/>
              <a:gd name="connsiteY44" fmla="*/ 586887 h 1030898"/>
              <a:gd name="connsiteX45" fmla="*/ 918797 w 2147522"/>
              <a:gd name="connsiteY45" fmla="*/ 586887 h 1030898"/>
              <a:gd name="connsiteX46" fmla="*/ 918797 w 2147522"/>
              <a:gd name="connsiteY46" fmla="*/ 683602 h 1030898"/>
              <a:gd name="connsiteX47" fmla="*/ 918797 w 2147522"/>
              <a:gd name="connsiteY47" fmla="*/ 731960 h 1030898"/>
              <a:gd name="connsiteX48" fmla="*/ 936381 w 2147522"/>
              <a:gd name="connsiteY48" fmla="*/ 731960 h 1030898"/>
              <a:gd name="connsiteX49" fmla="*/ 936381 w 2147522"/>
              <a:gd name="connsiteY49" fmla="*/ 780318 h 1030898"/>
              <a:gd name="connsiteX50" fmla="*/ 936381 w 2147522"/>
              <a:gd name="connsiteY50" fmla="*/ 780318 h 1030898"/>
              <a:gd name="connsiteX51" fmla="*/ 947372 w 2147522"/>
              <a:gd name="connsiteY51" fmla="*/ 780318 h 1030898"/>
              <a:gd name="connsiteX52" fmla="*/ 947372 w 2147522"/>
              <a:gd name="connsiteY52" fmla="*/ 846260 h 1030898"/>
              <a:gd name="connsiteX53" fmla="*/ 1002323 w 2147522"/>
              <a:gd name="connsiteY53" fmla="*/ 846260 h 1030898"/>
              <a:gd name="connsiteX54" fmla="*/ 1002323 w 2147522"/>
              <a:gd name="connsiteY54" fmla="*/ 866043 h 1030898"/>
              <a:gd name="connsiteX55" fmla="*/ 1239716 w 2147522"/>
              <a:gd name="connsiteY55" fmla="*/ 866043 h 1030898"/>
              <a:gd name="connsiteX56" fmla="*/ 1239716 w 2147522"/>
              <a:gd name="connsiteY56" fmla="*/ 914400 h 1030898"/>
              <a:gd name="connsiteX57" fmla="*/ 1261697 w 2147522"/>
              <a:gd name="connsiteY57" fmla="*/ 914400 h 1030898"/>
              <a:gd name="connsiteX58" fmla="*/ 1261697 w 2147522"/>
              <a:gd name="connsiteY58" fmla="*/ 940777 h 1030898"/>
              <a:gd name="connsiteX59" fmla="*/ 1316648 w 2147522"/>
              <a:gd name="connsiteY59" fmla="*/ 940777 h 1030898"/>
              <a:gd name="connsiteX60" fmla="*/ 1316648 w 2147522"/>
              <a:gd name="connsiteY60" fmla="*/ 969352 h 1030898"/>
              <a:gd name="connsiteX61" fmla="*/ 1615587 w 2147522"/>
              <a:gd name="connsiteY61" fmla="*/ 969352 h 1030898"/>
              <a:gd name="connsiteX62" fmla="*/ 1615587 w 2147522"/>
              <a:gd name="connsiteY62" fmla="*/ 1030898 h 1030898"/>
              <a:gd name="connsiteX63" fmla="*/ 2147522 w 2147522"/>
              <a:gd name="connsiteY63" fmla="*/ 1030898 h 103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147522" h="1030898">
                <a:moveTo>
                  <a:pt x="0" y="0"/>
                </a:moveTo>
                <a:lnTo>
                  <a:pt x="52754" y="0"/>
                </a:lnTo>
                <a:lnTo>
                  <a:pt x="52754" y="26377"/>
                </a:lnTo>
                <a:lnTo>
                  <a:pt x="101112" y="26377"/>
                </a:lnTo>
                <a:lnTo>
                  <a:pt x="114300" y="39565"/>
                </a:lnTo>
                <a:lnTo>
                  <a:pt x="114300" y="46159"/>
                </a:lnTo>
                <a:lnTo>
                  <a:pt x="147272" y="46159"/>
                </a:lnTo>
                <a:lnTo>
                  <a:pt x="147272" y="63745"/>
                </a:lnTo>
                <a:lnTo>
                  <a:pt x="206620" y="63745"/>
                </a:lnTo>
                <a:lnTo>
                  <a:pt x="206620" y="81329"/>
                </a:lnTo>
                <a:lnTo>
                  <a:pt x="224204" y="81329"/>
                </a:lnTo>
                <a:lnTo>
                  <a:pt x="224204" y="107706"/>
                </a:lnTo>
                <a:lnTo>
                  <a:pt x="268166" y="107706"/>
                </a:lnTo>
                <a:lnTo>
                  <a:pt x="268166" y="120895"/>
                </a:lnTo>
                <a:lnTo>
                  <a:pt x="323118" y="120895"/>
                </a:lnTo>
                <a:lnTo>
                  <a:pt x="323118" y="134083"/>
                </a:lnTo>
                <a:lnTo>
                  <a:pt x="433022" y="134083"/>
                </a:lnTo>
                <a:lnTo>
                  <a:pt x="433022" y="158262"/>
                </a:lnTo>
                <a:lnTo>
                  <a:pt x="446210" y="158262"/>
                </a:lnTo>
                <a:lnTo>
                  <a:pt x="446210" y="200025"/>
                </a:lnTo>
                <a:lnTo>
                  <a:pt x="525341" y="200025"/>
                </a:lnTo>
                <a:lnTo>
                  <a:pt x="525341" y="215412"/>
                </a:lnTo>
                <a:lnTo>
                  <a:pt x="540727" y="215412"/>
                </a:lnTo>
                <a:lnTo>
                  <a:pt x="540727" y="226402"/>
                </a:lnTo>
                <a:lnTo>
                  <a:pt x="556114" y="226402"/>
                </a:lnTo>
                <a:lnTo>
                  <a:pt x="556114" y="257175"/>
                </a:lnTo>
                <a:lnTo>
                  <a:pt x="593481" y="257175"/>
                </a:lnTo>
                <a:lnTo>
                  <a:pt x="593481" y="283552"/>
                </a:lnTo>
                <a:lnTo>
                  <a:pt x="604472" y="283552"/>
                </a:lnTo>
                <a:lnTo>
                  <a:pt x="604472" y="369277"/>
                </a:lnTo>
                <a:lnTo>
                  <a:pt x="630848" y="369277"/>
                </a:lnTo>
                <a:lnTo>
                  <a:pt x="630848" y="395654"/>
                </a:lnTo>
                <a:lnTo>
                  <a:pt x="690197" y="395654"/>
                </a:lnTo>
                <a:lnTo>
                  <a:pt x="690197" y="417635"/>
                </a:lnTo>
                <a:lnTo>
                  <a:pt x="709979" y="417635"/>
                </a:lnTo>
                <a:lnTo>
                  <a:pt x="709979" y="430823"/>
                </a:lnTo>
                <a:lnTo>
                  <a:pt x="813289" y="430823"/>
                </a:lnTo>
                <a:lnTo>
                  <a:pt x="813289" y="450606"/>
                </a:lnTo>
                <a:lnTo>
                  <a:pt x="844062" y="450606"/>
                </a:lnTo>
                <a:lnTo>
                  <a:pt x="844062" y="470389"/>
                </a:lnTo>
                <a:lnTo>
                  <a:pt x="890222" y="470389"/>
                </a:lnTo>
                <a:lnTo>
                  <a:pt x="890222" y="529737"/>
                </a:lnTo>
                <a:lnTo>
                  <a:pt x="890222" y="529737"/>
                </a:lnTo>
                <a:lnTo>
                  <a:pt x="905608" y="529737"/>
                </a:lnTo>
                <a:lnTo>
                  <a:pt x="905608" y="586887"/>
                </a:lnTo>
                <a:lnTo>
                  <a:pt x="918797" y="586887"/>
                </a:lnTo>
                <a:lnTo>
                  <a:pt x="918797" y="683602"/>
                </a:lnTo>
                <a:lnTo>
                  <a:pt x="918797" y="731960"/>
                </a:lnTo>
                <a:lnTo>
                  <a:pt x="936381" y="731960"/>
                </a:lnTo>
                <a:lnTo>
                  <a:pt x="936381" y="780318"/>
                </a:lnTo>
                <a:lnTo>
                  <a:pt x="936381" y="780318"/>
                </a:lnTo>
                <a:lnTo>
                  <a:pt x="947372" y="780318"/>
                </a:lnTo>
                <a:lnTo>
                  <a:pt x="947372" y="846260"/>
                </a:lnTo>
                <a:lnTo>
                  <a:pt x="1002323" y="846260"/>
                </a:lnTo>
                <a:lnTo>
                  <a:pt x="1002323" y="866043"/>
                </a:lnTo>
                <a:lnTo>
                  <a:pt x="1239716" y="866043"/>
                </a:lnTo>
                <a:lnTo>
                  <a:pt x="1239716" y="914400"/>
                </a:lnTo>
                <a:lnTo>
                  <a:pt x="1261697" y="914400"/>
                </a:lnTo>
                <a:lnTo>
                  <a:pt x="1261697" y="940777"/>
                </a:lnTo>
                <a:lnTo>
                  <a:pt x="1316648" y="940777"/>
                </a:lnTo>
                <a:lnTo>
                  <a:pt x="1316648" y="969352"/>
                </a:lnTo>
                <a:lnTo>
                  <a:pt x="1615587" y="969352"/>
                </a:lnTo>
                <a:lnTo>
                  <a:pt x="1615587" y="1030898"/>
                </a:lnTo>
                <a:lnTo>
                  <a:pt x="2147522" y="1030898"/>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Title 1">
            <a:extLst>
              <a:ext uri="{FF2B5EF4-FFF2-40B4-BE49-F238E27FC236}">
                <a16:creationId xmlns:a16="http://schemas.microsoft.com/office/drawing/2014/main" id="{0BA19B49-7E69-4448-B2C2-6EDC9899087F}"/>
              </a:ext>
            </a:extLst>
          </p:cNvPr>
          <p:cNvSpPr>
            <a:spLocks noGrp="1"/>
          </p:cNvSpPr>
          <p:nvPr>
            <p:ph type="title"/>
          </p:nvPr>
        </p:nvSpPr>
        <p:spPr/>
        <p:txBody>
          <a:bodyPr/>
          <a:lstStyle/>
          <a:p>
            <a:r>
              <a:rPr lang="en-US" dirty="0"/>
              <a:t>KEYNOTE-407: PFS (ITT)</a:t>
            </a:r>
          </a:p>
        </p:txBody>
      </p:sp>
      <p:sp>
        <p:nvSpPr>
          <p:cNvPr id="4" name="Text Box 11">
            <a:extLst>
              <a:ext uri="{FF2B5EF4-FFF2-40B4-BE49-F238E27FC236}">
                <a16:creationId xmlns:a16="http://schemas.microsoft.com/office/drawing/2014/main" id="{73DB13AB-0E2F-4832-9534-BE3CB55D0D71}"/>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Paz-Ares. NEJM. 2018;379:2040.</a:t>
            </a:r>
          </a:p>
        </p:txBody>
      </p:sp>
      <p:grpSp>
        <p:nvGrpSpPr>
          <p:cNvPr id="142" name="Group 7">
            <a:extLst>
              <a:ext uri="{FF2B5EF4-FFF2-40B4-BE49-F238E27FC236}">
                <a16:creationId xmlns:a16="http://schemas.microsoft.com/office/drawing/2014/main" id="{8599A932-96AE-43C4-A131-C759A838DC83}"/>
              </a:ext>
            </a:extLst>
          </p:cNvPr>
          <p:cNvGrpSpPr>
            <a:grpSpLocks/>
          </p:cNvGrpSpPr>
          <p:nvPr/>
        </p:nvGrpSpPr>
        <p:grpSpPr bwMode="auto">
          <a:xfrm>
            <a:off x="9389569" y="6216652"/>
            <a:ext cx="2488502" cy="447822"/>
            <a:chOff x="9527309" y="3551529"/>
            <a:chExt cx="2488502" cy="448324"/>
          </a:xfrm>
        </p:grpSpPr>
        <p:pic>
          <p:nvPicPr>
            <p:cNvPr id="143" name="Picture 9">
              <a:extLst>
                <a:ext uri="{FF2B5EF4-FFF2-40B4-BE49-F238E27FC236}">
                  <a16:creationId xmlns:a16="http://schemas.microsoft.com/office/drawing/2014/main" id="{65D86E13-11B0-435A-9AFF-660CE257FC3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58" name="Rectangle 157">
              <a:extLst>
                <a:ext uri="{FF2B5EF4-FFF2-40B4-BE49-F238E27FC236}">
                  <a16:creationId xmlns:a16="http://schemas.microsoft.com/office/drawing/2014/main" id="{8CE2B832-2048-4CB8-9E6F-03E8D7FAA99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59" name="TextBox 158">
            <a:extLst>
              <a:ext uri="{FF2B5EF4-FFF2-40B4-BE49-F238E27FC236}">
                <a16:creationId xmlns:a16="http://schemas.microsoft.com/office/drawing/2014/main" id="{9F161BC2-2752-4E4F-B96C-1EA4018EA799}"/>
              </a:ext>
            </a:extLst>
          </p:cNvPr>
          <p:cNvSpPr txBox="1"/>
          <p:nvPr/>
        </p:nvSpPr>
        <p:spPr bwMode="auto">
          <a:xfrm>
            <a:off x="10583802" y="1479973"/>
            <a:ext cx="1071126"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6.3 (6.1-6.5)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5.3 (4.4-6.2)</a:t>
            </a:r>
          </a:p>
        </p:txBody>
      </p:sp>
      <p:sp>
        <p:nvSpPr>
          <p:cNvPr id="161" name="TextBox 160">
            <a:extLst>
              <a:ext uri="{FF2B5EF4-FFF2-40B4-BE49-F238E27FC236}">
                <a16:creationId xmlns:a16="http://schemas.microsoft.com/office/drawing/2014/main" id="{492612F6-192D-4C08-9D09-6189B7CB9525}"/>
              </a:ext>
            </a:extLst>
          </p:cNvPr>
          <p:cNvSpPr txBox="1"/>
          <p:nvPr/>
        </p:nvSpPr>
        <p:spPr bwMode="auto">
          <a:xfrm>
            <a:off x="10556574" y="947214"/>
            <a:ext cx="1159292"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p>
        </p:txBody>
      </p:sp>
      <p:sp>
        <p:nvSpPr>
          <p:cNvPr id="164" name="TextBox 163">
            <a:extLst>
              <a:ext uri="{FF2B5EF4-FFF2-40B4-BE49-F238E27FC236}">
                <a16:creationId xmlns:a16="http://schemas.microsoft.com/office/drawing/2014/main" id="{A57DA37D-B620-4033-B734-36AA9F1E7131}"/>
              </a:ext>
            </a:extLst>
          </p:cNvPr>
          <p:cNvSpPr txBox="1"/>
          <p:nvPr/>
        </p:nvSpPr>
        <p:spPr bwMode="auto">
          <a:xfrm>
            <a:off x="10549133" y="3463000"/>
            <a:ext cx="1162498"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7.2 (6.0-11.4)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 (4.2-6.2)</a:t>
            </a:r>
          </a:p>
        </p:txBody>
      </p:sp>
      <p:sp>
        <p:nvSpPr>
          <p:cNvPr id="165" name="TextBox 164">
            <a:extLst>
              <a:ext uri="{FF2B5EF4-FFF2-40B4-BE49-F238E27FC236}">
                <a16:creationId xmlns:a16="http://schemas.microsoft.com/office/drawing/2014/main" id="{C5581DE1-B448-4F9A-B214-93B473B1A5D0}"/>
              </a:ext>
            </a:extLst>
          </p:cNvPr>
          <p:cNvSpPr txBox="1"/>
          <p:nvPr/>
        </p:nvSpPr>
        <p:spPr bwMode="auto">
          <a:xfrm>
            <a:off x="10567590" y="2930241"/>
            <a:ext cx="1159292"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p>
        </p:txBody>
      </p:sp>
      <p:sp>
        <p:nvSpPr>
          <p:cNvPr id="166" name="TextBox 165">
            <a:extLst>
              <a:ext uri="{FF2B5EF4-FFF2-40B4-BE49-F238E27FC236}">
                <a16:creationId xmlns:a16="http://schemas.microsoft.com/office/drawing/2014/main" id="{0927390D-9F5D-4A02-9354-9B2B79DD94A9}"/>
              </a:ext>
            </a:extLst>
          </p:cNvPr>
          <p:cNvSpPr txBox="1"/>
          <p:nvPr/>
        </p:nvSpPr>
        <p:spPr bwMode="auto">
          <a:xfrm>
            <a:off x="10585714" y="5347029"/>
            <a:ext cx="1162499"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 (6.1-10.3)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 (2.8-4.6)</a:t>
            </a:r>
          </a:p>
        </p:txBody>
      </p:sp>
      <p:sp>
        <p:nvSpPr>
          <p:cNvPr id="167" name="TextBox 166">
            <a:extLst>
              <a:ext uri="{FF2B5EF4-FFF2-40B4-BE49-F238E27FC236}">
                <a16:creationId xmlns:a16="http://schemas.microsoft.com/office/drawing/2014/main" id="{E7526203-0E74-4E72-8635-80F81DD9134B}"/>
              </a:ext>
            </a:extLst>
          </p:cNvPr>
          <p:cNvSpPr txBox="1"/>
          <p:nvPr/>
        </p:nvSpPr>
        <p:spPr bwMode="auto">
          <a:xfrm>
            <a:off x="10587316" y="4814270"/>
            <a:ext cx="1159292"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p>
        </p:txBody>
      </p:sp>
      <p:sp>
        <p:nvSpPr>
          <p:cNvPr id="168" name="TextBox 167">
            <a:extLst>
              <a:ext uri="{FF2B5EF4-FFF2-40B4-BE49-F238E27FC236}">
                <a16:creationId xmlns:a16="http://schemas.microsoft.com/office/drawing/2014/main" id="{AB61FD18-70AA-431F-B7E1-13553ECA7739}"/>
              </a:ext>
            </a:extLst>
          </p:cNvPr>
          <p:cNvSpPr txBox="1"/>
          <p:nvPr/>
        </p:nvSpPr>
        <p:spPr bwMode="auto">
          <a:xfrm>
            <a:off x="7984191" y="721881"/>
            <a:ext cx="1942796" cy="307777"/>
          </a:xfrm>
          <a:prstGeom prst="rect">
            <a:avLst/>
          </a:prstGeom>
          <a:solidFill>
            <a:schemeClr val="tx1"/>
          </a:solidFill>
          <a:ln>
            <a:noFill/>
          </a:ln>
        </p:spPr>
        <p:txBody>
          <a:bodyPr wrap="square" rtlCol="0">
            <a:spAutoFit/>
          </a:bodyPr>
          <a:lstStyle/>
          <a:p>
            <a:pPr marL="0" marR="0" lvl="0" indent="0" algn="ctr" defTabSz="6858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&lt; 1%</a:t>
            </a:r>
          </a:p>
        </p:txBody>
      </p:sp>
      <p:sp>
        <p:nvSpPr>
          <p:cNvPr id="169" name="TextBox 168">
            <a:extLst>
              <a:ext uri="{FF2B5EF4-FFF2-40B4-BE49-F238E27FC236}">
                <a16:creationId xmlns:a16="http://schemas.microsoft.com/office/drawing/2014/main" id="{C71FC53B-C2B5-4F74-B53F-D9345BBF4E6A}"/>
              </a:ext>
            </a:extLst>
          </p:cNvPr>
          <p:cNvSpPr txBox="1"/>
          <p:nvPr/>
        </p:nvSpPr>
        <p:spPr bwMode="auto">
          <a:xfrm>
            <a:off x="8240554" y="2666483"/>
            <a:ext cx="14300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6858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1% to 49%</a:t>
            </a:r>
          </a:p>
        </p:txBody>
      </p:sp>
      <p:sp>
        <p:nvSpPr>
          <p:cNvPr id="170" name="TextBox 169">
            <a:extLst>
              <a:ext uri="{FF2B5EF4-FFF2-40B4-BE49-F238E27FC236}">
                <a16:creationId xmlns:a16="http://schemas.microsoft.com/office/drawing/2014/main" id="{F86E5E62-7A35-4766-B656-CA9303F75B30}"/>
              </a:ext>
            </a:extLst>
          </p:cNvPr>
          <p:cNvSpPr txBox="1"/>
          <p:nvPr/>
        </p:nvSpPr>
        <p:spPr bwMode="auto">
          <a:xfrm>
            <a:off x="8405599" y="4564746"/>
            <a:ext cx="1099981" cy="307777"/>
          </a:xfrm>
          <a:prstGeom prst="rect">
            <a:avLst/>
          </a:prstGeom>
          <a:solidFill>
            <a:schemeClr val="tx1"/>
          </a:solidFill>
          <a:ln>
            <a:noFill/>
          </a:ln>
        </p:spPr>
        <p:txBody>
          <a:bodyPr wrap="none" rtlCol="0">
            <a:spAutoFit/>
          </a:bodyPr>
          <a:lstStyle/>
          <a:p>
            <a:pPr marL="0" marR="0" lvl="0" indent="0" algn="l" defTabSz="6858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 50%</a:t>
            </a:r>
          </a:p>
        </p:txBody>
      </p:sp>
      <p:sp>
        <p:nvSpPr>
          <p:cNvPr id="171" name="TextBox 170">
            <a:extLst>
              <a:ext uri="{FF2B5EF4-FFF2-40B4-BE49-F238E27FC236}">
                <a16:creationId xmlns:a16="http://schemas.microsoft.com/office/drawing/2014/main" id="{14406CF6-1F3E-488E-A342-8AAA353A70A9}"/>
              </a:ext>
            </a:extLst>
          </p:cNvPr>
          <p:cNvSpPr txBox="1"/>
          <p:nvPr/>
        </p:nvSpPr>
        <p:spPr bwMode="auto">
          <a:xfrm>
            <a:off x="7322394" y="1837397"/>
            <a:ext cx="156645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0.47-0.98)</a:t>
            </a:r>
          </a:p>
        </p:txBody>
      </p:sp>
      <p:sp>
        <p:nvSpPr>
          <p:cNvPr id="172" name="TextBox 171">
            <a:extLst>
              <a:ext uri="{FF2B5EF4-FFF2-40B4-BE49-F238E27FC236}">
                <a16:creationId xmlns:a16="http://schemas.microsoft.com/office/drawing/2014/main" id="{EF273C5E-D72C-4AD6-BCB5-4E027E15CA82}"/>
              </a:ext>
            </a:extLst>
          </p:cNvPr>
          <p:cNvSpPr txBox="1"/>
          <p:nvPr/>
        </p:nvSpPr>
        <p:spPr bwMode="auto">
          <a:xfrm>
            <a:off x="7298438" y="3723803"/>
            <a:ext cx="156645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0.39-0.80)</a:t>
            </a:r>
          </a:p>
        </p:txBody>
      </p:sp>
      <p:sp>
        <p:nvSpPr>
          <p:cNvPr id="29" name="Freeform: Shape 1">
            <a:extLst>
              <a:ext uri="{FF2B5EF4-FFF2-40B4-BE49-F238E27FC236}">
                <a16:creationId xmlns:a16="http://schemas.microsoft.com/office/drawing/2014/main" id="{141D0931-A5DD-4D11-9861-C10A716B1989}"/>
              </a:ext>
            </a:extLst>
          </p:cNvPr>
          <p:cNvSpPr>
            <a:spLocks/>
          </p:cNvSpPr>
          <p:nvPr/>
        </p:nvSpPr>
        <p:spPr bwMode="auto">
          <a:xfrm>
            <a:off x="7345446" y="934645"/>
            <a:ext cx="3035081" cy="1405661"/>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30" name="Group 5">
            <a:extLst>
              <a:ext uri="{FF2B5EF4-FFF2-40B4-BE49-F238E27FC236}">
                <a16:creationId xmlns:a16="http://schemas.microsoft.com/office/drawing/2014/main" id="{B7EC7DA3-C53A-46A6-8E71-C27C34D59161}"/>
              </a:ext>
            </a:extLst>
          </p:cNvPr>
          <p:cNvGrpSpPr>
            <a:grpSpLocks/>
          </p:cNvGrpSpPr>
          <p:nvPr/>
        </p:nvGrpSpPr>
        <p:grpSpPr bwMode="auto">
          <a:xfrm>
            <a:off x="7278190" y="944103"/>
            <a:ext cx="58062" cy="1394522"/>
            <a:chOff x="1199785" y="1782206"/>
            <a:chExt cx="99012" cy="3021792"/>
          </a:xfrm>
        </p:grpSpPr>
        <p:cxnSp>
          <p:nvCxnSpPr>
            <p:cNvPr id="117" name="Straight Connector 3">
              <a:extLst>
                <a:ext uri="{FF2B5EF4-FFF2-40B4-BE49-F238E27FC236}">
                  <a16:creationId xmlns:a16="http://schemas.microsoft.com/office/drawing/2014/main" id="{6A93A755-66FF-4A76-AA67-5E31DAC30E20}"/>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8" name="Straight Connector 10">
              <a:extLst>
                <a:ext uri="{FF2B5EF4-FFF2-40B4-BE49-F238E27FC236}">
                  <a16:creationId xmlns:a16="http://schemas.microsoft.com/office/drawing/2014/main" id="{18749C74-D0D3-49E4-B2D4-B267AE4E6EC3}"/>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9" name="Straight Connector 11">
              <a:extLst>
                <a:ext uri="{FF2B5EF4-FFF2-40B4-BE49-F238E27FC236}">
                  <a16:creationId xmlns:a16="http://schemas.microsoft.com/office/drawing/2014/main" id="{F0AB35EB-824D-45F3-984C-1ADAEC999F3E}"/>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120" name="Group 4">
              <a:extLst>
                <a:ext uri="{FF2B5EF4-FFF2-40B4-BE49-F238E27FC236}">
                  <a16:creationId xmlns:a16="http://schemas.microsoft.com/office/drawing/2014/main" id="{0C489DBB-EA16-4CB6-AFE2-96524CE2354D}"/>
                </a:ext>
              </a:extLst>
            </p:cNvPr>
            <p:cNvGrpSpPr>
              <a:grpSpLocks/>
            </p:cNvGrpSpPr>
            <p:nvPr/>
          </p:nvGrpSpPr>
          <p:grpSpPr bwMode="auto">
            <a:xfrm>
              <a:off x="1199785" y="3596446"/>
              <a:ext cx="99011" cy="1207552"/>
              <a:chOff x="1352186" y="1934606"/>
              <a:chExt cx="99011" cy="1207552"/>
            </a:xfrm>
          </p:grpSpPr>
          <p:cxnSp>
            <p:nvCxnSpPr>
              <p:cNvPr id="121" name="Straight Connector 12">
                <a:extLst>
                  <a:ext uri="{FF2B5EF4-FFF2-40B4-BE49-F238E27FC236}">
                    <a16:creationId xmlns:a16="http://schemas.microsoft.com/office/drawing/2014/main" id="{32BA2A60-9B17-438C-BE83-D38A2A8F776C}"/>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22" name="Straight Connector 13">
                <a:extLst>
                  <a:ext uri="{FF2B5EF4-FFF2-40B4-BE49-F238E27FC236}">
                    <a16:creationId xmlns:a16="http://schemas.microsoft.com/office/drawing/2014/main" id="{A2DB50C5-D1C1-4926-82DA-E006AD993FE2}"/>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23" name="Straight Connector 14">
                <a:extLst>
                  <a:ext uri="{FF2B5EF4-FFF2-40B4-BE49-F238E27FC236}">
                    <a16:creationId xmlns:a16="http://schemas.microsoft.com/office/drawing/2014/main" id="{38910F84-38AE-4154-9689-F98F4CD8357E}"/>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31" name="Group 30">
            <a:extLst>
              <a:ext uri="{FF2B5EF4-FFF2-40B4-BE49-F238E27FC236}">
                <a16:creationId xmlns:a16="http://schemas.microsoft.com/office/drawing/2014/main" id="{186A0161-2E60-41EE-A2DF-F5FE432D3F86}"/>
              </a:ext>
            </a:extLst>
          </p:cNvPr>
          <p:cNvGrpSpPr/>
          <p:nvPr/>
        </p:nvGrpSpPr>
        <p:grpSpPr>
          <a:xfrm>
            <a:off x="7345446" y="2338031"/>
            <a:ext cx="3018178" cy="62521"/>
            <a:chOff x="1495425" y="4649788"/>
            <a:chExt cx="2681288" cy="80962"/>
          </a:xfrm>
        </p:grpSpPr>
        <p:cxnSp>
          <p:nvCxnSpPr>
            <p:cNvPr id="109" name="Straight Connector 18">
              <a:extLst>
                <a:ext uri="{FF2B5EF4-FFF2-40B4-BE49-F238E27FC236}">
                  <a16:creationId xmlns:a16="http://schemas.microsoft.com/office/drawing/2014/main" id="{75C83CCD-DB57-4AE1-A41A-6BAADC4BFE33}"/>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0" name="Straight Connector 19">
              <a:extLst>
                <a:ext uri="{FF2B5EF4-FFF2-40B4-BE49-F238E27FC236}">
                  <a16:creationId xmlns:a16="http://schemas.microsoft.com/office/drawing/2014/main" id="{621E4CE4-B011-42BB-AAB9-EEBF209EA798}"/>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1" name="Straight Connector 20">
              <a:extLst>
                <a:ext uri="{FF2B5EF4-FFF2-40B4-BE49-F238E27FC236}">
                  <a16:creationId xmlns:a16="http://schemas.microsoft.com/office/drawing/2014/main" id="{2012A91D-29AB-4912-A877-5F6BFC86A621}"/>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2" name="Straight Connector 22">
              <a:extLst>
                <a:ext uri="{FF2B5EF4-FFF2-40B4-BE49-F238E27FC236}">
                  <a16:creationId xmlns:a16="http://schemas.microsoft.com/office/drawing/2014/main" id="{E0AC1B67-A37F-4060-86F1-F2D679470853}"/>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3" name="Straight Connector 23">
              <a:extLst>
                <a:ext uri="{FF2B5EF4-FFF2-40B4-BE49-F238E27FC236}">
                  <a16:creationId xmlns:a16="http://schemas.microsoft.com/office/drawing/2014/main" id="{A049DE7B-2A2E-473A-A838-A00D1A5F960F}"/>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4" name="Straight Connector 24">
              <a:extLst>
                <a:ext uri="{FF2B5EF4-FFF2-40B4-BE49-F238E27FC236}">
                  <a16:creationId xmlns:a16="http://schemas.microsoft.com/office/drawing/2014/main" id="{13CDD7E1-47D3-462C-971E-867B6905A4FF}"/>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5" name="Straight Connector 25">
              <a:extLst>
                <a:ext uri="{FF2B5EF4-FFF2-40B4-BE49-F238E27FC236}">
                  <a16:creationId xmlns:a16="http://schemas.microsoft.com/office/drawing/2014/main" id="{B1B31136-16B2-4AC2-83F2-6F5D7DADDF08}"/>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16" name="Straight Connector 26">
              <a:extLst>
                <a:ext uri="{FF2B5EF4-FFF2-40B4-BE49-F238E27FC236}">
                  <a16:creationId xmlns:a16="http://schemas.microsoft.com/office/drawing/2014/main" id="{900D0C22-E4DD-4E3D-A8CA-C6FB4AA73FC0}"/>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32" name="TextBox 7">
            <a:extLst>
              <a:ext uri="{FF2B5EF4-FFF2-40B4-BE49-F238E27FC236}">
                <a16:creationId xmlns:a16="http://schemas.microsoft.com/office/drawing/2014/main" id="{2A57FB8F-CA8C-4658-AAFC-2712ECE455D7}"/>
              </a:ext>
            </a:extLst>
          </p:cNvPr>
          <p:cNvSpPr txBox="1">
            <a:spLocks noChangeArrowheads="1"/>
          </p:cNvSpPr>
          <p:nvPr/>
        </p:nvSpPr>
        <p:spPr bwMode="auto">
          <a:xfrm>
            <a:off x="6961058" y="2184496"/>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3" name="TextBox 29">
            <a:extLst>
              <a:ext uri="{FF2B5EF4-FFF2-40B4-BE49-F238E27FC236}">
                <a16:creationId xmlns:a16="http://schemas.microsoft.com/office/drawing/2014/main" id="{FDB3266B-33E5-481B-8D6E-BEC0988B4EFA}"/>
              </a:ext>
            </a:extLst>
          </p:cNvPr>
          <p:cNvSpPr txBox="1">
            <a:spLocks noChangeArrowheads="1"/>
          </p:cNvSpPr>
          <p:nvPr/>
        </p:nvSpPr>
        <p:spPr bwMode="auto">
          <a:xfrm>
            <a:off x="6857341" y="1911068"/>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34" name="TextBox 30">
            <a:extLst>
              <a:ext uri="{FF2B5EF4-FFF2-40B4-BE49-F238E27FC236}">
                <a16:creationId xmlns:a16="http://schemas.microsoft.com/office/drawing/2014/main" id="{BDD66DCF-2B13-41FD-B5A7-FE5063896230}"/>
              </a:ext>
            </a:extLst>
          </p:cNvPr>
          <p:cNvSpPr txBox="1">
            <a:spLocks noChangeArrowheads="1"/>
          </p:cNvSpPr>
          <p:nvPr/>
        </p:nvSpPr>
        <p:spPr bwMode="auto">
          <a:xfrm>
            <a:off x="6857341" y="1630967"/>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35" name="TextBox 31">
            <a:extLst>
              <a:ext uri="{FF2B5EF4-FFF2-40B4-BE49-F238E27FC236}">
                <a16:creationId xmlns:a16="http://schemas.microsoft.com/office/drawing/2014/main" id="{80A6B93B-5B89-4B6E-BC99-D9DD92433362}"/>
              </a:ext>
            </a:extLst>
          </p:cNvPr>
          <p:cNvSpPr txBox="1">
            <a:spLocks noChangeArrowheads="1"/>
          </p:cNvSpPr>
          <p:nvPr/>
        </p:nvSpPr>
        <p:spPr bwMode="auto">
          <a:xfrm>
            <a:off x="6857341" y="1350868"/>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36" name="TextBox 32">
            <a:extLst>
              <a:ext uri="{FF2B5EF4-FFF2-40B4-BE49-F238E27FC236}">
                <a16:creationId xmlns:a16="http://schemas.microsoft.com/office/drawing/2014/main" id="{74E205D2-3503-4CBF-9CFF-279AC05F6185}"/>
              </a:ext>
            </a:extLst>
          </p:cNvPr>
          <p:cNvSpPr txBox="1">
            <a:spLocks noChangeArrowheads="1"/>
          </p:cNvSpPr>
          <p:nvPr/>
        </p:nvSpPr>
        <p:spPr bwMode="auto">
          <a:xfrm>
            <a:off x="6857341" y="1070766"/>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37" name="TextBox 33">
            <a:extLst>
              <a:ext uri="{FF2B5EF4-FFF2-40B4-BE49-F238E27FC236}">
                <a16:creationId xmlns:a16="http://schemas.microsoft.com/office/drawing/2014/main" id="{F9902096-BEBA-48E4-B298-419E5FA24A61}"/>
              </a:ext>
            </a:extLst>
          </p:cNvPr>
          <p:cNvSpPr txBox="1">
            <a:spLocks noChangeArrowheads="1"/>
          </p:cNvSpPr>
          <p:nvPr/>
        </p:nvSpPr>
        <p:spPr bwMode="auto">
          <a:xfrm>
            <a:off x="6737178" y="790666"/>
            <a:ext cx="6033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38" name="TextBox 34">
            <a:extLst>
              <a:ext uri="{FF2B5EF4-FFF2-40B4-BE49-F238E27FC236}">
                <a16:creationId xmlns:a16="http://schemas.microsoft.com/office/drawing/2014/main" id="{DA4A1E47-9925-45ED-B1F4-F4CE97E8360A}"/>
              </a:ext>
            </a:extLst>
          </p:cNvPr>
          <p:cNvSpPr txBox="1">
            <a:spLocks noChangeArrowheads="1"/>
          </p:cNvSpPr>
          <p:nvPr/>
        </p:nvSpPr>
        <p:spPr bwMode="auto">
          <a:xfrm>
            <a:off x="7152700" y="2357128"/>
            <a:ext cx="3630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9" name="TextBox 35">
            <a:extLst>
              <a:ext uri="{FF2B5EF4-FFF2-40B4-BE49-F238E27FC236}">
                <a16:creationId xmlns:a16="http://schemas.microsoft.com/office/drawing/2014/main" id="{6DE9A423-FC25-4933-B9B0-FCF2428FA6AD}"/>
              </a:ext>
            </a:extLst>
          </p:cNvPr>
          <p:cNvSpPr txBox="1">
            <a:spLocks noChangeArrowheads="1"/>
          </p:cNvSpPr>
          <p:nvPr/>
        </p:nvSpPr>
        <p:spPr bwMode="auto">
          <a:xfrm>
            <a:off x="7590243" y="2357128"/>
            <a:ext cx="3630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40" name="TextBox 36">
            <a:extLst>
              <a:ext uri="{FF2B5EF4-FFF2-40B4-BE49-F238E27FC236}">
                <a16:creationId xmlns:a16="http://schemas.microsoft.com/office/drawing/2014/main" id="{6CB9D4AE-5EAB-4624-AC1B-9628E4604784}"/>
              </a:ext>
            </a:extLst>
          </p:cNvPr>
          <p:cNvSpPr txBox="1">
            <a:spLocks noChangeArrowheads="1"/>
          </p:cNvSpPr>
          <p:nvPr/>
        </p:nvSpPr>
        <p:spPr bwMode="auto">
          <a:xfrm>
            <a:off x="8027788" y="2357128"/>
            <a:ext cx="3630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41" name="TextBox 37">
            <a:extLst>
              <a:ext uri="{FF2B5EF4-FFF2-40B4-BE49-F238E27FC236}">
                <a16:creationId xmlns:a16="http://schemas.microsoft.com/office/drawing/2014/main" id="{FF565A76-6DC8-49A6-89E7-D82CD9BC6A10}"/>
              </a:ext>
            </a:extLst>
          </p:cNvPr>
          <p:cNvSpPr txBox="1">
            <a:spLocks noChangeArrowheads="1"/>
          </p:cNvSpPr>
          <p:nvPr/>
        </p:nvSpPr>
        <p:spPr bwMode="auto">
          <a:xfrm>
            <a:off x="8465334" y="2357128"/>
            <a:ext cx="3630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42" name="TextBox 38">
            <a:extLst>
              <a:ext uri="{FF2B5EF4-FFF2-40B4-BE49-F238E27FC236}">
                <a16:creationId xmlns:a16="http://schemas.microsoft.com/office/drawing/2014/main" id="{B55E1D02-DE72-49C4-A04A-4A04352EBBEA}"/>
              </a:ext>
            </a:extLst>
          </p:cNvPr>
          <p:cNvSpPr txBox="1">
            <a:spLocks noChangeArrowheads="1"/>
          </p:cNvSpPr>
          <p:nvPr/>
        </p:nvSpPr>
        <p:spPr bwMode="auto">
          <a:xfrm>
            <a:off x="8823946" y="2357128"/>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43" name="TextBox 39">
            <a:extLst>
              <a:ext uri="{FF2B5EF4-FFF2-40B4-BE49-F238E27FC236}">
                <a16:creationId xmlns:a16="http://schemas.microsoft.com/office/drawing/2014/main" id="{7A0CAF30-58F6-4143-AF0C-1B3CE1B881F5}"/>
              </a:ext>
            </a:extLst>
          </p:cNvPr>
          <p:cNvSpPr txBox="1">
            <a:spLocks noChangeArrowheads="1"/>
          </p:cNvSpPr>
          <p:nvPr/>
        </p:nvSpPr>
        <p:spPr bwMode="auto">
          <a:xfrm>
            <a:off x="9257427" y="2357128"/>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44" name="TextBox 40">
            <a:extLst>
              <a:ext uri="{FF2B5EF4-FFF2-40B4-BE49-F238E27FC236}">
                <a16:creationId xmlns:a16="http://schemas.microsoft.com/office/drawing/2014/main" id="{3E41BB87-49CA-4C30-B2EC-E461F29A0215}"/>
              </a:ext>
            </a:extLst>
          </p:cNvPr>
          <p:cNvSpPr txBox="1">
            <a:spLocks noChangeArrowheads="1"/>
          </p:cNvSpPr>
          <p:nvPr/>
        </p:nvSpPr>
        <p:spPr bwMode="auto">
          <a:xfrm>
            <a:off x="9690910" y="2357128"/>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45" name="TextBox 41">
            <a:extLst>
              <a:ext uri="{FF2B5EF4-FFF2-40B4-BE49-F238E27FC236}">
                <a16:creationId xmlns:a16="http://schemas.microsoft.com/office/drawing/2014/main" id="{C51EBBDF-C298-4CA9-8AD7-F88BFD413F64}"/>
              </a:ext>
            </a:extLst>
          </p:cNvPr>
          <p:cNvSpPr txBox="1">
            <a:spLocks noChangeArrowheads="1"/>
          </p:cNvSpPr>
          <p:nvPr/>
        </p:nvSpPr>
        <p:spPr bwMode="auto">
          <a:xfrm>
            <a:off x="10124390" y="2357128"/>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sp>
        <p:nvSpPr>
          <p:cNvPr id="46" name="TextBox 43">
            <a:extLst>
              <a:ext uri="{FF2B5EF4-FFF2-40B4-BE49-F238E27FC236}">
                <a16:creationId xmlns:a16="http://schemas.microsoft.com/office/drawing/2014/main" id="{66F4647D-B970-45F5-B26C-C84F085EE46C}"/>
              </a:ext>
            </a:extLst>
          </p:cNvPr>
          <p:cNvSpPr txBox="1">
            <a:spLocks noChangeArrowheads="1"/>
          </p:cNvSpPr>
          <p:nvPr/>
        </p:nvSpPr>
        <p:spPr bwMode="auto">
          <a:xfrm rot="16200000">
            <a:off x="6456089" y="1489312"/>
            <a:ext cx="7289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PFS (%)</a:t>
            </a:r>
          </a:p>
        </p:txBody>
      </p:sp>
      <p:sp>
        <p:nvSpPr>
          <p:cNvPr id="48" name="TextBox 53">
            <a:extLst>
              <a:ext uri="{FF2B5EF4-FFF2-40B4-BE49-F238E27FC236}">
                <a16:creationId xmlns:a16="http://schemas.microsoft.com/office/drawing/2014/main" id="{24B1AB6A-3A47-4A5D-B20A-93E60461701A}"/>
              </a:ext>
            </a:extLst>
          </p:cNvPr>
          <p:cNvSpPr txBox="1">
            <a:spLocks noChangeArrowheads="1"/>
          </p:cNvSpPr>
          <p:nvPr/>
        </p:nvSpPr>
        <p:spPr bwMode="auto">
          <a:xfrm>
            <a:off x="8697379" y="1664168"/>
            <a:ext cx="1527675"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8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49" name="TextBox 54">
            <a:extLst>
              <a:ext uri="{FF2B5EF4-FFF2-40B4-BE49-F238E27FC236}">
                <a16:creationId xmlns:a16="http://schemas.microsoft.com/office/drawing/2014/main" id="{CD4C2122-A72B-4EB2-9734-52E27FC71284}"/>
              </a:ext>
            </a:extLst>
          </p:cNvPr>
          <p:cNvSpPr txBox="1">
            <a:spLocks noChangeArrowheads="1"/>
          </p:cNvSpPr>
          <p:nvPr/>
        </p:nvSpPr>
        <p:spPr bwMode="auto">
          <a:xfrm>
            <a:off x="9479899" y="2033642"/>
            <a:ext cx="103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cxnSp>
        <p:nvCxnSpPr>
          <p:cNvPr id="51" name="Straight Connector 50">
            <a:extLst>
              <a:ext uri="{FF2B5EF4-FFF2-40B4-BE49-F238E27FC236}">
                <a16:creationId xmlns:a16="http://schemas.microsoft.com/office/drawing/2014/main" id="{FAFB6119-0A84-4D41-8ED0-81F8AD78A18D}"/>
              </a:ext>
            </a:extLst>
          </p:cNvPr>
          <p:cNvCxnSpPr/>
          <p:nvPr/>
        </p:nvCxnSpPr>
        <p:spPr bwMode="auto">
          <a:xfrm>
            <a:off x="7738397" y="1185920"/>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0EE59994-A2D3-4990-807F-46580D69D5F3}"/>
              </a:ext>
            </a:extLst>
          </p:cNvPr>
          <p:cNvCxnSpPr/>
          <p:nvPr/>
        </p:nvCxnSpPr>
        <p:spPr bwMode="auto">
          <a:xfrm>
            <a:off x="7758025" y="1200838"/>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70CBFD32-C4A7-482B-A3EC-F40813D561FC}"/>
              </a:ext>
            </a:extLst>
          </p:cNvPr>
          <p:cNvCxnSpPr/>
          <p:nvPr/>
        </p:nvCxnSpPr>
        <p:spPr bwMode="auto">
          <a:xfrm>
            <a:off x="7863509" y="1272856"/>
            <a:ext cx="0" cy="28872"/>
          </a:xfrm>
          <a:prstGeom prst="line">
            <a:avLst/>
          </a:prstGeom>
          <a:noFill/>
          <a:ln w="19050" cap="flat" cmpd="sng" algn="ctr">
            <a:solidFill>
              <a:schemeClr val="accent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CD7D5743-41B3-4A9C-876F-552C8C96FBA4}"/>
              </a:ext>
            </a:extLst>
          </p:cNvPr>
          <p:cNvCxnSpPr/>
          <p:nvPr/>
        </p:nvCxnSpPr>
        <p:spPr bwMode="auto">
          <a:xfrm>
            <a:off x="7844846" y="1270149"/>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3D6366FE-FCF7-4205-89B9-7D19BBCC687C}"/>
              </a:ext>
            </a:extLst>
          </p:cNvPr>
          <p:cNvCxnSpPr/>
          <p:nvPr/>
        </p:nvCxnSpPr>
        <p:spPr bwMode="auto">
          <a:xfrm>
            <a:off x="8028107" y="1509638"/>
            <a:ext cx="0" cy="28872"/>
          </a:xfrm>
          <a:prstGeom prst="line">
            <a:avLst/>
          </a:prstGeom>
          <a:noFill/>
          <a:ln w="19050"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AD594C4A-F234-40AA-BAC1-6E8CD2FDC18A}"/>
              </a:ext>
            </a:extLst>
          </p:cNvPr>
          <p:cNvCxnSpPr/>
          <p:nvPr/>
        </p:nvCxnSpPr>
        <p:spPr bwMode="auto">
          <a:xfrm>
            <a:off x="7948868" y="1344897"/>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F7B4D183-99C7-4590-8862-45CFF5CA885F}"/>
              </a:ext>
            </a:extLst>
          </p:cNvPr>
          <p:cNvCxnSpPr/>
          <p:nvPr/>
        </p:nvCxnSpPr>
        <p:spPr bwMode="auto">
          <a:xfrm>
            <a:off x="7964254" y="1403354"/>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8238AA3E-93AE-4A52-A116-7CD8D9A489C6}"/>
              </a:ext>
            </a:extLst>
          </p:cNvPr>
          <p:cNvCxnSpPr/>
          <p:nvPr/>
        </p:nvCxnSpPr>
        <p:spPr bwMode="auto">
          <a:xfrm>
            <a:off x="7959858" y="1368410"/>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37ED6391-4748-400A-8C79-F97BF9EF04A9}"/>
              </a:ext>
            </a:extLst>
          </p:cNvPr>
          <p:cNvCxnSpPr/>
          <p:nvPr/>
        </p:nvCxnSpPr>
        <p:spPr bwMode="auto">
          <a:xfrm>
            <a:off x="7976428" y="1431263"/>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FC62B1B0-5909-42A9-A636-6DBFF1FC2C6A}"/>
              </a:ext>
            </a:extLst>
          </p:cNvPr>
          <p:cNvCxnSpPr/>
          <p:nvPr/>
        </p:nvCxnSpPr>
        <p:spPr bwMode="auto">
          <a:xfrm>
            <a:off x="8265569" y="1817029"/>
            <a:ext cx="0" cy="28872"/>
          </a:xfrm>
          <a:prstGeom prst="line">
            <a:avLst/>
          </a:prstGeom>
          <a:noFill/>
          <a:ln w="19050" cap="flat" cmpd="sng" algn="ctr">
            <a:solidFill>
              <a:schemeClr val="accent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736417AB-6ACE-495B-8DF3-B334AF5F4AF1}"/>
              </a:ext>
            </a:extLst>
          </p:cNvPr>
          <p:cNvCxnSpPr/>
          <p:nvPr/>
        </p:nvCxnSpPr>
        <p:spPr bwMode="auto">
          <a:xfrm>
            <a:off x="8555649" y="2024888"/>
            <a:ext cx="0" cy="28872"/>
          </a:xfrm>
          <a:prstGeom prst="line">
            <a:avLst/>
          </a:prstGeom>
          <a:noFill/>
          <a:ln w="19050" cap="flat" cmpd="sng" algn="ctr">
            <a:solidFill>
              <a:schemeClr val="accent3"/>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D03C6AF8-B1DA-4FF2-9DAD-4D6D66C3B7CC}"/>
              </a:ext>
            </a:extLst>
          </p:cNvPr>
          <p:cNvCxnSpPr/>
          <p:nvPr/>
        </p:nvCxnSpPr>
        <p:spPr bwMode="auto">
          <a:xfrm>
            <a:off x="9608183" y="2170541"/>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FDBD824D-B7C9-4DAF-A3AE-7D2B2564B864}"/>
              </a:ext>
            </a:extLst>
          </p:cNvPr>
          <p:cNvCxnSpPr/>
          <p:nvPr/>
        </p:nvCxnSpPr>
        <p:spPr bwMode="auto">
          <a:xfrm>
            <a:off x="9409931" y="2062824"/>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98BA914A-4DA6-46CD-B0F9-64675D1877D1}"/>
              </a:ext>
            </a:extLst>
          </p:cNvPr>
          <p:cNvCxnSpPr/>
          <p:nvPr/>
        </p:nvCxnSpPr>
        <p:spPr bwMode="auto">
          <a:xfrm>
            <a:off x="9251735" y="2054995"/>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FF320D0D-C453-416C-8267-3087535FA604}"/>
              </a:ext>
            </a:extLst>
          </p:cNvPr>
          <p:cNvCxnSpPr/>
          <p:nvPr/>
        </p:nvCxnSpPr>
        <p:spPr bwMode="auto">
          <a:xfrm>
            <a:off x="9236111" y="2054995"/>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52188236-F7AC-445A-BDD6-2A1083D76EF8}"/>
              </a:ext>
            </a:extLst>
          </p:cNvPr>
          <p:cNvCxnSpPr/>
          <p:nvPr/>
        </p:nvCxnSpPr>
        <p:spPr bwMode="auto">
          <a:xfrm>
            <a:off x="8291309" y="1833853"/>
            <a:ext cx="0" cy="28872"/>
          </a:xfrm>
          <a:prstGeom prst="line">
            <a:avLst/>
          </a:prstGeom>
          <a:noFill/>
          <a:ln w="19050"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A10BF7A7-7932-46FF-A1D5-857E7B278B11}"/>
              </a:ext>
            </a:extLst>
          </p:cNvPr>
          <p:cNvCxnSpPr/>
          <p:nvPr/>
        </p:nvCxnSpPr>
        <p:spPr bwMode="auto">
          <a:xfrm>
            <a:off x="8831121" y="2027086"/>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0D257852-A6DE-451A-9F26-8039C7E738C9}"/>
              </a:ext>
            </a:extLst>
          </p:cNvPr>
          <p:cNvCxnSpPr/>
          <p:nvPr/>
        </p:nvCxnSpPr>
        <p:spPr bwMode="auto">
          <a:xfrm>
            <a:off x="8871291" y="2024888"/>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C3E27D29-4AAF-495E-B242-49061C542405}"/>
              </a:ext>
            </a:extLst>
          </p:cNvPr>
          <p:cNvCxnSpPr/>
          <p:nvPr/>
        </p:nvCxnSpPr>
        <p:spPr bwMode="auto">
          <a:xfrm>
            <a:off x="9078018" y="2054995"/>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2064C7AD-B470-4F1C-A947-E971D17D7584}"/>
              </a:ext>
            </a:extLst>
          </p:cNvPr>
          <p:cNvCxnSpPr/>
          <p:nvPr/>
        </p:nvCxnSpPr>
        <p:spPr bwMode="auto">
          <a:xfrm>
            <a:off x="9213391" y="2054995"/>
            <a:ext cx="0" cy="27909"/>
          </a:xfrm>
          <a:prstGeom prst="line">
            <a:avLst/>
          </a:prstGeom>
          <a:noFill/>
          <a:ln w="19050" cap="flat" cmpd="sng" algn="ctr">
            <a:solidFill>
              <a:schemeClr val="accent3"/>
            </a:solidFill>
            <a:prstDash val="solid"/>
            <a:round/>
            <a:headEnd type="none" w="med" len="med"/>
            <a:tailEnd type="none" w="med" len="med"/>
          </a:ln>
          <a:effectLst/>
        </p:spPr>
      </p:cxnSp>
      <p:cxnSp>
        <p:nvCxnSpPr>
          <p:cNvPr id="73" name="Straight Connector 90">
            <a:extLst>
              <a:ext uri="{FF2B5EF4-FFF2-40B4-BE49-F238E27FC236}">
                <a16:creationId xmlns:a16="http://schemas.microsoft.com/office/drawing/2014/main" id="{9E1CDBCA-1911-4BA7-A853-51482F2E6DC8}"/>
              </a:ext>
            </a:extLst>
          </p:cNvPr>
          <p:cNvCxnSpPr>
            <a:cxnSpLocks noChangeShapeType="1"/>
          </p:cNvCxnSpPr>
          <p:nvPr/>
        </p:nvCxnSpPr>
        <p:spPr bwMode="auto">
          <a:xfrm>
            <a:off x="7763059" y="1051033"/>
            <a:ext cx="0" cy="2887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74" name="Straight Connector 91">
            <a:extLst>
              <a:ext uri="{FF2B5EF4-FFF2-40B4-BE49-F238E27FC236}">
                <a16:creationId xmlns:a16="http://schemas.microsoft.com/office/drawing/2014/main" id="{35401BB7-BD21-4FFE-BE96-7B781E04DC51}"/>
              </a:ext>
            </a:extLst>
          </p:cNvPr>
          <p:cNvCxnSpPr>
            <a:cxnSpLocks noChangeShapeType="1"/>
          </p:cNvCxnSpPr>
          <p:nvPr/>
        </p:nvCxnSpPr>
        <p:spPr bwMode="auto">
          <a:xfrm>
            <a:off x="7726373" y="1051033"/>
            <a:ext cx="0" cy="2887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75" name="Straight Connector 92">
            <a:extLst>
              <a:ext uri="{FF2B5EF4-FFF2-40B4-BE49-F238E27FC236}">
                <a16:creationId xmlns:a16="http://schemas.microsoft.com/office/drawing/2014/main" id="{D474DA55-AF19-4A72-9660-D6E30D9A33FD}"/>
              </a:ext>
            </a:extLst>
          </p:cNvPr>
          <p:cNvCxnSpPr>
            <a:cxnSpLocks noChangeShapeType="1"/>
          </p:cNvCxnSpPr>
          <p:nvPr/>
        </p:nvCxnSpPr>
        <p:spPr bwMode="auto">
          <a:xfrm>
            <a:off x="7752928" y="1051996"/>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76" name="Straight Connector 94">
            <a:extLst>
              <a:ext uri="{FF2B5EF4-FFF2-40B4-BE49-F238E27FC236}">
                <a16:creationId xmlns:a16="http://schemas.microsoft.com/office/drawing/2014/main" id="{EC2EC123-961E-419D-A8BD-5B4FE2C04024}"/>
              </a:ext>
            </a:extLst>
          </p:cNvPr>
          <p:cNvCxnSpPr>
            <a:cxnSpLocks noChangeShapeType="1"/>
          </p:cNvCxnSpPr>
          <p:nvPr/>
        </p:nvCxnSpPr>
        <p:spPr bwMode="auto">
          <a:xfrm>
            <a:off x="7944472" y="1278741"/>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78" name="Straight Connector 96">
            <a:extLst>
              <a:ext uri="{FF2B5EF4-FFF2-40B4-BE49-F238E27FC236}">
                <a16:creationId xmlns:a16="http://schemas.microsoft.com/office/drawing/2014/main" id="{E36F35F2-ED7D-44B1-85F2-A4BEF1B82D29}"/>
              </a:ext>
            </a:extLst>
          </p:cNvPr>
          <p:cNvCxnSpPr>
            <a:cxnSpLocks noChangeShapeType="1"/>
          </p:cNvCxnSpPr>
          <p:nvPr/>
        </p:nvCxnSpPr>
        <p:spPr bwMode="auto">
          <a:xfrm>
            <a:off x="7859113" y="1123816"/>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79" name="Straight Connector 97">
            <a:extLst>
              <a:ext uri="{FF2B5EF4-FFF2-40B4-BE49-F238E27FC236}">
                <a16:creationId xmlns:a16="http://schemas.microsoft.com/office/drawing/2014/main" id="{2F4EBA11-A62D-4229-B532-65C48420FCDD}"/>
              </a:ext>
            </a:extLst>
          </p:cNvPr>
          <p:cNvCxnSpPr>
            <a:cxnSpLocks noChangeShapeType="1"/>
          </p:cNvCxnSpPr>
          <p:nvPr/>
        </p:nvCxnSpPr>
        <p:spPr bwMode="auto">
          <a:xfrm>
            <a:off x="7928028" y="1199875"/>
            <a:ext cx="0" cy="2887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0" name="Straight Connector 98">
            <a:extLst>
              <a:ext uri="{FF2B5EF4-FFF2-40B4-BE49-F238E27FC236}">
                <a16:creationId xmlns:a16="http://schemas.microsoft.com/office/drawing/2014/main" id="{7BB98D2F-04CB-4C1F-B57A-23A0E281CA76}"/>
              </a:ext>
            </a:extLst>
          </p:cNvPr>
          <p:cNvCxnSpPr>
            <a:cxnSpLocks noChangeShapeType="1"/>
          </p:cNvCxnSpPr>
          <p:nvPr/>
        </p:nvCxnSpPr>
        <p:spPr bwMode="auto">
          <a:xfrm>
            <a:off x="8011473" y="1320179"/>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1" name="Straight Connector 99">
            <a:extLst>
              <a:ext uri="{FF2B5EF4-FFF2-40B4-BE49-F238E27FC236}">
                <a16:creationId xmlns:a16="http://schemas.microsoft.com/office/drawing/2014/main" id="{7DDAC33B-F8AC-4BF8-90EB-BB7EEEEE8DF4}"/>
              </a:ext>
            </a:extLst>
          </p:cNvPr>
          <p:cNvCxnSpPr>
            <a:cxnSpLocks noChangeShapeType="1"/>
          </p:cNvCxnSpPr>
          <p:nvPr/>
        </p:nvCxnSpPr>
        <p:spPr bwMode="auto">
          <a:xfrm>
            <a:off x="7957660" y="1285931"/>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2" name="Straight Connector 100">
            <a:extLst>
              <a:ext uri="{FF2B5EF4-FFF2-40B4-BE49-F238E27FC236}">
                <a16:creationId xmlns:a16="http://schemas.microsoft.com/office/drawing/2014/main" id="{717D3E18-BE14-4F41-9094-17E7EF0F55B2}"/>
              </a:ext>
            </a:extLst>
          </p:cNvPr>
          <p:cNvCxnSpPr>
            <a:cxnSpLocks noChangeShapeType="1"/>
          </p:cNvCxnSpPr>
          <p:nvPr/>
        </p:nvCxnSpPr>
        <p:spPr bwMode="auto">
          <a:xfrm>
            <a:off x="8172891" y="1377202"/>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3" name="Straight Connector 101">
            <a:extLst>
              <a:ext uri="{FF2B5EF4-FFF2-40B4-BE49-F238E27FC236}">
                <a16:creationId xmlns:a16="http://schemas.microsoft.com/office/drawing/2014/main" id="{FEC0B402-3027-42D6-A2E5-DE426ECAFF94}"/>
              </a:ext>
            </a:extLst>
          </p:cNvPr>
          <p:cNvCxnSpPr>
            <a:cxnSpLocks noChangeShapeType="1"/>
          </p:cNvCxnSpPr>
          <p:nvPr/>
        </p:nvCxnSpPr>
        <p:spPr bwMode="auto">
          <a:xfrm>
            <a:off x="8358469" y="1787478"/>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5" name="Straight Connector 103">
            <a:extLst>
              <a:ext uri="{FF2B5EF4-FFF2-40B4-BE49-F238E27FC236}">
                <a16:creationId xmlns:a16="http://schemas.microsoft.com/office/drawing/2014/main" id="{E9965880-1949-4C50-B42B-BC4CC0F1D1C7}"/>
              </a:ext>
            </a:extLst>
          </p:cNvPr>
          <p:cNvCxnSpPr>
            <a:cxnSpLocks noChangeShapeType="1"/>
          </p:cNvCxnSpPr>
          <p:nvPr/>
        </p:nvCxnSpPr>
        <p:spPr bwMode="auto">
          <a:xfrm>
            <a:off x="8615202" y="1862725"/>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6" name="Straight Connector 104">
            <a:extLst>
              <a:ext uri="{FF2B5EF4-FFF2-40B4-BE49-F238E27FC236}">
                <a16:creationId xmlns:a16="http://schemas.microsoft.com/office/drawing/2014/main" id="{414FE67A-4F82-427A-926D-A5951D2A7E16}"/>
              </a:ext>
            </a:extLst>
          </p:cNvPr>
          <p:cNvCxnSpPr>
            <a:cxnSpLocks noChangeShapeType="1"/>
          </p:cNvCxnSpPr>
          <p:nvPr/>
        </p:nvCxnSpPr>
        <p:spPr bwMode="auto">
          <a:xfrm>
            <a:off x="8549749" y="1785750"/>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7" name="Straight Connector 105">
            <a:extLst>
              <a:ext uri="{FF2B5EF4-FFF2-40B4-BE49-F238E27FC236}">
                <a16:creationId xmlns:a16="http://schemas.microsoft.com/office/drawing/2014/main" id="{9E58DADC-611B-4B3F-9DB4-D3B2E3F06B88}"/>
              </a:ext>
            </a:extLst>
          </p:cNvPr>
          <p:cNvCxnSpPr>
            <a:cxnSpLocks noChangeShapeType="1"/>
          </p:cNvCxnSpPr>
          <p:nvPr/>
        </p:nvCxnSpPr>
        <p:spPr bwMode="auto">
          <a:xfrm>
            <a:off x="8877858" y="1890633"/>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8" name="Straight Connector 106">
            <a:extLst>
              <a:ext uri="{FF2B5EF4-FFF2-40B4-BE49-F238E27FC236}">
                <a16:creationId xmlns:a16="http://schemas.microsoft.com/office/drawing/2014/main" id="{2E226BFA-2943-455E-A545-8BDEB4C54EA0}"/>
              </a:ext>
            </a:extLst>
          </p:cNvPr>
          <p:cNvCxnSpPr>
            <a:cxnSpLocks noChangeShapeType="1"/>
          </p:cNvCxnSpPr>
          <p:nvPr/>
        </p:nvCxnSpPr>
        <p:spPr bwMode="auto">
          <a:xfrm>
            <a:off x="8835762" y="1890634"/>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89" name="Straight Connector 107">
            <a:extLst>
              <a:ext uri="{FF2B5EF4-FFF2-40B4-BE49-F238E27FC236}">
                <a16:creationId xmlns:a16="http://schemas.microsoft.com/office/drawing/2014/main" id="{159FB514-9BC5-4E4D-A669-C41E6EA212A2}"/>
              </a:ext>
            </a:extLst>
          </p:cNvPr>
          <p:cNvCxnSpPr>
            <a:cxnSpLocks noChangeShapeType="1"/>
          </p:cNvCxnSpPr>
          <p:nvPr/>
        </p:nvCxnSpPr>
        <p:spPr bwMode="auto">
          <a:xfrm>
            <a:off x="8853287" y="1890633"/>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90" name="Straight Connector 108">
            <a:extLst>
              <a:ext uri="{FF2B5EF4-FFF2-40B4-BE49-F238E27FC236}">
                <a16:creationId xmlns:a16="http://schemas.microsoft.com/office/drawing/2014/main" id="{FF1EE767-3399-4BDC-A11A-875C4E4D7D94}"/>
              </a:ext>
            </a:extLst>
          </p:cNvPr>
          <p:cNvCxnSpPr>
            <a:cxnSpLocks noChangeShapeType="1"/>
          </p:cNvCxnSpPr>
          <p:nvPr/>
        </p:nvCxnSpPr>
        <p:spPr bwMode="auto">
          <a:xfrm>
            <a:off x="9012635" y="1949671"/>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91" name="Straight Connector 109">
            <a:extLst>
              <a:ext uri="{FF2B5EF4-FFF2-40B4-BE49-F238E27FC236}">
                <a16:creationId xmlns:a16="http://schemas.microsoft.com/office/drawing/2014/main" id="{EB7533A5-C9CE-493C-8A51-2F2A4134C7C6}"/>
              </a:ext>
            </a:extLst>
          </p:cNvPr>
          <p:cNvCxnSpPr>
            <a:cxnSpLocks noChangeShapeType="1"/>
          </p:cNvCxnSpPr>
          <p:nvPr/>
        </p:nvCxnSpPr>
        <p:spPr bwMode="auto">
          <a:xfrm>
            <a:off x="9149678" y="1949671"/>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93" name="Straight Connector 111">
            <a:extLst>
              <a:ext uri="{FF2B5EF4-FFF2-40B4-BE49-F238E27FC236}">
                <a16:creationId xmlns:a16="http://schemas.microsoft.com/office/drawing/2014/main" id="{EDAD4B41-2875-42E2-B780-B0E64E83E331}"/>
              </a:ext>
            </a:extLst>
          </p:cNvPr>
          <p:cNvCxnSpPr>
            <a:cxnSpLocks noChangeShapeType="1"/>
          </p:cNvCxnSpPr>
          <p:nvPr/>
        </p:nvCxnSpPr>
        <p:spPr bwMode="auto">
          <a:xfrm>
            <a:off x="9109928" y="1950699"/>
            <a:ext cx="0" cy="2887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94" name="Straight Connector 112">
            <a:extLst>
              <a:ext uri="{FF2B5EF4-FFF2-40B4-BE49-F238E27FC236}">
                <a16:creationId xmlns:a16="http://schemas.microsoft.com/office/drawing/2014/main" id="{80A0811F-60B2-42DD-B6E0-346E719B7CC4}"/>
              </a:ext>
            </a:extLst>
          </p:cNvPr>
          <p:cNvCxnSpPr>
            <a:cxnSpLocks noChangeShapeType="1"/>
          </p:cNvCxnSpPr>
          <p:nvPr/>
        </p:nvCxnSpPr>
        <p:spPr bwMode="auto">
          <a:xfrm>
            <a:off x="9462837" y="1948895"/>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04" name="Straight Connector 131">
            <a:extLst>
              <a:ext uri="{FF2B5EF4-FFF2-40B4-BE49-F238E27FC236}">
                <a16:creationId xmlns:a16="http://schemas.microsoft.com/office/drawing/2014/main" id="{06E33435-3E28-42A0-A092-10F9FE6F374A}"/>
              </a:ext>
            </a:extLst>
          </p:cNvPr>
          <p:cNvCxnSpPr>
            <a:cxnSpLocks noChangeShapeType="1"/>
          </p:cNvCxnSpPr>
          <p:nvPr/>
        </p:nvCxnSpPr>
        <p:spPr bwMode="auto">
          <a:xfrm>
            <a:off x="9255229" y="1952450"/>
            <a:ext cx="0" cy="27909"/>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sp>
        <p:nvSpPr>
          <p:cNvPr id="127" name="TextBox 53">
            <a:extLst>
              <a:ext uri="{FF2B5EF4-FFF2-40B4-BE49-F238E27FC236}">
                <a16:creationId xmlns:a16="http://schemas.microsoft.com/office/drawing/2014/main" id="{357D8BAF-11B0-4869-9D4D-CD9F754C2CED}"/>
              </a:ext>
            </a:extLst>
          </p:cNvPr>
          <p:cNvSpPr txBox="1">
            <a:spLocks noChangeArrowheads="1"/>
          </p:cNvSpPr>
          <p:nvPr/>
        </p:nvSpPr>
        <p:spPr bwMode="auto">
          <a:xfrm>
            <a:off x="9120103" y="3455643"/>
            <a:ext cx="147828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128" name="TextBox 54">
            <a:extLst>
              <a:ext uri="{FF2B5EF4-FFF2-40B4-BE49-F238E27FC236}">
                <a16:creationId xmlns:a16="http://schemas.microsoft.com/office/drawing/2014/main" id="{DE21B092-3400-4FC9-B1C1-0E70D5A75FDD}"/>
              </a:ext>
            </a:extLst>
          </p:cNvPr>
          <p:cNvSpPr txBox="1">
            <a:spLocks noChangeArrowheads="1"/>
          </p:cNvSpPr>
          <p:nvPr/>
        </p:nvSpPr>
        <p:spPr bwMode="auto">
          <a:xfrm>
            <a:off x="9390180" y="3949668"/>
            <a:ext cx="120013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cxnSp>
        <p:nvCxnSpPr>
          <p:cNvPr id="130" name="Straight Connector 129">
            <a:extLst>
              <a:ext uri="{FF2B5EF4-FFF2-40B4-BE49-F238E27FC236}">
                <a16:creationId xmlns:a16="http://schemas.microsoft.com/office/drawing/2014/main" id="{5D7731E4-83D9-4F38-8BD6-B3446E380269}"/>
              </a:ext>
            </a:extLst>
          </p:cNvPr>
          <p:cNvCxnSpPr/>
          <p:nvPr/>
        </p:nvCxnSpPr>
        <p:spPr bwMode="auto">
          <a:xfrm>
            <a:off x="7719683" y="2988053"/>
            <a:ext cx="0" cy="28547"/>
          </a:xfrm>
          <a:prstGeom prst="line">
            <a:avLst/>
          </a:prstGeom>
          <a:noFill/>
          <a:ln w="1905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7E1C836D-D446-49DD-AA63-9066CAAAF58B}"/>
              </a:ext>
            </a:extLst>
          </p:cNvPr>
          <p:cNvCxnSpPr/>
          <p:nvPr/>
        </p:nvCxnSpPr>
        <p:spPr bwMode="auto">
          <a:xfrm>
            <a:off x="7691115" y="2965357"/>
            <a:ext cx="0" cy="28547"/>
          </a:xfrm>
          <a:prstGeom prst="line">
            <a:avLst/>
          </a:prstGeom>
          <a:noFill/>
          <a:ln w="19050"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F6B84C4C-AF6E-461F-AD59-5FFAC59AC76D}"/>
              </a:ext>
            </a:extLst>
          </p:cNvPr>
          <p:cNvCxnSpPr/>
          <p:nvPr/>
        </p:nvCxnSpPr>
        <p:spPr bwMode="auto">
          <a:xfrm>
            <a:off x="7738397" y="2993904"/>
            <a:ext cx="0" cy="28547"/>
          </a:xfrm>
          <a:prstGeom prst="line">
            <a:avLst/>
          </a:prstGeom>
          <a:noFill/>
          <a:ln w="19050"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D1F2A49D-ED38-4E50-AF70-89154FD7DB5B}"/>
              </a:ext>
            </a:extLst>
          </p:cNvPr>
          <p:cNvCxnSpPr/>
          <p:nvPr/>
        </p:nvCxnSpPr>
        <p:spPr bwMode="auto">
          <a:xfrm>
            <a:off x="7941995" y="3317593"/>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F2FA9B07-BFFD-405C-84B4-1CB25B52AE5A}"/>
              </a:ext>
            </a:extLst>
          </p:cNvPr>
          <p:cNvCxnSpPr/>
          <p:nvPr/>
        </p:nvCxnSpPr>
        <p:spPr bwMode="auto">
          <a:xfrm>
            <a:off x="7933121" y="3243622"/>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F0E5880F-7512-41C0-9159-7F56D417A85A}"/>
              </a:ext>
            </a:extLst>
          </p:cNvPr>
          <p:cNvCxnSpPr/>
          <p:nvPr/>
        </p:nvCxnSpPr>
        <p:spPr bwMode="auto">
          <a:xfrm>
            <a:off x="8083129" y="3457913"/>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A119BFB0-03CB-404F-8AB0-8A4A058A6FC1}"/>
              </a:ext>
            </a:extLst>
          </p:cNvPr>
          <p:cNvCxnSpPr/>
          <p:nvPr/>
        </p:nvCxnSpPr>
        <p:spPr bwMode="auto">
          <a:xfrm>
            <a:off x="8245356" y="3713773"/>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17B8F682-F18B-43F5-B71A-CC60FC160896}"/>
              </a:ext>
            </a:extLst>
          </p:cNvPr>
          <p:cNvCxnSpPr/>
          <p:nvPr/>
        </p:nvCxnSpPr>
        <p:spPr bwMode="auto">
          <a:xfrm>
            <a:off x="8213895" y="3504498"/>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F3742889-DD7F-43E1-89B5-BBE120A1DFC3}"/>
              </a:ext>
            </a:extLst>
          </p:cNvPr>
          <p:cNvCxnSpPr/>
          <p:nvPr/>
        </p:nvCxnSpPr>
        <p:spPr bwMode="auto">
          <a:xfrm>
            <a:off x="8119623" y="3471710"/>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0C7EC22D-3701-47C1-A457-0D949F868816}"/>
              </a:ext>
            </a:extLst>
          </p:cNvPr>
          <p:cNvCxnSpPr/>
          <p:nvPr/>
        </p:nvCxnSpPr>
        <p:spPr bwMode="auto">
          <a:xfrm>
            <a:off x="8345528" y="3757712"/>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D17AC224-A71E-4EFA-B60A-7E985217121E}"/>
              </a:ext>
            </a:extLst>
          </p:cNvPr>
          <p:cNvCxnSpPr/>
          <p:nvPr/>
        </p:nvCxnSpPr>
        <p:spPr bwMode="auto">
          <a:xfrm>
            <a:off x="9109928" y="4017079"/>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02496D49-D2D2-40B2-9DCE-1D663091046C}"/>
              </a:ext>
            </a:extLst>
          </p:cNvPr>
          <p:cNvCxnSpPr/>
          <p:nvPr/>
        </p:nvCxnSpPr>
        <p:spPr bwMode="auto">
          <a:xfrm>
            <a:off x="8582038" y="3849173"/>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DA186077-A8AC-4CC2-AB48-C1A3FA3BCF41}"/>
              </a:ext>
            </a:extLst>
          </p:cNvPr>
          <p:cNvCxnSpPr/>
          <p:nvPr/>
        </p:nvCxnSpPr>
        <p:spPr bwMode="auto">
          <a:xfrm>
            <a:off x="9208185" y="4019308"/>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E53A354B-AA90-4AE0-AADE-B0FF57353C52}"/>
              </a:ext>
            </a:extLst>
          </p:cNvPr>
          <p:cNvCxnSpPr/>
          <p:nvPr/>
        </p:nvCxnSpPr>
        <p:spPr bwMode="auto">
          <a:xfrm>
            <a:off x="8543893" y="3789763"/>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19F397AA-11E4-4593-A46E-45B1DF019E73}"/>
              </a:ext>
            </a:extLst>
          </p:cNvPr>
          <p:cNvCxnSpPr/>
          <p:nvPr/>
        </p:nvCxnSpPr>
        <p:spPr bwMode="auto">
          <a:xfrm>
            <a:off x="9596740" y="4099179"/>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151" name="Straight Connector 248">
            <a:extLst>
              <a:ext uri="{FF2B5EF4-FFF2-40B4-BE49-F238E27FC236}">
                <a16:creationId xmlns:a16="http://schemas.microsoft.com/office/drawing/2014/main" id="{FB4AEC35-6251-4AE0-B672-E1DAE843CBBE}"/>
              </a:ext>
            </a:extLst>
          </p:cNvPr>
          <p:cNvCxnSpPr>
            <a:cxnSpLocks noChangeShapeType="1"/>
          </p:cNvCxnSpPr>
          <p:nvPr/>
        </p:nvCxnSpPr>
        <p:spPr bwMode="auto">
          <a:xfrm>
            <a:off x="7743775" y="3016600"/>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52" name="Straight Connector 249">
            <a:extLst>
              <a:ext uri="{FF2B5EF4-FFF2-40B4-BE49-F238E27FC236}">
                <a16:creationId xmlns:a16="http://schemas.microsoft.com/office/drawing/2014/main" id="{A664682B-92B8-4511-A8A6-FE5283B9B715}"/>
              </a:ext>
            </a:extLst>
          </p:cNvPr>
          <p:cNvCxnSpPr>
            <a:cxnSpLocks noChangeShapeType="1"/>
          </p:cNvCxnSpPr>
          <p:nvPr/>
        </p:nvCxnSpPr>
        <p:spPr bwMode="auto">
          <a:xfrm>
            <a:off x="7828024" y="3044007"/>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54" name="Straight Connector 251">
            <a:extLst>
              <a:ext uri="{FF2B5EF4-FFF2-40B4-BE49-F238E27FC236}">
                <a16:creationId xmlns:a16="http://schemas.microsoft.com/office/drawing/2014/main" id="{E06BCAA6-D1B0-4F8A-936F-0F2E854629B7}"/>
              </a:ext>
            </a:extLst>
          </p:cNvPr>
          <p:cNvCxnSpPr>
            <a:cxnSpLocks noChangeShapeType="1"/>
          </p:cNvCxnSpPr>
          <p:nvPr/>
        </p:nvCxnSpPr>
        <p:spPr bwMode="auto">
          <a:xfrm>
            <a:off x="7353114" y="2771833"/>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55" name="Straight Connector 252">
            <a:extLst>
              <a:ext uri="{FF2B5EF4-FFF2-40B4-BE49-F238E27FC236}">
                <a16:creationId xmlns:a16="http://schemas.microsoft.com/office/drawing/2014/main" id="{CAA050A9-20F0-4E39-9CC1-2E4A2FEECB75}"/>
              </a:ext>
            </a:extLst>
          </p:cNvPr>
          <p:cNvCxnSpPr>
            <a:cxnSpLocks noChangeShapeType="1"/>
          </p:cNvCxnSpPr>
          <p:nvPr/>
        </p:nvCxnSpPr>
        <p:spPr bwMode="auto">
          <a:xfrm>
            <a:off x="7795318" y="3046630"/>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56" name="Straight Connector 253">
            <a:extLst>
              <a:ext uri="{FF2B5EF4-FFF2-40B4-BE49-F238E27FC236}">
                <a16:creationId xmlns:a16="http://schemas.microsoft.com/office/drawing/2014/main" id="{59C8D00D-08AA-453F-A937-D02357BD94B5}"/>
              </a:ext>
            </a:extLst>
          </p:cNvPr>
          <p:cNvCxnSpPr>
            <a:cxnSpLocks noChangeShapeType="1"/>
          </p:cNvCxnSpPr>
          <p:nvPr/>
        </p:nvCxnSpPr>
        <p:spPr bwMode="auto">
          <a:xfrm>
            <a:off x="8025902" y="3252484"/>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57" name="Straight Connector 254">
            <a:extLst>
              <a:ext uri="{FF2B5EF4-FFF2-40B4-BE49-F238E27FC236}">
                <a16:creationId xmlns:a16="http://schemas.microsoft.com/office/drawing/2014/main" id="{87DA63B9-45C1-48B9-B2CF-D0C86CBA1733}"/>
              </a:ext>
            </a:extLst>
          </p:cNvPr>
          <p:cNvCxnSpPr>
            <a:cxnSpLocks noChangeShapeType="1"/>
          </p:cNvCxnSpPr>
          <p:nvPr/>
        </p:nvCxnSpPr>
        <p:spPr bwMode="auto">
          <a:xfrm>
            <a:off x="7939233" y="3136568"/>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60" name="Straight Connector 255">
            <a:extLst>
              <a:ext uri="{FF2B5EF4-FFF2-40B4-BE49-F238E27FC236}">
                <a16:creationId xmlns:a16="http://schemas.microsoft.com/office/drawing/2014/main" id="{6D7E5FA9-B430-41C9-B7FD-C07704EBA979}"/>
              </a:ext>
            </a:extLst>
          </p:cNvPr>
          <p:cNvCxnSpPr>
            <a:cxnSpLocks noChangeShapeType="1"/>
          </p:cNvCxnSpPr>
          <p:nvPr/>
        </p:nvCxnSpPr>
        <p:spPr bwMode="auto">
          <a:xfrm>
            <a:off x="7998845" y="3224472"/>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62" name="Straight Connector 256">
            <a:extLst>
              <a:ext uri="{FF2B5EF4-FFF2-40B4-BE49-F238E27FC236}">
                <a16:creationId xmlns:a16="http://schemas.microsoft.com/office/drawing/2014/main" id="{623E818A-47CF-459A-91EC-04154596591E}"/>
              </a:ext>
            </a:extLst>
          </p:cNvPr>
          <p:cNvCxnSpPr>
            <a:cxnSpLocks noChangeShapeType="1"/>
          </p:cNvCxnSpPr>
          <p:nvPr/>
        </p:nvCxnSpPr>
        <p:spPr bwMode="auto">
          <a:xfrm>
            <a:off x="8128543" y="3285470"/>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63" name="Straight Connector 257">
            <a:extLst>
              <a:ext uri="{FF2B5EF4-FFF2-40B4-BE49-F238E27FC236}">
                <a16:creationId xmlns:a16="http://schemas.microsoft.com/office/drawing/2014/main" id="{F0679FD5-8B5C-4F01-8C5A-AFB5D946C281}"/>
              </a:ext>
            </a:extLst>
          </p:cNvPr>
          <p:cNvCxnSpPr>
            <a:cxnSpLocks noChangeShapeType="1"/>
          </p:cNvCxnSpPr>
          <p:nvPr/>
        </p:nvCxnSpPr>
        <p:spPr bwMode="auto">
          <a:xfrm>
            <a:off x="7951269" y="3136568"/>
            <a:ext cx="0" cy="28547"/>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174" name="Straight Connector 258">
            <a:extLst>
              <a:ext uri="{FF2B5EF4-FFF2-40B4-BE49-F238E27FC236}">
                <a16:creationId xmlns:a16="http://schemas.microsoft.com/office/drawing/2014/main" id="{2EB9A35F-AE35-4511-BEC5-B50EB7FE0425}"/>
              </a:ext>
            </a:extLst>
          </p:cNvPr>
          <p:cNvCxnSpPr>
            <a:cxnSpLocks noChangeShapeType="1"/>
          </p:cNvCxnSpPr>
          <p:nvPr/>
        </p:nvCxnSpPr>
        <p:spPr bwMode="auto">
          <a:xfrm>
            <a:off x="8239636" y="3355192"/>
            <a:ext cx="0" cy="275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75" name="Straight Connector 259">
            <a:extLst>
              <a:ext uri="{FF2B5EF4-FFF2-40B4-BE49-F238E27FC236}">
                <a16:creationId xmlns:a16="http://schemas.microsoft.com/office/drawing/2014/main" id="{D45F36AA-115E-4F6C-8EEA-369A7CC4BFE5}"/>
              </a:ext>
            </a:extLst>
          </p:cNvPr>
          <p:cNvCxnSpPr>
            <a:cxnSpLocks noChangeShapeType="1"/>
          </p:cNvCxnSpPr>
          <p:nvPr/>
        </p:nvCxnSpPr>
        <p:spPr bwMode="auto">
          <a:xfrm>
            <a:off x="8212270" y="3309465"/>
            <a:ext cx="0" cy="275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76" name="Straight Connector 260">
            <a:extLst>
              <a:ext uri="{FF2B5EF4-FFF2-40B4-BE49-F238E27FC236}">
                <a16:creationId xmlns:a16="http://schemas.microsoft.com/office/drawing/2014/main" id="{13E8802D-D72F-4776-8A75-FC979C212F3B}"/>
              </a:ext>
            </a:extLst>
          </p:cNvPr>
          <p:cNvCxnSpPr>
            <a:cxnSpLocks noChangeShapeType="1"/>
          </p:cNvCxnSpPr>
          <p:nvPr/>
        </p:nvCxnSpPr>
        <p:spPr bwMode="auto">
          <a:xfrm>
            <a:off x="8800485" y="3554568"/>
            <a:ext cx="0" cy="275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77" name="Straight Connector 261">
            <a:extLst>
              <a:ext uri="{FF2B5EF4-FFF2-40B4-BE49-F238E27FC236}">
                <a16:creationId xmlns:a16="http://schemas.microsoft.com/office/drawing/2014/main" id="{336499F6-807D-4919-9511-CB773A6CB238}"/>
              </a:ext>
            </a:extLst>
          </p:cNvPr>
          <p:cNvCxnSpPr>
            <a:cxnSpLocks noChangeShapeType="1"/>
          </p:cNvCxnSpPr>
          <p:nvPr/>
        </p:nvCxnSpPr>
        <p:spPr bwMode="auto">
          <a:xfrm>
            <a:off x="8566265" y="3547558"/>
            <a:ext cx="0" cy="275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78" name="Straight Connector 262">
            <a:extLst>
              <a:ext uri="{FF2B5EF4-FFF2-40B4-BE49-F238E27FC236}">
                <a16:creationId xmlns:a16="http://schemas.microsoft.com/office/drawing/2014/main" id="{67D95110-3617-4691-A7E8-8E49054DF6EC}"/>
              </a:ext>
            </a:extLst>
          </p:cNvPr>
          <p:cNvCxnSpPr>
            <a:cxnSpLocks noChangeShapeType="1"/>
          </p:cNvCxnSpPr>
          <p:nvPr/>
        </p:nvCxnSpPr>
        <p:spPr bwMode="auto">
          <a:xfrm>
            <a:off x="8722290" y="3551616"/>
            <a:ext cx="0" cy="275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79" name="Straight Connector 263">
            <a:extLst>
              <a:ext uri="{FF2B5EF4-FFF2-40B4-BE49-F238E27FC236}">
                <a16:creationId xmlns:a16="http://schemas.microsoft.com/office/drawing/2014/main" id="{51790737-EFD1-4B36-9C2B-6DFEB8C9C5AA}"/>
              </a:ext>
            </a:extLst>
          </p:cNvPr>
          <p:cNvCxnSpPr>
            <a:cxnSpLocks noChangeShapeType="1"/>
          </p:cNvCxnSpPr>
          <p:nvPr/>
        </p:nvCxnSpPr>
        <p:spPr bwMode="auto">
          <a:xfrm>
            <a:off x="8533269" y="3501682"/>
            <a:ext cx="0" cy="27595"/>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0" name="Straight Connector 264">
            <a:extLst>
              <a:ext uri="{FF2B5EF4-FFF2-40B4-BE49-F238E27FC236}">
                <a16:creationId xmlns:a16="http://schemas.microsoft.com/office/drawing/2014/main" id="{D54C068B-7503-45D1-8145-7F49759B3015}"/>
              </a:ext>
            </a:extLst>
          </p:cNvPr>
          <p:cNvCxnSpPr>
            <a:cxnSpLocks noChangeShapeType="1"/>
          </p:cNvCxnSpPr>
          <p:nvPr/>
        </p:nvCxnSpPr>
        <p:spPr bwMode="auto">
          <a:xfrm>
            <a:off x="8860756" y="3610473"/>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1" name="Straight Connector 265">
            <a:extLst>
              <a:ext uri="{FF2B5EF4-FFF2-40B4-BE49-F238E27FC236}">
                <a16:creationId xmlns:a16="http://schemas.microsoft.com/office/drawing/2014/main" id="{48361B75-C454-4628-ADB5-40843F1F6F1E}"/>
              </a:ext>
            </a:extLst>
          </p:cNvPr>
          <p:cNvCxnSpPr>
            <a:cxnSpLocks noChangeShapeType="1"/>
          </p:cNvCxnSpPr>
          <p:nvPr/>
        </p:nvCxnSpPr>
        <p:spPr bwMode="auto">
          <a:xfrm>
            <a:off x="9227113" y="3740142"/>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2" name="Straight Connector 266">
            <a:extLst>
              <a:ext uri="{FF2B5EF4-FFF2-40B4-BE49-F238E27FC236}">
                <a16:creationId xmlns:a16="http://schemas.microsoft.com/office/drawing/2014/main" id="{F56432A7-F753-4AF2-A89E-E7B2E9A7DBD6}"/>
              </a:ext>
            </a:extLst>
          </p:cNvPr>
          <p:cNvCxnSpPr>
            <a:cxnSpLocks noChangeShapeType="1"/>
          </p:cNvCxnSpPr>
          <p:nvPr/>
        </p:nvCxnSpPr>
        <p:spPr bwMode="auto">
          <a:xfrm>
            <a:off x="8825347" y="3575153"/>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3" name="Straight Connector 267">
            <a:extLst>
              <a:ext uri="{FF2B5EF4-FFF2-40B4-BE49-F238E27FC236}">
                <a16:creationId xmlns:a16="http://schemas.microsoft.com/office/drawing/2014/main" id="{DD8588A7-639A-4389-84AB-D636396F99F7}"/>
              </a:ext>
            </a:extLst>
          </p:cNvPr>
          <p:cNvCxnSpPr>
            <a:cxnSpLocks noChangeShapeType="1"/>
          </p:cNvCxnSpPr>
          <p:nvPr/>
        </p:nvCxnSpPr>
        <p:spPr bwMode="auto">
          <a:xfrm>
            <a:off x="9222533" y="3687667"/>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4" name="Straight Connector 268">
            <a:extLst>
              <a:ext uri="{FF2B5EF4-FFF2-40B4-BE49-F238E27FC236}">
                <a16:creationId xmlns:a16="http://schemas.microsoft.com/office/drawing/2014/main" id="{B8DBF406-BBF5-4259-B66B-A9399445FE58}"/>
              </a:ext>
            </a:extLst>
          </p:cNvPr>
          <p:cNvCxnSpPr>
            <a:cxnSpLocks noChangeShapeType="1"/>
          </p:cNvCxnSpPr>
          <p:nvPr/>
        </p:nvCxnSpPr>
        <p:spPr bwMode="auto">
          <a:xfrm>
            <a:off x="9261454" y="3741846"/>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5" name="Straight Connector 269">
            <a:extLst>
              <a:ext uri="{FF2B5EF4-FFF2-40B4-BE49-F238E27FC236}">
                <a16:creationId xmlns:a16="http://schemas.microsoft.com/office/drawing/2014/main" id="{21191BCF-A5BB-49A1-875F-465E3212B213}"/>
              </a:ext>
            </a:extLst>
          </p:cNvPr>
          <p:cNvCxnSpPr>
            <a:cxnSpLocks noChangeShapeType="1"/>
          </p:cNvCxnSpPr>
          <p:nvPr/>
        </p:nvCxnSpPr>
        <p:spPr bwMode="auto">
          <a:xfrm>
            <a:off x="9208931" y="3689028"/>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6" name="Straight Connector 270">
            <a:extLst>
              <a:ext uri="{FF2B5EF4-FFF2-40B4-BE49-F238E27FC236}">
                <a16:creationId xmlns:a16="http://schemas.microsoft.com/office/drawing/2014/main" id="{DA6CEE24-B24C-49EC-B483-C14E75B22671}"/>
              </a:ext>
            </a:extLst>
          </p:cNvPr>
          <p:cNvCxnSpPr>
            <a:cxnSpLocks noChangeShapeType="1"/>
          </p:cNvCxnSpPr>
          <p:nvPr/>
        </p:nvCxnSpPr>
        <p:spPr bwMode="auto">
          <a:xfrm>
            <a:off x="9637342" y="3741846"/>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87" name="Straight Connector 271">
            <a:extLst>
              <a:ext uri="{FF2B5EF4-FFF2-40B4-BE49-F238E27FC236}">
                <a16:creationId xmlns:a16="http://schemas.microsoft.com/office/drawing/2014/main" id="{B3B9B6C5-ABA0-4F41-8EC9-923E912DDB58}"/>
              </a:ext>
            </a:extLst>
          </p:cNvPr>
          <p:cNvCxnSpPr>
            <a:cxnSpLocks noChangeShapeType="1"/>
          </p:cNvCxnSpPr>
          <p:nvPr/>
        </p:nvCxnSpPr>
        <p:spPr bwMode="auto">
          <a:xfrm>
            <a:off x="8907916" y="3608159"/>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193" name="Straight Connector 277">
            <a:extLst>
              <a:ext uri="{FF2B5EF4-FFF2-40B4-BE49-F238E27FC236}">
                <a16:creationId xmlns:a16="http://schemas.microsoft.com/office/drawing/2014/main" id="{4ACBDDC4-B98C-4FE6-BFF6-ECDC1F616C9A}"/>
              </a:ext>
            </a:extLst>
          </p:cNvPr>
          <p:cNvCxnSpPr>
            <a:cxnSpLocks noChangeShapeType="1"/>
          </p:cNvCxnSpPr>
          <p:nvPr/>
        </p:nvCxnSpPr>
        <p:spPr bwMode="auto">
          <a:xfrm>
            <a:off x="8839481" y="3575152"/>
            <a:ext cx="0" cy="28547"/>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196" name="Straight Connector 281">
            <a:extLst>
              <a:ext uri="{FF2B5EF4-FFF2-40B4-BE49-F238E27FC236}">
                <a16:creationId xmlns:a16="http://schemas.microsoft.com/office/drawing/2014/main" id="{38558DE5-80DF-4D88-8ECD-3D2F0958CFAC}"/>
              </a:ext>
            </a:extLst>
          </p:cNvPr>
          <p:cNvCxnSpPr>
            <a:cxnSpLocks noChangeShapeType="1"/>
          </p:cNvCxnSpPr>
          <p:nvPr/>
        </p:nvCxnSpPr>
        <p:spPr bwMode="auto">
          <a:xfrm>
            <a:off x="9614543" y="3741846"/>
            <a:ext cx="0" cy="28547"/>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198" name="Straight Connector 284">
            <a:extLst>
              <a:ext uri="{FF2B5EF4-FFF2-40B4-BE49-F238E27FC236}">
                <a16:creationId xmlns:a16="http://schemas.microsoft.com/office/drawing/2014/main" id="{CFEC0049-30BC-45CD-96A8-508B7C2D449E}"/>
              </a:ext>
            </a:extLst>
          </p:cNvPr>
          <p:cNvCxnSpPr>
            <a:cxnSpLocks noChangeShapeType="1"/>
          </p:cNvCxnSpPr>
          <p:nvPr/>
        </p:nvCxnSpPr>
        <p:spPr bwMode="auto">
          <a:xfrm>
            <a:off x="8543893" y="3522456"/>
            <a:ext cx="0" cy="28547"/>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sp>
        <p:nvSpPr>
          <p:cNvPr id="202" name="Freeform: Shape 1">
            <a:extLst>
              <a:ext uri="{FF2B5EF4-FFF2-40B4-BE49-F238E27FC236}">
                <a16:creationId xmlns:a16="http://schemas.microsoft.com/office/drawing/2014/main" id="{2C22C25F-BB0B-4E14-B7E0-24CB8FBEBE14}"/>
              </a:ext>
            </a:extLst>
          </p:cNvPr>
          <p:cNvSpPr>
            <a:spLocks/>
          </p:cNvSpPr>
          <p:nvPr/>
        </p:nvSpPr>
        <p:spPr bwMode="auto">
          <a:xfrm>
            <a:off x="7342382" y="2796941"/>
            <a:ext cx="3019557" cy="1405660"/>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203" name="Group 5">
            <a:extLst>
              <a:ext uri="{FF2B5EF4-FFF2-40B4-BE49-F238E27FC236}">
                <a16:creationId xmlns:a16="http://schemas.microsoft.com/office/drawing/2014/main" id="{B4CE9089-7CBF-468D-96D2-BC63C4993F12}"/>
              </a:ext>
            </a:extLst>
          </p:cNvPr>
          <p:cNvGrpSpPr>
            <a:grpSpLocks/>
          </p:cNvGrpSpPr>
          <p:nvPr/>
        </p:nvGrpSpPr>
        <p:grpSpPr bwMode="auto">
          <a:xfrm>
            <a:off x="7275470" y="2806399"/>
            <a:ext cx="57765" cy="1394521"/>
            <a:chOff x="1199785" y="1782206"/>
            <a:chExt cx="99012" cy="3021792"/>
          </a:xfrm>
        </p:grpSpPr>
        <p:cxnSp>
          <p:nvCxnSpPr>
            <p:cNvPr id="229" name="Straight Connector 3">
              <a:extLst>
                <a:ext uri="{FF2B5EF4-FFF2-40B4-BE49-F238E27FC236}">
                  <a16:creationId xmlns:a16="http://schemas.microsoft.com/office/drawing/2014/main" id="{85122D03-761F-4A01-9119-47018C66B846}"/>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30" name="Straight Connector 10">
              <a:extLst>
                <a:ext uri="{FF2B5EF4-FFF2-40B4-BE49-F238E27FC236}">
                  <a16:creationId xmlns:a16="http://schemas.microsoft.com/office/drawing/2014/main" id="{44F0E9EB-A6D9-42F3-B501-C79DF56D60C1}"/>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31" name="Straight Connector 11">
              <a:extLst>
                <a:ext uri="{FF2B5EF4-FFF2-40B4-BE49-F238E27FC236}">
                  <a16:creationId xmlns:a16="http://schemas.microsoft.com/office/drawing/2014/main" id="{AF33E7B7-9688-41A7-BF8E-7A23A7370281}"/>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232" name="Group 4">
              <a:extLst>
                <a:ext uri="{FF2B5EF4-FFF2-40B4-BE49-F238E27FC236}">
                  <a16:creationId xmlns:a16="http://schemas.microsoft.com/office/drawing/2014/main" id="{9875BE3A-9697-4E46-9F1F-9E3831DACA25}"/>
                </a:ext>
              </a:extLst>
            </p:cNvPr>
            <p:cNvGrpSpPr>
              <a:grpSpLocks/>
            </p:cNvGrpSpPr>
            <p:nvPr/>
          </p:nvGrpSpPr>
          <p:grpSpPr bwMode="auto">
            <a:xfrm>
              <a:off x="1199785" y="3596446"/>
              <a:ext cx="99011" cy="1207552"/>
              <a:chOff x="1352186" y="1934606"/>
              <a:chExt cx="99011" cy="1207552"/>
            </a:xfrm>
          </p:grpSpPr>
          <p:cxnSp>
            <p:nvCxnSpPr>
              <p:cNvPr id="233" name="Straight Connector 12">
                <a:extLst>
                  <a:ext uri="{FF2B5EF4-FFF2-40B4-BE49-F238E27FC236}">
                    <a16:creationId xmlns:a16="http://schemas.microsoft.com/office/drawing/2014/main" id="{A711442D-4D65-4FDC-B109-2E9AF0B1F6A5}"/>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34" name="Straight Connector 13">
                <a:extLst>
                  <a:ext uri="{FF2B5EF4-FFF2-40B4-BE49-F238E27FC236}">
                    <a16:creationId xmlns:a16="http://schemas.microsoft.com/office/drawing/2014/main" id="{4B2EBEA0-F805-40F8-9603-1E2F58E07F28}"/>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35" name="Straight Connector 14">
                <a:extLst>
                  <a:ext uri="{FF2B5EF4-FFF2-40B4-BE49-F238E27FC236}">
                    <a16:creationId xmlns:a16="http://schemas.microsoft.com/office/drawing/2014/main" id="{137B03F3-F6F5-4DD3-AEC5-3C2150D1A631}"/>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204" name="Group 203">
            <a:extLst>
              <a:ext uri="{FF2B5EF4-FFF2-40B4-BE49-F238E27FC236}">
                <a16:creationId xmlns:a16="http://schemas.microsoft.com/office/drawing/2014/main" id="{146855A6-F184-4C42-B4CE-1B0E68DE284B}"/>
              </a:ext>
            </a:extLst>
          </p:cNvPr>
          <p:cNvGrpSpPr/>
          <p:nvPr/>
        </p:nvGrpSpPr>
        <p:grpSpPr>
          <a:xfrm>
            <a:off x="7342381" y="4200326"/>
            <a:ext cx="3002740" cy="62521"/>
            <a:chOff x="1495425" y="4649788"/>
            <a:chExt cx="2681288" cy="80962"/>
          </a:xfrm>
        </p:grpSpPr>
        <p:cxnSp>
          <p:nvCxnSpPr>
            <p:cNvPr id="221" name="Straight Connector 18">
              <a:extLst>
                <a:ext uri="{FF2B5EF4-FFF2-40B4-BE49-F238E27FC236}">
                  <a16:creationId xmlns:a16="http://schemas.microsoft.com/office/drawing/2014/main" id="{CEBEA2C3-BC7A-4A2A-8DDF-F2166118A75E}"/>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2" name="Straight Connector 19">
              <a:extLst>
                <a:ext uri="{FF2B5EF4-FFF2-40B4-BE49-F238E27FC236}">
                  <a16:creationId xmlns:a16="http://schemas.microsoft.com/office/drawing/2014/main" id="{D4174750-BB41-4A68-924F-34B2C3FC5DEE}"/>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3" name="Straight Connector 20">
              <a:extLst>
                <a:ext uri="{FF2B5EF4-FFF2-40B4-BE49-F238E27FC236}">
                  <a16:creationId xmlns:a16="http://schemas.microsoft.com/office/drawing/2014/main" id="{6DF97442-1BA3-45AA-B553-726B9E95CEFD}"/>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4" name="Straight Connector 22">
              <a:extLst>
                <a:ext uri="{FF2B5EF4-FFF2-40B4-BE49-F238E27FC236}">
                  <a16:creationId xmlns:a16="http://schemas.microsoft.com/office/drawing/2014/main" id="{01BBA344-7969-4AC0-82EB-C03EF5C3D68B}"/>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5" name="Straight Connector 23">
              <a:extLst>
                <a:ext uri="{FF2B5EF4-FFF2-40B4-BE49-F238E27FC236}">
                  <a16:creationId xmlns:a16="http://schemas.microsoft.com/office/drawing/2014/main" id="{B7E08540-F8F1-41DD-8C11-6F965CF0C717}"/>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6" name="Straight Connector 24">
              <a:extLst>
                <a:ext uri="{FF2B5EF4-FFF2-40B4-BE49-F238E27FC236}">
                  <a16:creationId xmlns:a16="http://schemas.microsoft.com/office/drawing/2014/main" id="{1C3147C9-811F-4462-AD29-38EC862948AA}"/>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7" name="Straight Connector 25">
              <a:extLst>
                <a:ext uri="{FF2B5EF4-FFF2-40B4-BE49-F238E27FC236}">
                  <a16:creationId xmlns:a16="http://schemas.microsoft.com/office/drawing/2014/main" id="{CBBA4DE4-B6F1-48DC-819B-1DA410D6F98F}"/>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8" name="Straight Connector 26">
              <a:extLst>
                <a:ext uri="{FF2B5EF4-FFF2-40B4-BE49-F238E27FC236}">
                  <a16:creationId xmlns:a16="http://schemas.microsoft.com/office/drawing/2014/main" id="{43BE5AB7-2AB8-4727-89DD-113ED7475588}"/>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205" name="TextBox 7">
            <a:extLst>
              <a:ext uri="{FF2B5EF4-FFF2-40B4-BE49-F238E27FC236}">
                <a16:creationId xmlns:a16="http://schemas.microsoft.com/office/drawing/2014/main" id="{18C9420A-3AA1-4EB4-A3A1-99C65238169F}"/>
              </a:ext>
            </a:extLst>
          </p:cNvPr>
          <p:cNvSpPr txBox="1">
            <a:spLocks noChangeArrowheads="1"/>
          </p:cNvSpPr>
          <p:nvPr/>
        </p:nvSpPr>
        <p:spPr bwMode="auto">
          <a:xfrm>
            <a:off x="6958101" y="4032938"/>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206" name="TextBox 29">
            <a:extLst>
              <a:ext uri="{FF2B5EF4-FFF2-40B4-BE49-F238E27FC236}">
                <a16:creationId xmlns:a16="http://schemas.microsoft.com/office/drawing/2014/main" id="{DEA5CDA5-F032-44B6-9A6E-585378C1EA4F}"/>
              </a:ext>
            </a:extLst>
          </p:cNvPr>
          <p:cNvSpPr txBox="1">
            <a:spLocks noChangeArrowheads="1"/>
          </p:cNvSpPr>
          <p:nvPr/>
        </p:nvSpPr>
        <p:spPr bwMode="auto">
          <a:xfrm>
            <a:off x="6854303" y="3777982"/>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207" name="TextBox 30">
            <a:extLst>
              <a:ext uri="{FF2B5EF4-FFF2-40B4-BE49-F238E27FC236}">
                <a16:creationId xmlns:a16="http://schemas.microsoft.com/office/drawing/2014/main" id="{5FB01D29-7284-4748-B2EA-C1D6F265C4F5}"/>
              </a:ext>
            </a:extLst>
          </p:cNvPr>
          <p:cNvSpPr txBox="1">
            <a:spLocks noChangeArrowheads="1"/>
          </p:cNvSpPr>
          <p:nvPr/>
        </p:nvSpPr>
        <p:spPr bwMode="auto">
          <a:xfrm>
            <a:off x="6854303" y="3497882"/>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208" name="TextBox 31">
            <a:extLst>
              <a:ext uri="{FF2B5EF4-FFF2-40B4-BE49-F238E27FC236}">
                <a16:creationId xmlns:a16="http://schemas.microsoft.com/office/drawing/2014/main" id="{A7F1CEB5-6221-4F8E-9CA9-65ED977C99F4}"/>
              </a:ext>
            </a:extLst>
          </p:cNvPr>
          <p:cNvSpPr txBox="1">
            <a:spLocks noChangeArrowheads="1"/>
          </p:cNvSpPr>
          <p:nvPr/>
        </p:nvSpPr>
        <p:spPr bwMode="auto">
          <a:xfrm>
            <a:off x="6854303" y="3217782"/>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209" name="TextBox 32">
            <a:extLst>
              <a:ext uri="{FF2B5EF4-FFF2-40B4-BE49-F238E27FC236}">
                <a16:creationId xmlns:a16="http://schemas.microsoft.com/office/drawing/2014/main" id="{C7534F6E-57CA-4947-8BE2-EB5C14229641}"/>
              </a:ext>
            </a:extLst>
          </p:cNvPr>
          <p:cNvSpPr txBox="1">
            <a:spLocks noChangeArrowheads="1"/>
          </p:cNvSpPr>
          <p:nvPr/>
        </p:nvSpPr>
        <p:spPr bwMode="auto">
          <a:xfrm>
            <a:off x="6854303" y="2937681"/>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210" name="TextBox 33">
            <a:extLst>
              <a:ext uri="{FF2B5EF4-FFF2-40B4-BE49-F238E27FC236}">
                <a16:creationId xmlns:a16="http://schemas.microsoft.com/office/drawing/2014/main" id="{87DC216A-6A71-4FBF-8961-C49153B08824}"/>
              </a:ext>
            </a:extLst>
          </p:cNvPr>
          <p:cNvSpPr txBox="1">
            <a:spLocks noChangeArrowheads="1"/>
          </p:cNvSpPr>
          <p:nvPr/>
        </p:nvSpPr>
        <p:spPr bwMode="auto">
          <a:xfrm>
            <a:off x="6734139" y="2657580"/>
            <a:ext cx="6033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211" name="TextBox 34">
            <a:extLst>
              <a:ext uri="{FF2B5EF4-FFF2-40B4-BE49-F238E27FC236}">
                <a16:creationId xmlns:a16="http://schemas.microsoft.com/office/drawing/2014/main" id="{6EE48C71-1B60-4490-A1A4-2395798481A6}"/>
              </a:ext>
            </a:extLst>
          </p:cNvPr>
          <p:cNvSpPr txBox="1">
            <a:spLocks noChangeArrowheads="1"/>
          </p:cNvSpPr>
          <p:nvPr/>
        </p:nvSpPr>
        <p:spPr bwMode="auto">
          <a:xfrm>
            <a:off x="7149693" y="4219425"/>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212" name="TextBox 35">
            <a:extLst>
              <a:ext uri="{FF2B5EF4-FFF2-40B4-BE49-F238E27FC236}">
                <a16:creationId xmlns:a16="http://schemas.microsoft.com/office/drawing/2014/main" id="{2100D9D4-5869-4059-8855-3282D39C7D9C}"/>
              </a:ext>
            </a:extLst>
          </p:cNvPr>
          <p:cNvSpPr txBox="1">
            <a:spLocks noChangeArrowheads="1"/>
          </p:cNvSpPr>
          <p:nvPr/>
        </p:nvSpPr>
        <p:spPr bwMode="auto">
          <a:xfrm>
            <a:off x="7584998" y="4219425"/>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213" name="TextBox 36">
            <a:extLst>
              <a:ext uri="{FF2B5EF4-FFF2-40B4-BE49-F238E27FC236}">
                <a16:creationId xmlns:a16="http://schemas.microsoft.com/office/drawing/2014/main" id="{182ABDEC-70D2-452B-9B3D-6924BF0FA60A}"/>
              </a:ext>
            </a:extLst>
          </p:cNvPr>
          <p:cNvSpPr txBox="1">
            <a:spLocks noChangeArrowheads="1"/>
          </p:cNvSpPr>
          <p:nvPr/>
        </p:nvSpPr>
        <p:spPr bwMode="auto">
          <a:xfrm>
            <a:off x="8020305" y="4219425"/>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214" name="TextBox 37">
            <a:extLst>
              <a:ext uri="{FF2B5EF4-FFF2-40B4-BE49-F238E27FC236}">
                <a16:creationId xmlns:a16="http://schemas.microsoft.com/office/drawing/2014/main" id="{95D7682D-CCEB-4B88-A9A6-D0C4DB2A79DD}"/>
              </a:ext>
            </a:extLst>
          </p:cNvPr>
          <p:cNvSpPr txBox="1">
            <a:spLocks noChangeArrowheads="1"/>
          </p:cNvSpPr>
          <p:nvPr/>
        </p:nvSpPr>
        <p:spPr bwMode="auto">
          <a:xfrm>
            <a:off x="8455612" y="4219425"/>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215" name="TextBox 38">
            <a:extLst>
              <a:ext uri="{FF2B5EF4-FFF2-40B4-BE49-F238E27FC236}">
                <a16:creationId xmlns:a16="http://schemas.microsoft.com/office/drawing/2014/main" id="{E71698EE-026E-4541-98F3-70F33AAD907C}"/>
              </a:ext>
            </a:extLst>
          </p:cNvPr>
          <p:cNvSpPr txBox="1">
            <a:spLocks noChangeArrowheads="1"/>
          </p:cNvSpPr>
          <p:nvPr/>
        </p:nvSpPr>
        <p:spPr bwMode="auto">
          <a:xfrm>
            <a:off x="8812084" y="4219425"/>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216" name="TextBox 39">
            <a:extLst>
              <a:ext uri="{FF2B5EF4-FFF2-40B4-BE49-F238E27FC236}">
                <a16:creationId xmlns:a16="http://schemas.microsoft.com/office/drawing/2014/main" id="{D8AB4DE7-C6A1-49B1-9352-74973482E64A}"/>
              </a:ext>
            </a:extLst>
          </p:cNvPr>
          <p:cNvSpPr txBox="1">
            <a:spLocks noChangeArrowheads="1"/>
          </p:cNvSpPr>
          <p:nvPr/>
        </p:nvSpPr>
        <p:spPr bwMode="auto">
          <a:xfrm>
            <a:off x="9243347" y="4219425"/>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217" name="TextBox 40">
            <a:extLst>
              <a:ext uri="{FF2B5EF4-FFF2-40B4-BE49-F238E27FC236}">
                <a16:creationId xmlns:a16="http://schemas.microsoft.com/office/drawing/2014/main" id="{F2A6CE22-7138-4569-B9C0-D9D620114295}"/>
              </a:ext>
            </a:extLst>
          </p:cNvPr>
          <p:cNvSpPr txBox="1">
            <a:spLocks noChangeArrowheads="1"/>
          </p:cNvSpPr>
          <p:nvPr/>
        </p:nvSpPr>
        <p:spPr bwMode="auto">
          <a:xfrm>
            <a:off x="9674613" y="4219425"/>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218" name="TextBox 41">
            <a:extLst>
              <a:ext uri="{FF2B5EF4-FFF2-40B4-BE49-F238E27FC236}">
                <a16:creationId xmlns:a16="http://schemas.microsoft.com/office/drawing/2014/main" id="{FDB89419-1C08-4645-B3AB-F1012E9DA401}"/>
              </a:ext>
            </a:extLst>
          </p:cNvPr>
          <p:cNvSpPr txBox="1">
            <a:spLocks noChangeArrowheads="1"/>
          </p:cNvSpPr>
          <p:nvPr/>
        </p:nvSpPr>
        <p:spPr bwMode="auto">
          <a:xfrm>
            <a:off x="10105876" y="4219425"/>
            <a:ext cx="4831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cxnSp>
        <p:nvCxnSpPr>
          <p:cNvPr id="219" name="Straight Connector 218">
            <a:extLst>
              <a:ext uri="{FF2B5EF4-FFF2-40B4-BE49-F238E27FC236}">
                <a16:creationId xmlns:a16="http://schemas.microsoft.com/office/drawing/2014/main" id="{D9B741D9-F55E-4BA9-85D3-77A8EA1B5667}"/>
              </a:ext>
            </a:extLst>
          </p:cNvPr>
          <p:cNvCxnSpPr/>
          <p:nvPr/>
        </p:nvCxnSpPr>
        <p:spPr bwMode="auto">
          <a:xfrm>
            <a:off x="8812042" y="3947681"/>
            <a:ext cx="0" cy="27595"/>
          </a:xfrm>
          <a:prstGeom prst="line">
            <a:avLst/>
          </a:prstGeom>
          <a:noFill/>
          <a:ln w="19050" cap="flat" cmpd="sng" algn="ctr">
            <a:solidFill>
              <a:schemeClr val="accent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CD753AA7-02CC-4517-BB5E-ACD004CD6782}"/>
              </a:ext>
            </a:extLst>
          </p:cNvPr>
          <p:cNvCxnSpPr/>
          <p:nvPr/>
        </p:nvCxnSpPr>
        <p:spPr bwMode="auto">
          <a:xfrm>
            <a:off x="8528283" y="3790278"/>
            <a:ext cx="0" cy="27595"/>
          </a:xfrm>
          <a:prstGeom prst="line">
            <a:avLst/>
          </a:prstGeom>
          <a:noFill/>
          <a:ln w="19050" cap="flat" cmpd="sng" algn="ctr">
            <a:solidFill>
              <a:schemeClr val="accent3"/>
            </a:solidFill>
            <a:prstDash val="solid"/>
            <a:round/>
            <a:headEnd type="none" w="med" len="med"/>
            <a:tailEnd type="none" w="med" len="med"/>
          </a:ln>
          <a:effectLst/>
        </p:spPr>
      </p:cxnSp>
      <p:sp>
        <p:nvSpPr>
          <p:cNvPr id="239" name="TextBox 54">
            <a:extLst>
              <a:ext uri="{FF2B5EF4-FFF2-40B4-BE49-F238E27FC236}">
                <a16:creationId xmlns:a16="http://schemas.microsoft.com/office/drawing/2014/main" id="{32BE82BB-62D5-48B3-A0E3-07745E7604BC}"/>
              </a:ext>
            </a:extLst>
          </p:cNvPr>
          <p:cNvSpPr txBox="1">
            <a:spLocks noChangeArrowheads="1"/>
          </p:cNvSpPr>
          <p:nvPr/>
        </p:nvSpPr>
        <p:spPr bwMode="auto">
          <a:xfrm>
            <a:off x="9797449" y="5661175"/>
            <a:ext cx="91997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cxnSp>
        <p:nvCxnSpPr>
          <p:cNvPr id="241" name="Straight Connector 240">
            <a:extLst>
              <a:ext uri="{FF2B5EF4-FFF2-40B4-BE49-F238E27FC236}">
                <a16:creationId xmlns:a16="http://schemas.microsoft.com/office/drawing/2014/main" id="{5D2A94DB-33F1-42DA-B89F-A885C860EFA1}"/>
              </a:ext>
            </a:extLst>
          </p:cNvPr>
          <p:cNvCxnSpPr/>
          <p:nvPr/>
        </p:nvCxnSpPr>
        <p:spPr bwMode="auto">
          <a:xfrm>
            <a:off x="7791640" y="5120097"/>
            <a:ext cx="0" cy="28341"/>
          </a:xfrm>
          <a:prstGeom prst="line">
            <a:avLst/>
          </a:prstGeom>
          <a:noFill/>
          <a:ln w="19050" cap="flat" cmpd="sng" algn="ctr">
            <a:solidFill>
              <a:schemeClr val="accent3"/>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6B3BD0EB-B9DA-433C-A0A2-0FA3A785B628}"/>
              </a:ext>
            </a:extLst>
          </p:cNvPr>
          <p:cNvCxnSpPr/>
          <p:nvPr/>
        </p:nvCxnSpPr>
        <p:spPr bwMode="auto">
          <a:xfrm>
            <a:off x="7584117" y="4842603"/>
            <a:ext cx="0" cy="28341"/>
          </a:xfrm>
          <a:prstGeom prst="line">
            <a:avLst/>
          </a:prstGeom>
          <a:noFill/>
          <a:ln w="19050" cap="flat" cmpd="sng" algn="ctr">
            <a:solidFill>
              <a:schemeClr val="accent3"/>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546AF12E-BAC3-4C2A-9CCC-F7BABA14782A}"/>
              </a:ext>
            </a:extLst>
          </p:cNvPr>
          <p:cNvCxnSpPr/>
          <p:nvPr/>
        </p:nvCxnSpPr>
        <p:spPr bwMode="auto">
          <a:xfrm>
            <a:off x="7788084" y="5143912"/>
            <a:ext cx="0" cy="28341"/>
          </a:xfrm>
          <a:prstGeom prst="line">
            <a:avLst/>
          </a:prstGeom>
          <a:noFill/>
          <a:ln w="19050" cap="flat" cmpd="sng" algn="ctr">
            <a:solidFill>
              <a:schemeClr val="accent3"/>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9BF1E5A7-9EEA-4C72-8C98-E4873FE8A68D}"/>
              </a:ext>
            </a:extLst>
          </p:cNvPr>
          <p:cNvCxnSpPr/>
          <p:nvPr/>
        </p:nvCxnSpPr>
        <p:spPr bwMode="auto">
          <a:xfrm>
            <a:off x="7969657" y="5303565"/>
            <a:ext cx="0" cy="28341"/>
          </a:xfrm>
          <a:prstGeom prst="line">
            <a:avLst/>
          </a:prstGeom>
          <a:noFill/>
          <a:ln w="19050" cap="flat" cmpd="sng" algn="ctr">
            <a:solidFill>
              <a:schemeClr val="accent3"/>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8BE94F12-90B8-40B9-97C7-D5AE39AE6A96}"/>
              </a:ext>
            </a:extLst>
          </p:cNvPr>
          <p:cNvCxnSpPr/>
          <p:nvPr/>
        </p:nvCxnSpPr>
        <p:spPr bwMode="auto">
          <a:xfrm>
            <a:off x="7943996" y="5174466"/>
            <a:ext cx="0" cy="27396"/>
          </a:xfrm>
          <a:prstGeom prst="line">
            <a:avLst/>
          </a:prstGeom>
          <a:noFill/>
          <a:ln w="19050" cap="flat" cmpd="sng" algn="ctr">
            <a:solidFill>
              <a:schemeClr val="accent3"/>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9A201148-E6DD-433E-BF2B-6198857A7B07}"/>
              </a:ext>
            </a:extLst>
          </p:cNvPr>
          <p:cNvCxnSpPr/>
          <p:nvPr/>
        </p:nvCxnSpPr>
        <p:spPr bwMode="auto">
          <a:xfrm>
            <a:off x="8260985" y="5700161"/>
            <a:ext cx="0" cy="27396"/>
          </a:xfrm>
          <a:prstGeom prst="line">
            <a:avLst/>
          </a:prstGeom>
          <a:noFill/>
          <a:ln w="19050" cap="flat" cmpd="sng" algn="ctr">
            <a:solidFill>
              <a:schemeClr val="accent3"/>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CB4B25B9-D0E1-4809-A9D3-7CBAE2B01F91}"/>
              </a:ext>
            </a:extLst>
          </p:cNvPr>
          <p:cNvCxnSpPr/>
          <p:nvPr/>
        </p:nvCxnSpPr>
        <p:spPr bwMode="auto">
          <a:xfrm>
            <a:off x="8831751" y="5755898"/>
            <a:ext cx="0" cy="27396"/>
          </a:xfrm>
          <a:prstGeom prst="line">
            <a:avLst/>
          </a:prstGeom>
          <a:noFill/>
          <a:ln w="19050" cap="flat" cmpd="sng" algn="ctr">
            <a:solidFill>
              <a:schemeClr val="accent3"/>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7928DA39-A057-47E0-8AC6-B7A4CBC47C06}"/>
              </a:ext>
            </a:extLst>
          </p:cNvPr>
          <p:cNvCxnSpPr/>
          <p:nvPr/>
        </p:nvCxnSpPr>
        <p:spPr bwMode="auto">
          <a:xfrm>
            <a:off x="8378911" y="5718031"/>
            <a:ext cx="0" cy="28341"/>
          </a:xfrm>
          <a:prstGeom prst="line">
            <a:avLst/>
          </a:prstGeom>
          <a:noFill/>
          <a:ln w="19050" cap="flat" cmpd="sng" algn="ctr">
            <a:solidFill>
              <a:schemeClr val="accent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06B374FA-8F8C-4244-B411-E3B8D81B4057}"/>
              </a:ext>
            </a:extLst>
          </p:cNvPr>
          <p:cNvCxnSpPr/>
          <p:nvPr/>
        </p:nvCxnSpPr>
        <p:spPr bwMode="auto">
          <a:xfrm>
            <a:off x="8567565" y="5746372"/>
            <a:ext cx="0" cy="27396"/>
          </a:xfrm>
          <a:prstGeom prst="line">
            <a:avLst/>
          </a:prstGeom>
          <a:noFill/>
          <a:ln w="19050" cap="flat" cmpd="sng" algn="ctr">
            <a:solidFill>
              <a:schemeClr val="accent3"/>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4F4B78F6-009A-4C9D-B098-74AAD0E8D26F}"/>
              </a:ext>
            </a:extLst>
          </p:cNvPr>
          <p:cNvCxnSpPr/>
          <p:nvPr/>
        </p:nvCxnSpPr>
        <p:spPr bwMode="auto">
          <a:xfrm>
            <a:off x="9654960" y="5825680"/>
            <a:ext cx="0" cy="27396"/>
          </a:xfrm>
          <a:prstGeom prst="line">
            <a:avLst/>
          </a:prstGeom>
          <a:noFill/>
          <a:ln w="19050" cap="flat" cmpd="sng" algn="ctr">
            <a:solidFill>
              <a:schemeClr val="accent3"/>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D9B4734A-8EF5-440C-AF1D-1E3C06204CC5}"/>
              </a:ext>
            </a:extLst>
          </p:cNvPr>
          <p:cNvCxnSpPr/>
          <p:nvPr/>
        </p:nvCxnSpPr>
        <p:spPr bwMode="auto">
          <a:xfrm>
            <a:off x="9835295" y="5825680"/>
            <a:ext cx="0" cy="27396"/>
          </a:xfrm>
          <a:prstGeom prst="line">
            <a:avLst/>
          </a:prstGeom>
          <a:noFill/>
          <a:ln w="19050" cap="flat" cmpd="sng" algn="ctr">
            <a:solidFill>
              <a:schemeClr val="accent3"/>
            </a:solidFill>
            <a:prstDash val="solid"/>
            <a:round/>
            <a:headEnd type="none" w="med" len="med"/>
            <a:tailEnd type="none" w="med" len="med"/>
          </a:ln>
          <a:effectLst/>
        </p:spPr>
      </p:cxnSp>
      <p:cxnSp>
        <p:nvCxnSpPr>
          <p:cNvPr id="262" name="Straight Connector 353">
            <a:extLst>
              <a:ext uri="{FF2B5EF4-FFF2-40B4-BE49-F238E27FC236}">
                <a16:creationId xmlns:a16="http://schemas.microsoft.com/office/drawing/2014/main" id="{51CE6D3D-6B56-45CE-9023-1E1ECCF14188}"/>
              </a:ext>
            </a:extLst>
          </p:cNvPr>
          <p:cNvCxnSpPr>
            <a:cxnSpLocks noChangeShapeType="1"/>
          </p:cNvCxnSpPr>
          <p:nvPr/>
        </p:nvCxnSpPr>
        <p:spPr bwMode="auto">
          <a:xfrm>
            <a:off x="7931703" y="4785929"/>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63" name="Straight Connector 354">
            <a:extLst>
              <a:ext uri="{FF2B5EF4-FFF2-40B4-BE49-F238E27FC236}">
                <a16:creationId xmlns:a16="http://schemas.microsoft.com/office/drawing/2014/main" id="{BD57EA8D-CCF9-4935-8D01-1D3EF158DBBD}"/>
              </a:ext>
            </a:extLst>
          </p:cNvPr>
          <p:cNvCxnSpPr>
            <a:cxnSpLocks noChangeShapeType="1"/>
          </p:cNvCxnSpPr>
          <p:nvPr/>
        </p:nvCxnSpPr>
        <p:spPr bwMode="auto">
          <a:xfrm>
            <a:off x="7348204" y="4563455"/>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64" name="Straight Connector 355">
            <a:extLst>
              <a:ext uri="{FF2B5EF4-FFF2-40B4-BE49-F238E27FC236}">
                <a16:creationId xmlns:a16="http://schemas.microsoft.com/office/drawing/2014/main" id="{EF1C6407-F9C8-4588-9950-762C097716AD}"/>
              </a:ext>
            </a:extLst>
          </p:cNvPr>
          <p:cNvCxnSpPr>
            <a:cxnSpLocks noChangeShapeType="1"/>
          </p:cNvCxnSpPr>
          <p:nvPr/>
        </p:nvCxnSpPr>
        <p:spPr bwMode="auto">
          <a:xfrm>
            <a:off x="7920120" y="4766915"/>
            <a:ext cx="0" cy="273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65" name="Straight Connector 356">
            <a:extLst>
              <a:ext uri="{FF2B5EF4-FFF2-40B4-BE49-F238E27FC236}">
                <a16:creationId xmlns:a16="http://schemas.microsoft.com/office/drawing/2014/main" id="{A9E0344E-B8CC-496A-B151-E9C0D3C85499}"/>
              </a:ext>
            </a:extLst>
          </p:cNvPr>
          <p:cNvCxnSpPr>
            <a:cxnSpLocks noChangeShapeType="1"/>
          </p:cNvCxnSpPr>
          <p:nvPr/>
        </p:nvCxnSpPr>
        <p:spPr bwMode="auto">
          <a:xfrm>
            <a:off x="7943817" y="4800099"/>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67" name="Straight Connector 358">
            <a:extLst>
              <a:ext uri="{FF2B5EF4-FFF2-40B4-BE49-F238E27FC236}">
                <a16:creationId xmlns:a16="http://schemas.microsoft.com/office/drawing/2014/main" id="{A2180FEB-5756-446D-85C8-DE0EB6D0E53F}"/>
              </a:ext>
            </a:extLst>
          </p:cNvPr>
          <p:cNvCxnSpPr>
            <a:cxnSpLocks noChangeShapeType="1"/>
          </p:cNvCxnSpPr>
          <p:nvPr/>
        </p:nvCxnSpPr>
        <p:spPr bwMode="auto">
          <a:xfrm>
            <a:off x="7567325" y="4678197"/>
            <a:ext cx="0" cy="273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68" name="Straight Connector 359">
            <a:extLst>
              <a:ext uri="{FF2B5EF4-FFF2-40B4-BE49-F238E27FC236}">
                <a16:creationId xmlns:a16="http://schemas.microsoft.com/office/drawing/2014/main" id="{CE8FBE3B-786D-412E-8E0B-5E1F91D568C0}"/>
              </a:ext>
            </a:extLst>
          </p:cNvPr>
          <p:cNvCxnSpPr>
            <a:cxnSpLocks noChangeShapeType="1"/>
          </p:cNvCxnSpPr>
          <p:nvPr/>
        </p:nvCxnSpPr>
        <p:spPr bwMode="auto">
          <a:xfrm>
            <a:off x="7753672" y="4766915"/>
            <a:ext cx="0" cy="273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69" name="Straight Connector 360">
            <a:extLst>
              <a:ext uri="{FF2B5EF4-FFF2-40B4-BE49-F238E27FC236}">
                <a16:creationId xmlns:a16="http://schemas.microsoft.com/office/drawing/2014/main" id="{51490992-D260-440B-957D-49A65305C469}"/>
              </a:ext>
            </a:extLst>
          </p:cNvPr>
          <p:cNvCxnSpPr>
            <a:cxnSpLocks noChangeShapeType="1"/>
          </p:cNvCxnSpPr>
          <p:nvPr/>
        </p:nvCxnSpPr>
        <p:spPr bwMode="auto">
          <a:xfrm>
            <a:off x="8239235" y="5096677"/>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0" name="Straight Connector 361">
            <a:extLst>
              <a:ext uri="{FF2B5EF4-FFF2-40B4-BE49-F238E27FC236}">
                <a16:creationId xmlns:a16="http://schemas.microsoft.com/office/drawing/2014/main" id="{7091C633-2941-4F8B-861D-C4CF013855DF}"/>
              </a:ext>
            </a:extLst>
          </p:cNvPr>
          <p:cNvCxnSpPr>
            <a:cxnSpLocks noChangeShapeType="1"/>
          </p:cNvCxnSpPr>
          <p:nvPr/>
        </p:nvCxnSpPr>
        <p:spPr bwMode="auto">
          <a:xfrm>
            <a:off x="7976712" y="4883919"/>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1" name="Straight Connector 362">
            <a:extLst>
              <a:ext uri="{FF2B5EF4-FFF2-40B4-BE49-F238E27FC236}">
                <a16:creationId xmlns:a16="http://schemas.microsoft.com/office/drawing/2014/main" id="{101643D2-5590-4803-942C-A8A179CBF5AC}"/>
              </a:ext>
            </a:extLst>
          </p:cNvPr>
          <p:cNvCxnSpPr>
            <a:cxnSpLocks noChangeShapeType="1"/>
          </p:cNvCxnSpPr>
          <p:nvPr/>
        </p:nvCxnSpPr>
        <p:spPr bwMode="auto">
          <a:xfrm>
            <a:off x="8209031" y="5032992"/>
            <a:ext cx="0" cy="273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2" name="Straight Connector 363">
            <a:extLst>
              <a:ext uri="{FF2B5EF4-FFF2-40B4-BE49-F238E27FC236}">
                <a16:creationId xmlns:a16="http://schemas.microsoft.com/office/drawing/2014/main" id="{CCBC5F8E-DE43-4190-957E-5C6903BD3627}"/>
              </a:ext>
            </a:extLst>
          </p:cNvPr>
          <p:cNvCxnSpPr>
            <a:cxnSpLocks noChangeShapeType="1"/>
          </p:cNvCxnSpPr>
          <p:nvPr/>
        </p:nvCxnSpPr>
        <p:spPr bwMode="auto">
          <a:xfrm>
            <a:off x="8531126" y="5330813"/>
            <a:ext cx="0" cy="273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3" name="Straight Connector 364">
            <a:extLst>
              <a:ext uri="{FF2B5EF4-FFF2-40B4-BE49-F238E27FC236}">
                <a16:creationId xmlns:a16="http://schemas.microsoft.com/office/drawing/2014/main" id="{83C7C36C-C85A-4F42-B2A9-21DDB334E961}"/>
              </a:ext>
            </a:extLst>
          </p:cNvPr>
          <p:cNvCxnSpPr>
            <a:cxnSpLocks noChangeShapeType="1"/>
          </p:cNvCxnSpPr>
          <p:nvPr/>
        </p:nvCxnSpPr>
        <p:spPr bwMode="auto">
          <a:xfrm>
            <a:off x="9245118" y="5609584"/>
            <a:ext cx="0" cy="27396"/>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274" name="Straight Connector 365">
            <a:extLst>
              <a:ext uri="{FF2B5EF4-FFF2-40B4-BE49-F238E27FC236}">
                <a16:creationId xmlns:a16="http://schemas.microsoft.com/office/drawing/2014/main" id="{72334637-F6A5-45EB-A122-53D18DEE89DF}"/>
              </a:ext>
            </a:extLst>
          </p:cNvPr>
          <p:cNvCxnSpPr>
            <a:cxnSpLocks noChangeShapeType="1"/>
          </p:cNvCxnSpPr>
          <p:nvPr/>
        </p:nvCxnSpPr>
        <p:spPr bwMode="auto">
          <a:xfrm>
            <a:off x="9249427" y="5603876"/>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5" name="Straight Connector 366">
            <a:extLst>
              <a:ext uri="{FF2B5EF4-FFF2-40B4-BE49-F238E27FC236}">
                <a16:creationId xmlns:a16="http://schemas.microsoft.com/office/drawing/2014/main" id="{626F42B8-5A72-4E1F-9D41-3D11FCB154E8}"/>
              </a:ext>
            </a:extLst>
          </p:cNvPr>
          <p:cNvCxnSpPr>
            <a:cxnSpLocks noChangeShapeType="1"/>
          </p:cNvCxnSpPr>
          <p:nvPr/>
        </p:nvCxnSpPr>
        <p:spPr bwMode="auto">
          <a:xfrm>
            <a:off x="8260985" y="5146886"/>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6" name="Straight Connector 367">
            <a:extLst>
              <a:ext uri="{FF2B5EF4-FFF2-40B4-BE49-F238E27FC236}">
                <a16:creationId xmlns:a16="http://schemas.microsoft.com/office/drawing/2014/main" id="{1F5FFF26-B317-4C56-A069-DA9929898FB0}"/>
              </a:ext>
            </a:extLst>
          </p:cNvPr>
          <p:cNvCxnSpPr>
            <a:cxnSpLocks noChangeShapeType="1"/>
          </p:cNvCxnSpPr>
          <p:nvPr/>
        </p:nvCxnSpPr>
        <p:spPr bwMode="auto">
          <a:xfrm>
            <a:off x="8879894" y="5518328"/>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7" name="Straight Connector 368">
            <a:extLst>
              <a:ext uri="{FF2B5EF4-FFF2-40B4-BE49-F238E27FC236}">
                <a16:creationId xmlns:a16="http://schemas.microsoft.com/office/drawing/2014/main" id="{522EF62D-56E1-4E34-99D4-CF58D7B97455}"/>
              </a:ext>
            </a:extLst>
          </p:cNvPr>
          <p:cNvCxnSpPr>
            <a:cxnSpLocks noChangeShapeType="1"/>
          </p:cNvCxnSpPr>
          <p:nvPr/>
        </p:nvCxnSpPr>
        <p:spPr bwMode="auto">
          <a:xfrm>
            <a:off x="8591693" y="5425313"/>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8" name="Straight Connector 369">
            <a:extLst>
              <a:ext uri="{FF2B5EF4-FFF2-40B4-BE49-F238E27FC236}">
                <a16:creationId xmlns:a16="http://schemas.microsoft.com/office/drawing/2014/main" id="{271540B5-57AE-4340-93E3-66AC01E9E146}"/>
              </a:ext>
            </a:extLst>
          </p:cNvPr>
          <p:cNvCxnSpPr>
            <a:cxnSpLocks noChangeShapeType="1"/>
          </p:cNvCxnSpPr>
          <p:nvPr/>
        </p:nvCxnSpPr>
        <p:spPr bwMode="auto">
          <a:xfrm>
            <a:off x="8852160" y="5521945"/>
            <a:ext cx="0" cy="27396"/>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9" name="Straight Connector 370">
            <a:extLst>
              <a:ext uri="{FF2B5EF4-FFF2-40B4-BE49-F238E27FC236}">
                <a16:creationId xmlns:a16="http://schemas.microsoft.com/office/drawing/2014/main" id="{3A9E259D-2FAB-4D43-A4D9-35EA42D0C9B3}"/>
              </a:ext>
            </a:extLst>
          </p:cNvPr>
          <p:cNvCxnSpPr>
            <a:cxnSpLocks noChangeShapeType="1"/>
          </p:cNvCxnSpPr>
          <p:nvPr/>
        </p:nvCxnSpPr>
        <p:spPr bwMode="auto">
          <a:xfrm>
            <a:off x="8565549" y="5425094"/>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7" name="Straight Connector 389">
            <a:extLst>
              <a:ext uri="{FF2B5EF4-FFF2-40B4-BE49-F238E27FC236}">
                <a16:creationId xmlns:a16="http://schemas.microsoft.com/office/drawing/2014/main" id="{34EAD675-0BAE-408E-B777-8A16D5148BAD}"/>
              </a:ext>
            </a:extLst>
          </p:cNvPr>
          <p:cNvCxnSpPr>
            <a:cxnSpLocks noChangeShapeType="1"/>
          </p:cNvCxnSpPr>
          <p:nvPr/>
        </p:nvCxnSpPr>
        <p:spPr bwMode="auto">
          <a:xfrm>
            <a:off x="8279849" y="5137359"/>
            <a:ext cx="0" cy="28341"/>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sp>
        <p:nvSpPr>
          <p:cNvPr id="308" name="Freeform: Shape 1">
            <a:extLst>
              <a:ext uri="{FF2B5EF4-FFF2-40B4-BE49-F238E27FC236}">
                <a16:creationId xmlns:a16="http://schemas.microsoft.com/office/drawing/2014/main" id="{CAA0F73B-4DD5-4B65-80A2-6EC613F5C902}"/>
              </a:ext>
            </a:extLst>
          </p:cNvPr>
          <p:cNvSpPr>
            <a:spLocks/>
          </p:cNvSpPr>
          <p:nvPr/>
        </p:nvSpPr>
        <p:spPr bwMode="auto">
          <a:xfrm>
            <a:off x="7341914" y="4594327"/>
            <a:ext cx="3051242" cy="1405661"/>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309" name="Group 5">
            <a:extLst>
              <a:ext uri="{FF2B5EF4-FFF2-40B4-BE49-F238E27FC236}">
                <a16:creationId xmlns:a16="http://schemas.microsoft.com/office/drawing/2014/main" id="{DC9167C8-8321-4200-BE48-A3F36D94A0B6}"/>
              </a:ext>
            </a:extLst>
          </p:cNvPr>
          <p:cNvGrpSpPr>
            <a:grpSpLocks/>
          </p:cNvGrpSpPr>
          <p:nvPr/>
        </p:nvGrpSpPr>
        <p:grpSpPr bwMode="auto">
          <a:xfrm>
            <a:off x="7274298" y="4603786"/>
            <a:ext cx="58371" cy="1394522"/>
            <a:chOff x="1199785" y="1782206"/>
            <a:chExt cx="99012" cy="3021792"/>
          </a:xfrm>
        </p:grpSpPr>
        <p:cxnSp>
          <p:nvCxnSpPr>
            <p:cNvPr id="334" name="Straight Connector 3">
              <a:extLst>
                <a:ext uri="{FF2B5EF4-FFF2-40B4-BE49-F238E27FC236}">
                  <a16:creationId xmlns:a16="http://schemas.microsoft.com/office/drawing/2014/main" id="{1B600594-2972-49AE-9781-C802A3F9A4CC}"/>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5" name="Straight Connector 10">
              <a:extLst>
                <a:ext uri="{FF2B5EF4-FFF2-40B4-BE49-F238E27FC236}">
                  <a16:creationId xmlns:a16="http://schemas.microsoft.com/office/drawing/2014/main" id="{FDD567A5-4EC9-4B31-B4F1-E79749E65964}"/>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6" name="Straight Connector 11">
              <a:extLst>
                <a:ext uri="{FF2B5EF4-FFF2-40B4-BE49-F238E27FC236}">
                  <a16:creationId xmlns:a16="http://schemas.microsoft.com/office/drawing/2014/main" id="{D080CF2B-D0B7-4C1F-B511-5659EB21FE0E}"/>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337" name="Group 4">
              <a:extLst>
                <a:ext uri="{FF2B5EF4-FFF2-40B4-BE49-F238E27FC236}">
                  <a16:creationId xmlns:a16="http://schemas.microsoft.com/office/drawing/2014/main" id="{0DDBBB17-9B4A-49FD-8225-D538130731FA}"/>
                </a:ext>
              </a:extLst>
            </p:cNvPr>
            <p:cNvGrpSpPr>
              <a:grpSpLocks/>
            </p:cNvGrpSpPr>
            <p:nvPr/>
          </p:nvGrpSpPr>
          <p:grpSpPr bwMode="auto">
            <a:xfrm>
              <a:off x="1199785" y="3596446"/>
              <a:ext cx="99011" cy="1207552"/>
              <a:chOff x="1352186" y="1934606"/>
              <a:chExt cx="99011" cy="1207552"/>
            </a:xfrm>
          </p:grpSpPr>
          <p:cxnSp>
            <p:nvCxnSpPr>
              <p:cNvPr id="338" name="Straight Connector 12">
                <a:extLst>
                  <a:ext uri="{FF2B5EF4-FFF2-40B4-BE49-F238E27FC236}">
                    <a16:creationId xmlns:a16="http://schemas.microsoft.com/office/drawing/2014/main" id="{94D67CAE-53E3-4E7A-AFF7-A902E74C2433}"/>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9" name="Straight Connector 13">
                <a:extLst>
                  <a:ext uri="{FF2B5EF4-FFF2-40B4-BE49-F238E27FC236}">
                    <a16:creationId xmlns:a16="http://schemas.microsoft.com/office/drawing/2014/main" id="{29B29B0A-F0DF-4D3A-AE3C-AC0D005CB1ED}"/>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40" name="Straight Connector 14">
                <a:extLst>
                  <a:ext uri="{FF2B5EF4-FFF2-40B4-BE49-F238E27FC236}">
                    <a16:creationId xmlns:a16="http://schemas.microsoft.com/office/drawing/2014/main" id="{4756DEDE-93CC-400A-963D-D7C0FA75E206}"/>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310" name="Group 309">
            <a:extLst>
              <a:ext uri="{FF2B5EF4-FFF2-40B4-BE49-F238E27FC236}">
                <a16:creationId xmlns:a16="http://schemas.microsoft.com/office/drawing/2014/main" id="{9BD055DE-06BB-4101-8F2F-7D0B88BD2DC9}"/>
              </a:ext>
            </a:extLst>
          </p:cNvPr>
          <p:cNvGrpSpPr/>
          <p:nvPr/>
        </p:nvGrpSpPr>
        <p:grpSpPr>
          <a:xfrm>
            <a:off x="7341913" y="5997713"/>
            <a:ext cx="3034249" cy="62521"/>
            <a:chOff x="1495425" y="4649788"/>
            <a:chExt cx="2681288" cy="80962"/>
          </a:xfrm>
        </p:grpSpPr>
        <p:cxnSp>
          <p:nvCxnSpPr>
            <p:cNvPr id="326" name="Straight Connector 18">
              <a:extLst>
                <a:ext uri="{FF2B5EF4-FFF2-40B4-BE49-F238E27FC236}">
                  <a16:creationId xmlns:a16="http://schemas.microsoft.com/office/drawing/2014/main" id="{06401C36-8838-430F-8F33-60F2C5F0F751}"/>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7" name="Straight Connector 19">
              <a:extLst>
                <a:ext uri="{FF2B5EF4-FFF2-40B4-BE49-F238E27FC236}">
                  <a16:creationId xmlns:a16="http://schemas.microsoft.com/office/drawing/2014/main" id="{BE1B988E-49BC-438B-B50E-667EB25811A5}"/>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8" name="Straight Connector 20">
              <a:extLst>
                <a:ext uri="{FF2B5EF4-FFF2-40B4-BE49-F238E27FC236}">
                  <a16:creationId xmlns:a16="http://schemas.microsoft.com/office/drawing/2014/main" id="{48ABE5AC-B94F-43EB-A1C1-6EDF9AC6A0A6}"/>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9" name="Straight Connector 22">
              <a:extLst>
                <a:ext uri="{FF2B5EF4-FFF2-40B4-BE49-F238E27FC236}">
                  <a16:creationId xmlns:a16="http://schemas.microsoft.com/office/drawing/2014/main" id="{3C993874-ADD1-450F-A313-036743D97E9F}"/>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0" name="Straight Connector 23">
              <a:extLst>
                <a:ext uri="{FF2B5EF4-FFF2-40B4-BE49-F238E27FC236}">
                  <a16:creationId xmlns:a16="http://schemas.microsoft.com/office/drawing/2014/main" id="{FB6306EE-6033-487F-BA05-A01827871B8E}"/>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1" name="Straight Connector 24">
              <a:extLst>
                <a:ext uri="{FF2B5EF4-FFF2-40B4-BE49-F238E27FC236}">
                  <a16:creationId xmlns:a16="http://schemas.microsoft.com/office/drawing/2014/main" id="{A09A6818-7155-46E3-A4F1-C94FBE7E4378}"/>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2" name="Straight Connector 25">
              <a:extLst>
                <a:ext uri="{FF2B5EF4-FFF2-40B4-BE49-F238E27FC236}">
                  <a16:creationId xmlns:a16="http://schemas.microsoft.com/office/drawing/2014/main" id="{7A1CA0DF-C072-44D9-9623-8B197AD2BECE}"/>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3" name="Straight Connector 26">
              <a:extLst>
                <a:ext uri="{FF2B5EF4-FFF2-40B4-BE49-F238E27FC236}">
                  <a16:creationId xmlns:a16="http://schemas.microsoft.com/office/drawing/2014/main" id="{AFF9D1D1-E49E-4F9C-8521-FA0F27C70AE0}"/>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311" name="TextBox 7">
            <a:extLst>
              <a:ext uri="{FF2B5EF4-FFF2-40B4-BE49-F238E27FC236}">
                <a16:creationId xmlns:a16="http://schemas.microsoft.com/office/drawing/2014/main" id="{530CC788-768B-4EE9-9101-B71B853D7E81}"/>
              </a:ext>
            </a:extLst>
          </p:cNvPr>
          <p:cNvSpPr txBox="1">
            <a:spLocks noChangeArrowheads="1"/>
          </p:cNvSpPr>
          <p:nvPr/>
        </p:nvSpPr>
        <p:spPr bwMode="auto">
          <a:xfrm>
            <a:off x="6957411" y="5811852"/>
            <a:ext cx="3630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12" name="TextBox 29">
            <a:extLst>
              <a:ext uri="{FF2B5EF4-FFF2-40B4-BE49-F238E27FC236}">
                <a16:creationId xmlns:a16="http://schemas.microsoft.com/office/drawing/2014/main" id="{FF2B5987-E66C-4AD8-968C-042533CB47BA}"/>
              </a:ext>
            </a:extLst>
          </p:cNvPr>
          <p:cNvSpPr txBox="1">
            <a:spLocks noChangeArrowheads="1"/>
          </p:cNvSpPr>
          <p:nvPr/>
        </p:nvSpPr>
        <p:spPr bwMode="auto">
          <a:xfrm>
            <a:off x="6853782" y="5556896"/>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313" name="TextBox 30">
            <a:extLst>
              <a:ext uri="{FF2B5EF4-FFF2-40B4-BE49-F238E27FC236}">
                <a16:creationId xmlns:a16="http://schemas.microsoft.com/office/drawing/2014/main" id="{3C765E21-E12D-4677-BE5B-51994C3299A0}"/>
              </a:ext>
            </a:extLst>
          </p:cNvPr>
          <p:cNvSpPr txBox="1">
            <a:spLocks noChangeArrowheads="1"/>
          </p:cNvSpPr>
          <p:nvPr/>
        </p:nvSpPr>
        <p:spPr bwMode="auto">
          <a:xfrm>
            <a:off x="6853782" y="5276796"/>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314" name="TextBox 31">
            <a:extLst>
              <a:ext uri="{FF2B5EF4-FFF2-40B4-BE49-F238E27FC236}">
                <a16:creationId xmlns:a16="http://schemas.microsoft.com/office/drawing/2014/main" id="{99028AFD-EE77-4AC4-B900-5EEEE7ECBDF9}"/>
              </a:ext>
            </a:extLst>
          </p:cNvPr>
          <p:cNvSpPr txBox="1">
            <a:spLocks noChangeArrowheads="1"/>
          </p:cNvSpPr>
          <p:nvPr/>
        </p:nvSpPr>
        <p:spPr bwMode="auto">
          <a:xfrm>
            <a:off x="6853782" y="4996695"/>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315" name="TextBox 32">
            <a:extLst>
              <a:ext uri="{FF2B5EF4-FFF2-40B4-BE49-F238E27FC236}">
                <a16:creationId xmlns:a16="http://schemas.microsoft.com/office/drawing/2014/main" id="{59A73579-6D18-402D-AFE9-B3F995DD226A}"/>
              </a:ext>
            </a:extLst>
          </p:cNvPr>
          <p:cNvSpPr txBox="1">
            <a:spLocks noChangeArrowheads="1"/>
          </p:cNvSpPr>
          <p:nvPr/>
        </p:nvSpPr>
        <p:spPr bwMode="auto">
          <a:xfrm>
            <a:off x="6853782" y="4716594"/>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316" name="TextBox 33">
            <a:extLst>
              <a:ext uri="{FF2B5EF4-FFF2-40B4-BE49-F238E27FC236}">
                <a16:creationId xmlns:a16="http://schemas.microsoft.com/office/drawing/2014/main" id="{3B5436E4-F2F3-4EDC-8B27-40137E5E8DAF}"/>
              </a:ext>
            </a:extLst>
          </p:cNvPr>
          <p:cNvSpPr txBox="1">
            <a:spLocks noChangeArrowheads="1"/>
          </p:cNvSpPr>
          <p:nvPr/>
        </p:nvSpPr>
        <p:spPr bwMode="auto">
          <a:xfrm>
            <a:off x="6737359" y="4428375"/>
            <a:ext cx="60334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317" name="TextBox 34">
            <a:extLst>
              <a:ext uri="{FF2B5EF4-FFF2-40B4-BE49-F238E27FC236}">
                <a16:creationId xmlns:a16="http://schemas.microsoft.com/office/drawing/2014/main" id="{48DDE8A2-CD54-4927-BF3F-2C27F2217D41}"/>
              </a:ext>
            </a:extLst>
          </p:cNvPr>
          <p:cNvSpPr txBox="1">
            <a:spLocks noChangeArrowheads="1"/>
          </p:cNvSpPr>
          <p:nvPr/>
        </p:nvSpPr>
        <p:spPr bwMode="auto">
          <a:xfrm>
            <a:off x="7149106" y="6016811"/>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18" name="TextBox 35">
            <a:extLst>
              <a:ext uri="{FF2B5EF4-FFF2-40B4-BE49-F238E27FC236}">
                <a16:creationId xmlns:a16="http://schemas.microsoft.com/office/drawing/2014/main" id="{24B3FE9E-FF73-431B-B9DA-51810E2B62D1}"/>
              </a:ext>
            </a:extLst>
          </p:cNvPr>
          <p:cNvSpPr txBox="1">
            <a:spLocks noChangeArrowheads="1"/>
          </p:cNvSpPr>
          <p:nvPr/>
        </p:nvSpPr>
        <p:spPr bwMode="auto">
          <a:xfrm>
            <a:off x="7588980" y="6016811"/>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319" name="TextBox 36">
            <a:extLst>
              <a:ext uri="{FF2B5EF4-FFF2-40B4-BE49-F238E27FC236}">
                <a16:creationId xmlns:a16="http://schemas.microsoft.com/office/drawing/2014/main" id="{27C756ED-72CA-4761-B62A-5FF38B5F7B4B}"/>
              </a:ext>
            </a:extLst>
          </p:cNvPr>
          <p:cNvSpPr txBox="1">
            <a:spLocks noChangeArrowheads="1"/>
          </p:cNvSpPr>
          <p:nvPr/>
        </p:nvSpPr>
        <p:spPr bwMode="auto">
          <a:xfrm>
            <a:off x="8028855" y="6016811"/>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320" name="TextBox 37">
            <a:extLst>
              <a:ext uri="{FF2B5EF4-FFF2-40B4-BE49-F238E27FC236}">
                <a16:creationId xmlns:a16="http://schemas.microsoft.com/office/drawing/2014/main" id="{D4DB040C-ED7B-47FB-9CF9-897D8EB282E0}"/>
              </a:ext>
            </a:extLst>
          </p:cNvPr>
          <p:cNvSpPr txBox="1">
            <a:spLocks noChangeArrowheads="1"/>
          </p:cNvSpPr>
          <p:nvPr/>
        </p:nvSpPr>
        <p:spPr bwMode="auto">
          <a:xfrm>
            <a:off x="8468731" y="6016811"/>
            <a:ext cx="3630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321" name="TextBox 38">
            <a:extLst>
              <a:ext uri="{FF2B5EF4-FFF2-40B4-BE49-F238E27FC236}">
                <a16:creationId xmlns:a16="http://schemas.microsoft.com/office/drawing/2014/main" id="{10E2EB11-D3EB-429E-9509-49839CCAD129}"/>
              </a:ext>
            </a:extLst>
          </p:cNvPr>
          <p:cNvSpPr txBox="1">
            <a:spLocks noChangeArrowheads="1"/>
          </p:cNvSpPr>
          <p:nvPr/>
        </p:nvSpPr>
        <p:spPr bwMode="auto">
          <a:xfrm>
            <a:off x="8829572" y="6016811"/>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322" name="TextBox 39">
            <a:extLst>
              <a:ext uri="{FF2B5EF4-FFF2-40B4-BE49-F238E27FC236}">
                <a16:creationId xmlns:a16="http://schemas.microsoft.com/office/drawing/2014/main" id="{0E34E9C3-7ED4-4090-9517-EBFC12E18E14}"/>
              </a:ext>
            </a:extLst>
          </p:cNvPr>
          <p:cNvSpPr txBox="1">
            <a:spLocks noChangeArrowheads="1"/>
          </p:cNvSpPr>
          <p:nvPr/>
        </p:nvSpPr>
        <p:spPr bwMode="auto">
          <a:xfrm>
            <a:off x="9265363" y="6016811"/>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323" name="TextBox 40">
            <a:extLst>
              <a:ext uri="{FF2B5EF4-FFF2-40B4-BE49-F238E27FC236}">
                <a16:creationId xmlns:a16="http://schemas.microsoft.com/office/drawing/2014/main" id="{7027EB0D-310D-47AC-AB6A-D214BB583367}"/>
              </a:ext>
            </a:extLst>
          </p:cNvPr>
          <p:cNvSpPr txBox="1">
            <a:spLocks noChangeArrowheads="1"/>
          </p:cNvSpPr>
          <p:nvPr/>
        </p:nvSpPr>
        <p:spPr bwMode="auto">
          <a:xfrm>
            <a:off x="9701152" y="6016811"/>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324" name="TextBox 41">
            <a:extLst>
              <a:ext uri="{FF2B5EF4-FFF2-40B4-BE49-F238E27FC236}">
                <a16:creationId xmlns:a16="http://schemas.microsoft.com/office/drawing/2014/main" id="{7F2B4A88-13C9-412A-9B35-C1E347539702}"/>
              </a:ext>
            </a:extLst>
          </p:cNvPr>
          <p:cNvSpPr txBox="1">
            <a:spLocks noChangeArrowheads="1"/>
          </p:cNvSpPr>
          <p:nvPr/>
        </p:nvSpPr>
        <p:spPr bwMode="auto">
          <a:xfrm>
            <a:off x="10138272" y="6009292"/>
            <a:ext cx="4831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sp>
        <p:nvSpPr>
          <p:cNvPr id="325" name="TextBox 42">
            <a:extLst>
              <a:ext uri="{FF2B5EF4-FFF2-40B4-BE49-F238E27FC236}">
                <a16:creationId xmlns:a16="http://schemas.microsoft.com/office/drawing/2014/main" id="{66ECA23C-DEB2-4761-B319-715304FC8A4F}"/>
              </a:ext>
            </a:extLst>
          </p:cNvPr>
          <p:cNvSpPr txBox="1">
            <a:spLocks noChangeArrowheads="1"/>
          </p:cNvSpPr>
          <p:nvPr/>
        </p:nvSpPr>
        <p:spPr bwMode="auto">
          <a:xfrm>
            <a:off x="8543750" y="6237702"/>
            <a:ext cx="6708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Mos</a:t>
            </a:r>
          </a:p>
        </p:txBody>
      </p:sp>
      <p:sp>
        <p:nvSpPr>
          <p:cNvPr id="341" name="TextBox 43">
            <a:extLst>
              <a:ext uri="{FF2B5EF4-FFF2-40B4-BE49-F238E27FC236}">
                <a16:creationId xmlns:a16="http://schemas.microsoft.com/office/drawing/2014/main" id="{CADDEC05-0018-4994-8597-E0B34C636BBC}"/>
              </a:ext>
            </a:extLst>
          </p:cNvPr>
          <p:cNvSpPr txBox="1">
            <a:spLocks noChangeArrowheads="1"/>
          </p:cNvSpPr>
          <p:nvPr/>
        </p:nvSpPr>
        <p:spPr bwMode="auto">
          <a:xfrm rot="16200000">
            <a:off x="6466679" y="3291632"/>
            <a:ext cx="7289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PFS (%)</a:t>
            </a:r>
          </a:p>
        </p:txBody>
      </p:sp>
      <p:sp>
        <p:nvSpPr>
          <p:cNvPr id="342" name="TextBox 43">
            <a:extLst>
              <a:ext uri="{FF2B5EF4-FFF2-40B4-BE49-F238E27FC236}">
                <a16:creationId xmlns:a16="http://schemas.microsoft.com/office/drawing/2014/main" id="{311AC317-956B-4AED-8B03-7FC88553ACC1}"/>
              </a:ext>
            </a:extLst>
          </p:cNvPr>
          <p:cNvSpPr txBox="1">
            <a:spLocks noChangeArrowheads="1"/>
          </p:cNvSpPr>
          <p:nvPr/>
        </p:nvSpPr>
        <p:spPr bwMode="auto">
          <a:xfrm rot="16200000">
            <a:off x="6468592" y="5126730"/>
            <a:ext cx="72891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PFS (%)</a:t>
            </a:r>
          </a:p>
        </p:txBody>
      </p:sp>
      <p:sp>
        <p:nvSpPr>
          <p:cNvPr id="343" name="TextBox 342">
            <a:extLst>
              <a:ext uri="{FF2B5EF4-FFF2-40B4-BE49-F238E27FC236}">
                <a16:creationId xmlns:a16="http://schemas.microsoft.com/office/drawing/2014/main" id="{67EE9C39-16C3-4E0D-8AF0-DAB7EFAE3B7A}"/>
              </a:ext>
            </a:extLst>
          </p:cNvPr>
          <p:cNvSpPr txBox="1"/>
          <p:nvPr/>
        </p:nvSpPr>
        <p:spPr bwMode="auto">
          <a:xfrm>
            <a:off x="3064491" y="5215531"/>
            <a:ext cx="721295" cy="28663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sp>
        <p:nvSpPr>
          <p:cNvPr id="344" name="TextBox 343">
            <a:extLst>
              <a:ext uri="{FF2B5EF4-FFF2-40B4-BE49-F238E27FC236}">
                <a16:creationId xmlns:a16="http://schemas.microsoft.com/office/drawing/2014/main" id="{0E7828EE-0A08-4F82-919D-715C0070EDBC}"/>
              </a:ext>
            </a:extLst>
          </p:cNvPr>
          <p:cNvSpPr txBox="1"/>
          <p:nvPr/>
        </p:nvSpPr>
        <p:spPr bwMode="auto">
          <a:xfrm>
            <a:off x="4282927" y="3075392"/>
            <a:ext cx="721295" cy="286637"/>
          </a:xfrm>
          <a:prstGeom prst="rect">
            <a:avLst/>
          </a:prstGeom>
          <a:solidFill>
            <a:schemeClr val="tx1"/>
          </a:solid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5" name="Freeform: Shape 344">
            <a:extLst>
              <a:ext uri="{FF2B5EF4-FFF2-40B4-BE49-F238E27FC236}">
                <a16:creationId xmlns:a16="http://schemas.microsoft.com/office/drawing/2014/main" id="{FCFFBDF0-D34B-4436-8126-AC39BEFAEA32}"/>
              </a:ext>
            </a:extLst>
          </p:cNvPr>
          <p:cNvSpPr/>
          <p:nvPr/>
        </p:nvSpPr>
        <p:spPr bwMode="auto">
          <a:xfrm>
            <a:off x="889063" y="2660453"/>
            <a:ext cx="5050146" cy="2302272"/>
          </a:xfrm>
          <a:custGeom>
            <a:avLst/>
            <a:gdLst>
              <a:gd name="connsiteX0" fmla="*/ 0 w 6507126"/>
              <a:gd name="connsiteY0" fmla="*/ 0 h 2966484"/>
              <a:gd name="connsiteX1" fmla="*/ 0 w 6507126"/>
              <a:gd name="connsiteY1" fmla="*/ 2966484 h 2966484"/>
              <a:gd name="connsiteX2" fmla="*/ 6507126 w 6507126"/>
              <a:gd name="connsiteY2" fmla="*/ 2966484 h 2966484"/>
            </a:gdLst>
            <a:ahLst/>
            <a:cxnLst>
              <a:cxn ang="0">
                <a:pos x="connsiteX0" y="connsiteY0"/>
              </a:cxn>
              <a:cxn ang="0">
                <a:pos x="connsiteX1" y="connsiteY1"/>
              </a:cxn>
              <a:cxn ang="0">
                <a:pos x="connsiteX2" y="connsiteY2"/>
              </a:cxn>
            </a:cxnLst>
            <a:rect l="l" t="t" r="r" b="b"/>
            <a:pathLst>
              <a:path w="6507126" h="2966484">
                <a:moveTo>
                  <a:pt x="0" y="0"/>
                </a:moveTo>
                <a:lnTo>
                  <a:pt x="0" y="2966484"/>
                </a:lnTo>
                <a:lnTo>
                  <a:pt x="6507126" y="2966484"/>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346" name="Group 345">
            <a:extLst>
              <a:ext uri="{FF2B5EF4-FFF2-40B4-BE49-F238E27FC236}">
                <a16:creationId xmlns:a16="http://schemas.microsoft.com/office/drawing/2014/main" id="{18D1CAEA-AA42-4CB4-923D-AF8501BE703B}"/>
              </a:ext>
            </a:extLst>
          </p:cNvPr>
          <p:cNvGrpSpPr/>
          <p:nvPr/>
        </p:nvGrpSpPr>
        <p:grpSpPr>
          <a:xfrm rot="5400000">
            <a:off x="-299747" y="3774920"/>
            <a:ext cx="2299772" cy="75844"/>
            <a:chOff x="8255866" y="5800435"/>
            <a:chExt cx="3445164" cy="101601"/>
          </a:xfrm>
        </p:grpSpPr>
        <p:cxnSp>
          <p:nvCxnSpPr>
            <p:cNvPr id="347" name="Straight Connector 346">
              <a:extLst>
                <a:ext uri="{FF2B5EF4-FFF2-40B4-BE49-F238E27FC236}">
                  <a16:creationId xmlns:a16="http://schemas.microsoft.com/office/drawing/2014/main" id="{54E0409D-2CF0-4676-9899-000949A8B807}"/>
                </a:ext>
              </a:extLst>
            </p:cNvPr>
            <p:cNvCxnSpPr/>
            <p:nvPr/>
          </p:nvCxnSpPr>
          <p:spPr bwMode="auto">
            <a:xfrm>
              <a:off x="8255866"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03C9E0D9-BB89-414A-84AC-DF8E8B2C16D5}"/>
                </a:ext>
              </a:extLst>
            </p:cNvPr>
            <p:cNvCxnSpPr/>
            <p:nvPr/>
          </p:nvCxnSpPr>
          <p:spPr bwMode="auto">
            <a:xfrm>
              <a:off x="8944898"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BA0D4343-1867-45C4-A828-3147E8399E34}"/>
                </a:ext>
              </a:extLst>
            </p:cNvPr>
            <p:cNvCxnSpPr/>
            <p:nvPr/>
          </p:nvCxnSpPr>
          <p:spPr bwMode="auto">
            <a:xfrm>
              <a:off x="9633930"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6006320C-B22A-49CB-9212-DCA50C76185C}"/>
                </a:ext>
              </a:extLst>
            </p:cNvPr>
            <p:cNvCxnSpPr/>
            <p:nvPr/>
          </p:nvCxnSpPr>
          <p:spPr bwMode="auto">
            <a:xfrm>
              <a:off x="10322962"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74F7E818-B146-4F91-A27D-065F7382643F}"/>
                </a:ext>
              </a:extLst>
            </p:cNvPr>
            <p:cNvCxnSpPr/>
            <p:nvPr/>
          </p:nvCxnSpPr>
          <p:spPr bwMode="auto">
            <a:xfrm>
              <a:off x="11011994"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2917D86C-0AD0-45C6-93CF-1613912BB447}"/>
                </a:ext>
              </a:extLst>
            </p:cNvPr>
            <p:cNvCxnSpPr/>
            <p:nvPr/>
          </p:nvCxnSpPr>
          <p:spPr bwMode="auto">
            <a:xfrm>
              <a:off x="11701030" y="5800435"/>
              <a:ext cx="0" cy="101601"/>
            </a:xfrm>
            <a:prstGeom prst="line">
              <a:avLst/>
            </a:prstGeom>
            <a:noFill/>
            <a:ln w="28575" cap="flat" cmpd="sng" algn="ctr">
              <a:solidFill>
                <a:schemeClr val="bg1"/>
              </a:solidFill>
              <a:prstDash val="solid"/>
              <a:round/>
              <a:headEnd type="none" w="med" len="med"/>
              <a:tailEnd type="none" w="med" len="med"/>
            </a:ln>
            <a:effectLst/>
          </p:spPr>
        </p:cxnSp>
      </p:grpSp>
      <p:sp>
        <p:nvSpPr>
          <p:cNvPr id="353" name="TextBox 352">
            <a:extLst>
              <a:ext uri="{FF2B5EF4-FFF2-40B4-BE49-F238E27FC236}">
                <a16:creationId xmlns:a16="http://schemas.microsoft.com/office/drawing/2014/main" id="{8BE2AB68-E0B7-4748-AC7F-71143C6B1571}"/>
              </a:ext>
            </a:extLst>
          </p:cNvPr>
          <p:cNvSpPr txBox="1"/>
          <p:nvPr/>
        </p:nvSpPr>
        <p:spPr bwMode="auto">
          <a:xfrm rot="16200000">
            <a:off x="-69932" y="3629247"/>
            <a:ext cx="687132" cy="286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sp>
        <p:nvSpPr>
          <p:cNvPr id="355" name="TextBox 354">
            <a:extLst>
              <a:ext uri="{FF2B5EF4-FFF2-40B4-BE49-F238E27FC236}">
                <a16:creationId xmlns:a16="http://schemas.microsoft.com/office/drawing/2014/main" id="{085B7FF4-D7BF-4EF1-89E0-977BBC73ECB2}"/>
              </a:ext>
            </a:extLst>
          </p:cNvPr>
          <p:cNvSpPr txBox="1"/>
          <p:nvPr/>
        </p:nvSpPr>
        <p:spPr bwMode="auto">
          <a:xfrm>
            <a:off x="287350" y="2458931"/>
            <a:ext cx="445630"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56" name="TextBox 355">
            <a:extLst>
              <a:ext uri="{FF2B5EF4-FFF2-40B4-BE49-F238E27FC236}">
                <a16:creationId xmlns:a16="http://schemas.microsoft.com/office/drawing/2014/main" id="{6D73B00E-1551-43FE-9424-FED104FFF20D}"/>
              </a:ext>
            </a:extLst>
          </p:cNvPr>
          <p:cNvSpPr txBox="1"/>
          <p:nvPr/>
        </p:nvSpPr>
        <p:spPr bwMode="auto">
          <a:xfrm>
            <a:off x="410425" y="2926462"/>
            <a:ext cx="344859"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57" name="TextBox 356">
            <a:extLst>
              <a:ext uri="{FF2B5EF4-FFF2-40B4-BE49-F238E27FC236}">
                <a16:creationId xmlns:a16="http://schemas.microsoft.com/office/drawing/2014/main" id="{60AF3717-764C-4EAA-B916-318121F32095}"/>
              </a:ext>
            </a:extLst>
          </p:cNvPr>
          <p:cNvSpPr txBox="1"/>
          <p:nvPr/>
        </p:nvSpPr>
        <p:spPr bwMode="auto">
          <a:xfrm>
            <a:off x="410425" y="3391318"/>
            <a:ext cx="344859"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58" name="TextBox 357">
            <a:extLst>
              <a:ext uri="{FF2B5EF4-FFF2-40B4-BE49-F238E27FC236}">
                <a16:creationId xmlns:a16="http://schemas.microsoft.com/office/drawing/2014/main" id="{72A75CC5-16FE-4DEF-A597-301EA0528153}"/>
              </a:ext>
            </a:extLst>
          </p:cNvPr>
          <p:cNvSpPr txBox="1"/>
          <p:nvPr/>
        </p:nvSpPr>
        <p:spPr bwMode="auto">
          <a:xfrm>
            <a:off x="410425" y="3872677"/>
            <a:ext cx="344859"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59" name="TextBox 358">
            <a:extLst>
              <a:ext uri="{FF2B5EF4-FFF2-40B4-BE49-F238E27FC236}">
                <a16:creationId xmlns:a16="http://schemas.microsoft.com/office/drawing/2014/main" id="{A208F21B-0B41-42B0-B39A-DAD3F61B78E8}"/>
              </a:ext>
            </a:extLst>
          </p:cNvPr>
          <p:cNvSpPr txBox="1"/>
          <p:nvPr/>
        </p:nvSpPr>
        <p:spPr bwMode="auto">
          <a:xfrm>
            <a:off x="410425" y="4293522"/>
            <a:ext cx="344859"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60" name="TextBox 359">
            <a:extLst>
              <a:ext uri="{FF2B5EF4-FFF2-40B4-BE49-F238E27FC236}">
                <a16:creationId xmlns:a16="http://schemas.microsoft.com/office/drawing/2014/main" id="{EF277646-9A36-4CF2-A1B6-690596C51BAA}"/>
              </a:ext>
            </a:extLst>
          </p:cNvPr>
          <p:cNvSpPr txBox="1"/>
          <p:nvPr/>
        </p:nvSpPr>
        <p:spPr bwMode="auto">
          <a:xfrm>
            <a:off x="544556" y="4769207"/>
            <a:ext cx="244090"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361" name="Group 360">
            <a:extLst>
              <a:ext uri="{FF2B5EF4-FFF2-40B4-BE49-F238E27FC236}">
                <a16:creationId xmlns:a16="http://schemas.microsoft.com/office/drawing/2014/main" id="{88417419-3D64-4EDF-BFEB-DB17220212CB}"/>
              </a:ext>
            </a:extLst>
          </p:cNvPr>
          <p:cNvGrpSpPr/>
          <p:nvPr/>
        </p:nvGrpSpPr>
        <p:grpSpPr>
          <a:xfrm rot="10800000">
            <a:off x="884249" y="4957687"/>
            <a:ext cx="3610881" cy="77414"/>
            <a:chOff x="8255866" y="5800435"/>
            <a:chExt cx="3445164" cy="101601"/>
          </a:xfrm>
        </p:grpSpPr>
        <p:cxnSp>
          <p:nvCxnSpPr>
            <p:cNvPr id="362" name="Straight Connector 361">
              <a:extLst>
                <a:ext uri="{FF2B5EF4-FFF2-40B4-BE49-F238E27FC236}">
                  <a16:creationId xmlns:a16="http://schemas.microsoft.com/office/drawing/2014/main" id="{FA684063-F771-4477-87A2-EEE864C317A3}"/>
                </a:ext>
              </a:extLst>
            </p:cNvPr>
            <p:cNvCxnSpPr/>
            <p:nvPr/>
          </p:nvCxnSpPr>
          <p:spPr bwMode="auto">
            <a:xfrm>
              <a:off x="8255866"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D417B3A8-7547-45BE-9769-987AC22C3B23}"/>
                </a:ext>
              </a:extLst>
            </p:cNvPr>
            <p:cNvCxnSpPr/>
            <p:nvPr/>
          </p:nvCxnSpPr>
          <p:spPr bwMode="auto">
            <a:xfrm>
              <a:off x="8944898"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B5A32173-088B-4F7E-B8C6-A7606EAD9335}"/>
                </a:ext>
              </a:extLst>
            </p:cNvPr>
            <p:cNvCxnSpPr/>
            <p:nvPr/>
          </p:nvCxnSpPr>
          <p:spPr bwMode="auto">
            <a:xfrm>
              <a:off x="9633930"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6A9AC1B4-1670-4D90-BE29-CC0089C7FE94}"/>
                </a:ext>
              </a:extLst>
            </p:cNvPr>
            <p:cNvCxnSpPr/>
            <p:nvPr/>
          </p:nvCxnSpPr>
          <p:spPr bwMode="auto">
            <a:xfrm>
              <a:off x="10322962"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15634DCF-A3E2-4D36-B7AA-57BA8DD9E4C1}"/>
                </a:ext>
              </a:extLst>
            </p:cNvPr>
            <p:cNvCxnSpPr/>
            <p:nvPr/>
          </p:nvCxnSpPr>
          <p:spPr bwMode="auto">
            <a:xfrm>
              <a:off x="11011994"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42FEA221-ECA9-4BF9-8744-64F33BA89EF9}"/>
                </a:ext>
              </a:extLst>
            </p:cNvPr>
            <p:cNvCxnSpPr/>
            <p:nvPr/>
          </p:nvCxnSpPr>
          <p:spPr bwMode="auto">
            <a:xfrm>
              <a:off x="11701030" y="5800435"/>
              <a:ext cx="0" cy="101601"/>
            </a:xfrm>
            <a:prstGeom prst="line">
              <a:avLst/>
            </a:prstGeom>
            <a:noFill/>
            <a:ln w="28575" cap="flat" cmpd="sng" algn="ctr">
              <a:solidFill>
                <a:schemeClr val="bg1"/>
              </a:solidFill>
              <a:prstDash val="solid"/>
              <a:round/>
              <a:headEnd type="none" w="med" len="med"/>
              <a:tailEnd type="none" w="med" len="med"/>
            </a:ln>
            <a:effectLst/>
          </p:spPr>
        </p:cxnSp>
      </p:grpSp>
      <p:cxnSp>
        <p:nvCxnSpPr>
          <p:cNvPr id="368" name="Straight Connector 367">
            <a:extLst>
              <a:ext uri="{FF2B5EF4-FFF2-40B4-BE49-F238E27FC236}">
                <a16:creationId xmlns:a16="http://schemas.microsoft.com/office/drawing/2014/main" id="{A18EB368-7361-4C02-B281-1ABC65CD8609}"/>
              </a:ext>
            </a:extLst>
          </p:cNvPr>
          <p:cNvCxnSpPr>
            <a:cxnSpLocks/>
          </p:cNvCxnSpPr>
          <p:nvPr/>
        </p:nvCxnSpPr>
        <p:spPr bwMode="auto">
          <a:xfrm rot="10800000">
            <a:off x="5941959" y="4960438"/>
            <a:ext cx="0" cy="87556"/>
          </a:xfrm>
          <a:prstGeom prst="line">
            <a:avLst/>
          </a:prstGeom>
          <a:noFill/>
          <a:ln w="28575" cap="flat" cmpd="sng" algn="ctr">
            <a:solidFill>
              <a:schemeClr val="bg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54C80DFD-56A8-4F4B-BC43-70621591663A}"/>
              </a:ext>
            </a:extLst>
          </p:cNvPr>
          <p:cNvCxnSpPr>
            <a:cxnSpLocks/>
          </p:cNvCxnSpPr>
          <p:nvPr/>
        </p:nvCxnSpPr>
        <p:spPr bwMode="auto">
          <a:xfrm rot="10800000">
            <a:off x="5220053" y="4960438"/>
            <a:ext cx="0" cy="87556"/>
          </a:xfrm>
          <a:prstGeom prst="line">
            <a:avLst/>
          </a:prstGeom>
          <a:noFill/>
          <a:ln w="28575" cap="flat" cmpd="sng" algn="ctr">
            <a:solidFill>
              <a:schemeClr val="bg1"/>
            </a:solidFill>
            <a:prstDash val="solid"/>
            <a:round/>
            <a:headEnd type="none" w="med" len="med"/>
            <a:tailEnd type="none" w="med" len="med"/>
          </a:ln>
          <a:effectLst/>
        </p:spPr>
      </p:cxnSp>
      <p:sp>
        <p:nvSpPr>
          <p:cNvPr id="370" name="TextBox 369">
            <a:extLst>
              <a:ext uri="{FF2B5EF4-FFF2-40B4-BE49-F238E27FC236}">
                <a16:creationId xmlns:a16="http://schemas.microsoft.com/office/drawing/2014/main" id="{009A1006-B1BA-4259-A5A4-E78AB3CDEAD5}"/>
              </a:ext>
            </a:extLst>
          </p:cNvPr>
          <p:cNvSpPr txBox="1"/>
          <p:nvPr/>
        </p:nvSpPr>
        <p:spPr bwMode="auto">
          <a:xfrm>
            <a:off x="779782" y="4992982"/>
            <a:ext cx="244090"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71" name="TextBox 370">
            <a:extLst>
              <a:ext uri="{FF2B5EF4-FFF2-40B4-BE49-F238E27FC236}">
                <a16:creationId xmlns:a16="http://schemas.microsoft.com/office/drawing/2014/main" id="{A19B6D11-C999-41EB-9718-26EC69A9D03D}"/>
              </a:ext>
            </a:extLst>
          </p:cNvPr>
          <p:cNvSpPr txBox="1"/>
          <p:nvPr/>
        </p:nvSpPr>
        <p:spPr bwMode="auto">
          <a:xfrm>
            <a:off x="1492193" y="4992982"/>
            <a:ext cx="244090"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72" name="TextBox 371">
            <a:extLst>
              <a:ext uri="{FF2B5EF4-FFF2-40B4-BE49-F238E27FC236}">
                <a16:creationId xmlns:a16="http://schemas.microsoft.com/office/drawing/2014/main" id="{3826CF8C-605E-45C1-B386-7C6B4ECC8EEE}"/>
              </a:ext>
            </a:extLst>
          </p:cNvPr>
          <p:cNvSpPr txBox="1"/>
          <p:nvPr/>
        </p:nvSpPr>
        <p:spPr bwMode="auto">
          <a:xfrm>
            <a:off x="2204605" y="4992982"/>
            <a:ext cx="244090"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73" name="TextBox 372">
            <a:extLst>
              <a:ext uri="{FF2B5EF4-FFF2-40B4-BE49-F238E27FC236}">
                <a16:creationId xmlns:a16="http://schemas.microsoft.com/office/drawing/2014/main" id="{AC9645EC-3A0F-4A41-9A0D-18599D506332}"/>
              </a:ext>
            </a:extLst>
          </p:cNvPr>
          <p:cNvSpPr txBox="1"/>
          <p:nvPr/>
        </p:nvSpPr>
        <p:spPr bwMode="auto">
          <a:xfrm>
            <a:off x="2934440" y="4992982"/>
            <a:ext cx="244090"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74" name="TextBox 373">
            <a:extLst>
              <a:ext uri="{FF2B5EF4-FFF2-40B4-BE49-F238E27FC236}">
                <a16:creationId xmlns:a16="http://schemas.microsoft.com/office/drawing/2014/main" id="{7FA2C342-D527-4C16-9EC5-D724CB89C50A}"/>
              </a:ext>
            </a:extLst>
          </p:cNvPr>
          <p:cNvSpPr txBox="1"/>
          <p:nvPr/>
        </p:nvSpPr>
        <p:spPr bwMode="auto">
          <a:xfrm>
            <a:off x="3605592" y="4992982"/>
            <a:ext cx="344859" cy="310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75" name="TextBox 374">
            <a:extLst>
              <a:ext uri="{FF2B5EF4-FFF2-40B4-BE49-F238E27FC236}">
                <a16:creationId xmlns:a16="http://schemas.microsoft.com/office/drawing/2014/main" id="{FD4E6E35-30E5-4F79-B0A1-4B08E712E9A8}"/>
              </a:ext>
            </a:extLst>
          </p:cNvPr>
          <p:cNvSpPr txBox="1"/>
          <p:nvPr/>
        </p:nvSpPr>
        <p:spPr bwMode="auto">
          <a:xfrm>
            <a:off x="4259280" y="4984593"/>
            <a:ext cx="5088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376" name="TextBox 375">
            <a:extLst>
              <a:ext uri="{FF2B5EF4-FFF2-40B4-BE49-F238E27FC236}">
                <a16:creationId xmlns:a16="http://schemas.microsoft.com/office/drawing/2014/main" id="{7229EAA6-B652-4AC8-AD7E-BA0863D688DB}"/>
              </a:ext>
            </a:extLst>
          </p:cNvPr>
          <p:cNvSpPr txBox="1"/>
          <p:nvPr/>
        </p:nvSpPr>
        <p:spPr bwMode="auto">
          <a:xfrm>
            <a:off x="4971692" y="4984593"/>
            <a:ext cx="5088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77" name="TextBox 376">
            <a:extLst>
              <a:ext uri="{FF2B5EF4-FFF2-40B4-BE49-F238E27FC236}">
                <a16:creationId xmlns:a16="http://schemas.microsoft.com/office/drawing/2014/main" id="{A6EE4193-7648-46FB-ADB4-90918A2EB5F9}"/>
              </a:ext>
            </a:extLst>
          </p:cNvPr>
          <p:cNvSpPr txBox="1"/>
          <p:nvPr/>
        </p:nvSpPr>
        <p:spPr bwMode="auto">
          <a:xfrm>
            <a:off x="5733615" y="4984593"/>
            <a:ext cx="50884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grpSp>
        <p:nvGrpSpPr>
          <p:cNvPr id="8" name="Group 7">
            <a:extLst>
              <a:ext uri="{FF2B5EF4-FFF2-40B4-BE49-F238E27FC236}">
                <a16:creationId xmlns:a16="http://schemas.microsoft.com/office/drawing/2014/main" id="{C9C143DE-040A-4FA2-BBB6-ACB7124F4CDD}"/>
              </a:ext>
            </a:extLst>
          </p:cNvPr>
          <p:cNvGrpSpPr/>
          <p:nvPr/>
        </p:nvGrpSpPr>
        <p:grpSpPr>
          <a:xfrm>
            <a:off x="3795823" y="2062824"/>
            <a:ext cx="2216312" cy="1061409"/>
            <a:chOff x="4335367" y="2375385"/>
            <a:chExt cx="2216312" cy="1061409"/>
          </a:xfrm>
        </p:grpSpPr>
        <p:sp>
          <p:nvSpPr>
            <p:cNvPr id="354" name="TextBox 353">
              <a:extLst>
                <a:ext uri="{FF2B5EF4-FFF2-40B4-BE49-F238E27FC236}">
                  <a16:creationId xmlns:a16="http://schemas.microsoft.com/office/drawing/2014/main" id="{608CE5C0-1306-4503-85C5-F7441C1BDA86}"/>
                </a:ext>
              </a:extLst>
            </p:cNvPr>
            <p:cNvSpPr txBox="1"/>
            <p:nvPr/>
          </p:nvSpPr>
          <p:spPr bwMode="auto">
            <a:xfrm>
              <a:off x="5436732" y="2375385"/>
              <a:ext cx="1114947" cy="9315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6.4 (6.2-8.3)</a:t>
              </a:r>
              <a:b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4.8 (4.3-5.7)</a:t>
              </a:r>
            </a:p>
          </p:txBody>
        </p:sp>
        <p:sp>
          <p:nvSpPr>
            <p:cNvPr id="378" name="TextBox 377">
              <a:extLst>
                <a:ext uri="{FF2B5EF4-FFF2-40B4-BE49-F238E27FC236}">
                  <a16:creationId xmlns:a16="http://schemas.microsoft.com/office/drawing/2014/main" id="{C5286183-8E4C-4A33-839A-0254E3E58ACB}"/>
                </a:ext>
              </a:extLst>
            </p:cNvPr>
            <p:cNvSpPr txBox="1"/>
            <p:nvPr/>
          </p:nvSpPr>
          <p:spPr bwMode="auto">
            <a:xfrm>
              <a:off x="4335367" y="2935180"/>
              <a:ext cx="1079665" cy="501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Pembro + CT</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CT</a:t>
              </a:r>
            </a:p>
          </p:txBody>
        </p:sp>
      </p:grpSp>
      <p:grpSp>
        <p:nvGrpSpPr>
          <p:cNvPr id="379" name="Group 378">
            <a:extLst>
              <a:ext uri="{FF2B5EF4-FFF2-40B4-BE49-F238E27FC236}">
                <a16:creationId xmlns:a16="http://schemas.microsoft.com/office/drawing/2014/main" id="{6E6F5E8B-F981-42EF-B450-22B1C4F0440F}"/>
              </a:ext>
            </a:extLst>
          </p:cNvPr>
          <p:cNvGrpSpPr/>
          <p:nvPr/>
        </p:nvGrpSpPr>
        <p:grpSpPr>
          <a:xfrm>
            <a:off x="915199" y="2652104"/>
            <a:ext cx="3846528" cy="1716624"/>
            <a:chOff x="2287779" y="1796778"/>
            <a:chExt cx="4956261" cy="2211875"/>
          </a:xfrm>
        </p:grpSpPr>
        <p:sp>
          <p:nvSpPr>
            <p:cNvPr id="380" name="Freeform: Shape 379">
              <a:extLst>
                <a:ext uri="{FF2B5EF4-FFF2-40B4-BE49-F238E27FC236}">
                  <a16:creationId xmlns:a16="http://schemas.microsoft.com/office/drawing/2014/main" id="{DEA875AF-0CC2-4715-8D85-44358DDAE8CF}"/>
                </a:ext>
              </a:extLst>
            </p:cNvPr>
            <p:cNvSpPr/>
            <p:nvPr/>
          </p:nvSpPr>
          <p:spPr bwMode="auto">
            <a:xfrm>
              <a:off x="2287779" y="1796778"/>
              <a:ext cx="4956261" cy="2195272"/>
            </a:xfrm>
            <a:custGeom>
              <a:avLst/>
              <a:gdLst>
                <a:gd name="connsiteX0" fmla="*/ 4956261 w 4956261"/>
                <a:gd name="connsiteY0" fmla="*/ 2195272 h 2195272"/>
                <a:gd name="connsiteX1" fmla="*/ 4048977 w 4956261"/>
                <a:gd name="connsiteY1" fmla="*/ 2195272 h 2195272"/>
                <a:gd name="connsiteX2" fmla="*/ 4048977 w 4956261"/>
                <a:gd name="connsiteY2" fmla="*/ 2134786 h 2195272"/>
                <a:gd name="connsiteX3" fmla="*/ 3910216 w 4956261"/>
                <a:gd name="connsiteY3" fmla="*/ 2134786 h 2195272"/>
                <a:gd name="connsiteX4" fmla="*/ 3910216 w 4956261"/>
                <a:gd name="connsiteY4" fmla="*/ 2095648 h 2195272"/>
                <a:gd name="connsiteX5" fmla="*/ 3824825 w 4956261"/>
                <a:gd name="connsiteY5" fmla="*/ 2095648 h 2195272"/>
                <a:gd name="connsiteX6" fmla="*/ 3824825 w 4956261"/>
                <a:gd name="connsiteY6" fmla="*/ 2052953 h 2195272"/>
                <a:gd name="connsiteX7" fmla="*/ 3508165 w 4956261"/>
                <a:gd name="connsiteY7" fmla="*/ 2052953 h 2195272"/>
                <a:gd name="connsiteX8" fmla="*/ 3508165 w 4956261"/>
                <a:gd name="connsiteY8" fmla="*/ 2013815 h 2195272"/>
                <a:gd name="connsiteX9" fmla="*/ 3401426 w 4956261"/>
                <a:gd name="connsiteY9" fmla="*/ 2013815 h 2195272"/>
                <a:gd name="connsiteX10" fmla="*/ 3401426 w 4956261"/>
                <a:gd name="connsiteY10" fmla="*/ 1971119 h 2195272"/>
                <a:gd name="connsiteX11" fmla="*/ 3276896 w 4956261"/>
                <a:gd name="connsiteY11" fmla="*/ 1971119 h 2195272"/>
                <a:gd name="connsiteX12" fmla="*/ 3276896 w 4956261"/>
                <a:gd name="connsiteY12" fmla="*/ 1939097 h 2195272"/>
                <a:gd name="connsiteX13" fmla="*/ 3209295 w 4956261"/>
                <a:gd name="connsiteY13" fmla="*/ 1939097 h 2195272"/>
                <a:gd name="connsiteX14" fmla="*/ 3209295 w 4956261"/>
                <a:gd name="connsiteY14" fmla="*/ 1896402 h 2195272"/>
                <a:gd name="connsiteX15" fmla="*/ 3187947 w 4956261"/>
                <a:gd name="connsiteY15" fmla="*/ 1896402 h 2195272"/>
                <a:gd name="connsiteX16" fmla="*/ 3187947 w 4956261"/>
                <a:gd name="connsiteY16" fmla="*/ 1864380 h 2195272"/>
                <a:gd name="connsiteX17" fmla="*/ 3141693 w 4956261"/>
                <a:gd name="connsiteY17" fmla="*/ 1864380 h 2195272"/>
                <a:gd name="connsiteX18" fmla="*/ 3141693 w 4956261"/>
                <a:gd name="connsiteY18" fmla="*/ 1839474 h 2195272"/>
                <a:gd name="connsiteX19" fmla="*/ 2757432 w 4956261"/>
                <a:gd name="connsiteY19" fmla="*/ 1839474 h 2195272"/>
                <a:gd name="connsiteX20" fmla="*/ 2757432 w 4956261"/>
                <a:gd name="connsiteY20" fmla="*/ 1821684 h 2195272"/>
                <a:gd name="connsiteX21" fmla="*/ 2632903 w 4956261"/>
                <a:gd name="connsiteY21" fmla="*/ 1821684 h 2195272"/>
                <a:gd name="connsiteX22" fmla="*/ 2632903 w 4956261"/>
                <a:gd name="connsiteY22" fmla="*/ 1789662 h 2195272"/>
                <a:gd name="connsiteX23" fmla="*/ 2615113 w 4956261"/>
                <a:gd name="connsiteY23" fmla="*/ 1789662 h 2195272"/>
                <a:gd name="connsiteX24" fmla="*/ 2615113 w 4956261"/>
                <a:gd name="connsiteY24" fmla="*/ 1743409 h 2195272"/>
                <a:gd name="connsiteX25" fmla="*/ 2554627 w 4956261"/>
                <a:gd name="connsiteY25" fmla="*/ 1743409 h 2195272"/>
                <a:gd name="connsiteX26" fmla="*/ 2554627 w 4956261"/>
                <a:gd name="connsiteY26" fmla="*/ 1690039 h 2195272"/>
                <a:gd name="connsiteX27" fmla="*/ 2515489 w 4956261"/>
                <a:gd name="connsiteY27" fmla="*/ 1690039 h 2195272"/>
                <a:gd name="connsiteX28" fmla="*/ 2515489 w 4956261"/>
                <a:gd name="connsiteY28" fmla="*/ 1661575 h 2195272"/>
                <a:gd name="connsiteX29" fmla="*/ 2494142 w 4956261"/>
                <a:gd name="connsiteY29" fmla="*/ 1661575 h 2195272"/>
                <a:gd name="connsiteX30" fmla="*/ 2494142 w 4956261"/>
                <a:gd name="connsiteY30" fmla="*/ 1633111 h 2195272"/>
                <a:gd name="connsiteX31" fmla="*/ 2462120 w 4956261"/>
                <a:gd name="connsiteY31" fmla="*/ 1633111 h 2195272"/>
                <a:gd name="connsiteX32" fmla="*/ 2462120 w 4956261"/>
                <a:gd name="connsiteY32" fmla="*/ 1583300 h 2195272"/>
                <a:gd name="connsiteX33" fmla="*/ 2380286 w 4956261"/>
                <a:gd name="connsiteY33" fmla="*/ 1583300 h 2195272"/>
                <a:gd name="connsiteX34" fmla="*/ 2380286 w 4956261"/>
                <a:gd name="connsiteY34" fmla="*/ 1572626 h 2195272"/>
                <a:gd name="connsiteX35" fmla="*/ 2191714 w 4956261"/>
                <a:gd name="connsiteY35" fmla="*/ 1572626 h 2195272"/>
                <a:gd name="connsiteX36" fmla="*/ 2191714 w 4956261"/>
                <a:gd name="connsiteY36" fmla="*/ 1558394 h 2195272"/>
                <a:gd name="connsiteX37" fmla="*/ 2088532 w 4956261"/>
                <a:gd name="connsiteY37" fmla="*/ 1558394 h 2195272"/>
                <a:gd name="connsiteX38" fmla="*/ 2088532 w 4956261"/>
                <a:gd name="connsiteY38" fmla="*/ 1544162 h 2195272"/>
                <a:gd name="connsiteX39" fmla="*/ 2074300 w 4956261"/>
                <a:gd name="connsiteY39" fmla="*/ 1544162 h 2195272"/>
                <a:gd name="connsiteX40" fmla="*/ 2074300 w 4956261"/>
                <a:gd name="connsiteY40" fmla="*/ 1522814 h 2195272"/>
                <a:gd name="connsiteX41" fmla="*/ 1964003 w 4956261"/>
                <a:gd name="connsiteY41" fmla="*/ 1522814 h 2195272"/>
                <a:gd name="connsiteX42" fmla="*/ 1964003 w 4956261"/>
                <a:gd name="connsiteY42" fmla="*/ 1480118 h 2195272"/>
                <a:gd name="connsiteX43" fmla="*/ 1946213 w 4956261"/>
                <a:gd name="connsiteY43" fmla="*/ 1480118 h 2195272"/>
                <a:gd name="connsiteX44" fmla="*/ 1946213 w 4956261"/>
                <a:gd name="connsiteY44" fmla="*/ 1444539 h 2195272"/>
                <a:gd name="connsiteX45" fmla="*/ 1928423 w 4956261"/>
                <a:gd name="connsiteY45" fmla="*/ 1444539 h 2195272"/>
                <a:gd name="connsiteX46" fmla="*/ 1928423 w 4956261"/>
                <a:gd name="connsiteY46" fmla="*/ 1380495 h 2195272"/>
                <a:gd name="connsiteX47" fmla="*/ 1921307 w 4956261"/>
                <a:gd name="connsiteY47" fmla="*/ 1380495 h 2195272"/>
                <a:gd name="connsiteX48" fmla="*/ 1921307 w 4956261"/>
                <a:gd name="connsiteY48" fmla="*/ 1334241 h 2195272"/>
                <a:gd name="connsiteX49" fmla="*/ 1917749 w 4956261"/>
                <a:gd name="connsiteY49" fmla="*/ 1334241 h 2195272"/>
                <a:gd name="connsiteX50" fmla="*/ 1917749 w 4956261"/>
                <a:gd name="connsiteY50" fmla="*/ 1295104 h 2195272"/>
                <a:gd name="connsiteX51" fmla="*/ 1907075 w 4956261"/>
                <a:gd name="connsiteY51" fmla="*/ 1295104 h 2195272"/>
                <a:gd name="connsiteX52" fmla="*/ 1907075 w 4956261"/>
                <a:gd name="connsiteY52" fmla="*/ 1252408 h 2195272"/>
                <a:gd name="connsiteX53" fmla="*/ 1892844 w 4956261"/>
                <a:gd name="connsiteY53" fmla="*/ 1252408 h 2195272"/>
                <a:gd name="connsiteX54" fmla="*/ 1892844 w 4956261"/>
                <a:gd name="connsiteY54" fmla="*/ 1195480 h 2195272"/>
                <a:gd name="connsiteX55" fmla="*/ 1871496 w 4956261"/>
                <a:gd name="connsiteY55" fmla="*/ 1195480 h 2195272"/>
                <a:gd name="connsiteX56" fmla="*/ 1871496 w 4956261"/>
                <a:gd name="connsiteY56" fmla="*/ 1145669 h 2195272"/>
                <a:gd name="connsiteX57" fmla="*/ 1839474 w 4956261"/>
                <a:gd name="connsiteY57" fmla="*/ 1145669 h 2195272"/>
                <a:gd name="connsiteX58" fmla="*/ 1839474 w 4956261"/>
                <a:gd name="connsiteY58" fmla="*/ 1063835 h 2195272"/>
                <a:gd name="connsiteX59" fmla="*/ 1754082 w 4956261"/>
                <a:gd name="connsiteY59" fmla="*/ 1063835 h 2195272"/>
                <a:gd name="connsiteX60" fmla="*/ 1754082 w 4956261"/>
                <a:gd name="connsiteY60" fmla="*/ 1053161 h 2195272"/>
                <a:gd name="connsiteX61" fmla="*/ 1718503 w 4956261"/>
                <a:gd name="connsiteY61" fmla="*/ 1053161 h 2195272"/>
                <a:gd name="connsiteX62" fmla="*/ 1718503 w 4956261"/>
                <a:gd name="connsiteY62" fmla="*/ 1038929 h 2195272"/>
                <a:gd name="connsiteX63" fmla="*/ 1704271 w 4956261"/>
                <a:gd name="connsiteY63" fmla="*/ 1038929 h 2195272"/>
                <a:gd name="connsiteX64" fmla="*/ 1704271 w 4956261"/>
                <a:gd name="connsiteY64" fmla="*/ 1017582 h 2195272"/>
                <a:gd name="connsiteX65" fmla="*/ 1675807 w 4956261"/>
                <a:gd name="connsiteY65" fmla="*/ 1017582 h 2195272"/>
                <a:gd name="connsiteX66" fmla="*/ 1675807 w 4956261"/>
                <a:gd name="connsiteY66" fmla="*/ 1017582 h 2195272"/>
                <a:gd name="connsiteX67" fmla="*/ 1675807 w 4956261"/>
                <a:gd name="connsiteY67" fmla="*/ 1017582 h 2195272"/>
                <a:gd name="connsiteX68" fmla="*/ 1675807 w 4956261"/>
                <a:gd name="connsiteY68" fmla="*/ 1017582 h 2195272"/>
                <a:gd name="connsiteX69" fmla="*/ 1675807 w 4956261"/>
                <a:gd name="connsiteY69" fmla="*/ 992676 h 2195272"/>
                <a:gd name="connsiteX70" fmla="*/ 1618879 w 4956261"/>
                <a:gd name="connsiteY70" fmla="*/ 992676 h 2195272"/>
                <a:gd name="connsiteX71" fmla="*/ 1618879 w 4956261"/>
                <a:gd name="connsiteY71" fmla="*/ 974886 h 2195272"/>
                <a:gd name="connsiteX72" fmla="*/ 1593974 w 4956261"/>
                <a:gd name="connsiteY72" fmla="*/ 974886 h 2195272"/>
                <a:gd name="connsiteX73" fmla="*/ 1593974 w 4956261"/>
                <a:gd name="connsiteY73" fmla="*/ 960654 h 2195272"/>
                <a:gd name="connsiteX74" fmla="*/ 1487234 w 4956261"/>
                <a:gd name="connsiteY74" fmla="*/ 960654 h 2195272"/>
                <a:gd name="connsiteX75" fmla="*/ 1487234 w 4956261"/>
                <a:gd name="connsiteY75" fmla="*/ 942864 h 2195272"/>
                <a:gd name="connsiteX76" fmla="*/ 1469444 w 4956261"/>
                <a:gd name="connsiteY76" fmla="*/ 942864 h 2195272"/>
                <a:gd name="connsiteX77" fmla="*/ 1469444 w 4956261"/>
                <a:gd name="connsiteY77" fmla="*/ 921516 h 2195272"/>
                <a:gd name="connsiteX78" fmla="*/ 1430307 w 4956261"/>
                <a:gd name="connsiteY78" fmla="*/ 921516 h 2195272"/>
                <a:gd name="connsiteX79" fmla="*/ 1430307 w 4956261"/>
                <a:gd name="connsiteY79" fmla="*/ 903726 h 2195272"/>
                <a:gd name="connsiteX80" fmla="*/ 1405401 w 4956261"/>
                <a:gd name="connsiteY80" fmla="*/ 903726 h 2195272"/>
                <a:gd name="connsiteX81" fmla="*/ 1405401 w 4956261"/>
                <a:gd name="connsiteY81" fmla="*/ 878820 h 2195272"/>
                <a:gd name="connsiteX82" fmla="*/ 1359147 w 4956261"/>
                <a:gd name="connsiteY82" fmla="*/ 878820 h 2195272"/>
                <a:gd name="connsiteX83" fmla="*/ 1359147 w 4956261"/>
                <a:gd name="connsiteY83" fmla="*/ 850357 h 2195272"/>
                <a:gd name="connsiteX84" fmla="*/ 1337799 w 4956261"/>
                <a:gd name="connsiteY84" fmla="*/ 850357 h 2195272"/>
                <a:gd name="connsiteX85" fmla="*/ 1337799 w 4956261"/>
                <a:gd name="connsiteY85" fmla="*/ 821893 h 2195272"/>
                <a:gd name="connsiteX86" fmla="*/ 1298661 w 4956261"/>
                <a:gd name="connsiteY86" fmla="*/ 821893 h 2195272"/>
                <a:gd name="connsiteX87" fmla="*/ 1298661 w 4956261"/>
                <a:gd name="connsiteY87" fmla="*/ 789871 h 2195272"/>
                <a:gd name="connsiteX88" fmla="*/ 1280872 w 4956261"/>
                <a:gd name="connsiteY88" fmla="*/ 789871 h 2195272"/>
                <a:gd name="connsiteX89" fmla="*/ 1280872 w 4956261"/>
                <a:gd name="connsiteY89" fmla="*/ 789871 h 2195272"/>
                <a:gd name="connsiteX90" fmla="*/ 1263082 w 4956261"/>
                <a:gd name="connsiteY90" fmla="*/ 772081 h 2195272"/>
                <a:gd name="connsiteX91" fmla="*/ 1263082 w 4956261"/>
                <a:gd name="connsiteY91" fmla="*/ 736501 h 2195272"/>
                <a:gd name="connsiteX92" fmla="*/ 1248850 w 4956261"/>
                <a:gd name="connsiteY92" fmla="*/ 736501 h 2195272"/>
                <a:gd name="connsiteX93" fmla="*/ 1248850 w 4956261"/>
                <a:gd name="connsiteY93" fmla="*/ 693806 h 2195272"/>
                <a:gd name="connsiteX94" fmla="*/ 1231060 w 4956261"/>
                <a:gd name="connsiteY94" fmla="*/ 693806 h 2195272"/>
                <a:gd name="connsiteX95" fmla="*/ 1231060 w 4956261"/>
                <a:gd name="connsiteY95" fmla="*/ 661784 h 2195272"/>
                <a:gd name="connsiteX96" fmla="*/ 1213270 w 4956261"/>
                <a:gd name="connsiteY96" fmla="*/ 661784 h 2195272"/>
                <a:gd name="connsiteX97" fmla="*/ 1213270 w 4956261"/>
                <a:gd name="connsiteY97" fmla="*/ 629762 h 2195272"/>
                <a:gd name="connsiteX98" fmla="*/ 1188364 w 4956261"/>
                <a:gd name="connsiteY98" fmla="*/ 629762 h 2195272"/>
                <a:gd name="connsiteX99" fmla="*/ 1188364 w 4956261"/>
                <a:gd name="connsiteY99" fmla="*/ 590624 h 2195272"/>
                <a:gd name="connsiteX100" fmla="*/ 1177690 w 4956261"/>
                <a:gd name="connsiteY100" fmla="*/ 590624 h 2195272"/>
                <a:gd name="connsiteX101" fmla="*/ 1177690 w 4956261"/>
                <a:gd name="connsiteY101" fmla="*/ 551487 h 2195272"/>
                <a:gd name="connsiteX102" fmla="*/ 1124321 w 4956261"/>
                <a:gd name="connsiteY102" fmla="*/ 551487 h 2195272"/>
                <a:gd name="connsiteX103" fmla="*/ 1124321 w 4956261"/>
                <a:gd name="connsiteY103" fmla="*/ 526581 h 2195272"/>
                <a:gd name="connsiteX104" fmla="*/ 1081625 w 4956261"/>
                <a:gd name="connsiteY104" fmla="*/ 526581 h 2195272"/>
                <a:gd name="connsiteX105" fmla="*/ 1081625 w 4956261"/>
                <a:gd name="connsiteY105" fmla="*/ 526581 h 2195272"/>
                <a:gd name="connsiteX106" fmla="*/ 1081625 w 4956261"/>
                <a:gd name="connsiteY106" fmla="*/ 505233 h 2195272"/>
                <a:gd name="connsiteX107" fmla="*/ 1031813 w 4956261"/>
                <a:gd name="connsiteY107" fmla="*/ 505233 h 2195272"/>
                <a:gd name="connsiteX108" fmla="*/ 1031813 w 4956261"/>
                <a:gd name="connsiteY108" fmla="*/ 491001 h 2195272"/>
                <a:gd name="connsiteX109" fmla="*/ 910842 w 4956261"/>
                <a:gd name="connsiteY109" fmla="*/ 491001 h 2195272"/>
                <a:gd name="connsiteX110" fmla="*/ 910842 w 4956261"/>
                <a:gd name="connsiteY110" fmla="*/ 476769 h 2195272"/>
                <a:gd name="connsiteX111" fmla="*/ 878820 w 4956261"/>
                <a:gd name="connsiteY111" fmla="*/ 476769 h 2195272"/>
                <a:gd name="connsiteX112" fmla="*/ 878820 w 4956261"/>
                <a:gd name="connsiteY112" fmla="*/ 434073 h 2195272"/>
                <a:gd name="connsiteX113" fmla="*/ 843240 w 4956261"/>
                <a:gd name="connsiteY113" fmla="*/ 434073 h 2195272"/>
                <a:gd name="connsiteX114" fmla="*/ 843240 w 4956261"/>
                <a:gd name="connsiteY114" fmla="*/ 409168 h 2195272"/>
                <a:gd name="connsiteX115" fmla="*/ 807661 w 4956261"/>
                <a:gd name="connsiteY115" fmla="*/ 409168 h 2195272"/>
                <a:gd name="connsiteX116" fmla="*/ 807661 w 4956261"/>
                <a:gd name="connsiteY116" fmla="*/ 394936 h 2195272"/>
                <a:gd name="connsiteX117" fmla="*/ 761407 w 4956261"/>
                <a:gd name="connsiteY117" fmla="*/ 394936 h 2195272"/>
                <a:gd name="connsiteX118" fmla="*/ 761407 w 4956261"/>
                <a:gd name="connsiteY118" fmla="*/ 394936 h 2195272"/>
                <a:gd name="connsiteX119" fmla="*/ 761407 w 4956261"/>
                <a:gd name="connsiteY119" fmla="*/ 370030 h 2195272"/>
                <a:gd name="connsiteX120" fmla="*/ 668900 w 4956261"/>
                <a:gd name="connsiteY120" fmla="*/ 370030 h 2195272"/>
                <a:gd name="connsiteX121" fmla="*/ 668900 w 4956261"/>
                <a:gd name="connsiteY121" fmla="*/ 359356 h 2195272"/>
                <a:gd name="connsiteX122" fmla="*/ 622646 w 4956261"/>
                <a:gd name="connsiteY122" fmla="*/ 359356 h 2195272"/>
                <a:gd name="connsiteX123" fmla="*/ 622646 w 4956261"/>
                <a:gd name="connsiteY123" fmla="*/ 345124 h 2195272"/>
                <a:gd name="connsiteX124" fmla="*/ 622646 w 4956261"/>
                <a:gd name="connsiteY124" fmla="*/ 345124 h 2195272"/>
                <a:gd name="connsiteX125" fmla="*/ 601298 w 4956261"/>
                <a:gd name="connsiteY125" fmla="*/ 323776 h 2195272"/>
                <a:gd name="connsiteX126" fmla="*/ 512349 w 4956261"/>
                <a:gd name="connsiteY126" fmla="*/ 323776 h 2195272"/>
                <a:gd name="connsiteX127" fmla="*/ 512349 w 4956261"/>
                <a:gd name="connsiteY127" fmla="*/ 316660 h 2195272"/>
                <a:gd name="connsiteX128" fmla="*/ 487443 w 4956261"/>
                <a:gd name="connsiteY128" fmla="*/ 316660 h 2195272"/>
                <a:gd name="connsiteX129" fmla="*/ 487443 w 4956261"/>
                <a:gd name="connsiteY129" fmla="*/ 273964 h 2195272"/>
                <a:gd name="connsiteX130" fmla="*/ 444747 w 4956261"/>
                <a:gd name="connsiteY130" fmla="*/ 273964 h 2195272"/>
                <a:gd name="connsiteX131" fmla="*/ 444747 w 4956261"/>
                <a:gd name="connsiteY131" fmla="*/ 234827 h 2195272"/>
                <a:gd name="connsiteX132" fmla="*/ 409167 w 4956261"/>
                <a:gd name="connsiteY132" fmla="*/ 234827 h 2195272"/>
                <a:gd name="connsiteX133" fmla="*/ 409167 w 4956261"/>
                <a:gd name="connsiteY133" fmla="*/ 192131 h 2195272"/>
                <a:gd name="connsiteX134" fmla="*/ 384261 w 4956261"/>
                <a:gd name="connsiteY134" fmla="*/ 192131 h 2195272"/>
                <a:gd name="connsiteX135" fmla="*/ 384261 w 4956261"/>
                <a:gd name="connsiteY135" fmla="*/ 192131 h 2195272"/>
                <a:gd name="connsiteX136" fmla="*/ 359356 w 4956261"/>
                <a:gd name="connsiteY136" fmla="*/ 167226 h 2195272"/>
                <a:gd name="connsiteX137" fmla="*/ 359356 w 4956261"/>
                <a:gd name="connsiteY137" fmla="*/ 142319 h 2195272"/>
                <a:gd name="connsiteX138" fmla="*/ 327334 w 4956261"/>
                <a:gd name="connsiteY138" fmla="*/ 142319 h 2195272"/>
                <a:gd name="connsiteX139" fmla="*/ 327334 w 4956261"/>
                <a:gd name="connsiteY139" fmla="*/ 128087 h 2195272"/>
                <a:gd name="connsiteX140" fmla="*/ 288196 w 4956261"/>
                <a:gd name="connsiteY140" fmla="*/ 128087 h 2195272"/>
                <a:gd name="connsiteX141" fmla="*/ 288196 w 4956261"/>
                <a:gd name="connsiteY141" fmla="*/ 113855 h 2195272"/>
                <a:gd name="connsiteX142" fmla="*/ 241942 w 4956261"/>
                <a:gd name="connsiteY142" fmla="*/ 113855 h 2195272"/>
                <a:gd name="connsiteX143" fmla="*/ 241942 w 4956261"/>
                <a:gd name="connsiteY143" fmla="*/ 99624 h 2195272"/>
                <a:gd name="connsiteX144" fmla="*/ 138761 w 4956261"/>
                <a:gd name="connsiteY144" fmla="*/ 99624 h 2195272"/>
                <a:gd name="connsiteX145" fmla="*/ 138761 w 4956261"/>
                <a:gd name="connsiteY145" fmla="*/ 56928 h 2195272"/>
                <a:gd name="connsiteX146" fmla="*/ 96065 w 4956261"/>
                <a:gd name="connsiteY146" fmla="*/ 56928 h 2195272"/>
                <a:gd name="connsiteX147" fmla="*/ 96065 w 4956261"/>
                <a:gd name="connsiteY147" fmla="*/ 39138 h 2195272"/>
                <a:gd name="connsiteX148" fmla="*/ 35580 w 4956261"/>
                <a:gd name="connsiteY148" fmla="*/ 39138 h 2195272"/>
                <a:gd name="connsiteX149" fmla="*/ 35580 w 4956261"/>
                <a:gd name="connsiteY149" fmla="*/ 32022 h 2195272"/>
                <a:gd name="connsiteX150" fmla="*/ 0 w 4956261"/>
                <a:gd name="connsiteY150" fmla="*/ 32022 h 2195272"/>
                <a:gd name="connsiteX151" fmla="*/ 0 w 4956261"/>
                <a:gd name="connsiteY151" fmla="*/ 0 h 21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4956261" h="2195272">
                  <a:moveTo>
                    <a:pt x="4956261" y="2195272"/>
                  </a:moveTo>
                  <a:lnTo>
                    <a:pt x="4048977" y="2195272"/>
                  </a:lnTo>
                  <a:lnTo>
                    <a:pt x="4048977" y="2134786"/>
                  </a:lnTo>
                  <a:lnTo>
                    <a:pt x="3910216" y="2134786"/>
                  </a:lnTo>
                  <a:lnTo>
                    <a:pt x="3910216" y="2095648"/>
                  </a:lnTo>
                  <a:lnTo>
                    <a:pt x="3824825" y="2095648"/>
                  </a:lnTo>
                  <a:lnTo>
                    <a:pt x="3824825" y="2052953"/>
                  </a:lnTo>
                  <a:lnTo>
                    <a:pt x="3508165" y="2052953"/>
                  </a:lnTo>
                  <a:lnTo>
                    <a:pt x="3508165" y="2013815"/>
                  </a:lnTo>
                  <a:lnTo>
                    <a:pt x="3401426" y="2013815"/>
                  </a:lnTo>
                  <a:lnTo>
                    <a:pt x="3401426" y="1971119"/>
                  </a:lnTo>
                  <a:lnTo>
                    <a:pt x="3276896" y="1971119"/>
                  </a:lnTo>
                  <a:lnTo>
                    <a:pt x="3276896" y="1939097"/>
                  </a:lnTo>
                  <a:lnTo>
                    <a:pt x="3209295" y="1939097"/>
                  </a:lnTo>
                  <a:lnTo>
                    <a:pt x="3209295" y="1896402"/>
                  </a:lnTo>
                  <a:lnTo>
                    <a:pt x="3187947" y="1896402"/>
                  </a:lnTo>
                  <a:lnTo>
                    <a:pt x="3187947" y="1864380"/>
                  </a:lnTo>
                  <a:lnTo>
                    <a:pt x="3141693" y="1864380"/>
                  </a:lnTo>
                  <a:lnTo>
                    <a:pt x="3141693" y="1839474"/>
                  </a:lnTo>
                  <a:lnTo>
                    <a:pt x="2757432" y="1839474"/>
                  </a:lnTo>
                  <a:lnTo>
                    <a:pt x="2757432" y="1821684"/>
                  </a:lnTo>
                  <a:lnTo>
                    <a:pt x="2632903" y="1821684"/>
                  </a:lnTo>
                  <a:lnTo>
                    <a:pt x="2632903" y="1789662"/>
                  </a:lnTo>
                  <a:lnTo>
                    <a:pt x="2615113" y="1789662"/>
                  </a:lnTo>
                  <a:lnTo>
                    <a:pt x="2615113" y="1743409"/>
                  </a:lnTo>
                  <a:lnTo>
                    <a:pt x="2554627" y="1743409"/>
                  </a:lnTo>
                  <a:lnTo>
                    <a:pt x="2554627" y="1690039"/>
                  </a:lnTo>
                  <a:lnTo>
                    <a:pt x="2515489" y="1690039"/>
                  </a:lnTo>
                  <a:lnTo>
                    <a:pt x="2515489" y="1661575"/>
                  </a:lnTo>
                  <a:lnTo>
                    <a:pt x="2494142" y="1661575"/>
                  </a:lnTo>
                  <a:lnTo>
                    <a:pt x="2494142" y="1633111"/>
                  </a:lnTo>
                  <a:lnTo>
                    <a:pt x="2462120" y="1633111"/>
                  </a:lnTo>
                  <a:lnTo>
                    <a:pt x="2462120" y="1583300"/>
                  </a:lnTo>
                  <a:lnTo>
                    <a:pt x="2380286" y="1583300"/>
                  </a:lnTo>
                  <a:lnTo>
                    <a:pt x="2380286" y="1572626"/>
                  </a:lnTo>
                  <a:lnTo>
                    <a:pt x="2191714" y="1572626"/>
                  </a:lnTo>
                  <a:lnTo>
                    <a:pt x="2191714" y="1558394"/>
                  </a:lnTo>
                  <a:lnTo>
                    <a:pt x="2088532" y="1558394"/>
                  </a:lnTo>
                  <a:lnTo>
                    <a:pt x="2088532" y="1544162"/>
                  </a:lnTo>
                  <a:lnTo>
                    <a:pt x="2074300" y="1544162"/>
                  </a:lnTo>
                  <a:lnTo>
                    <a:pt x="2074300" y="1522814"/>
                  </a:lnTo>
                  <a:lnTo>
                    <a:pt x="1964003" y="1522814"/>
                  </a:lnTo>
                  <a:lnTo>
                    <a:pt x="1964003" y="1480118"/>
                  </a:lnTo>
                  <a:lnTo>
                    <a:pt x="1946213" y="1480118"/>
                  </a:lnTo>
                  <a:lnTo>
                    <a:pt x="1946213" y="1444539"/>
                  </a:lnTo>
                  <a:lnTo>
                    <a:pt x="1928423" y="1444539"/>
                  </a:lnTo>
                  <a:lnTo>
                    <a:pt x="1928423" y="1380495"/>
                  </a:lnTo>
                  <a:lnTo>
                    <a:pt x="1921307" y="1380495"/>
                  </a:lnTo>
                  <a:lnTo>
                    <a:pt x="1921307" y="1334241"/>
                  </a:lnTo>
                  <a:lnTo>
                    <a:pt x="1917749" y="1334241"/>
                  </a:lnTo>
                  <a:lnTo>
                    <a:pt x="1917749" y="1295104"/>
                  </a:lnTo>
                  <a:lnTo>
                    <a:pt x="1907075" y="1295104"/>
                  </a:lnTo>
                  <a:lnTo>
                    <a:pt x="1907075" y="1252408"/>
                  </a:lnTo>
                  <a:lnTo>
                    <a:pt x="1892844" y="1252408"/>
                  </a:lnTo>
                  <a:lnTo>
                    <a:pt x="1892844" y="1195480"/>
                  </a:lnTo>
                  <a:lnTo>
                    <a:pt x="1871496" y="1195480"/>
                  </a:lnTo>
                  <a:lnTo>
                    <a:pt x="1871496" y="1145669"/>
                  </a:lnTo>
                  <a:lnTo>
                    <a:pt x="1839474" y="1145669"/>
                  </a:lnTo>
                  <a:lnTo>
                    <a:pt x="1839474" y="1063835"/>
                  </a:lnTo>
                  <a:lnTo>
                    <a:pt x="1754082" y="1063835"/>
                  </a:lnTo>
                  <a:lnTo>
                    <a:pt x="1754082" y="1053161"/>
                  </a:lnTo>
                  <a:lnTo>
                    <a:pt x="1718503" y="1053161"/>
                  </a:lnTo>
                  <a:lnTo>
                    <a:pt x="1718503" y="1038929"/>
                  </a:lnTo>
                  <a:lnTo>
                    <a:pt x="1704271" y="1038929"/>
                  </a:lnTo>
                  <a:lnTo>
                    <a:pt x="1704271" y="1017582"/>
                  </a:lnTo>
                  <a:lnTo>
                    <a:pt x="1675807" y="1017582"/>
                  </a:lnTo>
                  <a:lnTo>
                    <a:pt x="1675807" y="1017582"/>
                  </a:lnTo>
                  <a:lnTo>
                    <a:pt x="1675807" y="1017582"/>
                  </a:lnTo>
                  <a:lnTo>
                    <a:pt x="1675807" y="1017582"/>
                  </a:lnTo>
                  <a:lnTo>
                    <a:pt x="1675807" y="992676"/>
                  </a:lnTo>
                  <a:lnTo>
                    <a:pt x="1618879" y="992676"/>
                  </a:lnTo>
                  <a:lnTo>
                    <a:pt x="1618879" y="974886"/>
                  </a:lnTo>
                  <a:lnTo>
                    <a:pt x="1593974" y="974886"/>
                  </a:lnTo>
                  <a:lnTo>
                    <a:pt x="1593974" y="960654"/>
                  </a:lnTo>
                  <a:lnTo>
                    <a:pt x="1487234" y="960654"/>
                  </a:lnTo>
                  <a:lnTo>
                    <a:pt x="1487234" y="942864"/>
                  </a:lnTo>
                  <a:lnTo>
                    <a:pt x="1469444" y="942864"/>
                  </a:lnTo>
                  <a:lnTo>
                    <a:pt x="1469444" y="921516"/>
                  </a:lnTo>
                  <a:lnTo>
                    <a:pt x="1430307" y="921516"/>
                  </a:lnTo>
                  <a:lnTo>
                    <a:pt x="1430307" y="903726"/>
                  </a:lnTo>
                  <a:lnTo>
                    <a:pt x="1405401" y="903726"/>
                  </a:lnTo>
                  <a:lnTo>
                    <a:pt x="1405401" y="878820"/>
                  </a:lnTo>
                  <a:lnTo>
                    <a:pt x="1359147" y="878820"/>
                  </a:lnTo>
                  <a:lnTo>
                    <a:pt x="1359147" y="850357"/>
                  </a:lnTo>
                  <a:lnTo>
                    <a:pt x="1337799" y="850357"/>
                  </a:lnTo>
                  <a:lnTo>
                    <a:pt x="1337799" y="821893"/>
                  </a:lnTo>
                  <a:lnTo>
                    <a:pt x="1298661" y="821893"/>
                  </a:lnTo>
                  <a:lnTo>
                    <a:pt x="1298661" y="789871"/>
                  </a:lnTo>
                  <a:lnTo>
                    <a:pt x="1280872" y="789871"/>
                  </a:lnTo>
                  <a:lnTo>
                    <a:pt x="1280872" y="789871"/>
                  </a:lnTo>
                  <a:lnTo>
                    <a:pt x="1263082" y="772081"/>
                  </a:lnTo>
                  <a:lnTo>
                    <a:pt x="1263082" y="736501"/>
                  </a:lnTo>
                  <a:lnTo>
                    <a:pt x="1248850" y="736501"/>
                  </a:lnTo>
                  <a:lnTo>
                    <a:pt x="1248850" y="693806"/>
                  </a:lnTo>
                  <a:lnTo>
                    <a:pt x="1231060" y="693806"/>
                  </a:lnTo>
                  <a:lnTo>
                    <a:pt x="1231060" y="661784"/>
                  </a:lnTo>
                  <a:lnTo>
                    <a:pt x="1213270" y="661784"/>
                  </a:lnTo>
                  <a:lnTo>
                    <a:pt x="1213270" y="629762"/>
                  </a:lnTo>
                  <a:lnTo>
                    <a:pt x="1188364" y="629762"/>
                  </a:lnTo>
                  <a:lnTo>
                    <a:pt x="1188364" y="590624"/>
                  </a:lnTo>
                  <a:lnTo>
                    <a:pt x="1177690" y="590624"/>
                  </a:lnTo>
                  <a:lnTo>
                    <a:pt x="1177690" y="551487"/>
                  </a:lnTo>
                  <a:lnTo>
                    <a:pt x="1124321" y="551487"/>
                  </a:lnTo>
                  <a:lnTo>
                    <a:pt x="1124321" y="526581"/>
                  </a:lnTo>
                  <a:lnTo>
                    <a:pt x="1081625" y="526581"/>
                  </a:lnTo>
                  <a:lnTo>
                    <a:pt x="1081625" y="526581"/>
                  </a:lnTo>
                  <a:lnTo>
                    <a:pt x="1081625" y="505233"/>
                  </a:lnTo>
                  <a:lnTo>
                    <a:pt x="1031813" y="505233"/>
                  </a:lnTo>
                  <a:lnTo>
                    <a:pt x="1031813" y="491001"/>
                  </a:lnTo>
                  <a:lnTo>
                    <a:pt x="910842" y="491001"/>
                  </a:lnTo>
                  <a:lnTo>
                    <a:pt x="910842" y="476769"/>
                  </a:lnTo>
                  <a:lnTo>
                    <a:pt x="878820" y="476769"/>
                  </a:lnTo>
                  <a:lnTo>
                    <a:pt x="878820" y="434073"/>
                  </a:lnTo>
                  <a:lnTo>
                    <a:pt x="843240" y="434073"/>
                  </a:lnTo>
                  <a:lnTo>
                    <a:pt x="843240" y="409168"/>
                  </a:lnTo>
                  <a:lnTo>
                    <a:pt x="807661" y="409168"/>
                  </a:lnTo>
                  <a:lnTo>
                    <a:pt x="807661" y="394936"/>
                  </a:lnTo>
                  <a:lnTo>
                    <a:pt x="761407" y="394936"/>
                  </a:lnTo>
                  <a:lnTo>
                    <a:pt x="761407" y="394936"/>
                  </a:lnTo>
                  <a:lnTo>
                    <a:pt x="761407" y="370030"/>
                  </a:lnTo>
                  <a:lnTo>
                    <a:pt x="668900" y="370030"/>
                  </a:lnTo>
                  <a:lnTo>
                    <a:pt x="668900" y="359356"/>
                  </a:lnTo>
                  <a:lnTo>
                    <a:pt x="622646" y="359356"/>
                  </a:lnTo>
                  <a:lnTo>
                    <a:pt x="622646" y="345124"/>
                  </a:lnTo>
                  <a:lnTo>
                    <a:pt x="622646" y="345124"/>
                  </a:lnTo>
                  <a:lnTo>
                    <a:pt x="601298" y="323776"/>
                  </a:lnTo>
                  <a:lnTo>
                    <a:pt x="512349" y="323776"/>
                  </a:lnTo>
                  <a:lnTo>
                    <a:pt x="512349" y="316660"/>
                  </a:lnTo>
                  <a:lnTo>
                    <a:pt x="487443" y="316660"/>
                  </a:lnTo>
                  <a:lnTo>
                    <a:pt x="487443" y="273964"/>
                  </a:lnTo>
                  <a:lnTo>
                    <a:pt x="444747" y="273964"/>
                  </a:lnTo>
                  <a:lnTo>
                    <a:pt x="444747" y="234827"/>
                  </a:lnTo>
                  <a:lnTo>
                    <a:pt x="409167" y="234827"/>
                  </a:lnTo>
                  <a:lnTo>
                    <a:pt x="409167" y="192131"/>
                  </a:lnTo>
                  <a:lnTo>
                    <a:pt x="384261" y="192131"/>
                  </a:lnTo>
                  <a:lnTo>
                    <a:pt x="384261" y="192131"/>
                  </a:lnTo>
                  <a:lnTo>
                    <a:pt x="359356" y="167226"/>
                  </a:lnTo>
                  <a:lnTo>
                    <a:pt x="359356" y="142319"/>
                  </a:lnTo>
                  <a:lnTo>
                    <a:pt x="327334" y="142319"/>
                  </a:lnTo>
                  <a:lnTo>
                    <a:pt x="327334" y="128087"/>
                  </a:lnTo>
                  <a:lnTo>
                    <a:pt x="288196" y="128087"/>
                  </a:lnTo>
                  <a:lnTo>
                    <a:pt x="288196" y="113855"/>
                  </a:lnTo>
                  <a:lnTo>
                    <a:pt x="241942" y="113855"/>
                  </a:lnTo>
                  <a:lnTo>
                    <a:pt x="241942" y="99624"/>
                  </a:lnTo>
                  <a:lnTo>
                    <a:pt x="138761" y="99624"/>
                  </a:lnTo>
                  <a:lnTo>
                    <a:pt x="138761" y="56928"/>
                  </a:lnTo>
                  <a:lnTo>
                    <a:pt x="96065" y="56928"/>
                  </a:lnTo>
                  <a:lnTo>
                    <a:pt x="96065" y="39138"/>
                  </a:lnTo>
                  <a:lnTo>
                    <a:pt x="35580" y="39138"/>
                  </a:lnTo>
                  <a:lnTo>
                    <a:pt x="35580" y="32022"/>
                  </a:lnTo>
                  <a:lnTo>
                    <a:pt x="0" y="32022"/>
                  </a:lnTo>
                  <a:lnTo>
                    <a:pt x="0" y="0"/>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381" name="Straight Connector 380">
              <a:extLst>
                <a:ext uri="{FF2B5EF4-FFF2-40B4-BE49-F238E27FC236}">
                  <a16:creationId xmlns:a16="http://schemas.microsoft.com/office/drawing/2014/main" id="{F63BC5B7-5BC0-4B0E-B446-7056C6B41C29}"/>
                </a:ext>
              </a:extLst>
            </p:cNvPr>
            <p:cNvCxnSpPr/>
            <p:nvPr/>
          </p:nvCxnSpPr>
          <p:spPr bwMode="auto">
            <a:xfrm flipV="1">
              <a:off x="5002515" y="3508165"/>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2" name="Straight Connector 381">
              <a:extLst>
                <a:ext uri="{FF2B5EF4-FFF2-40B4-BE49-F238E27FC236}">
                  <a16:creationId xmlns:a16="http://schemas.microsoft.com/office/drawing/2014/main" id="{3FEBE4EC-A54A-4C54-AC81-FDEC2D604D6C}"/>
                </a:ext>
              </a:extLst>
            </p:cNvPr>
            <p:cNvCxnSpPr/>
            <p:nvPr/>
          </p:nvCxnSpPr>
          <p:spPr bwMode="auto">
            <a:xfrm flipV="1">
              <a:off x="6055083" y="3749514"/>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3" name="Straight Connector 382">
              <a:extLst>
                <a:ext uri="{FF2B5EF4-FFF2-40B4-BE49-F238E27FC236}">
                  <a16:creationId xmlns:a16="http://schemas.microsoft.com/office/drawing/2014/main" id="{CCBA7308-A0BF-485F-80E1-E1BD1E1A91AF}"/>
                </a:ext>
              </a:extLst>
            </p:cNvPr>
            <p:cNvCxnSpPr/>
            <p:nvPr/>
          </p:nvCxnSpPr>
          <p:spPr bwMode="auto">
            <a:xfrm flipV="1">
              <a:off x="5841012" y="3745363"/>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4" name="Straight Connector 383">
              <a:extLst>
                <a:ext uri="{FF2B5EF4-FFF2-40B4-BE49-F238E27FC236}">
                  <a16:creationId xmlns:a16="http://schemas.microsoft.com/office/drawing/2014/main" id="{2B252068-B80E-45FC-8AA5-156C633C7E5D}"/>
                </a:ext>
              </a:extLst>
            </p:cNvPr>
            <p:cNvCxnSpPr/>
            <p:nvPr/>
          </p:nvCxnSpPr>
          <p:spPr bwMode="auto">
            <a:xfrm flipV="1">
              <a:off x="5648288" y="3666495"/>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5" name="Straight Connector 384">
              <a:extLst>
                <a:ext uri="{FF2B5EF4-FFF2-40B4-BE49-F238E27FC236}">
                  <a16:creationId xmlns:a16="http://schemas.microsoft.com/office/drawing/2014/main" id="{688C32DF-A050-42AA-A148-A9AC11351E97}"/>
                </a:ext>
              </a:extLst>
            </p:cNvPr>
            <p:cNvCxnSpPr/>
            <p:nvPr/>
          </p:nvCxnSpPr>
          <p:spPr bwMode="auto">
            <a:xfrm flipV="1">
              <a:off x="5466238" y="3548488"/>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6" name="Straight Connector 385">
              <a:extLst>
                <a:ext uri="{FF2B5EF4-FFF2-40B4-BE49-F238E27FC236}">
                  <a16:creationId xmlns:a16="http://schemas.microsoft.com/office/drawing/2014/main" id="{D3B93C49-5DFF-4AE1-BACE-0A924E787D1F}"/>
                </a:ext>
              </a:extLst>
            </p:cNvPr>
            <p:cNvCxnSpPr/>
            <p:nvPr/>
          </p:nvCxnSpPr>
          <p:spPr bwMode="auto">
            <a:xfrm flipV="1">
              <a:off x="5423928" y="3544337"/>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7" name="Straight Connector 386">
              <a:extLst>
                <a:ext uri="{FF2B5EF4-FFF2-40B4-BE49-F238E27FC236}">
                  <a16:creationId xmlns:a16="http://schemas.microsoft.com/office/drawing/2014/main" id="{8A0947F9-E119-4AC3-81E7-531DD841654F}"/>
                </a:ext>
              </a:extLst>
            </p:cNvPr>
            <p:cNvCxnSpPr/>
            <p:nvPr/>
          </p:nvCxnSpPr>
          <p:spPr bwMode="auto">
            <a:xfrm flipV="1">
              <a:off x="5255131" y="3540186"/>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8" name="Straight Connector 387">
              <a:extLst>
                <a:ext uri="{FF2B5EF4-FFF2-40B4-BE49-F238E27FC236}">
                  <a16:creationId xmlns:a16="http://schemas.microsoft.com/office/drawing/2014/main" id="{77C8E1EF-219A-4EFE-8E3A-9BBB0D147B96}"/>
                </a:ext>
              </a:extLst>
            </p:cNvPr>
            <p:cNvCxnSpPr/>
            <p:nvPr/>
          </p:nvCxnSpPr>
          <p:spPr bwMode="auto">
            <a:xfrm flipV="1">
              <a:off x="6834280" y="3891833"/>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89" name="Straight Connector 388">
              <a:extLst>
                <a:ext uri="{FF2B5EF4-FFF2-40B4-BE49-F238E27FC236}">
                  <a16:creationId xmlns:a16="http://schemas.microsoft.com/office/drawing/2014/main" id="{9E802567-A83D-473C-A014-358EF9A6A7C0}"/>
                </a:ext>
              </a:extLst>
            </p:cNvPr>
            <p:cNvCxnSpPr/>
            <p:nvPr/>
          </p:nvCxnSpPr>
          <p:spPr bwMode="auto">
            <a:xfrm flipV="1">
              <a:off x="7210833" y="3891240"/>
              <a:ext cx="0" cy="106740"/>
            </a:xfrm>
            <a:prstGeom prst="line">
              <a:avLst/>
            </a:prstGeom>
            <a:noFill/>
            <a:ln w="76200" cap="flat" cmpd="sng" algn="ctr">
              <a:solidFill>
                <a:schemeClr val="accent1"/>
              </a:solidFill>
              <a:prstDash val="solid"/>
              <a:round/>
              <a:headEnd type="none" w="med" len="med"/>
              <a:tailEnd type="none" w="med" len="med"/>
            </a:ln>
            <a:effectLst/>
          </p:spPr>
        </p:cxnSp>
        <p:cxnSp>
          <p:nvCxnSpPr>
            <p:cNvPr id="390" name="Straight Connector 389">
              <a:extLst>
                <a:ext uri="{FF2B5EF4-FFF2-40B4-BE49-F238E27FC236}">
                  <a16:creationId xmlns:a16="http://schemas.microsoft.com/office/drawing/2014/main" id="{7160E73B-9FFA-492A-9426-FA7DAB822E8E}"/>
                </a:ext>
              </a:extLst>
            </p:cNvPr>
            <p:cNvCxnSpPr/>
            <p:nvPr/>
          </p:nvCxnSpPr>
          <p:spPr bwMode="auto">
            <a:xfrm flipV="1">
              <a:off x="6139882" y="3791617"/>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1" name="Straight Connector 390">
              <a:extLst>
                <a:ext uri="{FF2B5EF4-FFF2-40B4-BE49-F238E27FC236}">
                  <a16:creationId xmlns:a16="http://schemas.microsoft.com/office/drawing/2014/main" id="{59A9AA5F-F845-40A6-A796-DD6A778D654E}"/>
                </a:ext>
              </a:extLst>
            </p:cNvPr>
            <p:cNvCxnSpPr/>
            <p:nvPr/>
          </p:nvCxnSpPr>
          <p:spPr bwMode="auto">
            <a:xfrm flipV="1">
              <a:off x="3087138" y="2083788"/>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F600A9CC-D287-4E1C-BEDE-A13ECC15EFBC}"/>
                </a:ext>
              </a:extLst>
            </p:cNvPr>
            <p:cNvCxnSpPr/>
            <p:nvPr/>
          </p:nvCxnSpPr>
          <p:spPr bwMode="auto">
            <a:xfrm flipV="1">
              <a:off x="3225306" y="2179260"/>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ABCA06CA-A840-4831-A68A-BBBA60142F21}"/>
                </a:ext>
              </a:extLst>
            </p:cNvPr>
            <p:cNvCxnSpPr/>
            <p:nvPr/>
          </p:nvCxnSpPr>
          <p:spPr bwMode="auto">
            <a:xfrm flipV="1">
              <a:off x="3317220" y="2192899"/>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D28D5904-E006-456B-A49A-04E19B1A96C3}"/>
                </a:ext>
              </a:extLst>
            </p:cNvPr>
            <p:cNvCxnSpPr/>
            <p:nvPr/>
          </p:nvCxnSpPr>
          <p:spPr bwMode="auto">
            <a:xfrm flipV="1">
              <a:off x="3355765" y="2210096"/>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9FDE10B5-55C8-4AAF-8132-BD651ACF17E6}"/>
                </a:ext>
              </a:extLst>
            </p:cNvPr>
            <p:cNvCxnSpPr/>
            <p:nvPr/>
          </p:nvCxnSpPr>
          <p:spPr bwMode="auto">
            <a:xfrm flipV="1">
              <a:off x="3497491" y="2291337"/>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54776910-561A-418C-B178-18C290F67A56}"/>
                </a:ext>
              </a:extLst>
            </p:cNvPr>
            <p:cNvCxnSpPr/>
            <p:nvPr/>
          </p:nvCxnSpPr>
          <p:spPr bwMode="auto">
            <a:xfrm flipV="1">
              <a:off x="3642775" y="2529128"/>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7" name="Straight Connector 396">
              <a:extLst>
                <a:ext uri="{FF2B5EF4-FFF2-40B4-BE49-F238E27FC236}">
                  <a16:creationId xmlns:a16="http://schemas.microsoft.com/office/drawing/2014/main" id="{67FB7B06-BCD2-40BB-8768-6FE1ACC0B952}"/>
                </a:ext>
              </a:extLst>
            </p:cNvPr>
            <p:cNvCxnSpPr/>
            <p:nvPr/>
          </p:nvCxnSpPr>
          <p:spPr bwMode="auto">
            <a:xfrm flipV="1">
              <a:off x="3684878" y="2578347"/>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8" name="Straight Connector 397">
              <a:extLst>
                <a:ext uri="{FF2B5EF4-FFF2-40B4-BE49-F238E27FC236}">
                  <a16:creationId xmlns:a16="http://schemas.microsoft.com/office/drawing/2014/main" id="{88F3E12F-3BE7-40D7-B957-8E452D3F6A02}"/>
                </a:ext>
              </a:extLst>
            </p:cNvPr>
            <p:cNvCxnSpPr/>
            <p:nvPr/>
          </p:nvCxnSpPr>
          <p:spPr bwMode="auto">
            <a:xfrm flipV="1">
              <a:off x="3755444" y="2616891"/>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399" name="Straight Connector 398">
              <a:extLst>
                <a:ext uri="{FF2B5EF4-FFF2-40B4-BE49-F238E27FC236}">
                  <a16:creationId xmlns:a16="http://schemas.microsoft.com/office/drawing/2014/main" id="{39AFA48C-248D-4BCA-AFDF-721DB42B6E2D}"/>
                </a:ext>
              </a:extLst>
            </p:cNvPr>
            <p:cNvCxnSpPr/>
            <p:nvPr/>
          </p:nvCxnSpPr>
          <p:spPr bwMode="auto">
            <a:xfrm flipV="1">
              <a:off x="3971888" y="2701690"/>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00" name="Straight Connector 399">
              <a:extLst>
                <a:ext uri="{FF2B5EF4-FFF2-40B4-BE49-F238E27FC236}">
                  <a16:creationId xmlns:a16="http://schemas.microsoft.com/office/drawing/2014/main" id="{CEE4D91F-60ED-4804-A5C6-78880AB5B368}"/>
                </a:ext>
              </a:extLst>
            </p:cNvPr>
            <p:cNvCxnSpPr/>
            <p:nvPr/>
          </p:nvCxnSpPr>
          <p:spPr bwMode="auto">
            <a:xfrm flipV="1">
              <a:off x="4035339" y="2758024"/>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01" name="Straight Connector 400">
              <a:extLst>
                <a:ext uri="{FF2B5EF4-FFF2-40B4-BE49-F238E27FC236}">
                  <a16:creationId xmlns:a16="http://schemas.microsoft.com/office/drawing/2014/main" id="{26689693-24C1-4623-A7EF-63847ACCDC19}"/>
                </a:ext>
              </a:extLst>
            </p:cNvPr>
            <p:cNvCxnSpPr/>
            <p:nvPr/>
          </p:nvCxnSpPr>
          <p:spPr bwMode="auto">
            <a:xfrm flipV="1">
              <a:off x="4127253" y="2757432"/>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02" name="Straight Connector 401">
              <a:extLst>
                <a:ext uri="{FF2B5EF4-FFF2-40B4-BE49-F238E27FC236}">
                  <a16:creationId xmlns:a16="http://schemas.microsoft.com/office/drawing/2014/main" id="{AA67853E-BA40-4F8A-BD0E-C0E9E5579B6A}"/>
                </a:ext>
              </a:extLst>
            </p:cNvPr>
            <p:cNvCxnSpPr/>
            <p:nvPr/>
          </p:nvCxnSpPr>
          <p:spPr bwMode="auto">
            <a:xfrm flipV="1">
              <a:off x="4407740" y="3237165"/>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03" name="Straight Connector 402">
              <a:extLst>
                <a:ext uri="{FF2B5EF4-FFF2-40B4-BE49-F238E27FC236}">
                  <a16:creationId xmlns:a16="http://schemas.microsoft.com/office/drawing/2014/main" id="{F1E2F476-E3AE-429E-90E8-DFBAEDE2A3C9}"/>
                </a:ext>
              </a:extLst>
            </p:cNvPr>
            <p:cNvCxnSpPr/>
            <p:nvPr/>
          </p:nvCxnSpPr>
          <p:spPr bwMode="auto">
            <a:xfrm flipV="1">
              <a:off x="4560140" y="3261478"/>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04" name="Straight Connector 403">
              <a:extLst>
                <a:ext uri="{FF2B5EF4-FFF2-40B4-BE49-F238E27FC236}">
                  <a16:creationId xmlns:a16="http://schemas.microsoft.com/office/drawing/2014/main" id="{BFF1C635-53FC-47D5-A9C7-0D25AB188664}"/>
                </a:ext>
              </a:extLst>
            </p:cNvPr>
            <p:cNvCxnSpPr/>
            <p:nvPr/>
          </p:nvCxnSpPr>
          <p:spPr bwMode="auto">
            <a:xfrm flipV="1">
              <a:off x="4285583" y="3218189"/>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13F631A2-2CB9-4D12-AD3F-52F6BDE0D790}"/>
                </a:ext>
              </a:extLst>
            </p:cNvPr>
            <p:cNvCxnSpPr/>
            <p:nvPr/>
          </p:nvCxnSpPr>
          <p:spPr bwMode="auto">
            <a:xfrm flipV="1">
              <a:off x="4156903" y="2840451"/>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101F8608-A48D-4D93-B865-B1BDCE1619B9}"/>
                </a:ext>
              </a:extLst>
            </p:cNvPr>
            <p:cNvCxnSpPr/>
            <p:nvPr/>
          </p:nvCxnSpPr>
          <p:spPr bwMode="auto">
            <a:xfrm flipV="1">
              <a:off x="4818092" y="3356122"/>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7DF66FCA-2148-454A-80BC-E85FA454738F}"/>
                </a:ext>
              </a:extLst>
            </p:cNvPr>
            <p:cNvCxnSpPr/>
            <p:nvPr/>
          </p:nvCxnSpPr>
          <p:spPr bwMode="auto">
            <a:xfrm flipV="1">
              <a:off x="6304735" y="3810593"/>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8AEBE44B-615B-413E-A74B-3FEBDD2A435E}"/>
                </a:ext>
              </a:extLst>
            </p:cNvPr>
            <p:cNvCxnSpPr/>
            <p:nvPr/>
          </p:nvCxnSpPr>
          <p:spPr bwMode="auto">
            <a:xfrm flipV="1">
              <a:off x="4212051" y="3045035"/>
              <a:ext cx="0" cy="106740"/>
            </a:xfrm>
            <a:prstGeom prst="line">
              <a:avLst/>
            </a:prstGeom>
            <a:noFill/>
            <a:ln w="76200" cap="flat" cmpd="sng" algn="ctr">
              <a:solidFill>
                <a:schemeClr val="accent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32BBB210-FAF3-4C83-84E7-C1FCE5745063}"/>
                </a:ext>
              </a:extLst>
            </p:cNvPr>
            <p:cNvCxnSpPr/>
            <p:nvPr/>
          </p:nvCxnSpPr>
          <p:spPr bwMode="auto">
            <a:xfrm flipV="1">
              <a:off x="4191889" y="3003525"/>
              <a:ext cx="0" cy="106740"/>
            </a:xfrm>
            <a:prstGeom prst="line">
              <a:avLst/>
            </a:prstGeom>
            <a:noFill/>
            <a:ln w="76200" cap="flat" cmpd="sng" algn="ctr">
              <a:solidFill>
                <a:schemeClr val="accent1"/>
              </a:solidFill>
              <a:prstDash val="solid"/>
              <a:round/>
              <a:headEnd type="none" w="med" len="med"/>
              <a:tailEnd type="none" w="med" len="med"/>
            </a:ln>
            <a:effectLst/>
          </p:spPr>
        </p:cxnSp>
        <p:cxnSp>
          <p:nvCxnSpPr>
            <p:cNvPr id="410" name="Straight Connector 409">
              <a:extLst>
                <a:ext uri="{FF2B5EF4-FFF2-40B4-BE49-F238E27FC236}">
                  <a16:creationId xmlns:a16="http://schemas.microsoft.com/office/drawing/2014/main" id="{55B00671-218A-4657-8C8D-09CF479E0865}"/>
                </a:ext>
              </a:extLst>
            </p:cNvPr>
            <p:cNvCxnSpPr>
              <a:cxnSpLocks/>
            </p:cNvCxnSpPr>
            <p:nvPr/>
          </p:nvCxnSpPr>
          <p:spPr bwMode="auto">
            <a:xfrm flipV="1">
              <a:off x="4166391" y="2917541"/>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11" name="Straight Connector 410">
              <a:extLst>
                <a:ext uri="{FF2B5EF4-FFF2-40B4-BE49-F238E27FC236}">
                  <a16:creationId xmlns:a16="http://schemas.microsoft.com/office/drawing/2014/main" id="{4052FAED-2043-444C-8F20-B5DA52A1B736}"/>
                </a:ext>
              </a:extLst>
            </p:cNvPr>
            <p:cNvCxnSpPr/>
            <p:nvPr/>
          </p:nvCxnSpPr>
          <p:spPr bwMode="auto">
            <a:xfrm flipV="1">
              <a:off x="3512316" y="2331067"/>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413" name="Straight Connector 412">
              <a:extLst>
                <a:ext uri="{FF2B5EF4-FFF2-40B4-BE49-F238E27FC236}">
                  <a16:creationId xmlns:a16="http://schemas.microsoft.com/office/drawing/2014/main" id="{5DC3695D-DF97-4DE8-B91A-6EBB5CA3F22A}"/>
                </a:ext>
              </a:extLst>
            </p:cNvPr>
            <p:cNvCxnSpPr/>
            <p:nvPr/>
          </p:nvCxnSpPr>
          <p:spPr bwMode="auto">
            <a:xfrm flipV="1">
              <a:off x="4251782" y="3152367"/>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414" name="Straight Connector 413">
              <a:extLst>
                <a:ext uri="{FF2B5EF4-FFF2-40B4-BE49-F238E27FC236}">
                  <a16:creationId xmlns:a16="http://schemas.microsoft.com/office/drawing/2014/main" id="{2E9212FF-F057-4D48-A546-03FD1B6054BB}"/>
                </a:ext>
              </a:extLst>
            </p:cNvPr>
            <p:cNvCxnSpPr/>
            <p:nvPr/>
          </p:nvCxnSpPr>
          <p:spPr bwMode="auto">
            <a:xfrm flipV="1">
              <a:off x="3547896" y="2387995"/>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415" name="Straight Connector 414">
              <a:extLst>
                <a:ext uri="{FF2B5EF4-FFF2-40B4-BE49-F238E27FC236}">
                  <a16:creationId xmlns:a16="http://schemas.microsoft.com/office/drawing/2014/main" id="{4C9CA0E2-0438-48AF-BE9F-F66C48409EE5}"/>
                </a:ext>
              </a:extLst>
            </p:cNvPr>
            <p:cNvCxnSpPr/>
            <p:nvPr/>
          </p:nvCxnSpPr>
          <p:spPr bwMode="auto">
            <a:xfrm flipV="1">
              <a:off x="2747944" y="1958073"/>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416" name="Straight Connector 415">
              <a:extLst>
                <a:ext uri="{FF2B5EF4-FFF2-40B4-BE49-F238E27FC236}">
                  <a16:creationId xmlns:a16="http://schemas.microsoft.com/office/drawing/2014/main" id="{56D0B09E-6C7C-4AC0-B82C-A8CEFD4C202F}"/>
                </a:ext>
              </a:extLst>
            </p:cNvPr>
            <p:cNvCxnSpPr>
              <a:cxnSpLocks/>
            </p:cNvCxnSpPr>
            <p:nvPr/>
          </p:nvCxnSpPr>
          <p:spPr bwMode="auto">
            <a:xfrm flipV="1">
              <a:off x="3575173" y="2433064"/>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17" name="Straight Connector 416">
              <a:extLst>
                <a:ext uri="{FF2B5EF4-FFF2-40B4-BE49-F238E27FC236}">
                  <a16:creationId xmlns:a16="http://schemas.microsoft.com/office/drawing/2014/main" id="{40623F1B-C9BE-4359-BC3C-BBC11459673D}"/>
                </a:ext>
              </a:extLst>
            </p:cNvPr>
            <p:cNvCxnSpPr>
              <a:cxnSpLocks/>
            </p:cNvCxnSpPr>
            <p:nvPr/>
          </p:nvCxnSpPr>
          <p:spPr bwMode="auto">
            <a:xfrm flipV="1">
              <a:off x="3579089" y="2461527"/>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18" name="Straight Connector 417">
              <a:extLst>
                <a:ext uri="{FF2B5EF4-FFF2-40B4-BE49-F238E27FC236}">
                  <a16:creationId xmlns:a16="http://schemas.microsoft.com/office/drawing/2014/main" id="{D42E6A5D-2C86-4807-AD00-1ACFD063F68C}"/>
                </a:ext>
              </a:extLst>
            </p:cNvPr>
            <p:cNvCxnSpPr>
              <a:cxnSpLocks/>
            </p:cNvCxnSpPr>
            <p:nvPr/>
          </p:nvCxnSpPr>
          <p:spPr bwMode="auto">
            <a:xfrm flipV="1">
              <a:off x="3144658" y="2119962"/>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837DE4C6-D12C-4355-A2A1-7254D1671239}"/>
                </a:ext>
              </a:extLst>
            </p:cNvPr>
            <p:cNvCxnSpPr>
              <a:cxnSpLocks/>
            </p:cNvCxnSpPr>
            <p:nvPr/>
          </p:nvCxnSpPr>
          <p:spPr bwMode="auto">
            <a:xfrm flipV="1">
              <a:off x="5507155" y="3614311"/>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05FA558D-7499-4784-AC5B-AC4CFF542C38}"/>
                </a:ext>
              </a:extLst>
            </p:cNvPr>
            <p:cNvCxnSpPr>
              <a:cxnSpLocks/>
            </p:cNvCxnSpPr>
            <p:nvPr/>
          </p:nvCxnSpPr>
          <p:spPr bwMode="auto">
            <a:xfrm flipV="1">
              <a:off x="5553409" y="3617869"/>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297DC276-5769-4D40-A253-EEA84AFD7072}"/>
                </a:ext>
              </a:extLst>
            </p:cNvPr>
            <p:cNvCxnSpPr>
              <a:cxnSpLocks/>
            </p:cNvCxnSpPr>
            <p:nvPr/>
          </p:nvCxnSpPr>
          <p:spPr bwMode="auto">
            <a:xfrm flipV="1">
              <a:off x="4837662" y="3428703"/>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506D4390-6C72-416C-B4EC-F3872DFE1376}"/>
                </a:ext>
              </a:extLst>
            </p:cNvPr>
            <p:cNvCxnSpPr>
              <a:cxnSpLocks/>
            </p:cNvCxnSpPr>
            <p:nvPr/>
          </p:nvCxnSpPr>
          <p:spPr bwMode="auto">
            <a:xfrm flipV="1">
              <a:off x="6349803" y="3877008"/>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23" name="Straight Connector 422">
              <a:extLst>
                <a:ext uri="{FF2B5EF4-FFF2-40B4-BE49-F238E27FC236}">
                  <a16:creationId xmlns:a16="http://schemas.microsoft.com/office/drawing/2014/main" id="{A4BD2B2A-41DC-4A0D-A993-BA726DAC1B6B}"/>
                </a:ext>
              </a:extLst>
            </p:cNvPr>
            <p:cNvCxnSpPr>
              <a:cxnSpLocks/>
            </p:cNvCxnSpPr>
            <p:nvPr/>
          </p:nvCxnSpPr>
          <p:spPr bwMode="auto">
            <a:xfrm flipV="1">
              <a:off x="4887474" y="3446493"/>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24" name="Straight Connector 423">
              <a:extLst>
                <a:ext uri="{FF2B5EF4-FFF2-40B4-BE49-F238E27FC236}">
                  <a16:creationId xmlns:a16="http://schemas.microsoft.com/office/drawing/2014/main" id="{2BA95BAE-8529-4154-9EF4-4E5B10B88C62}"/>
                </a:ext>
              </a:extLst>
            </p:cNvPr>
            <p:cNvCxnSpPr>
              <a:cxnSpLocks/>
            </p:cNvCxnSpPr>
            <p:nvPr/>
          </p:nvCxnSpPr>
          <p:spPr bwMode="auto">
            <a:xfrm flipV="1">
              <a:off x="4915938" y="3450051"/>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6591AF37-5D37-4694-9C7B-FD1C9C31DC63}"/>
                </a:ext>
              </a:extLst>
            </p:cNvPr>
            <p:cNvCxnSpPr>
              <a:cxnSpLocks/>
            </p:cNvCxnSpPr>
            <p:nvPr/>
          </p:nvCxnSpPr>
          <p:spPr bwMode="auto">
            <a:xfrm flipV="1">
              <a:off x="6388940" y="3880566"/>
              <a:ext cx="0" cy="128087"/>
            </a:xfrm>
            <a:prstGeom prst="line">
              <a:avLst/>
            </a:prstGeom>
            <a:noFill/>
            <a:ln w="57150" cap="flat" cmpd="sng" algn="ctr">
              <a:solidFill>
                <a:schemeClr val="accent1"/>
              </a:solidFill>
              <a:prstDash val="solid"/>
              <a:round/>
              <a:headEnd type="none" w="med" len="med"/>
              <a:tailEnd type="none" w="med" len="med"/>
            </a:ln>
            <a:effectLst/>
          </p:spPr>
        </p:cxnSp>
      </p:grpSp>
      <p:grpSp>
        <p:nvGrpSpPr>
          <p:cNvPr id="426" name="Group 425">
            <a:extLst>
              <a:ext uri="{FF2B5EF4-FFF2-40B4-BE49-F238E27FC236}">
                <a16:creationId xmlns:a16="http://schemas.microsoft.com/office/drawing/2014/main" id="{B25451FA-01D4-4F8C-BED5-61D224747268}"/>
              </a:ext>
            </a:extLst>
          </p:cNvPr>
          <p:cNvGrpSpPr/>
          <p:nvPr/>
        </p:nvGrpSpPr>
        <p:grpSpPr>
          <a:xfrm>
            <a:off x="904228" y="2676957"/>
            <a:ext cx="4142886" cy="2072773"/>
            <a:chOff x="2273643" y="1828800"/>
            <a:chExt cx="5338119" cy="2670774"/>
          </a:xfrm>
        </p:grpSpPr>
        <p:sp>
          <p:nvSpPr>
            <p:cNvPr id="427" name="Freeform: Shape 426">
              <a:extLst>
                <a:ext uri="{FF2B5EF4-FFF2-40B4-BE49-F238E27FC236}">
                  <a16:creationId xmlns:a16="http://schemas.microsoft.com/office/drawing/2014/main" id="{09031CDD-6850-417C-B0B8-D06F9F37038C}"/>
                </a:ext>
              </a:extLst>
            </p:cNvPr>
            <p:cNvSpPr/>
            <p:nvPr/>
          </p:nvSpPr>
          <p:spPr bwMode="auto">
            <a:xfrm>
              <a:off x="2273643" y="1828800"/>
              <a:ext cx="5338119" cy="2654937"/>
            </a:xfrm>
            <a:custGeom>
              <a:avLst/>
              <a:gdLst>
                <a:gd name="connsiteX0" fmla="*/ 5338119 w 5338119"/>
                <a:gd name="connsiteY0" fmla="*/ 2654937 h 2654937"/>
                <a:gd name="connsiteX1" fmla="*/ 4554348 w 5338119"/>
                <a:gd name="connsiteY1" fmla="*/ 2654937 h 2654937"/>
                <a:gd name="connsiteX2" fmla="*/ 4554348 w 5338119"/>
                <a:gd name="connsiteY2" fmla="*/ 2577266 h 2654937"/>
                <a:gd name="connsiteX3" fmla="*/ 4070669 w 5338119"/>
                <a:gd name="connsiteY3" fmla="*/ 2577266 h 2654937"/>
                <a:gd name="connsiteX4" fmla="*/ 4070669 w 5338119"/>
                <a:gd name="connsiteY4" fmla="*/ 2513717 h 2654937"/>
                <a:gd name="connsiteX5" fmla="*/ 3413996 w 5338119"/>
                <a:gd name="connsiteY5" fmla="*/ 2513717 h 2654937"/>
                <a:gd name="connsiteX6" fmla="*/ 3413996 w 5338119"/>
                <a:gd name="connsiteY6" fmla="*/ 2492534 h 2654937"/>
                <a:gd name="connsiteX7" fmla="*/ 3233940 w 5338119"/>
                <a:gd name="connsiteY7" fmla="*/ 2492534 h 2654937"/>
                <a:gd name="connsiteX8" fmla="*/ 3233940 w 5338119"/>
                <a:gd name="connsiteY8" fmla="*/ 2457229 h 2654937"/>
                <a:gd name="connsiteX9" fmla="*/ 3195104 w 5338119"/>
                <a:gd name="connsiteY9" fmla="*/ 2457229 h 2654937"/>
                <a:gd name="connsiteX10" fmla="*/ 3195104 w 5338119"/>
                <a:gd name="connsiteY10" fmla="*/ 2397211 h 2654937"/>
                <a:gd name="connsiteX11" fmla="*/ 2940908 w 5338119"/>
                <a:gd name="connsiteY11" fmla="*/ 2397211 h 2654937"/>
                <a:gd name="connsiteX12" fmla="*/ 2940908 w 5338119"/>
                <a:gd name="connsiteY12" fmla="*/ 2379558 h 2654937"/>
                <a:gd name="connsiteX13" fmla="*/ 2746731 w 5338119"/>
                <a:gd name="connsiteY13" fmla="*/ 2379558 h 2654937"/>
                <a:gd name="connsiteX14" fmla="*/ 2746731 w 5338119"/>
                <a:gd name="connsiteY14" fmla="*/ 2361906 h 2654937"/>
                <a:gd name="connsiteX15" fmla="*/ 2693773 w 5338119"/>
                <a:gd name="connsiteY15" fmla="*/ 2361906 h 2654937"/>
                <a:gd name="connsiteX16" fmla="*/ 2693773 w 5338119"/>
                <a:gd name="connsiteY16" fmla="*/ 2337192 h 2654937"/>
                <a:gd name="connsiteX17" fmla="*/ 2619633 w 5338119"/>
                <a:gd name="connsiteY17" fmla="*/ 2337192 h 2654937"/>
                <a:gd name="connsiteX18" fmla="*/ 2619633 w 5338119"/>
                <a:gd name="connsiteY18" fmla="*/ 2287765 h 2654937"/>
                <a:gd name="connsiteX19" fmla="*/ 2552553 w 5338119"/>
                <a:gd name="connsiteY19" fmla="*/ 2287765 h 2654937"/>
                <a:gd name="connsiteX20" fmla="*/ 2552553 w 5338119"/>
                <a:gd name="connsiteY20" fmla="*/ 2287765 h 2654937"/>
                <a:gd name="connsiteX21" fmla="*/ 2552553 w 5338119"/>
                <a:gd name="connsiteY21" fmla="*/ 2270113 h 2654937"/>
                <a:gd name="connsiteX22" fmla="*/ 2517248 w 5338119"/>
                <a:gd name="connsiteY22" fmla="*/ 2270113 h 2654937"/>
                <a:gd name="connsiteX23" fmla="*/ 2517248 w 5338119"/>
                <a:gd name="connsiteY23" fmla="*/ 2252460 h 2654937"/>
                <a:gd name="connsiteX24" fmla="*/ 2492535 w 5338119"/>
                <a:gd name="connsiteY24" fmla="*/ 2252460 h 2654937"/>
                <a:gd name="connsiteX25" fmla="*/ 2492535 w 5338119"/>
                <a:gd name="connsiteY25" fmla="*/ 2220686 h 2654937"/>
                <a:gd name="connsiteX26" fmla="*/ 2354845 w 5338119"/>
                <a:gd name="connsiteY26" fmla="*/ 2220686 h 2654937"/>
                <a:gd name="connsiteX27" fmla="*/ 2354845 w 5338119"/>
                <a:gd name="connsiteY27" fmla="*/ 2210094 h 2654937"/>
                <a:gd name="connsiteX28" fmla="*/ 2326601 w 5338119"/>
                <a:gd name="connsiteY28" fmla="*/ 2210094 h 2654937"/>
                <a:gd name="connsiteX29" fmla="*/ 2326601 w 5338119"/>
                <a:gd name="connsiteY29" fmla="*/ 2188911 h 2654937"/>
                <a:gd name="connsiteX30" fmla="*/ 2298357 w 5338119"/>
                <a:gd name="connsiteY30" fmla="*/ 2188911 h 2654937"/>
                <a:gd name="connsiteX31" fmla="*/ 2298357 w 5338119"/>
                <a:gd name="connsiteY31" fmla="*/ 2160667 h 2654937"/>
                <a:gd name="connsiteX32" fmla="*/ 2273643 w 5338119"/>
                <a:gd name="connsiteY32" fmla="*/ 2160667 h 2654937"/>
                <a:gd name="connsiteX33" fmla="*/ 2273643 w 5338119"/>
                <a:gd name="connsiteY33" fmla="*/ 2139484 h 2654937"/>
                <a:gd name="connsiteX34" fmla="*/ 2139484 w 5338119"/>
                <a:gd name="connsiteY34" fmla="*/ 2139484 h 2654937"/>
                <a:gd name="connsiteX35" fmla="*/ 2139484 w 5338119"/>
                <a:gd name="connsiteY35" fmla="*/ 2139484 h 2654937"/>
                <a:gd name="connsiteX36" fmla="*/ 2139484 w 5338119"/>
                <a:gd name="connsiteY36" fmla="*/ 2100649 h 2654937"/>
                <a:gd name="connsiteX37" fmla="*/ 2047691 w 5338119"/>
                <a:gd name="connsiteY37" fmla="*/ 2100649 h 2654937"/>
                <a:gd name="connsiteX38" fmla="*/ 2047691 w 5338119"/>
                <a:gd name="connsiteY38" fmla="*/ 2086527 h 2654937"/>
                <a:gd name="connsiteX39" fmla="*/ 1991203 w 5338119"/>
                <a:gd name="connsiteY39" fmla="*/ 2086527 h 2654937"/>
                <a:gd name="connsiteX40" fmla="*/ 1991203 w 5338119"/>
                <a:gd name="connsiteY40" fmla="*/ 2061813 h 2654937"/>
                <a:gd name="connsiteX41" fmla="*/ 1970020 w 5338119"/>
                <a:gd name="connsiteY41" fmla="*/ 2061813 h 2654937"/>
                <a:gd name="connsiteX42" fmla="*/ 1970020 w 5338119"/>
                <a:gd name="connsiteY42" fmla="*/ 2047691 h 2654937"/>
                <a:gd name="connsiteX43" fmla="*/ 1934715 w 5338119"/>
                <a:gd name="connsiteY43" fmla="*/ 2047691 h 2654937"/>
                <a:gd name="connsiteX44" fmla="*/ 1934715 w 5338119"/>
                <a:gd name="connsiteY44" fmla="*/ 1998264 h 2654937"/>
                <a:gd name="connsiteX45" fmla="*/ 1920593 w 5338119"/>
                <a:gd name="connsiteY45" fmla="*/ 1998264 h 2654937"/>
                <a:gd name="connsiteX46" fmla="*/ 1920593 w 5338119"/>
                <a:gd name="connsiteY46" fmla="*/ 1895880 h 2654937"/>
                <a:gd name="connsiteX47" fmla="*/ 1906471 w 5338119"/>
                <a:gd name="connsiteY47" fmla="*/ 1895880 h 2654937"/>
                <a:gd name="connsiteX48" fmla="*/ 1906471 w 5338119"/>
                <a:gd name="connsiteY48" fmla="*/ 1842922 h 2654937"/>
                <a:gd name="connsiteX49" fmla="*/ 1895880 w 5338119"/>
                <a:gd name="connsiteY49" fmla="*/ 1842922 h 2654937"/>
                <a:gd name="connsiteX50" fmla="*/ 1895880 w 5338119"/>
                <a:gd name="connsiteY50" fmla="*/ 1814678 h 2654937"/>
                <a:gd name="connsiteX51" fmla="*/ 1881758 w 5338119"/>
                <a:gd name="connsiteY51" fmla="*/ 1814678 h 2654937"/>
                <a:gd name="connsiteX52" fmla="*/ 1881758 w 5338119"/>
                <a:gd name="connsiteY52" fmla="*/ 1814678 h 2654937"/>
                <a:gd name="connsiteX53" fmla="*/ 1864105 w 5338119"/>
                <a:gd name="connsiteY53" fmla="*/ 1797025 h 2654937"/>
                <a:gd name="connsiteX54" fmla="*/ 1864105 w 5338119"/>
                <a:gd name="connsiteY54" fmla="*/ 1744068 h 2654937"/>
                <a:gd name="connsiteX55" fmla="*/ 1864105 w 5338119"/>
                <a:gd name="connsiteY55" fmla="*/ 1744068 h 2654937"/>
                <a:gd name="connsiteX56" fmla="*/ 1864105 w 5338119"/>
                <a:gd name="connsiteY56" fmla="*/ 1712293 h 2654937"/>
                <a:gd name="connsiteX57" fmla="*/ 1797026 w 5338119"/>
                <a:gd name="connsiteY57" fmla="*/ 1712293 h 2654937"/>
                <a:gd name="connsiteX58" fmla="*/ 1797026 w 5338119"/>
                <a:gd name="connsiteY58" fmla="*/ 1698171 h 2654937"/>
                <a:gd name="connsiteX59" fmla="*/ 1786434 w 5338119"/>
                <a:gd name="connsiteY59" fmla="*/ 1698171 h 2654937"/>
                <a:gd name="connsiteX60" fmla="*/ 1786434 w 5338119"/>
                <a:gd name="connsiteY60" fmla="*/ 1676988 h 2654937"/>
                <a:gd name="connsiteX61" fmla="*/ 1761721 w 5338119"/>
                <a:gd name="connsiteY61" fmla="*/ 1676988 h 2654937"/>
                <a:gd name="connsiteX62" fmla="*/ 1761721 w 5338119"/>
                <a:gd name="connsiteY62" fmla="*/ 1669927 h 2654937"/>
                <a:gd name="connsiteX63" fmla="*/ 1740538 w 5338119"/>
                <a:gd name="connsiteY63" fmla="*/ 1669927 h 2654937"/>
                <a:gd name="connsiteX64" fmla="*/ 1740538 w 5338119"/>
                <a:gd name="connsiteY64" fmla="*/ 1645214 h 2654937"/>
                <a:gd name="connsiteX65" fmla="*/ 1712294 w 5338119"/>
                <a:gd name="connsiteY65" fmla="*/ 1645214 h 2654937"/>
                <a:gd name="connsiteX66" fmla="*/ 1712294 w 5338119"/>
                <a:gd name="connsiteY66" fmla="*/ 1634622 h 2654937"/>
                <a:gd name="connsiteX67" fmla="*/ 1638153 w 5338119"/>
                <a:gd name="connsiteY67" fmla="*/ 1634622 h 2654937"/>
                <a:gd name="connsiteX68" fmla="*/ 1638153 w 5338119"/>
                <a:gd name="connsiteY68" fmla="*/ 1620500 h 2654937"/>
                <a:gd name="connsiteX69" fmla="*/ 1624031 w 5338119"/>
                <a:gd name="connsiteY69" fmla="*/ 1620500 h 2654937"/>
                <a:gd name="connsiteX70" fmla="*/ 1624031 w 5338119"/>
                <a:gd name="connsiteY70" fmla="*/ 1599317 h 2654937"/>
                <a:gd name="connsiteX71" fmla="*/ 1624031 w 5338119"/>
                <a:gd name="connsiteY71" fmla="*/ 1599317 h 2654937"/>
                <a:gd name="connsiteX72" fmla="*/ 1606379 w 5338119"/>
                <a:gd name="connsiteY72" fmla="*/ 1581665 h 2654937"/>
                <a:gd name="connsiteX73" fmla="*/ 1574604 w 5338119"/>
                <a:gd name="connsiteY73" fmla="*/ 1581665 h 2654937"/>
                <a:gd name="connsiteX74" fmla="*/ 1574604 w 5338119"/>
                <a:gd name="connsiteY74" fmla="*/ 1549890 h 2654937"/>
                <a:gd name="connsiteX75" fmla="*/ 1560482 w 5338119"/>
                <a:gd name="connsiteY75" fmla="*/ 1549890 h 2654937"/>
                <a:gd name="connsiteX76" fmla="*/ 1560482 w 5338119"/>
                <a:gd name="connsiteY76" fmla="*/ 1521646 h 2654937"/>
                <a:gd name="connsiteX77" fmla="*/ 1511055 w 5338119"/>
                <a:gd name="connsiteY77" fmla="*/ 1521646 h 2654937"/>
                <a:gd name="connsiteX78" fmla="*/ 1511055 w 5338119"/>
                <a:gd name="connsiteY78" fmla="*/ 1507524 h 2654937"/>
                <a:gd name="connsiteX79" fmla="*/ 1511055 w 5338119"/>
                <a:gd name="connsiteY79" fmla="*/ 1507524 h 2654937"/>
                <a:gd name="connsiteX80" fmla="*/ 1489872 w 5338119"/>
                <a:gd name="connsiteY80" fmla="*/ 1486341 h 2654937"/>
                <a:gd name="connsiteX81" fmla="*/ 1461628 w 5338119"/>
                <a:gd name="connsiteY81" fmla="*/ 1486341 h 2654937"/>
                <a:gd name="connsiteX82" fmla="*/ 1461628 w 5338119"/>
                <a:gd name="connsiteY82" fmla="*/ 1465158 h 2654937"/>
                <a:gd name="connsiteX83" fmla="*/ 1451037 w 5338119"/>
                <a:gd name="connsiteY83" fmla="*/ 1465158 h 2654937"/>
                <a:gd name="connsiteX84" fmla="*/ 1451037 w 5338119"/>
                <a:gd name="connsiteY84" fmla="*/ 1451036 h 2654937"/>
                <a:gd name="connsiteX85" fmla="*/ 1422793 w 5338119"/>
                <a:gd name="connsiteY85" fmla="*/ 1451036 h 2654937"/>
                <a:gd name="connsiteX86" fmla="*/ 1422793 w 5338119"/>
                <a:gd name="connsiteY86" fmla="*/ 1451036 h 2654937"/>
                <a:gd name="connsiteX87" fmla="*/ 1405140 w 5338119"/>
                <a:gd name="connsiteY87" fmla="*/ 1433383 h 2654937"/>
                <a:gd name="connsiteX88" fmla="*/ 1405140 w 5338119"/>
                <a:gd name="connsiteY88" fmla="*/ 1412201 h 2654937"/>
                <a:gd name="connsiteX89" fmla="*/ 1398079 w 5338119"/>
                <a:gd name="connsiteY89" fmla="*/ 1412201 h 2654937"/>
                <a:gd name="connsiteX90" fmla="*/ 1398079 w 5338119"/>
                <a:gd name="connsiteY90" fmla="*/ 1398079 h 2654937"/>
                <a:gd name="connsiteX91" fmla="*/ 1355713 w 5338119"/>
                <a:gd name="connsiteY91" fmla="*/ 1398079 h 2654937"/>
                <a:gd name="connsiteX92" fmla="*/ 1355713 w 5338119"/>
                <a:gd name="connsiteY92" fmla="*/ 1341591 h 2654937"/>
                <a:gd name="connsiteX93" fmla="*/ 1348652 w 5338119"/>
                <a:gd name="connsiteY93" fmla="*/ 1341591 h 2654937"/>
                <a:gd name="connsiteX94" fmla="*/ 1348652 w 5338119"/>
                <a:gd name="connsiteY94" fmla="*/ 1327469 h 2654937"/>
                <a:gd name="connsiteX95" fmla="*/ 1334530 w 5338119"/>
                <a:gd name="connsiteY95" fmla="*/ 1327469 h 2654937"/>
                <a:gd name="connsiteX96" fmla="*/ 1334530 w 5338119"/>
                <a:gd name="connsiteY96" fmla="*/ 1313347 h 2654937"/>
                <a:gd name="connsiteX97" fmla="*/ 1316877 w 5338119"/>
                <a:gd name="connsiteY97" fmla="*/ 1313347 h 2654937"/>
                <a:gd name="connsiteX98" fmla="*/ 1316877 w 5338119"/>
                <a:gd name="connsiteY98" fmla="*/ 1285103 h 2654937"/>
                <a:gd name="connsiteX99" fmla="*/ 1309816 w 5338119"/>
                <a:gd name="connsiteY99" fmla="*/ 1285103 h 2654937"/>
                <a:gd name="connsiteX100" fmla="*/ 1309816 w 5338119"/>
                <a:gd name="connsiteY100" fmla="*/ 1242737 h 2654937"/>
                <a:gd name="connsiteX101" fmla="*/ 1299225 w 5338119"/>
                <a:gd name="connsiteY101" fmla="*/ 1242737 h 2654937"/>
                <a:gd name="connsiteX102" fmla="*/ 1299225 w 5338119"/>
                <a:gd name="connsiteY102" fmla="*/ 1196840 h 2654937"/>
                <a:gd name="connsiteX103" fmla="*/ 1292164 w 5338119"/>
                <a:gd name="connsiteY103" fmla="*/ 1196840 h 2654937"/>
                <a:gd name="connsiteX104" fmla="*/ 1281572 w 5338119"/>
                <a:gd name="connsiteY104" fmla="*/ 1196840 h 2654937"/>
                <a:gd name="connsiteX105" fmla="*/ 1281572 w 5338119"/>
                <a:gd name="connsiteY105" fmla="*/ 1101517 h 2654937"/>
                <a:gd name="connsiteX106" fmla="*/ 1267450 w 5338119"/>
                <a:gd name="connsiteY106" fmla="*/ 1101517 h 2654937"/>
                <a:gd name="connsiteX107" fmla="*/ 1267450 w 5338119"/>
                <a:gd name="connsiteY107" fmla="*/ 1037968 h 2654937"/>
                <a:gd name="connsiteX108" fmla="*/ 1256859 w 5338119"/>
                <a:gd name="connsiteY108" fmla="*/ 1037968 h 2654937"/>
                <a:gd name="connsiteX109" fmla="*/ 1256859 w 5338119"/>
                <a:gd name="connsiteY109" fmla="*/ 1002663 h 2654937"/>
                <a:gd name="connsiteX110" fmla="*/ 1242737 w 5338119"/>
                <a:gd name="connsiteY110" fmla="*/ 1002663 h 2654937"/>
                <a:gd name="connsiteX111" fmla="*/ 1242737 w 5338119"/>
                <a:gd name="connsiteY111" fmla="*/ 970888 h 2654937"/>
                <a:gd name="connsiteX112" fmla="*/ 1232145 w 5338119"/>
                <a:gd name="connsiteY112" fmla="*/ 970888 h 2654937"/>
                <a:gd name="connsiteX113" fmla="*/ 1232145 w 5338119"/>
                <a:gd name="connsiteY113" fmla="*/ 924992 h 2654937"/>
                <a:gd name="connsiteX114" fmla="*/ 1203901 w 5338119"/>
                <a:gd name="connsiteY114" fmla="*/ 924992 h 2654937"/>
                <a:gd name="connsiteX115" fmla="*/ 1203901 w 5338119"/>
                <a:gd name="connsiteY115" fmla="*/ 886156 h 2654937"/>
                <a:gd name="connsiteX116" fmla="*/ 1147413 w 5338119"/>
                <a:gd name="connsiteY116" fmla="*/ 886156 h 2654937"/>
                <a:gd name="connsiteX117" fmla="*/ 1147413 w 5338119"/>
                <a:gd name="connsiteY117" fmla="*/ 864973 h 2654937"/>
                <a:gd name="connsiteX118" fmla="*/ 1122700 w 5338119"/>
                <a:gd name="connsiteY118" fmla="*/ 864973 h 2654937"/>
                <a:gd name="connsiteX119" fmla="*/ 1122700 w 5338119"/>
                <a:gd name="connsiteY119" fmla="*/ 833198 h 2654937"/>
                <a:gd name="connsiteX120" fmla="*/ 1073273 w 5338119"/>
                <a:gd name="connsiteY120" fmla="*/ 833198 h 2654937"/>
                <a:gd name="connsiteX121" fmla="*/ 1073273 w 5338119"/>
                <a:gd name="connsiteY121" fmla="*/ 829668 h 2654937"/>
                <a:gd name="connsiteX122" fmla="*/ 1048559 w 5338119"/>
                <a:gd name="connsiteY122" fmla="*/ 829668 h 2654937"/>
                <a:gd name="connsiteX123" fmla="*/ 1048559 w 5338119"/>
                <a:gd name="connsiteY123" fmla="*/ 808485 h 2654937"/>
                <a:gd name="connsiteX124" fmla="*/ 985010 w 5338119"/>
                <a:gd name="connsiteY124" fmla="*/ 808485 h 2654937"/>
                <a:gd name="connsiteX125" fmla="*/ 985010 w 5338119"/>
                <a:gd name="connsiteY125" fmla="*/ 787302 h 2654937"/>
                <a:gd name="connsiteX126" fmla="*/ 953236 w 5338119"/>
                <a:gd name="connsiteY126" fmla="*/ 787302 h 2654937"/>
                <a:gd name="connsiteX127" fmla="*/ 953236 w 5338119"/>
                <a:gd name="connsiteY127" fmla="*/ 776710 h 2654937"/>
                <a:gd name="connsiteX128" fmla="*/ 910870 w 5338119"/>
                <a:gd name="connsiteY128" fmla="*/ 776710 h 2654937"/>
                <a:gd name="connsiteX129" fmla="*/ 910870 w 5338119"/>
                <a:gd name="connsiteY129" fmla="*/ 766119 h 2654937"/>
                <a:gd name="connsiteX130" fmla="*/ 879095 w 5338119"/>
                <a:gd name="connsiteY130" fmla="*/ 766119 h 2654937"/>
                <a:gd name="connsiteX131" fmla="*/ 879095 w 5338119"/>
                <a:gd name="connsiteY131" fmla="*/ 766119 h 2654937"/>
                <a:gd name="connsiteX132" fmla="*/ 857912 w 5338119"/>
                <a:gd name="connsiteY132" fmla="*/ 744936 h 2654937"/>
                <a:gd name="connsiteX133" fmla="*/ 857912 w 5338119"/>
                <a:gd name="connsiteY133" fmla="*/ 656673 h 2654937"/>
                <a:gd name="connsiteX134" fmla="*/ 843790 w 5338119"/>
                <a:gd name="connsiteY134" fmla="*/ 656673 h 2654937"/>
                <a:gd name="connsiteX135" fmla="*/ 843790 w 5338119"/>
                <a:gd name="connsiteY135" fmla="*/ 596655 h 2654937"/>
                <a:gd name="connsiteX136" fmla="*/ 787302 w 5338119"/>
                <a:gd name="connsiteY136" fmla="*/ 596655 h 2654937"/>
                <a:gd name="connsiteX137" fmla="*/ 787302 w 5338119"/>
                <a:gd name="connsiteY137" fmla="*/ 571941 h 2654937"/>
                <a:gd name="connsiteX138" fmla="*/ 762589 w 5338119"/>
                <a:gd name="connsiteY138" fmla="*/ 571941 h 2654937"/>
                <a:gd name="connsiteX139" fmla="*/ 762589 w 5338119"/>
                <a:gd name="connsiteY139" fmla="*/ 571941 h 2654937"/>
                <a:gd name="connsiteX140" fmla="*/ 762589 w 5338119"/>
                <a:gd name="connsiteY140" fmla="*/ 547228 h 2654937"/>
                <a:gd name="connsiteX141" fmla="*/ 720223 w 5338119"/>
                <a:gd name="connsiteY141" fmla="*/ 547228 h 2654937"/>
                <a:gd name="connsiteX142" fmla="*/ 720223 w 5338119"/>
                <a:gd name="connsiteY142" fmla="*/ 529575 h 2654937"/>
                <a:gd name="connsiteX143" fmla="*/ 688448 w 5338119"/>
                <a:gd name="connsiteY143" fmla="*/ 529575 h 2654937"/>
                <a:gd name="connsiteX144" fmla="*/ 688448 w 5338119"/>
                <a:gd name="connsiteY144" fmla="*/ 518984 h 2654937"/>
                <a:gd name="connsiteX145" fmla="*/ 653143 w 5338119"/>
                <a:gd name="connsiteY145" fmla="*/ 518984 h 2654937"/>
                <a:gd name="connsiteX146" fmla="*/ 653143 w 5338119"/>
                <a:gd name="connsiteY146" fmla="*/ 490740 h 2654937"/>
                <a:gd name="connsiteX147" fmla="*/ 508393 w 5338119"/>
                <a:gd name="connsiteY147" fmla="*/ 490740 h 2654937"/>
                <a:gd name="connsiteX148" fmla="*/ 508393 w 5338119"/>
                <a:gd name="connsiteY148" fmla="*/ 487209 h 2654937"/>
                <a:gd name="connsiteX149" fmla="*/ 473088 w 5338119"/>
                <a:gd name="connsiteY149" fmla="*/ 487209 h 2654937"/>
                <a:gd name="connsiteX150" fmla="*/ 473088 w 5338119"/>
                <a:gd name="connsiteY150" fmla="*/ 427191 h 2654937"/>
                <a:gd name="connsiteX151" fmla="*/ 451904 w 5338119"/>
                <a:gd name="connsiteY151" fmla="*/ 427191 h 2654937"/>
                <a:gd name="connsiteX152" fmla="*/ 451904 w 5338119"/>
                <a:gd name="connsiteY152" fmla="*/ 402477 h 2654937"/>
                <a:gd name="connsiteX153" fmla="*/ 427191 w 5338119"/>
                <a:gd name="connsiteY153" fmla="*/ 402477 h 2654937"/>
                <a:gd name="connsiteX154" fmla="*/ 427191 w 5338119"/>
                <a:gd name="connsiteY154" fmla="*/ 317745 h 2654937"/>
                <a:gd name="connsiteX155" fmla="*/ 416599 w 5338119"/>
                <a:gd name="connsiteY155" fmla="*/ 317745 h 2654937"/>
                <a:gd name="connsiteX156" fmla="*/ 416599 w 5338119"/>
                <a:gd name="connsiteY156" fmla="*/ 303623 h 2654937"/>
                <a:gd name="connsiteX157" fmla="*/ 416599 w 5338119"/>
                <a:gd name="connsiteY157" fmla="*/ 303623 h 2654937"/>
                <a:gd name="connsiteX158" fmla="*/ 416599 w 5338119"/>
                <a:gd name="connsiteY158" fmla="*/ 303623 h 2654937"/>
                <a:gd name="connsiteX159" fmla="*/ 384825 w 5338119"/>
                <a:gd name="connsiteY159" fmla="*/ 303623 h 2654937"/>
                <a:gd name="connsiteX160" fmla="*/ 384825 w 5338119"/>
                <a:gd name="connsiteY160" fmla="*/ 236544 h 2654937"/>
                <a:gd name="connsiteX161" fmla="*/ 367172 w 5338119"/>
                <a:gd name="connsiteY161" fmla="*/ 236544 h 2654937"/>
                <a:gd name="connsiteX162" fmla="*/ 367172 w 5338119"/>
                <a:gd name="connsiteY162" fmla="*/ 194178 h 2654937"/>
                <a:gd name="connsiteX163" fmla="*/ 363642 w 5338119"/>
                <a:gd name="connsiteY163" fmla="*/ 197708 h 2654937"/>
                <a:gd name="connsiteX164" fmla="*/ 363642 w 5338119"/>
                <a:gd name="connsiteY164" fmla="*/ 165934 h 2654937"/>
                <a:gd name="connsiteX165" fmla="*/ 345989 w 5338119"/>
                <a:gd name="connsiteY165" fmla="*/ 165934 h 2654937"/>
                <a:gd name="connsiteX166" fmla="*/ 345989 w 5338119"/>
                <a:gd name="connsiteY166" fmla="*/ 134159 h 2654937"/>
                <a:gd name="connsiteX167" fmla="*/ 345989 w 5338119"/>
                <a:gd name="connsiteY167" fmla="*/ 134159 h 2654937"/>
                <a:gd name="connsiteX168" fmla="*/ 324806 w 5338119"/>
                <a:gd name="connsiteY168" fmla="*/ 112976 h 2654937"/>
                <a:gd name="connsiteX169" fmla="*/ 236544 w 5338119"/>
                <a:gd name="connsiteY169" fmla="*/ 112976 h 2654937"/>
                <a:gd name="connsiteX170" fmla="*/ 236544 w 5338119"/>
                <a:gd name="connsiteY170" fmla="*/ 74141 h 2654937"/>
                <a:gd name="connsiteX171" fmla="*/ 134159 w 5338119"/>
                <a:gd name="connsiteY171" fmla="*/ 74141 h 2654937"/>
                <a:gd name="connsiteX172" fmla="*/ 134159 w 5338119"/>
                <a:gd name="connsiteY172" fmla="*/ 67080 h 2654937"/>
                <a:gd name="connsiteX173" fmla="*/ 105915 w 5338119"/>
                <a:gd name="connsiteY173" fmla="*/ 67080 h 2654937"/>
                <a:gd name="connsiteX174" fmla="*/ 105915 w 5338119"/>
                <a:gd name="connsiteY174" fmla="*/ 35305 h 2654937"/>
                <a:gd name="connsiteX175" fmla="*/ 60019 w 5338119"/>
                <a:gd name="connsiteY175" fmla="*/ 35305 h 2654937"/>
                <a:gd name="connsiteX176" fmla="*/ 60019 w 5338119"/>
                <a:gd name="connsiteY176" fmla="*/ 0 h 2654937"/>
                <a:gd name="connsiteX177" fmla="*/ 0 w 5338119"/>
                <a:gd name="connsiteY177" fmla="*/ 0 h 2654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5338119" h="2654937">
                  <a:moveTo>
                    <a:pt x="5338119" y="2654937"/>
                  </a:moveTo>
                  <a:lnTo>
                    <a:pt x="4554348" y="2654937"/>
                  </a:lnTo>
                  <a:lnTo>
                    <a:pt x="4554348" y="2577266"/>
                  </a:lnTo>
                  <a:lnTo>
                    <a:pt x="4070669" y="2577266"/>
                  </a:lnTo>
                  <a:lnTo>
                    <a:pt x="4070669" y="2513717"/>
                  </a:lnTo>
                  <a:lnTo>
                    <a:pt x="3413996" y="2513717"/>
                  </a:lnTo>
                  <a:lnTo>
                    <a:pt x="3413996" y="2492534"/>
                  </a:lnTo>
                  <a:lnTo>
                    <a:pt x="3233940" y="2492534"/>
                  </a:lnTo>
                  <a:lnTo>
                    <a:pt x="3233940" y="2457229"/>
                  </a:lnTo>
                  <a:lnTo>
                    <a:pt x="3195104" y="2457229"/>
                  </a:lnTo>
                  <a:lnTo>
                    <a:pt x="3195104" y="2397211"/>
                  </a:lnTo>
                  <a:lnTo>
                    <a:pt x="2940908" y="2397211"/>
                  </a:lnTo>
                  <a:lnTo>
                    <a:pt x="2940908" y="2379558"/>
                  </a:lnTo>
                  <a:lnTo>
                    <a:pt x="2746731" y="2379558"/>
                  </a:lnTo>
                  <a:lnTo>
                    <a:pt x="2746731" y="2361906"/>
                  </a:lnTo>
                  <a:lnTo>
                    <a:pt x="2693773" y="2361906"/>
                  </a:lnTo>
                  <a:lnTo>
                    <a:pt x="2693773" y="2337192"/>
                  </a:lnTo>
                  <a:lnTo>
                    <a:pt x="2619633" y="2337192"/>
                  </a:lnTo>
                  <a:lnTo>
                    <a:pt x="2619633" y="2287765"/>
                  </a:lnTo>
                  <a:lnTo>
                    <a:pt x="2552553" y="2287765"/>
                  </a:lnTo>
                  <a:lnTo>
                    <a:pt x="2552553" y="2287765"/>
                  </a:lnTo>
                  <a:lnTo>
                    <a:pt x="2552553" y="2270113"/>
                  </a:lnTo>
                  <a:lnTo>
                    <a:pt x="2517248" y="2270113"/>
                  </a:lnTo>
                  <a:lnTo>
                    <a:pt x="2517248" y="2252460"/>
                  </a:lnTo>
                  <a:lnTo>
                    <a:pt x="2492535" y="2252460"/>
                  </a:lnTo>
                  <a:lnTo>
                    <a:pt x="2492535" y="2220686"/>
                  </a:lnTo>
                  <a:lnTo>
                    <a:pt x="2354845" y="2220686"/>
                  </a:lnTo>
                  <a:lnTo>
                    <a:pt x="2354845" y="2210094"/>
                  </a:lnTo>
                  <a:lnTo>
                    <a:pt x="2326601" y="2210094"/>
                  </a:lnTo>
                  <a:lnTo>
                    <a:pt x="2326601" y="2188911"/>
                  </a:lnTo>
                  <a:lnTo>
                    <a:pt x="2298357" y="2188911"/>
                  </a:lnTo>
                  <a:lnTo>
                    <a:pt x="2298357" y="2160667"/>
                  </a:lnTo>
                  <a:lnTo>
                    <a:pt x="2273643" y="2160667"/>
                  </a:lnTo>
                  <a:lnTo>
                    <a:pt x="2273643" y="2139484"/>
                  </a:lnTo>
                  <a:lnTo>
                    <a:pt x="2139484" y="2139484"/>
                  </a:lnTo>
                  <a:lnTo>
                    <a:pt x="2139484" y="2139484"/>
                  </a:lnTo>
                  <a:lnTo>
                    <a:pt x="2139484" y="2100649"/>
                  </a:lnTo>
                  <a:lnTo>
                    <a:pt x="2047691" y="2100649"/>
                  </a:lnTo>
                  <a:lnTo>
                    <a:pt x="2047691" y="2086527"/>
                  </a:lnTo>
                  <a:lnTo>
                    <a:pt x="1991203" y="2086527"/>
                  </a:lnTo>
                  <a:lnTo>
                    <a:pt x="1991203" y="2061813"/>
                  </a:lnTo>
                  <a:lnTo>
                    <a:pt x="1970020" y="2061813"/>
                  </a:lnTo>
                  <a:lnTo>
                    <a:pt x="1970020" y="2047691"/>
                  </a:lnTo>
                  <a:lnTo>
                    <a:pt x="1934715" y="2047691"/>
                  </a:lnTo>
                  <a:lnTo>
                    <a:pt x="1934715" y="1998264"/>
                  </a:lnTo>
                  <a:lnTo>
                    <a:pt x="1920593" y="1998264"/>
                  </a:lnTo>
                  <a:lnTo>
                    <a:pt x="1920593" y="1895880"/>
                  </a:lnTo>
                  <a:lnTo>
                    <a:pt x="1906471" y="1895880"/>
                  </a:lnTo>
                  <a:lnTo>
                    <a:pt x="1906471" y="1842922"/>
                  </a:lnTo>
                  <a:lnTo>
                    <a:pt x="1895880" y="1842922"/>
                  </a:lnTo>
                  <a:lnTo>
                    <a:pt x="1895880" y="1814678"/>
                  </a:lnTo>
                  <a:lnTo>
                    <a:pt x="1881758" y="1814678"/>
                  </a:lnTo>
                  <a:lnTo>
                    <a:pt x="1881758" y="1814678"/>
                  </a:lnTo>
                  <a:lnTo>
                    <a:pt x="1864105" y="1797025"/>
                  </a:lnTo>
                  <a:lnTo>
                    <a:pt x="1864105" y="1744068"/>
                  </a:lnTo>
                  <a:lnTo>
                    <a:pt x="1864105" y="1744068"/>
                  </a:lnTo>
                  <a:lnTo>
                    <a:pt x="1864105" y="1712293"/>
                  </a:lnTo>
                  <a:lnTo>
                    <a:pt x="1797026" y="1712293"/>
                  </a:lnTo>
                  <a:lnTo>
                    <a:pt x="1797026" y="1698171"/>
                  </a:lnTo>
                  <a:lnTo>
                    <a:pt x="1786434" y="1698171"/>
                  </a:lnTo>
                  <a:lnTo>
                    <a:pt x="1786434" y="1676988"/>
                  </a:lnTo>
                  <a:lnTo>
                    <a:pt x="1761721" y="1676988"/>
                  </a:lnTo>
                  <a:lnTo>
                    <a:pt x="1761721" y="1669927"/>
                  </a:lnTo>
                  <a:lnTo>
                    <a:pt x="1740538" y="1669927"/>
                  </a:lnTo>
                  <a:lnTo>
                    <a:pt x="1740538" y="1645214"/>
                  </a:lnTo>
                  <a:lnTo>
                    <a:pt x="1712294" y="1645214"/>
                  </a:lnTo>
                  <a:lnTo>
                    <a:pt x="1712294" y="1634622"/>
                  </a:lnTo>
                  <a:lnTo>
                    <a:pt x="1638153" y="1634622"/>
                  </a:lnTo>
                  <a:lnTo>
                    <a:pt x="1638153" y="1620500"/>
                  </a:lnTo>
                  <a:lnTo>
                    <a:pt x="1624031" y="1620500"/>
                  </a:lnTo>
                  <a:lnTo>
                    <a:pt x="1624031" y="1599317"/>
                  </a:lnTo>
                  <a:lnTo>
                    <a:pt x="1624031" y="1599317"/>
                  </a:lnTo>
                  <a:lnTo>
                    <a:pt x="1606379" y="1581665"/>
                  </a:lnTo>
                  <a:lnTo>
                    <a:pt x="1574604" y="1581665"/>
                  </a:lnTo>
                  <a:lnTo>
                    <a:pt x="1574604" y="1549890"/>
                  </a:lnTo>
                  <a:lnTo>
                    <a:pt x="1560482" y="1549890"/>
                  </a:lnTo>
                  <a:lnTo>
                    <a:pt x="1560482" y="1521646"/>
                  </a:lnTo>
                  <a:lnTo>
                    <a:pt x="1511055" y="1521646"/>
                  </a:lnTo>
                  <a:lnTo>
                    <a:pt x="1511055" y="1507524"/>
                  </a:lnTo>
                  <a:lnTo>
                    <a:pt x="1511055" y="1507524"/>
                  </a:lnTo>
                  <a:lnTo>
                    <a:pt x="1489872" y="1486341"/>
                  </a:lnTo>
                  <a:lnTo>
                    <a:pt x="1461628" y="1486341"/>
                  </a:lnTo>
                  <a:lnTo>
                    <a:pt x="1461628" y="1465158"/>
                  </a:lnTo>
                  <a:lnTo>
                    <a:pt x="1451037" y="1465158"/>
                  </a:lnTo>
                  <a:lnTo>
                    <a:pt x="1451037" y="1451036"/>
                  </a:lnTo>
                  <a:lnTo>
                    <a:pt x="1422793" y="1451036"/>
                  </a:lnTo>
                  <a:lnTo>
                    <a:pt x="1422793" y="1451036"/>
                  </a:lnTo>
                  <a:lnTo>
                    <a:pt x="1405140" y="1433383"/>
                  </a:lnTo>
                  <a:lnTo>
                    <a:pt x="1405140" y="1412201"/>
                  </a:lnTo>
                  <a:lnTo>
                    <a:pt x="1398079" y="1412201"/>
                  </a:lnTo>
                  <a:lnTo>
                    <a:pt x="1398079" y="1398079"/>
                  </a:lnTo>
                  <a:lnTo>
                    <a:pt x="1355713" y="1398079"/>
                  </a:lnTo>
                  <a:lnTo>
                    <a:pt x="1355713" y="1341591"/>
                  </a:lnTo>
                  <a:lnTo>
                    <a:pt x="1348652" y="1341591"/>
                  </a:lnTo>
                  <a:lnTo>
                    <a:pt x="1348652" y="1327469"/>
                  </a:lnTo>
                  <a:lnTo>
                    <a:pt x="1334530" y="1327469"/>
                  </a:lnTo>
                  <a:lnTo>
                    <a:pt x="1334530" y="1313347"/>
                  </a:lnTo>
                  <a:lnTo>
                    <a:pt x="1316877" y="1313347"/>
                  </a:lnTo>
                  <a:lnTo>
                    <a:pt x="1316877" y="1285103"/>
                  </a:lnTo>
                  <a:lnTo>
                    <a:pt x="1309816" y="1285103"/>
                  </a:lnTo>
                  <a:lnTo>
                    <a:pt x="1309816" y="1242737"/>
                  </a:lnTo>
                  <a:lnTo>
                    <a:pt x="1299225" y="1242737"/>
                  </a:lnTo>
                  <a:lnTo>
                    <a:pt x="1299225" y="1196840"/>
                  </a:lnTo>
                  <a:lnTo>
                    <a:pt x="1292164" y="1196840"/>
                  </a:lnTo>
                  <a:lnTo>
                    <a:pt x="1281572" y="1196840"/>
                  </a:lnTo>
                  <a:lnTo>
                    <a:pt x="1281572" y="1101517"/>
                  </a:lnTo>
                  <a:lnTo>
                    <a:pt x="1267450" y="1101517"/>
                  </a:lnTo>
                  <a:lnTo>
                    <a:pt x="1267450" y="1037968"/>
                  </a:lnTo>
                  <a:lnTo>
                    <a:pt x="1256859" y="1037968"/>
                  </a:lnTo>
                  <a:lnTo>
                    <a:pt x="1256859" y="1002663"/>
                  </a:lnTo>
                  <a:lnTo>
                    <a:pt x="1242737" y="1002663"/>
                  </a:lnTo>
                  <a:lnTo>
                    <a:pt x="1242737" y="970888"/>
                  </a:lnTo>
                  <a:lnTo>
                    <a:pt x="1232145" y="970888"/>
                  </a:lnTo>
                  <a:lnTo>
                    <a:pt x="1232145" y="924992"/>
                  </a:lnTo>
                  <a:lnTo>
                    <a:pt x="1203901" y="924992"/>
                  </a:lnTo>
                  <a:lnTo>
                    <a:pt x="1203901" y="886156"/>
                  </a:lnTo>
                  <a:lnTo>
                    <a:pt x="1147413" y="886156"/>
                  </a:lnTo>
                  <a:lnTo>
                    <a:pt x="1147413" y="864973"/>
                  </a:lnTo>
                  <a:lnTo>
                    <a:pt x="1122700" y="864973"/>
                  </a:lnTo>
                  <a:lnTo>
                    <a:pt x="1122700" y="833198"/>
                  </a:lnTo>
                  <a:lnTo>
                    <a:pt x="1073273" y="833198"/>
                  </a:lnTo>
                  <a:lnTo>
                    <a:pt x="1073273" y="829668"/>
                  </a:lnTo>
                  <a:lnTo>
                    <a:pt x="1048559" y="829668"/>
                  </a:lnTo>
                  <a:lnTo>
                    <a:pt x="1048559" y="808485"/>
                  </a:lnTo>
                  <a:lnTo>
                    <a:pt x="985010" y="808485"/>
                  </a:lnTo>
                  <a:lnTo>
                    <a:pt x="985010" y="787302"/>
                  </a:lnTo>
                  <a:lnTo>
                    <a:pt x="953236" y="787302"/>
                  </a:lnTo>
                  <a:lnTo>
                    <a:pt x="953236" y="776710"/>
                  </a:lnTo>
                  <a:lnTo>
                    <a:pt x="910870" y="776710"/>
                  </a:lnTo>
                  <a:lnTo>
                    <a:pt x="910870" y="766119"/>
                  </a:lnTo>
                  <a:lnTo>
                    <a:pt x="879095" y="766119"/>
                  </a:lnTo>
                  <a:lnTo>
                    <a:pt x="879095" y="766119"/>
                  </a:lnTo>
                  <a:lnTo>
                    <a:pt x="857912" y="744936"/>
                  </a:lnTo>
                  <a:lnTo>
                    <a:pt x="857912" y="656673"/>
                  </a:lnTo>
                  <a:lnTo>
                    <a:pt x="843790" y="656673"/>
                  </a:lnTo>
                  <a:lnTo>
                    <a:pt x="843790" y="596655"/>
                  </a:lnTo>
                  <a:lnTo>
                    <a:pt x="787302" y="596655"/>
                  </a:lnTo>
                  <a:lnTo>
                    <a:pt x="787302" y="571941"/>
                  </a:lnTo>
                  <a:lnTo>
                    <a:pt x="762589" y="571941"/>
                  </a:lnTo>
                  <a:lnTo>
                    <a:pt x="762589" y="571941"/>
                  </a:lnTo>
                  <a:lnTo>
                    <a:pt x="762589" y="547228"/>
                  </a:lnTo>
                  <a:lnTo>
                    <a:pt x="720223" y="547228"/>
                  </a:lnTo>
                  <a:lnTo>
                    <a:pt x="720223" y="529575"/>
                  </a:lnTo>
                  <a:lnTo>
                    <a:pt x="688448" y="529575"/>
                  </a:lnTo>
                  <a:lnTo>
                    <a:pt x="688448" y="518984"/>
                  </a:lnTo>
                  <a:lnTo>
                    <a:pt x="653143" y="518984"/>
                  </a:lnTo>
                  <a:lnTo>
                    <a:pt x="653143" y="490740"/>
                  </a:lnTo>
                  <a:lnTo>
                    <a:pt x="508393" y="490740"/>
                  </a:lnTo>
                  <a:lnTo>
                    <a:pt x="508393" y="487209"/>
                  </a:lnTo>
                  <a:lnTo>
                    <a:pt x="473088" y="487209"/>
                  </a:lnTo>
                  <a:lnTo>
                    <a:pt x="473088" y="427191"/>
                  </a:lnTo>
                  <a:lnTo>
                    <a:pt x="451904" y="427191"/>
                  </a:lnTo>
                  <a:lnTo>
                    <a:pt x="451904" y="402477"/>
                  </a:lnTo>
                  <a:lnTo>
                    <a:pt x="427191" y="402477"/>
                  </a:lnTo>
                  <a:lnTo>
                    <a:pt x="427191" y="317745"/>
                  </a:lnTo>
                  <a:lnTo>
                    <a:pt x="416599" y="317745"/>
                  </a:lnTo>
                  <a:lnTo>
                    <a:pt x="416599" y="303623"/>
                  </a:lnTo>
                  <a:lnTo>
                    <a:pt x="416599" y="303623"/>
                  </a:lnTo>
                  <a:lnTo>
                    <a:pt x="416599" y="303623"/>
                  </a:lnTo>
                  <a:lnTo>
                    <a:pt x="384825" y="303623"/>
                  </a:lnTo>
                  <a:lnTo>
                    <a:pt x="384825" y="236544"/>
                  </a:lnTo>
                  <a:lnTo>
                    <a:pt x="367172" y="236544"/>
                  </a:lnTo>
                  <a:lnTo>
                    <a:pt x="367172" y="194178"/>
                  </a:lnTo>
                  <a:lnTo>
                    <a:pt x="363642" y="197708"/>
                  </a:lnTo>
                  <a:lnTo>
                    <a:pt x="363642" y="165934"/>
                  </a:lnTo>
                  <a:lnTo>
                    <a:pt x="345989" y="165934"/>
                  </a:lnTo>
                  <a:lnTo>
                    <a:pt x="345989" y="134159"/>
                  </a:lnTo>
                  <a:lnTo>
                    <a:pt x="345989" y="134159"/>
                  </a:lnTo>
                  <a:lnTo>
                    <a:pt x="324806" y="112976"/>
                  </a:lnTo>
                  <a:lnTo>
                    <a:pt x="236544" y="112976"/>
                  </a:lnTo>
                  <a:lnTo>
                    <a:pt x="236544" y="74141"/>
                  </a:lnTo>
                  <a:lnTo>
                    <a:pt x="134159" y="74141"/>
                  </a:lnTo>
                  <a:lnTo>
                    <a:pt x="134159" y="67080"/>
                  </a:lnTo>
                  <a:lnTo>
                    <a:pt x="105915" y="67080"/>
                  </a:lnTo>
                  <a:lnTo>
                    <a:pt x="105915" y="35305"/>
                  </a:lnTo>
                  <a:lnTo>
                    <a:pt x="60019" y="35305"/>
                  </a:lnTo>
                  <a:lnTo>
                    <a:pt x="60019" y="0"/>
                  </a:lnTo>
                  <a:lnTo>
                    <a:pt x="0" y="0"/>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428" name="Straight Connector 427">
              <a:extLst>
                <a:ext uri="{FF2B5EF4-FFF2-40B4-BE49-F238E27FC236}">
                  <a16:creationId xmlns:a16="http://schemas.microsoft.com/office/drawing/2014/main" id="{7CD8D3A6-E8A0-4B43-AAD9-466E2FA038B5}"/>
                </a:ext>
              </a:extLst>
            </p:cNvPr>
            <p:cNvCxnSpPr/>
            <p:nvPr/>
          </p:nvCxnSpPr>
          <p:spPr bwMode="auto">
            <a:xfrm flipV="1">
              <a:off x="5232586" y="4123061"/>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29" name="Straight Connector 428">
              <a:extLst>
                <a:ext uri="{FF2B5EF4-FFF2-40B4-BE49-F238E27FC236}">
                  <a16:creationId xmlns:a16="http://schemas.microsoft.com/office/drawing/2014/main" id="{480C2C60-AEE9-408E-883A-19847426569C}"/>
                </a:ext>
              </a:extLst>
            </p:cNvPr>
            <p:cNvCxnSpPr/>
            <p:nvPr/>
          </p:nvCxnSpPr>
          <p:spPr bwMode="auto">
            <a:xfrm flipV="1">
              <a:off x="6100763" y="4247904"/>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F7269335-AA84-44AB-A9E7-BBEB40561BB1}"/>
                </a:ext>
              </a:extLst>
            </p:cNvPr>
            <p:cNvCxnSpPr/>
            <p:nvPr/>
          </p:nvCxnSpPr>
          <p:spPr bwMode="auto">
            <a:xfrm flipV="1">
              <a:off x="5979290" y="4247283"/>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359D03CC-5BF5-4B3E-AA6F-5608B2386BE2}"/>
                </a:ext>
              </a:extLst>
            </p:cNvPr>
            <p:cNvCxnSpPr/>
            <p:nvPr/>
          </p:nvCxnSpPr>
          <p:spPr bwMode="auto">
            <a:xfrm flipV="1">
              <a:off x="6316140" y="424961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E3E57AFF-D90D-4C79-B103-A22C2E382D66}"/>
                </a:ext>
              </a:extLst>
            </p:cNvPr>
            <p:cNvCxnSpPr/>
            <p:nvPr/>
          </p:nvCxnSpPr>
          <p:spPr bwMode="auto">
            <a:xfrm flipV="1">
              <a:off x="7168527" y="4371684"/>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85FD09D5-20A0-42B7-B0F8-224DE7AE0C07}"/>
                </a:ext>
              </a:extLst>
            </p:cNvPr>
            <p:cNvCxnSpPr/>
            <p:nvPr/>
          </p:nvCxnSpPr>
          <p:spPr bwMode="auto">
            <a:xfrm flipV="1">
              <a:off x="7218769" y="4374593"/>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5792AAF5-9E32-49D4-ACF4-22C76BDFC600}"/>
                </a:ext>
              </a:extLst>
            </p:cNvPr>
            <p:cNvCxnSpPr/>
            <p:nvPr/>
          </p:nvCxnSpPr>
          <p:spPr bwMode="auto">
            <a:xfrm flipV="1">
              <a:off x="6350175" y="425040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73BE9F46-5D6D-4890-A278-B933C0AB7B79}"/>
                </a:ext>
              </a:extLst>
            </p:cNvPr>
            <p:cNvCxnSpPr/>
            <p:nvPr/>
          </p:nvCxnSpPr>
          <p:spPr bwMode="auto">
            <a:xfrm flipV="1">
              <a:off x="6707770" y="4305491"/>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747517BD-56AD-470B-9CAF-503714329D5F}"/>
                </a:ext>
              </a:extLst>
            </p:cNvPr>
            <p:cNvCxnSpPr/>
            <p:nvPr/>
          </p:nvCxnSpPr>
          <p:spPr bwMode="auto">
            <a:xfrm flipV="1">
              <a:off x="6278160" y="4247640"/>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5EA1F5E0-D09C-4080-8238-73D8AAD74844}"/>
                </a:ext>
              </a:extLst>
            </p:cNvPr>
            <p:cNvCxnSpPr/>
            <p:nvPr/>
          </p:nvCxnSpPr>
          <p:spPr bwMode="auto">
            <a:xfrm flipV="1">
              <a:off x="2752328" y="2179700"/>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745562DD-1AB5-48A7-A36D-647896F1153A}"/>
                </a:ext>
              </a:extLst>
            </p:cNvPr>
            <p:cNvCxnSpPr/>
            <p:nvPr/>
          </p:nvCxnSpPr>
          <p:spPr bwMode="auto">
            <a:xfrm flipV="1">
              <a:off x="3021125" y="2289294"/>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DDB45EDE-6CF1-4494-B0DC-B5FE50DAD0B0}"/>
                </a:ext>
              </a:extLst>
            </p:cNvPr>
            <p:cNvCxnSpPr/>
            <p:nvPr/>
          </p:nvCxnSpPr>
          <p:spPr bwMode="auto">
            <a:xfrm flipV="1">
              <a:off x="3487272" y="274424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96E80D46-2E89-488A-A9FB-2D126E37AB88}"/>
                </a:ext>
              </a:extLst>
            </p:cNvPr>
            <p:cNvCxnSpPr/>
            <p:nvPr/>
          </p:nvCxnSpPr>
          <p:spPr bwMode="auto">
            <a:xfrm flipV="1">
              <a:off x="3525817" y="2761443"/>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A1B04879-4346-49E9-B016-EF143EB4A506}"/>
                </a:ext>
              </a:extLst>
            </p:cNvPr>
            <p:cNvCxnSpPr/>
            <p:nvPr/>
          </p:nvCxnSpPr>
          <p:spPr bwMode="auto">
            <a:xfrm flipV="1">
              <a:off x="3130907" y="2344883"/>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6B190B2A-CCDD-4232-8894-38D7D62B42C6}"/>
                </a:ext>
              </a:extLst>
            </p:cNvPr>
            <p:cNvCxnSpPr/>
            <p:nvPr/>
          </p:nvCxnSpPr>
          <p:spPr bwMode="auto">
            <a:xfrm flipV="1">
              <a:off x="3336209" y="2536778"/>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DDEF6C84-C42C-4FB9-9935-318B0EFC7A61}"/>
                </a:ext>
              </a:extLst>
            </p:cNvPr>
            <p:cNvCxnSpPr/>
            <p:nvPr/>
          </p:nvCxnSpPr>
          <p:spPr bwMode="auto">
            <a:xfrm flipV="1">
              <a:off x="3364190" y="2571875"/>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F207C227-5E29-47A2-8468-EC04B5DA85D1}"/>
                </a:ext>
              </a:extLst>
            </p:cNvPr>
            <p:cNvCxnSpPr/>
            <p:nvPr/>
          </p:nvCxnSpPr>
          <p:spPr bwMode="auto">
            <a:xfrm flipV="1">
              <a:off x="3508896" y="2670437"/>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8B9C469C-43BA-4158-AFF2-17DA31E20518}"/>
                </a:ext>
              </a:extLst>
            </p:cNvPr>
            <p:cNvCxnSpPr/>
            <p:nvPr/>
          </p:nvCxnSpPr>
          <p:spPr bwMode="auto">
            <a:xfrm flipV="1">
              <a:off x="3725341" y="3178897"/>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EAF17C89-D61C-45A1-BE79-26A6FBA14299}"/>
                </a:ext>
              </a:extLst>
            </p:cNvPr>
            <p:cNvCxnSpPr/>
            <p:nvPr/>
          </p:nvCxnSpPr>
          <p:spPr bwMode="auto">
            <a:xfrm flipV="1">
              <a:off x="3958256" y="3355268"/>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82D56411-2E86-430A-B6FF-9CFD08B4BE1B}"/>
                </a:ext>
              </a:extLst>
            </p:cNvPr>
            <p:cNvCxnSpPr/>
            <p:nvPr/>
          </p:nvCxnSpPr>
          <p:spPr bwMode="auto">
            <a:xfrm flipV="1">
              <a:off x="4163146" y="3486392"/>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A7CB89BB-7291-4517-8067-33B391FD4C7D}"/>
                </a:ext>
              </a:extLst>
            </p:cNvPr>
            <p:cNvCxnSpPr/>
            <p:nvPr/>
          </p:nvCxnSpPr>
          <p:spPr bwMode="auto">
            <a:xfrm flipV="1">
              <a:off x="4118712" y="348197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841F18B2-31B2-47C8-864E-D684678C6F5C}"/>
                </a:ext>
              </a:extLst>
            </p:cNvPr>
            <p:cNvCxnSpPr/>
            <p:nvPr/>
          </p:nvCxnSpPr>
          <p:spPr bwMode="auto">
            <a:xfrm flipV="1">
              <a:off x="4936644" y="4056430"/>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9117E972-5328-40D7-9295-9B901FDA74AE}"/>
                </a:ext>
              </a:extLst>
            </p:cNvPr>
            <p:cNvCxnSpPr/>
            <p:nvPr/>
          </p:nvCxnSpPr>
          <p:spPr bwMode="auto">
            <a:xfrm flipV="1">
              <a:off x="4437983" y="3857799"/>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7C39A6B9-8EDF-447C-8768-70C734F215E5}"/>
                </a:ext>
              </a:extLst>
            </p:cNvPr>
            <p:cNvCxnSpPr/>
            <p:nvPr/>
          </p:nvCxnSpPr>
          <p:spPr bwMode="auto">
            <a:xfrm flipV="1">
              <a:off x="4288119" y="380133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E0344995-640D-4D29-841A-50DEF82D9108}"/>
                </a:ext>
              </a:extLst>
            </p:cNvPr>
            <p:cNvCxnSpPr/>
            <p:nvPr/>
          </p:nvCxnSpPr>
          <p:spPr bwMode="auto">
            <a:xfrm flipV="1">
              <a:off x="3548904" y="2840854"/>
              <a:ext cx="0" cy="106740"/>
            </a:xfrm>
            <a:prstGeom prst="line">
              <a:avLst/>
            </a:prstGeom>
            <a:noFill/>
            <a:ln w="76200" cap="flat" cmpd="sng" algn="ctr">
              <a:solidFill>
                <a:schemeClr val="accent3"/>
              </a:solidFill>
              <a:prstDash val="solid"/>
              <a:round/>
              <a:headEnd type="none" w="med" len="med"/>
              <a:tailEnd type="none" w="med" len="med"/>
            </a:ln>
            <a:effectLst/>
          </p:spPr>
        </p:cxnSp>
        <p:cxnSp>
          <p:nvCxnSpPr>
            <p:cNvPr id="453" name="Straight Connector 452">
              <a:extLst>
                <a:ext uri="{FF2B5EF4-FFF2-40B4-BE49-F238E27FC236}">
                  <a16:creationId xmlns:a16="http://schemas.microsoft.com/office/drawing/2014/main" id="{BEED2794-A19B-47D8-938E-1A1EF9839CBD}"/>
                </a:ext>
              </a:extLst>
            </p:cNvPr>
            <p:cNvCxnSpPr/>
            <p:nvPr/>
          </p:nvCxnSpPr>
          <p:spPr bwMode="auto">
            <a:xfrm flipV="1">
              <a:off x="4859742" y="4020899"/>
              <a:ext cx="0" cy="106740"/>
            </a:xfrm>
            <a:prstGeom prst="line">
              <a:avLst/>
            </a:prstGeom>
            <a:noFill/>
            <a:ln w="76200" cap="flat" cmpd="sng" algn="ctr">
              <a:solidFill>
                <a:schemeClr val="accent3"/>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96782D18-65F5-4A87-83C7-1F34F06DD722}"/>
                </a:ext>
              </a:extLst>
            </p:cNvPr>
            <p:cNvCxnSpPr>
              <a:cxnSpLocks/>
            </p:cNvCxnSpPr>
            <p:nvPr/>
          </p:nvCxnSpPr>
          <p:spPr bwMode="auto">
            <a:xfrm flipV="1">
              <a:off x="4244650" y="3751328"/>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3729E314-D877-4E5E-A9A2-A2800BEDF487}"/>
                </a:ext>
              </a:extLst>
            </p:cNvPr>
            <p:cNvCxnSpPr/>
            <p:nvPr/>
          </p:nvCxnSpPr>
          <p:spPr bwMode="auto">
            <a:xfrm flipV="1">
              <a:off x="3092774" y="2331656"/>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76A67686-C514-4592-8E7E-A7F37493FDF6}"/>
                </a:ext>
              </a:extLst>
            </p:cNvPr>
            <p:cNvCxnSpPr/>
            <p:nvPr/>
          </p:nvCxnSpPr>
          <p:spPr bwMode="auto">
            <a:xfrm flipV="1">
              <a:off x="2634922" y="1899712"/>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7F62F5BE-AF61-4519-B8AE-4F7EEABD6BF1}"/>
                </a:ext>
              </a:extLst>
            </p:cNvPr>
            <p:cNvCxnSpPr/>
            <p:nvPr/>
          </p:nvCxnSpPr>
          <p:spPr bwMode="auto">
            <a:xfrm flipV="1">
              <a:off x="3874607" y="3301237"/>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AF1EE13A-37D5-431E-B482-61CA7B21C0CB}"/>
                </a:ext>
              </a:extLst>
            </p:cNvPr>
            <p:cNvCxnSpPr/>
            <p:nvPr/>
          </p:nvCxnSpPr>
          <p:spPr bwMode="auto">
            <a:xfrm flipV="1">
              <a:off x="3555544" y="2752225"/>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459" name="Straight Connector 458">
              <a:extLst>
                <a:ext uri="{FF2B5EF4-FFF2-40B4-BE49-F238E27FC236}">
                  <a16:creationId xmlns:a16="http://schemas.microsoft.com/office/drawing/2014/main" id="{6290881E-E32E-441D-BC0C-ECDB93958AEE}"/>
                </a:ext>
              </a:extLst>
            </p:cNvPr>
            <p:cNvCxnSpPr/>
            <p:nvPr/>
          </p:nvCxnSpPr>
          <p:spPr bwMode="auto">
            <a:xfrm flipV="1">
              <a:off x="2684982" y="2050455"/>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B61DEE8E-6574-44F1-B638-8A9F877F7BDA}"/>
                </a:ext>
              </a:extLst>
            </p:cNvPr>
            <p:cNvCxnSpPr>
              <a:cxnSpLocks/>
            </p:cNvCxnSpPr>
            <p:nvPr/>
          </p:nvCxnSpPr>
          <p:spPr bwMode="auto">
            <a:xfrm flipV="1">
              <a:off x="3589882" y="2927923"/>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9DDC1DD5-3354-4248-AA07-E076E1555508}"/>
                </a:ext>
              </a:extLst>
            </p:cNvPr>
            <p:cNvCxnSpPr>
              <a:cxnSpLocks/>
            </p:cNvCxnSpPr>
            <p:nvPr/>
          </p:nvCxnSpPr>
          <p:spPr bwMode="auto">
            <a:xfrm flipV="1">
              <a:off x="3215869" y="2493890"/>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4204C82E-CCEB-4559-8C7C-5C57D30BDDDB}"/>
                </a:ext>
              </a:extLst>
            </p:cNvPr>
            <p:cNvCxnSpPr>
              <a:cxnSpLocks/>
            </p:cNvCxnSpPr>
            <p:nvPr/>
          </p:nvCxnSpPr>
          <p:spPr bwMode="auto">
            <a:xfrm flipV="1">
              <a:off x="3159369" y="2420643"/>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3CEEBFCD-F697-4B86-9D0E-757F81248F9F}"/>
                </a:ext>
              </a:extLst>
            </p:cNvPr>
            <p:cNvCxnSpPr>
              <a:cxnSpLocks/>
            </p:cNvCxnSpPr>
            <p:nvPr/>
          </p:nvCxnSpPr>
          <p:spPr bwMode="auto">
            <a:xfrm flipV="1">
              <a:off x="5453162" y="4114374"/>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96ABBFE1-B4EB-4364-B521-B4747F60C7F5}"/>
                </a:ext>
              </a:extLst>
            </p:cNvPr>
            <p:cNvCxnSpPr/>
            <p:nvPr/>
          </p:nvCxnSpPr>
          <p:spPr bwMode="auto">
            <a:xfrm flipV="1">
              <a:off x="7602499" y="4392834"/>
              <a:ext cx="0" cy="106740"/>
            </a:xfrm>
            <a:prstGeom prst="line">
              <a:avLst/>
            </a:prstGeom>
            <a:noFill/>
            <a:ln w="28575" cap="flat" cmpd="sng" algn="ctr">
              <a:solidFill>
                <a:schemeClr val="accent3"/>
              </a:solidFill>
              <a:prstDash val="solid"/>
              <a:round/>
              <a:headEnd type="none" w="med" len="med"/>
              <a:tailEnd type="none" w="med" len="med"/>
            </a:ln>
            <a:effectLst/>
          </p:spPr>
        </p:cxnSp>
      </p:grpSp>
      <p:cxnSp>
        <p:nvCxnSpPr>
          <p:cNvPr id="468" name="Straight Connector 467">
            <a:extLst>
              <a:ext uri="{FF2B5EF4-FFF2-40B4-BE49-F238E27FC236}">
                <a16:creationId xmlns:a16="http://schemas.microsoft.com/office/drawing/2014/main" id="{D43024D0-4CBE-4618-8C71-EBB37884309E}"/>
              </a:ext>
            </a:extLst>
          </p:cNvPr>
          <p:cNvCxnSpPr/>
          <p:nvPr/>
        </p:nvCxnSpPr>
        <p:spPr bwMode="auto">
          <a:xfrm flipV="1">
            <a:off x="3455598" y="4521026"/>
            <a:ext cx="0" cy="82840"/>
          </a:xfrm>
          <a:prstGeom prst="line">
            <a:avLst/>
          </a:prstGeom>
          <a:noFill/>
          <a:ln w="28575" cap="flat" cmpd="sng" algn="ctr">
            <a:solidFill>
              <a:schemeClr val="accent3"/>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AB0AA0B7-E3F9-48AB-AA06-57740B4E5B5A}"/>
              </a:ext>
            </a:extLst>
          </p:cNvPr>
          <p:cNvCxnSpPr/>
          <p:nvPr/>
        </p:nvCxnSpPr>
        <p:spPr bwMode="auto">
          <a:xfrm flipV="1">
            <a:off x="3490524" y="4516546"/>
            <a:ext cx="0" cy="82840"/>
          </a:xfrm>
          <a:prstGeom prst="line">
            <a:avLst/>
          </a:prstGeom>
          <a:noFill/>
          <a:ln w="28575" cap="flat" cmpd="sng" algn="ctr">
            <a:solidFill>
              <a:schemeClr val="accent3"/>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E714EDA6-7375-4FB2-AB8C-82B39D4A4ECE}"/>
              </a:ext>
            </a:extLst>
          </p:cNvPr>
          <p:cNvCxnSpPr/>
          <p:nvPr/>
        </p:nvCxnSpPr>
        <p:spPr bwMode="auto">
          <a:xfrm flipV="1">
            <a:off x="2864674" y="3861640"/>
            <a:ext cx="0" cy="82840"/>
          </a:xfrm>
          <a:prstGeom prst="line">
            <a:avLst/>
          </a:prstGeom>
          <a:noFill/>
          <a:ln w="38100" cap="flat" cmpd="sng" algn="ctr">
            <a:solidFill>
              <a:schemeClr val="accent1"/>
            </a:solidFill>
            <a:prstDash val="solid"/>
            <a:round/>
            <a:headEnd type="none" w="med" len="med"/>
            <a:tailEnd type="none" w="med" len="med"/>
          </a:ln>
          <a:effectLst/>
        </p:spPr>
      </p:cxnSp>
      <p:cxnSp>
        <p:nvCxnSpPr>
          <p:cNvPr id="474" name="Straight Connector 101">
            <a:extLst>
              <a:ext uri="{FF2B5EF4-FFF2-40B4-BE49-F238E27FC236}">
                <a16:creationId xmlns:a16="http://schemas.microsoft.com/office/drawing/2014/main" id="{2774FEBC-0020-433C-AA54-647986C89D3E}"/>
              </a:ext>
            </a:extLst>
          </p:cNvPr>
          <p:cNvCxnSpPr>
            <a:cxnSpLocks noChangeShapeType="1"/>
          </p:cNvCxnSpPr>
          <p:nvPr/>
        </p:nvCxnSpPr>
        <p:spPr bwMode="auto">
          <a:xfrm>
            <a:off x="8420377" y="1787468"/>
            <a:ext cx="0" cy="27909"/>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7" name="Straight Connector 268">
            <a:extLst>
              <a:ext uri="{FF2B5EF4-FFF2-40B4-BE49-F238E27FC236}">
                <a16:creationId xmlns:a16="http://schemas.microsoft.com/office/drawing/2014/main" id="{54162364-F995-408F-96B0-DD1EC9F8ADFC}"/>
              </a:ext>
            </a:extLst>
          </p:cNvPr>
          <p:cNvCxnSpPr>
            <a:cxnSpLocks noChangeShapeType="1"/>
          </p:cNvCxnSpPr>
          <p:nvPr/>
        </p:nvCxnSpPr>
        <p:spPr bwMode="auto">
          <a:xfrm>
            <a:off x="9237630" y="3741842"/>
            <a:ext cx="0" cy="28547"/>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478" name="Straight Connector 389">
            <a:extLst>
              <a:ext uri="{FF2B5EF4-FFF2-40B4-BE49-F238E27FC236}">
                <a16:creationId xmlns:a16="http://schemas.microsoft.com/office/drawing/2014/main" id="{1C984D2A-5E3C-4410-A8DC-0EA21E916E74}"/>
              </a:ext>
            </a:extLst>
          </p:cNvPr>
          <p:cNvCxnSpPr>
            <a:cxnSpLocks noChangeShapeType="1"/>
          </p:cNvCxnSpPr>
          <p:nvPr/>
        </p:nvCxnSpPr>
        <p:spPr bwMode="auto">
          <a:xfrm>
            <a:off x="8260796" y="5137352"/>
            <a:ext cx="0" cy="28341"/>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479" name="Straight Connector 365">
            <a:extLst>
              <a:ext uri="{FF2B5EF4-FFF2-40B4-BE49-F238E27FC236}">
                <a16:creationId xmlns:a16="http://schemas.microsoft.com/office/drawing/2014/main" id="{7824C9C3-A2F2-415A-8E87-1EEBF29ED7FC}"/>
              </a:ext>
            </a:extLst>
          </p:cNvPr>
          <p:cNvCxnSpPr>
            <a:cxnSpLocks noChangeShapeType="1"/>
          </p:cNvCxnSpPr>
          <p:nvPr/>
        </p:nvCxnSpPr>
        <p:spPr bwMode="auto">
          <a:xfrm>
            <a:off x="9220841" y="5603870"/>
            <a:ext cx="0" cy="28341"/>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25613093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3D31E366-1B15-4BC9-91C7-09E23ABB8038}"/>
              </a:ext>
            </a:extLst>
          </p:cNvPr>
          <p:cNvSpPr/>
          <p:nvPr/>
        </p:nvSpPr>
        <p:spPr bwMode="auto">
          <a:xfrm>
            <a:off x="7713161" y="885353"/>
            <a:ext cx="2032338" cy="1026802"/>
          </a:xfrm>
          <a:custGeom>
            <a:avLst/>
            <a:gdLst>
              <a:gd name="connsiteX0" fmla="*/ 0 w 2032338"/>
              <a:gd name="connsiteY0" fmla="*/ 0 h 1026802"/>
              <a:gd name="connsiteX1" fmla="*/ 69872 w 2032338"/>
              <a:gd name="connsiteY1" fmla="*/ 0 h 1026802"/>
              <a:gd name="connsiteX2" fmla="*/ 69872 w 2032338"/>
              <a:gd name="connsiteY2" fmla="*/ 33417 h 1026802"/>
              <a:gd name="connsiteX3" fmla="*/ 69872 w 2032338"/>
              <a:gd name="connsiteY3" fmla="*/ 33417 h 1026802"/>
              <a:gd name="connsiteX4" fmla="*/ 91137 w 2032338"/>
              <a:gd name="connsiteY4" fmla="*/ 54682 h 1026802"/>
              <a:gd name="connsiteX5" fmla="*/ 115440 w 2032338"/>
              <a:gd name="connsiteY5" fmla="*/ 54682 h 1026802"/>
              <a:gd name="connsiteX6" fmla="*/ 115440 w 2032338"/>
              <a:gd name="connsiteY6" fmla="*/ 72909 h 1026802"/>
              <a:gd name="connsiteX7" fmla="*/ 200500 w 2032338"/>
              <a:gd name="connsiteY7" fmla="*/ 72909 h 1026802"/>
              <a:gd name="connsiteX8" fmla="*/ 200500 w 2032338"/>
              <a:gd name="connsiteY8" fmla="*/ 85061 h 1026802"/>
              <a:gd name="connsiteX9" fmla="*/ 249106 w 2032338"/>
              <a:gd name="connsiteY9" fmla="*/ 85061 h 1026802"/>
              <a:gd name="connsiteX10" fmla="*/ 243030 w 2032338"/>
              <a:gd name="connsiteY10" fmla="*/ 91137 h 1026802"/>
              <a:gd name="connsiteX11" fmla="*/ 334167 w 2032338"/>
              <a:gd name="connsiteY11" fmla="*/ 91137 h 1026802"/>
              <a:gd name="connsiteX12" fmla="*/ 334167 w 2032338"/>
              <a:gd name="connsiteY12" fmla="*/ 91137 h 1026802"/>
              <a:gd name="connsiteX13" fmla="*/ 404038 w 2032338"/>
              <a:gd name="connsiteY13" fmla="*/ 91137 h 1026802"/>
              <a:gd name="connsiteX14" fmla="*/ 404038 w 2032338"/>
              <a:gd name="connsiteY14" fmla="*/ 139743 h 1026802"/>
              <a:gd name="connsiteX15" fmla="*/ 522515 w 2032338"/>
              <a:gd name="connsiteY15" fmla="*/ 139743 h 1026802"/>
              <a:gd name="connsiteX16" fmla="*/ 522515 w 2032338"/>
              <a:gd name="connsiteY16" fmla="*/ 167084 h 1026802"/>
              <a:gd name="connsiteX17" fmla="*/ 549856 w 2032338"/>
              <a:gd name="connsiteY17" fmla="*/ 167084 h 1026802"/>
              <a:gd name="connsiteX18" fmla="*/ 549856 w 2032338"/>
              <a:gd name="connsiteY18" fmla="*/ 197462 h 1026802"/>
              <a:gd name="connsiteX19" fmla="*/ 589348 w 2032338"/>
              <a:gd name="connsiteY19" fmla="*/ 197462 h 1026802"/>
              <a:gd name="connsiteX20" fmla="*/ 589348 w 2032338"/>
              <a:gd name="connsiteY20" fmla="*/ 212652 h 1026802"/>
              <a:gd name="connsiteX21" fmla="*/ 616689 w 2032338"/>
              <a:gd name="connsiteY21" fmla="*/ 212652 h 1026802"/>
              <a:gd name="connsiteX22" fmla="*/ 616689 w 2032338"/>
              <a:gd name="connsiteY22" fmla="*/ 243030 h 1026802"/>
              <a:gd name="connsiteX23" fmla="*/ 650105 w 2032338"/>
              <a:gd name="connsiteY23" fmla="*/ 243030 h 1026802"/>
              <a:gd name="connsiteX24" fmla="*/ 650105 w 2032338"/>
              <a:gd name="connsiteY24" fmla="*/ 273409 h 1026802"/>
              <a:gd name="connsiteX25" fmla="*/ 680484 w 2032338"/>
              <a:gd name="connsiteY25" fmla="*/ 273409 h 1026802"/>
              <a:gd name="connsiteX26" fmla="*/ 680484 w 2032338"/>
              <a:gd name="connsiteY26" fmla="*/ 291636 h 1026802"/>
              <a:gd name="connsiteX27" fmla="*/ 704787 w 2032338"/>
              <a:gd name="connsiteY27" fmla="*/ 291636 h 1026802"/>
              <a:gd name="connsiteX28" fmla="*/ 704787 w 2032338"/>
              <a:gd name="connsiteY28" fmla="*/ 315939 h 1026802"/>
              <a:gd name="connsiteX29" fmla="*/ 765545 w 2032338"/>
              <a:gd name="connsiteY29" fmla="*/ 315939 h 1026802"/>
              <a:gd name="connsiteX30" fmla="*/ 765545 w 2032338"/>
              <a:gd name="connsiteY30" fmla="*/ 334167 h 1026802"/>
              <a:gd name="connsiteX31" fmla="*/ 884022 w 2032338"/>
              <a:gd name="connsiteY31" fmla="*/ 334167 h 1026802"/>
              <a:gd name="connsiteX32" fmla="*/ 884022 w 2032338"/>
              <a:gd name="connsiteY32" fmla="*/ 361507 h 1026802"/>
              <a:gd name="connsiteX33" fmla="*/ 926552 w 2032338"/>
              <a:gd name="connsiteY33" fmla="*/ 361507 h 1026802"/>
              <a:gd name="connsiteX34" fmla="*/ 926552 w 2032338"/>
              <a:gd name="connsiteY34" fmla="*/ 385810 h 1026802"/>
              <a:gd name="connsiteX35" fmla="*/ 1035915 w 2032338"/>
              <a:gd name="connsiteY35" fmla="*/ 385810 h 1026802"/>
              <a:gd name="connsiteX36" fmla="*/ 1035915 w 2032338"/>
              <a:gd name="connsiteY36" fmla="*/ 410113 h 1026802"/>
              <a:gd name="connsiteX37" fmla="*/ 1111862 w 2032338"/>
              <a:gd name="connsiteY37" fmla="*/ 410113 h 1026802"/>
              <a:gd name="connsiteX38" fmla="*/ 1111862 w 2032338"/>
              <a:gd name="connsiteY38" fmla="*/ 440492 h 1026802"/>
              <a:gd name="connsiteX39" fmla="*/ 1172620 w 2032338"/>
              <a:gd name="connsiteY39" fmla="*/ 440492 h 1026802"/>
              <a:gd name="connsiteX40" fmla="*/ 1172620 w 2032338"/>
              <a:gd name="connsiteY40" fmla="*/ 467833 h 1026802"/>
              <a:gd name="connsiteX41" fmla="*/ 1303248 w 2032338"/>
              <a:gd name="connsiteY41" fmla="*/ 467833 h 1026802"/>
              <a:gd name="connsiteX42" fmla="*/ 1303248 w 2032338"/>
              <a:gd name="connsiteY42" fmla="*/ 507325 h 1026802"/>
              <a:gd name="connsiteX43" fmla="*/ 1455142 w 2032338"/>
              <a:gd name="connsiteY43" fmla="*/ 507325 h 1026802"/>
              <a:gd name="connsiteX44" fmla="*/ 1455142 w 2032338"/>
              <a:gd name="connsiteY44" fmla="*/ 574159 h 1026802"/>
              <a:gd name="connsiteX45" fmla="*/ 1600960 w 2032338"/>
              <a:gd name="connsiteY45" fmla="*/ 574159 h 1026802"/>
              <a:gd name="connsiteX46" fmla="*/ 1600960 w 2032338"/>
              <a:gd name="connsiteY46" fmla="*/ 668333 h 1026802"/>
              <a:gd name="connsiteX47" fmla="*/ 1755891 w 2032338"/>
              <a:gd name="connsiteY47" fmla="*/ 668333 h 1026802"/>
              <a:gd name="connsiteX48" fmla="*/ 1755891 w 2032338"/>
              <a:gd name="connsiteY48" fmla="*/ 1026802 h 1026802"/>
              <a:gd name="connsiteX49" fmla="*/ 2032338 w 2032338"/>
              <a:gd name="connsiteY49" fmla="*/ 1026802 h 1026802"/>
              <a:gd name="connsiteX0" fmla="*/ 0 w 2032338"/>
              <a:gd name="connsiteY0" fmla="*/ 0 h 1026802"/>
              <a:gd name="connsiteX1" fmla="*/ 69872 w 2032338"/>
              <a:gd name="connsiteY1" fmla="*/ 0 h 1026802"/>
              <a:gd name="connsiteX2" fmla="*/ 69872 w 2032338"/>
              <a:gd name="connsiteY2" fmla="*/ 33417 h 1026802"/>
              <a:gd name="connsiteX3" fmla="*/ 69872 w 2032338"/>
              <a:gd name="connsiteY3" fmla="*/ 33417 h 1026802"/>
              <a:gd name="connsiteX4" fmla="*/ 91137 w 2032338"/>
              <a:gd name="connsiteY4" fmla="*/ 54682 h 1026802"/>
              <a:gd name="connsiteX5" fmla="*/ 115440 w 2032338"/>
              <a:gd name="connsiteY5" fmla="*/ 54682 h 1026802"/>
              <a:gd name="connsiteX6" fmla="*/ 115440 w 2032338"/>
              <a:gd name="connsiteY6" fmla="*/ 72909 h 1026802"/>
              <a:gd name="connsiteX7" fmla="*/ 200500 w 2032338"/>
              <a:gd name="connsiteY7" fmla="*/ 72909 h 1026802"/>
              <a:gd name="connsiteX8" fmla="*/ 200500 w 2032338"/>
              <a:gd name="connsiteY8" fmla="*/ 85061 h 1026802"/>
              <a:gd name="connsiteX9" fmla="*/ 249106 w 2032338"/>
              <a:gd name="connsiteY9" fmla="*/ 85061 h 1026802"/>
              <a:gd name="connsiteX10" fmla="*/ 243030 w 2032338"/>
              <a:gd name="connsiteY10" fmla="*/ 91137 h 1026802"/>
              <a:gd name="connsiteX11" fmla="*/ 334167 w 2032338"/>
              <a:gd name="connsiteY11" fmla="*/ 91137 h 1026802"/>
              <a:gd name="connsiteX12" fmla="*/ 334167 w 2032338"/>
              <a:gd name="connsiteY12" fmla="*/ 91137 h 1026802"/>
              <a:gd name="connsiteX13" fmla="*/ 404038 w 2032338"/>
              <a:gd name="connsiteY13" fmla="*/ 91137 h 1026802"/>
              <a:gd name="connsiteX14" fmla="*/ 404038 w 2032338"/>
              <a:gd name="connsiteY14" fmla="*/ 139743 h 1026802"/>
              <a:gd name="connsiteX15" fmla="*/ 522515 w 2032338"/>
              <a:gd name="connsiteY15" fmla="*/ 139743 h 1026802"/>
              <a:gd name="connsiteX16" fmla="*/ 522515 w 2032338"/>
              <a:gd name="connsiteY16" fmla="*/ 167084 h 1026802"/>
              <a:gd name="connsiteX17" fmla="*/ 549856 w 2032338"/>
              <a:gd name="connsiteY17" fmla="*/ 167084 h 1026802"/>
              <a:gd name="connsiteX18" fmla="*/ 549856 w 2032338"/>
              <a:gd name="connsiteY18" fmla="*/ 197462 h 1026802"/>
              <a:gd name="connsiteX19" fmla="*/ 589348 w 2032338"/>
              <a:gd name="connsiteY19" fmla="*/ 197462 h 1026802"/>
              <a:gd name="connsiteX20" fmla="*/ 589348 w 2032338"/>
              <a:gd name="connsiteY20" fmla="*/ 212652 h 1026802"/>
              <a:gd name="connsiteX21" fmla="*/ 616689 w 2032338"/>
              <a:gd name="connsiteY21" fmla="*/ 212652 h 1026802"/>
              <a:gd name="connsiteX22" fmla="*/ 616689 w 2032338"/>
              <a:gd name="connsiteY22" fmla="*/ 243030 h 1026802"/>
              <a:gd name="connsiteX23" fmla="*/ 650105 w 2032338"/>
              <a:gd name="connsiteY23" fmla="*/ 243030 h 1026802"/>
              <a:gd name="connsiteX24" fmla="*/ 650105 w 2032338"/>
              <a:gd name="connsiteY24" fmla="*/ 273409 h 1026802"/>
              <a:gd name="connsiteX25" fmla="*/ 680484 w 2032338"/>
              <a:gd name="connsiteY25" fmla="*/ 273409 h 1026802"/>
              <a:gd name="connsiteX26" fmla="*/ 680484 w 2032338"/>
              <a:gd name="connsiteY26" fmla="*/ 291636 h 1026802"/>
              <a:gd name="connsiteX27" fmla="*/ 704787 w 2032338"/>
              <a:gd name="connsiteY27" fmla="*/ 291636 h 1026802"/>
              <a:gd name="connsiteX28" fmla="*/ 704787 w 2032338"/>
              <a:gd name="connsiteY28" fmla="*/ 315939 h 1026802"/>
              <a:gd name="connsiteX29" fmla="*/ 765545 w 2032338"/>
              <a:gd name="connsiteY29" fmla="*/ 315939 h 1026802"/>
              <a:gd name="connsiteX30" fmla="*/ 765545 w 2032338"/>
              <a:gd name="connsiteY30" fmla="*/ 334167 h 1026802"/>
              <a:gd name="connsiteX31" fmla="*/ 884022 w 2032338"/>
              <a:gd name="connsiteY31" fmla="*/ 334167 h 1026802"/>
              <a:gd name="connsiteX32" fmla="*/ 884022 w 2032338"/>
              <a:gd name="connsiteY32" fmla="*/ 361507 h 1026802"/>
              <a:gd name="connsiteX33" fmla="*/ 926552 w 2032338"/>
              <a:gd name="connsiteY33" fmla="*/ 361507 h 1026802"/>
              <a:gd name="connsiteX34" fmla="*/ 926552 w 2032338"/>
              <a:gd name="connsiteY34" fmla="*/ 385810 h 1026802"/>
              <a:gd name="connsiteX35" fmla="*/ 1035915 w 2032338"/>
              <a:gd name="connsiteY35" fmla="*/ 385810 h 1026802"/>
              <a:gd name="connsiteX36" fmla="*/ 1035915 w 2032338"/>
              <a:gd name="connsiteY36" fmla="*/ 410113 h 1026802"/>
              <a:gd name="connsiteX37" fmla="*/ 1111862 w 2032338"/>
              <a:gd name="connsiteY37" fmla="*/ 410113 h 1026802"/>
              <a:gd name="connsiteX38" fmla="*/ 1111862 w 2032338"/>
              <a:gd name="connsiteY38" fmla="*/ 440492 h 1026802"/>
              <a:gd name="connsiteX39" fmla="*/ 1172620 w 2032338"/>
              <a:gd name="connsiteY39" fmla="*/ 440492 h 1026802"/>
              <a:gd name="connsiteX40" fmla="*/ 1172620 w 2032338"/>
              <a:gd name="connsiteY40" fmla="*/ 467833 h 1026802"/>
              <a:gd name="connsiteX41" fmla="*/ 1303248 w 2032338"/>
              <a:gd name="connsiteY41" fmla="*/ 467833 h 1026802"/>
              <a:gd name="connsiteX42" fmla="*/ 1303248 w 2032338"/>
              <a:gd name="connsiteY42" fmla="*/ 507325 h 1026802"/>
              <a:gd name="connsiteX43" fmla="*/ 1455142 w 2032338"/>
              <a:gd name="connsiteY43" fmla="*/ 507325 h 1026802"/>
              <a:gd name="connsiteX44" fmla="*/ 1455142 w 2032338"/>
              <a:gd name="connsiteY44" fmla="*/ 574159 h 1026802"/>
              <a:gd name="connsiteX45" fmla="*/ 1600960 w 2032338"/>
              <a:gd name="connsiteY45" fmla="*/ 574159 h 1026802"/>
              <a:gd name="connsiteX46" fmla="*/ 1600960 w 2032338"/>
              <a:gd name="connsiteY46" fmla="*/ 668333 h 1026802"/>
              <a:gd name="connsiteX47" fmla="*/ 1755891 w 2032338"/>
              <a:gd name="connsiteY47" fmla="*/ 668333 h 1026802"/>
              <a:gd name="connsiteX48" fmla="*/ 1755891 w 2032338"/>
              <a:gd name="connsiteY48" fmla="*/ 1026802 h 1026802"/>
              <a:gd name="connsiteX49" fmla="*/ 2032338 w 2032338"/>
              <a:gd name="connsiteY49" fmla="*/ 1026802 h 1026802"/>
              <a:gd name="connsiteX0" fmla="*/ 0 w 2032338"/>
              <a:gd name="connsiteY0" fmla="*/ 0 h 1026802"/>
              <a:gd name="connsiteX1" fmla="*/ 69872 w 2032338"/>
              <a:gd name="connsiteY1" fmla="*/ 0 h 1026802"/>
              <a:gd name="connsiteX2" fmla="*/ 69872 w 2032338"/>
              <a:gd name="connsiteY2" fmla="*/ 33417 h 1026802"/>
              <a:gd name="connsiteX3" fmla="*/ 88099 w 2032338"/>
              <a:gd name="connsiteY3" fmla="*/ 36455 h 1026802"/>
              <a:gd name="connsiteX4" fmla="*/ 91137 w 2032338"/>
              <a:gd name="connsiteY4" fmla="*/ 54682 h 1026802"/>
              <a:gd name="connsiteX5" fmla="*/ 115440 w 2032338"/>
              <a:gd name="connsiteY5" fmla="*/ 54682 h 1026802"/>
              <a:gd name="connsiteX6" fmla="*/ 115440 w 2032338"/>
              <a:gd name="connsiteY6" fmla="*/ 72909 h 1026802"/>
              <a:gd name="connsiteX7" fmla="*/ 200500 w 2032338"/>
              <a:gd name="connsiteY7" fmla="*/ 72909 h 1026802"/>
              <a:gd name="connsiteX8" fmla="*/ 200500 w 2032338"/>
              <a:gd name="connsiteY8" fmla="*/ 85061 h 1026802"/>
              <a:gd name="connsiteX9" fmla="*/ 249106 w 2032338"/>
              <a:gd name="connsiteY9" fmla="*/ 85061 h 1026802"/>
              <a:gd name="connsiteX10" fmla="*/ 243030 w 2032338"/>
              <a:gd name="connsiteY10" fmla="*/ 91137 h 1026802"/>
              <a:gd name="connsiteX11" fmla="*/ 334167 w 2032338"/>
              <a:gd name="connsiteY11" fmla="*/ 91137 h 1026802"/>
              <a:gd name="connsiteX12" fmla="*/ 334167 w 2032338"/>
              <a:gd name="connsiteY12" fmla="*/ 91137 h 1026802"/>
              <a:gd name="connsiteX13" fmla="*/ 404038 w 2032338"/>
              <a:gd name="connsiteY13" fmla="*/ 91137 h 1026802"/>
              <a:gd name="connsiteX14" fmla="*/ 404038 w 2032338"/>
              <a:gd name="connsiteY14" fmla="*/ 139743 h 1026802"/>
              <a:gd name="connsiteX15" fmla="*/ 522515 w 2032338"/>
              <a:gd name="connsiteY15" fmla="*/ 139743 h 1026802"/>
              <a:gd name="connsiteX16" fmla="*/ 522515 w 2032338"/>
              <a:gd name="connsiteY16" fmla="*/ 167084 h 1026802"/>
              <a:gd name="connsiteX17" fmla="*/ 549856 w 2032338"/>
              <a:gd name="connsiteY17" fmla="*/ 167084 h 1026802"/>
              <a:gd name="connsiteX18" fmla="*/ 549856 w 2032338"/>
              <a:gd name="connsiteY18" fmla="*/ 197462 h 1026802"/>
              <a:gd name="connsiteX19" fmla="*/ 589348 w 2032338"/>
              <a:gd name="connsiteY19" fmla="*/ 197462 h 1026802"/>
              <a:gd name="connsiteX20" fmla="*/ 589348 w 2032338"/>
              <a:gd name="connsiteY20" fmla="*/ 212652 h 1026802"/>
              <a:gd name="connsiteX21" fmla="*/ 616689 w 2032338"/>
              <a:gd name="connsiteY21" fmla="*/ 212652 h 1026802"/>
              <a:gd name="connsiteX22" fmla="*/ 616689 w 2032338"/>
              <a:gd name="connsiteY22" fmla="*/ 243030 h 1026802"/>
              <a:gd name="connsiteX23" fmla="*/ 650105 w 2032338"/>
              <a:gd name="connsiteY23" fmla="*/ 243030 h 1026802"/>
              <a:gd name="connsiteX24" fmla="*/ 650105 w 2032338"/>
              <a:gd name="connsiteY24" fmla="*/ 273409 h 1026802"/>
              <a:gd name="connsiteX25" fmla="*/ 680484 w 2032338"/>
              <a:gd name="connsiteY25" fmla="*/ 273409 h 1026802"/>
              <a:gd name="connsiteX26" fmla="*/ 680484 w 2032338"/>
              <a:gd name="connsiteY26" fmla="*/ 291636 h 1026802"/>
              <a:gd name="connsiteX27" fmla="*/ 704787 w 2032338"/>
              <a:gd name="connsiteY27" fmla="*/ 291636 h 1026802"/>
              <a:gd name="connsiteX28" fmla="*/ 704787 w 2032338"/>
              <a:gd name="connsiteY28" fmla="*/ 315939 h 1026802"/>
              <a:gd name="connsiteX29" fmla="*/ 765545 w 2032338"/>
              <a:gd name="connsiteY29" fmla="*/ 315939 h 1026802"/>
              <a:gd name="connsiteX30" fmla="*/ 765545 w 2032338"/>
              <a:gd name="connsiteY30" fmla="*/ 334167 h 1026802"/>
              <a:gd name="connsiteX31" fmla="*/ 884022 w 2032338"/>
              <a:gd name="connsiteY31" fmla="*/ 334167 h 1026802"/>
              <a:gd name="connsiteX32" fmla="*/ 884022 w 2032338"/>
              <a:gd name="connsiteY32" fmla="*/ 361507 h 1026802"/>
              <a:gd name="connsiteX33" fmla="*/ 926552 w 2032338"/>
              <a:gd name="connsiteY33" fmla="*/ 361507 h 1026802"/>
              <a:gd name="connsiteX34" fmla="*/ 926552 w 2032338"/>
              <a:gd name="connsiteY34" fmla="*/ 385810 h 1026802"/>
              <a:gd name="connsiteX35" fmla="*/ 1035915 w 2032338"/>
              <a:gd name="connsiteY35" fmla="*/ 385810 h 1026802"/>
              <a:gd name="connsiteX36" fmla="*/ 1035915 w 2032338"/>
              <a:gd name="connsiteY36" fmla="*/ 410113 h 1026802"/>
              <a:gd name="connsiteX37" fmla="*/ 1111862 w 2032338"/>
              <a:gd name="connsiteY37" fmla="*/ 410113 h 1026802"/>
              <a:gd name="connsiteX38" fmla="*/ 1111862 w 2032338"/>
              <a:gd name="connsiteY38" fmla="*/ 440492 h 1026802"/>
              <a:gd name="connsiteX39" fmla="*/ 1172620 w 2032338"/>
              <a:gd name="connsiteY39" fmla="*/ 440492 h 1026802"/>
              <a:gd name="connsiteX40" fmla="*/ 1172620 w 2032338"/>
              <a:gd name="connsiteY40" fmla="*/ 467833 h 1026802"/>
              <a:gd name="connsiteX41" fmla="*/ 1303248 w 2032338"/>
              <a:gd name="connsiteY41" fmla="*/ 467833 h 1026802"/>
              <a:gd name="connsiteX42" fmla="*/ 1303248 w 2032338"/>
              <a:gd name="connsiteY42" fmla="*/ 507325 h 1026802"/>
              <a:gd name="connsiteX43" fmla="*/ 1455142 w 2032338"/>
              <a:gd name="connsiteY43" fmla="*/ 507325 h 1026802"/>
              <a:gd name="connsiteX44" fmla="*/ 1455142 w 2032338"/>
              <a:gd name="connsiteY44" fmla="*/ 574159 h 1026802"/>
              <a:gd name="connsiteX45" fmla="*/ 1600960 w 2032338"/>
              <a:gd name="connsiteY45" fmla="*/ 574159 h 1026802"/>
              <a:gd name="connsiteX46" fmla="*/ 1600960 w 2032338"/>
              <a:gd name="connsiteY46" fmla="*/ 668333 h 1026802"/>
              <a:gd name="connsiteX47" fmla="*/ 1755891 w 2032338"/>
              <a:gd name="connsiteY47" fmla="*/ 668333 h 1026802"/>
              <a:gd name="connsiteX48" fmla="*/ 1755891 w 2032338"/>
              <a:gd name="connsiteY48" fmla="*/ 1026802 h 1026802"/>
              <a:gd name="connsiteX49" fmla="*/ 2032338 w 2032338"/>
              <a:gd name="connsiteY49" fmla="*/ 1026802 h 1026802"/>
              <a:gd name="connsiteX0" fmla="*/ 0 w 2032338"/>
              <a:gd name="connsiteY0" fmla="*/ 0 h 1026802"/>
              <a:gd name="connsiteX1" fmla="*/ 69872 w 2032338"/>
              <a:gd name="connsiteY1" fmla="*/ 0 h 1026802"/>
              <a:gd name="connsiteX2" fmla="*/ 69872 w 2032338"/>
              <a:gd name="connsiteY2" fmla="*/ 33417 h 1026802"/>
              <a:gd name="connsiteX3" fmla="*/ 88099 w 2032338"/>
              <a:gd name="connsiteY3" fmla="*/ 36455 h 1026802"/>
              <a:gd name="connsiteX4" fmla="*/ 91137 w 2032338"/>
              <a:gd name="connsiteY4" fmla="*/ 54682 h 1026802"/>
              <a:gd name="connsiteX5" fmla="*/ 115440 w 2032338"/>
              <a:gd name="connsiteY5" fmla="*/ 54682 h 1026802"/>
              <a:gd name="connsiteX6" fmla="*/ 115440 w 2032338"/>
              <a:gd name="connsiteY6" fmla="*/ 72909 h 1026802"/>
              <a:gd name="connsiteX7" fmla="*/ 200500 w 2032338"/>
              <a:gd name="connsiteY7" fmla="*/ 72909 h 1026802"/>
              <a:gd name="connsiteX8" fmla="*/ 200500 w 2032338"/>
              <a:gd name="connsiteY8" fmla="*/ 85061 h 1026802"/>
              <a:gd name="connsiteX9" fmla="*/ 249106 w 2032338"/>
              <a:gd name="connsiteY9" fmla="*/ 85061 h 1026802"/>
              <a:gd name="connsiteX10" fmla="*/ 243030 w 2032338"/>
              <a:gd name="connsiteY10" fmla="*/ 91137 h 1026802"/>
              <a:gd name="connsiteX11" fmla="*/ 334167 w 2032338"/>
              <a:gd name="connsiteY11" fmla="*/ 91137 h 1026802"/>
              <a:gd name="connsiteX12" fmla="*/ 334167 w 2032338"/>
              <a:gd name="connsiteY12" fmla="*/ 91137 h 1026802"/>
              <a:gd name="connsiteX13" fmla="*/ 404038 w 2032338"/>
              <a:gd name="connsiteY13" fmla="*/ 91137 h 1026802"/>
              <a:gd name="connsiteX14" fmla="*/ 404038 w 2032338"/>
              <a:gd name="connsiteY14" fmla="*/ 139743 h 1026802"/>
              <a:gd name="connsiteX15" fmla="*/ 522515 w 2032338"/>
              <a:gd name="connsiteY15" fmla="*/ 139743 h 1026802"/>
              <a:gd name="connsiteX16" fmla="*/ 522515 w 2032338"/>
              <a:gd name="connsiteY16" fmla="*/ 167084 h 1026802"/>
              <a:gd name="connsiteX17" fmla="*/ 549856 w 2032338"/>
              <a:gd name="connsiteY17" fmla="*/ 167084 h 1026802"/>
              <a:gd name="connsiteX18" fmla="*/ 549856 w 2032338"/>
              <a:gd name="connsiteY18" fmla="*/ 197462 h 1026802"/>
              <a:gd name="connsiteX19" fmla="*/ 589348 w 2032338"/>
              <a:gd name="connsiteY19" fmla="*/ 197462 h 1026802"/>
              <a:gd name="connsiteX20" fmla="*/ 589348 w 2032338"/>
              <a:gd name="connsiteY20" fmla="*/ 212652 h 1026802"/>
              <a:gd name="connsiteX21" fmla="*/ 616689 w 2032338"/>
              <a:gd name="connsiteY21" fmla="*/ 212652 h 1026802"/>
              <a:gd name="connsiteX22" fmla="*/ 616689 w 2032338"/>
              <a:gd name="connsiteY22" fmla="*/ 243030 h 1026802"/>
              <a:gd name="connsiteX23" fmla="*/ 650105 w 2032338"/>
              <a:gd name="connsiteY23" fmla="*/ 243030 h 1026802"/>
              <a:gd name="connsiteX24" fmla="*/ 650105 w 2032338"/>
              <a:gd name="connsiteY24" fmla="*/ 273409 h 1026802"/>
              <a:gd name="connsiteX25" fmla="*/ 680484 w 2032338"/>
              <a:gd name="connsiteY25" fmla="*/ 273409 h 1026802"/>
              <a:gd name="connsiteX26" fmla="*/ 680484 w 2032338"/>
              <a:gd name="connsiteY26" fmla="*/ 291636 h 1026802"/>
              <a:gd name="connsiteX27" fmla="*/ 704787 w 2032338"/>
              <a:gd name="connsiteY27" fmla="*/ 291636 h 1026802"/>
              <a:gd name="connsiteX28" fmla="*/ 704787 w 2032338"/>
              <a:gd name="connsiteY28" fmla="*/ 315939 h 1026802"/>
              <a:gd name="connsiteX29" fmla="*/ 765545 w 2032338"/>
              <a:gd name="connsiteY29" fmla="*/ 315939 h 1026802"/>
              <a:gd name="connsiteX30" fmla="*/ 765545 w 2032338"/>
              <a:gd name="connsiteY30" fmla="*/ 334167 h 1026802"/>
              <a:gd name="connsiteX31" fmla="*/ 884022 w 2032338"/>
              <a:gd name="connsiteY31" fmla="*/ 334167 h 1026802"/>
              <a:gd name="connsiteX32" fmla="*/ 884022 w 2032338"/>
              <a:gd name="connsiteY32" fmla="*/ 361507 h 1026802"/>
              <a:gd name="connsiteX33" fmla="*/ 926552 w 2032338"/>
              <a:gd name="connsiteY33" fmla="*/ 361507 h 1026802"/>
              <a:gd name="connsiteX34" fmla="*/ 926552 w 2032338"/>
              <a:gd name="connsiteY34" fmla="*/ 385810 h 1026802"/>
              <a:gd name="connsiteX35" fmla="*/ 1035915 w 2032338"/>
              <a:gd name="connsiteY35" fmla="*/ 385810 h 1026802"/>
              <a:gd name="connsiteX36" fmla="*/ 1035915 w 2032338"/>
              <a:gd name="connsiteY36" fmla="*/ 410113 h 1026802"/>
              <a:gd name="connsiteX37" fmla="*/ 1111862 w 2032338"/>
              <a:gd name="connsiteY37" fmla="*/ 410113 h 1026802"/>
              <a:gd name="connsiteX38" fmla="*/ 1111862 w 2032338"/>
              <a:gd name="connsiteY38" fmla="*/ 440492 h 1026802"/>
              <a:gd name="connsiteX39" fmla="*/ 1172620 w 2032338"/>
              <a:gd name="connsiteY39" fmla="*/ 440492 h 1026802"/>
              <a:gd name="connsiteX40" fmla="*/ 1172620 w 2032338"/>
              <a:gd name="connsiteY40" fmla="*/ 467833 h 1026802"/>
              <a:gd name="connsiteX41" fmla="*/ 1303248 w 2032338"/>
              <a:gd name="connsiteY41" fmla="*/ 467833 h 1026802"/>
              <a:gd name="connsiteX42" fmla="*/ 1303248 w 2032338"/>
              <a:gd name="connsiteY42" fmla="*/ 507325 h 1026802"/>
              <a:gd name="connsiteX43" fmla="*/ 1455142 w 2032338"/>
              <a:gd name="connsiteY43" fmla="*/ 507325 h 1026802"/>
              <a:gd name="connsiteX44" fmla="*/ 1455142 w 2032338"/>
              <a:gd name="connsiteY44" fmla="*/ 574159 h 1026802"/>
              <a:gd name="connsiteX45" fmla="*/ 1600960 w 2032338"/>
              <a:gd name="connsiteY45" fmla="*/ 574159 h 1026802"/>
              <a:gd name="connsiteX46" fmla="*/ 1600960 w 2032338"/>
              <a:gd name="connsiteY46" fmla="*/ 668333 h 1026802"/>
              <a:gd name="connsiteX47" fmla="*/ 1755891 w 2032338"/>
              <a:gd name="connsiteY47" fmla="*/ 668333 h 1026802"/>
              <a:gd name="connsiteX48" fmla="*/ 1755891 w 2032338"/>
              <a:gd name="connsiteY48" fmla="*/ 1026802 h 1026802"/>
              <a:gd name="connsiteX49" fmla="*/ 2032338 w 2032338"/>
              <a:gd name="connsiteY49" fmla="*/ 1026802 h 1026802"/>
              <a:gd name="connsiteX0" fmla="*/ 0 w 2032338"/>
              <a:gd name="connsiteY0" fmla="*/ 0 h 1026802"/>
              <a:gd name="connsiteX1" fmla="*/ 69872 w 2032338"/>
              <a:gd name="connsiteY1" fmla="*/ 0 h 1026802"/>
              <a:gd name="connsiteX2" fmla="*/ 69872 w 2032338"/>
              <a:gd name="connsiteY2" fmla="*/ 33417 h 1026802"/>
              <a:gd name="connsiteX3" fmla="*/ 88099 w 2032338"/>
              <a:gd name="connsiteY3" fmla="*/ 36455 h 1026802"/>
              <a:gd name="connsiteX4" fmla="*/ 91137 w 2032338"/>
              <a:gd name="connsiteY4" fmla="*/ 54682 h 1026802"/>
              <a:gd name="connsiteX5" fmla="*/ 115440 w 2032338"/>
              <a:gd name="connsiteY5" fmla="*/ 54682 h 1026802"/>
              <a:gd name="connsiteX6" fmla="*/ 115440 w 2032338"/>
              <a:gd name="connsiteY6" fmla="*/ 72909 h 1026802"/>
              <a:gd name="connsiteX7" fmla="*/ 200500 w 2032338"/>
              <a:gd name="connsiteY7" fmla="*/ 72909 h 1026802"/>
              <a:gd name="connsiteX8" fmla="*/ 200500 w 2032338"/>
              <a:gd name="connsiteY8" fmla="*/ 85061 h 1026802"/>
              <a:gd name="connsiteX9" fmla="*/ 249106 w 2032338"/>
              <a:gd name="connsiteY9" fmla="*/ 85061 h 1026802"/>
              <a:gd name="connsiteX10" fmla="*/ 243030 w 2032338"/>
              <a:gd name="connsiteY10" fmla="*/ 91137 h 1026802"/>
              <a:gd name="connsiteX11" fmla="*/ 334167 w 2032338"/>
              <a:gd name="connsiteY11" fmla="*/ 91137 h 1026802"/>
              <a:gd name="connsiteX12" fmla="*/ 334167 w 2032338"/>
              <a:gd name="connsiteY12" fmla="*/ 91137 h 1026802"/>
              <a:gd name="connsiteX13" fmla="*/ 404038 w 2032338"/>
              <a:gd name="connsiteY13" fmla="*/ 91137 h 1026802"/>
              <a:gd name="connsiteX14" fmla="*/ 404038 w 2032338"/>
              <a:gd name="connsiteY14" fmla="*/ 139743 h 1026802"/>
              <a:gd name="connsiteX15" fmla="*/ 522515 w 2032338"/>
              <a:gd name="connsiteY15" fmla="*/ 139743 h 1026802"/>
              <a:gd name="connsiteX16" fmla="*/ 522515 w 2032338"/>
              <a:gd name="connsiteY16" fmla="*/ 167084 h 1026802"/>
              <a:gd name="connsiteX17" fmla="*/ 549856 w 2032338"/>
              <a:gd name="connsiteY17" fmla="*/ 167084 h 1026802"/>
              <a:gd name="connsiteX18" fmla="*/ 549856 w 2032338"/>
              <a:gd name="connsiteY18" fmla="*/ 197462 h 1026802"/>
              <a:gd name="connsiteX19" fmla="*/ 589348 w 2032338"/>
              <a:gd name="connsiteY19" fmla="*/ 197462 h 1026802"/>
              <a:gd name="connsiteX20" fmla="*/ 589348 w 2032338"/>
              <a:gd name="connsiteY20" fmla="*/ 212652 h 1026802"/>
              <a:gd name="connsiteX21" fmla="*/ 616689 w 2032338"/>
              <a:gd name="connsiteY21" fmla="*/ 212652 h 1026802"/>
              <a:gd name="connsiteX22" fmla="*/ 616689 w 2032338"/>
              <a:gd name="connsiteY22" fmla="*/ 243030 h 1026802"/>
              <a:gd name="connsiteX23" fmla="*/ 650105 w 2032338"/>
              <a:gd name="connsiteY23" fmla="*/ 243030 h 1026802"/>
              <a:gd name="connsiteX24" fmla="*/ 650105 w 2032338"/>
              <a:gd name="connsiteY24" fmla="*/ 273409 h 1026802"/>
              <a:gd name="connsiteX25" fmla="*/ 680484 w 2032338"/>
              <a:gd name="connsiteY25" fmla="*/ 273409 h 1026802"/>
              <a:gd name="connsiteX26" fmla="*/ 680484 w 2032338"/>
              <a:gd name="connsiteY26" fmla="*/ 291636 h 1026802"/>
              <a:gd name="connsiteX27" fmla="*/ 704787 w 2032338"/>
              <a:gd name="connsiteY27" fmla="*/ 291636 h 1026802"/>
              <a:gd name="connsiteX28" fmla="*/ 704787 w 2032338"/>
              <a:gd name="connsiteY28" fmla="*/ 315939 h 1026802"/>
              <a:gd name="connsiteX29" fmla="*/ 765545 w 2032338"/>
              <a:gd name="connsiteY29" fmla="*/ 315939 h 1026802"/>
              <a:gd name="connsiteX30" fmla="*/ 765545 w 2032338"/>
              <a:gd name="connsiteY30" fmla="*/ 334167 h 1026802"/>
              <a:gd name="connsiteX31" fmla="*/ 884022 w 2032338"/>
              <a:gd name="connsiteY31" fmla="*/ 334167 h 1026802"/>
              <a:gd name="connsiteX32" fmla="*/ 884022 w 2032338"/>
              <a:gd name="connsiteY32" fmla="*/ 361507 h 1026802"/>
              <a:gd name="connsiteX33" fmla="*/ 926552 w 2032338"/>
              <a:gd name="connsiteY33" fmla="*/ 361507 h 1026802"/>
              <a:gd name="connsiteX34" fmla="*/ 926552 w 2032338"/>
              <a:gd name="connsiteY34" fmla="*/ 385810 h 1026802"/>
              <a:gd name="connsiteX35" fmla="*/ 1035915 w 2032338"/>
              <a:gd name="connsiteY35" fmla="*/ 385810 h 1026802"/>
              <a:gd name="connsiteX36" fmla="*/ 1035915 w 2032338"/>
              <a:gd name="connsiteY36" fmla="*/ 410113 h 1026802"/>
              <a:gd name="connsiteX37" fmla="*/ 1111862 w 2032338"/>
              <a:gd name="connsiteY37" fmla="*/ 410113 h 1026802"/>
              <a:gd name="connsiteX38" fmla="*/ 1111862 w 2032338"/>
              <a:gd name="connsiteY38" fmla="*/ 440492 h 1026802"/>
              <a:gd name="connsiteX39" fmla="*/ 1172620 w 2032338"/>
              <a:gd name="connsiteY39" fmla="*/ 440492 h 1026802"/>
              <a:gd name="connsiteX40" fmla="*/ 1172620 w 2032338"/>
              <a:gd name="connsiteY40" fmla="*/ 467833 h 1026802"/>
              <a:gd name="connsiteX41" fmla="*/ 1303248 w 2032338"/>
              <a:gd name="connsiteY41" fmla="*/ 467833 h 1026802"/>
              <a:gd name="connsiteX42" fmla="*/ 1303248 w 2032338"/>
              <a:gd name="connsiteY42" fmla="*/ 507325 h 1026802"/>
              <a:gd name="connsiteX43" fmla="*/ 1455142 w 2032338"/>
              <a:gd name="connsiteY43" fmla="*/ 507325 h 1026802"/>
              <a:gd name="connsiteX44" fmla="*/ 1455142 w 2032338"/>
              <a:gd name="connsiteY44" fmla="*/ 574159 h 1026802"/>
              <a:gd name="connsiteX45" fmla="*/ 1600960 w 2032338"/>
              <a:gd name="connsiteY45" fmla="*/ 574159 h 1026802"/>
              <a:gd name="connsiteX46" fmla="*/ 1600960 w 2032338"/>
              <a:gd name="connsiteY46" fmla="*/ 668333 h 1026802"/>
              <a:gd name="connsiteX47" fmla="*/ 1755891 w 2032338"/>
              <a:gd name="connsiteY47" fmla="*/ 668333 h 1026802"/>
              <a:gd name="connsiteX48" fmla="*/ 1755891 w 2032338"/>
              <a:gd name="connsiteY48" fmla="*/ 1026802 h 1026802"/>
              <a:gd name="connsiteX49" fmla="*/ 2032338 w 2032338"/>
              <a:gd name="connsiteY49" fmla="*/ 1026802 h 1026802"/>
              <a:gd name="connsiteX0" fmla="*/ 0 w 2032338"/>
              <a:gd name="connsiteY0" fmla="*/ 0 h 1026802"/>
              <a:gd name="connsiteX1" fmla="*/ 69872 w 2032338"/>
              <a:gd name="connsiteY1" fmla="*/ 0 h 1026802"/>
              <a:gd name="connsiteX2" fmla="*/ 69872 w 2032338"/>
              <a:gd name="connsiteY2" fmla="*/ 33417 h 1026802"/>
              <a:gd name="connsiteX3" fmla="*/ 88099 w 2032338"/>
              <a:gd name="connsiteY3" fmla="*/ 36455 h 1026802"/>
              <a:gd name="connsiteX4" fmla="*/ 91137 w 2032338"/>
              <a:gd name="connsiteY4" fmla="*/ 54682 h 1026802"/>
              <a:gd name="connsiteX5" fmla="*/ 115440 w 2032338"/>
              <a:gd name="connsiteY5" fmla="*/ 54682 h 1026802"/>
              <a:gd name="connsiteX6" fmla="*/ 115440 w 2032338"/>
              <a:gd name="connsiteY6" fmla="*/ 72909 h 1026802"/>
              <a:gd name="connsiteX7" fmla="*/ 200500 w 2032338"/>
              <a:gd name="connsiteY7" fmla="*/ 72909 h 1026802"/>
              <a:gd name="connsiteX8" fmla="*/ 200500 w 2032338"/>
              <a:gd name="connsiteY8" fmla="*/ 85061 h 1026802"/>
              <a:gd name="connsiteX9" fmla="*/ 249106 w 2032338"/>
              <a:gd name="connsiteY9" fmla="*/ 85061 h 1026802"/>
              <a:gd name="connsiteX10" fmla="*/ 243030 w 2032338"/>
              <a:gd name="connsiteY10" fmla="*/ 91137 h 1026802"/>
              <a:gd name="connsiteX11" fmla="*/ 334167 w 2032338"/>
              <a:gd name="connsiteY11" fmla="*/ 91137 h 1026802"/>
              <a:gd name="connsiteX12" fmla="*/ 334167 w 2032338"/>
              <a:gd name="connsiteY12" fmla="*/ 91137 h 1026802"/>
              <a:gd name="connsiteX13" fmla="*/ 404038 w 2032338"/>
              <a:gd name="connsiteY13" fmla="*/ 91137 h 1026802"/>
              <a:gd name="connsiteX14" fmla="*/ 404038 w 2032338"/>
              <a:gd name="connsiteY14" fmla="*/ 139743 h 1026802"/>
              <a:gd name="connsiteX15" fmla="*/ 522515 w 2032338"/>
              <a:gd name="connsiteY15" fmla="*/ 139743 h 1026802"/>
              <a:gd name="connsiteX16" fmla="*/ 522515 w 2032338"/>
              <a:gd name="connsiteY16" fmla="*/ 167084 h 1026802"/>
              <a:gd name="connsiteX17" fmla="*/ 549856 w 2032338"/>
              <a:gd name="connsiteY17" fmla="*/ 167084 h 1026802"/>
              <a:gd name="connsiteX18" fmla="*/ 549856 w 2032338"/>
              <a:gd name="connsiteY18" fmla="*/ 197462 h 1026802"/>
              <a:gd name="connsiteX19" fmla="*/ 589348 w 2032338"/>
              <a:gd name="connsiteY19" fmla="*/ 197462 h 1026802"/>
              <a:gd name="connsiteX20" fmla="*/ 589348 w 2032338"/>
              <a:gd name="connsiteY20" fmla="*/ 212652 h 1026802"/>
              <a:gd name="connsiteX21" fmla="*/ 616689 w 2032338"/>
              <a:gd name="connsiteY21" fmla="*/ 212652 h 1026802"/>
              <a:gd name="connsiteX22" fmla="*/ 616689 w 2032338"/>
              <a:gd name="connsiteY22" fmla="*/ 243030 h 1026802"/>
              <a:gd name="connsiteX23" fmla="*/ 650105 w 2032338"/>
              <a:gd name="connsiteY23" fmla="*/ 243030 h 1026802"/>
              <a:gd name="connsiteX24" fmla="*/ 650105 w 2032338"/>
              <a:gd name="connsiteY24" fmla="*/ 273409 h 1026802"/>
              <a:gd name="connsiteX25" fmla="*/ 680484 w 2032338"/>
              <a:gd name="connsiteY25" fmla="*/ 273409 h 1026802"/>
              <a:gd name="connsiteX26" fmla="*/ 680484 w 2032338"/>
              <a:gd name="connsiteY26" fmla="*/ 291636 h 1026802"/>
              <a:gd name="connsiteX27" fmla="*/ 704787 w 2032338"/>
              <a:gd name="connsiteY27" fmla="*/ 291636 h 1026802"/>
              <a:gd name="connsiteX28" fmla="*/ 704787 w 2032338"/>
              <a:gd name="connsiteY28" fmla="*/ 315939 h 1026802"/>
              <a:gd name="connsiteX29" fmla="*/ 765545 w 2032338"/>
              <a:gd name="connsiteY29" fmla="*/ 315939 h 1026802"/>
              <a:gd name="connsiteX30" fmla="*/ 765545 w 2032338"/>
              <a:gd name="connsiteY30" fmla="*/ 334167 h 1026802"/>
              <a:gd name="connsiteX31" fmla="*/ 884022 w 2032338"/>
              <a:gd name="connsiteY31" fmla="*/ 334167 h 1026802"/>
              <a:gd name="connsiteX32" fmla="*/ 884022 w 2032338"/>
              <a:gd name="connsiteY32" fmla="*/ 361507 h 1026802"/>
              <a:gd name="connsiteX33" fmla="*/ 926552 w 2032338"/>
              <a:gd name="connsiteY33" fmla="*/ 361507 h 1026802"/>
              <a:gd name="connsiteX34" fmla="*/ 926552 w 2032338"/>
              <a:gd name="connsiteY34" fmla="*/ 385810 h 1026802"/>
              <a:gd name="connsiteX35" fmla="*/ 1035915 w 2032338"/>
              <a:gd name="connsiteY35" fmla="*/ 385810 h 1026802"/>
              <a:gd name="connsiteX36" fmla="*/ 1035915 w 2032338"/>
              <a:gd name="connsiteY36" fmla="*/ 410113 h 1026802"/>
              <a:gd name="connsiteX37" fmla="*/ 1111862 w 2032338"/>
              <a:gd name="connsiteY37" fmla="*/ 410113 h 1026802"/>
              <a:gd name="connsiteX38" fmla="*/ 1111862 w 2032338"/>
              <a:gd name="connsiteY38" fmla="*/ 440492 h 1026802"/>
              <a:gd name="connsiteX39" fmla="*/ 1172620 w 2032338"/>
              <a:gd name="connsiteY39" fmla="*/ 440492 h 1026802"/>
              <a:gd name="connsiteX40" fmla="*/ 1172620 w 2032338"/>
              <a:gd name="connsiteY40" fmla="*/ 467833 h 1026802"/>
              <a:gd name="connsiteX41" fmla="*/ 1303248 w 2032338"/>
              <a:gd name="connsiteY41" fmla="*/ 467833 h 1026802"/>
              <a:gd name="connsiteX42" fmla="*/ 1303248 w 2032338"/>
              <a:gd name="connsiteY42" fmla="*/ 507325 h 1026802"/>
              <a:gd name="connsiteX43" fmla="*/ 1455142 w 2032338"/>
              <a:gd name="connsiteY43" fmla="*/ 507325 h 1026802"/>
              <a:gd name="connsiteX44" fmla="*/ 1455142 w 2032338"/>
              <a:gd name="connsiteY44" fmla="*/ 574159 h 1026802"/>
              <a:gd name="connsiteX45" fmla="*/ 1600960 w 2032338"/>
              <a:gd name="connsiteY45" fmla="*/ 574159 h 1026802"/>
              <a:gd name="connsiteX46" fmla="*/ 1600960 w 2032338"/>
              <a:gd name="connsiteY46" fmla="*/ 668333 h 1026802"/>
              <a:gd name="connsiteX47" fmla="*/ 1755891 w 2032338"/>
              <a:gd name="connsiteY47" fmla="*/ 668333 h 1026802"/>
              <a:gd name="connsiteX48" fmla="*/ 1755891 w 2032338"/>
              <a:gd name="connsiteY48" fmla="*/ 1026802 h 1026802"/>
              <a:gd name="connsiteX49" fmla="*/ 2032338 w 2032338"/>
              <a:gd name="connsiteY49" fmla="*/ 1026802 h 102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32338" h="1026802">
                <a:moveTo>
                  <a:pt x="0" y="0"/>
                </a:moveTo>
                <a:lnTo>
                  <a:pt x="69872" y="0"/>
                </a:lnTo>
                <a:lnTo>
                  <a:pt x="69872" y="33417"/>
                </a:lnTo>
                <a:cubicBezTo>
                  <a:pt x="72910" y="39493"/>
                  <a:pt x="78985" y="34936"/>
                  <a:pt x="88099" y="36455"/>
                </a:cubicBezTo>
                <a:lnTo>
                  <a:pt x="91137" y="54682"/>
                </a:lnTo>
                <a:lnTo>
                  <a:pt x="115440" y="54682"/>
                </a:lnTo>
                <a:lnTo>
                  <a:pt x="115440" y="72909"/>
                </a:lnTo>
                <a:lnTo>
                  <a:pt x="200500" y="72909"/>
                </a:lnTo>
                <a:lnTo>
                  <a:pt x="200500" y="85061"/>
                </a:lnTo>
                <a:lnTo>
                  <a:pt x="249106" y="85061"/>
                </a:lnTo>
                <a:lnTo>
                  <a:pt x="243030" y="91137"/>
                </a:lnTo>
                <a:lnTo>
                  <a:pt x="334167" y="91137"/>
                </a:lnTo>
                <a:lnTo>
                  <a:pt x="334167" y="91137"/>
                </a:lnTo>
                <a:lnTo>
                  <a:pt x="404038" y="91137"/>
                </a:lnTo>
                <a:lnTo>
                  <a:pt x="404038" y="139743"/>
                </a:lnTo>
                <a:lnTo>
                  <a:pt x="522515" y="139743"/>
                </a:lnTo>
                <a:lnTo>
                  <a:pt x="522515" y="167084"/>
                </a:lnTo>
                <a:lnTo>
                  <a:pt x="549856" y="167084"/>
                </a:lnTo>
                <a:lnTo>
                  <a:pt x="549856" y="197462"/>
                </a:lnTo>
                <a:lnTo>
                  <a:pt x="589348" y="197462"/>
                </a:lnTo>
                <a:lnTo>
                  <a:pt x="589348" y="212652"/>
                </a:lnTo>
                <a:lnTo>
                  <a:pt x="616689" y="212652"/>
                </a:lnTo>
                <a:lnTo>
                  <a:pt x="616689" y="243030"/>
                </a:lnTo>
                <a:lnTo>
                  <a:pt x="650105" y="243030"/>
                </a:lnTo>
                <a:lnTo>
                  <a:pt x="650105" y="273409"/>
                </a:lnTo>
                <a:lnTo>
                  <a:pt x="680484" y="273409"/>
                </a:lnTo>
                <a:lnTo>
                  <a:pt x="680484" y="291636"/>
                </a:lnTo>
                <a:lnTo>
                  <a:pt x="704787" y="291636"/>
                </a:lnTo>
                <a:lnTo>
                  <a:pt x="704787" y="315939"/>
                </a:lnTo>
                <a:lnTo>
                  <a:pt x="765545" y="315939"/>
                </a:lnTo>
                <a:lnTo>
                  <a:pt x="765545" y="334167"/>
                </a:lnTo>
                <a:lnTo>
                  <a:pt x="884022" y="334167"/>
                </a:lnTo>
                <a:lnTo>
                  <a:pt x="884022" y="361507"/>
                </a:lnTo>
                <a:lnTo>
                  <a:pt x="926552" y="361507"/>
                </a:lnTo>
                <a:lnTo>
                  <a:pt x="926552" y="385810"/>
                </a:lnTo>
                <a:lnTo>
                  <a:pt x="1035915" y="385810"/>
                </a:lnTo>
                <a:lnTo>
                  <a:pt x="1035915" y="410113"/>
                </a:lnTo>
                <a:lnTo>
                  <a:pt x="1111862" y="410113"/>
                </a:lnTo>
                <a:lnTo>
                  <a:pt x="1111862" y="440492"/>
                </a:lnTo>
                <a:lnTo>
                  <a:pt x="1172620" y="440492"/>
                </a:lnTo>
                <a:lnTo>
                  <a:pt x="1172620" y="467833"/>
                </a:lnTo>
                <a:lnTo>
                  <a:pt x="1303248" y="467833"/>
                </a:lnTo>
                <a:lnTo>
                  <a:pt x="1303248" y="507325"/>
                </a:lnTo>
                <a:lnTo>
                  <a:pt x="1455142" y="507325"/>
                </a:lnTo>
                <a:lnTo>
                  <a:pt x="1455142" y="574159"/>
                </a:lnTo>
                <a:lnTo>
                  <a:pt x="1600960" y="574159"/>
                </a:lnTo>
                <a:lnTo>
                  <a:pt x="1600960" y="668333"/>
                </a:lnTo>
                <a:lnTo>
                  <a:pt x="1755891" y="668333"/>
                </a:lnTo>
                <a:lnTo>
                  <a:pt x="1755891" y="1026802"/>
                </a:lnTo>
                <a:lnTo>
                  <a:pt x="2032338" y="1026802"/>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 name="Title 1">
            <a:extLst>
              <a:ext uri="{FF2B5EF4-FFF2-40B4-BE49-F238E27FC236}">
                <a16:creationId xmlns:a16="http://schemas.microsoft.com/office/drawing/2014/main" id="{5D432D26-DBE8-C540-AFF8-7C919155BA3A}"/>
              </a:ext>
            </a:extLst>
          </p:cNvPr>
          <p:cNvSpPr>
            <a:spLocks noGrp="1"/>
          </p:cNvSpPr>
          <p:nvPr>
            <p:ph type="title"/>
          </p:nvPr>
        </p:nvSpPr>
        <p:spPr/>
        <p:txBody>
          <a:bodyPr/>
          <a:lstStyle/>
          <a:p>
            <a:r>
              <a:rPr lang="en-US" dirty="0"/>
              <a:t>KEYNOTE-407: OS</a:t>
            </a:r>
          </a:p>
        </p:txBody>
      </p:sp>
      <p:sp>
        <p:nvSpPr>
          <p:cNvPr id="6" name="TextBox 5">
            <a:extLst>
              <a:ext uri="{FF2B5EF4-FFF2-40B4-BE49-F238E27FC236}">
                <a16:creationId xmlns:a16="http://schemas.microsoft.com/office/drawing/2014/main" id="{21DEFD0F-E4B7-3E43-BCE2-9F65D47EF19C}"/>
              </a:ext>
            </a:extLst>
          </p:cNvPr>
          <p:cNvSpPr txBox="1"/>
          <p:nvPr/>
        </p:nvSpPr>
        <p:spPr bwMode="auto">
          <a:xfrm>
            <a:off x="8509963" y="711729"/>
            <a:ext cx="1008609" cy="307777"/>
          </a:xfrm>
          <a:prstGeom prst="rect">
            <a:avLst/>
          </a:prstGeom>
          <a:solidFill>
            <a:schemeClr val="tx1"/>
          </a:solidFill>
          <a:ln>
            <a:noFill/>
          </a:ln>
        </p:spPr>
        <p:txBody>
          <a:bodyPr wrap="none" rtlCol="0">
            <a:spAutoFit/>
          </a:bodyPr>
          <a:lstStyle/>
          <a:p>
            <a:pPr marL="0" marR="0" lvl="0" indent="0" algn="l" defTabSz="6858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&lt; 1%</a:t>
            </a:r>
          </a:p>
        </p:txBody>
      </p:sp>
      <p:sp>
        <p:nvSpPr>
          <p:cNvPr id="12" name="TextBox 11">
            <a:extLst>
              <a:ext uri="{FF2B5EF4-FFF2-40B4-BE49-F238E27FC236}">
                <a16:creationId xmlns:a16="http://schemas.microsoft.com/office/drawing/2014/main" id="{FC6B4319-5B92-7A48-BFCF-9889B57D7E23}"/>
              </a:ext>
            </a:extLst>
          </p:cNvPr>
          <p:cNvSpPr txBox="1"/>
          <p:nvPr/>
        </p:nvSpPr>
        <p:spPr>
          <a:xfrm>
            <a:off x="256441" y="6360384"/>
            <a:ext cx="25154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rPr>
              <a:t>Paz Ares et al ASCO 2018</a:t>
            </a:r>
          </a:p>
        </p:txBody>
      </p:sp>
      <p:sp>
        <p:nvSpPr>
          <p:cNvPr id="11" name="Text Box 11">
            <a:extLst>
              <a:ext uri="{FF2B5EF4-FFF2-40B4-BE49-F238E27FC236}">
                <a16:creationId xmlns:a16="http://schemas.microsoft.com/office/drawing/2014/main" id="{215FFF5F-CC2E-40B7-8E92-F70E3A67F3EE}"/>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Paz-Ares. ASCO 2018. Abstract 105. Paz-Ares. NEJM. 2018;379:2040.</a:t>
            </a:r>
          </a:p>
        </p:txBody>
      </p:sp>
      <p:grpSp>
        <p:nvGrpSpPr>
          <p:cNvPr id="13" name="Group 7">
            <a:extLst>
              <a:ext uri="{FF2B5EF4-FFF2-40B4-BE49-F238E27FC236}">
                <a16:creationId xmlns:a16="http://schemas.microsoft.com/office/drawing/2014/main" id="{9C6D4DAA-14F9-45E3-A772-FFEDCAE6EF61}"/>
              </a:ext>
            </a:extLst>
          </p:cNvPr>
          <p:cNvGrpSpPr>
            <a:grpSpLocks/>
          </p:cNvGrpSpPr>
          <p:nvPr/>
        </p:nvGrpSpPr>
        <p:grpSpPr bwMode="auto">
          <a:xfrm>
            <a:off x="9389569" y="6216652"/>
            <a:ext cx="2488502" cy="447822"/>
            <a:chOff x="9527309" y="3551529"/>
            <a:chExt cx="2488502" cy="448324"/>
          </a:xfrm>
        </p:grpSpPr>
        <p:pic>
          <p:nvPicPr>
            <p:cNvPr id="14" name="Picture 9">
              <a:extLst>
                <a:ext uri="{FF2B5EF4-FFF2-40B4-BE49-F238E27FC236}">
                  <a16:creationId xmlns:a16="http://schemas.microsoft.com/office/drawing/2014/main" id="{E5993A18-A80E-4E29-82C1-8A64F98825EB}"/>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5" name="Rectangle 8">
              <a:extLst>
                <a:ext uri="{FF2B5EF4-FFF2-40B4-BE49-F238E27FC236}">
                  <a16:creationId xmlns:a16="http://schemas.microsoft.com/office/drawing/2014/main" id="{B3DF6EE9-E00D-4A05-8472-D93EB750462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6" name="Shape 503">
            <a:extLst>
              <a:ext uri="{FF2B5EF4-FFF2-40B4-BE49-F238E27FC236}">
                <a16:creationId xmlns:a16="http://schemas.microsoft.com/office/drawing/2014/main" id="{F3619C0B-1758-4BBA-B193-2C1BDC36395B}"/>
              </a:ext>
            </a:extLst>
          </p:cNvPr>
          <p:cNvSpPr txBox="1"/>
          <p:nvPr/>
        </p:nvSpPr>
        <p:spPr>
          <a:xfrm>
            <a:off x="1659974" y="1544991"/>
            <a:ext cx="4123373" cy="276999"/>
          </a:xfrm>
          <a:prstGeom prst="rect">
            <a:avLst/>
          </a:prstGeom>
          <a:noFill/>
          <a:ln>
            <a:noFill/>
          </a:ln>
        </p:spPr>
        <p:txBody>
          <a:bodyPr spcFirstLastPara="1" wrap="square" lIns="68569" tIns="34275" rIns="68569" bIns="3427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Calibri"/>
                <a:cs typeface="Calibri"/>
                <a:sym typeface="Calibri"/>
              </a:rPr>
              <a:t>OS (ITT)</a:t>
            </a:r>
            <a:endParaRPr kumimoji="0"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7" name="Rectangle 1">
            <a:extLst>
              <a:ext uri="{FF2B5EF4-FFF2-40B4-BE49-F238E27FC236}">
                <a16:creationId xmlns:a16="http://schemas.microsoft.com/office/drawing/2014/main" id="{54CCC968-5BF1-480A-A302-27356DAA2CE9}"/>
              </a:ext>
            </a:extLst>
          </p:cNvPr>
          <p:cNvSpPr>
            <a:spLocks noChangeArrowheads="1"/>
          </p:cNvSpPr>
          <p:nvPr/>
        </p:nvSpPr>
        <p:spPr bwMode="auto">
          <a:xfrm>
            <a:off x="1089232" y="4272074"/>
            <a:ext cx="1802096"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0.64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0.49-0.85;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 .0008)</a:t>
            </a:r>
          </a:p>
        </p:txBody>
      </p:sp>
      <p:sp>
        <p:nvSpPr>
          <p:cNvPr id="18" name="TextBox 17">
            <a:extLst>
              <a:ext uri="{FF2B5EF4-FFF2-40B4-BE49-F238E27FC236}">
                <a16:creationId xmlns:a16="http://schemas.microsoft.com/office/drawing/2014/main" id="{DAF14FD0-07E1-4BA3-8FFF-8483AEFF454F}"/>
              </a:ext>
            </a:extLst>
          </p:cNvPr>
          <p:cNvSpPr txBox="1"/>
          <p:nvPr/>
        </p:nvSpPr>
        <p:spPr bwMode="auto">
          <a:xfrm>
            <a:off x="5094216" y="2466863"/>
            <a:ext cx="1406154" cy="58477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15.9 (13.2-NE)</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11.3 (9.5-14.8)</a:t>
            </a:r>
          </a:p>
        </p:txBody>
      </p:sp>
      <p:sp>
        <p:nvSpPr>
          <p:cNvPr id="19" name="TextBox 18">
            <a:extLst>
              <a:ext uri="{FF2B5EF4-FFF2-40B4-BE49-F238E27FC236}">
                <a16:creationId xmlns:a16="http://schemas.microsoft.com/office/drawing/2014/main" id="{519B019C-7068-4B67-B712-8307C69EC54B}"/>
              </a:ext>
            </a:extLst>
          </p:cNvPr>
          <p:cNvSpPr txBox="1"/>
          <p:nvPr/>
        </p:nvSpPr>
        <p:spPr bwMode="auto">
          <a:xfrm>
            <a:off x="2577220" y="2440060"/>
            <a:ext cx="1927707" cy="584775"/>
          </a:xfrm>
          <a:prstGeom prst="rect">
            <a:avLst/>
          </a:prstGeom>
          <a:noFill/>
          <a:ln>
            <a:noFill/>
          </a:ln>
        </p:spPr>
        <p:txBody>
          <a:bodyPr wrap="non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Pembrolizumab + CT</a:t>
            </a:r>
            <a:b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 + CT</a:t>
            </a:r>
          </a:p>
        </p:txBody>
      </p:sp>
      <p:sp>
        <p:nvSpPr>
          <p:cNvPr id="20" name="TextBox 19">
            <a:extLst>
              <a:ext uri="{FF2B5EF4-FFF2-40B4-BE49-F238E27FC236}">
                <a16:creationId xmlns:a16="http://schemas.microsoft.com/office/drawing/2014/main" id="{16211076-C8DA-415D-BA2A-2AF466162F36}"/>
              </a:ext>
            </a:extLst>
          </p:cNvPr>
          <p:cNvSpPr txBox="1"/>
          <p:nvPr/>
        </p:nvSpPr>
        <p:spPr bwMode="auto">
          <a:xfrm>
            <a:off x="4448850" y="2440060"/>
            <a:ext cx="548547" cy="584775"/>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30.6</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42.7</a:t>
            </a:r>
          </a:p>
        </p:txBody>
      </p:sp>
      <p:sp>
        <p:nvSpPr>
          <p:cNvPr id="21" name="TextBox 20">
            <a:extLst>
              <a:ext uri="{FF2B5EF4-FFF2-40B4-BE49-F238E27FC236}">
                <a16:creationId xmlns:a16="http://schemas.microsoft.com/office/drawing/2014/main" id="{F233A920-E4CE-4C94-89C4-8DEB39479615}"/>
              </a:ext>
            </a:extLst>
          </p:cNvPr>
          <p:cNvSpPr txBox="1"/>
          <p:nvPr/>
        </p:nvSpPr>
        <p:spPr bwMode="auto">
          <a:xfrm>
            <a:off x="4330915" y="1886640"/>
            <a:ext cx="837537" cy="584775"/>
          </a:xfrm>
          <a:prstGeom prst="rect">
            <a:avLst/>
          </a:prstGeom>
          <a:noFill/>
          <a:ln>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Events,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2" name="TextBox 21">
            <a:extLst>
              <a:ext uri="{FF2B5EF4-FFF2-40B4-BE49-F238E27FC236}">
                <a16:creationId xmlns:a16="http://schemas.microsoft.com/office/drawing/2014/main" id="{4A2F1523-D1DE-4627-8A8A-B5DD6CA74F86}"/>
              </a:ext>
            </a:extLst>
          </p:cNvPr>
          <p:cNvSpPr txBox="1"/>
          <p:nvPr/>
        </p:nvSpPr>
        <p:spPr bwMode="auto">
          <a:xfrm>
            <a:off x="5158358" y="1884944"/>
            <a:ext cx="1298753" cy="584775"/>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p>
        </p:txBody>
      </p:sp>
      <p:sp>
        <p:nvSpPr>
          <p:cNvPr id="23" name="TextBox 22">
            <a:extLst>
              <a:ext uri="{FF2B5EF4-FFF2-40B4-BE49-F238E27FC236}">
                <a16:creationId xmlns:a16="http://schemas.microsoft.com/office/drawing/2014/main" id="{59C3756A-9D48-4929-AC5B-BD10BA072E4E}"/>
              </a:ext>
            </a:extLst>
          </p:cNvPr>
          <p:cNvSpPr txBox="1"/>
          <p:nvPr/>
        </p:nvSpPr>
        <p:spPr bwMode="auto">
          <a:xfrm>
            <a:off x="10492432" y="1274492"/>
            <a:ext cx="1253869"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15.9 (13.1-NE)</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10.2 (8.6-13.8)</a:t>
            </a:r>
          </a:p>
        </p:txBody>
      </p:sp>
      <p:sp>
        <p:nvSpPr>
          <p:cNvPr id="24" name="TextBox 23">
            <a:extLst>
              <a:ext uri="{FF2B5EF4-FFF2-40B4-BE49-F238E27FC236}">
                <a16:creationId xmlns:a16="http://schemas.microsoft.com/office/drawing/2014/main" id="{6F83930A-67E7-4AD9-A624-C1141E1B4F33}"/>
              </a:ext>
            </a:extLst>
          </p:cNvPr>
          <p:cNvSpPr txBox="1"/>
          <p:nvPr/>
        </p:nvSpPr>
        <p:spPr bwMode="auto">
          <a:xfrm>
            <a:off x="10556574" y="741733"/>
            <a:ext cx="1159292"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p>
        </p:txBody>
      </p:sp>
      <p:sp>
        <p:nvSpPr>
          <p:cNvPr id="25" name="TextBox 24">
            <a:extLst>
              <a:ext uri="{FF2B5EF4-FFF2-40B4-BE49-F238E27FC236}">
                <a16:creationId xmlns:a16="http://schemas.microsoft.com/office/drawing/2014/main" id="{E1D3C5FC-CDF6-4FCD-86EC-DF8C0A6EC452}"/>
              </a:ext>
            </a:extLst>
          </p:cNvPr>
          <p:cNvSpPr txBox="1"/>
          <p:nvPr/>
        </p:nvSpPr>
        <p:spPr bwMode="auto">
          <a:xfrm>
            <a:off x="7723381" y="1824292"/>
            <a:ext cx="1372492" cy="461665"/>
          </a:xfrm>
          <a:prstGeom prst="rect">
            <a:avLst/>
          </a:prstGeom>
          <a:noFill/>
          <a:ln>
            <a:noFill/>
          </a:ln>
        </p:spPr>
        <p:txBody>
          <a:bodyPr wrap="none" rtlCol="0">
            <a:spAutoFit/>
          </a:bodyPr>
          <a:lstStyle/>
          <a:p>
            <a:pPr marL="0" marR="0" lvl="0" indent="0" algn="l" defTabSz="6858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0.61 </a:t>
            </a:r>
          </a:p>
          <a:p>
            <a:pPr marL="0" marR="0" lvl="0" indent="0" algn="l" defTabSz="6858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0.38-0.98)</a:t>
            </a:r>
          </a:p>
        </p:txBody>
      </p:sp>
      <p:sp>
        <p:nvSpPr>
          <p:cNvPr id="26" name="TextBox 25">
            <a:extLst>
              <a:ext uri="{FF2B5EF4-FFF2-40B4-BE49-F238E27FC236}">
                <a16:creationId xmlns:a16="http://schemas.microsoft.com/office/drawing/2014/main" id="{7855826F-FF5C-41D9-89DC-D2388C2FE39F}"/>
              </a:ext>
            </a:extLst>
          </p:cNvPr>
          <p:cNvSpPr txBox="1"/>
          <p:nvPr/>
        </p:nvSpPr>
        <p:spPr bwMode="auto">
          <a:xfrm>
            <a:off x="8250587" y="2564234"/>
            <a:ext cx="143007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6858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1% to 49%</a:t>
            </a:r>
          </a:p>
        </p:txBody>
      </p:sp>
      <p:sp>
        <p:nvSpPr>
          <p:cNvPr id="27" name="TextBox 26">
            <a:extLst>
              <a:ext uri="{FF2B5EF4-FFF2-40B4-BE49-F238E27FC236}">
                <a16:creationId xmlns:a16="http://schemas.microsoft.com/office/drawing/2014/main" id="{2C7ECA2C-27C7-4031-9449-C70CD5D4AE1D}"/>
              </a:ext>
            </a:extLst>
          </p:cNvPr>
          <p:cNvSpPr txBox="1"/>
          <p:nvPr/>
        </p:nvSpPr>
        <p:spPr bwMode="auto">
          <a:xfrm>
            <a:off x="8489974" y="4499771"/>
            <a:ext cx="10999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685800" rtl="0" eaLnBrk="1" fontAlgn="auto" latinLnBrk="0" hangingPunct="1">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 50%</a:t>
            </a:r>
          </a:p>
        </p:txBody>
      </p:sp>
      <p:sp>
        <p:nvSpPr>
          <p:cNvPr id="28" name="TextBox 27">
            <a:extLst>
              <a:ext uri="{FF2B5EF4-FFF2-40B4-BE49-F238E27FC236}">
                <a16:creationId xmlns:a16="http://schemas.microsoft.com/office/drawing/2014/main" id="{444A3BBE-D536-473A-B25E-970FAE80DBDC}"/>
              </a:ext>
            </a:extLst>
          </p:cNvPr>
          <p:cNvSpPr txBox="1"/>
          <p:nvPr/>
        </p:nvSpPr>
        <p:spPr bwMode="auto">
          <a:xfrm>
            <a:off x="10503448" y="3314081"/>
            <a:ext cx="1253869"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14.0 (12.8-NE)</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11.6 (8.9-17.2)</a:t>
            </a:r>
          </a:p>
        </p:txBody>
      </p:sp>
      <p:sp>
        <p:nvSpPr>
          <p:cNvPr id="29" name="TextBox 28">
            <a:extLst>
              <a:ext uri="{FF2B5EF4-FFF2-40B4-BE49-F238E27FC236}">
                <a16:creationId xmlns:a16="http://schemas.microsoft.com/office/drawing/2014/main" id="{0785B29C-F98C-46EC-80DD-151A2DA97C05}"/>
              </a:ext>
            </a:extLst>
          </p:cNvPr>
          <p:cNvSpPr txBox="1"/>
          <p:nvPr/>
        </p:nvSpPr>
        <p:spPr bwMode="auto">
          <a:xfrm>
            <a:off x="10567590" y="2781322"/>
            <a:ext cx="1159292"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p>
        </p:txBody>
      </p:sp>
      <p:sp>
        <p:nvSpPr>
          <p:cNvPr id="30" name="TextBox 29">
            <a:extLst>
              <a:ext uri="{FF2B5EF4-FFF2-40B4-BE49-F238E27FC236}">
                <a16:creationId xmlns:a16="http://schemas.microsoft.com/office/drawing/2014/main" id="{AC85FA22-A382-4CC4-8A00-9FD840E14E6E}"/>
              </a:ext>
            </a:extLst>
          </p:cNvPr>
          <p:cNvSpPr txBox="1"/>
          <p:nvPr/>
        </p:nvSpPr>
        <p:spPr bwMode="auto">
          <a:xfrm>
            <a:off x="10592927" y="5141548"/>
            <a:ext cx="1148071"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NR (11.3-NE)</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NR (7.4-NE)</a:t>
            </a:r>
          </a:p>
        </p:txBody>
      </p:sp>
      <p:sp>
        <p:nvSpPr>
          <p:cNvPr id="31" name="TextBox 30">
            <a:extLst>
              <a:ext uri="{FF2B5EF4-FFF2-40B4-BE49-F238E27FC236}">
                <a16:creationId xmlns:a16="http://schemas.microsoft.com/office/drawing/2014/main" id="{AC6EBA0E-CE9A-4788-B983-B7602F32BCA9}"/>
              </a:ext>
            </a:extLst>
          </p:cNvPr>
          <p:cNvSpPr txBox="1"/>
          <p:nvPr/>
        </p:nvSpPr>
        <p:spPr bwMode="auto">
          <a:xfrm>
            <a:off x="10587316" y="4608789"/>
            <a:ext cx="1159292" cy="523220"/>
          </a:xfrm>
          <a:prstGeom prst="rect">
            <a:avLst/>
          </a:prstGeom>
          <a:solidFill>
            <a:schemeClr val="tx1"/>
          </a:solidFill>
          <a:ln>
            <a:noFill/>
          </a:ln>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p>
        </p:txBody>
      </p:sp>
      <p:sp>
        <p:nvSpPr>
          <p:cNvPr id="32" name="TextBox 31">
            <a:extLst>
              <a:ext uri="{FF2B5EF4-FFF2-40B4-BE49-F238E27FC236}">
                <a16:creationId xmlns:a16="http://schemas.microsoft.com/office/drawing/2014/main" id="{D153911E-CAE7-46CF-B18B-60DA53BC1B94}"/>
              </a:ext>
            </a:extLst>
          </p:cNvPr>
          <p:cNvSpPr txBox="1"/>
          <p:nvPr/>
        </p:nvSpPr>
        <p:spPr bwMode="auto">
          <a:xfrm>
            <a:off x="7726613" y="3734388"/>
            <a:ext cx="1372492" cy="461665"/>
          </a:xfrm>
          <a:prstGeom prst="rect">
            <a:avLst/>
          </a:prstGeom>
          <a:noFill/>
          <a:ln>
            <a:noFill/>
          </a:ln>
        </p:spPr>
        <p:txBody>
          <a:bodyPr wrap="none" rtlCol="0">
            <a:spAutoFit/>
          </a:bodyPr>
          <a:lstStyle/>
          <a:p>
            <a:pPr marL="0" marR="0" lvl="0" indent="0" algn="l" defTabSz="6858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0.57 </a:t>
            </a:r>
          </a:p>
          <a:p>
            <a:pPr marL="0" marR="0" lvl="0" indent="0" algn="l" defTabSz="6858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0.36-0.90)</a:t>
            </a:r>
          </a:p>
        </p:txBody>
      </p:sp>
      <p:sp>
        <p:nvSpPr>
          <p:cNvPr id="33" name="TextBox 32">
            <a:extLst>
              <a:ext uri="{FF2B5EF4-FFF2-40B4-BE49-F238E27FC236}">
                <a16:creationId xmlns:a16="http://schemas.microsoft.com/office/drawing/2014/main" id="{EA54DB32-DBF1-4E77-B3B5-8F6A6D6A8517}"/>
              </a:ext>
            </a:extLst>
          </p:cNvPr>
          <p:cNvSpPr txBox="1"/>
          <p:nvPr/>
        </p:nvSpPr>
        <p:spPr bwMode="auto">
          <a:xfrm>
            <a:off x="7725730" y="5554734"/>
            <a:ext cx="1372492" cy="461665"/>
          </a:xfrm>
          <a:prstGeom prst="rect">
            <a:avLst/>
          </a:prstGeom>
          <a:noFill/>
          <a:ln>
            <a:noFill/>
          </a:ln>
        </p:spPr>
        <p:txBody>
          <a:bodyPr wrap="none" rtlCol="0">
            <a:spAutoFit/>
          </a:bodyPr>
          <a:lstStyle/>
          <a:p>
            <a:pPr marL="0" marR="0" lvl="0" indent="0" algn="l" defTabSz="6858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0.64 </a:t>
            </a:r>
          </a:p>
          <a:p>
            <a:pPr marL="0" marR="0" lvl="0" indent="0" algn="l" defTabSz="685800" rtl="0" eaLnBrk="1" fontAlgn="auto" latinLnBrk="0" hangingPunct="1">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0.37-1.10)</a:t>
            </a:r>
          </a:p>
        </p:txBody>
      </p:sp>
      <p:sp>
        <p:nvSpPr>
          <p:cNvPr id="35" name="TextBox 34">
            <a:extLst>
              <a:ext uri="{FF2B5EF4-FFF2-40B4-BE49-F238E27FC236}">
                <a16:creationId xmlns:a16="http://schemas.microsoft.com/office/drawing/2014/main" id="{1FD43E91-E4F3-4080-AB5C-BD9DCD79F574}"/>
              </a:ext>
            </a:extLst>
          </p:cNvPr>
          <p:cNvSpPr txBox="1"/>
          <p:nvPr/>
        </p:nvSpPr>
        <p:spPr bwMode="auto">
          <a:xfrm>
            <a:off x="3391020" y="5454195"/>
            <a:ext cx="746440" cy="296629"/>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sp>
        <p:nvSpPr>
          <p:cNvPr id="36" name="Freeform: Shape 35">
            <a:extLst>
              <a:ext uri="{FF2B5EF4-FFF2-40B4-BE49-F238E27FC236}">
                <a16:creationId xmlns:a16="http://schemas.microsoft.com/office/drawing/2014/main" id="{3B141FFD-13A7-48D3-B8CD-E76F12538105}"/>
              </a:ext>
            </a:extLst>
          </p:cNvPr>
          <p:cNvSpPr/>
          <p:nvPr/>
        </p:nvSpPr>
        <p:spPr bwMode="auto">
          <a:xfrm>
            <a:off x="1066612" y="2749886"/>
            <a:ext cx="5226203" cy="2382534"/>
          </a:xfrm>
          <a:custGeom>
            <a:avLst/>
            <a:gdLst>
              <a:gd name="connsiteX0" fmla="*/ 0 w 6507126"/>
              <a:gd name="connsiteY0" fmla="*/ 0 h 2966484"/>
              <a:gd name="connsiteX1" fmla="*/ 0 w 6507126"/>
              <a:gd name="connsiteY1" fmla="*/ 2966484 h 2966484"/>
              <a:gd name="connsiteX2" fmla="*/ 6507126 w 6507126"/>
              <a:gd name="connsiteY2" fmla="*/ 2966484 h 2966484"/>
            </a:gdLst>
            <a:ahLst/>
            <a:cxnLst>
              <a:cxn ang="0">
                <a:pos x="connsiteX0" y="connsiteY0"/>
              </a:cxn>
              <a:cxn ang="0">
                <a:pos x="connsiteX1" y="connsiteY1"/>
              </a:cxn>
              <a:cxn ang="0">
                <a:pos x="connsiteX2" y="connsiteY2"/>
              </a:cxn>
            </a:cxnLst>
            <a:rect l="l" t="t" r="r" b="b"/>
            <a:pathLst>
              <a:path w="6507126" h="2966484">
                <a:moveTo>
                  <a:pt x="0" y="0"/>
                </a:moveTo>
                <a:lnTo>
                  <a:pt x="0" y="2966484"/>
                </a:lnTo>
                <a:lnTo>
                  <a:pt x="6507126" y="2966484"/>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37" name="Group 36">
            <a:extLst>
              <a:ext uri="{FF2B5EF4-FFF2-40B4-BE49-F238E27FC236}">
                <a16:creationId xmlns:a16="http://schemas.microsoft.com/office/drawing/2014/main" id="{5E6556CE-9E3E-47DF-87E5-1E6487CDB6B3}"/>
              </a:ext>
            </a:extLst>
          </p:cNvPr>
          <p:cNvGrpSpPr/>
          <p:nvPr/>
        </p:nvGrpSpPr>
        <p:grpSpPr>
          <a:xfrm rot="5400000">
            <a:off x="-163642" y="3903205"/>
            <a:ext cx="2379946" cy="78488"/>
            <a:chOff x="8255866" y="5800435"/>
            <a:chExt cx="3445164" cy="101601"/>
          </a:xfrm>
        </p:grpSpPr>
        <p:cxnSp>
          <p:nvCxnSpPr>
            <p:cNvPr id="38" name="Straight Connector 37">
              <a:extLst>
                <a:ext uri="{FF2B5EF4-FFF2-40B4-BE49-F238E27FC236}">
                  <a16:creationId xmlns:a16="http://schemas.microsoft.com/office/drawing/2014/main" id="{C1E6B550-4596-4522-BC5F-E8BEF5782640}"/>
                </a:ext>
              </a:extLst>
            </p:cNvPr>
            <p:cNvCxnSpPr/>
            <p:nvPr/>
          </p:nvCxnSpPr>
          <p:spPr bwMode="auto">
            <a:xfrm>
              <a:off x="8255866"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73D4A7AE-96EB-4C09-B8AD-8B82DB81F7DD}"/>
                </a:ext>
              </a:extLst>
            </p:cNvPr>
            <p:cNvCxnSpPr/>
            <p:nvPr/>
          </p:nvCxnSpPr>
          <p:spPr bwMode="auto">
            <a:xfrm>
              <a:off x="8944898"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AECE706A-6928-44B1-A381-805D0B039A4E}"/>
                </a:ext>
              </a:extLst>
            </p:cNvPr>
            <p:cNvCxnSpPr/>
            <p:nvPr/>
          </p:nvCxnSpPr>
          <p:spPr bwMode="auto">
            <a:xfrm>
              <a:off x="9633930"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1603B3A8-C07B-4E04-BBCA-06AF9CB613AC}"/>
                </a:ext>
              </a:extLst>
            </p:cNvPr>
            <p:cNvCxnSpPr/>
            <p:nvPr/>
          </p:nvCxnSpPr>
          <p:spPr bwMode="auto">
            <a:xfrm>
              <a:off x="10322962"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EAF3835A-8CB9-44A6-B4EA-AFE63AC587CB}"/>
                </a:ext>
              </a:extLst>
            </p:cNvPr>
            <p:cNvCxnSpPr/>
            <p:nvPr/>
          </p:nvCxnSpPr>
          <p:spPr bwMode="auto">
            <a:xfrm>
              <a:off x="11011994"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236C3AB9-0F76-4549-B3C3-CF955A1A914E}"/>
                </a:ext>
              </a:extLst>
            </p:cNvPr>
            <p:cNvCxnSpPr/>
            <p:nvPr/>
          </p:nvCxnSpPr>
          <p:spPr bwMode="auto">
            <a:xfrm>
              <a:off x="11701030" y="5800435"/>
              <a:ext cx="0" cy="101601"/>
            </a:xfrm>
            <a:prstGeom prst="line">
              <a:avLst/>
            </a:prstGeom>
            <a:noFill/>
            <a:ln w="28575" cap="flat" cmpd="sng" algn="ctr">
              <a:solidFill>
                <a:schemeClr val="bg1"/>
              </a:solidFill>
              <a:prstDash val="solid"/>
              <a:round/>
              <a:headEnd type="none" w="med" len="med"/>
              <a:tailEnd type="none" w="med" len="med"/>
            </a:ln>
            <a:effectLst/>
          </p:spPr>
        </p:cxnSp>
      </p:grpSp>
      <p:sp>
        <p:nvSpPr>
          <p:cNvPr id="44" name="TextBox 43">
            <a:extLst>
              <a:ext uri="{FF2B5EF4-FFF2-40B4-BE49-F238E27FC236}">
                <a16:creationId xmlns:a16="http://schemas.microsoft.com/office/drawing/2014/main" id="{CE6A781B-7D7E-4246-AA5C-3747E587252B}"/>
              </a:ext>
            </a:extLst>
          </p:cNvPr>
          <p:cNvSpPr txBox="1"/>
          <p:nvPr/>
        </p:nvSpPr>
        <p:spPr bwMode="auto">
          <a:xfrm rot="16200000">
            <a:off x="92560" y="3763900"/>
            <a:ext cx="81464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45" name="TextBox 44">
            <a:extLst>
              <a:ext uri="{FF2B5EF4-FFF2-40B4-BE49-F238E27FC236}">
                <a16:creationId xmlns:a16="http://schemas.microsoft.com/office/drawing/2014/main" id="{A68A0E75-F622-4A88-8944-CF046616911E}"/>
              </a:ext>
            </a:extLst>
          </p:cNvPr>
          <p:cNvSpPr txBox="1"/>
          <p:nvPr/>
        </p:nvSpPr>
        <p:spPr bwMode="auto">
          <a:xfrm>
            <a:off x="471039" y="2549789"/>
            <a:ext cx="5826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6" name="TextBox 45">
            <a:extLst>
              <a:ext uri="{FF2B5EF4-FFF2-40B4-BE49-F238E27FC236}">
                <a16:creationId xmlns:a16="http://schemas.microsoft.com/office/drawing/2014/main" id="{1188E05E-7AAC-4A34-8A5E-DA2F87821EF3}"/>
              </a:ext>
            </a:extLst>
          </p:cNvPr>
          <p:cNvSpPr txBox="1"/>
          <p:nvPr/>
        </p:nvSpPr>
        <p:spPr bwMode="auto">
          <a:xfrm>
            <a:off x="594714" y="3025115"/>
            <a:ext cx="4508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7" name="TextBox 46">
            <a:extLst>
              <a:ext uri="{FF2B5EF4-FFF2-40B4-BE49-F238E27FC236}">
                <a16:creationId xmlns:a16="http://schemas.microsoft.com/office/drawing/2014/main" id="{A3B32E6A-9F63-48B8-A683-A268DD9AA0E5}"/>
              </a:ext>
            </a:extLst>
          </p:cNvPr>
          <p:cNvSpPr txBox="1"/>
          <p:nvPr/>
        </p:nvSpPr>
        <p:spPr bwMode="auto">
          <a:xfrm>
            <a:off x="594714" y="3506205"/>
            <a:ext cx="4508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8" name="TextBox 47">
            <a:extLst>
              <a:ext uri="{FF2B5EF4-FFF2-40B4-BE49-F238E27FC236}">
                <a16:creationId xmlns:a16="http://schemas.microsoft.com/office/drawing/2014/main" id="{D44FB8E4-A524-422A-B622-660BF9828000}"/>
              </a:ext>
            </a:extLst>
          </p:cNvPr>
          <p:cNvSpPr txBox="1"/>
          <p:nvPr/>
        </p:nvSpPr>
        <p:spPr bwMode="auto">
          <a:xfrm>
            <a:off x="594714" y="3989828"/>
            <a:ext cx="4508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9" name="TextBox 48">
            <a:extLst>
              <a:ext uri="{FF2B5EF4-FFF2-40B4-BE49-F238E27FC236}">
                <a16:creationId xmlns:a16="http://schemas.microsoft.com/office/drawing/2014/main" id="{EA7E11CA-78D5-40EF-81B6-FAD381A78159}"/>
              </a:ext>
            </a:extLst>
          </p:cNvPr>
          <p:cNvSpPr txBox="1"/>
          <p:nvPr/>
        </p:nvSpPr>
        <p:spPr bwMode="auto">
          <a:xfrm>
            <a:off x="594714" y="4454109"/>
            <a:ext cx="4508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50" name="TextBox 49">
            <a:extLst>
              <a:ext uri="{FF2B5EF4-FFF2-40B4-BE49-F238E27FC236}">
                <a16:creationId xmlns:a16="http://schemas.microsoft.com/office/drawing/2014/main" id="{27E5A492-1C1B-4131-AC33-313FA087B473}"/>
              </a:ext>
            </a:extLst>
          </p:cNvPr>
          <p:cNvSpPr txBox="1"/>
          <p:nvPr/>
        </p:nvSpPr>
        <p:spPr bwMode="auto">
          <a:xfrm>
            <a:off x="718388" y="4931066"/>
            <a:ext cx="3191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51" name="Group 50">
            <a:extLst>
              <a:ext uri="{FF2B5EF4-FFF2-40B4-BE49-F238E27FC236}">
                <a16:creationId xmlns:a16="http://schemas.microsoft.com/office/drawing/2014/main" id="{AA60B930-D479-494D-8AB0-FBF745E832CE}"/>
              </a:ext>
            </a:extLst>
          </p:cNvPr>
          <p:cNvGrpSpPr/>
          <p:nvPr/>
        </p:nvGrpSpPr>
        <p:grpSpPr>
          <a:xfrm rot="10800000">
            <a:off x="1061630" y="5127206"/>
            <a:ext cx="3736762" cy="80113"/>
            <a:chOff x="8255866" y="5800435"/>
            <a:chExt cx="3445164" cy="101601"/>
          </a:xfrm>
        </p:grpSpPr>
        <p:cxnSp>
          <p:nvCxnSpPr>
            <p:cNvPr id="52" name="Straight Connector 51">
              <a:extLst>
                <a:ext uri="{FF2B5EF4-FFF2-40B4-BE49-F238E27FC236}">
                  <a16:creationId xmlns:a16="http://schemas.microsoft.com/office/drawing/2014/main" id="{4C1D3960-5413-4319-AE85-1FB45C7AE75E}"/>
                </a:ext>
              </a:extLst>
            </p:cNvPr>
            <p:cNvCxnSpPr/>
            <p:nvPr/>
          </p:nvCxnSpPr>
          <p:spPr bwMode="auto">
            <a:xfrm>
              <a:off x="8255866"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0BB7EA20-272B-49B8-9009-F88B8F69B781}"/>
                </a:ext>
              </a:extLst>
            </p:cNvPr>
            <p:cNvCxnSpPr/>
            <p:nvPr/>
          </p:nvCxnSpPr>
          <p:spPr bwMode="auto">
            <a:xfrm>
              <a:off x="8944898"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51DFB0DF-B9C1-470C-8F7A-E069F30EA6C7}"/>
                </a:ext>
              </a:extLst>
            </p:cNvPr>
            <p:cNvCxnSpPr/>
            <p:nvPr/>
          </p:nvCxnSpPr>
          <p:spPr bwMode="auto">
            <a:xfrm>
              <a:off x="9633930"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C8761AD1-D4E7-4C43-9E19-277B6C8C43C9}"/>
                </a:ext>
              </a:extLst>
            </p:cNvPr>
            <p:cNvCxnSpPr/>
            <p:nvPr/>
          </p:nvCxnSpPr>
          <p:spPr bwMode="auto">
            <a:xfrm>
              <a:off x="10322962"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0D2C477-3D59-4A65-BF36-69C49BAE20BF}"/>
                </a:ext>
              </a:extLst>
            </p:cNvPr>
            <p:cNvCxnSpPr/>
            <p:nvPr/>
          </p:nvCxnSpPr>
          <p:spPr bwMode="auto">
            <a:xfrm>
              <a:off x="11011994" y="5800435"/>
              <a:ext cx="0" cy="101601"/>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458558F4-916F-465F-AC2E-D69375923433}"/>
                </a:ext>
              </a:extLst>
            </p:cNvPr>
            <p:cNvCxnSpPr/>
            <p:nvPr/>
          </p:nvCxnSpPr>
          <p:spPr bwMode="auto">
            <a:xfrm>
              <a:off x="11701030" y="5800435"/>
              <a:ext cx="0" cy="101601"/>
            </a:xfrm>
            <a:prstGeom prst="line">
              <a:avLst/>
            </a:prstGeom>
            <a:noFill/>
            <a:ln w="28575" cap="flat" cmpd="sng" algn="ctr">
              <a:solidFill>
                <a:schemeClr val="bg1"/>
              </a:solidFill>
              <a:prstDash val="solid"/>
              <a:round/>
              <a:headEnd type="none" w="med" len="med"/>
              <a:tailEnd type="none" w="med" len="med"/>
            </a:ln>
            <a:effectLst/>
          </p:spPr>
        </p:cxnSp>
      </p:grpSp>
      <p:cxnSp>
        <p:nvCxnSpPr>
          <p:cNvPr id="58" name="Straight Connector 57">
            <a:extLst>
              <a:ext uri="{FF2B5EF4-FFF2-40B4-BE49-F238E27FC236}">
                <a16:creationId xmlns:a16="http://schemas.microsoft.com/office/drawing/2014/main" id="{5AF9B03F-2843-4AFB-A71A-7D55655646DF}"/>
              </a:ext>
            </a:extLst>
          </p:cNvPr>
          <p:cNvCxnSpPr>
            <a:cxnSpLocks/>
          </p:cNvCxnSpPr>
          <p:nvPr/>
        </p:nvCxnSpPr>
        <p:spPr bwMode="auto">
          <a:xfrm rot="10800000">
            <a:off x="6295660" y="5130053"/>
            <a:ext cx="0" cy="90608"/>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C5E5BBA8-F53F-4F50-AB2C-25DEF6776021}"/>
              </a:ext>
            </a:extLst>
          </p:cNvPr>
          <p:cNvCxnSpPr>
            <a:cxnSpLocks/>
          </p:cNvCxnSpPr>
          <p:nvPr/>
        </p:nvCxnSpPr>
        <p:spPr bwMode="auto">
          <a:xfrm rot="10800000">
            <a:off x="5548588" y="5130053"/>
            <a:ext cx="0" cy="90608"/>
          </a:xfrm>
          <a:prstGeom prst="line">
            <a:avLst/>
          </a:prstGeom>
          <a:noFill/>
          <a:ln w="28575" cap="flat" cmpd="sng" algn="ctr">
            <a:solidFill>
              <a:schemeClr val="bg1"/>
            </a:solidFill>
            <a:prstDash val="solid"/>
            <a:round/>
            <a:headEnd type="none" w="med" len="med"/>
            <a:tailEnd type="none" w="med" len="med"/>
          </a:ln>
          <a:effectLst/>
        </p:spPr>
      </p:cxnSp>
      <p:sp>
        <p:nvSpPr>
          <p:cNvPr id="60" name="TextBox 59">
            <a:extLst>
              <a:ext uri="{FF2B5EF4-FFF2-40B4-BE49-F238E27FC236}">
                <a16:creationId xmlns:a16="http://schemas.microsoft.com/office/drawing/2014/main" id="{7681A084-343E-4891-B842-A10F3314FAAE}"/>
              </a:ext>
            </a:extLst>
          </p:cNvPr>
          <p:cNvSpPr txBox="1"/>
          <p:nvPr/>
        </p:nvSpPr>
        <p:spPr bwMode="auto">
          <a:xfrm>
            <a:off x="917949" y="5163732"/>
            <a:ext cx="252599" cy="321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61" name="TextBox 60">
            <a:extLst>
              <a:ext uri="{FF2B5EF4-FFF2-40B4-BE49-F238E27FC236}">
                <a16:creationId xmlns:a16="http://schemas.microsoft.com/office/drawing/2014/main" id="{07C62432-5BEF-4F87-A10F-8956E8736C8E}"/>
              </a:ext>
            </a:extLst>
          </p:cNvPr>
          <p:cNvSpPr txBox="1"/>
          <p:nvPr/>
        </p:nvSpPr>
        <p:spPr bwMode="auto">
          <a:xfrm>
            <a:off x="1656264" y="5163732"/>
            <a:ext cx="252599" cy="321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62" name="TextBox 61">
            <a:extLst>
              <a:ext uri="{FF2B5EF4-FFF2-40B4-BE49-F238E27FC236}">
                <a16:creationId xmlns:a16="http://schemas.microsoft.com/office/drawing/2014/main" id="{31A5EAD5-8A07-4130-A647-A2DF1A9AEA20}"/>
              </a:ext>
            </a:extLst>
          </p:cNvPr>
          <p:cNvSpPr txBox="1"/>
          <p:nvPr/>
        </p:nvSpPr>
        <p:spPr bwMode="auto">
          <a:xfrm>
            <a:off x="2384886" y="5163732"/>
            <a:ext cx="252599" cy="321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63" name="TextBox 62">
            <a:extLst>
              <a:ext uri="{FF2B5EF4-FFF2-40B4-BE49-F238E27FC236}">
                <a16:creationId xmlns:a16="http://schemas.microsoft.com/office/drawing/2014/main" id="{0432A81F-906E-4317-AA20-38A196233D2D}"/>
              </a:ext>
            </a:extLst>
          </p:cNvPr>
          <p:cNvSpPr txBox="1"/>
          <p:nvPr/>
        </p:nvSpPr>
        <p:spPr bwMode="auto">
          <a:xfrm>
            <a:off x="3148790" y="5163732"/>
            <a:ext cx="252599" cy="321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64" name="TextBox 63">
            <a:extLst>
              <a:ext uri="{FF2B5EF4-FFF2-40B4-BE49-F238E27FC236}">
                <a16:creationId xmlns:a16="http://schemas.microsoft.com/office/drawing/2014/main" id="{8421D1C1-F3EB-4C37-9346-CF26C431CACF}"/>
              </a:ext>
            </a:extLst>
          </p:cNvPr>
          <p:cNvSpPr txBox="1"/>
          <p:nvPr/>
        </p:nvSpPr>
        <p:spPr bwMode="auto">
          <a:xfrm>
            <a:off x="3834713" y="5163732"/>
            <a:ext cx="356882" cy="321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5" name="TextBox 64">
            <a:extLst>
              <a:ext uri="{FF2B5EF4-FFF2-40B4-BE49-F238E27FC236}">
                <a16:creationId xmlns:a16="http://schemas.microsoft.com/office/drawing/2014/main" id="{DBD64FE3-8279-4A93-9F1D-AE827F166633}"/>
              </a:ext>
            </a:extLst>
          </p:cNvPr>
          <p:cNvSpPr txBox="1"/>
          <p:nvPr/>
        </p:nvSpPr>
        <p:spPr bwMode="auto">
          <a:xfrm>
            <a:off x="4587516" y="5163732"/>
            <a:ext cx="4758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66" name="TextBox 65">
            <a:extLst>
              <a:ext uri="{FF2B5EF4-FFF2-40B4-BE49-F238E27FC236}">
                <a16:creationId xmlns:a16="http://schemas.microsoft.com/office/drawing/2014/main" id="{50FF3EAC-C194-4F96-BC22-2EBF90C731EF}"/>
              </a:ext>
            </a:extLst>
          </p:cNvPr>
          <p:cNvSpPr txBox="1"/>
          <p:nvPr/>
        </p:nvSpPr>
        <p:spPr bwMode="auto">
          <a:xfrm>
            <a:off x="5324765" y="5163732"/>
            <a:ext cx="4758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7" name="TextBox 66">
            <a:extLst>
              <a:ext uri="{FF2B5EF4-FFF2-40B4-BE49-F238E27FC236}">
                <a16:creationId xmlns:a16="http://schemas.microsoft.com/office/drawing/2014/main" id="{A5665A41-ACFE-46B2-803C-045375B8311E}"/>
              </a:ext>
            </a:extLst>
          </p:cNvPr>
          <p:cNvSpPr txBox="1"/>
          <p:nvPr/>
        </p:nvSpPr>
        <p:spPr bwMode="auto">
          <a:xfrm>
            <a:off x="6095997" y="5163732"/>
            <a:ext cx="4758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cxnSp>
        <p:nvCxnSpPr>
          <p:cNvPr id="68" name="Straight Connector 67">
            <a:extLst>
              <a:ext uri="{FF2B5EF4-FFF2-40B4-BE49-F238E27FC236}">
                <a16:creationId xmlns:a16="http://schemas.microsoft.com/office/drawing/2014/main" id="{6DD4AB16-C84E-4856-A58D-C121EE5F68CC}"/>
              </a:ext>
            </a:extLst>
          </p:cNvPr>
          <p:cNvCxnSpPr>
            <a:cxnSpLocks/>
          </p:cNvCxnSpPr>
          <p:nvPr/>
        </p:nvCxnSpPr>
        <p:spPr bwMode="auto">
          <a:xfrm flipH="1">
            <a:off x="3871503" y="3953719"/>
            <a:ext cx="1075" cy="1180061"/>
          </a:xfrm>
          <a:prstGeom prst="line">
            <a:avLst/>
          </a:prstGeom>
          <a:noFill/>
          <a:ln w="28575" cap="flat" cmpd="sng" algn="ctr">
            <a:solidFill>
              <a:schemeClr val="accent3"/>
            </a:solidFill>
            <a:prstDash val="sysDot"/>
            <a:round/>
            <a:headEnd type="none" w="med" len="med"/>
            <a:tailEnd type="none" w="med" len="med"/>
          </a:ln>
          <a:effectLst/>
        </p:spPr>
      </p:cxnSp>
      <p:cxnSp>
        <p:nvCxnSpPr>
          <p:cNvPr id="69" name="Straight Connector 68">
            <a:extLst>
              <a:ext uri="{FF2B5EF4-FFF2-40B4-BE49-F238E27FC236}">
                <a16:creationId xmlns:a16="http://schemas.microsoft.com/office/drawing/2014/main" id="{DC2707C9-F7D7-4141-AA97-97609AACB1D1}"/>
              </a:ext>
            </a:extLst>
          </p:cNvPr>
          <p:cNvCxnSpPr>
            <a:cxnSpLocks/>
          </p:cNvCxnSpPr>
          <p:nvPr/>
        </p:nvCxnSpPr>
        <p:spPr bwMode="auto">
          <a:xfrm flipH="1">
            <a:off x="5029941" y="3962191"/>
            <a:ext cx="1075" cy="1180061"/>
          </a:xfrm>
          <a:prstGeom prst="line">
            <a:avLst/>
          </a:prstGeom>
          <a:noFill/>
          <a:ln w="28575" cap="flat" cmpd="sng" algn="ctr">
            <a:solidFill>
              <a:schemeClr val="accent1"/>
            </a:solidFill>
            <a:prstDash val="sysDot"/>
            <a:round/>
            <a:headEnd type="none" w="med" len="med"/>
            <a:tailEnd type="none" w="med" len="med"/>
          </a:ln>
          <a:effectLst/>
        </p:spPr>
      </p:cxnSp>
      <p:cxnSp>
        <p:nvCxnSpPr>
          <p:cNvPr id="70" name="Straight Connector 69">
            <a:extLst>
              <a:ext uri="{FF2B5EF4-FFF2-40B4-BE49-F238E27FC236}">
                <a16:creationId xmlns:a16="http://schemas.microsoft.com/office/drawing/2014/main" id="{30C28709-52E2-4C87-8997-AB5EAE4967E4}"/>
              </a:ext>
            </a:extLst>
          </p:cNvPr>
          <p:cNvCxnSpPr/>
          <p:nvPr/>
        </p:nvCxnSpPr>
        <p:spPr bwMode="auto">
          <a:xfrm>
            <a:off x="1085030" y="3942967"/>
            <a:ext cx="5256008" cy="0"/>
          </a:xfrm>
          <a:prstGeom prst="line">
            <a:avLst/>
          </a:prstGeom>
          <a:noFill/>
          <a:ln w="28575" cap="flat" cmpd="sng" algn="ctr">
            <a:solidFill>
              <a:schemeClr val="bg1"/>
            </a:solidFill>
            <a:prstDash val="sysDot"/>
            <a:round/>
            <a:headEnd type="none" w="med" len="med"/>
            <a:tailEnd type="none" w="med" len="med"/>
          </a:ln>
          <a:effectLst/>
        </p:spPr>
      </p:cxnSp>
      <p:grpSp>
        <p:nvGrpSpPr>
          <p:cNvPr id="71" name="Group 70">
            <a:extLst>
              <a:ext uri="{FF2B5EF4-FFF2-40B4-BE49-F238E27FC236}">
                <a16:creationId xmlns:a16="http://schemas.microsoft.com/office/drawing/2014/main" id="{712A2C5A-6EE0-41DF-9F3D-19E0E7A66DD6}"/>
              </a:ext>
            </a:extLst>
          </p:cNvPr>
          <p:cNvGrpSpPr/>
          <p:nvPr/>
        </p:nvGrpSpPr>
        <p:grpSpPr>
          <a:xfrm>
            <a:off x="1096484" y="2766965"/>
            <a:ext cx="4534004" cy="1430362"/>
            <a:chOff x="2291296" y="1828800"/>
            <a:chExt cx="5645272" cy="1780938"/>
          </a:xfrm>
        </p:grpSpPr>
        <p:cxnSp>
          <p:nvCxnSpPr>
            <p:cNvPr id="72" name="Straight Connector 71">
              <a:extLst>
                <a:ext uri="{FF2B5EF4-FFF2-40B4-BE49-F238E27FC236}">
                  <a16:creationId xmlns:a16="http://schemas.microsoft.com/office/drawing/2014/main" id="{CE586885-8FD9-410E-B54A-C816B2EF9F8B}"/>
                </a:ext>
              </a:extLst>
            </p:cNvPr>
            <p:cNvCxnSpPr/>
            <p:nvPr/>
          </p:nvCxnSpPr>
          <p:spPr bwMode="auto">
            <a:xfrm flipV="1">
              <a:off x="5230806" y="2538159"/>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742B35E5-E185-4B5F-A688-8A766CB98607}"/>
                </a:ext>
              </a:extLst>
            </p:cNvPr>
            <p:cNvCxnSpPr/>
            <p:nvPr/>
          </p:nvCxnSpPr>
          <p:spPr bwMode="auto">
            <a:xfrm flipV="1">
              <a:off x="7487276" y="3489139"/>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726D6BF7-F219-4905-ADE7-27E64FBAED72}"/>
                </a:ext>
              </a:extLst>
            </p:cNvPr>
            <p:cNvCxnSpPr/>
            <p:nvPr/>
          </p:nvCxnSpPr>
          <p:spPr bwMode="auto">
            <a:xfrm flipV="1">
              <a:off x="7414425" y="3301402"/>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D3AE39BE-2FC8-499D-AEFA-806B743AD579}"/>
                </a:ext>
              </a:extLst>
            </p:cNvPr>
            <p:cNvCxnSpPr/>
            <p:nvPr/>
          </p:nvCxnSpPr>
          <p:spPr bwMode="auto">
            <a:xfrm flipV="1">
              <a:off x="7288780" y="3296675"/>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19823FAE-1460-4DF6-8745-07AD138CC9ED}"/>
                </a:ext>
              </a:extLst>
            </p:cNvPr>
            <p:cNvCxnSpPr/>
            <p:nvPr/>
          </p:nvCxnSpPr>
          <p:spPr bwMode="auto">
            <a:xfrm flipV="1">
              <a:off x="7110260" y="3139832"/>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E06A7F3D-1A8A-4066-87A2-E096F95D1B63}"/>
                </a:ext>
              </a:extLst>
            </p:cNvPr>
            <p:cNvCxnSpPr/>
            <p:nvPr/>
          </p:nvCxnSpPr>
          <p:spPr bwMode="auto">
            <a:xfrm flipV="1">
              <a:off x="6932867" y="3149803"/>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25BBEC82-2E36-46F8-9F1E-3D3DA0BE09B4}"/>
                </a:ext>
              </a:extLst>
            </p:cNvPr>
            <p:cNvCxnSpPr/>
            <p:nvPr/>
          </p:nvCxnSpPr>
          <p:spPr bwMode="auto">
            <a:xfrm flipV="1">
              <a:off x="6712037" y="3085633"/>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BE941C03-B132-44C0-B272-3574F1FE7684}"/>
                </a:ext>
              </a:extLst>
            </p:cNvPr>
            <p:cNvCxnSpPr/>
            <p:nvPr/>
          </p:nvCxnSpPr>
          <p:spPr bwMode="auto">
            <a:xfrm flipV="1">
              <a:off x="7934605" y="3500829"/>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4129C6D8-EEE3-45C7-B09A-11E3D532A017}"/>
                </a:ext>
              </a:extLst>
            </p:cNvPr>
            <p:cNvCxnSpPr/>
            <p:nvPr/>
          </p:nvCxnSpPr>
          <p:spPr bwMode="auto">
            <a:xfrm flipV="1">
              <a:off x="4586479" y="2363415"/>
              <a:ext cx="0" cy="106740"/>
            </a:xfrm>
            <a:prstGeom prst="line">
              <a:avLst/>
            </a:prstGeom>
            <a:noFill/>
            <a:ln w="76200"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8FD914B3-D9F2-49BB-B082-C9827A721E70}"/>
                </a:ext>
              </a:extLst>
            </p:cNvPr>
            <p:cNvCxnSpPr/>
            <p:nvPr/>
          </p:nvCxnSpPr>
          <p:spPr bwMode="auto">
            <a:xfrm flipV="1">
              <a:off x="7896880" y="3502998"/>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21A84A66-7730-45DE-968F-3A74B139DC34}"/>
                </a:ext>
              </a:extLst>
            </p:cNvPr>
            <p:cNvCxnSpPr/>
            <p:nvPr/>
          </p:nvCxnSpPr>
          <p:spPr bwMode="auto">
            <a:xfrm flipV="1">
              <a:off x="3520198" y="2007000"/>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B2F19BB0-ACA0-4A16-B2B2-B4BC6BBACE70}"/>
                </a:ext>
              </a:extLst>
            </p:cNvPr>
            <p:cNvCxnSpPr/>
            <p:nvPr/>
          </p:nvCxnSpPr>
          <p:spPr bwMode="auto">
            <a:xfrm flipV="1">
              <a:off x="3993764" y="2176612"/>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9B3CDBC3-B740-4DB0-8857-ABDD2090D653}"/>
                </a:ext>
              </a:extLst>
            </p:cNvPr>
            <p:cNvCxnSpPr/>
            <p:nvPr/>
          </p:nvCxnSpPr>
          <p:spPr bwMode="auto">
            <a:xfrm flipV="1">
              <a:off x="4022129" y="2197312"/>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D9EB1EB8-9A74-4B8C-BAB4-8D182917A8B0}"/>
                </a:ext>
              </a:extLst>
            </p:cNvPr>
            <p:cNvCxnSpPr/>
            <p:nvPr/>
          </p:nvCxnSpPr>
          <p:spPr bwMode="auto">
            <a:xfrm flipV="1">
              <a:off x="3894740" y="2140368"/>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4C4B7129-E61A-491A-A3CC-0AAA5B88637B}"/>
                </a:ext>
              </a:extLst>
            </p:cNvPr>
            <p:cNvCxnSpPr/>
            <p:nvPr/>
          </p:nvCxnSpPr>
          <p:spPr bwMode="auto">
            <a:xfrm flipV="1">
              <a:off x="3806984" y="2126286"/>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C2E63846-61A4-492E-BEE3-DA0590EFA820}"/>
                </a:ext>
              </a:extLst>
            </p:cNvPr>
            <p:cNvCxnSpPr/>
            <p:nvPr/>
          </p:nvCxnSpPr>
          <p:spPr bwMode="auto">
            <a:xfrm flipV="1">
              <a:off x="4351214" y="2286406"/>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E1AB8651-9C69-4A97-8F2B-8A2B1685695A}"/>
                </a:ext>
              </a:extLst>
            </p:cNvPr>
            <p:cNvCxnSpPr/>
            <p:nvPr/>
          </p:nvCxnSpPr>
          <p:spPr bwMode="auto">
            <a:xfrm flipV="1">
              <a:off x="5540731" y="2621596"/>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ED7052B1-AF88-4F42-97A7-1C24F92BFDDD}"/>
                </a:ext>
              </a:extLst>
            </p:cNvPr>
            <p:cNvCxnSpPr/>
            <p:nvPr/>
          </p:nvCxnSpPr>
          <p:spPr bwMode="auto">
            <a:xfrm flipV="1">
              <a:off x="5018172" y="2511858"/>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AE22B4AA-6867-46CB-88D5-B1F5D5D9ACA6}"/>
                </a:ext>
              </a:extLst>
            </p:cNvPr>
            <p:cNvCxnSpPr/>
            <p:nvPr/>
          </p:nvCxnSpPr>
          <p:spPr bwMode="auto">
            <a:xfrm flipV="1">
              <a:off x="5047499" y="2515455"/>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0DD4A4EA-2C2A-4D6B-8CB5-3CCABD50482A}"/>
                </a:ext>
              </a:extLst>
            </p:cNvPr>
            <p:cNvCxnSpPr/>
            <p:nvPr/>
          </p:nvCxnSpPr>
          <p:spPr bwMode="auto">
            <a:xfrm flipV="1">
              <a:off x="5160378" y="2536485"/>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E26B6ECC-D5B4-4FE4-9D8D-A79E10EFA799}"/>
                </a:ext>
              </a:extLst>
            </p:cNvPr>
            <p:cNvCxnSpPr/>
            <p:nvPr/>
          </p:nvCxnSpPr>
          <p:spPr bwMode="auto">
            <a:xfrm flipV="1">
              <a:off x="4373197" y="2317001"/>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4EFAC751-0F10-495B-B87B-3C37D3F329D0}"/>
                </a:ext>
              </a:extLst>
            </p:cNvPr>
            <p:cNvCxnSpPr/>
            <p:nvPr/>
          </p:nvCxnSpPr>
          <p:spPr bwMode="auto">
            <a:xfrm flipV="1">
              <a:off x="4628970" y="2373074"/>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B483EF3A-320E-473F-837C-4ED155F3F9A3}"/>
                </a:ext>
              </a:extLst>
            </p:cNvPr>
            <p:cNvCxnSpPr/>
            <p:nvPr/>
          </p:nvCxnSpPr>
          <p:spPr bwMode="auto">
            <a:xfrm flipV="1">
              <a:off x="4841389" y="2429162"/>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8C51BF77-632A-48D7-A186-31D097ED83B1}"/>
                </a:ext>
              </a:extLst>
            </p:cNvPr>
            <p:cNvCxnSpPr/>
            <p:nvPr/>
          </p:nvCxnSpPr>
          <p:spPr bwMode="auto">
            <a:xfrm flipV="1">
              <a:off x="5202322" y="2541215"/>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C7288AD4-9922-41B4-8500-A260A842C914}"/>
                </a:ext>
              </a:extLst>
            </p:cNvPr>
            <p:cNvCxnSpPr/>
            <p:nvPr/>
          </p:nvCxnSpPr>
          <p:spPr bwMode="auto">
            <a:xfrm flipV="1">
              <a:off x="4501700" y="2347063"/>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23BD6297-070B-4659-9FA9-5878E9C38DBC}"/>
                </a:ext>
              </a:extLst>
            </p:cNvPr>
            <p:cNvCxnSpPr/>
            <p:nvPr/>
          </p:nvCxnSpPr>
          <p:spPr bwMode="auto">
            <a:xfrm flipV="1">
              <a:off x="4721578" y="2382421"/>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490B3E5D-E692-4A95-92F9-5D3DEF39215D}"/>
                </a:ext>
              </a:extLst>
            </p:cNvPr>
            <p:cNvCxnSpPr/>
            <p:nvPr/>
          </p:nvCxnSpPr>
          <p:spPr bwMode="auto">
            <a:xfrm flipV="1">
              <a:off x="7694561" y="3493730"/>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C747A032-ECAA-4DB8-A980-50356B93E1D3}"/>
                </a:ext>
              </a:extLst>
            </p:cNvPr>
            <p:cNvCxnSpPr/>
            <p:nvPr/>
          </p:nvCxnSpPr>
          <p:spPr bwMode="auto">
            <a:xfrm flipV="1">
              <a:off x="5873726" y="2703459"/>
              <a:ext cx="0" cy="106740"/>
            </a:xfrm>
            <a:prstGeom prst="line">
              <a:avLst/>
            </a:prstGeom>
            <a:noFill/>
            <a:ln w="76200"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AA3B1EA2-D008-4EE7-851D-E7FEEF7E191A}"/>
                </a:ext>
              </a:extLst>
            </p:cNvPr>
            <p:cNvCxnSpPr/>
            <p:nvPr/>
          </p:nvCxnSpPr>
          <p:spPr bwMode="auto">
            <a:xfrm flipV="1">
              <a:off x="4289551" y="2270063"/>
              <a:ext cx="0" cy="106740"/>
            </a:xfrm>
            <a:prstGeom prst="line">
              <a:avLst/>
            </a:prstGeom>
            <a:noFill/>
            <a:ln w="76200"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7D72270-9C69-4420-81B8-52377ACA0878}"/>
                </a:ext>
              </a:extLst>
            </p:cNvPr>
            <p:cNvCxnSpPr>
              <a:cxnSpLocks/>
            </p:cNvCxnSpPr>
            <p:nvPr/>
          </p:nvCxnSpPr>
          <p:spPr bwMode="auto">
            <a:xfrm flipV="1">
              <a:off x="4214627" y="2247628"/>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D31BF9B8-50A5-4555-BA26-77578075C75A}"/>
                </a:ext>
              </a:extLst>
            </p:cNvPr>
            <p:cNvCxnSpPr/>
            <p:nvPr/>
          </p:nvCxnSpPr>
          <p:spPr bwMode="auto">
            <a:xfrm flipV="1">
              <a:off x="3705302" y="2056571"/>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F573DF9D-6026-408A-8FDF-8BEF9649C12B}"/>
                </a:ext>
              </a:extLst>
            </p:cNvPr>
            <p:cNvCxnSpPr/>
            <p:nvPr/>
          </p:nvCxnSpPr>
          <p:spPr bwMode="auto">
            <a:xfrm flipV="1">
              <a:off x="3385139" y="1977677"/>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4F33CECE-B079-4892-863A-84E467F3B43F}"/>
                </a:ext>
              </a:extLst>
            </p:cNvPr>
            <p:cNvCxnSpPr/>
            <p:nvPr/>
          </p:nvCxnSpPr>
          <p:spPr bwMode="auto">
            <a:xfrm flipV="1">
              <a:off x="3858705" y="2122343"/>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ACE94910-DF11-4D8A-B6F7-5729DEB16C15}"/>
                </a:ext>
              </a:extLst>
            </p:cNvPr>
            <p:cNvCxnSpPr/>
            <p:nvPr/>
          </p:nvCxnSpPr>
          <p:spPr bwMode="auto">
            <a:xfrm flipV="1">
              <a:off x="4146889" y="2222944"/>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E5F44E35-D8EF-438D-870E-8E4627E2E11B}"/>
                </a:ext>
              </a:extLst>
            </p:cNvPr>
            <p:cNvCxnSpPr/>
            <p:nvPr/>
          </p:nvCxnSpPr>
          <p:spPr bwMode="auto">
            <a:xfrm flipV="1">
              <a:off x="3279859" y="1966016"/>
              <a:ext cx="0" cy="106740"/>
            </a:xfrm>
            <a:prstGeom prst="line">
              <a:avLst/>
            </a:prstGeom>
            <a:noFill/>
            <a:ln w="28575"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9592DAB5-A94C-425A-90A3-84DA06F6663A}"/>
                </a:ext>
              </a:extLst>
            </p:cNvPr>
            <p:cNvCxnSpPr>
              <a:cxnSpLocks/>
            </p:cNvCxnSpPr>
            <p:nvPr/>
          </p:nvCxnSpPr>
          <p:spPr bwMode="auto">
            <a:xfrm flipV="1">
              <a:off x="3764628" y="2087957"/>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C072F90E-3B41-4CD1-8290-CEAA9A057F49}"/>
                </a:ext>
              </a:extLst>
            </p:cNvPr>
            <p:cNvCxnSpPr>
              <a:cxnSpLocks/>
            </p:cNvCxnSpPr>
            <p:nvPr/>
          </p:nvCxnSpPr>
          <p:spPr bwMode="auto">
            <a:xfrm flipV="1">
              <a:off x="4093185" y="2208214"/>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F40125EC-7591-4FD6-8D2F-FA9F2B01C420}"/>
                </a:ext>
              </a:extLst>
            </p:cNvPr>
            <p:cNvCxnSpPr>
              <a:cxnSpLocks/>
            </p:cNvCxnSpPr>
            <p:nvPr/>
          </p:nvCxnSpPr>
          <p:spPr bwMode="auto">
            <a:xfrm flipV="1">
              <a:off x="3577718" y="1990216"/>
              <a:ext cx="0" cy="128087"/>
            </a:xfrm>
            <a:prstGeom prst="line">
              <a:avLst/>
            </a:prstGeom>
            <a:noFill/>
            <a:ln w="76200"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327D7F91-6000-4AD2-BDA3-3135C3C56509}"/>
                </a:ext>
              </a:extLst>
            </p:cNvPr>
            <p:cNvCxnSpPr>
              <a:cxnSpLocks/>
            </p:cNvCxnSpPr>
            <p:nvPr/>
          </p:nvCxnSpPr>
          <p:spPr bwMode="auto">
            <a:xfrm flipV="1">
              <a:off x="4799863" y="2411293"/>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D32FF117-2BA4-416D-91D4-D3F3510E1B55}"/>
                </a:ext>
              </a:extLst>
            </p:cNvPr>
            <p:cNvCxnSpPr>
              <a:cxnSpLocks/>
            </p:cNvCxnSpPr>
            <p:nvPr/>
          </p:nvCxnSpPr>
          <p:spPr bwMode="auto">
            <a:xfrm flipV="1">
              <a:off x="5986469" y="2743187"/>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D2D969D0-EFD2-40C2-B4EB-A4441D3B3EFD}"/>
                </a:ext>
              </a:extLst>
            </p:cNvPr>
            <p:cNvCxnSpPr>
              <a:cxnSpLocks/>
            </p:cNvCxnSpPr>
            <p:nvPr/>
          </p:nvCxnSpPr>
          <p:spPr bwMode="auto">
            <a:xfrm flipV="1">
              <a:off x="3939723" y="2148014"/>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C82986A0-921D-48F3-8F87-E882B5421407}"/>
                </a:ext>
              </a:extLst>
            </p:cNvPr>
            <p:cNvCxnSpPr>
              <a:cxnSpLocks/>
            </p:cNvCxnSpPr>
            <p:nvPr/>
          </p:nvCxnSpPr>
          <p:spPr bwMode="auto">
            <a:xfrm flipV="1">
              <a:off x="4428018" y="2320939"/>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145076D8-E7D4-40F7-9080-DFA1FDEC61CB}"/>
                </a:ext>
              </a:extLst>
            </p:cNvPr>
            <p:cNvCxnSpPr>
              <a:cxnSpLocks/>
            </p:cNvCxnSpPr>
            <p:nvPr/>
          </p:nvCxnSpPr>
          <p:spPr bwMode="auto">
            <a:xfrm flipV="1">
              <a:off x="6132547" y="2744806"/>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AF0DC963-DE99-4927-A71B-0397E29F63D8}"/>
                </a:ext>
              </a:extLst>
            </p:cNvPr>
            <p:cNvCxnSpPr>
              <a:cxnSpLocks/>
            </p:cNvCxnSpPr>
            <p:nvPr/>
          </p:nvCxnSpPr>
          <p:spPr bwMode="auto">
            <a:xfrm flipV="1">
              <a:off x="6062160" y="2748364"/>
              <a:ext cx="0" cy="128087"/>
            </a:xfrm>
            <a:prstGeom prst="line">
              <a:avLst/>
            </a:prstGeom>
            <a:noFill/>
            <a:ln w="57150"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3B277224-0175-4B42-938C-8932A585A1C6}"/>
                </a:ext>
              </a:extLst>
            </p:cNvPr>
            <p:cNvCxnSpPr>
              <a:cxnSpLocks/>
            </p:cNvCxnSpPr>
            <p:nvPr/>
          </p:nvCxnSpPr>
          <p:spPr bwMode="auto">
            <a:xfrm flipV="1">
              <a:off x="5596916" y="2624589"/>
              <a:ext cx="0" cy="128087"/>
            </a:xfrm>
            <a:prstGeom prst="line">
              <a:avLst/>
            </a:prstGeom>
            <a:noFill/>
            <a:ln w="57150" cap="flat" cmpd="sng" algn="ctr">
              <a:solidFill>
                <a:schemeClr val="accent1"/>
              </a:solidFill>
              <a:prstDash val="solid"/>
              <a:round/>
              <a:headEnd type="none" w="med" len="med"/>
              <a:tailEnd type="none" w="med" len="med"/>
            </a:ln>
            <a:effectLst/>
          </p:spPr>
        </p:cxnSp>
        <p:sp>
          <p:nvSpPr>
            <p:cNvPr id="117" name="Freeform: Shape 116">
              <a:extLst>
                <a:ext uri="{FF2B5EF4-FFF2-40B4-BE49-F238E27FC236}">
                  <a16:creationId xmlns:a16="http://schemas.microsoft.com/office/drawing/2014/main" id="{A3DA2A87-238F-48BE-89C2-51CF1413A815}"/>
                </a:ext>
              </a:extLst>
            </p:cNvPr>
            <p:cNvSpPr/>
            <p:nvPr/>
          </p:nvSpPr>
          <p:spPr bwMode="auto">
            <a:xfrm>
              <a:off x="2291296" y="1828800"/>
              <a:ext cx="5645272" cy="1761720"/>
            </a:xfrm>
            <a:custGeom>
              <a:avLst/>
              <a:gdLst>
                <a:gd name="connsiteX0" fmla="*/ 5645272 w 5645272"/>
                <a:gd name="connsiteY0" fmla="*/ 1761720 h 1761720"/>
                <a:gd name="connsiteX1" fmla="*/ 5119228 w 5645272"/>
                <a:gd name="connsiteY1" fmla="*/ 1761720 h 1761720"/>
                <a:gd name="connsiteX2" fmla="*/ 5119228 w 5645272"/>
                <a:gd name="connsiteY2" fmla="*/ 1564012 h 1761720"/>
                <a:gd name="connsiteX3" fmla="*/ 4889745 w 5645272"/>
                <a:gd name="connsiteY3" fmla="*/ 1564012 h 1761720"/>
                <a:gd name="connsiteX4" fmla="*/ 4889745 w 5645272"/>
                <a:gd name="connsiteY4" fmla="*/ 1415731 h 1761720"/>
                <a:gd name="connsiteX5" fmla="*/ 4455493 w 5645272"/>
                <a:gd name="connsiteY5" fmla="*/ 1415731 h 1761720"/>
                <a:gd name="connsiteX6" fmla="*/ 4455493 w 5645272"/>
                <a:gd name="connsiteY6" fmla="*/ 1348652 h 1761720"/>
                <a:gd name="connsiteX7" fmla="*/ 4310743 w 5645272"/>
                <a:gd name="connsiteY7" fmla="*/ 1348652 h 1761720"/>
                <a:gd name="connsiteX8" fmla="*/ 4310743 w 5645272"/>
                <a:gd name="connsiteY8" fmla="*/ 1285103 h 1761720"/>
                <a:gd name="connsiteX9" fmla="*/ 4169523 w 5645272"/>
                <a:gd name="connsiteY9" fmla="*/ 1285103 h 1761720"/>
                <a:gd name="connsiteX10" fmla="*/ 4169523 w 5645272"/>
                <a:gd name="connsiteY10" fmla="*/ 1242737 h 1761720"/>
                <a:gd name="connsiteX11" fmla="*/ 4060077 w 5645272"/>
                <a:gd name="connsiteY11" fmla="*/ 1242737 h 1761720"/>
                <a:gd name="connsiteX12" fmla="*/ 4060077 w 5645272"/>
                <a:gd name="connsiteY12" fmla="*/ 1150944 h 1761720"/>
                <a:gd name="connsiteX13" fmla="*/ 4042424 w 5645272"/>
                <a:gd name="connsiteY13" fmla="*/ 1150944 h 1761720"/>
                <a:gd name="connsiteX14" fmla="*/ 4042424 w 5645272"/>
                <a:gd name="connsiteY14" fmla="*/ 1101517 h 1761720"/>
                <a:gd name="connsiteX15" fmla="*/ 3992997 w 5645272"/>
                <a:gd name="connsiteY15" fmla="*/ 1101517 h 1761720"/>
                <a:gd name="connsiteX16" fmla="*/ 3992997 w 5645272"/>
                <a:gd name="connsiteY16" fmla="*/ 1069742 h 1761720"/>
                <a:gd name="connsiteX17" fmla="*/ 3925918 w 5645272"/>
                <a:gd name="connsiteY17" fmla="*/ 1069742 h 1761720"/>
                <a:gd name="connsiteX18" fmla="*/ 3925918 w 5645272"/>
                <a:gd name="connsiteY18" fmla="*/ 1030907 h 1761720"/>
                <a:gd name="connsiteX19" fmla="*/ 3639947 w 5645272"/>
                <a:gd name="connsiteY19" fmla="*/ 1030907 h 1761720"/>
                <a:gd name="connsiteX20" fmla="*/ 3639947 w 5645272"/>
                <a:gd name="connsiteY20" fmla="*/ 999132 h 1761720"/>
                <a:gd name="connsiteX21" fmla="*/ 3558746 w 5645272"/>
                <a:gd name="connsiteY21" fmla="*/ 999132 h 1761720"/>
                <a:gd name="connsiteX22" fmla="*/ 3558746 w 5645272"/>
                <a:gd name="connsiteY22" fmla="*/ 960297 h 1761720"/>
                <a:gd name="connsiteX23" fmla="*/ 3516380 w 5645272"/>
                <a:gd name="connsiteY23" fmla="*/ 960297 h 1761720"/>
                <a:gd name="connsiteX24" fmla="*/ 3516380 w 5645272"/>
                <a:gd name="connsiteY24" fmla="*/ 935583 h 1761720"/>
                <a:gd name="connsiteX25" fmla="*/ 3477544 w 5645272"/>
                <a:gd name="connsiteY25" fmla="*/ 935583 h 1761720"/>
                <a:gd name="connsiteX26" fmla="*/ 3477544 w 5645272"/>
                <a:gd name="connsiteY26" fmla="*/ 914400 h 1761720"/>
                <a:gd name="connsiteX27" fmla="*/ 3304550 w 5645272"/>
                <a:gd name="connsiteY27" fmla="*/ 914400 h 1761720"/>
                <a:gd name="connsiteX28" fmla="*/ 3304550 w 5645272"/>
                <a:gd name="connsiteY28" fmla="*/ 893217 h 1761720"/>
                <a:gd name="connsiteX29" fmla="*/ 3244531 w 5645272"/>
                <a:gd name="connsiteY29" fmla="*/ 893217 h 1761720"/>
                <a:gd name="connsiteX30" fmla="*/ 3244531 w 5645272"/>
                <a:gd name="connsiteY30" fmla="*/ 893217 h 1761720"/>
                <a:gd name="connsiteX31" fmla="*/ 3233940 w 5645272"/>
                <a:gd name="connsiteY31" fmla="*/ 882626 h 1761720"/>
                <a:gd name="connsiteX32" fmla="*/ 3117433 w 5645272"/>
                <a:gd name="connsiteY32" fmla="*/ 882626 h 1761720"/>
                <a:gd name="connsiteX33" fmla="*/ 3117433 w 5645272"/>
                <a:gd name="connsiteY33" fmla="*/ 847320 h 1761720"/>
                <a:gd name="connsiteX34" fmla="*/ 3064475 w 5645272"/>
                <a:gd name="connsiteY34" fmla="*/ 847320 h 1761720"/>
                <a:gd name="connsiteX35" fmla="*/ 3064475 w 5645272"/>
                <a:gd name="connsiteY35" fmla="*/ 833198 h 1761720"/>
                <a:gd name="connsiteX36" fmla="*/ 2933847 w 5645272"/>
                <a:gd name="connsiteY36" fmla="*/ 833198 h 1761720"/>
                <a:gd name="connsiteX37" fmla="*/ 2933847 w 5645272"/>
                <a:gd name="connsiteY37" fmla="*/ 804954 h 1761720"/>
                <a:gd name="connsiteX38" fmla="*/ 2863237 w 5645272"/>
                <a:gd name="connsiteY38" fmla="*/ 804954 h 1761720"/>
                <a:gd name="connsiteX39" fmla="*/ 2863237 w 5645272"/>
                <a:gd name="connsiteY39" fmla="*/ 794363 h 1761720"/>
                <a:gd name="connsiteX40" fmla="*/ 2753791 w 5645272"/>
                <a:gd name="connsiteY40" fmla="*/ 794363 h 1761720"/>
                <a:gd name="connsiteX41" fmla="*/ 2753791 w 5645272"/>
                <a:gd name="connsiteY41" fmla="*/ 776710 h 1761720"/>
                <a:gd name="connsiteX42" fmla="*/ 2584327 w 5645272"/>
                <a:gd name="connsiteY42" fmla="*/ 776710 h 1761720"/>
                <a:gd name="connsiteX43" fmla="*/ 2584327 w 5645272"/>
                <a:gd name="connsiteY43" fmla="*/ 762588 h 1761720"/>
                <a:gd name="connsiteX44" fmla="*/ 2566675 w 5645272"/>
                <a:gd name="connsiteY44" fmla="*/ 762588 h 1761720"/>
                <a:gd name="connsiteX45" fmla="*/ 2566675 w 5645272"/>
                <a:gd name="connsiteY45" fmla="*/ 723753 h 1761720"/>
                <a:gd name="connsiteX46" fmla="*/ 2552553 w 5645272"/>
                <a:gd name="connsiteY46" fmla="*/ 723753 h 1761720"/>
                <a:gd name="connsiteX47" fmla="*/ 2552553 w 5645272"/>
                <a:gd name="connsiteY47" fmla="*/ 699039 h 1761720"/>
                <a:gd name="connsiteX48" fmla="*/ 2499595 w 5645272"/>
                <a:gd name="connsiteY48" fmla="*/ 699039 h 1761720"/>
                <a:gd name="connsiteX49" fmla="*/ 2499595 w 5645272"/>
                <a:gd name="connsiteY49" fmla="*/ 684917 h 1761720"/>
                <a:gd name="connsiteX50" fmla="*/ 2460760 w 5645272"/>
                <a:gd name="connsiteY50" fmla="*/ 684917 h 1761720"/>
                <a:gd name="connsiteX51" fmla="*/ 2460760 w 5645272"/>
                <a:gd name="connsiteY51" fmla="*/ 667265 h 1761720"/>
                <a:gd name="connsiteX52" fmla="*/ 2425455 w 5645272"/>
                <a:gd name="connsiteY52" fmla="*/ 667265 h 1761720"/>
                <a:gd name="connsiteX53" fmla="*/ 2425455 w 5645272"/>
                <a:gd name="connsiteY53" fmla="*/ 642551 h 1761720"/>
                <a:gd name="connsiteX54" fmla="*/ 2358375 w 5645272"/>
                <a:gd name="connsiteY54" fmla="*/ 642551 h 1761720"/>
                <a:gd name="connsiteX55" fmla="*/ 2358375 w 5645272"/>
                <a:gd name="connsiteY55" fmla="*/ 631960 h 1761720"/>
                <a:gd name="connsiteX56" fmla="*/ 2206563 w 5645272"/>
                <a:gd name="connsiteY56" fmla="*/ 631960 h 1761720"/>
                <a:gd name="connsiteX57" fmla="*/ 2206563 w 5645272"/>
                <a:gd name="connsiteY57" fmla="*/ 621368 h 1761720"/>
                <a:gd name="connsiteX58" fmla="*/ 2185380 w 5645272"/>
                <a:gd name="connsiteY58" fmla="*/ 621368 h 1761720"/>
                <a:gd name="connsiteX59" fmla="*/ 2185380 w 5645272"/>
                <a:gd name="connsiteY59" fmla="*/ 603716 h 1761720"/>
                <a:gd name="connsiteX60" fmla="*/ 2100648 w 5645272"/>
                <a:gd name="connsiteY60" fmla="*/ 603716 h 1761720"/>
                <a:gd name="connsiteX61" fmla="*/ 2100648 w 5645272"/>
                <a:gd name="connsiteY61" fmla="*/ 586063 h 1761720"/>
                <a:gd name="connsiteX62" fmla="*/ 2065343 w 5645272"/>
                <a:gd name="connsiteY62" fmla="*/ 586063 h 1761720"/>
                <a:gd name="connsiteX63" fmla="*/ 2065343 w 5645272"/>
                <a:gd name="connsiteY63" fmla="*/ 568411 h 1761720"/>
                <a:gd name="connsiteX64" fmla="*/ 2044160 w 5645272"/>
                <a:gd name="connsiteY64" fmla="*/ 568411 h 1761720"/>
                <a:gd name="connsiteX65" fmla="*/ 2044160 w 5645272"/>
                <a:gd name="connsiteY65" fmla="*/ 543697 h 1761720"/>
                <a:gd name="connsiteX66" fmla="*/ 1948837 w 5645272"/>
                <a:gd name="connsiteY66" fmla="*/ 543697 h 1761720"/>
                <a:gd name="connsiteX67" fmla="*/ 1945306 w 5645272"/>
                <a:gd name="connsiteY67" fmla="*/ 540166 h 1761720"/>
                <a:gd name="connsiteX68" fmla="*/ 1920593 w 5645272"/>
                <a:gd name="connsiteY68" fmla="*/ 540166 h 1761720"/>
                <a:gd name="connsiteX69" fmla="*/ 1920593 w 5645272"/>
                <a:gd name="connsiteY69" fmla="*/ 522514 h 1761720"/>
                <a:gd name="connsiteX70" fmla="*/ 1878227 w 5645272"/>
                <a:gd name="connsiteY70" fmla="*/ 522514 h 1761720"/>
                <a:gd name="connsiteX71" fmla="*/ 1878227 w 5645272"/>
                <a:gd name="connsiteY71" fmla="*/ 508392 h 1761720"/>
                <a:gd name="connsiteX72" fmla="*/ 1825269 w 5645272"/>
                <a:gd name="connsiteY72" fmla="*/ 508392 h 1761720"/>
                <a:gd name="connsiteX73" fmla="*/ 1825269 w 5645272"/>
                <a:gd name="connsiteY73" fmla="*/ 494270 h 1761720"/>
                <a:gd name="connsiteX74" fmla="*/ 1758190 w 5645272"/>
                <a:gd name="connsiteY74" fmla="*/ 494270 h 1761720"/>
                <a:gd name="connsiteX75" fmla="*/ 1758190 w 5645272"/>
                <a:gd name="connsiteY75" fmla="*/ 480148 h 1761720"/>
                <a:gd name="connsiteX76" fmla="*/ 1729946 w 5645272"/>
                <a:gd name="connsiteY76" fmla="*/ 480148 h 1761720"/>
                <a:gd name="connsiteX77" fmla="*/ 1729946 w 5645272"/>
                <a:gd name="connsiteY77" fmla="*/ 480148 h 1761720"/>
                <a:gd name="connsiteX78" fmla="*/ 1712294 w 5645272"/>
                <a:gd name="connsiteY78" fmla="*/ 462496 h 1761720"/>
                <a:gd name="connsiteX79" fmla="*/ 1698172 w 5645272"/>
                <a:gd name="connsiteY79" fmla="*/ 448374 h 1761720"/>
                <a:gd name="connsiteX80" fmla="*/ 1666397 w 5645272"/>
                <a:gd name="connsiteY80" fmla="*/ 448374 h 1761720"/>
                <a:gd name="connsiteX81" fmla="*/ 1666397 w 5645272"/>
                <a:gd name="connsiteY81" fmla="*/ 430721 h 1761720"/>
                <a:gd name="connsiteX82" fmla="*/ 1609909 w 5645272"/>
                <a:gd name="connsiteY82" fmla="*/ 430721 h 1761720"/>
                <a:gd name="connsiteX83" fmla="*/ 1609909 w 5645272"/>
                <a:gd name="connsiteY83" fmla="*/ 409538 h 1761720"/>
                <a:gd name="connsiteX84" fmla="*/ 1581665 w 5645272"/>
                <a:gd name="connsiteY84" fmla="*/ 409538 h 1761720"/>
                <a:gd name="connsiteX85" fmla="*/ 1581665 w 5645272"/>
                <a:gd name="connsiteY85" fmla="*/ 409538 h 1761720"/>
                <a:gd name="connsiteX86" fmla="*/ 1556952 w 5645272"/>
                <a:gd name="connsiteY86" fmla="*/ 384825 h 1761720"/>
                <a:gd name="connsiteX87" fmla="*/ 1542829 w 5645272"/>
                <a:gd name="connsiteY87" fmla="*/ 384825 h 1761720"/>
                <a:gd name="connsiteX88" fmla="*/ 1475750 w 5645272"/>
                <a:gd name="connsiteY88" fmla="*/ 384825 h 1761720"/>
                <a:gd name="connsiteX89" fmla="*/ 1475750 w 5645272"/>
                <a:gd name="connsiteY89" fmla="*/ 363642 h 1761720"/>
                <a:gd name="connsiteX90" fmla="*/ 1443975 w 5645272"/>
                <a:gd name="connsiteY90" fmla="*/ 363642 h 1761720"/>
                <a:gd name="connsiteX91" fmla="*/ 1443975 w 5645272"/>
                <a:gd name="connsiteY91" fmla="*/ 349520 h 1761720"/>
                <a:gd name="connsiteX92" fmla="*/ 1415731 w 5645272"/>
                <a:gd name="connsiteY92" fmla="*/ 349520 h 1761720"/>
                <a:gd name="connsiteX93" fmla="*/ 1415731 w 5645272"/>
                <a:gd name="connsiteY93" fmla="*/ 324806 h 1761720"/>
                <a:gd name="connsiteX94" fmla="*/ 1380426 w 5645272"/>
                <a:gd name="connsiteY94" fmla="*/ 324806 h 1761720"/>
                <a:gd name="connsiteX95" fmla="*/ 1380426 w 5645272"/>
                <a:gd name="connsiteY95" fmla="*/ 310684 h 1761720"/>
                <a:gd name="connsiteX96" fmla="*/ 1380426 w 5645272"/>
                <a:gd name="connsiteY96" fmla="*/ 310684 h 1761720"/>
                <a:gd name="connsiteX97" fmla="*/ 1355713 w 5645272"/>
                <a:gd name="connsiteY97" fmla="*/ 285971 h 1761720"/>
                <a:gd name="connsiteX98" fmla="*/ 1246267 w 5645272"/>
                <a:gd name="connsiteY98" fmla="*/ 285971 h 1761720"/>
                <a:gd name="connsiteX99" fmla="*/ 1246267 w 5645272"/>
                <a:gd name="connsiteY99" fmla="*/ 282440 h 1761720"/>
                <a:gd name="connsiteX100" fmla="*/ 1196840 w 5645272"/>
                <a:gd name="connsiteY100" fmla="*/ 282440 h 1761720"/>
                <a:gd name="connsiteX101" fmla="*/ 1196840 w 5645272"/>
                <a:gd name="connsiteY101" fmla="*/ 271849 h 1761720"/>
                <a:gd name="connsiteX102" fmla="*/ 1147413 w 5645272"/>
                <a:gd name="connsiteY102" fmla="*/ 271849 h 1761720"/>
                <a:gd name="connsiteX103" fmla="*/ 1147413 w 5645272"/>
                <a:gd name="connsiteY103" fmla="*/ 264788 h 1761720"/>
                <a:gd name="connsiteX104" fmla="*/ 1119169 w 5645272"/>
                <a:gd name="connsiteY104" fmla="*/ 264788 h 1761720"/>
                <a:gd name="connsiteX105" fmla="*/ 1119169 w 5645272"/>
                <a:gd name="connsiteY105" fmla="*/ 247135 h 1761720"/>
                <a:gd name="connsiteX106" fmla="*/ 1052089 w 5645272"/>
                <a:gd name="connsiteY106" fmla="*/ 247135 h 1761720"/>
                <a:gd name="connsiteX107" fmla="*/ 1052089 w 5645272"/>
                <a:gd name="connsiteY107" fmla="*/ 236544 h 1761720"/>
                <a:gd name="connsiteX108" fmla="*/ 953235 w 5645272"/>
                <a:gd name="connsiteY108" fmla="*/ 236544 h 1761720"/>
                <a:gd name="connsiteX109" fmla="*/ 953235 w 5645272"/>
                <a:gd name="connsiteY109" fmla="*/ 229483 h 1761720"/>
                <a:gd name="connsiteX110" fmla="*/ 886156 w 5645272"/>
                <a:gd name="connsiteY110" fmla="*/ 229483 h 1761720"/>
                <a:gd name="connsiteX111" fmla="*/ 886156 w 5645272"/>
                <a:gd name="connsiteY111" fmla="*/ 215361 h 1761720"/>
                <a:gd name="connsiteX112" fmla="*/ 822607 w 5645272"/>
                <a:gd name="connsiteY112" fmla="*/ 215361 h 1761720"/>
                <a:gd name="connsiteX113" fmla="*/ 822607 w 5645272"/>
                <a:gd name="connsiteY113" fmla="*/ 204769 h 1761720"/>
                <a:gd name="connsiteX114" fmla="*/ 759058 w 5645272"/>
                <a:gd name="connsiteY114" fmla="*/ 204769 h 1761720"/>
                <a:gd name="connsiteX115" fmla="*/ 759058 w 5645272"/>
                <a:gd name="connsiteY115" fmla="*/ 183586 h 1761720"/>
                <a:gd name="connsiteX116" fmla="*/ 617838 w 5645272"/>
                <a:gd name="connsiteY116" fmla="*/ 183586 h 1761720"/>
                <a:gd name="connsiteX117" fmla="*/ 617838 w 5645272"/>
                <a:gd name="connsiteY117" fmla="*/ 176525 h 1761720"/>
                <a:gd name="connsiteX118" fmla="*/ 617838 w 5645272"/>
                <a:gd name="connsiteY118" fmla="*/ 176525 h 1761720"/>
                <a:gd name="connsiteX119" fmla="*/ 603716 w 5645272"/>
                <a:gd name="connsiteY119" fmla="*/ 162403 h 1761720"/>
                <a:gd name="connsiteX120" fmla="*/ 518984 w 5645272"/>
                <a:gd name="connsiteY120" fmla="*/ 162403 h 1761720"/>
                <a:gd name="connsiteX121" fmla="*/ 518984 w 5645272"/>
                <a:gd name="connsiteY121" fmla="*/ 151812 h 1761720"/>
                <a:gd name="connsiteX122" fmla="*/ 494270 w 5645272"/>
                <a:gd name="connsiteY122" fmla="*/ 151812 h 1761720"/>
                <a:gd name="connsiteX123" fmla="*/ 494270 w 5645272"/>
                <a:gd name="connsiteY123" fmla="*/ 127098 h 1761720"/>
                <a:gd name="connsiteX124" fmla="*/ 458965 w 5645272"/>
                <a:gd name="connsiteY124" fmla="*/ 127098 h 1761720"/>
                <a:gd name="connsiteX125" fmla="*/ 458965 w 5645272"/>
                <a:gd name="connsiteY125" fmla="*/ 112976 h 1761720"/>
                <a:gd name="connsiteX126" fmla="*/ 338928 w 5645272"/>
                <a:gd name="connsiteY126" fmla="*/ 112976 h 1761720"/>
                <a:gd name="connsiteX127" fmla="*/ 338928 w 5645272"/>
                <a:gd name="connsiteY127" fmla="*/ 109446 h 1761720"/>
                <a:gd name="connsiteX128" fmla="*/ 293031 w 5645272"/>
                <a:gd name="connsiteY128" fmla="*/ 109446 h 1761720"/>
                <a:gd name="connsiteX129" fmla="*/ 293031 w 5645272"/>
                <a:gd name="connsiteY129" fmla="*/ 81202 h 1761720"/>
                <a:gd name="connsiteX130" fmla="*/ 257726 w 5645272"/>
                <a:gd name="connsiteY130" fmla="*/ 81202 h 1761720"/>
                <a:gd name="connsiteX131" fmla="*/ 257726 w 5645272"/>
                <a:gd name="connsiteY131" fmla="*/ 67080 h 1761720"/>
                <a:gd name="connsiteX132" fmla="*/ 183586 w 5645272"/>
                <a:gd name="connsiteY132" fmla="*/ 67080 h 1761720"/>
                <a:gd name="connsiteX133" fmla="*/ 183586 w 5645272"/>
                <a:gd name="connsiteY133" fmla="*/ 52958 h 1761720"/>
                <a:gd name="connsiteX134" fmla="*/ 151811 w 5645272"/>
                <a:gd name="connsiteY134" fmla="*/ 52958 h 1761720"/>
                <a:gd name="connsiteX135" fmla="*/ 151811 w 5645272"/>
                <a:gd name="connsiteY135" fmla="*/ 14122 h 1761720"/>
                <a:gd name="connsiteX136" fmla="*/ 98854 w 5645272"/>
                <a:gd name="connsiteY136" fmla="*/ 14122 h 1761720"/>
                <a:gd name="connsiteX137" fmla="*/ 98854 w 5645272"/>
                <a:gd name="connsiteY137" fmla="*/ 0 h 1761720"/>
                <a:gd name="connsiteX138" fmla="*/ 0 w 5645272"/>
                <a:gd name="connsiteY138" fmla="*/ 0 h 176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5645272" h="1761720">
                  <a:moveTo>
                    <a:pt x="5645272" y="1761720"/>
                  </a:moveTo>
                  <a:lnTo>
                    <a:pt x="5119228" y="1761720"/>
                  </a:lnTo>
                  <a:lnTo>
                    <a:pt x="5119228" y="1564012"/>
                  </a:lnTo>
                  <a:lnTo>
                    <a:pt x="4889745" y="1564012"/>
                  </a:lnTo>
                  <a:lnTo>
                    <a:pt x="4889745" y="1415731"/>
                  </a:lnTo>
                  <a:lnTo>
                    <a:pt x="4455493" y="1415731"/>
                  </a:lnTo>
                  <a:lnTo>
                    <a:pt x="4455493" y="1348652"/>
                  </a:lnTo>
                  <a:lnTo>
                    <a:pt x="4310743" y="1348652"/>
                  </a:lnTo>
                  <a:lnTo>
                    <a:pt x="4310743" y="1285103"/>
                  </a:lnTo>
                  <a:lnTo>
                    <a:pt x="4169523" y="1285103"/>
                  </a:lnTo>
                  <a:lnTo>
                    <a:pt x="4169523" y="1242737"/>
                  </a:lnTo>
                  <a:lnTo>
                    <a:pt x="4060077" y="1242737"/>
                  </a:lnTo>
                  <a:lnTo>
                    <a:pt x="4060077" y="1150944"/>
                  </a:lnTo>
                  <a:lnTo>
                    <a:pt x="4042424" y="1150944"/>
                  </a:lnTo>
                  <a:lnTo>
                    <a:pt x="4042424" y="1101517"/>
                  </a:lnTo>
                  <a:lnTo>
                    <a:pt x="3992997" y="1101517"/>
                  </a:lnTo>
                  <a:lnTo>
                    <a:pt x="3992997" y="1069742"/>
                  </a:lnTo>
                  <a:lnTo>
                    <a:pt x="3925918" y="1069742"/>
                  </a:lnTo>
                  <a:lnTo>
                    <a:pt x="3925918" y="1030907"/>
                  </a:lnTo>
                  <a:lnTo>
                    <a:pt x="3639947" y="1030907"/>
                  </a:lnTo>
                  <a:lnTo>
                    <a:pt x="3639947" y="999132"/>
                  </a:lnTo>
                  <a:lnTo>
                    <a:pt x="3558746" y="999132"/>
                  </a:lnTo>
                  <a:lnTo>
                    <a:pt x="3558746" y="960297"/>
                  </a:lnTo>
                  <a:lnTo>
                    <a:pt x="3516380" y="960297"/>
                  </a:lnTo>
                  <a:lnTo>
                    <a:pt x="3516380" y="935583"/>
                  </a:lnTo>
                  <a:lnTo>
                    <a:pt x="3477544" y="935583"/>
                  </a:lnTo>
                  <a:lnTo>
                    <a:pt x="3477544" y="914400"/>
                  </a:lnTo>
                  <a:lnTo>
                    <a:pt x="3304550" y="914400"/>
                  </a:lnTo>
                  <a:lnTo>
                    <a:pt x="3304550" y="893217"/>
                  </a:lnTo>
                  <a:lnTo>
                    <a:pt x="3244531" y="893217"/>
                  </a:lnTo>
                  <a:lnTo>
                    <a:pt x="3244531" y="893217"/>
                  </a:lnTo>
                  <a:lnTo>
                    <a:pt x="3233940" y="882626"/>
                  </a:lnTo>
                  <a:lnTo>
                    <a:pt x="3117433" y="882626"/>
                  </a:lnTo>
                  <a:lnTo>
                    <a:pt x="3117433" y="847320"/>
                  </a:lnTo>
                  <a:lnTo>
                    <a:pt x="3064475" y="847320"/>
                  </a:lnTo>
                  <a:lnTo>
                    <a:pt x="3064475" y="833198"/>
                  </a:lnTo>
                  <a:lnTo>
                    <a:pt x="2933847" y="833198"/>
                  </a:lnTo>
                  <a:lnTo>
                    <a:pt x="2933847" y="804954"/>
                  </a:lnTo>
                  <a:lnTo>
                    <a:pt x="2863237" y="804954"/>
                  </a:lnTo>
                  <a:lnTo>
                    <a:pt x="2863237" y="794363"/>
                  </a:lnTo>
                  <a:lnTo>
                    <a:pt x="2753791" y="794363"/>
                  </a:lnTo>
                  <a:lnTo>
                    <a:pt x="2753791" y="776710"/>
                  </a:lnTo>
                  <a:lnTo>
                    <a:pt x="2584327" y="776710"/>
                  </a:lnTo>
                  <a:lnTo>
                    <a:pt x="2584327" y="762588"/>
                  </a:lnTo>
                  <a:lnTo>
                    <a:pt x="2566675" y="762588"/>
                  </a:lnTo>
                  <a:lnTo>
                    <a:pt x="2566675" y="723753"/>
                  </a:lnTo>
                  <a:lnTo>
                    <a:pt x="2552553" y="723753"/>
                  </a:lnTo>
                  <a:lnTo>
                    <a:pt x="2552553" y="699039"/>
                  </a:lnTo>
                  <a:lnTo>
                    <a:pt x="2499595" y="699039"/>
                  </a:lnTo>
                  <a:lnTo>
                    <a:pt x="2499595" y="684917"/>
                  </a:lnTo>
                  <a:lnTo>
                    <a:pt x="2460760" y="684917"/>
                  </a:lnTo>
                  <a:lnTo>
                    <a:pt x="2460760" y="667265"/>
                  </a:lnTo>
                  <a:lnTo>
                    <a:pt x="2425455" y="667265"/>
                  </a:lnTo>
                  <a:lnTo>
                    <a:pt x="2425455" y="642551"/>
                  </a:lnTo>
                  <a:lnTo>
                    <a:pt x="2358375" y="642551"/>
                  </a:lnTo>
                  <a:lnTo>
                    <a:pt x="2358375" y="631960"/>
                  </a:lnTo>
                  <a:lnTo>
                    <a:pt x="2206563" y="631960"/>
                  </a:lnTo>
                  <a:lnTo>
                    <a:pt x="2206563" y="621368"/>
                  </a:lnTo>
                  <a:lnTo>
                    <a:pt x="2185380" y="621368"/>
                  </a:lnTo>
                  <a:lnTo>
                    <a:pt x="2185380" y="603716"/>
                  </a:lnTo>
                  <a:lnTo>
                    <a:pt x="2100648" y="603716"/>
                  </a:lnTo>
                  <a:lnTo>
                    <a:pt x="2100648" y="586063"/>
                  </a:lnTo>
                  <a:lnTo>
                    <a:pt x="2065343" y="586063"/>
                  </a:lnTo>
                  <a:lnTo>
                    <a:pt x="2065343" y="568411"/>
                  </a:lnTo>
                  <a:lnTo>
                    <a:pt x="2044160" y="568411"/>
                  </a:lnTo>
                  <a:lnTo>
                    <a:pt x="2044160" y="543697"/>
                  </a:lnTo>
                  <a:lnTo>
                    <a:pt x="1948837" y="543697"/>
                  </a:lnTo>
                  <a:lnTo>
                    <a:pt x="1945306" y="540166"/>
                  </a:lnTo>
                  <a:lnTo>
                    <a:pt x="1920593" y="540166"/>
                  </a:lnTo>
                  <a:lnTo>
                    <a:pt x="1920593" y="522514"/>
                  </a:lnTo>
                  <a:lnTo>
                    <a:pt x="1878227" y="522514"/>
                  </a:lnTo>
                  <a:lnTo>
                    <a:pt x="1878227" y="508392"/>
                  </a:lnTo>
                  <a:lnTo>
                    <a:pt x="1825269" y="508392"/>
                  </a:lnTo>
                  <a:lnTo>
                    <a:pt x="1825269" y="494270"/>
                  </a:lnTo>
                  <a:lnTo>
                    <a:pt x="1758190" y="494270"/>
                  </a:lnTo>
                  <a:lnTo>
                    <a:pt x="1758190" y="480148"/>
                  </a:lnTo>
                  <a:lnTo>
                    <a:pt x="1729946" y="480148"/>
                  </a:lnTo>
                  <a:lnTo>
                    <a:pt x="1729946" y="480148"/>
                  </a:lnTo>
                  <a:lnTo>
                    <a:pt x="1712294" y="462496"/>
                  </a:lnTo>
                  <a:lnTo>
                    <a:pt x="1698172" y="448374"/>
                  </a:lnTo>
                  <a:lnTo>
                    <a:pt x="1666397" y="448374"/>
                  </a:lnTo>
                  <a:lnTo>
                    <a:pt x="1666397" y="430721"/>
                  </a:lnTo>
                  <a:lnTo>
                    <a:pt x="1609909" y="430721"/>
                  </a:lnTo>
                  <a:lnTo>
                    <a:pt x="1609909" y="409538"/>
                  </a:lnTo>
                  <a:lnTo>
                    <a:pt x="1581665" y="409538"/>
                  </a:lnTo>
                  <a:lnTo>
                    <a:pt x="1581665" y="409538"/>
                  </a:lnTo>
                  <a:lnTo>
                    <a:pt x="1556952" y="384825"/>
                  </a:lnTo>
                  <a:lnTo>
                    <a:pt x="1542829" y="384825"/>
                  </a:lnTo>
                  <a:lnTo>
                    <a:pt x="1475750" y="384825"/>
                  </a:lnTo>
                  <a:lnTo>
                    <a:pt x="1475750" y="363642"/>
                  </a:lnTo>
                  <a:lnTo>
                    <a:pt x="1443975" y="363642"/>
                  </a:lnTo>
                  <a:lnTo>
                    <a:pt x="1443975" y="349520"/>
                  </a:lnTo>
                  <a:lnTo>
                    <a:pt x="1415731" y="349520"/>
                  </a:lnTo>
                  <a:lnTo>
                    <a:pt x="1415731" y="324806"/>
                  </a:lnTo>
                  <a:lnTo>
                    <a:pt x="1380426" y="324806"/>
                  </a:lnTo>
                  <a:lnTo>
                    <a:pt x="1380426" y="310684"/>
                  </a:lnTo>
                  <a:lnTo>
                    <a:pt x="1380426" y="310684"/>
                  </a:lnTo>
                  <a:lnTo>
                    <a:pt x="1355713" y="285971"/>
                  </a:lnTo>
                  <a:lnTo>
                    <a:pt x="1246267" y="285971"/>
                  </a:lnTo>
                  <a:lnTo>
                    <a:pt x="1246267" y="282440"/>
                  </a:lnTo>
                  <a:lnTo>
                    <a:pt x="1196840" y="282440"/>
                  </a:lnTo>
                  <a:lnTo>
                    <a:pt x="1196840" y="271849"/>
                  </a:lnTo>
                  <a:lnTo>
                    <a:pt x="1147413" y="271849"/>
                  </a:lnTo>
                  <a:lnTo>
                    <a:pt x="1147413" y="264788"/>
                  </a:lnTo>
                  <a:lnTo>
                    <a:pt x="1119169" y="264788"/>
                  </a:lnTo>
                  <a:lnTo>
                    <a:pt x="1119169" y="247135"/>
                  </a:lnTo>
                  <a:lnTo>
                    <a:pt x="1052089" y="247135"/>
                  </a:lnTo>
                  <a:lnTo>
                    <a:pt x="1052089" y="236544"/>
                  </a:lnTo>
                  <a:lnTo>
                    <a:pt x="953235" y="236544"/>
                  </a:lnTo>
                  <a:lnTo>
                    <a:pt x="953235" y="229483"/>
                  </a:lnTo>
                  <a:lnTo>
                    <a:pt x="886156" y="229483"/>
                  </a:lnTo>
                  <a:lnTo>
                    <a:pt x="886156" y="215361"/>
                  </a:lnTo>
                  <a:lnTo>
                    <a:pt x="822607" y="215361"/>
                  </a:lnTo>
                  <a:lnTo>
                    <a:pt x="822607" y="204769"/>
                  </a:lnTo>
                  <a:lnTo>
                    <a:pt x="759058" y="204769"/>
                  </a:lnTo>
                  <a:lnTo>
                    <a:pt x="759058" y="183586"/>
                  </a:lnTo>
                  <a:lnTo>
                    <a:pt x="617838" y="183586"/>
                  </a:lnTo>
                  <a:lnTo>
                    <a:pt x="617838" y="176525"/>
                  </a:lnTo>
                  <a:lnTo>
                    <a:pt x="617838" y="176525"/>
                  </a:lnTo>
                  <a:lnTo>
                    <a:pt x="603716" y="162403"/>
                  </a:lnTo>
                  <a:lnTo>
                    <a:pt x="518984" y="162403"/>
                  </a:lnTo>
                  <a:lnTo>
                    <a:pt x="518984" y="151812"/>
                  </a:lnTo>
                  <a:lnTo>
                    <a:pt x="494270" y="151812"/>
                  </a:lnTo>
                  <a:lnTo>
                    <a:pt x="494270" y="127098"/>
                  </a:lnTo>
                  <a:lnTo>
                    <a:pt x="458965" y="127098"/>
                  </a:lnTo>
                  <a:lnTo>
                    <a:pt x="458965" y="112976"/>
                  </a:lnTo>
                  <a:lnTo>
                    <a:pt x="338928" y="112976"/>
                  </a:lnTo>
                  <a:lnTo>
                    <a:pt x="338928" y="109446"/>
                  </a:lnTo>
                  <a:lnTo>
                    <a:pt x="293031" y="109446"/>
                  </a:lnTo>
                  <a:lnTo>
                    <a:pt x="293031" y="81202"/>
                  </a:lnTo>
                  <a:lnTo>
                    <a:pt x="257726" y="81202"/>
                  </a:lnTo>
                  <a:lnTo>
                    <a:pt x="257726" y="67080"/>
                  </a:lnTo>
                  <a:lnTo>
                    <a:pt x="183586" y="67080"/>
                  </a:lnTo>
                  <a:lnTo>
                    <a:pt x="183586" y="52958"/>
                  </a:lnTo>
                  <a:lnTo>
                    <a:pt x="151811" y="52958"/>
                  </a:lnTo>
                  <a:lnTo>
                    <a:pt x="151811" y="14122"/>
                  </a:lnTo>
                  <a:lnTo>
                    <a:pt x="98854" y="14122"/>
                  </a:lnTo>
                  <a:lnTo>
                    <a:pt x="98854" y="0"/>
                  </a:lnTo>
                  <a:lnTo>
                    <a:pt x="0" y="0"/>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118" name="Straight Connector 117">
              <a:extLst>
                <a:ext uri="{FF2B5EF4-FFF2-40B4-BE49-F238E27FC236}">
                  <a16:creationId xmlns:a16="http://schemas.microsoft.com/office/drawing/2014/main" id="{1AB6DFA4-94C7-4D49-94B7-995E7D6657D1}"/>
                </a:ext>
              </a:extLst>
            </p:cNvPr>
            <p:cNvCxnSpPr>
              <a:cxnSpLocks/>
            </p:cNvCxnSpPr>
            <p:nvPr/>
          </p:nvCxnSpPr>
          <p:spPr bwMode="auto">
            <a:xfrm flipV="1">
              <a:off x="3652447" y="2022579"/>
              <a:ext cx="0" cy="128087"/>
            </a:xfrm>
            <a:prstGeom prst="line">
              <a:avLst/>
            </a:prstGeom>
            <a:noFill/>
            <a:ln w="76200"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C0A449E8-CA26-4E02-988D-D1C4C67874FE}"/>
                </a:ext>
              </a:extLst>
            </p:cNvPr>
            <p:cNvCxnSpPr/>
            <p:nvPr/>
          </p:nvCxnSpPr>
          <p:spPr bwMode="auto">
            <a:xfrm flipV="1">
              <a:off x="5090122" y="2520095"/>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21DA8FFD-67AC-41ED-BF3E-35A5CD882C72}"/>
                </a:ext>
              </a:extLst>
            </p:cNvPr>
            <p:cNvCxnSpPr/>
            <p:nvPr/>
          </p:nvCxnSpPr>
          <p:spPr bwMode="auto">
            <a:xfrm flipV="1">
              <a:off x="5288418" y="2563049"/>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1968CA74-B0ED-441B-B25A-C2285CAF2C41}"/>
                </a:ext>
              </a:extLst>
            </p:cNvPr>
            <p:cNvCxnSpPr/>
            <p:nvPr/>
          </p:nvCxnSpPr>
          <p:spPr bwMode="auto">
            <a:xfrm flipV="1">
              <a:off x="5345494" y="2563637"/>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27631601-9E9B-46AA-B494-BE1C1D3DF505}"/>
                </a:ext>
              </a:extLst>
            </p:cNvPr>
            <p:cNvCxnSpPr/>
            <p:nvPr/>
          </p:nvCxnSpPr>
          <p:spPr bwMode="auto">
            <a:xfrm flipV="1">
              <a:off x="4869465" y="2461841"/>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0F27468B-A627-45F6-8217-702D67E98861}"/>
                </a:ext>
              </a:extLst>
            </p:cNvPr>
            <p:cNvCxnSpPr/>
            <p:nvPr/>
          </p:nvCxnSpPr>
          <p:spPr bwMode="auto">
            <a:xfrm flipV="1">
              <a:off x="4905358" y="2469490"/>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CC0FC788-38AD-44A8-B6B9-2D5A4EF001BF}"/>
                </a:ext>
              </a:extLst>
            </p:cNvPr>
            <p:cNvCxnSpPr/>
            <p:nvPr/>
          </p:nvCxnSpPr>
          <p:spPr bwMode="auto">
            <a:xfrm flipV="1">
              <a:off x="4909477" y="2505384"/>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CDCD9691-32E1-43FB-AD46-297143E7F190}"/>
                </a:ext>
              </a:extLst>
            </p:cNvPr>
            <p:cNvCxnSpPr/>
            <p:nvPr/>
          </p:nvCxnSpPr>
          <p:spPr bwMode="auto">
            <a:xfrm flipV="1">
              <a:off x="4941841" y="2509503"/>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FF34ED65-396F-4C85-B4BA-896C5FEA110B}"/>
                </a:ext>
              </a:extLst>
            </p:cNvPr>
            <p:cNvCxnSpPr/>
            <p:nvPr/>
          </p:nvCxnSpPr>
          <p:spPr bwMode="auto">
            <a:xfrm flipV="1">
              <a:off x="5122485" y="2517152"/>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FDDABAF1-968C-4FE6-8F3C-3D6EF0AC05BF}"/>
                </a:ext>
              </a:extLst>
            </p:cNvPr>
            <p:cNvCxnSpPr/>
            <p:nvPr/>
          </p:nvCxnSpPr>
          <p:spPr bwMode="auto">
            <a:xfrm flipV="1">
              <a:off x="5419636" y="2591880"/>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01D8B73E-5633-4C82-8A32-5AF2075922A1}"/>
                </a:ext>
              </a:extLst>
            </p:cNvPr>
            <p:cNvCxnSpPr/>
            <p:nvPr/>
          </p:nvCxnSpPr>
          <p:spPr bwMode="auto">
            <a:xfrm flipV="1">
              <a:off x="5448468" y="2613652"/>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10FA0DF5-3480-4C1E-A8AD-6689B7F5E56D}"/>
                </a:ext>
              </a:extLst>
            </p:cNvPr>
            <p:cNvCxnSpPr/>
            <p:nvPr/>
          </p:nvCxnSpPr>
          <p:spPr bwMode="auto">
            <a:xfrm flipV="1">
              <a:off x="5502014" y="2610710"/>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771BDB31-F6E3-477A-93C8-45FA814EDFFB}"/>
                </a:ext>
              </a:extLst>
            </p:cNvPr>
            <p:cNvCxnSpPr/>
            <p:nvPr/>
          </p:nvCxnSpPr>
          <p:spPr bwMode="auto">
            <a:xfrm flipV="1">
              <a:off x="5640292" y="2646604"/>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AA2BCFDD-75ED-4ECE-ACA9-783C261C4B78}"/>
                </a:ext>
              </a:extLst>
            </p:cNvPr>
            <p:cNvCxnSpPr/>
            <p:nvPr/>
          </p:nvCxnSpPr>
          <p:spPr bwMode="auto">
            <a:xfrm flipV="1">
              <a:off x="5665594" y="2650723"/>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C51A6EFF-F466-4E9E-84D3-F7CEE88E9667}"/>
                </a:ext>
              </a:extLst>
            </p:cNvPr>
            <p:cNvCxnSpPr/>
            <p:nvPr/>
          </p:nvCxnSpPr>
          <p:spPr bwMode="auto">
            <a:xfrm flipV="1">
              <a:off x="5712079" y="2644250"/>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091004E8-423A-48EA-9802-FEB756CDB656}"/>
                </a:ext>
              </a:extLst>
            </p:cNvPr>
            <p:cNvCxnSpPr/>
            <p:nvPr/>
          </p:nvCxnSpPr>
          <p:spPr bwMode="auto">
            <a:xfrm flipV="1">
              <a:off x="5776216" y="2651899"/>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B3E3D22F-2413-494E-BE45-EC92CF9A8CDE}"/>
                </a:ext>
              </a:extLst>
            </p:cNvPr>
            <p:cNvCxnSpPr/>
            <p:nvPr/>
          </p:nvCxnSpPr>
          <p:spPr bwMode="auto">
            <a:xfrm flipV="1">
              <a:off x="5808579" y="2648957"/>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2BEC3518-7C74-43B6-B4F6-0AAD3DEEF2B1}"/>
                </a:ext>
              </a:extLst>
            </p:cNvPr>
            <p:cNvCxnSpPr/>
            <p:nvPr/>
          </p:nvCxnSpPr>
          <p:spPr bwMode="auto">
            <a:xfrm flipV="1">
              <a:off x="5925674" y="2713095"/>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EB502E82-0C39-4FFD-B33B-94174250395D}"/>
                </a:ext>
              </a:extLst>
            </p:cNvPr>
            <p:cNvCxnSpPr/>
            <p:nvPr/>
          </p:nvCxnSpPr>
          <p:spPr bwMode="auto">
            <a:xfrm flipV="1">
              <a:off x="6232827" y="2762522"/>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BC4C1A18-CE6F-4D59-AE28-30789CFB8579}"/>
                </a:ext>
              </a:extLst>
            </p:cNvPr>
            <p:cNvCxnSpPr/>
            <p:nvPr/>
          </p:nvCxnSpPr>
          <p:spPr bwMode="auto">
            <a:xfrm flipV="1">
              <a:off x="6204583" y="2762521"/>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E1ACA358-9DB5-421F-912D-8306D9B854E1}"/>
                </a:ext>
              </a:extLst>
            </p:cNvPr>
            <p:cNvCxnSpPr/>
            <p:nvPr/>
          </p:nvCxnSpPr>
          <p:spPr bwMode="auto">
            <a:xfrm flipV="1">
              <a:off x="6265190" y="2805477"/>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F647F628-4CC0-45C9-BB1D-E5A0EF0E3B2C}"/>
                </a:ext>
              </a:extLst>
            </p:cNvPr>
            <p:cNvCxnSpPr/>
            <p:nvPr/>
          </p:nvCxnSpPr>
          <p:spPr bwMode="auto">
            <a:xfrm flipV="1">
              <a:off x="6371105" y="2879617"/>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F776C2D0-A77C-4180-996D-48D7F3BD00AE}"/>
                </a:ext>
              </a:extLst>
            </p:cNvPr>
            <p:cNvCxnSpPr/>
            <p:nvPr/>
          </p:nvCxnSpPr>
          <p:spPr bwMode="auto">
            <a:xfrm flipV="1">
              <a:off x="6321678" y="2830190"/>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438E12D2-9787-4362-8799-1BD352C331DE}"/>
                </a:ext>
              </a:extLst>
            </p:cNvPr>
            <p:cNvCxnSpPr/>
            <p:nvPr/>
          </p:nvCxnSpPr>
          <p:spPr bwMode="auto">
            <a:xfrm flipV="1">
              <a:off x="6424651" y="2971999"/>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6E604D05-D89B-4F74-BEE5-3D96E5B7BED5}"/>
                </a:ext>
              </a:extLst>
            </p:cNvPr>
            <p:cNvCxnSpPr/>
            <p:nvPr/>
          </p:nvCxnSpPr>
          <p:spPr bwMode="auto">
            <a:xfrm flipV="1">
              <a:off x="6498203" y="3006715"/>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949A4A94-2562-4FCF-9CBF-B385F5F63E94}"/>
                </a:ext>
              </a:extLst>
            </p:cNvPr>
            <p:cNvCxnSpPr/>
            <p:nvPr/>
          </p:nvCxnSpPr>
          <p:spPr bwMode="auto">
            <a:xfrm flipV="1">
              <a:off x="6558222" y="3013776"/>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ABB213FF-F893-4A57-90CD-4894B613B6E3}"/>
                </a:ext>
              </a:extLst>
            </p:cNvPr>
            <p:cNvCxnSpPr/>
            <p:nvPr/>
          </p:nvCxnSpPr>
          <p:spPr bwMode="auto">
            <a:xfrm flipV="1">
              <a:off x="6584442" y="3013775"/>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6DBA743C-1039-42AD-9330-7D41E38981CC}"/>
                </a:ext>
              </a:extLst>
            </p:cNvPr>
            <p:cNvCxnSpPr/>
            <p:nvPr/>
          </p:nvCxnSpPr>
          <p:spPr bwMode="auto">
            <a:xfrm flipV="1">
              <a:off x="6627396" y="3070852"/>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19E72902-E965-46BD-BC51-39DFFC1BCF83}"/>
                </a:ext>
              </a:extLst>
            </p:cNvPr>
            <p:cNvCxnSpPr/>
            <p:nvPr/>
          </p:nvCxnSpPr>
          <p:spPr bwMode="auto">
            <a:xfrm flipV="1">
              <a:off x="6776265" y="3145581"/>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1E949AB0-810A-4AB2-8734-8D3229252221}"/>
                </a:ext>
              </a:extLst>
            </p:cNvPr>
            <p:cNvCxnSpPr/>
            <p:nvPr/>
          </p:nvCxnSpPr>
          <p:spPr bwMode="auto">
            <a:xfrm flipV="1">
              <a:off x="6840403" y="3149700"/>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0D5D7972-299A-4522-AAD2-CD61BBA9383E}"/>
                </a:ext>
              </a:extLst>
            </p:cNvPr>
            <p:cNvCxnSpPr/>
            <p:nvPr/>
          </p:nvCxnSpPr>
          <p:spPr bwMode="auto">
            <a:xfrm flipV="1">
              <a:off x="6985742" y="3150288"/>
              <a:ext cx="0" cy="106740"/>
            </a:xfrm>
            <a:prstGeom prst="line">
              <a:avLst/>
            </a:prstGeom>
            <a:noFill/>
            <a:ln w="38100"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16F8415A-0302-4C0E-9025-DC95B6002DBD}"/>
                </a:ext>
              </a:extLst>
            </p:cNvPr>
            <p:cNvCxnSpPr/>
            <p:nvPr/>
          </p:nvCxnSpPr>
          <p:spPr bwMode="auto">
            <a:xfrm flipV="1">
              <a:off x="7067532" y="3147346"/>
              <a:ext cx="0" cy="106740"/>
            </a:xfrm>
            <a:prstGeom prst="line">
              <a:avLst/>
            </a:prstGeom>
            <a:noFill/>
            <a:ln w="38100" cap="flat" cmpd="sng" algn="ctr">
              <a:solidFill>
                <a:schemeClr val="accent1"/>
              </a:solidFill>
              <a:prstDash val="solid"/>
              <a:round/>
              <a:headEnd type="none" w="med" len="med"/>
              <a:tailEnd type="none" w="med" len="med"/>
            </a:ln>
            <a:effectLst/>
          </p:spPr>
        </p:cxnSp>
      </p:grpSp>
      <p:grpSp>
        <p:nvGrpSpPr>
          <p:cNvPr id="150" name="Group 149">
            <a:extLst>
              <a:ext uri="{FF2B5EF4-FFF2-40B4-BE49-F238E27FC236}">
                <a16:creationId xmlns:a16="http://schemas.microsoft.com/office/drawing/2014/main" id="{EEA16B05-28A2-44A9-951A-03785189AE45}"/>
              </a:ext>
            </a:extLst>
          </p:cNvPr>
          <p:cNvGrpSpPr/>
          <p:nvPr/>
        </p:nvGrpSpPr>
        <p:grpSpPr>
          <a:xfrm>
            <a:off x="1090318" y="2768878"/>
            <a:ext cx="4654593" cy="1615451"/>
            <a:chOff x="2283619" y="1831181"/>
            <a:chExt cx="5795417" cy="2011392"/>
          </a:xfrm>
        </p:grpSpPr>
        <p:cxnSp>
          <p:nvCxnSpPr>
            <p:cNvPr id="151" name="Straight Connector 150">
              <a:extLst>
                <a:ext uri="{FF2B5EF4-FFF2-40B4-BE49-F238E27FC236}">
                  <a16:creationId xmlns:a16="http://schemas.microsoft.com/office/drawing/2014/main" id="{67EF01E0-C56E-4842-B8BE-5798EF3A924D}"/>
                </a:ext>
              </a:extLst>
            </p:cNvPr>
            <p:cNvCxnSpPr/>
            <p:nvPr/>
          </p:nvCxnSpPr>
          <p:spPr bwMode="auto">
            <a:xfrm flipV="1">
              <a:off x="6835384" y="3413538"/>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F1F46A82-6526-4269-89AD-13A1FA6AACDC}"/>
                </a:ext>
              </a:extLst>
            </p:cNvPr>
            <p:cNvCxnSpPr/>
            <p:nvPr/>
          </p:nvCxnSpPr>
          <p:spPr bwMode="auto">
            <a:xfrm flipV="1">
              <a:off x="7153056" y="356809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DADFFB58-E952-4AA9-A3D4-00DD3D5E1BD7}"/>
                </a:ext>
              </a:extLst>
            </p:cNvPr>
            <p:cNvCxnSpPr/>
            <p:nvPr/>
          </p:nvCxnSpPr>
          <p:spPr bwMode="auto">
            <a:xfrm flipV="1">
              <a:off x="6705516" y="3405750"/>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DA900DB9-EE2F-4144-9422-42BFDB194AB3}"/>
                </a:ext>
              </a:extLst>
            </p:cNvPr>
            <p:cNvCxnSpPr/>
            <p:nvPr/>
          </p:nvCxnSpPr>
          <p:spPr bwMode="auto">
            <a:xfrm flipV="1">
              <a:off x="8012936" y="3735833"/>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93F4C056-A50E-432D-8181-1080D1B48B1C}"/>
                </a:ext>
              </a:extLst>
            </p:cNvPr>
            <p:cNvCxnSpPr/>
            <p:nvPr/>
          </p:nvCxnSpPr>
          <p:spPr bwMode="auto">
            <a:xfrm flipV="1">
              <a:off x="8063905" y="3734409"/>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B1EFE93D-2C3A-495D-922A-8E9462BFBB05}"/>
                </a:ext>
              </a:extLst>
            </p:cNvPr>
            <p:cNvCxnSpPr/>
            <p:nvPr/>
          </p:nvCxnSpPr>
          <p:spPr bwMode="auto">
            <a:xfrm flipV="1">
              <a:off x="6743884" y="3410874"/>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5FDCDB85-181A-4ACE-BFE2-D675E4AE32D3}"/>
                </a:ext>
              </a:extLst>
            </p:cNvPr>
            <p:cNvCxnSpPr/>
            <p:nvPr/>
          </p:nvCxnSpPr>
          <p:spPr bwMode="auto">
            <a:xfrm flipV="1">
              <a:off x="7777529" y="3730312"/>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2268BA26-6399-48EE-9E21-6A8301E9E8E0}"/>
                </a:ext>
              </a:extLst>
            </p:cNvPr>
            <p:cNvCxnSpPr/>
            <p:nvPr/>
          </p:nvCxnSpPr>
          <p:spPr bwMode="auto">
            <a:xfrm flipV="1">
              <a:off x="6658868" y="3408108"/>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D70D1048-3C5E-4274-A368-9FC35E56FC28}"/>
                </a:ext>
              </a:extLst>
            </p:cNvPr>
            <p:cNvCxnSpPr/>
            <p:nvPr/>
          </p:nvCxnSpPr>
          <p:spPr bwMode="auto">
            <a:xfrm flipV="1">
              <a:off x="3362720" y="2124559"/>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DC7912D0-C096-410F-BD06-3F975E81CC3B}"/>
                </a:ext>
              </a:extLst>
            </p:cNvPr>
            <p:cNvCxnSpPr/>
            <p:nvPr/>
          </p:nvCxnSpPr>
          <p:spPr bwMode="auto">
            <a:xfrm flipV="1">
              <a:off x="3375831" y="2143145"/>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098E505E-4946-4C48-A35F-2AEAC8C7760F}"/>
                </a:ext>
              </a:extLst>
            </p:cNvPr>
            <p:cNvCxnSpPr/>
            <p:nvPr/>
          </p:nvCxnSpPr>
          <p:spPr bwMode="auto">
            <a:xfrm flipV="1">
              <a:off x="4023991" y="2368414"/>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1A5730E1-1D1F-4134-BFE1-D8282046B41C}"/>
                </a:ext>
              </a:extLst>
            </p:cNvPr>
            <p:cNvCxnSpPr/>
            <p:nvPr/>
          </p:nvCxnSpPr>
          <p:spPr bwMode="auto">
            <a:xfrm flipV="1">
              <a:off x="3975864" y="2368277"/>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6246B637-65F3-4642-8B96-7B4B802E6C01}"/>
                </a:ext>
              </a:extLst>
            </p:cNvPr>
            <p:cNvCxnSpPr/>
            <p:nvPr/>
          </p:nvCxnSpPr>
          <p:spPr bwMode="auto">
            <a:xfrm flipV="1">
              <a:off x="3576620" y="2181400"/>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893116C7-4A6C-4EF4-B2EE-24C06D3A65B9}"/>
                </a:ext>
              </a:extLst>
            </p:cNvPr>
            <p:cNvCxnSpPr/>
            <p:nvPr/>
          </p:nvCxnSpPr>
          <p:spPr bwMode="auto">
            <a:xfrm flipV="1">
              <a:off x="3807924" y="2329959"/>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942C54B9-4ED5-4692-9ACD-08EB43924A95}"/>
                </a:ext>
              </a:extLst>
            </p:cNvPr>
            <p:cNvCxnSpPr/>
            <p:nvPr/>
          </p:nvCxnSpPr>
          <p:spPr bwMode="auto">
            <a:xfrm flipV="1">
              <a:off x="3645225" y="2191710"/>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6E5D3E9F-B90D-4FA7-B9DF-B58E44D9A06F}"/>
                </a:ext>
              </a:extLst>
            </p:cNvPr>
            <p:cNvCxnSpPr/>
            <p:nvPr/>
          </p:nvCxnSpPr>
          <p:spPr bwMode="auto">
            <a:xfrm flipV="1">
              <a:off x="4192960" y="2476618"/>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1AC6498C-F4E0-410D-9023-9B0B8AEA47F3}"/>
                </a:ext>
              </a:extLst>
            </p:cNvPr>
            <p:cNvCxnSpPr/>
            <p:nvPr/>
          </p:nvCxnSpPr>
          <p:spPr bwMode="auto">
            <a:xfrm flipV="1">
              <a:off x="4231725" y="2517045"/>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6D3F682-A80A-4F9B-84A8-FBD444238531}"/>
                </a:ext>
              </a:extLst>
            </p:cNvPr>
            <p:cNvCxnSpPr/>
            <p:nvPr/>
          </p:nvCxnSpPr>
          <p:spPr bwMode="auto">
            <a:xfrm flipV="1">
              <a:off x="4395302" y="2572074"/>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451155F1-FADD-406C-8E6B-4BCA98047687}"/>
                </a:ext>
              </a:extLst>
            </p:cNvPr>
            <p:cNvCxnSpPr/>
            <p:nvPr/>
          </p:nvCxnSpPr>
          <p:spPr bwMode="auto">
            <a:xfrm flipV="1">
              <a:off x="5406251" y="3037239"/>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2139DD8-0506-403F-B1F2-094D154E6700}"/>
                </a:ext>
              </a:extLst>
            </p:cNvPr>
            <p:cNvCxnSpPr/>
            <p:nvPr/>
          </p:nvCxnSpPr>
          <p:spPr bwMode="auto">
            <a:xfrm flipV="1">
              <a:off x="4267761" y="2507483"/>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F6999292-D1EE-4B90-B1D7-D8F91913E143}"/>
                </a:ext>
              </a:extLst>
            </p:cNvPr>
            <p:cNvCxnSpPr/>
            <p:nvPr/>
          </p:nvCxnSpPr>
          <p:spPr bwMode="auto">
            <a:xfrm flipV="1">
              <a:off x="4984389" y="2900542"/>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03BC0B6F-118D-4004-9283-C5E21C59CAA2}"/>
                </a:ext>
              </a:extLst>
            </p:cNvPr>
            <p:cNvCxnSpPr/>
            <p:nvPr/>
          </p:nvCxnSpPr>
          <p:spPr bwMode="auto">
            <a:xfrm flipV="1">
              <a:off x="3553266" y="2173205"/>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1D924A21-26DE-44E0-A854-27E2141A4212}"/>
                </a:ext>
              </a:extLst>
            </p:cNvPr>
            <p:cNvCxnSpPr/>
            <p:nvPr/>
          </p:nvCxnSpPr>
          <p:spPr bwMode="auto">
            <a:xfrm flipV="1">
              <a:off x="4356805" y="253710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EE7A7719-BAEC-4A27-AAD9-86103D4D8247}"/>
                </a:ext>
              </a:extLst>
            </p:cNvPr>
            <p:cNvCxnSpPr/>
            <p:nvPr/>
          </p:nvCxnSpPr>
          <p:spPr bwMode="auto">
            <a:xfrm flipV="1">
              <a:off x="4488654" y="2621034"/>
              <a:ext cx="0" cy="106740"/>
            </a:xfrm>
            <a:prstGeom prst="line">
              <a:avLst/>
            </a:prstGeom>
            <a:noFill/>
            <a:ln w="76200" cap="flat" cmpd="sng" algn="ctr">
              <a:solidFill>
                <a:schemeClr val="accent3"/>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10898B8F-E82D-4467-976D-EC13821C1E10}"/>
                </a:ext>
              </a:extLst>
            </p:cNvPr>
            <p:cNvCxnSpPr/>
            <p:nvPr/>
          </p:nvCxnSpPr>
          <p:spPr bwMode="auto">
            <a:xfrm flipV="1">
              <a:off x="6986912" y="3476054"/>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A5018FE9-6DFE-4FAB-BE4E-F6745789298A}"/>
                </a:ext>
              </a:extLst>
            </p:cNvPr>
            <p:cNvCxnSpPr>
              <a:cxnSpLocks/>
            </p:cNvCxnSpPr>
            <p:nvPr/>
          </p:nvCxnSpPr>
          <p:spPr bwMode="auto">
            <a:xfrm flipV="1">
              <a:off x="5076058" y="2959466"/>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1036940D-39C8-4760-A09D-0E8CD1751282}"/>
                </a:ext>
              </a:extLst>
            </p:cNvPr>
            <p:cNvCxnSpPr/>
            <p:nvPr/>
          </p:nvCxnSpPr>
          <p:spPr bwMode="auto">
            <a:xfrm flipV="1">
              <a:off x="3495151" y="2155172"/>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FAF41107-AB65-4E4E-98A9-35DD4BB667A4}"/>
                </a:ext>
              </a:extLst>
            </p:cNvPr>
            <p:cNvCxnSpPr/>
            <p:nvPr/>
          </p:nvCxnSpPr>
          <p:spPr bwMode="auto">
            <a:xfrm flipV="1">
              <a:off x="3427328" y="2147926"/>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31FC76D4-86CB-4812-B9F7-8CF504EDAAFE}"/>
                </a:ext>
              </a:extLst>
            </p:cNvPr>
            <p:cNvCxnSpPr/>
            <p:nvPr/>
          </p:nvCxnSpPr>
          <p:spPr bwMode="auto">
            <a:xfrm flipV="1">
              <a:off x="7353875" y="3566785"/>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8314D63A-10A8-476E-B2B3-96CFEF2B49F2}"/>
                </a:ext>
              </a:extLst>
            </p:cNvPr>
            <p:cNvCxnSpPr/>
            <p:nvPr/>
          </p:nvCxnSpPr>
          <p:spPr bwMode="auto">
            <a:xfrm flipV="1">
              <a:off x="3780241" y="2281053"/>
              <a:ext cx="0" cy="106740"/>
            </a:xfrm>
            <a:prstGeom prst="line">
              <a:avLst/>
            </a:prstGeom>
            <a:noFill/>
            <a:ln w="38100" cap="flat" cmpd="sng" algn="ctr">
              <a:solidFill>
                <a:schemeClr val="accent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A74E7455-FEBA-46D1-87FA-20503C2B0398}"/>
                </a:ext>
              </a:extLst>
            </p:cNvPr>
            <p:cNvCxnSpPr/>
            <p:nvPr/>
          </p:nvCxnSpPr>
          <p:spPr bwMode="auto">
            <a:xfrm flipV="1">
              <a:off x="3334377" y="2103655"/>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8CBC2FEB-2DA3-4352-ACED-0FE1366E2099}"/>
                </a:ext>
              </a:extLst>
            </p:cNvPr>
            <p:cNvCxnSpPr>
              <a:cxnSpLocks/>
            </p:cNvCxnSpPr>
            <p:nvPr/>
          </p:nvCxnSpPr>
          <p:spPr bwMode="auto">
            <a:xfrm flipV="1">
              <a:off x="6302094" y="3306145"/>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E1E881DB-1E9A-4B95-8AD8-5F99CBBA0B06}"/>
                </a:ext>
              </a:extLst>
            </p:cNvPr>
            <p:cNvCxnSpPr>
              <a:cxnSpLocks/>
            </p:cNvCxnSpPr>
            <p:nvPr/>
          </p:nvCxnSpPr>
          <p:spPr bwMode="auto">
            <a:xfrm flipV="1">
              <a:off x="3730921" y="2256735"/>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E40D37D1-6455-4292-88BF-D0FDC9B7A17D}"/>
                </a:ext>
              </a:extLst>
            </p:cNvPr>
            <p:cNvCxnSpPr>
              <a:cxnSpLocks/>
            </p:cNvCxnSpPr>
            <p:nvPr/>
          </p:nvCxnSpPr>
          <p:spPr bwMode="auto">
            <a:xfrm flipV="1">
              <a:off x="3674421" y="2218157"/>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D92B2BB4-E4D6-4594-A3F8-A89E91B4897F}"/>
                </a:ext>
              </a:extLst>
            </p:cNvPr>
            <p:cNvCxnSpPr>
              <a:cxnSpLocks/>
            </p:cNvCxnSpPr>
            <p:nvPr/>
          </p:nvCxnSpPr>
          <p:spPr bwMode="auto">
            <a:xfrm flipV="1">
              <a:off x="6509921" y="3348430"/>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196C14D0-3C20-4906-A7F2-0281AC0A8190}"/>
                </a:ext>
              </a:extLst>
            </p:cNvPr>
            <p:cNvCxnSpPr>
              <a:cxnSpLocks/>
            </p:cNvCxnSpPr>
            <p:nvPr/>
          </p:nvCxnSpPr>
          <p:spPr bwMode="auto">
            <a:xfrm flipV="1">
              <a:off x="4785128" y="2789473"/>
              <a:ext cx="0" cy="128087"/>
            </a:xfrm>
            <a:prstGeom prst="line">
              <a:avLst/>
            </a:prstGeom>
            <a:noFill/>
            <a:ln w="57150" cap="flat" cmpd="sng" algn="ctr">
              <a:solidFill>
                <a:schemeClr val="accent3"/>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77362EC2-BD5F-49AD-B7DE-B4F8B69B8834}"/>
                </a:ext>
              </a:extLst>
            </p:cNvPr>
            <p:cNvCxnSpPr/>
            <p:nvPr/>
          </p:nvCxnSpPr>
          <p:spPr bwMode="auto">
            <a:xfrm flipV="1">
              <a:off x="7640850" y="3713646"/>
              <a:ext cx="0" cy="106740"/>
            </a:xfrm>
            <a:prstGeom prst="line">
              <a:avLst/>
            </a:prstGeom>
            <a:noFill/>
            <a:ln w="28575" cap="flat" cmpd="sng" algn="ctr">
              <a:solidFill>
                <a:schemeClr val="accent3"/>
              </a:solidFill>
              <a:prstDash val="solid"/>
              <a:round/>
              <a:headEnd type="none" w="med" len="med"/>
              <a:tailEnd type="none" w="med" len="med"/>
            </a:ln>
            <a:effectLst/>
          </p:spPr>
        </p:cxnSp>
        <p:grpSp>
          <p:nvGrpSpPr>
            <p:cNvPr id="188" name="Group 187">
              <a:extLst>
                <a:ext uri="{FF2B5EF4-FFF2-40B4-BE49-F238E27FC236}">
                  <a16:creationId xmlns:a16="http://schemas.microsoft.com/office/drawing/2014/main" id="{01CE669F-0424-4E96-B4B8-72091400E35F}"/>
                </a:ext>
              </a:extLst>
            </p:cNvPr>
            <p:cNvGrpSpPr/>
            <p:nvPr/>
          </p:nvGrpSpPr>
          <p:grpSpPr>
            <a:xfrm>
              <a:off x="2283619" y="1831181"/>
              <a:ext cx="5795417" cy="1995344"/>
              <a:chOff x="2283619" y="1831181"/>
              <a:chExt cx="5795417" cy="1995344"/>
            </a:xfrm>
          </p:grpSpPr>
          <p:sp>
            <p:nvSpPr>
              <p:cNvPr id="227" name="Freeform: Shape 226">
                <a:extLst>
                  <a:ext uri="{FF2B5EF4-FFF2-40B4-BE49-F238E27FC236}">
                    <a16:creationId xmlns:a16="http://schemas.microsoft.com/office/drawing/2014/main" id="{FCCA89AD-7E52-41C7-9506-3A7437DBB564}"/>
                  </a:ext>
                </a:extLst>
              </p:cNvPr>
              <p:cNvSpPr/>
              <p:nvPr/>
            </p:nvSpPr>
            <p:spPr bwMode="auto">
              <a:xfrm>
                <a:off x="4759287" y="2901108"/>
                <a:ext cx="3319749" cy="925417"/>
              </a:xfrm>
              <a:custGeom>
                <a:avLst/>
                <a:gdLst>
                  <a:gd name="connsiteX0" fmla="*/ 3319749 w 3319749"/>
                  <a:gd name="connsiteY0" fmla="*/ 925417 h 925417"/>
                  <a:gd name="connsiteX1" fmla="*/ 2827662 w 3319749"/>
                  <a:gd name="connsiteY1" fmla="*/ 925417 h 925417"/>
                  <a:gd name="connsiteX2" fmla="*/ 2827662 w 3319749"/>
                  <a:gd name="connsiteY2" fmla="*/ 767509 h 925417"/>
                  <a:gd name="connsiteX3" fmla="*/ 2232752 w 3319749"/>
                  <a:gd name="connsiteY3" fmla="*/ 767509 h 925417"/>
                  <a:gd name="connsiteX4" fmla="*/ 2232752 w 3319749"/>
                  <a:gd name="connsiteY4" fmla="*/ 679374 h 925417"/>
                  <a:gd name="connsiteX5" fmla="*/ 2100549 w 3319749"/>
                  <a:gd name="connsiteY5" fmla="*/ 679374 h 925417"/>
                  <a:gd name="connsiteX6" fmla="*/ 2100549 w 3319749"/>
                  <a:gd name="connsiteY6" fmla="*/ 605928 h 925417"/>
                  <a:gd name="connsiteX7" fmla="*/ 1784732 w 3319749"/>
                  <a:gd name="connsiteY7" fmla="*/ 605928 h 925417"/>
                  <a:gd name="connsiteX8" fmla="*/ 1784732 w 3319749"/>
                  <a:gd name="connsiteY8" fmla="*/ 558188 h 925417"/>
                  <a:gd name="connsiteX9" fmla="*/ 1560723 w 3319749"/>
                  <a:gd name="connsiteY9" fmla="*/ 558188 h 925417"/>
                  <a:gd name="connsiteX10" fmla="*/ 1560723 w 3319749"/>
                  <a:gd name="connsiteY10" fmla="*/ 510449 h 925417"/>
                  <a:gd name="connsiteX11" fmla="*/ 1424848 w 3319749"/>
                  <a:gd name="connsiteY11" fmla="*/ 510449 h 925417"/>
                  <a:gd name="connsiteX12" fmla="*/ 1424848 w 3319749"/>
                  <a:gd name="connsiteY12" fmla="*/ 481070 h 925417"/>
                  <a:gd name="connsiteX13" fmla="*/ 1299990 w 3319749"/>
                  <a:gd name="connsiteY13" fmla="*/ 481070 h 925417"/>
                  <a:gd name="connsiteX14" fmla="*/ 1299990 w 3319749"/>
                  <a:gd name="connsiteY14" fmla="*/ 440675 h 925417"/>
                  <a:gd name="connsiteX15" fmla="*/ 1090670 w 3319749"/>
                  <a:gd name="connsiteY15" fmla="*/ 440675 h 925417"/>
                  <a:gd name="connsiteX16" fmla="*/ 1090670 w 3319749"/>
                  <a:gd name="connsiteY16" fmla="*/ 422314 h 925417"/>
                  <a:gd name="connsiteX17" fmla="*/ 1002535 w 3319749"/>
                  <a:gd name="connsiteY17" fmla="*/ 422314 h 925417"/>
                  <a:gd name="connsiteX18" fmla="*/ 1002535 w 3319749"/>
                  <a:gd name="connsiteY18" fmla="*/ 385591 h 925417"/>
                  <a:gd name="connsiteX19" fmla="*/ 943778 w 3319749"/>
                  <a:gd name="connsiteY19" fmla="*/ 385591 h 925417"/>
                  <a:gd name="connsiteX20" fmla="*/ 943778 w 3319749"/>
                  <a:gd name="connsiteY20" fmla="*/ 385591 h 925417"/>
                  <a:gd name="connsiteX21" fmla="*/ 943778 w 3319749"/>
                  <a:gd name="connsiteY21" fmla="*/ 370902 h 925417"/>
                  <a:gd name="connsiteX22" fmla="*/ 907055 w 3319749"/>
                  <a:gd name="connsiteY22" fmla="*/ 370902 h 925417"/>
                  <a:gd name="connsiteX23" fmla="*/ 907055 w 3319749"/>
                  <a:gd name="connsiteY23" fmla="*/ 334179 h 925417"/>
                  <a:gd name="connsiteX24" fmla="*/ 752819 w 3319749"/>
                  <a:gd name="connsiteY24" fmla="*/ 334179 h 925417"/>
                  <a:gd name="connsiteX25" fmla="*/ 752819 w 3319749"/>
                  <a:gd name="connsiteY25" fmla="*/ 315817 h 925417"/>
                  <a:gd name="connsiteX26" fmla="*/ 716096 w 3319749"/>
                  <a:gd name="connsiteY26" fmla="*/ 315817 h 925417"/>
                  <a:gd name="connsiteX27" fmla="*/ 716096 w 3319749"/>
                  <a:gd name="connsiteY27" fmla="*/ 293784 h 925417"/>
                  <a:gd name="connsiteX28" fmla="*/ 694062 w 3319749"/>
                  <a:gd name="connsiteY28" fmla="*/ 293784 h 925417"/>
                  <a:gd name="connsiteX29" fmla="*/ 694062 w 3319749"/>
                  <a:gd name="connsiteY29" fmla="*/ 275422 h 925417"/>
                  <a:gd name="connsiteX30" fmla="*/ 664684 w 3319749"/>
                  <a:gd name="connsiteY30" fmla="*/ 275422 h 925417"/>
                  <a:gd name="connsiteX31" fmla="*/ 664684 w 3319749"/>
                  <a:gd name="connsiteY31" fmla="*/ 235027 h 925417"/>
                  <a:gd name="connsiteX32" fmla="*/ 499431 w 3319749"/>
                  <a:gd name="connsiteY32" fmla="*/ 235027 h 925417"/>
                  <a:gd name="connsiteX33" fmla="*/ 499431 w 3319749"/>
                  <a:gd name="connsiteY33" fmla="*/ 220338 h 925417"/>
                  <a:gd name="connsiteX34" fmla="*/ 470053 w 3319749"/>
                  <a:gd name="connsiteY34" fmla="*/ 220338 h 925417"/>
                  <a:gd name="connsiteX35" fmla="*/ 470053 w 3319749"/>
                  <a:gd name="connsiteY35" fmla="*/ 190959 h 925417"/>
                  <a:gd name="connsiteX36" fmla="*/ 359884 w 3319749"/>
                  <a:gd name="connsiteY36" fmla="*/ 190959 h 925417"/>
                  <a:gd name="connsiteX37" fmla="*/ 359884 w 3319749"/>
                  <a:gd name="connsiteY37" fmla="*/ 179943 h 925417"/>
                  <a:gd name="connsiteX38" fmla="*/ 359884 w 3319749"/>
                  <a:gd name="connsiteY38" fmla="*/ 179943 h 925417"/>
                  <a:gd name="connsiteX39" fmla="*/ 330506 w 3319749"/>
                  <a:gd name="connsiteY39" fmla="*/ 150565 h 925417"/>
                  <a:gd name="connsiteX40" fmla="*/ 279094 w 3319749"/>
                  <a:gd name="connsiteY40" fmla="*/ 150565 h 925417"/>
                  <a:gd name="connsiteX41" fmla="*/ 279094 w 3319749"/>
                  <a:gd name="connsiteY41" fmla="*/ 139547 h 925417"/>
                  <a:gd name="connsiteX42" fmla="*/ 231354 w 3319749"/>
                  <a:gd name="connsiteY42" fmla="*/ 139547 h 925417"/>
                  <a:gd name="connsiteX43" fmla="*/ 231354 w 3319749"/>
                  <a:gd name="connsiteY43" fmla="*/ 110169 h 925417"/>
                  <a:gd name="connsiteX44" fmla="*/ 212993 w 3319749"/>
                  <a:gd name="connsiteY44" fmla="*/ 110169 h 925417"/>
                  <a:gd name="connsiteX45" fmla="*/ 212993 w 3319749"/>
                  <a:gd name="connsiteY45" fmla="*/ 84463 h 925417"/>
                  <a:gd name="connsiteX46" fmla="*/ 172597 w 3319749"/>
                  <a:gd name="connsiteY46" fmla="*/ 84463 h 925417"/>
                  <a:gd name="connsiteX47" fmla="*/ 172597 w 3319749"/>
                  <a:gd name="connsiteY47" fmla="*/ 55085 h 925417"/>
                  <a:gd name="connsiteX48" fmla="*/ 157908 w 3319749"/>
                  <a:gd name="connsiteY48" fmla="*/ 55085 h 925417"/>
                  <a:gd name="connsiteX49" fmla="*/ 157908 w 3319749"/>
                  <a:gd name="connsiteY49" fmla="*/ 22034 h 925417"/>
                  <a:gd name="connsiteX50" fmla="*/ 55084 w 3319749"/>
                  <a:gd name="connsiteY50" fmla="*/ 22034 h 925417"/>
                  <a:gd name="connsiteX51" fmla="*/ 55084 w 3319749"/>
                  <a:gd name="connsiteY51" fmla="*/ 0 h 925417"/>
                  <a:gd name="connsiteX52" fmla="*/ 0 w 3319749"/>
                  <a:gd name="connsiteY52" fmla="*/ 0 h 925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319749" h="925417">
                    <a:moveTo>
                      <a:pt x="3319749" y="925417"/>
                    </a:moveTo>
                    <a:lnTo>
                      <a:pt x="2827662" y="925417"/>
                    </a:lnTo>
                    <a:lnTo>
                      <a:pt x="2827662" y="767509"/>
                    </a:lnTo>
                    <a:lnTo>
                      <a:pt x="2232752" y="767509"/>
                    </a:lnTo>
                    <a:lnTo>
                      <a:pt x="2232752" y="679374"/>
                    </a:lnTo>
                    <a:lnTo>
                      <a:pt x="2100549" y="679374"/>
                    </a:lnTo>
                    <a:lnTo>
                      <a:pt x="2100549" y="605928"/>
                    </a:lnTo>
                    <a:lnTo>
                      <a:pt x="1784732" y="605928"/>
                    </a:lnTo>
                    <a:lnTo>
                      <a:pt x="1784732" y="558188"/>
                    </a:lnTo>
                    <a:lnTo>
                      <a:pt x="1560723" y="558188"/>
                    </a:lnTo>
                    <a:lnTo>
                      <a:pt x="1560723" y="510449"/>
                    </a:lnTo>
                    <a:lnTo>
                      <a:pt x="1424848" y="510449"/>
                    </a:lnTo>
                    <a:lnTo>
                      <a:pt x="1424848" y="481070"/>
                    </a:lnTo>
                    <a:lnTo>
                      <a:pt x="1299990" y="481070"/>
                    </a:lnTo>
                    <a:lnTo>
                      <a:pt x="1299990" y="440675"/>
                    </a:lnTo>
                    <a:lnTo>
                      <a:pt x="1090670" y="440675"/>
                    </a:lnTo>
                    <a:lnTo>
                      <a:pt x="1090670" y="422314"/>
                    </a:lnTo>
                    <a:lnTo>
                      <a:pt x="1002535" y="422314"/>
                    </a:lnTo>
                    <a:lnTo>
                      <a:pt x="1002535" y="385591"/>
                    </a:lnTo>
                    <a:lnTo>
                      <a:pt x="943778" y="385591"/>
                    </a:lnTo>
                    <a:lnTo>
                      <a:pt x="943778" y="385591"/>
                    </a:lnTo>
                    <a:lnTo>
                      <a:pt x="943778" y="370902"/>
                    </a:lnTo>
                    <a:lnTo>
                      <a:pt x="907055" y="370902"/>
                    </a:lnTo>
                    <a:lnTo>
                      <a:pt x="907055" y="334179"/>
                    </a:lnTo>
                    <a:lnTo>
                      <a:pt x="752819" y="334179"/>
                    </a:lnTo>
                    <a:lnTo>
                      <a:pt x="752819" y="315817"/>
                    </a:lnTo>
                    <a:lnTo>
                      <a:pt x="716096" y="315817"/>
                    </a:lnTo>
                    <a:lnTo>
                      <a:pt x="716096" y="293784"/>
                    </a:lnTo>
                    <a:lnTo>
                      <a:pt x="694062" y="293784"/>
                    </a:lnTo>
                    <a:lnTo>
                      <a:pt x="694062" y="275422"/>
                    </a:lnTo>
                    <a:lnTo>
                      <a:pt x="664684" y="275422"/>
                    </a:lnTo>
                    <a:lnTo>
                      <a:pt x="664684" y="235027"/>
                    </a:lnTo>
                    <a:lnTo>
                      <a:pt x="499431" y="235027"/>
                    </a:lnTo>
                    <a:lnTo>
                      <a:pt x="499431" y="220338"/>
                    </a:lnTo>
                    <a:lnTo>
                      <a:pt x="470053" y="220338"/>
                    </a:lnTo>
                    <a:lnTo>
                      <a:pt x="470053" y="190959"/>
                    </a:lnTo>
                    <a:lnTo>
                      <a:pt x="359884" y="190959"/>
                    </a:lnTo>
                    <a:lnTo>
                      <a:pt x="359884" y="179943"/>
                    </a:lnTo>
                    <a:lnTo>
                      <a:pt x="359884" y="179943"/>
                    </a:lnTo>
                    <a:lnTo>
                      <a:pt x="330506" y="150565"/>
                    </a:lnTo>
                    <a:lnTo>
                      <a:pt x="279094" y="150565"/>
                    </a:lnTo>
                    <a:lnTo>
                      <a:pt x="279094" y="139547"/>
                    </a:lnTo>
                    <a:lnTo>
                      <a:pt x="231354" y="139547"/>
                    </a:lnTo>
                    <a:lnTo>
                      <a:pt x="231354" y="110169"/>
                    </a:lnTo>
                    <a:lnTo>
                      <a:pt x="212993" y="110169"/>
                    </a:lnTo>
                    <a:lnTo>
                      <a:pt x="212993" y="84463"/>
                    </a:lnTo>
                    <a:lnTo>
                      <a:pt x="172597" y="84463"/>
                    </a:lnTo>
                    <a:lnTo>
                      <a:pt x="172597" y="55085"/>
                    </a:lnTo>
                    <a:lnTo>
                      <a:pt x="157908" y="55085"/>
                    </a:lnTo>
                    <a:lnTo>
                      <a:pt x="157908" y="22034"/>
                    </a:lnTo>
                    <a:lnTo>
                      <a:pt x="55084" y="22034"/>
                    </a:lnTo>
                    <a:lnTo>
                      <a:pt x="55084" y="0"/>
                    </a:lnTo>
                    <a:lnTo>
                      <a:pt x="0" y="0"/>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28" name="Freeform: Shape 227">
                <a:extLst>
                  <a:ext uri="{FF2B5EF4-FFF2-40B4-BE49-F238E27FC236}">
                    <a16:creationId xmlns:a16="http://schemas.microsoft.com/office/drawing/2014/main" id="{7F6FF813-4236-4113-A8BE-A811B995B4C5}"/>
                  </a:ext>
                </a:extLst>
              </p:cNvPr>
              <p:cNvSpPr/>
              <p:nvPr/>
            </p:nvSpPr>
            <p:spPr bwMode="auto">
              <a:xfrm>
                <a:off x="2283619" y="1831181"/>
                <a:ext cx="2478881" cy="1050132"/>
              </a:xfrm>
              <a:custGeom>
                <a:avLst/>
                <a:gdLst>
                  <a:gd name="connsiteX0" fmla="*/ 2478881 w 2478881"/>
                  <a:gd name="connsiteY0" fmla="*/ 1050132 h 1050132"/>
                  <a:gd name="connsiteX1" fmla="*/ 2359819 w 2478881"/>
                  <a:gd name="connsiteY1" fmla="*/ 1050132 h 1050132"/>
                  <a:gd name="connsiteX2" fmla="*/ 2359819 w 2478881"/>
                  <a:gd name="connsiteY2" fmla="*/ 1040607 h 1050132"/>
                  <a:gd name="connsiteX3" fmla="*/ 2333625 w 2478881"/>
                  <a:gd name="connsiteY3" fmla="*/ 1040607 h 1050132"/>
                  <a:gd name="connsiteX4" fmla="*/ 2333625 w 2478881"/>
                  <a:gd name="connsiteY4" fmla="*/ 1012032 h 1050132"/>
                  <a:gd name="connsiteX5" fmla="*/ 2300287 w 2478881"/>
                  <a:gd name="connsiteY5" fmla="*/ 1012032 h 1050132"/>
                  <a:gd name="connsiteX6" fmla="*/ 2300287 w 2478881"/>
                  <a:gd name="connsiteY6" fmla="*/ 959644 h 1050132"/>
                  <a:gd name="connsiteX7" fmla="*/ 2283619 w 2478881"/>
                  <a:gd name="connsiteY7" fmla="*/ 959644 h 1050132"/>
                  <a:gd name="connsiteX8" fmla="*/ 2283619 w 2478881"/>
                  <a:gd name="connsiteY8" fmla="*/ 912019 h 1050132"/>
                  <a:gd name="connsiteX9" fmla="*/ 2243137 w 2478881"/>
                  <a:gd name="connsiteY9" fmla="*/ 912019 h 1050132"/>
                  <a:gd name="connsiteX10" fmla="*/ 2243137 w 2478881"/>
                  <a:gd name="connsiteY10" fmla="*/ 892969 h 1050132"/>
                  <a:gd name="connsiteX11" fmla="*/ 2226469 w 2478881"/>
                  <a:gd name="connsiteY11" fmla="*/ 892969 h 1050132"/>
                  <a:gd name="connsiteX12" fmla="*/ 2226469 w 2478881"/>
                  <a:gd name="connsiteY12" fmla="*/ 878682 h 1050132"/>
                  <a:gd name="connsiteX13" fmla="*/ 2143125 w 2478881"/>
                  <a:gd name="connsiteY13" fmla="*/ 878682 h 1050132"/>
                  <a:gd name="connsiteX14" fmla="*/ 2143125 w 2478881"/>
                  <a:gd name="connsiteY14" fmla="*/ 854869 h 1050132"/>
                  <a:gd name="connsiteX15" fmla="*/ 2088356 w 2478881"/>
                  <a:gd name="connsiteY15" fmla="*/ 854869 h 1050132"/>
                  <a:gd name="connsiteX16" fmla="*/ 2088356 w 2478881"/>
                  <a:gd name="connsiteY16" fmla="*/ 831057 h 1050132"/>
                  <a:gd name="connsiteX17" fmla="*/ 2069306 w 2478881"/>
                  <a:gd name="connsiteY17" fmla="*/ 831057 h 1050132"/>
                  <a:gd name="connsiteX18" fmla="*/ 2069306 w 2478881"/>
                  <a:gd name="connsiteY18" fmla="*/ 812007 h 1050132"/>
                  <a:gd name="connsiteX19" fmla="*/ 2043112 w 2478881"/>
                  <a:gd name="connsiteY19" fmla="*/ 812007 h 1050132"/>
                  <a:gd name="connsiteX20" fmla="*/ 2043112 w 2478881"/>
                  <a:gd name="connsiteY20" fmla="*/ 802482 h 1050132"/>
                  <a:gd name="connsiteX21" fmla="*/ 2002631 w 2478881"/>
                  <a:gd name="connsiteY21" fmla="*/ 802482 h 1050132"/>
                  <a:gd name="connsiteX22" fmla="*/ 2002631 w 2478881"/>
                  <a:gd name="connsiteY22" fmla="*/ 792957 h 1050132"/>
                  <a:gd name="connsiteX23" fmla="*/ 1969294 w 2478881"/>
                  <a:gd name="connsiteY23" fmla="*/ 792957 h 1050132"/>
                  <a:gd name="connsiteX24" fmla="*/ 1969294 w 2478881"/>
                  <a:gd name="connsiteY24" fmla="*/ 773907 h 1050132"/>
                  <a:gd name="connsiteX25" fmla="*/ 1931194 w 2478881"/>
                  <a:gd name="connsiteY25" fmla="*/ 773907 h 1050132"/>
                  <a:gd name="connsiteX26" fmla="*/ 1931194 w 2478881"/>
                  <a:gd name="connsiteY26" fmla="*/ 773907 h 1050132"/>
                  <a:gd name="connsiteX27" fmla="*/ 1914525 w 2478881"/>
                  <a:gd name="connsiteY27" fmla="*/ 757238 h 1050132"/>
                  <a:gd name="connsiteX28" fmla="*/ 1914525 w 2478881"/>
                  <a:gd name="connsiteY28" fmla="*/ 723900 h 1050132"/>
                  <a:gd name="connsiteX29" fmla="*/ 1888331 w 2478881"/>
                  <a:gd name="connsiteY29" fmla="*/ 723900 h 1050132"/>
                  <a:gd name="connsiteX30" fmla="*/ 1888331 w 2478881"/>
                  <a:gd name="connsiteY30" fmla="*/ 697707 h 1050132"/>
                  <a:gd name="connsiteX31" fmla="*/ 1826419 w 2478881"/>
                  <a:gd name="connsiteY31" fmla="*/ 697707 h 1050132"/>
                  <a:gd name="connsiteX32" fmla="*/ 1826419 w 2478881"/>
                  <a:gd name="connsiteY32" fmla="*/ 681038 h 1050132"/>
                  <a:gd name="connsiteX33" fmla="*/ 1795462 w 2478881"/>
                  <a:gd name="connsiteY33" fmla="*/ 681038 h 1050132"/>
                  <a:gd name="connsiteX34" fmla="*/ 1795462 w 2478881"/>
                  <a:gd name="connsiteY34" fmla="*/ 659607 h 1050132"/>
                  <a:gd name="connsiteX35" fmla="*/ 1747837 w 2478881"/>
                  <a:gd name="connsiteY35" fmla="*/ 659607 h 1050132"/>
                  <a:gd name="connsiteX36" fmla="*/ 1747837 w 2478881"/>
                  <a:gd name="connsiteY36" fmla="*/ 640557 h 1050132"/>
                  <a:gd name="connsiteX37" fmla="*/ 1659731 w 2478881"/>
                  <a:gd name="connsiteY37" fmla="*/ 640557 h 1050132"/>
                  <a:gd name="connsiteX38" fmla="*/ 1659731 w 2478881"/>
                  <a:gd name="connsiteY38" fmla="*/ 621507 h 1050132"/>
                  <a:gd name="connsiteX39" fmla="*/ 1624012 w 2478881"/>
                  <a:gd name="connsiteY39" fmla="*/ 621507 h 1050132"/>
                  <a:gd name="connsiteX40" fmla="*/ 1624012 w 2478881"/>
                  <a:gd name="connsiteY40" fmla="*/ 621507 h 1050132"/>
                  <a:gd name="connsiteX41" fmla="*/ 1612106 w 2478881"/>
                  <a:gd name="connsiteY41" fmla="*/ 609601 h 1050132"/>
                  <a:gd name="connsiteX42" fmla="*/ 1554956 w 2478881"/>
                  <a:gd name="connsiteY42" fmla="*/ 609601 h 1050132"/>
                  <a:gd name="connsiteX43" fmla="*/ 1554956 w 2478881"/>
                  <a:gd name="connsiteY43" fmla="*/ 595313 h 1050132"/>
                  <a:gd name="connsiteX44" fmla="*/ 1512094 w 2478881"/>
                  <a:gd name="connsiteY44" fmla="*/ 595313 h 1050132"/>
                  <a:gd name="connsiteX45" fmla="*/ 1512094 w 2478881"/>
                  <a:gd name="connsiteY45" fmla="*/ 569119 h 1050132"/>
                  <a:gd name="connsiteX46" fmla="*/ 1512094 w 2478881"/>
                  <a:gd name="connsiteY46" fmla="*/ 569119 h 1050132"/>
                  <a:gd name="connsiteX47" fmla="*/ 1497807 w 2478881"/>
                  <a:gd name="connsiteY47" fmla="*/ 554832 h 1050132"/>
                  <a:gd name="connsiteX48" fmla="*/ 1459706 w 2478881"/>
                  <a:gd name="connsiteY48" fmla="*/ 554832 h 1050132"/>
                  <a:gd name="connsiteX49" fmla="*/ 1459706 w 2478881"/>
                  <a:gd name="connsiteY49" fmla="*/ 554832 h 1050132"/>
                  <a:gd name="connsiteX50" fmla="*/ 1447799 w 2478881"/>
                  <a:gd name="connsiteY50" fmla="*/ 542925 h 1050132"/>
                  <a:gd name="connsiteX51" fmla="*/ 1435894 w 2478881"/>
                  <a:gd name="connsiteY51" fmla="*/ 531020 h 1050132"/>
                  <a:gd name="connsiteX52" fmla="*/ 1402556 w 2478881"/>
                  <a:gd name="connsiteY52" fmla="*/ 531020 h 1050132"/>
                  <a:gd name="connsiteX53" fmla="*/ 1402556 w 2478881"/>
                  <a:gd name="connsiteY53" fmla="*/ 507207 h 1050132"/>
                  <a:gd name="connsiteX54" fmla="*/ 1376362 w 2478881"/>
                  <a:gd name="connsiteY54" fmla="*/ 507207 h 1050132"/>
                  <a:gd name="connsiteX55" fmla="*/ 1376362 w 2478881"/>
                  <a:gd name="connsiteY55" fmla="*/ 483394 h 1050132"/>
                  <a:gd name="connsiteX56" fmla="*/ 1357312 w 2478881"/>
                  <a:gd name="connsiteY56" fmla="*/ 483394 h 1050132"/>
                  <a:gd name="connsiteX57" fmla="*/ 1357312 w 2478881"/>
                  <a:gd name="connsiteY57" fmla="*/ 459582 h 1050132"/>
                  <a:gd name="connsiteX58" fmla="*/ 1335881 w 2478881"/>
                  <a:gd name="connsiteY58" fmla="*/ 459582 h 1050132"/>
                  <a:gd name="connsiteX59" fmla="*/ 1335881 w 2478881"/>
                  <a:gd name="connsiteY59" fmla="*/ 445294 h 1050132"/>
                  <a:gd name="connsiteX60" fmla="*/ 1266825 w 2478881"/>
                  <a:gd name="connsiteY60" fmla="*/ 445294 h 1050132"/>
                  <a:gd name="connsiteX61" fmla="*/ 1266825 w 2478881"/>
                  <a:gd name="connsiteY61" fmla="*/ 431007 h 1050132"/>
                  <a:gd name="connsiteX62" fmla="*/ 1223962 w 2478881"/>
                  <a:gd name="connsiteY62" fmla="*/ 431007 h 1050132"/>
                  <a:gd name="connsiteX63" fmla="*/ 1223962 w 2478881"/>
                  <a:gd name="connsiteY63" fmla="*/ 411957 h 1050132"/>
                  <a:gd name="connsiteX64" fmla="*/ 1116806 w 2478881"/>
                  <a:gd name="connsiteY64" fmla="*/ 411957 h 1050132"/>
                  <a:gd name="connsiteX65" fmla="*/ 1116806 w 2478881"/>
                  <a:gd name="connsiteY65" fmla="*/ 400050 h 1050132"/>
                  <a:gd name="connsiteX66" fmla="*/ 1073944 w 2478881"/>
                  <a:gd name="connsiteY66" fmla="*/ 400050 h 1050132"/>
                  <a:gd name="connsiteX67" fmla="*/ 1073944 w 2478881"/>
                  <a:gd name="connsiteY67" fmla="*/ 390525 h 1050132"/>
                  <a:gd name="connsiteX68" fmla="*/ 1045369 w 2478881"/>
                  <a:gd name="connsiteY68" fmla="*/ 390525 h 1050132"/>
                  <a:gd name="connsiteX69" fmla="*/ 1045369 w 2478881"/>
                  <a:gd name="connsiteY69" fmla="*/ 357188 h 1050132"/>
                  <a:gd name="connsiteX70" fmla="*/ 988219 w 2478881"/>
                  <a:gd name="connsiteY70" fmla="*/ 357188 h 1050132"/>
                  <a:gd name="connsiteX71" fmla="*/ 988219 w 2478881"/>
                  <a:gd name="connsiteY71" fmla="*/ 350044 h 1050132"/>
                  <a:gd name="connsiteX72" fmla="*/ 950119 w 2478881"/>
                  <a:gd name="connsiteY72" fmla="*/ 350044 h 1050132"/>
                  <a:gd name="connsiteX73" fmla="*/ 950119 w 2478881"/>
                  <a:gd name="connsiteY73" fmla="*/ 340519 h 1050132"/>
                  <a:gd name="connsiteX74" fmla="*/ 888206 w 2478881"/>
                  <a:gd name="connsiteY74" fmla="*/ 340519 h 1050132"/>
                  <a:gd name="connsiteX75" fmla="*/ 888206 w 2478881"/>
                  <a:gd name="connsiteY75" fmla="*/ 319088 h 1050132"/>
                  <a:gd name="connsiteX76" fmla="*/ 871537 w 2478881"/>
                  <a:gd name="connsiteY76" fmla="*/ 319088 h 1050132"/>
                  <a:gd name="connsiteX77" fmla="*/ 871537 w 2478881"/>
                  <a:gd name="connsiteY77" fmla="*/ 300038 h 1050132"/>
                  <a:gd name="connsiteX78" fmla="*/ 854869 w 2478881"/>
                  <a:gd name="connsiteY78" fmla="*/ 300038 h 1050132"/>
                  <a:gd name="connsiteX79" fmla="*/ 854869 w 2478881"/>
                  <a:gd name="connsiteY79" fmla="*/ 285750 h 1050132"/>
                  <a:gd name="connsiteX80" fmla="*/ 821531 w 2478881"/>
                  <a:gd name="connsiteY80" fmla="*/ 285750 h 1050132"/>
                  <a:gd name="connsiteX81" fmla="*/ 821531 w 2478881"/>
                  <a:gd name="connsiteY81" fmla="*/ 271463 h 1050132"/>
                  <a:gd name="connsiteX82" fmla="*/ 773906 w 2478881"/>
                  <a:gd name="connsiteY82" fmla="*/ 271463 h 1050132"/>
                  <a:gd name="connsiteX83" fmla="*/ 773906 w 2478881"/>
                  <a:gd name="connsiteY83" fmla="*/ 271463 h 1050132"/>
                  <a:gd name="connsiteX84" fmla="*/ 754856 w 2478881"/>
                  <a:gd name="connsiteY84" fmla="*/ 252413 h 1050132"/>
                  <a:gd name="connsiteX85" fmla="*/ 754856 w 2478881"/>
                  <a:gd name="connsiteY85" fmla="*/ 240507 h 1050132"/>
                  <a:gd name="connsiteX86" fmla="*/ 671512 w 2478881"/>
                  <a:gd name="connsiteY86" fmla="*/ 240507 h 1050132"/>
                  <a:gd name="connsiteX87" fmla="*/ 671512 w 2478881"/>
                  <a:gd name="connsiteY87" fmla="*/ 240507 h 1050132"/>
                  <a:gd name="connsiteX88" fmla="*/ 657225 w 2478881"/>
                  <a:gd name="connsiteY88" fmla="*/ 226220 h 1050132"/>
                  <a:gd name="connsiteX89" fmla="*/ 657225 w 2478881"/>
                  <a:gd name="connsiteY89" fmla="*/ 216694 h 1050132"/>
                  <a:gd name="connsiteX90" fmla="*/ 500062 w 2478881"/>
                  <a:gd name="connsiteY90" fmla="*/ 216694 h 1050132"/>
                  <a:gd name="connsiteX91" fmla="*/ 500062 w 2478881"/>
                  <a:gd name="connsiteY91" fmla="*/ 200025 h 1050132"/>
                  <a:gd name="connsiteX92" fmla="*/ 481012 w 2478881"/>
                  <a:gd name="connsiteY92" fmla="*/ 200025 h 1050132"/>
                  <a:gd name="connsiteX93" fmla="*/ 481012 w 2478881"/>
                  <a:gd name="connsiteY93" fmla="*/ 178594 h 1050132"/>
                  <a:gd name="connsiteX94" fmla="*/ 459581 w 2478881"/>
                  <a:gd name="connsiteY94" fmla="*/ 178594 h 1050132"/>
                  <a:gd name="connsiteX95" fmla="*/ 459581 w 2478881"/>
                  <a:gd name="connsiteY95" fmla="*/ 178594 h 1050132"/>
                  <a:gd name="connsiteX96" fmla="*/ 459581 w 2478881"/>
                  <a:gd name="connsiteY96" fmla="*/ 152400 h 1050132"/>
                  <a:gd name="connsiteX97" fmla="*/ 404812 w 2478881"/>
                  <a:gd name="connsiteY97" fmla="*/ 152400 h 1050132"/>
                  <a:gd name="connsiteX98" fmla="*/ 404812 w 2478881"/>
                  <a:gd name="connsiteY98" fmla="*/ 140494 h 1050132"/>
                  <a:gd name="connsiteX99" fmla="*/ 350044 w 2478881"/>
                  <a:gd name="connsiteY99" fmla="*/ 140494 h 1050132"/>
                  <a:gd name="connsiteX100" fmla="*/ 350044 w 2478881"/>
                  <a:gd name="connsiteY100" fmla="*/ 128588 h 1050132"/>
                  <a:gd name="connsiteX101" fmla="*/ 321469 w 2478881"/>
                  <a:gd name="connsiteY101" fmla="*/ 128588 h 1050132"/>
                  <a:gd name="connsiteX102" fmla="*/ 321469 w 2478881"/>
                  <a:gd name="connsiteY102" fmla="*/ 109538 h 1050132"/>
                  <a:gd name="connsiteX103" fmla="*/ 252412 w 2478881"/>
                  <a:gd name="connsiteY103" fmla="*/ 109538 h 1050132"/>
                  <a:gd name="connsiteX104" fmla="*/ 252412 w 2478881"/>
                  <a:gd name="connsiteY104" fmla="*/ 95250 h 1050132"/>
                  <a:gd name="connsiteX105" fmla="*/ 223837 w 2478881"/>
                  <a:gd name="connsiteY105" fmla="*/ 95250 h 1050132"/>
                  <a:gd name="connsiteX106" fmla="*/ 223837 w 2478881"/>
                  <a:gd name="connsiteY106" fmla="*/ 64294 h 1050132"/>
                  <a:gd name="connsiteX107" fmla="*/ 128587 w 2478881"/>
                  <a:gd name="connsiteY107" fmla="*/ 64294 h 1050132"/>
                  <a:gd name="connsiteX108" fmla="*/ 128587 w 2478881"/>
                  <a:gd name="connsiteY108" fmla="*/ 50007 h 1050132"/>
                  <a:gd name="connsiteX109" fmla="*/ 107156 w 2478881"/>
                  <a:gd name="connsiteY109" fmla="*/ 50007 h 1050132"/>
                  <a:gd name="connsiteX110" fmla="*/ 107156 w 2478881"/>
                  <a:gd name="connsiteY110" fmla="*/ 38100 h 1050132"/>
                  <a:gd name="connsiteX111" fmla="*/ 107156 w 2478881"/>
                  <a:gd name="connsiteY111" fmla="*/ 38100 h 1050132"/>
                  <a:gd name="connsiteX112" fmla="*/ 88106 w 2478881"/>
                  <a:gd name="connsiteY112" fmla="*/ 19050 h 1050132"/>
                  <a:gd name="connsiteX113" fmla="*/ 57150 w 2478881"/>
                  <a:gd name="connsiteY113" fmla="*/ 19050 h 1050132"/>
                  <a:gd name="connsiteX114" fmla="*/ 57150 w 2478881"/>
                  <a:gd name="connsiteY114" fmla="*/ 0 h 1050132"/>
                  <a:gd name="connsiteX115" fmla="*/ 0 w 2478881"/>
                  <a:gd name="connsiteY115" fmla="*/ 0 h 105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478881" h="1050132">
                    <a:moveTo>
                      <a:pt x="2478881" y="1050132"/>
                    </a:moveTo>
                    <a:lnTo>
                      <a:pt x="2359819" y="1050132"/>
                    </a:lnTo>
                    <a:lnTo>
                      <a:pt x="2359819" y="1040607"/>
                    </a:lnTo>
                    <a:lnTo>
                      <a:pt x="2333625" y="1040607"/>
                    </a:lnTo>
                    <a:lnTo>
                      <a:pt x="2333625" y="1012032"/>
                    </a:lnTo>
                    <a:lnTo>
                      <a:pt x="2300287" y="1012032"/>
                    </a:lnTo>
                    <a:lnTo>
                      <a:pt x="2300287" y="959644"/>
                    </a:lnTo>
                    <a:lnTo>
                      <a:pt x="2283619" y="959644"/>
                    </a:lnTo>
                    <a:lnTo>
                      <a:pt x="2283619" y="912019"/>
                    </a:lnTo>
                    <a:lnTo>
                      <a:pt x="2243137" y="912019"/>
                    </a:lnTo>
                    <a:lnTo>
                      <a:pt x="2243137" y="892969"/>
                    </a:lnTo>
                    <a:lnTo>
                      <a:pt x="2226469" y="892969"/>
                    </a:lnTo>
                    <a:lnTo>
                      <a:pt x="2226469" y="878682"/>
                    </a:lnTo>
                    <a:lnTo>
                      <a:pt x="2143125" y="878682"/>
                    </a:lnTo>
                    <a:lnTo>
                      <a:pt x="2143125" y="854869"/>
                    </a:lnTo>
                    <a:lnTo>
                      <a:pt x="2088356" y="854869"/>
                    </a:lnTo>
                    <a:lnTo>
                      <a:pt x="2088356" y="831057"/>
                    </a:lnTo>
                    <a:lnTo>
                      <a:pt x="2069306" y="831057"/>
                    </a:lnTo>
                    <a:lnTo>
                      <a:pt x="2069306" y="812007"/>
                    </a:lnTo>
                    <a:lnTo>
                      <a:pt x="2043112" y="812007"/>
                    </a:lnTo>
                    <a:lnTo>
                      <a:pt x="2043112" y="802482"/>
                    </a:lnTo>
                    <a:lnTo>
                      <a:pt x="2002631" y="802482"/>
                    </a:lnTo>
                    <a:lnTo>
                      <a:pt x="2002631" y="792957"/>
                    </a:lnTo>
                    <a:lnTo>
                      <a:pt x="1969294" y="792957"/>
                    </a:lnTo>
                    <a:lnTo>
                      <a:pt x="1969294" y="773907"/>
                    </a:lnTo>
                    <a:lnTo>
                      <a:pt x="1931194" y="773907"/>
                    </a:lnTo>
                    <a:lnTo>
                      <a:pt x="1931194" y="773907"/>
                    </a:lnTo>
                    <a:lnTo>
                      <a:pt x="1914525" y="757238"/>
                    </a:lnTo>
                    <a:lnTo>
                      <a:pt x="1914525" y="723900"/>
                    </a:lnTo>
                    <a:lnTo>
                      <a:pt x="1888331" y="723900"/>
                    </a:lnTo>
                    <a:lnTo>
                      <a:pt x="1888331" y="697707"/>
                    </a:lnTo>
                    <a:lnTo>
                      <a:pt x="1826419" y="697707"/>
                    </a:lnTo>
                    <a:lnTo>
                      <a:pt x="1826419" y="681038"/>
                    </a:lnTo>
                    <a:lnTo>
                      <a:pt x="1795462" y="681038"/>
                    </a:lnTo>
                    <a:lnTo>
                      <a:pt x="1795462" y="659607"/>
                    </a:lnTo>
                    <a:lnTo>
                      <a:pt x="1747837" y="659607"/>
                    </a:lnTo>
                    <a:lnTo>
                      <a:pt x="1747837" y="640557"/>
                    </a:lnTo>
                    <a:lnTo>
                      <a:pt x="1659731" y="640557"/>
                    </a:lnTo>
                    <a:lnTo>
                      <a:pt x="1659731" y="621507"/>
                    </a:lnTo>
                    <a:lnTo>
                      <a:pt x="1624012" y="621507"/>
                    </a:lnTo>
                    <a:lnTo>
                      <a:pt x="1624012" y="621507"/>
                    </a:lnTo>
                    <a:lnTo>
                      <a:pt x="1612106" y="609601"/>
                    </a:lnTo>
                    <a:lnTo>
                      <a:pt x="1554956" y="609601"/>
                    </a:lnTo>
                    <a:lnTo>
                      <a:pt x="1554956" y="595313"/>
                    </a:lnTo>
                    <a:lnTo>
                      <a:pt x="1512094" y="595313"/>
                    </a:lnTo>
                    <a:lnTo>
                      <a:pt x="1512094" y="569119"/>
                    </a:lnTo>
                    <a:lnTo>
                      <a:pt x="1512094" y="569119"/>
                    </a:lnTo>
                    <a:lnTo>
                      <a:pt x="1497807" y="554832"/>
                    </a:lnTo>
                    <a:lnTo>
                      <a:pt x="1459706" y="554832"/>
                    </a:lnTo>
                    <a:lnTo>
                      <a:pt x="1459706" y="554832"/>
                    </a:lnTo>
                    <a:lnTo>
                      <a:pt x="1447799" y="542925"/>
                    </a:lnTo>
                    <a:lnTo>
                      <a:pt x="1435894" y="531020"/>
                    </a:lnTo>
                    <a:lnTo>
                      <a:pt x="1402556" y="531020"/>
                    </a:lnTo>
                    <a:lnTo>
                      <a:pt x="1402556" y="507207"/>
                    </a:lnTo>
                    <a:lnTo>
                      <a:pt x="1376362" y="507207"/>
                    </a:lnTo>
                    <a:lnTo>
                      <a:pt x="1376362" y="483394"/>
                    </a:lnTo>
                    <a:lnTo>
                      <a:pt x="1357312" y="483394"/>
                    </a:lnTo>
                    <a:lnTo>
                      <a:pt x="1357312" y="459582"/>
                    </a:lnTo>
                    <a:lnTo>
                      <a:pt x="1335881" y="459582"/>
                    </a:lnTo>
                    <a:lnTo>
                      <a:pt x="1335881" y="445294"/>
                    </a:lnTo>
                    <a:lnTo>
                      <a:pt x="1266825" y="445294"/>
                    </a:lnTo>
                    <a:lnTo>
                      <a:pt x="1266825" y="431007"/>
                    </a:lnTo>
                    <a:lnTo>
                      <a:pt x="1223962" y="431007"/>
                    </a:lnTo>
                    <a:lnTo>
                      <a:pt x="1223962" y="411957"/>
                    </a:lnTo>
                    <a:lnTo>
                      <a:pt x="1116806" y="411957"/>
                    </a:lnTo>
                    <a:lnTo>
                      <a:pt x="1116806" y="400050"/>
                    </a:lnTo>
                    <a:lnTo>
                      <a:pt x="1073944" y="400050"/>
                    </a:lnTo>
                    <a:lnTo>
                      <a:pt x="1073944" y="390525"/>
                    </a:lnTo>
                    <a:lnTo>
                      <a:pt x="1045369" y="390525"/>
                    </a:lnTo>
                    <a:lnTo>
                      <a:pt x="1045369" y="357188"/>
                    </a:lnTo>
                    <a:lnTo>
                      <a:pt x="988219" y="357188"/>
                    </a:lnTo>
                    <a:lnTo>
                      <a:pt x="988219" y="350044"/>
                    </a:lnTo>
                    <a:lnTo>
                      <a:pt x="950119" y="350044"/>
                    </a:lnTo>
                    <a:lnTo>
                      <a:pt x="950119" y="340519"/>
                    </a:lnTo>
                    <a:lnTo>
                      <a:pt x="888206" y="340519"/>
                    </a:lnTo>
                    <a:lnTo>
                      <a:pt x="888206" y="319088"/>
                    </a:lnTo>
                    <a:lnTo>
                      <a:pt x="871537" y="319088"/>
                    </a:lnTo>
                    <a:lnTo>
                      <a:pt x="871537" y="300038"/>
                    </a:lnTo>
                    <a:lnTo>
                      <a:pt x="854869" y="300038"/>
                    </a:lnTo>
                    <a:lnTo>
                      <a:pt x="854869" y="285750"/>
                    </a:lnTo>
                    <a:lnTo>
                      <a:pt x="821531" y="285750"/>
                    </a:lnTo>
                    <a:lnTo>
                      <a:pt x="821531" y="271463"/>
                    </a:lnTo>
                    <a:lnTo>
                      <a:pt x="773906" y="271463"/>
                    </a:lnTo>
                    <a:lnTo>
                      <a:pt x="773906" y="271463"/>
                    </a:lnTo>
                    <a:lnTo>
                      <a:pt x="754856" y="252413"/>
                    </a:lnTo>
                    <a:lnTo>
                      <a:pt x="754856" y="240507"/>
                    </a:lnTo>
                    <a:lnTo>
                      <a:pt x="671512" y="240507"/>
                    </a:lnTo>
                    <a:lnTo>
                      <a:pt x="671512" y="240507"/>
                    </a:lnTo>
                    <a:lnTo>
                      <a:pt x="657225" y="226220"/>
                    </a:lnTo>
                    <a:lnTo>
                      <a:pt x="657225" y="216694"/>
                    </a:lnTo>
                    <a:lnTo>
                      <a:pt x="500062" y="216694"/>
                    </a:lnTo>
                    <a:lnTo>
                      <a:pt x="500062" y="200025"/>
                    </a:lnTo>
                    <a:lnTo>
                      <a:pt x="481012" y="200025"/>
                    </a:lnTo>
                    <a:lnTo>
                      <a:pt x="481012" y="178594"/>
                    </a:lnTo>
                    <a:lnTo>
                      <a:pt x="459581" y="178594"/>
                    </a:lnTo>
                    <a:lnTo>
                      <a:pt x="459581" y="178594"/>
                    </a:lnTo>
                    <a:lnTo>
                      <a:pt x="459581" y="152400"/>
                    </a:lnTo>
                    <a:lnTo>
                      <a:pt x="404812" y="152400"/>
                    </a:lnTo>
                    <a:lnTo>
                      <a:pt x="404812" y="140494"/>
                    </a:lnTo>
                    <a:lnTo>
                      <a:pt x="350044" y="140494"/>
                    </a:lnTo>
                    <a:lnTo>
                      <a:pt x="350044" y="128588"/>
                    </a:lnTo>
                    <a:lnTo>
                      <a:pt x="321469" y="128588"/>
                    </a:lnTo>
                    <a:lnTo>
                      <a:pt x="321469" y="109538"/>
                    </a:lnTo>
                    <a:lnTo>
                      <a:pt x="252412" y="109538"/>
                    </a:lnTo>
                    <a:lnTo>
                      <a:pt x="252412" y="95250"/>
                    </a:lnTo>
                    <a:lnTo>
                      <a:pt x="223837" y="95250"/>
                    </a:lnTo>
                    <a:lnTo>
                      <a:pt x="223837" y="64294"/>
                    </a:lnTo>
                    <a:lnTo>
                      <a:pt x="128587" y="64294"/>
                    </a:lnTo>
                    <a:lnTo>
                      <a:pt x="128587" y="50007"/>
                    </a:lnTo>
                    <a:lnTo>
                      <a:pt x="107156" y="50007"/>
                    </a:lnTo>
                    <a:lnTo>
                      <a:pt x="107156" y="38100"/>
                    </a:lnTo>
                    <a:lnTo>
                      <a:pt x="107156" y="38100"/>
                    </a:lnTo>
                    <a:lnTo>
                      <a:pt x="88106" y="19050"/>
                    </a:lnTo>
                    <a:lnTo>
                      <a:pt x="57150" y="19050"/>
                    </a:lnTo>
                    <a:lnTo>
                      <a:pt x="57150" y="0"/>
                    </a:lnTo>
                    <a:lnTo>
                      <a:pt x="0" y="0"/>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cxnSp>
          <p:nvCxnSpPr>
            <p:cNvPr id="189" name="Straight Connector 188">
              <a:extLst>
                <a:ext uri="{FF2B5EF4-FFF2-40B4-BE49-F238E27FC236}">
                  <a16:creationId xmlns:a16="http://schemas.microsoft.com/office/drawing/2014/main" id="{48F39B2E-8E85-4E76-83D5-BC9FA04455EF}"/>
                </a:ext>
              </a:extLst>
            </p:cNvPr>
            <p:cNvCxnSpPr/>
            <p:nvPr/>
          </p:nvCxnSpPr>
          <p:spPr bwMode="auto">
            <a:xfrm flipV="1">
              <a:off x="7508546" y="3555716"/>
              <a:ext cx="0" cy="106740"/>
            </a:xfrm>
            <a:prstGeom prst="line">
              <a:avLst/>
            </a:prstGeom>
            <a:noFill/>
            <a:ln w="28575" cap="flat" cmpd="sng" algn="ctr">
              <a:solidFill>
                <a:schemeClr val="accent3"/>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829AC092-C7C8-4C27-8E90-5810DFF38FAC}"/>
                </a:ext>
              </a:extLst>
            </p:cNvPr>
            <p:cNvCxnSpPr>
              <a:cxnSpLocks/>
            </p:cNvCxnSpPr>
            <p:nvPr/>
          </p:nvCxnSpPr>
          <p:spPr bwMode="auto">
            <a:xfrm flipV="1">
              <a:off x="7888932" y="3709897"/>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B18551F2-57C6-4ADB-ADBF-C765BC80956C}"/>
                </a:ext>
              </a:extLst>
            </p:cNvPr>
            <p:cNvCxnSpPr>
              <a:cxnSpLocks/>
            </p:cNvCxnSpPr>
            <p:nvPr/>
          </p:nvCxnSpPr>
          <p:spPr bwMode="auto">
            <a:xfrm flipV="1">
              <a:off x="6580170" y="3393540"/>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6986DC7C-42E2-46B0-8B57-10B422852327}"/>
                </a:ext>
              </a:extLst>
            </p:cNvPr>
            <p:cNvCxnSpPr>
              <a:cxnSpLocks/>
            </p:cNvCxnSpPr>
            <p:nvPr/>
          </p:nvCxnSpPr>
          <p:spPr bwMode="auto">
            <a:xfrm flipV="1">
              <a:off x="3871639" y="2331796"/>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E14D6A4D-4F56-4663-9BB9-DE32B857CFA0}"/>
                </a:ext>
              </a:extLst>
            </p:cNvPr>
            <p:cNvCxnSpPr>
              <a:cxnSpLocks/>
            </p:cNvCxnSpPr>
            <p:nvPr/>
          </p:nvCxnSpPr>
          <p:spPr bwMode="auto">
            <a:xfrm flipV="1">
              <a:off x="3927976" y="2331796"/>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E9D38ED5-74E8-4128-A25B-DFF948374461}"/>
                </a:ext>
              </a:extLst>
            </p:cNvPr>
            <p:cNvCxnSpPr>
              <a:cxnSpLocks/>
            </p:cNvCxnSpPr>
            <p:nvPr/>
          </p:nvCxnSpPr>
          <p:spPr bwMode="auto">
            <a:xfrm flipV="1">
              <a:off x="4093377" y="2393189"/>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AB9C1E55-8D0A-4E07-92B7-C8AC8D418B3F}"/>
                </a:ext>
              </a:extLst>
            </p:cNvPr>
            <p:cNvCxnSpPr>
              <a:cxnSpLocks/>
            </p:cNvCxnSpPr>
            <p:nvPr/>
          </p:nvCxnSpPr>
          <p:spPr bwMode="auto">
            <a:xfrm flipV="1">
              <a:off x="4141769" y="2441582"/>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955300C4-5CF5-4842-A508-8B8CA9681A87}"/>
                </a:ext>
              </a:extLst>
            </p:cNvPr>
            <p:cNvCxnSpPr>
              <a:cxnSpLocks/>
            </p:cNvCxnSpPr>
            <p:nvPr/>
          </p:nvCxnSpPr>
          <p:spPr bwMode="auto">
            <a:xfrm flipV="1">
              <a:off x="4298503" y="2520310"/>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A309E4B4-D693-4AC9-B65C-FC100745A27E}"/>
                </a:ext>
              </a:extLst>
            </p:cNvPr>
            <p:cNvCxnSpPr>
              <a:cxnSpLocks/>
            </p:cNvCxnSpPr>
            <p:nvPr/>
          </p:nvCxnSpPr>
          <p:spPr bwMode="auto">
            <a:xfrm flipV="1">
              <a:off x="4559244" y="2646707"/>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198DCC43-29A4-4857-AC5F-12AC8FCE864E}"/>
                </a:ext>
              </a:extLst>
            </p:cNvPr>
            <p:cNvCxnSpPr>
              <a:cxnSpLocks/>
            </p:cNvCxnSpPr>
            <p:nvPr/>
          </p:nvCxnSpPr>
          <p:spPr bwMode="auto">
            <a:xfrm flipV="1">
              <a:off x="4594635" y="2686432"/>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3003E6D8-3B0C-4210-A510-FDA12D96DBF4}"/>
                </a:ext>
              </a:extLst>
            </p:cNvPr>
            <p:cNvCxnSpPr>
              <a:cxnSpLocks/>
            </p:cNvCxnSpPr>
            <p:nvPr/>
          </p:nvCxnSpPr>
          <p:spPr bwMode="auto">
            <a:xfrm flipV="1">
              <a:off x="4651695" y="2769493"/>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AC16001A-48DD-47B6-A8AC-DBF653A838BB}"/>
                </a:ext>
              </a:extLst>
            </p:cNvPr>
            <p:cNvCxnSpPr>
              <a:cxnSpLocks/>
            </p:cNvCxnSpPr>
            <p:nvPr/>
          </p:nvCxnSpPr>
          <p:spPr bwMode="auto">
            <a:xfrm flipV="1">
              <a:off x="4669752" y="2778883"/>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0614CDEA-E17E-486C-812A-CB57E4154F16}"/>
                </a:ext>
              </a:extLst>
            </p:cNvPr>
            <p:cNvCxnSpPr>
              <a:cxnSpLocks/>
            </p:cNvCxnSpPr>
            <p:nvPr/>
          </p:nvCxnSpPr>
          <p:spPr bwMode="auto">
            <a:xfrm flipV="1">
              <a:off x="4718144" y="2783939"/>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A36ADBB5-C591-474B-A03D-B323808E6D62}"/>
                </a:ext>
              </a:extLst>
            </p:cNvPr>
            <p:cNvCxnSpPr>
              <a:cxnSpLocks/>
            </p:cNvCxnSpPr>
            <p:nvPr/>
          </p:nvCxnSpPr>
          <p:spPr bwMode="auto">
            <a:xfrm flipV="1">
              <a:off x="5015000" y="2924783"/>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D250E917-A8D8-4CD1-9327-1F54B786B046}"/>
                </a:ext>
              </a:extLst>
            </p:cNvPr>
            <p:cNvCxnSpPr>
              <a:cxnSpLocks/>
            </p:cNvCxnSpPr>
            <p:nvPr/>
          </p:nvCxnSpPr>
          <p:spPr bwMode="auto">
            <a:xfrm flipV="1">
              <a:off x="5158733" y="2981843"/>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C937DB3E-16BA-41F6-82BA-DD612E8BD594}"/>
                </a:ext>
              </a:extLst>
            </p:cNvPr>
            <p:cNvCxnSpPr>
              <a:cxnSpLocks/>
            </p:cNvCxnSpPr>
            <p:nvPr/>
          </p:nvCxnSpPr>
          <p:spPr bwMode="auto">
            <a:xfrm flipV="1">
              <a:off x="5280797" y="3025901"/>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B4025DEE-276B-4FB9-8E79-99AE17577970}"/>
                </a:ext>
              </a:extLst>
            </p:cNvPr>
            <p:cNvCxnSpPr>
              <a:cxnSpLocks/>
            </p:cNvCxnSpPr>
            <p:nvPr/>
          </p:nvCxnSpPr>
          <p:spPr bwMode="auto">
            <a:xfrm flipV="1">
              <a:off x="5515536" y="3126298"/>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93D47241-E102-4FA1-B929-9C92873B29F9}"/>
                </a:ext>
              </a:extLst>
            </p:cNvPr>
            <p:cNvCxnSpPr>
              <a:cxnSpLocks/>
            </p:cNvCxnSpPr>
            <p:nvPr/>
          </p:nvCxnSpPr>
          <p:spPr bwMode="auto">
            <a:xfrm flipV="1">
              <a:off x="5572596" y="3131353"/>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174A856E-4E6C-417B-AB25-8A8A99262F90}"/>
                </a:ext>
              </a:extLst>
            </p:cNvPr>
            <p:cNvCxnSpPr>
              <a:cxnSpLocks/>
            </p:cNvCxnSpPr>
            <p:nvPr/>
          </p:nvCxnSpPr>
          <p:spPr bwMode="auto">
            <a:xfrm flipV="1">
              <a:off x="5626044" y="3137132"/>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40908965-444B-4EAA-BC31-19351F522A11}"/>
                </a:ext>
              </a:extLst>
            </p:cNvPr>
            <p:cNvCxnSpPr>
              <a:cxnSpLocks/>
            </p:cNvCxnSpPr>
            <p:nvPr/>
          </p:nvCxnSpPr>
          <p:spPr bwMode="auto">
            <a:xfrm flipV="1">
              <a:off x="5717773" y="3181191"/>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B228EF09-665F-45C3-B9B2-85042D78F629}"/>
                </a:ext>
              </a:extLst>
            </p:cNvPr>
            <p:cNvCxnSpPr>
              <a:cxnSpLocks/>
            </p:cNvCxnSpPr>
            <p:nvPr/>
          </p:nvCxnSpPr>
          <p:spPr bwMode="auto">
            <a:xfrm flipV="1">
              <a:off x="5792168" y="3203581"/>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31A97AFF-4B11-47C9-AB12-668467946E7A}"/>
                </a:ext>
              </a:extLst>
            </p:cNvPr>
            <p:cNvCxnSpPr>
              <a:cxnSpLocks/>
            </p:cNvCxnSpPr>
            <p:nvPr/>
          </p:nvCxnSpPr>
          <p:spPr bwMode="auto">
            <a:xfrm flipV="1">
              <a:off x="5827559" y="3212971"/>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E77CE31C-E0B8-44C1-811B-ECC5609111E3}"/>
                </a:ext>
              </a:extLst>
            </p:cNvPr>
            <p:cNvCxnSpPr>
              <a:cxnSpLocks/>
            </p:cNvCxnSpPr>
            <p:nvPr/>
          </p:nvCxnSpPr>
          <p:spPr bwMode="auto">
            <a:xfrm flipV="1">
              <a:off x="5858617" y="3226694"/>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5DCD0FCC-5EA2-41A7-8DF3-96A50A8AD38B}"/>
                </a:ext>
              </a:extLst>
            </p:cNvPr>
            <p:cNvCxnSpPr>
              <a:cxnSpLocks/>
            </p:cNvCxnSpPr>
            <p:nvPr/>
          </p:nvCxnSpPr>
          <p:spPr bwMode="auto">
            <a:xfrm flipV="1">
              <a:off x="4854655" y="2812108"/>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6662CFE7-5031-464E-BB08-AB0134248C1D}"/>
                </a:ext>
              </a:extLst>
            </p:cNvPr>
            <p:cNvCxnSpPr>
              <a:cxnSpLocks/>
            </p:cNvCxnSpPr>
            <p:nvPr/>
          </p:nvCxnSpPr>
          <p:spPr bwMode="auto">
            <a:xfrm flipV="1">
              <a:off x="4890047" y="2812830"/>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8B7C0FCD-42EF-4339-8377-E163E124F44D}"/>
                </a:ext>
              </a:extLst>
            </p:cNvPr>
            <p:cNvCxnSpPr>
              <a:cxnSpLocks/>
            </p:cNvCxnSpPr>
            <p:nvPr/>
          </p:nvCxnSpPr>
          <p:spPr bwMode="auto">
            <a:xfrm flipV="1">
              <a:off x="4925438" y="2822220"/>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40298775-0E89-42DB-955F-AB0ABC84D932}"/>
                </a:ext>
              </a:extLst>
            </p:cNvPr>
            <p:cNvCxnSpPr>
              <a:cxnSpLocks/>
            </p:cNvCxnSpPr>
            <p:nvPr/>
          </p:nvCxnSpPr>
          <p:spPr bwMode="auto">
            <a:xfrm flipV="1">
              <a:off x="5940234" y="3238973"/>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DDEFBEBA-4E04-4B42-9246-585F81BCF02D}"/>
                </a:ext>
              </a:extLst>
            </p:cNvPr>
            <p:cNvCxnSpPr>
              <a:cxnSpLocks/>
            </p:cNvCxnSpPr>
            <p:nvPr/>
          </p:nvCxnSpPr>
          <p:spPr bwMode="auto">
            <a:xfrm flipV="1">
              <a:off x="6153305" y="3278698"/>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4DA76C44-43F9-4640-85B7-DB7D6D1146D3}"/>
                </a:ext>
              </a:extLst>
            </p:cNvPr>
            <p:cNvCxnSpPr>
              <a:cxnSpLocks/>
            </p:cNvCxnSpPr>
            <p:nvPr/>
          </p:nvCxnSpPr>
          <p:spPr bwMode="auto">
            <a:xfrm flipV="1">
              <a:off x="6210365" y="3309755"/>
              <a:ext cx="0" cy="128087"/>
            </a:xfrm>
            <a:prstGeom prst="line">
              <a:avLst/>
            </a:prstGeom>
            <a:noFill/>
            <a:ln w="38100" cap="flat" cmpd="sng" algn="ctr">
              <a:solidFill>
                <a:schemeClr val="accent3"/>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01B473DE-8B3E-4A60-8C5B-B00D66B02A08}"/>
                </a:ext>
              </a:extLst>
            </p:cNvPr>
            <p:cNvCxnSpPr>
              <a:cxnSpLocks/>
            </p:cNvCxnSpPr>
            <p:nvPr/>
          </p:nvCxnSpPr>
          <p:spPr bwMode="auto">
            <a:xfrm flipV="1">
              <a:off x="6397434" y="3349480"/>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2F2EE14D-121E-4847-B2C8-6A7D174EB20C}"/>
                </a:ext>
              </a:extLst>
            </p:cNvPr>
            <p:cNvCxnSpPr>
              <a:cxnSpLocks/>
            </p:cNvCxnSpPr>
            <p:nvPr/>
          </p:nvCxnSpPr>
          <p:spPr bwMode="auto">
            <a:xfrm flipV="1">
              <a:off x="6445827" y="3350203"/>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20" name="Straight Connector 219">
              <a:extLst>
                <a:ext uri="{FF2B5EF4-FFF2-40B4-BE49-F238E27FC236}">
                  <a16:creationId xmlns:a16="http://schemas.microsoft.com/office/drawing/2014/main" id="{D7BD189F-4570-4F00-9FFA-C2F409421E6B}"/>
                </a:ext>
              </a:extLst>
            </p:cNvPr>
            <p:cNvCxnSpPr>
              <a:cxnSpLocks/>
            </p:cNvCxnSpPr>
            <p:nvPr/>
          </p:nvCxnSpPr>
          <p:spPr bwMode="auto">
            <a:xfrm flipV="1">
              <a:off x="6065188" y="3251251"/>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21" name="Straight Connector 220">
              <a:extLst>
                <a:ext uri="{FF2B5EF4-FFF2-40B4-BE49-F238E27FC236}">
                  <a16:creationId xmlns:a16="http://schemas.microsoft.com/office/drawing/2014/main" id="{76811622-5E27-4493-80B1-41DF798D02B6}"/>
                </a:ext>
              </a:extLst>
            </p:cNvPr>
            <p:cNvCxnSpPr>
              <a:cxnSpLocks/>
            </p:cNvCxnSpPr>
            <p:nvPr/>
          </p:nvCxnSpPr>
          <p:spPr bwMode="auto">
            <a:xfrm flipV="1">
              <a:off x="6022574" y="3243306"/>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1CB9B970-D9B3-4C21-9E17-4FCD2F27A12D}"/>
                </a:ext>
              </a:extLst>
            </p:cNvPr>
            <p:cNvCxnSpPr>
              <a:cxnSpLocks/>
            </p:cNvCxnSpPr>
            <p:nvPr/>
          </p:nvCxnSpPr>
          <p:spPr bwMode="auto">
            <a:xfrm flipV="1">
              <a:off x="5981404" y="3236805"/>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13497B30-F449-40B9-9710-E0337085DA15}"/>
                </a:ext>
              </a:extLst>
            </p:cNvPr>
            <p:cNvCxnSpPr>
              <a:cxnSpLocks/>
            </p:cNvCxnSpPr>
            <p:nvPr/>
          </p:nvCxnSpPr>
          <p:spPr bwMode="auto">
            <a:xfrm flipV="1">
              <a:off x="5197013" y="2994121"/>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513CD4DF-7DE4-41E6-A14C-316757621292}"/>
                </a:ext>
              </a:extLst>
            </p:cNvPr>
            <p:cNvCxnSpPr>
              <a:cxnSpLocks/>
            </p:cNvCxnSpPr>
            <p:nvPr/>
          </p:nvCxnSpPr>
          <p:spPr bwMode="auto">
            <a:xfrm flipV="1">
              <a:off x="5245406" y="3007844"/>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9CE0464D-F401-4053-A6C7-69C3CAF1A849}"/>
                </a:ext>
              </a:extLst>
            </p:cNvPr>
            <p:cNvCxnSpPr>
              <a:cxnSpLocks/>
            </p:cNvCxnSpPr>
            <p:nvPr/>
          </p:nvCxnSpPr>
          <p:spPr bwMode="auto">
            <a:xfrm flipV="1">
              <a:off x="3992259" y="2370076"/>
              <a:ext cx="0" cy="128087"/>
            </a:xfrm>
            <a:prstGeom prst="line">
              <a:avLst/>
            </a:prstGeom>
            <a:noFill/>
            <a:ln w="28575" cap="flat" cmpd="sng" algn="ctr">
              <a:solidFill>
                <a:schemeClr val="accent3"/>
              </a:solidFill>
              <a:prstDash val="solid"/>
              <a:round/>
              <a:headEnd type="none" w="med" len="med"/>
              <a:tailEnd type="none" w="med" len="med"/>
            </a:ln>
            <a:effectLst/>
          </p:spPr>
        </p:cxnSp>
        <p:cxnSp>
          <p:nvCxnSpPr>
            <p:cNvPr id="226" name="Straight Connector 225">
              <a:extLst>
                <a:ext uri="{FF2B5EF4-FFF2-40B4-BE49-F238E27FC236}">
                  <a16:creationId xmlns:a16="http://schemas.microsoft.com/office/drawing/2014/main" id="{2A391084-80F6-4482-A99B-D182F3B7F63B}"/>
                </a:ext>
              </a:extLst>
            </p:cNvPr>
            <p:cNvCxnSpPr>
              <a:cxnSpLocks/>
            </p:cNvCxnSpPr>
            <p:nvPr/>
          </p:nvCxnSpPr>
          <p:spPr bwMode="auto">
            <a:xfrm flipV="1">
              <a:off x="4053652" y="2375132"/>
              <a:ext cx="0" cy="128087"/>
            </a:xfrm>
            <a:prstGeom prst="line">
              <a:avLst/>
            </a:prstGeom>
            <a:noFill/>
            <a:ln w="28575" cap="flat" cmpd="sng" algn="ctr">
              <a:solidFill>
                <a:schemeClr val="accent3"/>
              </a:solidFill>
              <a:prstDash val="solid"/>
              <a:round/>
              <a:headEnd type="none" w="med" len="med"/>
              <a:tailEnd type="none" w="med" len="med"/>
            </a:ln>
            <a:effectLst/>
          </p:spPr>
        </p:cxnSp>
      </p:grpSp>
      <p:sp>
        <p:nvSpPr>
          <p:cNvPr id="230" name="Freeform: Shape 1">
            <a:extLst>
              <a:ext uri="{FF2B5EF4-FFF2-40B4-BE49-F238E27FC236}">
                <a16:creationId xmlns:a16="http://schemas.microsoft.com/office/drawing/2014/main" id="{8863EF7A-E0BF-4EA1-A668-86CD904F7DC7}"/>
              </a:ext>
            </a:extLst>
          </p:cNvPr>
          <p:cNvSpPr>
            <a:spLocks/>
          </p:cNvSpPr>
          <p:nvPr/>
        </p:nvSpPr>
        <p:spPr bwMode="auto">
          <a:xfrm>
            <a:off x="7727097" y="880296"/>
            <a:ext cx="2307850" cy="1405661"/>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231" name="Group 5">
            <a:extLst>
              <a:ext uri="{FF2B5EF4-FFF2-40B4-BE49-F238E27FC236}">
                <a16:creationId xmlns:a16="http://schemas.microsoft.com/office/drawing/2014/main" id="{0DAE5383-0567-4908-A6F6-1A2FF34098DB}"/>
              </a:ext>
            </a:extLst>
          </p:cNvPr>
          <p:cNvGrpSpPr>
            <a:grpSpLocks/>
          </p:cNvGrpSpPr>
          <p:nvPr/>
        </p:nvGrpSpPr>
        <p:grpSpPr bwMode="auto">
          <a:xfrm>
            <a:off x="7675956" y="889754"/>
            <a:ext cx="44150" cy="1394522"/>
            <a:chOff x="1199785" y="1782206"/>
            <a:chExt cx="99012" cy="3021792"/>
          </a:xfrm>
        </p:grpSpPr>
        <p:cxnSp>
          <p:nvCxnSpPr>
            <p:cNvPr id="318" name="Straight Connector 3">
              <a:extLst>
                <a:ext uri="{FF2B5EF4-FFF2-40B4-BE49-F238E27FC236}">
                  <a16:creationId xmlns:a16="http://schemas.microsoft.com/office/drawing/2014/main" id="{62215E53-263D-467B-928E-128DF1F479A7}"/>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9" name="Straight Connector 10">
              <a:extLst>
                <a:ext uri="{FF2B5EF4-FFF2-40B4-BE49-F238E27FC236}">
                  <a16:creationId xmlns:a16="http://schemas.microsoft.com/office/drawing/2014/main" id="{BD167A52-E685-436D-B71B-616D963869E8}"/>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0" name="Straight Connector 11">
              <a:extLst>
                <a:ext uri="{FF2B5EF4-FFF2-40B4-BE49-F238E27FC236}">
                  <a16:creationId xmlns:a16="http://schemas.microsoft.com/office/drawing/2014/main" id="{2F6E54A7-326D-41A5-BD29-4E594A9026BD}"/>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321" name="Group 4">
              <a:extLst>
                <a:ext uri="{FF2B5EF4-FFF2-40B4-BE49-F238E27FC236}">
                  <a16:creationId xmlns:a16="http://schemas.microsoft.com/office/drawing/2014/main" id="{56F3066B-0CB6-412E-93A3-B9B27221CF8B}"/>
                </a:ext>
              </a:extLst>
            </p:cNvPr>
            <p:cNvGrpSpPr>
              <a:grpSpLocks/>
            </p:cNvGrpSpPr>
            <p:nvPr/>
          </p:nvGrpSpPr>
          <p:grpSpPr bwMode="auto">
            <a:xfrm>
              <a:off x="1199785" y="3596446"/>
              <a:ext cx="99011" cy="1207552"/>
              <a:chOff x="1352186" y="1934606"/>
              <a:chExt cx="99011" cy="1207552"/>
            </a:xfrm>
          </p:grpSpPr>
          <p:cxnSp>
            <p:nvCxnSpPr>
              <p:cNvPr id="322" name="Straight Connector 12">
                <a:extLst>
                  <a:ext uri="{FF2B5EF4-FFF2-40B4-BE49-F238E27FC236}">
                    <a16:creationId xmlns:a16="http://schemas.microsoft.com/office/drawing/2014/main" id="{CE9F2BAF-EC26-4169-BB71-C2B551E38AF2}"/>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3" name="Straight Connector 13">
                <a:extLst>
                  <a:ext uri="{FF2B5EF4-FFF2-40B4-BE49-F238E27FC236}">
                    <a16:creationId xmlns:a16="http://schemas.microsoft.com/office/drawing/2014/main" id="{8D7B7559-EB15-47D2-A547-5E508351CAE0}"/>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24" name="Straight Connector 14">
                <a:extLst>
                  <a:ext uri="{FF2B5EF4-FFF2-40B4-BE49-F238E27FC236}">
                    <a16:creationId xmlns:a16="http://schemas.microsoft.com/office/drawing/2014/main" id="{A7FF7D31-AAA8-4CF2-8CA3-EC8D9696A54C}"/>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232" name="Group 231">
            <a:extLst>
              <a:ext uri="{FF2B5EF4-FFF2-40B4-BE49-F238E27FC236}">
                <a16:creationId xmlns:a16="http://schemas.microsoft.com/office/drawing/2014/main" id="{E83A077D-2F92-4098-9A7C-5CF1D4520D3B}"/>
              </a:ext>
            </a:extLst>
          </p:cNvPr>
          <p:cNvGrpSpPr/>
          <p:nvPr/>
        </p:nvGrpSpPr>
        <p:grpSpPr>
          <a:xfrm>
            <a:off x="7727097" y="2283682"/>
            <a:ext cx="2294997" cy="62521"/>
            <a:chOff x="1495425" y="4649788"/>
            <a:chExt cx="2681288" cy="80962"/>
          </a:xfrm>
        </p:grpSpPr>
        <p:cxnSp>
          <p:nvCxnSpPr>
            <p:cNvPr id="310" name="Straight Connector 18">
              <a:extLst>
                <a:ext uri="{FF2B5EF4-FFF2-40B4-BE49-F238E27FC236}">
                  <a16:creationId xmlns:a16="http://schemas.microsoft.com/office/drawing/2014/main" id="{E115A9CB-AE11-443D-ADBC-A5E000DEA63C}"/>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1" name="Straight Connector 19">
              <a:extLst>
                <a:ext uri="{FF2B5EF4-FFF2-40B4-BE49-F238E27FC236}">
                  <a16:creationId xmlns:a16="http://schemas.microsoft.com/office/drawing/2014/main" id="{BD9F1886-2438-47DF-98CE-B31463EC6F75}"/>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2" name="Straight Connector 20">
              <a:extLst>
                <a:ext uri="{FF2B5EF4-FFF2-40B4-BE49-F238E27FC236}">
                  <a16:creationId xmlns:a16="http://schemas.microsoft.com/office/drawing/2014/main" id="{5DE53E3E-B859-4B9C-9DA1-C5EA36C09C7C}"/>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3" name="Straight Connector 22">
              <a:extLst>
                <a:ext uri="{FF2B5EF4-FFF2-40B4-BE49-F238E27FC236}">
                  <a16:creationId xmlns:a16="http://schemas.microsoft.com/office/drawing/2014/main" id="{3FBE16DC-6FF4-4DBF-AF7F-011F1318F490}"/>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4" name="Straight Connector 23">
              <a:extLst>
                <a:ext uri="{FF2B5EF4-FFF2-40B4-BE49-F238E27FC236}">
                  <a16:creationId xmlns:a16="http://schemas.microsoft.com/office/drawing/2014/main" id="{EF921F57-BCE8-4175-A732-B9743E8B10C4}"/>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5" name="Straight Connector 24">
              <a:extLst>
                <a:ext uri="{FF2B5EF4-FFF2-40B4-BE49-F238E27FC236}">
                  <a16:creationId xmlns:a16="http://schemas.microsoft.com/office/drawing/2014/main" id="{3C3EA21B-8DB0-4892-99D5-FEDF4C528C64}"/>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6" name="Straight Connector 25">
              <a:extLst>
                <a:ext uri="{FF2B5EF4-FFF2-40B4-BE49-F238E27FC236}">
                  <a16:creationId xmlns:a16="http://schemas.microsoft.com/office/drawing/2014/main" id="{64F1608D-B0A7-431A-8FD4-17E809F293B1}"/>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17" name="Straight Connector 26">
              <a:extLst>
                <a:ext uri="{FF2B5EF4-FFF2-40B4-BE49-F238E27FC236}">
                  <a16:creationId xmlns:a16="http://schemas.microsoft.com/office/drawing/2014/main" id="{88C764FD-5DBC-4743-8FFA-B6285853C5C0}"/>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233" name="TextBox 7">
            <a:extLst>
              <a:ext uri="{FF2B5EF4-FFF2-40B4-BE49-F238E27FC236}">
                <a16:creationId xmlns:a16="http://schemas.microsoft.com/office/drawing/2014/main" id="{AF00A596-9AA5-4199-BAF9-7045887A649F}"/>
              </a:ext>
            </a:extLst>
          </p:cNvPr>
          <p:cNvSpPr txBox="1">
            <a:spLocks noChangeArrowheads="1"/>
          </p:cNvSpPr>
          <p:nvPr/>
        </p:nvSpPr>
        <p:spPr bwMode="auto">
          <a:xfrm>
            <a:off x="7434811" y="2130147"/>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234" name="TextBox 29">
            <a:extLst>
              <a:ext uri="{FF2B5EF4-FFF2-40B4-BE49-F238E27FC236}">
                <a16:creationId xmlns:a16="http://schemas.microsoft.com/office/drawing/2014/main" id="{756C2A7C-C850-4AED-AF03-C1A4D310C3DA}"/>
              </a:ext>
            </a:extLst>
          </p:cNvPr>
          <p:cNvSpPr txBox="1">
            <a:spLocks noChangeArrowheads="1"/>
          </p:cNvSpPr>
          <p:nvPr/>
        </p:nvSpPr>
        <p:spPr bwMode="auto">
          <a:xfrm>
            <a:off x="7355946" y="185671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235" name="TextBox 30">
            <a:extLst>
              <a:ext uri="{FF2B5EF4-FFF2-40B4-BE49-F238E27FC236}">
                <a16:creationId xmlns:a16="http://schemas.microsoft.com/office/drawing/2014/main" id="{761416E7-9D55-4798-B35F-DF280A3C3949}"/>
              </a:ext>
            </a:extLst>
          </p:cNvPr>
          <p:cNvSpPr txBox="1">
            <a:spLocks noChangeArrowheads="1"/>
          </p:cNvSpPr>
          <p:nvPr/>
        </p:nvSpPr>
        <p:spPr bwMode="auto">
          <a:xfrm>
            <a:off x="7355946" y="157661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236" name="TextBox 31">
            <a:extLst>
              <a:ext uri="{FF2B5EF4-FFF2-40B4-BE49-F238E27FC236}">
                <a16:creationId xmlns:a16="http://schemas.microsoft.com/office/drawing/2014/main" id="{DEEBB408-CEC8-42F8-910A-80FDA012D4AA}"/>
              </a:ext>
            </a:extLst>
          </p:cNvPr>
          <p:cNvSpPr txBox="1">
            <a:spLocks noChangeArrowheads="1"/>
          </p:cNvSpPr>
          <p:nvPr/>
        </p:nvSpPr>
        <p:spPr bwMode="auto">
          <a:xfrm>
            <a:off x="7355946" y="129651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237" name="TextBox 32">
            <a:extLst>
              <a:ext uri="{FF2B5EF4-FFF2-40B4-BE49-F238E27FC236}">
                <a16:creationId xmlns:a16="http://schemas.microsoft.com/office/drawing/2014/main" id="{42BEFF34-AF73-41C8-B0A0-371F00EBA196}"/>
              </a:ext>
            </a:extLst>
          </p:cNvPr>
          <p:cNvSpPr txBox="1">
            <a:spLocks noChangeArrowheads="1"/>
          </p:cNvSpPr>
          <p:nvPr/>
        </p:nvSpPr>
        <p:spPr bwMode="auto">
          <a:xfrm>
            <a:off x="7355946" y="1016417"/>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238" name="TextBox 33">
            <a:extLst>
              <a:ext uri="{FF2B5EF4-FFF2-40B4-BE49-F238E27FC236}">
                <a16:creationId xmlns:a16="http://schemas.microsoft.com/office/drawing/2014/main" id="{DE8E96E1-C0E8-407D-87A9-CBDD9FB46EC4}"/>
              </a:ext>
            </a:extLst>
          </p:cNvPr>
          <p:cNvSpPr txBox="1">
            <a:spLocks noChangeArrowheads="1"/>
          </p:cNvSpPr>
          <p:nvPr/>
        </p:nvSpPr>
        <p:spPr bwMode="auto">
          <a:xfrm>
            <a:off x="7264575" y="736317"/>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239" name="TextBox 34">
            <a:extLst>
              <a:ext uri="{FF2B5EF4-FFF2-40B4-BE49-F238E27FC236}">
                <a16:creationId xmlns:a16="http://schemas.microsoft.com/office/drawing/2014/main" id="{B3F38CAD-3534-45C6-88C9-A45C97B0A84A}"/>
              </a:ext>
            </a:extLst>
          </p:cNvPr>
          <p:cNvSpPr txBox="1">
            <a:spLocks noChangeArrowheads="1"/>
          </p:cNvSpPr>
          <p:nvPr/>
        </p:nvSpPr>
        <p:spPr bwMode="auto">
          <a:xfrm>
            <a:off x="7580534" y="230277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240" name="TextBox 35">
            <a:extLst>
              <a:ext uri="{FF2B5EF4-FFF2-40B4-BE49-F238E27FC236}">
                <a16:creationId xmlns:a16="http://schemas.microsoft.com/office/drawing/2014/main" id="{021CA778-A50F-4AD0-9B2B-BFDE30C594E1}"/>
              </a:ext>
            </a:extLst>
          </p:cNvPr>
          <p:cNvSpPr txBox="1">
            <a:spLocks noChangeArrowheads="1"/>
          </p:cNvSpPr>
          <p:nvPr/>
        </p:nvSpPr>
        <p:spPr bwMode="auto">
          <a:xfrm>
            <a:off x="7913238" y="230277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241" name="TextBox 36">
            <a:extLst>
              <a:ext uri="{FF2B5EF4-FFF2-40B4-BE49-F238E27FC236}">
                <a16:creationId xmlns:a16="http://schemas.microsoft.com/office/drawing/2014/main" id="{D3135F29-06FB-4E5C-BE19-69CE45ED64A9}"/>
              </a:ext>
            </a:extLst>
          </p:cNvPr>
          <p:cNvSpPr txBox="1">
            <a:spLocks noChangeArrowheads="1"/>
          </p:cNvSpPr>
          <p:nvPr/>
        </p:nvSpPr>
        <p:spPr bwMode="auto">
          <a:xfrm>
            <a:off x="8245944" y="230277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242" name="TextBox 37">
            <a:extLst>
              <a:ext uri="{FF2B5EF4-FFF2-40B4-BE49-F238E27FC236}">
                <a16:creationId xmlns:a16="http://schemas.microsoft.com/office/drawing/2014/main" id="{27CD16AC-A87D-4733-9415-B99B3E029B89}"/>
              </a:ext>
            </a:extLst>
          </p:cNvPr>
          <p:cNvSpPr txBox="1">
            <a:spLocks noChangeArrowheads="1"/>
          </p:cNvSpPr>
          <p:nvPr/>
        </p:nvSpPr>
        <p:spPr bwMode="auto">
          <a:xfrm>
            <a:off x="8578650" y="2302779"/>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243" name="TextBox 38">
            <a:extLst>
              <a:ext uri="{FF2B5EF4-FFF2-40B4-BE49-F238E27FC236}">
                <a16:creationId xmlns:a16="http://schemas.microsoft.com/office/drawing/2014/main" id="{17BCAC6C-008A-4A88-8E57-379EF0BAA829}"/>
              </a:ext>
            </a:extLst>
          </p:cNvPr>
          <p:cNvSpPr txBox="1">
            <a:spLocks noChangeArrowheads="1"/>
          </p:cNvSpPr>
          <p:nvPr/>
        </p:nvSpPr>
        <p:spPr bwMode="auto">
          <a:xfrm>
            <a:off x="8851336" y="230277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244" name="TextBox 39">
            <a:extLst>
              <a:ext uri="{FF2B5EF4-FFF2-40B4-BE49-F238E27FC236}">
                <a16:creationId xmlns:a16="http://schemas.microsoft.com/office/drawing/2014/main" id="{E12055F4-A808-4B55-8135-60AFA5D42EF4}"/>
              </a:ext>
            </a:extLst>
          </p:cNvPr>
          <p:cNvSpPr txBox="1">
            <a:spLocks noChangeArrowheads="1"/>
          </p:cNvSpPr>
          <p:nvPr/>
        </p:nvSpPr>
        <p:spPr bwMode="auto">
          <a:xfrm>
            <a:off x="9180951" y="230277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245" name="TextBox 40">
            <a:extLst>
              <a:ext uri="{FF2B5EF4-FFF2-40B4-BE49-F238E27FC236}">
                <a16:creationId xmlns:a16="http://schemas.microsoft.com/office/drawing/2014/main" id="{AFEFAF04-7735-4F21-B52E-E0EFE4BA770A}"/>
              </a:ext>
            </a:extLst>
          </p:cNvPr>
          <p:cNvSpPr txBox="1">
            <a:spLocks noChangeArrowheads="1"/>
          </p:cNvSpPr>
          <p:nvPr/>
        </p:nvSpPr>
        <p:spPr bwMode="auto">
          <a:xfrm>
            <a:off x="9510567" y="230277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246" name="TextBox 41">
            <a:extLst>
              <a:ext uri="{FF2B5EF4-FFF2-40B4-BE49-F238E27FC236}">
                <a16:creationId xmlns:a16="http://schemas.microsoft.com/office/drawing/2014/main" id="{084E5FF9-DAF4-4CD3-A8AA-2C91A93154BC}"/>
              </a:ext>
            </a:extLst>
          </p:cNvPr>
          <p:cNvSpPr txBox="1">
            <a:spLocks noChangeArrowheads="1"/>
          </p:cNvSpPr>
          <p:nvPr/>
        </p:nvSpPr>
        <p:spPr bwMode="auto">
          <a:xfrm>
            <a:off x="9840183" y="230277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sp>
        <p:nvSpPr>
          <p:cNvPr id="247" name="TextBox 43">
            <a:extLst>
              <a:ext uri="{FF2B5EF4-FFF2-40B4-BE49-F238E27FC236}">
                <a16:creationId xmlns:a16="http://schemas.microsoft.com/office/drawing/2014/main" id="{85135D96-EA61-4147-A2D6-3796BD36D206}"/>
              </a:ext>
            </a:extLst>
          </p:cNvPr>
          <p:cNvSpPr txBox="1">
            <a:spLocks noChangeArrowheads="1"/>
          </p:cNvSpPr>
          <p:nvPr/>
        </p:nvSpPr>
        <p:spPr bwMode="auto">
          <a:xfrm rot="16200000">
            <a:off x="6911526" y="1434963"/>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 (%)</a:t>
            </a:r>
          </a:p>
        </p:txBody>
      </p:sp>
      <p:sp>
        <p:nvSpPr>
          <p:cNvPr id="249" name="TextBox 53">
            <a:extLst>
              <a:ext uri="{FF2B5EF4-FFF2-40B4-BE49-F238E27FC236}">
                <a16:creationId xmlns:a16="http://schemas.microsoft.com/office/drawing/2014/main" id="{D9ED578A-F6EA-44E3-A8FA-477CA7E3EAF4}"/>
              </a:ext>
            </a:extLst>
          </p:cNvPr>
          <p:cNvSpPr txBox="1">
            <a:spLocks noChangeArrowheads="1"/>
          </p:cNvSpPr>
          <p:nvPr/>
        </p:nvSpPr>
        <p:spPr bwMode="auto">
          <a:xfrm>
            <a:off x="9084460" y="1160551"/>
            <a:ext cx="1472113" cy="26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8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250" name="TextBox 54">
            <a:extLst>
              <a:ext uri="{FF2B5EF4-FFF2-40B4-BE49-F238E27FC236}">
                <a16:creationId xmlns:a16="http://schemas.microsoft.com/office/drawing/2014/main" id="{49C507B3-C68C-4AE4-A862-13943A17BB89}"/>
              </a:ext>
            </a:extLst>
          </p:cNvPr>
          <p:cNvSpPr txBox="1">
            <a:spLocks noChangeArrowheads="1"/>
          </p:cNvSpPr>
          <p:nvPr/>
        </p:nvSpPr>
        <p:spPr bwMode="auto">
          <a:xfrm>
            <a:off x="9058104" y="1917338"/>
            <a:ext cx="155183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cxnSp>
        <p:nvCxnSpPr>
          <p:cNvPr id="274" name="Straight Connector 90">
            <a:extLst>
              <a:ext uri="{FF2B5EF4-FFF2-40B4-BE49-F238E27FC236}">
                <a16:creationId xmlns:a16="http://schemas.microsoft.com/office/drawing/2014/main" id="{349FA7A4-E014-41A3-B2D2-AB425F7C7AAB}"/>
              </a:ext>
            </a:extLst>
          </p:cNvPr>
          <p:cNvCxnSpPr>
            <a:cxnSpLocks noChangeShapeType="1"/>
          </p:cNvCxnSpPr>
          <p:nvPr/>
        </p:nvCxnSpPr>
        <p:spPr bwMode="auto">
          <a:xfrm>
            <a:off x="8265615" y="1081464"/>
            <a:ext cx="0" cy="2887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52" name="Straight Connector 251">
            <a:extLst>
              <a:ext uri="{FF2B5EF4-FFF2-40B4-BE49-F238E27FC236}">
                <a16:creationId xmlns:a16="http://schemas.microsoft.com/office/drawing/2014/main" id="{2A8E8019-4A17-4F37-9331-77CD712FBB53}"/>
              </a:ext>
            </a:extLst>
          </p:cNvPr>
          <p:cNvCxnSpPr/>
          <p:nvPr/>
        </p:nvCxnSpPr>
        <p:spPr bwMode="auto">
          <a:xfrm>
            <a:off x="8134011" y="98563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188D4643-280B-4C32-809C-05BB264976CA}"/>
              </a:ext>
            </a:extLst>
          </p:cNvPr>
          <p:cNvCxnSpPr/>
          <p:nvPr/>
        </p:nvCxnSpPr>
        <p:spPr bwMode="auto">
          <a:xfrm>
            <a:off x="8106863" y="954305"/>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07759D30-85FC-4A66-8AE2-112EC4FAF1A9}"/>
              </a:ext>
            </a:extLst>
          </p:cNvPr>
          <p:cNvCxnSpPr/>
          <p:nvPr/>
        </p:nvCxnSpPr>
        <p:spPr bwMode="auto">
          <a:xfrm>
            <a:off x="8150032" y="986808"/>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3DF78CE5-FDEF-49D4-B985-BC8AE88586F9}"/>
              </a:ext>
            </a:extLst>
          </p:cNvPr>
          <p:cNvCxnSpPr/>
          <p:nvPr/>
        </p:nvCxnSpPr>
        <p:spPr bwMode="auto">
          <a:xfrm>
            <a:off x="8192429" y="100524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6037642C-4C93-41D7-92F8-4182713B54C7}"/>
              </a:ext>
            </a:extLst>
          </p:cNvPr>
          <p:cNvCxnSpPr/>
          <p:nvPr/>
        </p:nvCxnSpPr>
        <p:spPr bwMode="auto">
          <a:xfrm>
            <a:off x="8234230" y="1043608"/>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DAEB6706-8F00-4664-B7E1-154DF2C23764}"/>
              </a:ext>
            </a:extLst>
          </p:cNvPr>
          <p:cNvCxnSpPr/>
          <p:nvPr/>
        </p:nvCxnSpPr>
        <p:spPr bwMode="auto">
          <a:xfrm>
            <a:off x="8217514" y="1028812"/>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B238947F-4B77-4715-AF6D-AB3051066B21}"/>
              </a:ext>
            </a:extLst>
          </p:cNvPr>
          <p:cNvCxnSpPr/>
          <p:nvPr/>
        </p:nvCxnSpPr>
        <p:spPr bwMode="auto">
          <a:xfrm>
            <a:off x="8357819" y="110235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938B4662-5680-4359-8FD4-6A8A59EF1FC4}"/>
              </a:ext>
            </a:extLst>
          </p:cNvPr>
          <p:cNvCxnSpPr/>
          <p:nvPr/>
        </p:nvCxnSpPr>
        <p:spPr bwMode="auto">
          <a:xfrm>
            <a:off x="8245823" y="1062782"/>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E3B926D7-DE30-4884-9992-DE83164401ED}"/>
              </a:ext>
            </a:extLst>
          </p:cNvPr>
          <p:cNvCxnSpPr/>
          <p:nvPr/>
        </p:nvCxnSpPr>
        <p:spPr bwMode="auto">
          <a:xfrm>
            <a:off x="8476017" y="1229788"/>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B06E4985-B305-4366-8C97-9BCD6C7C4046}"/>
              </a:ext>
            </a:extLst>
          </p:cNvPr>
          <p:cNvCxnSpPr/>
          <p:nvPr/>
        </p:nvCxnSpPr>
        <p:spPr bwMode="auto">
          <a:xfrm>
            <a:off x="8505544" y="1229424"/>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270EBD52-E441-431D-B653-DDC5E078B240}"/>
              </a:ext>
            </a:extLst>
          </p:cNvPr>
          <p:cNvCxnSpPr/>
          <p:nvPr/>
        </p:nvCxnSpPr>
        <p:spPr bwMode="auto">
          <a:xfrm>
            <a:off x="8598266" y="1370272"/>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C392CA4B-A151-4EF0-AA08-0DC4BA3E8F55}"/>
              </a:ext>
            </a:extLst>
          </p:cNvPr>
          <p:cNvCxnSpPr/>
          <p:nvPr/>
        </p:nvCxnSpPr>
        <p:spPr bwMode="auto">
          <a:xfrm>
            <a:off x="9101949" y="168406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86CD1F9D-639C-49D7-BF1F-711DA3DBAB59}"/>
              </a:ext>
            </a:extLst>
          </p:cNvPr>
          <p:cNvCxnSpPr/>
          <p:nvPr/>
        </p:nvCxnSpPr>
        <p:spPr bwMode="auto">
          <a:xfrm>
            <a:off x="9023868" y="1641910"/>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AFFB006B-944C-403A-8B11-B03CFED25221}"/>
              </a:ext>
            </a:extLst>
          </p:cNvPr>
          <p:cNvCxnSpPr/>
          <p:nvPr/>
        </p:nvCxnSpPr>
        <p:spPr bwMode="auto">
          <a:xfrm>
            <a:off x="8985686" y="1646430"/>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08A39E1F-B28C-4200-B5F6-C194EB61E956}"/>
              </a:ext>
            </a:extLst>
          </p:cNvPr>
          <p:cNvCxnSpPr/>
          <p:nvPr/>
        </p:nvCxnSpPr>
        <p:spPr bwMode="auto">
          <a:xfrm>
            <a:off x="8956615" y="1643392"/>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0BB6CCEE-C711-4627-AF29-D2C29A2EC1A8}"/>
              </a:ext>
            </a:extLst>
          </p:cNvPr>
          <p:cNvCxnSpPr/>
          <p:nvPr/>
        </p:nvCxnSpPr>
        <p:spPr bwMode="auto">
          <a:xfrm>
            <a:off x="8914625" y="1603488"/>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8773E213-F472-447F-BAAE-A652ACACF2D7}"/>
              </a:ext>
            </a:extLst>
          </p:cNvPr>
          <p:cNvCxnSpPr/>
          <p:nvPr/>
        </p:nvCxnSpPr>
        <p:spPr bwMode="auto">
          <a:xfrm>
            <a:off x="8800235" y="152349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40E31850-9FDE-47D5-848F-D3910F0E499F}"/>
              </a:ext>
            </a:extLst>
          </p:cNvPr>
          <p:cNvCxnSpPr/>
          <p:nvPr/>
        </p:nvCxnSpPr>
        <p:spPr bwMode="auto">
          <a:xfrm>
            <a:off x="8520830" y="1229424"/>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F7FEFF1B-1217-4B49-98B7-6E8B035123A9}"/>
              </a:ext>
            </a:extLst>
          </p:cNvPr>
          <p:cNvCxnSpPr/>
          <p:nvPr/>
        </p:nvCxnSpPr>
        <p:spPr bwMode="auto">
          <a:xfrm>
            <a:off x="8616961" y="137101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7B995919-DD20-4737-8C1C-452E2E5751D4}"/>
              </a:ext>
            </a:extLst>
          </p:cNvPr>
          <p:cNvCxnSpPr/>
          <p:nvPr/>
        </p:nvCxnSpPr>
        <p:spPr bwMode="auto">
          <a:xfrm>
            <a:off x="8644563" y="137101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598F7298-DE96-460F-AA1E-1FAD88AA1774}"/>
              </a:ext>
            </a:extLst>
          </p:cNvPr>
          <p:cNvCxnSpPr/>
          <p:nvPr/>
        </p:nvCxnSpPr>
        <p:spPr bwMode="auto">
          <a:xfrm>
            <a:off x="8666137" y="137101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3A152B51-9478-4C87-ACF0-CCE72968F170}"/>
              </a:ext>
            </a:extLst>
          </p:cNvPr>
          <p:cNvCxnSpPr/>
          <p:nvPr/>
        </p:nvCxnSpPr>
        <p:spPr bwMode="auto">
          <a:xfrm>
            <a:off x="8721682" y="145040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276" name="Straight Connector 92">
            <a:extLst>
              <a:ext uri="{FF2B5EF4-FFF2-40B4-BE49-F238E27FC236}">
                <a16:creationId xmlns:a16="http://schemas.microsoft.com/office/drawing/2014/main" id="{57B6F39E-8CD9-4F29-A40C-473D7647A9B9}"/>
              </a:ext>
            </a:extLst>
          </p:cNvPr>
          <p:cNvCxnSpPr>
            <a:cxnSpLocks noChangeShapeType="1"/>
          </p:cNvCxnSpPr>
          <p:nvPr/>
        </p:nvCxnSpPr>
        <p:spPr bwMode="auto">
          <a:xfrm>
            <a:off x="8088421" y="950476"/>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7" name="Straight Connector 94">
            <a:extLst>
              <a:ext uri="{FF2B5EF4-FFF2-40B4-BE49-F238E27FC236}">
                <a16:creationId xmlns:a16="http://schemas.microsoft.com/office/drawing/2014/main" id="{EF32D3B2-788D-4255-89AD-1B762B6A0344}"/>
              </a:ext>
            </a:extLst>
          </p:cNvPr>
          <p:cNvCxnSpPr>
            <a:cxnSpLocks noChangeShapeType="1"/>
          </p:cNvCxnSpPr>
          <p:nvPr/>
        </p:nvCxnSpPr>
        <p:spPr bwMode="auto">
          <a:xfrm>
            <a:off x="8265615" y="1025535"/>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78" name="Straight Connector 95">
            <a:extLst>
              <a:ext uri="{FF2B5EF4-FFF2-40B4-BE49-F238E27FC236}">
                <a16:creationId xmlns:a16="http://schemas.microsoft.com/office/drawing/2014/main" id="{01C7530E-F39B-482C-9896-D2FF6EF01BE1}"/>
              </a:ext>
            </a:extLst>
          </p:cNvPr>
          <p:cNvCxnSpPr>
            <a:cxnSpLocks noChangeShapeType="1"/>
          </p:cNvCxnSpPr>
          <p:nvPr/>
        </p:nvCxnSpPr>
        <p:spPr bwMode="auto">
          <a:xfrm>
            <a:off x="8217514" y="983770"/>
            <a:ext cx="0" cy="42942"/>
          </a:xfrm>
          <a:prstGeom prst="line">
            <a:avLst/>
          </a:prstGeom>
          <a:noFill/>
          <a:ln w="57150" algn="ctr">
            <a:solidFill>
              <a:schemeClr val="accent1"/>
            </a:solidFill>
            <a:round/>
            <a:headEnd/>
            <a:tailEnd/>
          </a:ln>
          <a:extLst>
            <a:ext uri="{909E8E84-426E-40DD-AFC4-6F175D3DCCD1}">
              <a14:hiddenFill xmlns:a14="http://schemas.microsoft.com/office/drawing/2010/main">
                <a:noFill/>
              </a14:hiddenFill>
            </a:ext>
          </a:extLst>
        </p:spPr>
      </p:cxnSp>
      <p:cxnSp>
        <p:nvCxnSpPr>
          <p:cNvPr id="279" name="Straight Connector 96">
            <a:extLst>
              <a:ext uri="{FF2B5EF4-FFF2-40B4-BE49-F238E27FC236}">
                <a16:creationId xmlns:a16="http://schemas.microsoft.com/office/drawing/2014/main" id="{1B645C20-602F-4F32-88C5-EFEC160CD45F}"/>
              </a:ext>
            </a:extLst>
          </p:cNvPr>
          <p:cNvCxnSpPr>
            <a:cxnSpLocks noChangeShapeType="1"/>
          </p:cNvCxnSpPr>
          <p:nvPr/>
        </p:nvCxnSpPr>
        <p:spPr bwMode="auto">
          <a:xfrm>
            <a:off x="8172410" y="985631"/>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0" name="Straight Connector 97">
            <a:extLst>
              <a:ext uri="{FF2B5EF4-FFF2-40B4-BE49-F238E27FC236}">
                <a16:creationId xmlns:a16="http://schemas.microsoft.com/office/drawing/2014/main" id="{DADEDF2F-9D3E-458C-A1E9-5E538860E428}"/>
              </a:ext>
            </a:extLst>
          </p:cNvPr>
          <p:cNvCxnSpPr>
            <a:cxnSpLocks noChangeShapeType="1"/>
          </p:cNvCxnSpPr>
          <p:nvPr/>
        </p:nvCxnSpPr>
        <p:spPr bwMode="auto">
          <a:xfrm>
            <a:off x="8255980" y="1003323"/>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1" name="Straight Connector 98">
            <a:extLst>
              <a:ext uri="{FF2B5EF4-FFF2-40B4-BE49-F238E27FC236}">
                <a16:creationId xmlns:a16="http://schemas.microsoft.com/office/drawing/2014/main" id="{F7AB082A-5853-4E71-B0F5-89E767080D1C}"/>
              </a:ext>
            </a:extLst>
          </p:cNvPr>
          <p:cNvCxnSpPr>
            <a:cxnSpLocks noChangeShapeType="1"/>
          </p:cNvCxnSpPr>
          <p:nvPr/>
        </p:nvCxnSpPr>
        <p:spPr bwMode="auto">
          <a:xfrm>
            <a:off x="8310771" y="1050283"/>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2" name="Straight Connector 99">
            <a:extLst>
              <a:ext uri="{FF2B5EF4-FFF2-40B4-BE49-F238E27FC236}">
                <a16:creationId xmlns:a16="http://schemas.microsoft.com/office/drawing/2014/main" id="{6E124FFA-C3D4-41EB-B414-80511AE0495F}"/>
              </a:ext>
            </a:extLst>
          </p:cNvPr>
          <p:cNvCxnSpPr>
            <a:cxnSpLocks noChangeShapeType="1"/>
          </p:cNvCxnSpPr>
          <p:nvPr/>
        </p:nvCxnSpPr>
        <p:spPr bwMode="auto">
          <a:xfrm>
            <a:off x="8295604" y="102881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3" name="Straight Connector 100">
            <a:extLst>
              <a:ext uri="{FF2B5EF4-FFF2-40B4-BE49-F238E27FC236}">
                <a16:creationId xmlns:a16="http://schemas.microsoft.com/office/drawing/2014/main" id="{97026C34-F405-4001-9DC8-1182AFEB5E8F}"/>
              </a:ext>
            </a:extLst>
          </p:cNvPr>
          <p:cNvCxnSpPr>
            <a:cxnSpLocks noChangeShapeType="1"/>
          </p:cNvCxnSpPr>
          <p:nvPr/>
        </p:nvCxnSpPr>
        <p:spPr bwMode="auto">
          <a:xfrm>
            <a:off x="8367918" y="108803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4" name="Straight Connector 101">
            <a:extLst>
              <a:ext uri="{FF2B5EF4-FFF2-40B4-BE49-F238E27FC236}">
                <a16:creationId xmlns:a16="http://schemas.microsoft.com/office/drawing/2014/main" id="{2EFBF0FF-E0F2-44BE-A33C-98B351E9085D}"/>
              </a:ext>
            </a:extLst>
          </p:cNvPr>
          <p:cNvCxnSpPr>
            <a:cxnSpLocks noChangeShapeType="1"/>
          </p:cNvCxnSpPr>
          <p:nvPr/>
        </p:nvCxnSpPr>
        <p:spPr bwMode="auto">
          <a:xfrm>
            <a:off x="8409627" y="1130974"/>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5" name="Straight Connector 102">
            <a:extLst>
              <a:ext uri="{FF2B5EF4-FFF2-40B4-BE49-F238E27FC236}">
                <a16:creationId xmlns:a16="http://schemas.microsoft.com/office/drawing/2014/main" id="{985D3DED-408A-4FC9-9C07-6B833B2FD41A}"/>
              </a:ext>
            </a:extLst>
          </p:cNvPr>
          <p:cNvCxnSpPr>
            <a:cxnSpLocks noChangeShapeType="1"/>
          </p:cNvCxnSpPr>
          <p:nvPr/>
        </p:nvCxnSpPr>
        <p:spPr bwMode="auto">
          <a:xfrm>
            <a:off x="8387725" y="111515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6" name="Straight Connector 103">
            <a:extLst>
              <a:ext uri="{FF2B5EF4-FFF2-40B4-BE49-F238E27FC236}">
                <a16:creationId xmlns:a16="http://schemas.microsoft.com/office/drawing/2014/main" id="{169EB4D7-B02F-4EAD-99E7-6EA4011D809F}"/>
              </a:ext>
            </a:extLst>
          </p:cNvPr>
          <p:cNvCxnSpPr>
            <a:cxnSpLocks noChangeShapeType="1"/>
          </p:cNvCxnSpPr>
          <p:nvPr/>
        </p:nvCxnSpPr>
        <p:spPr bwMode="auto">
          <a:xfrm>
            <a:off x="8442125" y="1152445"/>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7" name="Straight Connector 104">
            <a:extLst>
              <a:ext uri="{FF2B5EF4-FFF2-40B4-BE49-F238E27FC236}">
                <a16:creationId xmlns:a16="http://schemas.microsoft.com/office/drawing/2014/main" id="{B35E2F76-8A3A-4860-AC0B-31E15A2F125A}"/>
              </a:ext>
            </a:extLst>
          </p:cNvPr>
          <p:cNvCxnSpPr>
            <a:cxnSpLocks noChangeShapeType="1"/>
          </p:cNvCxnSpPr>
          <p:nvPr/>
        </p:nvCxnSpPr>
        <p:spPr bwMode="auto">
          <a:xfrm>
            <a:off x="8435778" y="114636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8" name="Straight Connector 105">
            <a:extLst>
              <a:ext uri="{FF2B5EF4-FFF2-40B4-BE49-F238E27FC236}">
                <a16:creationId xmlns:a16="http://schemas.microsoft.com/office/drawing/2014/main" id="{BDD996CA-D093-4725-BEF2-737BDD82A9BD}"/>
              </a:ext>
            </a:extLst>
          </p:cNvPr>
          <p:cNvCxnSpPr>
            <a:cxnSpLocks noChangeShapeType="1"/>
          </p:cNvCxnSpPr>
          <p:nvPr/>
        </p:nvCxnSpPr>
        <p:spPr bwMode="auto">
          <a:xfrm>
            <a:off x="8552926" y="117519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89" name="Straight Connector 106">
            <a:extLst>
              <a:ext uri="{FF2B5EF4-FFF2-40B4-BE49-F238E27FC236}">
                <a16:creationId xmlns:a16="http://schemas.microsoft.com/office/drawing/2014/main" id="{59A12D7A-36DC-491C-959D-35F402687737}"/>
              </a:ext>
            </a:extLst>
          </p:cNvPr>
          <p:cNvCxnSpPr>
            <a:cxnSpLocks noChangeShapeType="1"/>
          </p:cNvCxnSpPr>
          <p:nvPr/>
        </p:nvCxnSpPr>
        <p:spPr bwMode="auto">
          <a:xfrm>
            <a:off x="8466903" y="115506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0" name="Straight Connector 107">
            <a:extLst>
              <a:ext uri="{FF2B5EF4-FFF2-40B4-BE49-F238E27FC236}">
                <a16:creationId xmlns:a16="http://schemas.microsoft.com/office/drawing/2014/main" id="{21EB2975-3321-42F7-B648-DF6811CFFE62}"/>
              </a:ext>
            </a:extLst>
          </p:cNvPr>
          <p:cNvCxnSpPr>
            <a:cxnSpLocks noChangeShapeType="1"/>
          </p:cNvCxnSpPr>
          <p:nvPr/>
        </p:nvCxnSpPr>
        <p:spPr bwMode="auto">
          <a:xfrm>
            <a:off x="8542178" y="117514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1" name="Straight Connector 108">
            <a:extLst>
              <a:ext uri="{FF2B5EF4-FFF2-40B4-BE49-F238E27FC236}">
                <a16:creationId xmlns:a16="http://schemas.microsoft.com/office/drawing/2014/main" id="{E5417973-6390-43A8-9905-7F2445DD0BBF}"/>
              </a:ext>
            </a:extLst>
          </p:cNvPr>
          <p:cNvCxnSpPr>
            <a:cxnSpLocks noChangeShapeType="1"/>
          </p:cNvCxnSpPr>
          <p:nvPr/>
        </p:nvCxnSpPr>
        <p:spPr bwMode="auto">
          <a:xfrm>
            <a:off x="8502506" y="117519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2" name="Straight Connector 109">
            <a:extLst>
              <a:ext uri="{FF2B5EF4-FFF2-40B4-BE49-F238E27FC236}">
                <a16:creationId xmlns:a16="http://schemas.microsoft.com/office/drawing/2014/main" id="{A4871C49-E338-4DAC-82D5-C45156F56661}"/>
              </a:ext>
            </a:extLst>
          </p:cNvPr>
          <p:cNvCxnSpPr>
            <a:cxnSpLocks noChangeShapeType="1"/>
          </p:cNvCxnSpPr>
          <p:nvPr/>
        </p:nvCxnSpPr>
        <p:spPr bwMode="auto">
          <a:xfrm>
            <a:off x="8750058" y="122244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3" name="Straight Connector 110">
            <a:extLst>
              <a:ext uri="{FF2B5EF4-FFF2-40B4-BE49-F238E27FC236}">
                <a16:creationId xmlns:a16="http://schemas.microsoft.com/office/drawing/2014/main" id="{BFD81CCC-8B47-4F4A-B715-B863AF206FF9}"/>
              </a:ext>
            </a:extLst>
          </p:cNvPr>
          <p:cNvCxnSpPr>
            <a:cxnSpLocks noChangeShapeType="1"/>
          </p:cNvCxnSpPr>
          <p:nvPr/>
        </p:nvCxnSpPr>
        <p:spPr bwMode="auto">
          <a:xfrm>
            <a:off x="8851336" y="1276732"/>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4" name="Straight Connector 111">
            <a:extLst>
              <a:ext uri="{FF2B5EF4-FFF2-40B4-BE49-F238E27FC236}">
                <a16:creationId xmlns:a16="http://schemas.microsoft.com/office/drawing/2014/main" id="{4058999B-3729-4AE2-B5E2-4AA30BB3BCBB}"/>
              </a:ext>
            </a:extLst>
          </p:cNvPr>
          <p:cNvCxnSpPr>
            <a:cxnSpLocks noChangeShapeType="1"/>
          </p:cNvCxnSpPr>
          <p:nvPr/>
        </p:nvCxnSpPr>
        <p:spPr bwMode="auto">
          <a:xfrm>
            <a:off x="8591570" y="1173175"/>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5" name="Straight Connector 112">
            <a:extLst>
              <a:ext uri="{FF2B5EF4-FFF2-40B4-BE49-F238E27FC236}">
                <a16:creationId xmlns:a16="http://schemas.microsoft.com/office/drawing/2014/main" id="{2BD52306-790B-40EC-BB6F-B6001BDDC454}"/>
              </a:ext>
            </a:extLst>
          </p:cNvPr>
          <p:cNvCxnSpPr>
            <a:cxnSpLocks noChangeShapeType="1"/>
          </p:cNvCxnSpPr>
          <p:nvPr/>
        </p:nvCxnSpPr>
        <p:spPr bwMode="auto">
          <a:xfrm>
            <a:off x="8733863" y="122244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6" name="Straight Connector 114">
            <a:extLst>
              <a:ext uri="{FF2B5EF4-FFF2-40B4-BE49-F238E27FC236}">
                <a16:creationId xmlns:a16="http://schemas.microsoft.com/office/drawing/2014/main" id="{6E99CA91-254F-49D3-A2F8-39913325C638}"/>
              </a:ext>
            </a:extLst>
          </p:cNvPr>
          <p:cNvCxnSpPr>
            <a:cxnSpLocks noChangeShapeType="1"/>
          </p:cNvCxnSpPr>
          <p:nvPr/>
        </p:nvCxnSpPr>
        <p:spPr bwMode="auto">
          <a:xfrm>
            <a:off x="8950539" y="130419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7" name="Straight Connector 115">
            <a:extLst>
              <a:ext uri="{FF2B5EF4-FFF2-40B4-BE49-F238E27FC236}">
                <a16:creationId xmlns:a16="http://schemas.microsoft.com/office/drawing/2014/main" id="{81AB8AA0-CAB9-422E-97E2-DA4350FA7A08}"/>
              </a:ext>
            </a:extLst>
          </p:cNvPr>
          <p:cNvCxnSpPr>
            <a:cxnSpLocks noChangeShapeType="1"/>
          </p:cNvCxnSpPr>
          <p:nvPr/>
        </p:nvCxnSpPr>
        <p:spPr bwMode="auto">
          <a:xfrm>
            <a:off x="8875507" y="1281252"/>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8" name="Straight Connector 116">
            <a:extLst>
              <a:ext uri="{FF2B5EF4-FFF2-40B4-BE49-F238E27FC236}">
                <a16:creationId xmlns:a16="http://schemas.microsoft.com/office/drawing/2014/main" id="{6A05D8B6-487C-4896-B1CB-26926364A3ED}"/>
              </a:ext>
            </a:extLst>
          </p:cNvPr>
          <p:cNvCxnSpPr>
            <a:cxnSpLocks noChangeShapeType="1"/>
          </p:cNvCxnSpPr>
          <p:nvPr/>
        </p:nvCxnSpPr>
        <p:spPr bwMode="auto">
          <a:xfrm>
            <a:off x="8974255" y="130419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299" name="Straight Connector 117">
            <a:extLst>
              <a:ext uri="{FF2B5EF4-FFF2-40B4-BE49-F238E27FC236}">
                <a16:creationId xmlns:a16="http://schemas.microsoft.com/office/drawing/2014/main" id="{14E7F0BB-AF3A-43BA-8DBE-96C05F9D6AB3}"/>
              </a:ext>
            </a:extLst>
          </p:cNvPr>
          <p:cNvCxnSpPr>
            <a:cxnSpLocks noChangeShapeType="1"/>
          </p:cNvCxnSpPr>
          <p:nvPr/>
        </p:nvCxnSpPr>
        <p:spPr bwMode="auto">
          <a:xfrm>
            <a:off x="8927194" y="130419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0" name="Straight Connector 118">
            <a:extLst>
              <a:ext uri="{FF2B5EF4-FFF2-40B4-BE49-F238E27FC236}">
                <a16:creationId xmlns:a16="http://schemas.microsoft.com/office/drawing/2014/main" id="{99AA6497-1369-4EF5-B270-BC0663F6F80B}"/>
              </a:ext>
            </a:extLst>
          </p:cNvPr>
          <p:cNvCxnSpPr>
            <a:cxnSpLocks noChangeShapeType="1"/>
          </p:cNvCxnSpPr>
          <p:nvPr/>
        </p:nvCxnSpPr>
        <p:spPr bwMode="auto">
          <a:xfrm>
            <a:off x="9049968" y="1345947"/>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1" name="Straight Connector 119">
            <a:extLst>
              <a:ext uri="{FF2B5EF4-FFF2-40B4-BE49-F238E27FC236}">
                <a16:creationId xmlns:a16="http://schemas.microsoft.com/office/drawing/2014/main" id="{BF0D95E4-3559-44A9-89FD-FA2985E8C0C4}"/>
              </a:ext>
            </a:extLst>
          </p:cNvPr>
          <p:cNvCxnSpPr>
            <a:cxnSpLocks noChangeShapeType="1"/>
          </p:cNvCxnSpPr>
          <p:nvPr/>
        </p:nvCxnSpPr>
        <p:spPr bwMode="auto">
          <a:xfrm>
            <a:off x="9098222" y="1345947"/>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2" name="Straight Connector 120">
            <a:extLst>
              <a:ext uri="{FF2B5EF4-FFF2-40B4-BE49-F238E27FC236}">
                <a16:creationId xmlns:a16="http://schemas.microsoft.com/office/drawing/2014/main" id="{34D0C9B7-AE62-4095-A240-519E97EF9325}"/>
              </a:ext>
            </a:extLst>
          </p:cNvPr>
          <p:cNvCxnSpPr>
            <a:cxnSpLocks noChangeShapeType="1"/>
          </p:cNvCxnSpPr>
          <p:nvPr/>
        </p:nvCxnSpPr>
        <p:spPr bwMode="auto">
          <a:xfrm>
            <a:off x="9251438" y="1418648"/>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3" name="Straight Connector 121">
            <a:extLst>
              <a:ext uri="{FF2B5EF4-FFF2-40B4-BE49-F238E27FC236}">
                <a16:creationId xmlns:a16="http://schemas.microsoft.com/office/drawing/2014/main" id="{B15E00B2-865A-46CE-BD40-FB707D87C791}"/>
              </a:ext>
            </a:extLst>
          </p:cNvPr>
          <p:cNvCxnSpPr>
            <a:cxnSpLocks noChangeShapeType="1"/>
          </p:cNvCxnSpPr>
          <p:nvPr/>
        </p:nvCxnSpPr>
        <p:spPr bwMode="auto">
          <a:xfrm>
            <a:off x="9149427" y="1345947"/>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4" name="Straight Connector 122">
            <a:extLst>
              <a:ext uri="{FF2B5EF4-FFF2-40B4-BE49-F238E27FC236}">
                <a16:creationId xmlns:a16="http://schemas.microsoft.com/office/drawing/2014/main" id="{D24B465B-419C-4AF7-9335-789FCC39A24D}"/>
              </a:ext>
            </a:extLst>
          </p:cNvPr>
          <p:cNvCxnSpPr>
            <a:cxnSpLocks noChangeShapeType="1"/>
          </p:cNvCxnSpPr>
          <p:nvPr/>
        </p:nvCxnSpPr>
        <p:spPr bwMode="auto">
          <a:xfrm>
            <a:off x="9124290" y="1345947"/>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5" name="Straight Connector 131">
            <a:extLst>
              <a:ext uri="{FF2B5EF4-FFF2-40B4-BE49-F238E27FC236}">
                <a16:creationId xmlns:a16="http://schemas.microsoft.com/office/drawing/2014/main" id="{D7BA18D7-3F32-4757-A7B7-254E787A341E}"/>
              </a:ext>
            </a:extLst>
          </p:cNvPr>
          <p:cNvCxnSpPr>
            <a:cxnSpLocks noChangeShapeType="1"/>
          </p:cNvCxnSpPr>
          <p:nvPr/>
        </p:nvCxnSpPr>
        <p:spPr bwMode="auto">
          <a:xfrm>
            <a:off x="8653507" y="1222442"/>
            <a:ext cx="0" cy="42942"/>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306" name="Straight Connector 146">
            <a:extLst>
              <a:ext uri="{FF2B5EF4-FFF2-40B4-BE49-F238E27FC236}">
                <a16:creationId xmlns:a16="http://schemas.microsoft.com/office/drawing/2014/main" id="{ADD5275D-3686-42AD-B681-8D98B1B9F5A0}"/>
              </a:ext>
            </a:extLst>
          </p:cNvPr>
          <p:cNvCxnSpPr>
            <a:cxnSpLocks noChangeShapeType="1"/>
          </p:cNvCxnSpPr>
          <p:nvPr/>
        </p:nvCxnSpPr>
        <p:spPr bwMode="auto">
          <a:xfrm>
            <a:off x="9020830" y="130419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7" name="Straight Connector 151">
            <a:extLst>
              <a:ext uri="{FF2B5EF4-FFF2-40B4-BE49-F238E27FC236}">
                <a16:creationId xmlns:a16="http://schemas.microsoft.com/office/drawing/2014/main" id="{584A29BF-635E-4F2F-B5C1-1803B0AFB28C}"/>
              </a:ext>
            </a:extLst>
          </p:cNvPr>
          <p:cNvCxnSpPr>
            <a:cxnSpLocks noChangeShapeType="1"/>
          </p:cNvCxnSpPr>
          <p:nvPr/>
        </p:nvCxnSpPr>
        <p:spPr bwMode="auto">
          <a:xfrm>
            <a:off x="8997886" y="130419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309" name="Straight Connector 175">
            <a:extLst>
              <a:ext uri="{FF2B5EF4-FFF2-40B4-BE49-F238E27FC236}">
                <a16:creationId xmlns:a16="http://schemas.microsoft.com/office/drawing/2014/main" id="{EE28D6FC-6574-4C74-A87E-75445D121D93}"/>
              </a:ext>
            </a:extLst>
          </p:cNvPr>
          <p:cNvCxnSpPr>
            <a:cxnSpLocks noChangeShapeType="1"/>
          </p:cNvCxnSpPr>
          <p:nvPr/>
        </p:nvCxnSpPr>
        <p:spPr bwMode="auto">
          <a:xfrm>
            <a:off x="8705361" y="1221701"/>
            <a:ext cx="0" cy="44424"/>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sp>
        <p:nvSpPr>
          <p:cNvPr id="328" name="TextBox 53">
            <a:extLst>
              <a:ext uri="{FF2B5EF4-FFF2-40B4-BE49-F238E27FC236}">
                <a16:creationId xmlns:a16="http://schemas.microsoft.com/office/drawing/2014/main" id="{CCB715F3-3FB1-4D10-A098-C361376A7192}"/>
              </a:ext>
            </a:extLst>
          </p:cNvPr>
          <p:cNvSpPr txBox="1">
            <a:spLocks noChangeArrowheads="1"/>
          </p:cNvSpPr>
          <p:nvPr/>
        </p:nvSpPr>
        <p:spPr bwMode="auto">
          <a:xfrm>
            <a:off x="8947625" y="3164148"/>
            <a:ext cx="17800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329" name="TextBox 54">
            <a:extLst>
              <a:ext uri="{FF2B5EF4-FFF2-40B4-BE49-F238E27FC236}">
                <a16:creationId xmlns:a16="http://schemas.microsoft.com/office/drawing/2014/main" id="{8C152A0E-9AE8-42E7-9471-A3733DCEF955}"/>
              </a:ext>
            </a:extLst>
          </p:cNvPr>
          <p:cNvSpPr txBox="1">
            <a:spLocks noChangeArrowheads="1"/>
          </p:cNvSpPr>
          <p:nvPr/>
        </p:nvSpPr>
        <p:spPr bwMode="auto">
          <a:xfrm>
            <a:off x="8793003" y="3914953"/>
            <a:ext cx="17679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sp>
        <p:nvSpPr>
          <p:cNvPr id="388" name="Freeform: Shape 1">
            <a:extLst>
              <a:ext uri="{FF2B5EF4-FFF2-40B4-BE49-F238E27FC236}">
                <a16:creationId xmlns:a16="http://schemas.microsoft.com/office/drawing/2014/main" id="{34AFFE2C-D36D-4E9C-9C04-3740AE9E88F6}"/>
              </a:ext>
            </a:extLst>
          </p:cNvPr>
          <p:cNvSpPr>
            <a:spLocks/>
          </p:cNvSpPr>
          <p:nvPr/>
        </p:nvSpPr>
        <p:spPr bwMode="auto">
          <a:xfrm>
            <a:off x="7733698" y="2792668"/>
            <a:ext cx="2296046" cy="1405660"/>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389" name="Group 5">
            <a:extLst>
              <a:ext uri="{FF2B5EF4-FFF2-40B4-BE49-F238E27FC236}">
                <a16:creationId xmlns:a16="http://schemas.microsoft.com/office/drawing/2014/main" id="{E539573B-FC39-4C3F-AF5D-680688B5A5CA}"/>
              </a:ext>
            </a:extLst>
          </p:cNvPr>
          <p:cNvGrpSpPr>
            <a:grpSpLocks/>
          </p:cNvGrpSpPr>
          <p:nvPr/>
        </p:nvGrpSpPr>
        <p:grpSpPr bwMode="auto">
          <a:xfrm>
            <a:off x="7679457" y="2802126"/>
            <a:ext cx="43924" cy="1394521"/>
            <a:chOff x="1199785" y="1782206"/>
            <a:chExt cx="99012" cy="3021792"/>
          </a:xfrm>
        </p:grpSpPr>
        <p:cxnSp>
          <p:nvCxnSpPr>
            <p:cNvPr id="415" name="Straight Connector 3">
              <a:extLst>
                <a:ext uri="{FF2B5EF4-FFF2-40B4-BE49-F238E27FC236}">
                  <a16:creationId xmlns:a16="http://schemas.microsoft.com/office/drawing/2014/main" id="{06684AF4-8502-4428-BC06-B42E3082990D}"/>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6" name="Straight Connector 10">
              <a:extLst>
                <a:ext uri="{FF2B5EF4-FFF2-40B4-BE49-F238E27FC236}">
                  <a16:creationId xmlns:a16="http://schemas.microsoft.com/office/drawing/2014/main" id="{9075319A-9071-4E14-AE8F-573D766ACE85}"/>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7" name="Straight Connector 11">
              <a:extLst>
                <a:ext uri="{FF2B5EF4-FFF2-40B4-BE49-F238E27FC236}">
                  <a16:creationId xmlns:a16="http://schemas.microsoft.com/office/drawing/2014/main" id="{3685FE0C-C417-4420-8833-7DFA4ADFA810}"/>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418" name="Group 4">
              <a:extLst>
                <a:ext uri="{FF2B5EF4-FFF2-40B4-BE49-F238E27FC236}">
                  <a16:creationId xmlns:a16="http://schemas.microsoft.com/office/drawing/2014/main" id="{9D28274D-7F94-41CE-A2F2-D2536AA44CF8}"/>
                </a:ext>
              </a:extLst>
            </p:cNvPr>
            <p:cNvGrpSpPr>
              <a:grpSpLocks/>
            </p:cNvGrpSpPr>
            <p:nvPr/>
          </p:nvGrpSpPr>
          <p:grpSpPr bwMode="auto">
            <a:xfrm>
              <a:off x="1199785" y="3596446"/>
              <a:ext cx="99011" cy="1207552"/>
              <a:chOff x="1352186" y="1934606"/>
              <a:chExt cx="99011" cy="1207552"/>
            </a:xfrm>
          </p:grpSpPr>
          <p:cxnSp>
            <p:nvCxnSpPr>
              <p:cNvPr id="419" name="Straight Connector 12">
                <a:extLst>
                  <a:ext uri="{FF2B5EF4-FFF2-40B4-BE49-F238E27FC236}">
                    <a16:creationId xmlns:a16="http://schemas.microsoft.com/office/drawing/2014/main" id="{08C63BB3-DED7-4B3E-87F5-B06FC01B02EB}"/>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20" name="Straight Connector 13">
                <a:extLst>
                  <a:ext uri="{FF2B5EF4-FFF2-40B4-BE49-F238E27FC236}">
                    <a16:creationId xmlns:a16="http://schemas.microsoft.com/office/drawing/2014/main" id="{4D19B683-1416-429E-A557-7ABBF24411AE}"/>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21" name="Straight Connector 14">
                <a:extLst>
                  <a:ext uri="{FF2B5EF4-FFF2-40B4-BE49-F238E27FC236}">
                    <a16:creationId xmlns:a16="http://schemas.microsoft.com/office/drawing/2014/main" id="{7EFB75C0-8CB8-419F-BE90-97B266C9F059}"/>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390" name="Group 389">
            <a:extLst>
              <a:ext uri="{FF2B5EF4-FFF2-40B4-BE49-F238E27FC236}">
                <a16:creationId xmlns:a16="http://schemas.microsoft.com/office/drawing/2014/main" id="{8D7FF1DC-12FF-40EC-A74F-4BC63EC41626}"/>
              </a:ext>
            </a:extLst>
          </p:cNvPr>
          <p:cNvGrpSpPr/>
          <p:nvPr/>
        </p:nvGrpSpPr>
        <p:grpSpPr>
          <a:xfrm>
            <a:off x="7730335" y="4196053"/>
            <a:ext cx="2283259" cy="62521"/>
            <a:chOff x="1495425" y="4649788"/>
            <a:chExt cx="2681288" cy="80962"/>
          </a:xfrm>
        </p:grpSpPr>
        <p:cxnSp>
          <p:nvCxnSpPr>
            <p:cNvPr id="407" name="Straight Connector 18">
              <a:extLst>
                <a:ext uri="{FF2B5EF4-FFF2-40B4-BE49-F238E27FC236}">
                  <a16:creationId xmlns:a16="http://schemas.microsoft.com/office/drawing/2014/main" id="{8BC462C9-4384-4733-AB05-000989112588}"/>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08" name="Straight Connector 19">
              <a:extLst>
                <a:ext uri="{FF2B5EF4-FFF2-40B4-BE49-F238E27FC236}">
                  <a16:creationId xmlns:a16="http://schemas.microsoft.com/office/drawing/2014/main" id="{655D4F52-A017-4579-B112-FEF6525305C2}"/>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09" name="Straight Connector 20">
              <a:extLst>
                <a:ext uri="{FF2B5EF4-FFF2-40B4-BE49-F238E27FC236}">
                  <a16:creationId xmlns:a16="http://schemas.microsoft.com/office/drawing/2014/main" id="{F9F01601-96C1-49B6-9453-CAA8350A88D1}"/>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0" name="Straight Connector 22">
              <a:extLst>
                <a:ext uri="{FF2B5EF4-FFF2-40B4-BE49-F238E27FC236}">
                  <a16:creationId xmlns:a16="http://schemas.microsoft.com/office/drawing/2014/main" id="{0063B820-7851-4CA9-9E2B-EF2308EC1CC6}"/>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1" name="Straight Connector 23">
              <a:extLst>
                <a:ext uri="{FF2B5EF4-FFF2-40B4-BE49-F238E27FC236}">
                  <a16:creationId xmlns:a16="http://schemas.microsoft.com/office/drawing/2014/main" id="{BDF592EE-CE90-4EF6-9DFB-4ADDC6CF16A0}"/>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2" name="Straight Connector 24">
              <a:extLst>
                <a:ext uri="{FF2B5EF4-FFF2-40B4-BE49-F238E27FC236}">
                  <a16:creationId xmlns:a16="http://schemas.microsoft.com/office/drawing/2014/main" id="{CE0E9830-A150-4DE5-92C4-FF8A4679BD3E}"/>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3" name="Straight Connector 25">
              <a:extLst>
                <a:ext uri="{FF2B5EF4-FFF2-40B4-BE49-F238E27FC236}">
                  <a16:creationId xmlns:a16="http://schemas.microsoft.com/office/drawing/2014/main" id="{E9D7E14E-02CE-43CB-8A1B-E3B06412237D}"/>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414" name="Straight Connector 26">
              <a:extLst>
                <a:ext uri="{FF2B5EF4-FFF2-40B4-BE49-F238E27FC236}">
                  <a16:creationId xmlns:a16="http://schemas.microsoft.com/office/drawing/2014/main" id="{705390A2-0471-42BA-BD75-FDB481F356BD}"/>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391" name="TextBox 7">
            <a:extLst>
              <a:ext uri="{FF2B5EF4-FFF2-40B4-BE49-F238E27FC236}">
                <a16:creationId xmlns:a16="http://schemas.microsoft.com/office/drawing/2014/main" id="{2A6C0B3C-8063-4AB4-A822-93B53DCEA1BA}"/>
              </a:ext>
            </a:extLst>
          </p:cNvPr>
          <p:cNvSpPr txBox="1">
            <a:spLocks noChangeArrowheads="1"/>
          </p:cNvSpPr>
          <p:nvPr/>
        </p:nvSpPr>
        <p:spPr bwMode="auto">
          <a:xfrm>
            <a:off x="7438132" y="4028665"/>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92" name="TextBox 29">
            <a:extLst>
              <a:ext uri="{FF2B5EF4-FFF2-40B4-BE49-F238E27FC236}">
                <a16:creationId xmlns:a16="http://schemas.microsoft.com/office/drawing/2014/main" id="{EB81FC1F-9EED-447F-B2C8-26809B810488}"/>
              </a:ext>
            </a:extLst>
          </p:cNvPr>
          <p:cNvSpPr txBox="1">
            <a:spLocks noChangeArrowheads="1"/>
          </p:cNvSpPr>
          <p:nvPr/>
        </p:nvSpPr>
        <p:spPr bwMode="auto">
          <a:xfrm>
            <a:off x="7359205" y="377370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393" name="TextBox 30">
            <a:extLst>
              <a:ext uri="{FF2B5EF4-FFF2-40B4-BE49-F238E27FC236}">
                <a16:creationId xmlns:a16="http://schemas.microsoft.com/office/drawing/2014/main" id="{D0C789EC-F6B8-480F-BAF8-9895234AFF43}"/>
              </a:ext>
            </a:extLst>
          </p:cNvPr>
          <p:cNvSpPr txBox="1">
            <a:spLocks noChangeArrowheads="1"/>
          </p:cNvSpPr>
          <p:nvPr/>
        </p:nvSpPr>
        <p:spPr bwMode="auto">
          <a:xfrm>
            <a:off x="7359205" y="349360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394" name="TextBox 31">
            <a:extLst>
              <a:ext uri="{FF2B5EF4-FFF2-40B4-BE49-F238E27FC236}">
                <a16:creationId xmlns:a16="http://schemas.microsoft.com/office/drawing/2014/main" id="{CD501E83-86B7-4210-81F0-14D6E48992E3}"/>
              </a:ext>
            </a:extLst>
          </p:cNvPr>
          <p:cNvSpPr txBox="1">
            <a:spLocks noChangeArrowheads="1"/>
          </p:cNvSpPr>
          <p:nvPr/>
        </p:nvSpPr>
        <p:spPr bwMode="auto">
          <a:xfrm>
            <a:off x="7359205" y="321350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395" name="TextBox 32">
            <a:extLst>
              <a:ext uri="{FF2B5EF4-FFF2-40B4-BE49-F238E27FC236}">
                <a16:creationId xmlns:a16="http://schemas.microsoft.com/office/drawing/2014/main" id="{451BE767-BF8A-4128-8C54-442F730D343F}"/>
              </a:ext>
            </a:extLst>
          </p:cNvPr>
          <p:cNvSpPr txBox="1">
            <a:spLocks noChangeArrowheads="1"/>
          </p:cNvSpPr>
          <p:nvPr/>
        </p:nvSpPr>
        <p:spPr bwMode="auto">
          <a:xfrm>
            <a:off x="7359205" y="293340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396" name="TextBox 33">
            <a:extLst>
              <a:ext uri="{FF2B5EF4-FFF2-40B4-BE49-F238E27FC236}">
                <a16:creationId xmlns:a16="http://schemas.microsoft.com/office/drawing/2014/main" id="{6C9126B5-4AA2-491A-B970-20B1B16EEE7F}"/>
              </a:ext>
            </a:extLst>
          </p:cNvPr>
          <p:cNvSpPr txBox="1">
            <a:spLocks noChangeArrowheads="1"/>
          </p:cNvSpPr>
          <p:nvPr/>
        </p:nvSpPr>
        <p:spPr bwMode="auto">
          <a:xfrm>
            <a:off x="7267833" y="2653307"/>
            <a:ext cx="4587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397" name="TextBox 34">
            <a:extLst>
              <a:ext uri="{FF2B5EF4-FFF2-40B4-BE49-F238E27FC236}">
                <a16:creationId xmlns:a16="http://schemas.microsoft.com/office/drawing/2014/main" id="{9CD6DA60-55E6-411B-A201-D80EB2AA32DB}"/>
              </a:ext>
            </a:extLst>
          </p:cNvPr>
          <p:cNvSpPr txBox="1">
            <a:spLocks noChangeArrowheads="1"/>
          </p:cNvSpPr>
          <p:nvPr/>
        </p:nvSpPr>
        <p:spPr bwMode="auto">
          <a:xfrm>
            <a:off x="7583817" y="421515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398" name="TextBox 35">
            <a:extLst>
              <a:ext uri="{FF2B5EF4-FFF2-40B4-BE49-F238E27FC236}">
                <a16:creationId xmlns:a16="http://schemas.microsoft.com/office/drawing/2014/main" id="{B3D8A595-6880-424E-AA2B-54E73ABB05CF}"/>
              </a:ext>
            </a:extLst>
          </p:cNvPr>
          <p:cNvSpPr txBox="1">
            <a:spLocks noChangeArrowheads="1"/>
          </p:cNvSpPr>
          <p:nvPr/>
        </p:nvSpPr>
        <p:spPr bwMode="auto">
          <a:xfrm>
            <a:off x="7914819" y="421515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399" name="TextBox 36">
            <a:extLst>
              <a:ext uri="{FF2B5EF4-FFF2-40B4-BE49-F238E27FC236}">
                <a16:creationId xmlns:a16="http://schemas.microsoft.com/office/drawing/2014/main" id="{B0A8F905-0B51-4394-ACD1-F8503A876211}"/>
              </a:ext>
            </a:extLst>
          </p:cNvPr>
          <p:cNvSpPr txBox="1">
            <a:spLocks noChangeArrowheads="1"/>
          </p:cNvSpPr>
          <p:nvPr/>
        </p:nvSpPr>
        <p:spPr bwMode="auto">
          <a:xfrm>
            <a:off x="8245823" y="421515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400" name="TextBox 37">
            <a:extLst>
              <a:ext uri="{FF2B5EF4-FFF2-40B4-BE49-F238E27FC236}">
                <a16:creationId xmlns:a16="http://schemas.microsoft.com/office/drawing/2014/main" id="{097B4C72-8CB3-4DAE-A673-B34453FE95FB}"/>
              </a:ext>
            </a:extLst>
          </p:cNvPr>
          <p:cNvSpPr txBox="1">
            <a:spLocks noChangeArrowheads="1"/>
          </p:cNvSpPr>
          <p:nvPr/>
        </p:nvSpPr>
        <p:spPr bwMode="auto">
          <a:xfrm>
            <a:off x="8576827" y="421515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401" name="TextBox 38">
            <a:extLst>
              <a:ext uri="{FF2B5EF4-FFF2-40B4-BE49-F238E27FC236}">
                <a16:creationId xmlns:a16="http://schemas.microsoft.com/office/drawing/2014/main" id="{D1896ED4-10DA-4A3C-B04A-4D7E862C407C}"/>
              </a:ext>
            </a:extLst>
          </p:cNvPr>
          <p:cNvSpPr txBox="1">
            <a:spLocks noChangeArrowheads="1"/>
          </p:cNvSpPr>
          <p:nvPr/>
        </p:nvSpPr>
        <p:spPr bwMode="auto">
          <a:xfrm>
            <a:off x="8847885" y="421515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402" name="TextBox 39">
            <a:extLst>
              <a:ext uri="{FF2B5EF4-FFF2-40B4-BE49-F238E27FC236}">
                <a16:creationId xmlns:a16="http://schemas.microsoft.com/office/drawing/2014/main" id="{308CFD9F-500B-4E72-857D-3906F53656B6}"/>
              </a:ext>
            </a:extLst>
          </p:cNvPr>
          <p:cNvSpPr txBox="1">
            <a:spLocks noChangeArrowheads="1"/>
          </p:cNvSpPr>
          <p:nvPr/>
        </p:nvSpPr>
        <p:spPr bwMode="auto">
          <a:xfrm>
            <a:off x="9175814" y="421515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403" name="TextBox 40">
            <a:extLst>
              <a:ext uri="{FF2B5EF4-FFF2-40B4-BE49-F238E27FC236}">
                <a16:creationId xmlns:a16="http://schemas.microsoft.com/office/drawing/2014/main" id="{E68E2EF9-072E-4F80-8AB2-7DFAB5152F54}"/>
              </a:ext>
            </a:extLst>
          </p:cNvPr>
          <p:cNvSpPr txBox="1">
            <a:spLocks noChangeArrowheads="1"/>
          </p:cNvSpPr>
          <p:nvPr/>
        </p:nvSpPr>
        <p:spPr bwMode="auto">
          <a:xfrm>
            <a:off x="9503745" y="421515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404" name="TextBox 41">
            <a:extLst>
              <a:ext uri="{FF2B5EF4-FFF2-40B4-BE49-F238E27FC236}">
                <a16:creationId xmlns:a16="http://schemas.microsoft.com/office/drawing/2014/main" id="{ECD09C37-9747-4B02-A496-48F5F0F9C99A}"/>
              </a:ext>
            </a:extLst>
          </p:cNvPr>
          <p:cNvSpPr txBox="1">
            <a:spLocks noChangeArrowheads="1"/>
          </p:cNvSpPr>
          <p:nvPr/>
        </p:nvSpPr>
        <p:spPr bwMode="auto">
          <a:xfrm>
            <a:off x="9831674" y="421515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sp>
        <p:nvSpPr>
          <p:cNvPr id="424" name="TextBox 53">
            <a:extLst>
              <a:ext uri="{FF2B5EF4-FFF2-40B4-BE49-F238E27FC236}">
                <a16:creationId xmlns:a16="http://schemas.microsoft.com/office/drawing/2014/main" id="{81C59C9B-FA70-43A8-A56B-8FDB7791951F}"/>
              </a:ext>
            </a:extLst>
          </p:cNvPr>
          <p:cNvSpPr txBox="1">
            <a:spLocks noChangeArrowheads="1"/>
          </p:cNvSpPr>
          <p:nvPr/>
        </p:nvSpPr>
        <p:spPr bwMode="auto">
          <a:xfrm>
            <a:off x="8841805" y="4803213"/>
            <a:ext cx="17987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Pembro + CT</a:t>
            </a:r>
          </a:p>
        </p:txBody>
      </p:sp>
      <p:sp>
        <p:nvSpPr>
          <p:cNvPr id="425" name="TextBox 54">
            <a:extLst>
              <a:ext uri="{FF2B5EF4-FFF2-40B4-BE49-F238E27FC236}">
                <a16:creationId xmlns:a16="http://schemas.microsoft.com/office/drawing/2014/main" id="{648030F4-D592-4DCB-888F-729B6B079970}"/>
              </a:ext>
            </a:extLst>
          </p:cNvPr>
          <p:cNvSpPr txBox="1">
            <a:spLocks noChangeArrowheads="1"/>
          </p:cNvSpPr>
          <p:nvPr/>
        </p:nvSpPr>
        <p:spPr bwMode="auto">
          <a:xfrm>
            <a:off x="9084461" y="5330206"/>
            <a:ext cx="145127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Pbo + CT</a:t>
            </a:r>
          </a:p>
        </p:txBody>
      </p:sp>
      <p:sp>
        <p:nvSpPr>
          <p:cNvPr id="494" name="Freeform: Shape 1">
            <a:extLst>
              <a:ext uri="{FF2B5EF4-FFF2-40B4-BE49-F238E27FC236}">
                <a16:creationId xmlns:a16="http://schemas.microsoft.com/office/drawing/2014/main" id="{81BE79D0-84EC-439F-957D-A3A6AA4D8D1B}"/>
              </a:ext>
            </a:extLst>
          </p:cNvPr>
          <p:cNvSpPr>
            <a:spLocks/>
          </p:cNvSpPr>
          <p:nvPr/>
        </p:nvSpPr>
        <p:spPr bwMode="auto">
          <a:xfrm>
            <a:off x="7728523" y="4620061"/>
            <a:ext cx="2320139" cy="1405661"/>
          </a:xfrm>
          <a:custGeom>
            <a:avLst/>
            <a:gdLst>
              <a:gd name="T0" fmla="*/ 0 w 4542879"/>
              <a:gd name="T1" fmla="*/ 0 h 3028586"/>
              <a:gd name="T2" fmla="*/ 0 w 4542879"/>
              <a:gd name="T3" fmla="*/ 1356544 h 3028586"/>
              <a:gd name="T4" fmla="*/ 940841 w 4542879"/>
              <a:gd name="T5" fmla="*/ 1356544 h 3028586"/>
              <a:gd name="T6" fmla="*/ 0 60000 65536"/>
              <a:gd name="T7" fmla="*/ 0 60000 65536"/>
              <a:gd name="T8" fmla="*/ 0 60000 65536"/>
            </a:gdLst>
            <a:ahLst/>
            <a:cxnLst>
              <a:cxn ang="T6">
                <a:pos x="T0" y="T1"/>
              </a:cxn>
              <a:cxn ang="T7">
                <a:pos x="T2" y="T3"/>
              </a:cxn>
              <a:cxn ang="T8">
                <a:pos x="T4" y="T5"/>
              </a:cxn>
            </a:cxnLst>
            <a:rect l="0" t="0" r="r" b="b"/>
            <a:pathLst>
              <a:path w="4542879" h="3028586">
                <a:moveTo>
                  <a:pt x="0" y="0"/>
                </a:moveTo>
                <a:lnTo>
                  <a:pt x="0" y="3028586"/>
                </a:lnTo>
                <a:lnTo>
                  <a:pt x="4542879" y="3028586"/>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171"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grpSp>
        <p:nvGrpSpPr>
          <p:cNvPr id="495" name="Group 5">
            <a:extLst>
              <a:ext uri="{FF2B5EF4-FFF2-40B4-BE49-F238E27FC236}">
                <a16:creationId xmlns:a16="http://schemas.microsoft.com/office/drawing/2014/main" id="{8D375E48-6DED-4D58-8C29-C416C5B890C6}"/>
              </a:ext>
            </a:extLst>
          </p:cNvPr>
          <p:cNvGrpSpPr>
            <a:grpSpLocks/>
          </p:cNvGrpSpPr>
          <p:nvPr/>
        </p:nvGrpSpPr>
        <p:grpSpPr bwMode="auto">
          <a:xfrm>
            <a:off x="7677109" y="4629520"/>
            <a:ext cx="44385" cy="1394522"/>
            <a:chOff x="1199785" y="1782206"/>
            <a:chExt cx="99012" cy="3021792"/>
          </a:xfrm>
        </p:grpSpPr>
        <p:cxnSp>
          <p:nvCxnSpPr>
            <p:cNvPr id="520" name="Straight Connector 3">
              <a:extLst>
                <a:ext uri="{FF2B5EF4-FFF2-40B4-BE49-F238E27FC236}">
                  <a16:creationId xmlns:a16="http://schemas.microsoft.com/office/drawing/2014/main" id="{53FD5F1B-E711-4A7C-A058-AC915F33211B}"/>
                </a:ext>
              </a:extLst>
            </p:cNvPr>
            <p:cNvCxnSpPr>
              <a:cxnSpLocks noChangeShapeType="1"/>
            </p:cNvCxnSpPr>
            <p:nvPr/>
          </p:nvCxnSpPr>
          <p:spPr bwMode="auto">
            <a:xfrm>
              <a:off x="1211434" y="17822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21" name="Straight Connector 10">
              <a:extLst>
                <a:ext uri="{FF2B5EF4-FFF2-40B4-BE49-F238E27FC236}">
                  <a16:creationId xmlns:a16="http://schemas.microsoft.com/office/drawing/2014/main" id="{D8CCED5E-53E0-488E-9407-69FD6DDFD3F2}"/>
                </a:ext>
              </a:extLst>
            </p:cNvPr>
            <p:cNvCxnSpPr>
              <a:cxnSpLocks noChangeShapeType="1"/>
            </p:cNvCxnSpPr>
            <p:nvPr/>
          </p:nvCxnSpPr>
          <p:spPr bwMode="auto">
            <a:xfrm>
              <a:off x="1211434" y="23772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22" name="Straight Connector 11">
              <a:extLst>
                <a:ext uri="{FF2B5EF4-FFF2-40B4-BE49-F238E27FC236}">
                  <a16:creationId xmlns:a16="http://schemas.microsoft.com/office/drawing/2014/main" id="{00B03849-8D19-4D69-812F-F2E3A74B14FA}"/>
                </a:ext>
              </a:extLst>
            </p:cNvPr>
            <p:cNvCxnSpPr>
              <a:cxnSpLocks noChangeShapeType="1"/>
            </p:cNvCxnSpPr>
            <p:nvPr/>
          </p:nvCxnSpPr>
          <p:spPr bwMode="auto">
            <a:xfrm>
              <a:off x="1199786" y="29897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nvGrpSpPr>
            <p:cNvPr id="523" name="Group 4">
              <a:extLst>
                <a:ext uri="{FF2B5EF4-FFF2-40B4-BE49-F238E27FC236}">
                  <a16:creationId xmlns:a16="http://schemas.microsoft.com/office/drawing/2014/main" id="{E262890B-2AA7-4DEC-8CCF-98A4BBBEF94C}"/>
                </a:ext>
              </a:extLst>
            </p:cNvPr>
            <p:cNvGrpSpPr>
              <a:grpSpLocks/>
            </p:cNvGrpSpPr>
            <p:nvPr/>
          </p:nvGrpSpPr>
          <p:grpSpPr bwMode="auto">
            <a:xfrm>
              <a:off x="1199785" y="3596446"/>
              <a:ext cx="99011" cy="1207552"/>
              <a:chOff x="1352186" y="1934606"/>
              <a:chExt cx="99011" cy="1207552"/>
            </a:xfrm>
          </p:grpSpPr>
          <p:cxnSp>
            <p:nvCxnSpPr>
              <p:cNvPr id="524" name="Straight Connector 12">
                <a:extLst>
                  <a:ext uri="{FF2B5EF4-FFF2-40B4-BE49-F238E27FC236}">
                    <a16:creationId xmlns:a16="http://schemas.microsoft.com/office/drawing/2014/main" id="{F06236EA-E6A8-449A-A849-99336562847B}"/>
                  </a:ext>
                </a:extLst>
              </p:cNvPr>
              <p:cNvCxnSpPr>
                <a:cxnSpLocks noChangeShapeType="1"/>
              </p:cNvCxnSpPr>
              <p:nvPr/>
            </p:nvCxnSpPr>
            <p:spPr bwMode="auto">
              <a:xfrm>
                <a:off x="1363834" y="193460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25" name="Straight Connector 13">
                <a:extLst>
                  <a:ext uri="{FF2B5EF4-FFF2-40B4-BE49-F238E27FC236}">
                    <a16:creationId xmlns:a16="http://schemas.microsoft.com/office/drawing/2014/main" id="{0D76C0A7-4507-4BB6-84E7-687F3A3721C6}"/>
                  </a:ext>
                </a:extLst>
              </p:cNvPr>
              <p:cNvCxnSpPr>
                <a:cxnSpLocks noChangeShapeType="1"/>
              </p:cNvCxnSpPr>
              <p:nvPr/>
            </p:nvCxnSpPr>
            <p:spPr bwMode="auto">
              <a:xfrm>
                <a:off x="1363834" y="2529646"/>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26" name="Straight Connector 14">
                <a:extLst>
                  <a:ext uri="{FF2B5EF4-FFF2-40B4-BE49-F238E27FC236}">
                    <a16:creationId xmlns:a16="http://schemas.microsoft.com/office/drawing/2014/main" id="{CD019DA8-FA3A-4A42-BE1C-E8170904AAB9}"/>
                  </a:ext>
                </a:extLst>
              </p:cNvPr>
              <p:cNvCxnSpPr>
                <a:cxnSpLocks noChangeShapeType="1"/>
              </p:cNvCxnSpPr>
              <p:nvPr/>
            </p:nvCxnSpPr>
            <p:spPr bwMode="auto">
              <a:xfrm>
                <a:off x="1352186" y="3142158"/>
                <a:ext cx="87363"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grpSp>
      <p:grpSp>
        <p:nvGrpSpPr>
          <p:cNvPr id="496" name="Group 495">
            <a:extLst>
              <a:ext uri="{FF2B5EF4-FFF2-40B4-BE49-F238E27FC236}">
                <a16:creationId xmlns:a16="http://schemas.microsoft.com/office/drawing/2014/main" id="{E89127A7-9D54-4BC7-AE8D-360AF74D9679}"/>
              </a:ext>
            </a:extLst>
          </p:cNvPr>
          <p:cNvGrpSpPr/>
          <p:nvPr/>
        </p:nvGrpSpPr>
        <p:grpSpPr>
          <a:xfrm>
            <a:off x="7728523" y="6023447"/>
            <a:ext cx="2307218" cy="62521"/>
            <a:chOff x="1495425" y="4649788"/>
            <a:chExt cx="2681288" cy="80962"/>
          </a:xfrm>
        </p:grpSpPr>
        <p:cxnSp>
          <p:nvCxnSpPr>
            <p:cNvPr id="512" name="Straight Connector 18">
              <a:extLst>
                <a:ext uri="{FF2B5EF4-FFF2-40B4-BE49-F238E27FC236}">
                  <a16:creationId xmlns:a16="http://schemas.microsoft.com/office/drawing/2014/main" id="{6A95EB59-60C9-4F1D-BBF4-A9151E898634}"/>
                </a:ext>
              </a:extLst>
            </p:cNvPr>
            <p:cNvCxnSpPr>
              <a:cxnSpLocks noChangeShapeType="1"/>
            </p:cNvCxnSpPr>
            <p:nvPr/>
          </p:nvCxnSpPr>
          <p:spPr bwMode="auto">
            <a:xfrm rot="5400000">
              <a:off x="3374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13" name="Straight Connector 19">
              <a:extLst>
                <a:ext uri="{FF2B5EF4-FFF2-40B4-BE49-F238E27FC236}">
                  <a16:creationId xmlns:a16="http://schemas.microsoft.com/office/drawing/2014/main" id="{6EE333FB-07D8-497C-ADC9-374E53E8DE38}"/>
                </a:ext>
              </a:extLst>
            </p:cNvPr>
            <p:cNvCxnSpPr>
              <a:cxnSpLocks noChangeShapeType="1"/>
            </p:cNvCxnSpPr>
            <p:nvPr/>
          </p:nvCxnSpPr>
          <p:spPr bwMode="auto">
            <a:xfrm rot="5400000">
              <a:off x="2993231"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14" name="Straight Connector 20">
              <a:extLst>
                <a:ext uri="{FF2B5EF4-FFF2-40B4-BE49-F238E27FC236}">
                  <a16:creationId xmlns:a16="http://schemas.microsoft.com/office/drawing/2014/main" id="{3F334D71-151F-4131-ABAB-9BC95D65D581}"/>
                </a:ext>
              </a:extLst>
            </p:cNvPr>
            <p:cNvCxnSpPr>
              <a:cxnSpLocks noChangeShapeType="1"/>
            </p:cNvCxnSpPr>
            <p:nvPr/>
          </p:nvCxnSpPr>
          <p:spPr bwMode="auto">
            <a:xfrm rot="5400000">
              <a:off x="2615406" y="4690269"/>
              <a:ext cx="71438"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15" name="Straight Connector 22">
              <a:extLst>
                <a:ext uri="{FF2B5EF4-FFF2-40B4-BE49-F238E27FC236}">
                  <a16:creationId xmlns:a16="http://schemas.microsoft.com/office/drawing/2014/main" id="{F5968358-F28C-4A2F-8D84-B7B37759CC60}"/>
                </a:ext>
              </a:extLst>
            </p:cNvPr>
            <p:cNvCxnSpPr>
              <a:cxnSpLocks noChangeShapeType="1"/>
            </p:cNvCxnSpPr>
            <p:nvPr/>
          </p:nvCxnSpPr>
          <p:spPr bwMode="auto">
            <a:xfrm rot="5400000">
              <a:off x="2223294"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16" name="Straight Connector 23">
              <a:extLst>
                <a:ext uri="{FF2B5EF4-FFF2-40B4-BE49-F238E27FC236}">
                  <a16:creationId xmlns:a16="http://schemas.microsoft.com/office/drawing/2014/main" id="{3F0292DD-B09E-40D1-8A99-26FFA3CF683C}"/>
                </a:ext>
              </a:extLst>
            </p:cNvPr>
            <p:cNvCxnSpPr>
              <a:cxnSpLocks noChangeShapeType="1"/>
            </p:cNvCxnSpPr>
            <p:nvPr/>
          </p:nvCxnSpPr>
          <p:spPr bwMode="auto">
            <a:xfrm rot="5400000">
              <a:off x="1839119" y="469503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17" name="Straight Connector 24">
              <a:extLst>
                <a:ext uri="{FF2B5EF4-FFF2-40B4-BE49-F238E27FC236}">
                  <a16:creationId xmlns:a16="http://schemas.microsoft.com/office/drawing/2014/main" id="{79DDE5EB-1832-411E-AA3D-69A2C5D46B12}"/>
                </a:ext>
              </a:extLst>
            </p:cNvPr>
            <p:cNvCxnSpPr>
              <a:cxnSpLocks noChangeShapeType="1"/>
            </p:cNvCxnSpPr>
            <p:nvPr/>
          </p:nvCxnSpPr>
          <p:spPr bwMode="auto">
            <a:xfrm rot="5400000">
              <a:off x="1459706" y="4685507"/>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18" name="Straight Connector 25">
              <a:extLst>
                <a:ext uri="{FF2B5EF4-FFF2-40B4-BE49-F238E27FC236}">
                  <a16:creationId xmlns:a16="http://schemas.microsoft.com/office/drawing/2014/main" id="{EAC2B306-83D5-4A19-8C72-CD7E0D139A6A}"/>
                </a:ext>
              </a:extLst>
            </p:cNvPr>
            <p:cNvCxnSpPr>
              <a:cxnSpLocks noChangeShapeType="1"/>
            </p:cNvCxnSpPr>
            <p:nvPr/>
          </p:nvCxnSpPr>
          <p:spPr bwMode="auto">
            <a:xfrm rot="5400000">
              <a:off x="4140994"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519" name="Straight Connector 26">
              <a:extLst>
                <a:ext uri="{FF2B5EF4-FFF2-40B4-BE49-F238E27FC236}">
                  <a16:creationId xmlns:a16="http://schemas.microsoft.com/office/drawing/2014/main" id="{101F1C69-D134-4C0D-B4B2-493F26FB4360}"/>
                </a:ext>
              </a:extLst>
            </p:cNvPr>
            <p:cNvCxnSpPr>
              <a:cxnSpLocks noChangeShapeType="1"/>
            </p:cNvCxnSpPr>
            <p:nvPr/>
          </p:nvCxnSpPr>
          <p:spPr bwMode="auto">
            <a:xfrm rot="5400000">
              <a:off x="3763169" y="4688682"/>
              <a:ext cx="71437" cy="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grpSp>
      <p:sp>
        <p:nvSpPr>
          <p:cNvPr id="497" name="TextBox 7">
            <a:extLst>
              <a:ext uri="{FF2B5EF4-FFF2-40B4-BE49-F238E27FC236}">
                <a16:creationId xmlns:a16="http://schemas.microsoft.com/office/drawing/2014/main" id="{B9254C34-A963-4E7F-94C0-474371192722}"/>
              </a:ext>
            </a:extLst>
          </p:cNvPr>
          <p:cNvSpPr txBox="1">
            <a:spLocks noChangeArrowheads="1"/>
          </p:cNvSpPr>
          <p:nvPr/>
        </p:nvSpPr>
        <p:spPr bwMode="auto">
          <a:xfrm>
            <a:off x="7436151" y="5837586"/>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498" name="TextBox 29">
            <a:extLst>
              <a:ext uri="{FF2B5EF4-FFF2-40B4-BE49-F238E27FC236}">
                <a16:creationId xmlns:a16="http://schemas.microsoft.com/office/drawing/2014/main" id="{3F29B9FF-89E0-4E96-A396-6D461FE203FF}"/>
              </a:ext>
            </a:extLst>
          </p:cNvPr>
          <p:cNvSpPr txBox="1">
            <a:spLocks noChangeArrowheads="1"/>
          </p:cNvSpPr>
          <p:nvPr/>
        </p:nvSpPr>
        <p:spPr bwMode="auto">
          <a:xfrm>
            <a:off x="7357352" y="55826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20</a:t>
            </a:r>
          </a:p>
        </p:txBody>
      </p:sp>
      <p:sp>
        <p:nvSpPr>
          <p:cNvPr id="499" name="TextBox 30">
            <a:extLst>
              <a:ext uri="{FF2B5EF4-FFF2-40B4-BE49-F238E27FC236}">
                <a16:creationId xmlns:a16="http://schemas.microsoft.com/office/drawing/2014/main" id="{F46C91F6-DA41-4D11-9DE3-2FB9CCCD5804}"/>
              </a:ext>
            </a:extLst>
          </p:cNvPr>
          <p:cNvSpPr txBox="1">
            <a:spLocks noChangeArrowheads="1"/>
          </p:cNvSpPr>
          <p:nvPr/>
        </p:nvSpPr>
        <p:spPr bwMode="auto">
          <a:xfrm>
            <a:off x="7357352" y="530253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40</a:t>
            </a:r>
          </a:p>
        </p:txBody>
      </p:sp>
      <p:sp>
        <p:nvSpPr>
          <p:cNvPr id="500" name="TextBox 31">
            <a:extLst>
              <a:ext uri="{FF2B5EF4-FFF2-40B4-BE49-F238E27FC236}">
                <a16:creationId xmlns:a16="http://schemas.microsoft.com/office/drawing/2014/main" id="{4E55693B-1179-4986-BF5E-18831E822C85}"/>
              </a:ext>
            </a:extLst>
          </p:cNvPr>
          <p:cNvSpPr txBox="1">
            <a:spLocks noChangeArrowheads="1"/>
          </p:cNvSpPr>
          <p:nvPr/>
        </p:nvSpPr>
        <p:spPr bwMode="auto">
          <a:xfrm>
            <a:off x="7357352" y="5022429"/>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60</a:t>
            </a:r>
          </a:p>
        </p:txBody>
      </p:sp>
      <p:sp>
        <p:nvSpPr>
          <p:cNvPr id="501" name="TextBox 32">
            <a:extLst>
              <a:ext uri="{FF2B5EF4-FFF2-40B4-BE49-F238E27FC236}">
                <a16:creationId xmlns:a16="http://schemas.microsoft.com/office/drawing/2014/main" id="{DD4CAC32-5C6D-408D-90F1-BA57348F5001}"/>
              </a:ext>
            </a:extLst>
          </p:cNvPr>
          <p:cNvSpPr txBox="1">
            <a:spLocks noChangeArrowheads="1"/>
          </p:cNvSpPr>
          <p:nvPr/>
        </p:nvSpPr>
        <p:spPr bwMode="auto">
          <a:xfrm>
            <a:off x="7357352" y="47423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80</a:t>
            </a:r>
          </a:p>
        </p:txBody>
      </p:sp>
      <p:sp>
        <p:nvSpPr>
          <p:cNvPr id="502" name="TextBox 33">
            <a:extLst>
              <a:ext uri="{FF2B5EF4-FFF2-40B4-BE49-F238E27FC236}">
                <a16:creationId xmlns:a16="http://schemas.microsoft.com/office/drawing/2014/main" id="{E5EF9B66-FFAA-450D-851E-36A4BBB9847D}"/>
              </a:ext>
            </a:extLst>
          </p:cNvPr>
          <p:cNvSpPr txBox="1">
            <a:spLocks noChangeArrowheads="1"/>
          </p:cNvSpPr>
          <p:nvPr/>
        </p:nvSpPr>
        <p:spPr bwMode="auto">
          <a:xfrm>
            <a:off x="7268825" y="4454109"/>
            <a:ext cx="4587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100</a:t>
            </a:r>
          </a:p>
        </p:txBody>
      </p:sp>
      <p:sp>
        <p:nvSpPr>
          <p:cNvPr id="503" name="TextBox 34">
            <a:extLst>
              <a:ext uri="{FF2B5EF4-FFF2-40B4-BE49-F238E27FC236}">
                <a16:creationId xmlns:a16="http://schemas.microsoft.com/office/drawing/2014/main" id="{6DFD0B7F-624F-4BCB-87FC-40C8A7A281D6}"/>
              </a:ext>
            </a:extLst>
          </p:cNvPr>
          <p:cNvSpPr txBox="1">
            <a:spLocks noChangeArrowheads="1"/>
          </p:cNvSpPr>
          <p:nvPr/>
        </p:nvSpPr>
        <p:spPr bwMode="auto">
          <a:xfrm>
            <a:off x="7581914" y="604254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0</a:t>
            </a:r>
          </a:p>
        </p:txBody>
      </p:sp>
      <p:sp>
        <p:nvSpPr>
          <p:cNvPr id="504" name="TextBox 35">
            <a:extLst>
              <a:ext uri="{FF2B5EF4-FFF2-40B4-BE49-F238E27FC236}">
                <a16:creationId xmlns:a16="http://schemas.microsoft.com/office/drawing/2014/main" id="{D30C8966-EF90-4B56-A91D-F52CA8228B9E}"/>
              </a:ext>
            </a:extLst>
          </p:cNvPr>
          <p:cNvSpPr txBox="1">
            <a:spLocks noChangeArrowheads="1"/>
          </p:cNvSpPr>
          <p:nvPr/>
        </p:nvSpPr>
        <p:spPr bwMode="auto">
          <a:xfrm>
            <a:off x="7916391" y="604254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a:t>
            </a:r>
          </a:p>
        </p:txBody>
      </p:sp>
      <p:sp>
        <p:nvSpPr>
          <p:cNvPr id="505" name="TextBox 36">
            <a:extLst>
              <a:ext uri="{FF2B5EF4-FFF2-40B4-BE49-F238E27FC236}">
                <a16:creationId xmlns:a16="http://schemas.microsoft.com/office/drawing/2014/main" id="{A24E70FD-91D3-4C7D-8A95-736A38F4D16A}"/>
              </a:ext>
            </a:extLst>
          </p:cNvPr>
          <p:cNvSpPr txBox="1">
            <a:spLocks noChangeArrowheads="1"/>
          </p:cNvSpPr>
          <p:nvPr/>
        </p:nvSpPr>
        <p:spPr bwMode="auto">
          <a:xfrm>
            <a:off x="8250868" y="604254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6</a:t>
            </a:r>
          </a:p>
        </p:txBody>
      </p:sp>
      <p:sp>
        <p:nvSpPr>
          <p:cNvPr id="506" name="TextBox 37">
            <a:extLst>
              <a:ext uri="{FF2B5EF4-FFF2-40B4-BE49-F238E27FC236}">
                <a16:creationId xmlns:a16="http://schemas.microsoft.com/office/drawing/2014/main" id="{C21F0D61-333D-40AA-AB01-67E0C9B98BCC}"/>
              </a:ext>
            </a:extLst>
          </p:cNvPr>
          <p:cNvSpPr txBox="1">
            <a:spLocks noChangeArrowheads="1"/>
          </p:cNvSpPr>
          <p:nvPr/>
        </p:nvSpPr>
        <p:spPr bwMode="auto">
          <a:xfrm>
            <a:off x="8585346" y="6042545"/>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a:t>
            </a:r>
          </a:p>
        </p:txBody>
      </p:sp>
      <p:sp>
        <p:nvSpPr>
          <p:cNvPr id="507" name="TextBox 38">
            <a:extLst>
              <a:ext uri="{FF2B5EF4-FFF2-40B4-BE49-F238E27FC236}">
                <a16:creationId xmlns:a16="http://schemas.microsoft.com/office/drawing/2014/main" id="{BAFDBCE7-80E4-43E9-BAC5-919D0DB45F1E}"/>
              </a:ext>
            </a:extLst>
          </p:cNvPr>
          <p:cNvSpPr txBox="1">
            <a:spLocks noChangeArrowheads="1"/>
          </p:cNvSpPr>
          <p:nvPr/>
        </p:nvSpPr>
        <p:spPr bwMode="auto">
          <a:xfrm>
            <a:off x="8859726" y="60425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a:t>
            </a:r>
          </a:p>
        </p:txBody>
      </p:sp>
      <p:sp>
        <p:nvSpPr>
          <p:cNvPr id="508" name="TextBox 39">
            <a:extLst>
              <a:ext uri="{FF2B5EF4-FFF2-40B4-BE49-F238E27FC236}">
                <a16:creationId xmlns:a16="http://schemas.microsoft.com/office/drawing/2014/main" id="{BECD841D-6DF0-4AD4-9EE7-621D9351C0E0}"/>
              </a:ext>
            </a:extLst>
          </p:cNvPr>
          <p:cNvSpPr txBox="1">
            <a:spLocks noChangeArrowheads="1"/>
          </p:cNvSpPr>
          <p:nvPr/>
        </p:nvSpPr>
        <p:spPr bwMode="auto">
          <a:xfrm>
            <a:off x="9191098" y="60425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15</a:t>
            </a:r>
          </a:p>
        </p:txBody>
      </p:sp>
      <p:sp>
        <p:nvSpPr>
          <p:cNvPr id="509" name="TextBox 40">
            <a:extLst>
              <a:ext uri="{FF2B5EF4-FFF2-40B4-BE49-F238E27FC236}">
                <a16:creationId xmlns:a16="http://schemas.microsoft.com/office/drawing/2014/main" id="{A3C0C538-C54A-4598-B16B-C7FDA91DC131}"/>
              </a:ext>
            </a:extLst>
          </p:cNvPr>
          <p:cNvSpPr txBox="1">
            <a:spLocks noChangeArrowheads="1"/>
          </p:cNvSpPr>
          <p:nvPr/>
        </p:nvSpPr>
        <p:spPr bwMode="auto">
          <a:xfrm>
            <a:off x="9522468" y="6042545"/>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a:t>
            </a:r>
          </a:p>
        </p:txBody>
      </p:sp>
      <p:sp>
        <p:nvSpPr>
          <p:cNvPr id="510" name="TextBox 41">
            <a:extLst>
              <a:ext uri="{FF2B5EF4-FFF2-40B4-BE49-F238E27FC236}">
                <a16:creationId xmlns:a16="http://schemas.microsoft.com/office/drawing/2014/main" id="{B591318B-EDC8-4EFF-8D66-036FC944AA19}"/>
              </a:ext>
            </a:extLst>
          </p:cNvPr>
          <p:cNvSpPr txBox="1">
            <a:spLocks noChangeArrowheads="1"/>
          </p:cNvSpPr>
          <p:nvPr/>
        </p:nvSpPr>
        <p:spPr bwMode="auto">
          <a:xfrm>
            <a:off x="9854851" y="603502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21</a:t>
            </a:r>
          </a:p>
        </p:txBody>
      </p:sp>
      <p:sp>
        <p:nvSpPr>
          <p:cNvPr id="511" name="TextBox 42">
            <a:extLst>
              <a:ext uri="{FF2B5EF4-FFF2-40B4-BE49-F238E27FC236}">
                <a16:creationId xmlns:a16="http://schemas.microsoft.com/office/drawing/2014/main" id="{EF19D758-EC9D-4585-AFC7-9C11F11874E0}"/>
              </a:ext>
            </a:extLst>
          </p:cNvPr>
          <p:cNvSpPr txBox="1">
            <a:spLocks noChangeArrowheads="1"/>
          </p:cNvSpPr>
          <p:nvPr/>
        </p:nvSpPr>
        <p:spPr bwMode="auto">
          <a:xfrm>
            <a:off x="8642390" y="6230780"/>
            <a:ext cx="5100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Mos</a:t>
            </a:r>
          </a:p>
        </p:txBody>
      </p:sp>
      <p:sp>
        <p:nvSpPr>
          <p:cNvPr id="527" name="TextBox 43">
            <a:extLst>
              <a:ext uri="{FF2B5EF4-FFF2-40B4-BE49-F238E27FC236}">
                <a16:creationId xmlns:a16="http://schemas.microsoft.com/office/drawing/2014/main" id="{124E372D-3695-401B-ACC2-3CAE7E1A4443}"/>
              </a:ext>
            </a:extLst>
          </p:cNvPr>
          <p:cNvSpPr txBox="1">
            <a:spLocks noChangeArrowheads="1"/>
          </p:cNvSpPr>
          <p:nvPr/>
        </p:nvSpPr>
        <p:spPr bwMode="auto">
          <a:xfrm rot="16200000">
            <a:off x="6914509" y="3331945"/>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 (%)</a:t>
            </a:r>
          </a:p>
        </p:txBody>
      </p:sp>
      <p:sp>
        <p:nvSpPr>
          <p:cNvPr id="528" name="TextBox 43">
            <a:extLst>
              <a:ext uri="{FF2B5EF4-FFF2-40B4-BE49-F238E27FC236}">
                <a16:creationId xmlns:a16="http://schemas.microsoft.com/office/drawing/2014/main" id="{A06DA832-2926-443F-8C98-17A8394C389D}"/>
              </a:ext>
            </a:extLst>
          </p:cNvPr>
          <p:cNvSpPr txBox="1">
            <a:spLocks noChangeArrowheads="1"/>
          </p:cNvSpPr>
          <p:nvPr/>
        </p:nvSpPr>
        <p:spPr bwMode="auto">
          <a:xfrm rot="16200000">
            <a:off x="6916421" y="5162185"/>
            <a:ext cx="6751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 (%)</a:t>
            </a:r>
          </a:p>
        </p:txBody>
      </p:sp>
      <p:cxnSp>
        <p:nvCxnSpPr>
          <p:cNvPr id="530" name="Straight Connector 120">
            <a:extLst>
              <a:ext uri="{FF2B5EF4-FFF2-40B4-BE49-F238E27FC236}">
                <a16:creationId xmlns:a16="http://schemas.microsoft.com/office/drawing/2014/main" id="{9BC9CE96-FB10-473B-A4F7-8C32EB4710BA}"/>
              </a:ext>
            </a:extLst>
          </p:cNvPr>
          <p:cNvCxnSpPr>
            <a:cxnSpLocks noChangeShapeType="1"/>
          </p:cNvCxnSpPr>
          <p:nvPr/>
        </p:nvCxnSpPr>
        <p:spPr bwMode="auto">
          <a:xfrm>
            <a:off x="9333967" y="150432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31" name="Straight Connector 120">
            <a:extLst>
              <a:ext uri="{FF2B5EF4-FFF2-40B4-BE49-F238E27FC236}">
                <a16:creationId xmlns:a16="http://schemas.microsoft.com/office/drawing/2014/main" id="{13B3DECB-2572-48BA-96B3-348091A339D0}"/>
              </a:ext>
            </a:extLst>
          </p:cNvPr>
          <p:cNvCxnSpPr>
            <a:cxnSpLocks noChangeShapeType="1"/>
          </p:cNvCxnSpPr>
          <p:nvPr/>
        </p:nvCxnSpPr>
        <p:spPr bwMode="auto">
          <a:xfrm>
            <a:off x="9394732" y="1505855"/>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32" name="Straight Connector 120">
            <a:extLst>
              <a:ext uri="{FF2B5EF4-FFF2-40B4-BE49-F238E27FC236}">
                <a16:creationId xmlns:a16="http://schemas.microsoft.com/office/drawing/2014/main" id="{DBBA2702-0D53-4648-ACCA-366FBCC48112}"/>
              </a:ext>
            </a:extLst>
          </p:cNvPr>
          <p:cNvCxnSpPr>
            <a:cxnSpLocks noChangeShapeType="1"/>
          </p:cNvCxnSpPr>
          <p:nvPr/>
        </p:nvCxnSpPr>
        <p:spPr bwMode="auto">
          <a:xfrm>
            <a:off x="9432246" y="150432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33" name="Straight Connector 120">
            <a:extLst>
              <a:ext uri="{FF2B5EF4-FFF2-40B4-BE49-F238E27FC236}">
                <a16:creationId xmlns:a16="http://schemas.microsoft.com/office/drawing/2014/main" id="{8812F9C1-6CD5-450F-8B8C-AB3D1382CD85}"/>
              </a:ext>
            </a:extLst>
          </p:cNvPr>
          <p:cNvCxnSpPr>
            <a:cxnSpLocks noChangeShapeType="1"/>
          </p:cNvCxnSpPr>
          <p:nvPr/>
        </p:nvCxnSpPr>
        <p:spPr bwMode="auto">
          <a:xfrm>
            <a:off x="9739578" y="1879201"/>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34" name="Straight Connector 533">
            <a:extLst>
              <a:ext uri="{FF2B5EF4-FFF2-40B4-BE49-F238E27FC236}">
                <a16:creationId xmlns:a16="http://schemas.microsoft.com/office/drawing/2014/main" id="{8AD29884-624B-42D7-899D-F90D0415BD36}"/>
              </a:ext>
            </a:extLst>
          </p:cNvPr>
          <p:cNvCxnSpPr/>
          <p:nvPr/>
        </p:nvCxnSpPr>
        <p:spPr bwMode="auto">
          <a:xfrm>
            <a:off x="9156488" y="168406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35" name="Straight Connector 534">
            <a:extLst>
              <a:ext uri="{FF2B5EF4-FFF2-40B4-BE49-F238E27FC236}">
                <a16:creationId xmlns:a16="http://schemas.microsoft.com/office/drawing/2014/main" id="{215BA4F2-70BC-4846-BC72-625FD059A201}"/>
              </a:ext>
            </a:extLst>
          </p:cNvPr>
          <p:cNvCxnSpPr/>
          <p:nvPr/>
        </p:nvCxnSpPr>
        <p:spPr bwMode="auto">
          <a:xfrm>
            <a:off x="9291309" y="1732186"/>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36" name="Straight Connector 535">
            <a:extLst>
              <a:ext uri="{FF2B5EF4-FFF2-40B4-BE49-F238E27FC236}">
                <a16:creationId xmlns:a16="http://schemas.microsoft.com/office/drawing/2014/main" id="{FECA9D0E-881E-4D1A-AFEF-9CD2FA6856B3}"/>
              </a:ext>
            </a:extLst>
          </p:cNvPr>
          <p:cNvCxnSpPr/>
          <p:nvPr/>
        </p:nvCxnSpPr>
        <p:spPr bwMode="auto">
          <a:xfrm>
            <a:off x="9309537" y="1732186"/>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37" name="Straight Connector 536">
            <a:extLst>
              <a:ext uri="{FF2B5EF4-FFF2-40B4-BE49-F238E27FC236}">
                <a16:creationId xmlns:a16="http://schemas.microsoft.com/office/drawing/2014/main" id="{49373F0E-C0DC-4735-959B-15CF389E55A1}"/>
              </a:ext>
            </a:extLst>
          </p:cNvPr>
          <p:cNvCxnSpPr/>
          <p:nvPr/>
        </p:nvCxnSpPr>
        <p:spPr bwMode="auto">
          <a:xfrm>
            <a:off x="9343288" y="1732186"/>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38" name="Straight Connector 537">
            <a:extLst>
              <a:ext uri="{FF2B5EF4-FFF2-40B4-BE49-F238E27FC236}">
                <a16:creationId xmlns:a16="http://schemas.microsoft.com/office/drawing/2014/main" id="{81BCA295-229A-4268-BECB-08A65A6CF6EB}"/>
              </a:ext>
            </a:extLst>
          </p:cNvPr>
          <p:cNvCxnSpPr/>
          <p:nvPr/>
        </p:nvCxnSpPr>
        <p:spPr bwMode="auto">
          <a:xfrm>
            <a:off x="9404904" y="183683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39" name="Straight Connector 538">
            <a:extLst>
              <a:ext uri="{FF2B5EF4-FFF2-40B4-BE49-F238E27FC236}">
                <a16:creationId xmlns:a16="http://schemas.microsoft.com/office/drawing/2014/main" id="{DB6094B6-F917-45D1-9B71-B8E27D84BA82}"/>
              </a:ext>
            </a:extLst>
          </p:cNvPr>
          <p:cNvCxnSpPr/>
          <p:nvPr/>
        </p:nvCxnSpPr>
        <p:spPr bwMode="auto">
          <a:xfrm>
            <a:off x="9460238" y="183683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40" name="Straight Connector 539">
            <a:extLst>
              <a:ext uri="{FF2B5EF4-FFF2-40B4-BE49-F238E27FC236}">
                <a16:creationId xmlns:a16="http://schemas.microsoft.com/office/drawing/2014/main" id="{EFEF81C6-3E8A-41D2-8EFE-ABE0985FC0CB}"/>
              </a:ext>
            </a:extLst>
          </p:cNvPr>
          <p:cNvCxnSpPr/>
          <p:nvPr/>
        </p:nvCxnSpPr>
        <p:spPr bwMode="auto">
          <a:xfrm>
            <a:off x="9579772" y="183683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41" name="Straight Connector 540">
            <a:extLst>
              <a:ext uri="{FF2B5EF4-FFF2-40B4-BE49-F238E27FC236}">
                <a16:creationId xmlns:a16="http://schemas.microsoft.com/office/drawing/2014/main" id="{655E5F6D-ABCD-4FB2-A8F9-1F1BE1C789CD}"/>
              </a:ext>
            </a:extLst>
          </p:cNvPr>
          <p:cNvCxnSpPr/>
          <p:nvPr/>
        </p:nvCxnSpPr>
        <p:spPr bwMode="auto">
          <a:xfrm>
            <a:off x="9769550" y="1836831"/>
            <a:ext cx="0" cy="42942"/>
          </a:xfrm>
          <a:prstGeom prst="line">
            <a:avLst/>
          </a:prstGeom>
          <a:noFill/>
          <a:ln w="19050" cap="flat" cmpd="sng" algn="ctr">
            <a:solidFill>
              <a:schemeClr val="accent3"/>
            </a:solidFill>
            <a:prstDash val="solid"/>
            <a:round/>
            <a:headEnd type="none" w="med" len="med"/>
            <a:tailEnd type="none" w="med" len="med"/>
          </a:ln>
          <a:effectLst/>
        </p:spPr>
      </p:cxnSp>
      <p:sp>
        <p:nvSpPr>
          <p:cNvPr id="529" name="Freeform: Shape 528">
            <a:extLst>
              <a:ext uri="{FF2B5EF4-FFF2-40B4-BE49-F238E27FC236}">
                <a16:creationId xmlns:a16="http://schemas.microsoft.com/office/drawing/2014/main" id="{848D5DAD-9DE2-4EF7-9BD6-821F9B467721}"/>
              </a:ext>
            </a:extLst>
          </p:cNvPr>
          <p:cNvSpPr/>
          <p:nvPr/>
        </p:nvSpPr>
        <p:spPr bwMode="auto">
          <a:xfrm>
            <a:off x="7728351" y="909656"/>
            <a:ext cx="2047527" cy="975158"/>
          </a:xfrm>
          <a:custGeom>
            <a:avLst/>
            <a:gdLst>
              <a:gd name="connsiteX0" fmla="*/ 0 w 2047527"/>
              <a:gd name="connsiteY0" fmla="*/ 0 h 975158"/>
              <a:gd name="connsiteX1" fmla="*/ 118477 w 2047527"/>
              <a:gd name="connsiteY1" fmla="*/ 0 h 975158"/>
              <a:gd name="connsiteX2" fmla="*/ 118477 w 2047527"/>
              <a:gd name="connsiteY2" fmla="*/ 15190 h 975158"/>
              <a:gd name="connsiteX3" fmla="*/ 185310 w 2047527"/>
              <a:gd name="connsiteY3" fmla="*/ 15190 h 975158"/>
              <a:gd name="connsiteX4" fmla="*/ 185310 w 2047527"/>
              <a:gd name="connsiteY4" fmla="*/ 30379 h 975158"/>
              <a:gd name="connsiteX5" fmla="*/ 249105 w 2047527"/>
              <a:gd name="connsiteY5" fmla="*/ 30379 h 975158"/>
              <a:gd name="connsiteX6" fmla="*/ 249105 w 2047527"/>
              <a:gd name="connsiteY6" fmla="*/ 42531 h 975158"/>
              <a:gd name="connsiteX7" fmla="*/ 312901 w 2047527"/>
              <a:gd name="connsiteY7" fmla="*/ 42531 h 975158"/>
              <a:gd name="connsiteX8" fmla="*/ 312901 w 2047527"/>
              <a:gd name="connsiteY8" fmla="*/ 88099 h 975158"/>
              <a:gd name="connsiteX9" fmla="*/ 394923 w 2047527"/>
              <a:gd name="connsiteY9" fmla="*/ 88099 h 975158"/>
              <a:gd name="connsiteX10" fmla="*/ 394923 w 2047527"/>
              <a:gd name="connsiteY10" fmla="*/ 124553 h 975158"/>
              <a:gd name="connsiteX11" fmla="*/ 458719 w 2047527"/>
              <a:gd name="connsiteY11" fmla="*/ 124553 h 975158"/>
              <a:gd name="connsiteX12" fmla="*/ 458719 w 2047527"/>
              <a:gd name="connsiteY12" fmla="*/ 139743 h 975158"/>
              <a:gd name="connsiteX13" fmla="*/ 486060 w 2047527"/>
              <a:gd name="connsiteY13" fmla="*/ 139743 h 975158"/>
              <a:gd name="connsiteX14" fmla="*/ 486060 w 2047527"/>
              <a:gd name="connsiteY14" fmla="*/ 173159 h 975158"/>
              <a:gd name="connsiteX15" fmla="*/ 504287 w 2047527"/>
              <a:gd name="connsiteY15" fmla="*/ 173159 h 975158"/>
              <a:gd name="connsiteX16" fmla="*/ 504287 w 2047527"/>
              <a:gd name="connsiteY16" fmla="*/ 197462 h 975158"/>
              <a:gd name="connsiteX17" fmla="*/ 543779 w 2047527"/>
              <a:gd name="connsiteY17" fmla="*/ 197462 h 975158"/>
              <a:gd name="connsiteX18" fmla="*/ 543779 w 2047527"/>
              <a:gd name="connsiteY18" fmla="*/ 218727 h 975158"/>
              <a:gd name="connsiteX19" fmla="*/ 543779 w 2047527"/>
              <a:gd name="connsiteY19" fmla="*/ 218727 h 975158"/>
              <a:gd name="connsiteX20" fmla="*/ 555931 w 2047527"/>
              <a:gd name="connsiteY20" fmla="*/ 230879 h 975158"/>
              <a:gd name="connsiteX21" fmla="*/ 628840 w 2047527"/>
              <a:gd name="connsiteY21" fmla="*/ 230879 h 975158"/>
              <a:gd name="connsiteX22" fmla="*/ 628840 w 2047527"/>
              <a:gd name="connsiteY22" fmla="*/ 255182 h 975158"/>
              <a:gd name="connsiteX23" fmla="*/ 650105 w 2047527"/>
              <a:gd name="connsiteY23" fmla="*/ 255182 h 975158"/>
              <a:gd name="connsiteX24" fmla="*/ 650105 w 2047527"/>
              <a:gd name="connsiteY24" fmla="*/ 273409 h 975158"/>
              <a:gd name="connsiteX25" fmla="*/ 707824 w 2047527"/>
              <a:gd name="connsiteY25" fmla="*/ 273409 h 975158"/>
              <a:gd name="connsiteX26" fmla="*/ 707824 w 2047527"/>
              <a:gd name="connsiteY26" fmla="*/ 300750 h 975158"/>
              <a:gd name="connsiteX27" fmla="*/ 735165 w 2047527"/>
              <a:gd name="connsiteY27" fmla="*/ 300750 h 975158"/>
              <a:gd name="connsiteX28" fmla="*/ 735165 w 2047527"/>
              <a:gd name="connsiteY28" fmla="*/ 358470 h 975158"/>
              <a:gd name="connsiteX29" fmla="*/ 798961 w 2047527"/>
              <a:gd name="connsiteY29" fmla="*/ 358470 h 975158"/>
              <a:gd name="connsiteX30" fmla="*/ 798961 w 2047527"/>
              <a:gd name="connsiteY30" fmla="*/ 382773 h 975158"/>
              <a:gd name="connsiteX31" fmla="*/ 817188 w 2047527"/>
              <a:gd name="connsiteY31" fmla="*/ 382773 h 975158"/>
              <a:gd name="connsiteX32" fmla="*/ 817188 w 2047527"/>
              <a:gd name="connsiteY32" fmla="*/ 479985 h 975158"/>
              <a:gd name="connsiteX33" fmla="*/ 844529 w 2047527"/>
              <a:gd name="connsiteY33" fmla="*/ 479985 h 975158"/>
              <a:gd name="connsiteX34" fmla="*/ 844529 w 2047527"/>
              <a:gd name="connsiteY34" fmla="*/ 507325 h 975158"/>
              <a:gd name="connsiteX35" fmla="*/ 944779 w 2047527"/>
              <a:gd name="connsiteY35" fmla="*/ 507325 h 975158"/>
              <a:gd name="connsiteX36" fmla="*/ 944779 w 2047527"/>
              <a:gd name="connsiteY36" fmla="*/ 562007 h 975158"/>
              <a:gd name="connsiteX37" fmla="*/ 963006 w 2047527"/>
              <a:gd name="connsiteY37" fmla="*/ 562007 h 975158"/>
              <a:gd name="connsiteX38" fmla="*/ 963006 w 2047527"/>
              <a:gd name="connsiteY38" fmla="*/ 586310 h 975158"/>
              <a:gd name="connsiteX39" fmla="*/ 996422 w 2047527"/>
              <a:gd name="connsiteY39" fmla="*/ 586310 h 975158"/>
              <a:gd name="connsiteX40" fmla="*/ 996422 w 2047527"/>
              <a:gd name="connsiteY40" fmla="*/ 610613 h 975158"/>
              <a:gd name="connsiteX41" fmla="*/ 1014650 w 2047527"/>
              <a:gd name="connsiteY41" fmla="*/ 610613 h 975158"/>
              <a:gd name="connsiteX42" fmla="*/ 1014650 w 2047527"/>
              <a:gd name="connsiteY42" fmla="*/ 634916 h 975158"/>
              <a:gd name="connsiteX43" fmla="*/ 1066294 w 2047527"/>
              <a:gd name="connsiteY43" fmla="*/ 634916 h 975158"/>
              <a:gd name="connsiteX44" fmla="*/ 1066294 w 2047527"/>
              <a:gd name="connsiteY44" fmla="*/ 656181 h 975158"/>
              <a:gd name="connsiteX45" fmla="*/ 1114899 w 2047527"/>
              <a:gd name="connsiteY45" fmla="*/ 656181 h 975158"/>
              <a:gd name="connsiteX46" fmla="*/ 1114899 w 2047527"/>
              <a:gd name="connsiteY46" fmla="*/ 695674 h 975158"/>
              <a:gd name="connsiteX47" fmla="*/ 1114899 w 2047527"/>
              <a:gd name="connsiteY47" fmla="*/ 695674 h 975158"/>
              <a:gd name="connsiteX48" fmla="*/ 1142240 w 2047527"/>
              <a:gd name="connsiteY48" fmla="*/ 695674 h 975158"/>
              <a:gd name="connsiteX49" fmla="*/ 1142240 w 2047527"/>
              <a:gd name="connsiteY49" fmla="*/ 747317 h 975158"/>
              <a:gd name="connsiteX50" fmla="*/ 1215149 w 2047527"/>
              <a:gd name="connsiteY50" fmla="*/ 747317 h 975158"/>
              <a:gd name="connsiteX51" fmla="*/ 1215149 w 2047527"/>
              <a:gd name="connsiteY51" fmla="*/ 777696 h 975158"/>
              <a:gd name="connsiteX52" fmla="*/ 1345778 w 2047527"/>
              <a:gd name="connsiteY52" fmla="*/ 777696 h 975158"/>
              <a:gd name="connsiteX53" fmla="*/ 1345778 w 2047527"/>
              <a:gd name="connsiteY53" fmla="*/ 817189 h 975158"/>
              <a:gd name="connsiteX54" fmla="*/ 1518937 w 2047527"/>
              <a:gd name="connsiteY54" fmla="*/ 817189 h 975158"/>
              <a:gd name="connsiteX55" fmla="*/ 1518937 w 2047527"/>
              <a:gd name="connsiteY55" fmla="*/ 874908 h 975158"/>
              <a:gd name="connsiteX56" fmla="*/ 1622224 w 2047527"/>
              <a:gd name="connsiteY56" fmla="*/ 874908 h 975158"/>
              <a:gd name="connsiteX57" fmla="*/ 1622224 w 2047527"/>
              <a:gd name="connsiteY57" fmla="*/ 975158 h 975158"/>
              <a:gd name="connsiteX58" fmla="*/ 2047527 w 2047527"/>
              <a:gd name="connsiteY58" fmla="*/ 975158 h 97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047527" h="975158">
                <a:moveTo>
                  <a:pt x="0" y="0"/>
                </a:moveTo>
                <a:lnTo>
                  <a:pt x="118477" y="0"/>
                </a:lnTo>
                <a:lnTo>
                  <a:pt x="118477" y="15190"/>
                </a:lnTo>
                <a:lnTo>
                  <a:pt x="185310" y="15190"/>
                </a:lnTo>
                <a:lnTo>
                  <a:pt x="185310" y="30379"/>
                </a:lnTo>
                <a:lnTo>
                  <a:pt x="249105" y="30379"/>
                </a:lnTo>
                <a:lnTo>
                  <a:pt x="249105" y="42531"/>
                </a:lnTo>
                <a:lnTo>
                  <a:pt x="312901" y="42531"/>
                </a:lnTo>
                <a:lnTo>
                  <a:pt x="312901" y="88099"/>
                </a:lnTo>
                <a:lnTo>
                  <a:pt x="394923" y="88099"/>
                </a:lnTo>
                <a:lnTo>
                  <a:pt x="394923" y="124553"/>
                </a:lnTo>
                <a:lnTo>
                  <a:pt x="458719" y="124553"/>
                </a:lnTo>
                <a:lnTo>
                  <a:pt x="458719" y="139743"/>
                </a:lnTo>
                <a:lnTo>
                  <a:pt x="486060" y="139743"/>
                </a:lnTo>
                <a:lnTo>
                  <a:pt x="486060" y="173159"/>
                </a:lnTo>
                <a:lnTo>
                  <a:pt x="504287" y="173159"/>
                </a:lnTo>
                <a:lnTo>
                  <a:pt x="504287" y="197462"/>
                </a:lnTo>
                <a:lnTo>
                  <a:pt x="543779" y="197462"/>
                </a:lnTo>
                <a:lnTo>
                  <a:pt x="543779" y="218727"/>
                </a:lnTo>
                <a:lnTo>
                  <a:pt x="543779" y="218727"/>
                </a:lnTo>
                <a:lnTo>
                  <a:pt x="555931" y="230879"/>
                </a:lnTo>
                <a:lnTo>
                  <a:pt x="628840" y="230879"/>
                </a:lnTo>
                <a:lnTo>
                  <a:pt x="628840" y="255182"/>
                </a:lnTo>
                <a:lnTo>
                  <a:pt x="650105" y="255182"/>
                </a:lnTo>
                <a:lnTo>
                  <a:pt x="650105" y="273409"/>
                </a:lnTo>
                <a:lnTo>
                  <a:pt x="707824" y="273409"/>
                </a:lnTo>
                <a:lnTo>
                  <a:pt x="707824" y="300750"/>
                </a:lnTo>
                <a:lnTo>
                  <a:pt x="735165" y="300750"/>
                </a:lnTo>
                <a:lnTo>
                  <a:pt x="735165" y="358470"/>
                </a:lnTo>
                <a:lnTo>
                  <a:pt x="798961" y="358470"/>
                </a:lnTo>
                <a:lnTo>
                  <a:pt x="798961" y="382773"/>
                </a:lnTo>
                <a:lnTo>
                  <a:pt x="817188" y="382773"/>
                </a:lnTo>
                <a:lnTo>
                  <a:pt x="817188" y="479985"/>
                </a:lnTo>
                <a:lnTo>
                  <a:pt x="844529" y="479985"/>
                </a:lnTo>
                <a:lnTo>
                  <a:pt x="844529" y="507325"/>
                </a:lnTo>
                <a:lnTo>
                  <a:pt x="944779" y="507325"/>
                </a:lnTo>
                <a:lnTo>
                  <a:pt x="944779" y="562007"/>
                </a:lnTo>
                <a:lnTo>
                  <a:pt x="963006" y="562007"/>
                </a:lnTo>
                <a:lnTo>
                  <a:pt x="963006" y="586310"/>
                </a:lnTo>
                <a:lnTo>
                  <a:pt x="996422" y="586310"/>
                </a:lnTo>
                <a:lnTo>
                  <a:pt x="996422" y="610613"/>
                </a:lnTo>
                <a:lnTo>
                  <a:pt x="1014650" y="610613"/>
                </a:lnTo>
                <a:lnTo>
                  <a:pt x="1014650" y="634916"/>
                </a:lnTo>
                <a:lnTo>
                  <a:pt x="1066294" y="634916"/>
                </a:lnTo>
                <a:lnTo>
                  <a:pt x="1066294" y="656181"/>
                </a:lnTo>
                <a:lnTo>
                  <a:pt x="1114899" y="656181"/>
                </a:lnTo>
                <a:lnTo>
                  <a:pt x="1114899" y="695674"/>
                </a:lnTo>
                <a:lnTo>
                  <a:pt x="1114899" y="695674"/>
                </a:lnTo>
                <a:lnTo>
                  <a:pt x="1142240" y="695674"/>
                </a:lnTo>
                <a:lnTo>
                  <a:pt x="1142240" y="747317"/>
                </a:lnTo>
                <a:lnTo>
                  <a:pt x="1215149" y="747317"/>
                </a:lnTo>
                <a:lnTo>
                  <a:pt x="1215149" y="777696"/>
                </a:lnTo>
                <a:lnTo>
                  <a:pt x="1345778" y="777696"/>
                </a:lnTo>
                <a:lnTo>
                  <a:pt x="1345778" y="817189"/>
                </a:lnTo>
                <a:lnTo>
                  <a:pt x="1518937" y="817189"/>
                </a:lnTo>
                <a:lnTo>
                  <a:pt x="1518937" y="874908"/>
                </a:lnTo>
                <a:lnTo>
                  <a:pt x="1622224" y="874908"/>
                </a:lnTo>
                <a:lnTo>
                  <a:pt x="1622224" y="975158"/>
                </a:lnTo>
                <a:lnTo>
                  <a:pt x="2047527" y="975158"/>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544" name="Freeform: Shape 543">
            <a:extLst>
              <a:ext uri="{FF2B5EF4-FFF2-40B4-BE49-F238E27FC236}">
                <a16:creationId xmlns:a16="http://schemas.microsoft.com/office/drawing/2014/main" id="{3F65CE77-4184-4506-90B2-0011DC53833F}"/>
              </a:ext>
            </a:extLst>
          </p:cNvPr>
          <p:cNvSpPr/>
          <p:nvPr/>
        </p:nvSpPr>
        <p:spPr bwMode="auto">
          <a:xfrm>
            <a:off x="7727970" y="2793852"/>
            <a:ext cx="1989322" cy="831273"/>
          </a:xfrm>
          <a:custGeom>
            <a:avLst/>
            <a:gdLst>
              <a:gd name="connsiteX0" fmla="*/ 0 w 1989322"/>
              <a:gd name="connsiteY0" fmla="*/ 0 h 831273"/>
              <a:gd name="connsiteX1" fmla="*/ 65928 w 1989322"/>
              <a:gd name="connsiteY1" fmla="*/ 0 h 831273"/>
              <a:gd name="connsiteX2" fmla="*/ 65928 w 1989322"/>
              <a:gd name="connsiteY2" fmla="*/ 42997 h 831273"/>
              <a:gd name="connsiteX3" fmla="*/ 134723 w 1989322"/>
              <a:gd name="connsiteY3" fmla="*/ 42997 h 831273"/>
              <a:gd name="connsiteX4" fmla="*/ 134723 w 1989322"/>
              <a:gd name="connsiteY4" fmla="*/ 57330 h 831273"/>
              <a:gd name="connsiteX5" fmla="*/ 192053 w 1989322"/>
              <a:gd name="connsiteY5" fmla="*/ 57330 h 831273"/>
              <a:gd name="connsiteX6" fmla="*/ 192053 w 1989322"/>
              <a:gd name="connsiteY6" fmla="*/ 83128 h 831273"/>
              <a:gd name="connsiteX7" fmla="*/ 217851 w 1989322"/>
              <a:gd name="connsiteY7" fmla="*/ 83128 h 831273"/>
              <a:gd name="connsiteX8" fmla="*/ 217851 w 1989322"/>
              <a:gd name="connsiteY8" fmla="*/ 103193 h 831273"/>
              <a:gd name="connsiteX9" fmla="*/ 303844 w 1989322"/>
              <a:gd name="connsiteY9" fmla="*/ 103193 h 831273"/>
              <a:gd name="connsiteX10" fmla="*/ 303844 w 1989322"/>
              <a:gd name="connsiteY10" fmla="*/ 117525 h 831273"/>
              <a:gd name="connsiteX11" fmla="*/ 398438 w 1989322"/>
              <a:gd name="connsiteY11" fmla="*/ 117525 h 831273"/>
              <a:gd name="connsiteX12" fmla="*/ 398438 w 1989322"/>
              <a:gd name="connsiteY12" fmla="*/ 131857 h 831273"/>
              <a:gd name="connsiteX13" fmla="*/ 467233 w 1989322"/>
              <a:gd name="connsiteY13" fmla="*/ 131857 h 831273"/>
              <a:gd name="connsiteX14" fmla="*/ 467233 w 1989322"/>
              <a:gd name="connsiteY14" fmla="*/ 143323 h 831273"/>
              <a:gd name="connsiteX15" fmla="*/ 498764 w 1989322"/>
              <a:gd name="connsiteY15" fmla="*/ 143323 h 831273"/>
              <a:gd name="connsiteX16" fmla="*/ 498764 w 1989322"/>
              <a:gd name="connsiteY16" fmla="*/ 163389 h 831273"/>
              <a:gd name="connsiteX17" fmla="*/ 515962 w 1989322"/>
              <a:gd name="connsiteY17" fmla="*/ 163389 h 831273"/>
              <a:gd name="connsiteX18" fmla="*/ 515962 w 1989322"/>
              <a:gd name="connsiteY18" fmla="*/ 183454 h 831273"/>
              <a:gd name="connsiteX19" fmla="*/ 561826 w 1989322"/>
              <a:gd name="connsiteY19" fmla="*/ 183454 h 831273"/>
              <a:gd name="connsiteX20" fmla="*/ 561826 w 1989322"/>
              <a:gd name="connsiteY20" fmla="*/ 200652 h 831273"/>
              <a:gd name="connsiteX21" fmla="*/ 616288 w 1989322"/>
              <a:gd name="connsiteY21" fmla="*/ 200652 h 831273"/>
              <a:gd name="connsiteX22" fmla="*/ 616288 w 1989322"/>
              <a:gd name="connsiteY22" fmla="*/ 226451 h 831273"/>
              <a:gd name="connsiteX23" fmla="*/ 690816 w 1989322"/>
              <a:gd name="connsiteY23" fmla="*/ 226451 h 831273"/>
              <a:gd name="connsiteX24" fmla="*/ 690816 w 1989322"/>
              <a:gd name="connsiteY24" fmla="*/ 237916 h 831273"/>
              <a:gd name="connsiteX25" fmla="*/ 728080 w 1989322"/>
              <a:gd name="connsiteY25" fmla="*/ 237916 h 831273"/>
              <a:gd name="connsiteX26" fmla="*/ 728080 w 1989322"/>
              <a:gd name="connsiteY26" fmla="*/ 237916 h 831273"/>
              <a:gd name="connsiteX27" fmla="*/ 728080 w 1989322"/>
              <a:gd name="connsiteY27" fmla="*/ 260848 h 831273"/>
              <a:gd name="connsiteX28" fmla="*/ 779676 w 1989322"/>
              <a:gd name="connsiteY28" fmla="*/ 260848 h 831273"/>
              <a:gd name="connsiteX29" fmla="*/ 779676 w 1989322"/>
              <a:gd name="connsiteY29" fmla="*/ 278047 h 831273"/>
              <a:gd name="connsiteX30" fmla="*/ 914400 w 1989322"/>
              <a:gd name="connsiteY30" fmla="*/ 278047 h 831273"/>
              <a:gd name="connsiteX31" fmla="*/ 914400 w 1989322"/>
              <a:gd name="connsiteY31" fmla="*/ 338242 h 831273"/>
              <a:gd name="connsiteX32" fmla="*/ 1040524 w 1989322"/>
              <a:gd name="connsiteY32" fmla="*/ 338242 h 831273"/>
              <a:gd name="connsiteX33" fmla="*/ 1040524 w 1989322"/>
              <a:gd name="connsiteY33" fmla="*/ 361174 h 831273"/>
              <a:gd name="connsiteX34" fmla="*/ 1109319 w 1989322"/>
              <a:gd name="connsiteY34" fmla="*/ 361174 h 831273"/>
              <a:gd name="connsiteX35" fmla="*/ 1109319 w 1989322"/>
              <a:gd name="connsiteY35" fmla="*/ 389839 h 831273"/>
              <a:gd name="connsiteX36" fmla="*/ 1169515 w 1989322"/>
              <a:gd name="connsiteY36" fmla="*/ 389839 h 831273"/>
              <a:gd name="connsiteX37" fmla="*/ 1169515 w 1989322"/>
              <a:gd name="connsiteY37" fmla="*/ 418503 h 831273"/>
              <a:gd name="connsiteX38" fmla="*/ 1249775 w 1989322"/>
              <a:gd name="connsiteY38" fmla="*/ 418503 h 831273"/>
              <a:gd name="connsiteX39" fmla="*/ 1249775 w 1989322"/>
              <a:gd name="connsiteY39" fmla="*/ 447168 h 831273"/>
              <a:gd name="connsiteX40" fmla="*/ 1269841 w 1989322"/>
              <a:gd name="connsiteY40" fmla="*/ 447168 h 831273"/>
              <a:gd name="connsiteX41" fmla="*/ 1269841 w 1989322"/>
              <a:gd name="connsiteY41" fmla="*/ 484432 h 831273"/>
              <a:gd name="connsiteX42" fmla="*/ 1395965 w 1989322"/>
              <a:gd name="connsiteY42" fmla="*/ 484432 h 831273"/>
              <a:gd name="connsiteX43" fmla="*/ 1395965 w 1989322"/>
              <a:gd name="connsiteY43" fmla="*/ 524562 h 831273"/>
              <a:gd name="connsiteX44" fmla="*/ 1438962 w 1989322"/>
              <a:gd name="connsiteY44" fmla="*/ 524562 h 831273"/>
              <a:gd name="connsiteX45" fmla="*/ 1438962 w 1989322"/>
              <a:gd name="connsiteY45" fmla="*/ 579025 h 831273"/>
              <a:gd name="connsiteX46" fmla="*/ 1479092 w 1989322"/>
              <a:gd name="connsiteY46" fmla="*/ 579025 h 831273"/>
              <a:gd name="connsiteX47" fmla="*/ 1479092 w 1989322"/>
              <a:gd name="connsiteY47" fmla="*/ 642087 h 831273"/>
              <a:gd name="connsiteX48" fmla="*/ 1527822 w 1989322"/>
              <a:gd name="connsiteY48" fmla="*/ 642087 h 831273"/>
              <a:gd name="connsiteX49" fmla="*/ 1527822 w 1989322"/>
              <a:gd name="connsiteY49" fmla="*/ 719481 h 831273"/>
              <a:gd name="connsiteX50" fmla="*/ 1814468 w 1989322"/>
              <a:gd name="connsiteY50" fmla="*/ 719481 h 831273"/>
              <a:gd name="connsiteX51" fmla="*/ 1814468 w 1989322"/>
              <a:gd name="connsiteY51" fmla="*/ 831273 h 831273"/>
              <a:gd name="connsiteX52" fmla="*/ 1989322 w 1989322"/>
              <a:gd name="connsiteY52" fmla="*/ 831273 h 83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989322" h="831273">
                <a:moveTo>
                  <a:pt x="0" y="0"/>
                </a:moveTo>
                <a:lnTo>
                  <a:pt x="65928" y="0"/>
                </a:lnTo>
                <a:lnTo>
                  <a:pt x="65928" y="42997"/>
                </a:lnTo>
                <a:lnTo>
                  <a:pt x="134723" y="42997"/>
                </a:lnTo>
                <a:lnTo>
                  <a:pt x="134723" y="57330"/>
                </a:lnTo>
                <a:lnTo>
                  <a:pt x="192053" y="57330"/>
                </a:lnTo>
                <a:lnTo>
                  <a:pt x="192053" y="83128"/>
                </a:lnTo>
                <a:lnTo>
                  <a:pt x="217851" y="83128"/>
                </a:lnTo>
                <a:lnTo>
                  <a:pt x="217851" y="103193"/>
                </a:lnTo>
                <a:lnTo>
                  <a:pt x="303844" y="103193"/>
                </a:lnTo>
                <a:lnTo>
                  <a:pt x="303844" y="117525"/>
                </a:lnTo>
                <a:lnTo>
                  <a:pt x="398438" y="117525"/>
                </a:lnTo>
                <a:lnTo>
                  <a:pt x="398438" y="131857"/>
                </a:lnTo>
                <a:lnTo>
                  <a:pt x="467233" y="131857"/>
                </a:lnTo>
                <a:lnTo>
                  <a:pt x="467233" y="143323"/>
                </a:lnTo>
                <a:lnTo>
                  <a:pt x="498764" y="143323"/>
                </a:lnTo>
                <a:lnTo>
                  <a:pt x="498764" y="163389"/>
                </a:lnTo>
                <a:lnTo>
                  <a:pt x="515962" y="163389"/>
                </a:lnTo>
                <a:lnTo>
                  <a:pt x="515962" y="183454"/>
                </a:lnTo>
                <a:lnTo>
                  <a:pt x="561826" y="183454"/>
                </a:lnTo>
                <a:lnTo>
                  <a:pt x="561826" y="200652"/>
                </a:lnTo>
                <a:lnTo>
                  <a:pt x="616288" y="200652"/>
                </a:lnTo>
                <a:lnTo>
                  <a:pt x="616288" y="226451"/>
                </a:lnTo>
                <a:lnTo>
                  <a:pt x="690816" y="226451"/>
                </a:lnTo>
                <a:lnTo>
                  <a:pt x="690816" y="237916"/>
                </a:lnTo>
                <a:lnTo>
                  <a:pt x="728080" y="237916"/>
                </a:lnTo>
                <a:lnTo>
                  <a:pt x="728080" y="237916"/>
                </a:lnTo>
                <a:lnTo>
                  <a:pt x="728080" y="260848"/>
                </a:lnTo>
                <a:lnTo>
                  <a:pt x="779676" y="260848"/>
                </a:lnTo>
                <a:lnTo>
                  <a:pt x="779676" y="278047"/>
                </a:lnTo>
                <a:lnTo>
                  <a:pt x="914400" y="278047"/>
                </a:lnTo>
                <a:lnTo>
                  <a:pt x="914400" y="338242"/>
                </a:lnTo>
                <a:lnTo>
                  <a:pt x="1040524" y="338242"/>
                </a:lnTo>
                <a:lnTo>
                  <a:pt x="1040524" y="361174"/>
                </a:lnTo>
                <a:lnTo>
                  <a:pt x="1109319" y="361174"/>
                </a:lnTo>
                <a:lnTo>
                  <a:pt x="1109319" y="389839"/>
                </a:lnTo>
                <a:lnTo>
                  <a:pt x="1169515" y="389839"/>
                </a:lnTo>
                <a:lnTo>
                  <a:pt x="1169515" y="418503"/>
                </a:lnTo>
                <a:lnTo>
                  <a:pt x="1249775" y="418503"/>
                </a:lnTo>
                <a:lnTo>
                  <a:pt x="1249775" y="447168"/>
                </a:lnTo>
                <a:lnTo>
                  <a:pt x="1269841" y="447168"/>
                </a:lnTo>
                <a:lnTo>
                  <a:pt x="1269841" y="484432"/>
                </a:lnTo>
                <a:lnTo>
                  <a:pt x="1395965" y="484432"/>
                </a:lnTo>
                <a:lnTo>
                  <a:pt x="1395965" y="524562"/>
                </a:lnTo>
                <a:lnTo>
                  <a:pt x="1438962" y="524562"/>
                </a:lnTo>
                <a:lnTo>
                  <a:pt x="1438962" y="579025"/>
                </a:lnTo>
                <a:lnTo>
                  <a:pt x="1479092" y="579025"/>
                </a:lnTo>
                <a:lnTo>
                  <a:pt x="1479092" y="642087"/>
                </a:lnTo>
                <a:lnTo>
                  <a:pt x="1527822" y="642087"/>
                </a:lnTo>
                <a:lnTo>
                  <a:pt x="1527822" y="719481"/>
                </a:lnTo>
                <a:lnTo>
                  <a:pt x="1814468" y="719481"/>
                </a:lnTo>
                <a:lnTo>
                  <a:pt x="1814468" y="831273"/>
                </a:lnTo>
                <a:lnTo>
                  <a:pt x="1989322" y="831273"/>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546" name="Straight Connector 545">
            <a:extLst>
              <a:ext uri="{FF2B5EF4-FFF2-40B4-BE49-F238E27FC236}">
                <a16:creationId xmlns:a16="http://schemas.microsoft.com/office/drawing/2014/main" id="{FCE81CC6-9286-4B14-96D5-4D3DC76DF735}"/>
              </a:ext>
            </a:extLst>
          </p:cNvPr>
          <p:cNvCxnSpPr/>
          <p:nvPr/>
        </p:nvCxnSpPr>
        <p:spPr bwMode="auto">
          <a:xfrm>
            <a:off x="8134011" y="296999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47" name="Straight Connector 546">
            <a:extLst>
              <a:ext uri="{FF2B5EF4-FFF2-40B4-BE49-F238E27FC236}">
                <a16:creationId xmlns:a16="http://schemas.microsoft.com/office/drawing/2014/main" id="{B891AB1F-B190-44BC-A787-C2B93CD74A26}"/>
              </a:ext>
            </a:extLst>
          </p:cNvPr>
          <p:cNvCxnSpPr/>
          <p:nvPr/>
        </p:nvCxnSpPr>
        <p:spPr bwMode="auto">
          <a:xfrm>
            <a:off x="7926209" y="2849238"/>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48" name="Straight Connector 547">
            <a:extLst>
              <a:ext uri="{FF2B5EF4-FFF2-40B4-BE49-F238E27FC236}">
                <a16:creationId xmlns:a16="http://schemas.microsoft.com/office/drawing/2014/main" id="{81BB8660-0572-4EE1-88E7-0740F4D3036F}"/>
              </a:ext>
            </a:extLst>
          </p:cNvPr>
          <p:cNvCxnSpPr/>
          <p:nvPr/>
        </p:nvCxnSpPr>
        <p:spPr bwMode="auto">
          <a:xfrm>
            <a:off x="8108938" y="2936621"/>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549" name="Straight Connector 548">
            <a:extLst>
              <a:ext uri="{FF2B5EF4-FFF2-40B4-BE49-F238E27FC236}">
                <a16:creationId xmlns:a16="http://schemas.microsoft.com/office/drawing/2014/main" id="{8E1A6796-3FE4-42EB-A8FB-E2D019CF0E03}"/>
              </a:ext>
            </a:extLst>
          </p:cNvPr>
          <p:cNvCxnSpPr/>
          <p:nvPr/>
        </p:nvCxnSpPr>
        <p:spPr bwMode="auto">
          <a:xfrm>
            <a:off x="8155617" y="297000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50" name="Straight Connector 549">
            <a:extLst>
              <a:ext uri="{FF2B5EF4-FFF2-40B4-BE49-F238E27FC236}">
                <a16:creationId xmlns:a16="http://schemas.microsoft.com/office/drawing/2014/main" id="{D45366A6-75A8-4474-92E8-A3AB8B6A5A18}"/>
              </a:ext>
            </a:extLst>
          </p:cNvPr>
          <p:cNvCxnSpPr/>
          <p:nvPr/>
        </p:nvCxnSpPr>
        <p:spPr bwMode="auto">
          <a:xfrm>
            <a:off x="8243078" y="3008539"/>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551" name="Straight Connector 550">
            <a:extLst>
              <a:ext uri="{FF2B5EF4-FFF2-40B4-BE49-F238E27FC236}">
                <a16:creationId xmlns:a16="http://schemas.microsoft.com/office/drawing/2014/main" id="{37D4B4AB-DBFB-418A-A73B-F6C0476D0B0A}"/>
              </a:ext>
            </a:extLst>
          </p:cNvPr>
          <p:cNvCxnSpPr/>
          <p:nvPr/>
        </p:nvCxnSpPr>
        <p:spPr bwMode="auto">
          <a:xfrm>
            <a:off x="8191614" y="2991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52" name="Straight Connector 551">
            <a:extLst>
              <a:ext uri="{FF2B5EF4-FFF2-40B4-BE49-F238E27FC236}">
                <a16:creationId xmlns:a16="http://schemas.microsoft.com/office/drawing/2014/main" id="{22554383-11D4-4C95-A8E4-80326C28EDE0}"/>
              </a:ext>
            </a:extLst>
          </p:cNvPr>
          <p:cNvCxnSpPr/>
          <p:nvPr/>
        </p:nvCxnSpPr>
        <p:spPr bwMode="auto">
          <a:xfrm>
            <a:off x="8295994" y="3034645"/>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53" name="Straight Connector 552">
            <a:extLst>
              <a:ext uri="{FF2B5EF4-FFF2-40B4-BE49-F238E27FC236}">
                <a16:creationId xmlns:a16="http://schemas.microsoft.com/office/drawing/2014/main" id="{04B2D648-4AA6-45E6-8E51-5D506BAC112C}"/>
              </a:ext>
            </a:extLst>
          </p:cNvPr>
          <p:cNvCxnSpPr/>
          <p:nvPr/>
        </p:nvCxnSpPr>
        <p:spPr bwMode="auto">
          <a:xfrm>
            <a:off x="8267265" y="3010269"/>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54" name="Straight Connector 553">
            <a:extLst>
              <a:ext uri="{FF2B5EF4-FFF2-40B4-BE49-F238E27FC236}">
                <a16:creationId xmlns:a16="http://schemas.microsoft.com/office/drawing/2014/main" id="{DA494E8C-FFB2-4680-B830-54C3FC6F50F9}"/>
              </a:ext>
            </a:extLst>
          </p:cNvPr>
          <p:cNvCxnSpPr/>
          <p:nvPr/>
        </p:nvCxnSpPr>
        <p:spPr bwMode="auto">
          <a:xfrm>
            <a:off x="8370784" y="3087509"/>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55" name="Straight Connector 554">
            <a:extLst>
              <a:ext uri="{FF2B5EF4-FFF2-40B4-BE49-F238E27FC236}">
                <a16:creationId xmlns:a16="http://schemas.microsoft.com/office/drawing/2014/main" id="{846A637A-F3D2-4897-8051-DCBE9122F406}"/>
              </a:ext>
            </a:extLst>
          </p:cNvPr>
          <p:cNvCxnSpPr/>
          <p:nvPr/>
        </p:nvCxnSpPr>
        <p:spPr bwMode="auto">
          <a:xfrm>
            <a:off x="8302739" y="3039499"/>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556" name="Straight Connector 555">
            <a:extLst>
              <a:ext uri="{FF2B5EF4-FFF2-40B4-BE49-F238E27FC236}">
                <a16:creationId xmlns:a16="http://schemas.microsoft.com/office/drawing/2014/main" id="{48086597-43F7-4C6D-81E8-D6631405508A}"/>
              </a:ext>
            </a:extLst>
          </p:cNvPr>
          <p:cNvCxnSpPr/>
          <p:nvPr/>
        </p:nvCxnSpPr>
        <p:spPr bwMode="auto">
          <a:xfrm>
            <a:off x="8486135" y="3150446"/>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557" name="Straight Connector 556">
            <a:extLst>
              <a:ext uri="{FF2B5EF4-FFF2-40B4-BE49-F238E27FC236}">
                <a16:creationId xmlns:a16="http://schemas.microsoft.com/office/drawing/2014/main" id="{731DA3A6-E8DE-4AB9-A739-2B66615C1315}"/>
              </a:ext>
            </a:extLst>
          </p:cNvPr>
          <p:cNvCxnSpPr/>
          <p:nvPr/>
        </p:nvCxnSpPr>
        <p:spPr bwMode="auto">
          <a:xfrm>
            <a:off x="8834260" y="333261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58" name="Straight Connector 557">
            <a:extLst>
              <a:ext uri="{FF2B5EF4-FFF2-40B4-BE49-F238E27FC236}">
                <a16:creationId xmlns:a16="http://schemas.microsoft.com/office/drawing/2014/main" id="{86C2698A-9989-4941-99E0-DD10DD3BFAE6}"/>
              </a:ext>
            </a:extLst>
          </p:cNvPr>
          <p:cNvCxnSpPr/>
          <p:nvPr/>
        </p:nvCxnSpPr>
        <p:spPr bwMode="auto">
          <a:xfrm>
            <a:off x="8747192" y="3307873"/>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559" name="Straight Connector 558">
            <a:extLst>
              <a:ext uri="{FF2B5EF4-FFF2-40B4-BE49-F238E27FC236}">
                <a16:creationId xmlns:a16="http://schemas.microsoft.com/office/drawing/2014/main" id="{2AA0D6D8-DFAD-4393-A407-C8CAA42536A7}"/>
              </a:ext>
            </a:extLst>
          </p:cNvPr>
          <p:cNvCxnSpPr/>
          <p:nvPr/>
        </p:nvCxnSpPr>
        <p:spPr bwMode="auto">
          <a:xfrm>
            <a:off x="8713430" y="329479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0" name="Straight Connector 559">
            <a:extLst>
              <a:ext uri="{FF2B5EF4-FFF2-40B4-BE49-F238E27FC236}">
                <a16:creationId xmlns:a16="http://schemas.microsoft.com/office/drawing/2014/main" id="{774EF04D-A58F-4993-B14A-A9E5D720F76F}"/>
              </a:ext>
            </a:extLst>
          </p:cNvPr>
          <p:cNvCxnSpPr/>
          <p:nvPr/>
        </p:nvCxnSpPr>
        <p:spPr bwMode="auto">
          <a:xfrm>
            <a:off x="8683333" y="325758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1" name="Straight Connector 560">
            <a:extLst>
              <a:ext uri="{FF2B5EF4-FFF2-40B4-BE49-F238E27FC236}">
                <a16:creationId xmlns:a16="http://schemas.microsoft.com/office/drawing/2014/main" id="{723BD6FC-4881-45D2-870C-D9A46249770B}"/>
              </a:ext>
            </a:extLst>
          </p:cNvPr>
          <p:cNvCxnSpPr/>
          <p:nvPr/>
        </p:nvCxnSpPr>
        <p:spPr bwMode="auto">
          <a:xfrm>
            <a:off x="8639524" y="3229249"/>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2" name="Straight Connector 561">
            <a:extLst>
              <a:ext uri="{FF2B5EF4-FFF2-40B4-BE49-F238E27FC236}">
                <a16:creationId xmlns:a16="http://schemas.microsoft.com/office/drawing/2014/main" id="{5D2E8D7C-9F1C-40EA-99CC-079E99AF3D96}"/>
              </a:ext>
            </a:extLst>
          </p:cNvPr>
          <p:cNvCxnSpPr/>
          <p:nvPr/>
        </p:nvCxnSpPr>
        <p:spPr bwMode="auto">
          <a:xfrm>
            <a:off x="8619827" y="3220978"/>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3" name="Straight Connector 562">
            <a:extLst>
              <a:ext uri="{FF2B5EF4-FFF2-40B4-BE49-F238E27FC236}">
                <a16:creationId xmlns:a16="http://schemas.microsoft.com/office/drawing/2014/main" id="{A005B1B5-D3BA-488B-A1B7-6F4857D93D89}"/>
              </a:ext>
            </a:extLst>
          </p:cNvPr>
          <p:cNvCxnSpPr/>
          <p:nvPr/>
        </p:nvCxnSpPr>
        <p:spPr bwMode="auto">
          <a:xfrm>
            <a:off x="8397509" y="3087326"/>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564" name="Straight Connector 563">
            <a:extLst>
              <a:ext uri="{FF2B5EF4-FFF2-40B4-BE49-F238E27FC236}">
                <a16:creationId xmlns:a16="http://schemas.microsoft.com/office/drawing/2014/main" id="{605AF76C-AF43-4BA2-B53F-1CC35641DA4D}"/>
              </a:ext>
            </a:extLst>
          </p:cNvPr>
          <p:cNvCxnSpPr/>
          <p:nvPr/>
        </p:nvCxnSpPr>
        <p:spPr bwMode="auto">
          <a:xfrm>
            <a:off x="8446685" y="314592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5" name="Straight Connector 564">
            <a:extLst>
              <a:ext uri="{FF2B5EF4-FFF2-40B4-BE49-F238E27FC236}">
                <a16:creationId xmlns:a16="http://schemas.microsoft.com/office/drawing/2014/main" id="{6A432112-78C8-449A-90CA-8C39E59307FF}"/>
              </a:ext>
            </a:extLst>
          </p:cNvPr>
          <p:cNvCxnSpPr/>
          <p:nvPr/>
        </p:nvCxnSpPr>
        <p:spPr bwMode="auto">
          <a:xfrm>
            <a:off x="8523934" y="317410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6" name="Straight Connector 565">
            <a:extLst>
              <a:ext uri="{FF2B5EF4-FFF2-40B4-BE49-F238E27FC236}">
                <a16:creationId xmlns:a16="http://schemas.microsoft.com/office/drawing/2014/main" id="{3CADD3E1-301A-43DF-B838-9CC34D104D43}"/>
              </a:ext>
            </a:extLst>
          </p:cNvPr>
          <p:cNvCxnSpPr/>
          <p:nvPr/>
        </p:nvCxnSpPr>
        <p:spPr bwMode="auto">
          <a:xfrm>
            <a:off x="8506695" y="316038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7" name="Straight Connector 566">
            <a:extLst>
              <a:ext uri="{FF2B5EF4-FFF2-40B4-BE49-F238E27FC236}">
                <a16:creationId xmlns:a16="http://schemas.microsoft.com/office/drawing/2014/main" id="{3785DFB0-5916-4C3D-A8BD-88A31FC2C4BC}"/>
              </a:ext>
            </a:extLst>
          </p:cNvPr>
          <p:cNvCxnSpPr/>
          <p:nvPr/>
        </p:nvCxnSpPr>
        <p:spPr bwMode="auto">
          <a:xfrm>
            <a:off x="8586060" y="3221972"/>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568" name="Straight Connector 92">
            <a:extLst>
              <a:ext uri="{FF2B5EF4-FFF2-40B4-BE49-F238E27FC236}">
                <a16:creationId xmlns:a16="http://schemas.microsoft.com/office/drawing/2014/main" id="{CDDB42DE-0762-4F65-BE71-FA04973BC141}"/>
              </a:ext>
            </a:extLst>
          </p:cNvPr>
          <p:cNvCxnSpPr>
            <a:cxnSpLocks noChangeShapeType="1"/>
          </p:cNvCxnSpPr>
          <p:nvPr/>
        </p:nvCxnSpPr>
        <p:spPr bwMode="auto">
          <a:xfrm>
            <a:off x="8124059" y="2859846"/>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69" name="Straight Connector 94">
            <a:extLst>
              <a:ext uri="{FF2B5EF4-FFF2-40B4-BE49-F238E27FC236}">
                <a16:creationId xmlns:a16="http://schemas.microsoft.com/office/drawing/2014/main" id="{FDA0C9BC-B0DA-41BD-BEA8-46681430D89C}"/>
              </a:ext>
            </a:extLst>
          </p:cNvPr>
          <p:cNvCxnSpPr>
            <a:cxnSpLocks noChangeShapeType="1"/>
          </p:cNvCxnSpPr>
          <p:nvPr/>
        </p:nvCxnSpPr>
        <p:spPr bwMode="auto">
          <a:xfrm>
            <a:off x="8367918" y="2966705"/>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0" name="Straight Connector 95">
            <a:extLst>
              <a:ext uri="{FF2B5EF4-FFF2-40B4-BE49-F238E27FC236}">
                <a16:creationId xmlns:a16="http://schemas.microsoft.com/office/drawing/2014/main" id="{B51DE406-4D87-46D0-9B2A-010BBEB2DFF4}"/>
              </a:ext>
            </a:extLst>
          </p:cNvPr>
          <p:cNvCxnSpPr>
            <a:cxnSpLocks noChangeShapeType="1"/>
          </p:cNvCxnSpPr>
          <p:nvPr/>
        </p:nvCxnSpPr>
        <p:spPr bwMode="auto">
          <a:xfrm>
            <a:off x="8205614" y="2884539"/>
            <a:ext cx="0" cy="42942"/>
          </a:xfrm>
          <a:prstGeom prst="line">
            <a:avLst/>
          </a:prstGeom>
          <a:noFill/>
          <a:ln w="57150" algn="ctr">
            <a:solidFill>
              <a:schemeClr val="accent1"/>
            </a:solidFill>
            <a:round/>
            <a:headEnd/>
            <a:tailEnd/>
          </a:ln>
          <a:extLst>
            <a:ext uri="{909E8E84-426E-40DD-AFC4-6F175D3DCCD1}">
              <a14:hiddenFill xmlns:a14="http://schemas.microsoft.com/office/drawing/2010/main">
                <a:noFill/>
              </a14:hiddenFill>
            </a:ext>
          </a:extLst>
        </p:spPr>
      </p:cxnSp>
      <p:cxnSp>
        <p:nvCxnSpPr>
          <p:cNvPr id="571" name="Straight Connector 96">
            <a:extLst>
              <a:ext uri="{FF2B5EF4-FFF2-40B4-BE49-F238E27FC236}">
                <a16:creationId xmlns:a16="http://schemas.microsoft.com/office/drawing/2014/main" id="{3D1FA2DF-3DEC-4159-88BE-FFE925F21B74}"/>
              </a:ext>
            </a:extLst>
          </p:cNvPr>
          <p:cNvCxnSpPr>
            <a:cxnSpLocks noChangeShapeType="1"/>
          </p:cNvCxnSpPr>
          <p:nvPr/>
        </p:nvCxnSpPr>
        <p:spPr bwMode="auto">
          <a:xfrm>
            <a:off x="8175276" y="287070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2" name="Straight Connector 97">
            <a:extLst>
              <a:ext uri="{FF2B5EF4-FFF2-40B4-BE49-F238E27FC236}">
                <a16:creationId xmlns:a16="http://schemas.microsoft.com/office/drawing/2014/main" id="{3E7FAECB-AA49-469A-9658-BFC2A8F6C372}"/>
              </a:ext>
            </a:extLst>
          </p:cNvPr>
          <p:cNvCxnSpPr>
            <a:cxnSpLocks noChangeShapeType="1"/>
          </p:cNvCxnSpPr>
          <p:nvPr/>
        </p:nvCxnSpPr>
        <p:spPr bwMode="auto">
          <a:xfrm>
            <a:off x="8245694" y="290741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3" name="Straight Connector 98">
            <a:extLst>
              <a:ext uri="{FF2B5EF4-FFF2-40B4-BE49-F238E27FC236}">
                <a16:creationId xmlns:a16="http://schemas.microsoft.com/office/drawing/2014/main" id="{BE03AEAA-F62E-46A1-AE23-B32C59323B4F}"/>
              </a:ext>
            </a:extLst>
          </p:cNvPr>
          <p:cNvCxnSpPr>
            <a:cxnSpLocks noChangeShapeType="1"/>
          </p:cNvCxnSpPr>
          <p:nvPr/>
        </p:nvCxnSpPr>
        <p:spPr bwMode="auto">
          <a:xfrm>
            <a:off x="8400375" y="2965537"/>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4" name="Straight Connector 99">
            <a:extLst>
              <a:ext uri="{FF2B5EF4-FFF2-40B4-BE49-F238E27FC236}">
                <a16:creationId xmlns:a16="http://schemas.microsoft.com/office/drawing/2014/main" id="{3E21918B-37AD-4850-920E-B49293402EA5}"/>
              </a:ext>
            </a:extLst>
          </p:cNvPr>
          <p:cNvCxnSpPr>
            <a:cxnSpLocks noChangeShapeType="1"/>
          </p:cNvCxnSpPr>
          <p:nvPr/>
        </p:nvCxnSpPr>
        <p:spPr bwMode="auto">
          <a:xfrm>
            <a:off x="8305605" y="294069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5" name="Straight Connector 100">
            <a:extLst>
              <a:ext uri="{FF2B5EF4-FFF2-40B4-BE49-F238E27FC236}">
                <a16:creationId xmlns:a16="http://schemas.microsoft.com/office/drawing/2014/main" id="{396896A4-9C68-4B00-AFFB-C44FA744537B}"/>
              </a:ext>
            </a:extLst>
          </p:cNvPr>
          <p:cNvCxnSpPr>
            <a:cxnSpLocks noChangeShapeType="1"/>
          </p:cNvCxnSpPr>
          <p:nvPr/>
        </p:nvCxnSpPr>
        <p:spPr bwMode="auto">
          <a:xfrm>
            <a:off x="8421998" y="2968633"/>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6" name="Straight Connector 101">
            <a:extLst>
              <a:ext uri="{FF2B5EF4-FFF2-40B4-BE49-F238E27FC236}">
                <a16:creationId xmlns:a16="http://schemas.microsoft.com/office/drawing/2014/main" id="{C4D2846E-187E-4A1B-99C6-98AFA2D6C531}"/>
              </a:ext>
            </a:extLst>
          </p:cNvPr>
          <p:cNvCxnSpPr>
            <a:cxnSpLocks noChangeShapeType="1"/>
          </p:cNvCxnSpPr>
          <p:nvPr/>
        </p:nvCxnSpPr>
        <p:spPr bwMode="auto">
          <a:xfrm>
            <a:off x="8474703" y="300042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7" name="Straight Connector 102">
            <a:extLst>
              <a:ext uri="{FF2B5EF4-FFF2-40B4-BE49-F238E27FC236}">
                <a16:creationId xmlns:a16="http://schemas.microsoft.com/office/drawing/2014/main" id="{5AD9BAB2-BE4B-4BBC-B935-2AAD74967AE2}"/>
              </a:ext>
            </a:extLst>
          </p:cNvPr>
          <p:cNvCxnSpPr>
            <a:cxnSpLocks noChangeShapeType="1"/>
          </p:cNvCxnSpPr>
          <p:nvPr/>
        </p:nvCxnSpPr>
        <p:spPr bwMode="auto">
          <a:xfrm>
            <a:off x="8438644" y="2981746"/>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8" name="Straight Connector 103">
            <a:extLst>
              <a:ext uri="{FF2B5EF4-FFF2-40B4-BE49-F238E27FC236}">
                <a16:creationId xmlns:a16="http://schemas.microsoft.com/office/drawing/2014/main" id="{3A0A0329-0AEE-44D9-BF3F-A1B8D7D35782}"/>
              </a:ext>
            </a:extLst>
          </p:cNvPr>
          <p:cNvCxnSpPr>
            <a:cxnSpLocks noChangeShapeType="1"/>
          </p:cNvCxnSpPr>
          <p:nvPr/>
        </p:nvCxnSpPr>
        <p:spPr bwMode="auto">
          <a:xfrm>
            <a:off x="8619827" y="301989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79" name="Straight Connector 104">
            <a:extLst>
              <a:ext uri="{FF2B5EF4-FFF2-40B4-BE49-F238E27FC236}">
                <a16:creationId xmlns:a16="http://schemas.microsoft.com/office/drawing/2014/main" id="{B010E7D2-2D7F-4414-8BC9-9ABF3CD028BC}"/>
              </a:ext>
            </a:extLst>
          </p:cNvPr>
          <p:cNvCxnSpPr>
            <a:cxnSpLocks noChangeShapeType="1"/>
          </p:cNvCxnSpPr>
          <p:nvPr/>
        </p:nvCxnSpPr>
        <p:spPr bwMode="auto">
          <a:xfrm>
            <a:off x="8587430" y="3019280"/>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0" name="Straight Connector 105">
            <a:extLst>
              <a:ext uri="{FF2B5EF4-FFF2-40B4-BE49-F238E27FC236}">
                <a16:creationId xmlns:a16="http://schemas.microsoft.com/office/drawing/2014/main" id="{AF7C57F5-6892-48C6-AA58-46085FC87D98}"/>
              </a:ext>
            </a:extLst>
          </p:cNvPr>
          <p:cNvCxnSpPr>
            <a:cxnSpLocks noChangeShapeType="1"/>
          </p:cNvCxnSpPr>
          <p:nvPr/>
        </p:nvCxnSpPr>
        <p:spPr bwMode="auto">
          <a:xfrm>
            <a:off x="8813551" y="310204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1" name="Straight Connector 106">
            <a:extLst>
              <a:ext uri="{FF2B5EF4-FFF2-40B4-BE49-F238E27FC236}">
                <a16:creationId xmlns:a16="http://schemas.microsoft.com/office/drawing/2014/main" id="{D8EB918C-4C22-4F45-AEEC-6550CA76C61A}"/>
              </a:ext>
            </a:extLst>
          </p:cNvPr>
          <p:cNvCxnSpPr>
            <a:cxnSpLocks noChangeShapeType="1"/>
          </p:cNvCxnSpPr>
          <p:nvPr/>
        </p:nvCxnSpPr>
        <p:spPr bwMode="auto">
          <a:xfrm>
            <a:off x="8509561" y="3010091"/>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2" name="Straight Connector 107">
            <a:extLst>
              <a:ext uri="{FF2B5EF4-FFF2-40B4-BE49-F238E27FC236}">
                <a16:creationId xmlns:a16="http://schemas.microsoft.com/office/drawing/2014/main" id="{0438CDED-F30E-478E-81AE-8F80C9A5620D}"/>
              </a:ext>
            </a:extLst>
          </p:cNvPr>
          <p:cNvCxnSpPr>
            <a:cxnSpLocks noChangeShapeType="1"/>
          </p:cNvCxnSpPr>
          <p:nvPr/>
        </p:nvCxnSpPr>
        <p:spPr bwMode="auto">
          <a:xfrm>
            <a:off x="8761755" y="3087326"/>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3" name="Straight Connector 108">
            <a:extLst>
              <a:ext uri="{FF2B5EF4-FFF2-40B4-BE49-F238E27FC236}">
                <a16:creationId xmlns:a16="http://schemas.microsoft.com/office/drawing/2014/main" id="{372F8F3D-2AE7-46B3-9F99-2C8B7575F40D}"/>
              </a:ext>
            </a:extLst>
          </p:cNvPr>
          <p:cNvCxnSpPr>
            <a:cxnSpLocks noChangeShapeType="1"/>
          </p:cNvCxnSpPr>
          <p:nvPr/>
        </p:nvCxnSpPr>
        <p:spPr bwMode="auto">
          <a:xfrm>
            <a:off x="8719514" y="309305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4" name="Straight Connector 109">
            <a:extLst>
              <a:ext uri="{FF2B5EF4-FFF2-40B4-BE49-F238E27FC236}">
                <a16:creationId xmlns:a16="http://schemas.microsoft.com/office/drawing/2014/main" id="{2578C7C5-CBBA-425B-B2E2-A55C194EEF75}"/>
              </a:ext>
            </a:extLst>
          </p:cNvPr>
          <p:cNvCxnSpPr>
            <a:cxnSpLocks noChangeShapeType="1"/>
          </p:cNvCxnSpPr>
          <p:nvPr/>
        </p:nvCxnSpPr>
        <p:spPr bwMode="auto">
          <a:xfrm>
            <a:off x="9384790" y="3457221"/>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5" name="Straight Connector 110">
            <a:extLst>
              <a:ext uri="{FF2B5EF4-FFF2-40B4-BE49-F238E27FC236}">
                <a16:creationId xmlns:a16="http://schemas.microsoft.com/office/drawing/2014/main" id="{86120D78-A86F-4EBE-AD5F-B415BB9FD3E2}"/>
              </a:ext>
            </a:extLst>
          </p:cNvPr>
          <p:cNvCxnSpPr>
            <a:cxnSpLocks noChangeShapeType="1"/>
          </p:cNvCxnSpPr>
          <p:nvPr/>
        </p:nvCxnSpPr>
        <p:spPr bwMode="auto">
          <a:xfrm>
            <a:off x="8958611" y="3154597"/>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6" name="Straight Connector 111">
            <a:extLst>
              <a:ext uri="{FF2B5EF4-FFF2-40B4-BE49-F238E27FC236}">
                <a16:creationId xmlns:a16="http://schemas.microsoft.com/office/drawing/2014/main" id="{3BE88242-248E-498A-BBEE-2F68A7708965}"/>
              </a:ext>
            </a:extLst>
          </p:cNvPr>
          <p:cNvCxnSpPr>
            <a:cxnSpLocks noChangeShapeType="1"/>
          </p:cNvCxnSpPr>
          <p:nvPr/>
        </p:nvCxnSpPr>
        <p:spPr bwMode="auto">
          <a:xfrm>
            <a:off x="8793983" y="3103672"/>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7" name="Straight Connector 112">
            <a:extLst>
              <a:ext uri="{FF2B5EF4-FFF2-40B4-BE49-F238E27FC236}">
                <a16:creationId xmlns:a16="http://schemas.microsoft.com/office/drawing/2014/main" id="{868EFDDB-A3C6-4BB1-A82E-6481B59C5B46}"/>
              </a:ext>
            </a:extLst>
          </p:cNvPr>
          <p:cNvCxnSpPr>
            <a:cxnSpLocks noChangeShapeType="1"/>
          </p:cNvCxnSpPr>
          <p:nvPr/>
        </p:nvCxnSpPr>
        <p:spPr bwMode="auto">
          <a:xfrm>
            <a:off x="9195411" y="332081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8" name="Straight Connector 114">
            <a:extLst>
              <a:ext uri="{FF2B5EF4-FFF2-40B4-BE49-F238E27FC236}">
                <a16:creationId xmlns:a16="http://schemas.microsoft.com/office/drawing/2014/main" id="{B99CE28C-225F-4FEC-93FD-D7BE4A9B99E9}"/>
              </a:ext>
            </a:extLst>
          </p:cNvPr>
          <p:cNvCxnSpPr>
            <a:cxnSpLocks noChangeShapeType="1"/>
          </p:cNvCxnSpPr>
          <p:nvPr/>
        </p:nvCxnSpPr>
        <p:spPr bwMode="auto">
          <a:xfrm>
            <a:off x="9058104" y="322166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89" name="Straight Connector 115">
            <a:extLst>
              <a:ext uri="{FF2B5EF4-FFF2-40B4-BE49-F238E27FC236}">
                <a16:creationId xmlns:a16="http://schemas.microsoft.com/office/drawing/2014/main" id="{5CDF735B-F560-4F6D-9FE7-8D8153A83AD8}"/>
              </a:ext>
            </a:extLst>
          </p:cNvPr>
          <p:cNvCxnSpPr>
            <a:cxnSpLocks noChangeShapeType="1"/>
          </p:cNvCxnSpPr>
          <p:nvPr/>
        </p:nvCxnSpPr>
        <p:spPr bwMode="auto">
          <a:xfrm>
            <a:off x="8893420" y="3133324"/>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0" name="Straight Connector 116">
            <a:extLst>
              <a:ext uri="{FF2B5EF4-FFF2-40B4-BE49-F238E27FC236}">
                <a16:creationId xmlns:a16="http://schemas.microsoft.com/office/drawing/2014/main" id="{BF21D7F0-E4DE-4CE7-B4B0-1DC07904D200}"/>
              </a:ext>
            </a:extLst>
          </p:cNvPr>
          <p:cNvCxnSpPr>
            <a:cxnSpLocks noChangeShapeType="1"/>
          </p:cNvCxnSpPr>
          <p:nvPr/>
        </p:nvCxnSpPr>
        <p:spPr bwMode="auto">
          <a:xfrm>
            <a:off x="9115011" y="322166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1" name="Straight Connector 117">
            <a:extLst>
              <a:ext uri="{FF2B5EF4-FFF2-40B4-BE49-F238E27FC236}">
                <a16:creationId xmlns:a16="http://schemas.microsoft.com/office/drawing/2014/main" id="{9105F3D1-8F51-45F9-8374-2493166238B7}"/>
              </a:ext>
            </a:extLst>
          </p:cNvPr>
          <p:cNvCxnSpPr>
            <a:cxnSpLocks noChangeShapeType="1"/>
          </p:cNvCxnSpPr>
          <p:nvPr/>
        </p:nvCxnSpPr>
        <p:spPr bwMode="auto">
          <a:xfrm>
            <a:off x="9035332" y="322166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2" name="Straight Connector 118">
            <a:extLst>
              <a:ext uri="{FF2B5EF4-FFF2-40B4-BE49-F238E27FC236}">
                <a16:creationId xmlns:a16="http://schemas.microsoft.com/office/drawing/2014/main" id="{0061F3C6-7F81-4318-9083-DD5D852D02E9}"/>
              </a:ext>
            </a:extLst>
          </p:cNvPr>
          <p:cNvCxnSpPr>
            <a:cxnSpLocks noChangeShapeType="1"/>
          </p:cNvCxnSpPr>
          <p:nvPr/>
        </p:nvCxnSpPr>
        <p:spPr bwMode="auto">
          <a:xfrm>
            <a:off x="9492281" y="3455739"/>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3" name="Straight Connector 119">
            <a:extLst>
              <a:ext uri="{FF2B5EF4-FFF2-40B4-BE49-F238E27FC236}">
                <a16:creationId xmlns:a16="http://schemas.microsoft.com/office/drawing/2014/main" id="{263B2CDF-B200-4248-9D33-5EC235574D55}"/>
              </a:ext>
            </a:extLst>
          </p:cNvPr>
          <p:cNvCxnSpPr>
            <a:cxnSpLocks noChangeShapeType="1"/>
          </p:cNvCxnSpPr>
          <p:nvPr/>
        </p:nvCxnSpPr>
        <p:spPr bwMode="auto">
          <a:xfrm>
            <a:off x="9561218" y="356715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4" name="Straight Connector 120">
            <a:extLst>
              <a:ext uri="{FF2B5EF4-FFF2-40B4-BE49-F238E27FC236}">
                <a16:creationId xmlns:a16="http://schemas.microsoft.com/office/drawing/2014/main" id="{0BC6A398-E7E9-4CBE-9408-188783574772}"/>
              </a:ext>
            </a:extLst>
          </p:cNvPr>
          <p:cNvCxnSpPr>
            <a:cxnSpLocks noChangeShapeType="1"/>
          </p:cNvCxnSpPr>
          <p:nvPr/>
        </p:nvCxnSpPr>
        <p:spPr bwMode="auto">
          <a:xfrm>
            <a:off x="9701577" y="3569303"/>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5" name="Straight Connector 121">
            <a:extLst>
              <a:ext uri="{FF2B5EF4-FFF2-40B4-BE49-F238E27FC236}">
                <a16:creationId xmlns:a16="http://schemas.microsoft.com/office/drawing/2014/main" id="{FDEE5B04-AB54-4F27-B1CD-60F391968C8B}"/>
              </a:ext>
            </a:extLst>
          </p:cNvPr>
          <p:cNvCxnSpPr>
            <a:cxnSpLocks noChangeShapeType="1"/>
          </p:cNvCxnSpPr>
          <p:nvPr/>
        </p:nvCxnSpPr>
        <p:spPr bwMode="auto">
          <a:xfrm>
            <a:off x="9635767" y="3570359"/>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6" name="Straight Connector 122">
            <a:extLst>
              <a:ext uri="{FF2B5EF4-FFF2-40B4-BE49-F238E27FC236}">
                <a16:creationId xmlns:a16="http://schemas.microsoft.com/office/drawing/2014/main" id="{47A65C50-5D0E-4D71-9A48-C6ED0725711D}"/>
              </a:ext>
            </a:extLst>
          </p:cNvPr>
          <p:cNvCxnSpPr>
            <a:cxnSpLocks noChangeShapeType="1"/>
          </p:cNvCxnSpPr>
          <p:nvPr/>
        </p:nvCxnSpPr>
        <p:spPr bwMode="auto">
          <a:xfrm>
            <a:off x="9543222" y="345635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7" name="Straight Connector 131">
            <a:extLst>
              <a:ext uri="{FF2B5EF4-FFF2-40B4-BE49-F238E27FC236}">
                <a16:creationId xmlns:a16="http://schemas.microsoft.com/office/drawing/2014/main" id="{12E2B29A-29B0-41E4-9621-8586511147F3}"/>
              </a:ext>
            </a:extLst>
          </p:cNvPr>
          <p:cNvCxnSpPr>
            <a:cxnSpLocks noChangeShapeType="1"/>
          </p:cNvCxnSpPr>
          <p:nvPr/>
        </p:nvCxnSpPr>
        <p:spPr bwMode="auto">
          <a:xfrm>
            <a:off x="8831877" y="3106079"/>
            <a:ext cx="0" cy="42942"/>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598" name="Straight Connector 146">
            <a:extLst>
              <a:ext uri="{FF2B5EF4-FFF2-40B4-BE49-F238E27FC236}">
                <a16:creationId xmlns:a16="http://schemas.microsoft.com/office/drawing/2014/main" id="{DFACEA5A-AB09-4EAA-824F-D5929418A6FA}"/>
              </a:ext>
            </a:extLst>
          </p:cNvPr>
          <p:cNvCxnSpPr>
            <a:cxnSpLocks noChangeShapeType="1"/>
          </p:cNvCxnSpPr>
          <p:nvPr/>
        </p:nvCxnSpPr>
        <p:spPr bwMode="auto">
          <a:xfrm>
            <a:off x="9245013" y="338695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599" name="Straight Connector 151">
            <a:extLst>
              <a:ext uri="{FF2B5EF4-FFF2-40B4-BE49-F238E27FC236}">
                <a16:creationId xmlns:a16="http://schemas.microsoft.com/office/drawing/2014/main" id="{6A090540-6A80-4BC6-AEAA-D41211939866}"/>
              </a:ext>
            </a:extLst>
          </p:cNvPr>
          <p:cNvCxnSpPr>
            <a:cxnSpLocks noChangeShapeType="1"/>
          </p:cNvCxnSpPr>
          <p:nvPr/>
        </p:nvCxnSpPr>
        <p:spPr bwMode="auto">
          <a:xfrm>
            <a:off x="9090251" y="322166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00" name="Straight Connector 175">
            <a:extLst>
              <a:ext uri="{FF2B5EF4-FFF2-40B4-BE49-F238E27FC236}">
                <a16:creationId xmlns:a16="http://schemas.microsoft.com/office/drawing/2014/main" id="{C3677207-62DD-4C0B-BC50-A8BB168C2707}"/>
              </a:ext>
            </a:extLst>
          </p:cNvPr>
          <p:cNvCxnSpPr>
            <a:cxnSpLocks noChangeShapeType="1"/>
          </p:cNvCxnSpPr>
          <p:nvPr/>
        </p:nvCxnSpPr>
        <p:spPr bwMode="auto">
          <a:xfrm>
            <a:off x="8997886" y="3182361"/>
            <a:ext cx="0" cy="44424"/>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605" name="Straight Connector 604">
            <a:extLst>
              <a:ext uri="{FF2B5EF4-FFF2-40B4-BE49-F238E27FC236}">
                <a16:creationId xmlns:a16="http://schemas.microsoft.com/office/drawing/2014/main" id="{EC704B07-2633-4B73-8FA5-5534AAED084A}"/>
              </a:ext>
            </a:extLst>
          </p:cNvPr>
          <p:cNvCxnSpPr/>
          <p:nvPr/>
        </p:nvCxnSpPr>
        <p:spPr bwMode="auto">
          <a:xfrm>
            <a:off x="8869775" y="335985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06" name="Straight Connector 605">
            <a:extLst>
              <a:ext uri="{FF2B5EF4-FFF2-40B4-BE49-F238E27FC236}">
                <a16:creationId xmlns:a16="http://schemas.microsoft.com/office/drawing/2014/main" id="{624D5A4B-4B6D-4C6D-922E-397A930A4978}"/>
              </a:ext>
            </a:extLst>
          </p:cNvPr>
          <p:cNvCxnSpPr/>
          <p:nvPr/>
        </p:nvCxnSpPr>
        <p:spPr bwMode="auto">
          <a:xfrm>
            <a:off x="8985686" y="341151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07" name="Straight Connector 606">
            <a:extLst>
              <a:ext uri="{FF2B5EF4-FFF2-40B4-BE49-F238E27FC236}">
                <a16:creationId xmlns:a16="http://schemas.microsoft.com/office/drawing/2014/main" id="{BE967034-1D87-462C-B992-3BD7B25F3483}"/>
              </a:ext>
            </a:extLst>
          </p:cNvPr>
          <p:cNvCxnSpPr/>
          <p:nvPr/>
        </p:nvCxnSpPr>
        <p:spPr bwMode="auto">
          <a:xfrm>
            <a:off x="8963913" y="3384138"/>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08" name="Straight Connector 607">
            <a:extLst>
              <a:ext uri="{FF2B5EF4-FFF2-40B4-BE49-F238E27FC236}">
                <a16:creationId xmlns:a16="http://schemas.microsoft.com/office/drawing/2014/main" id="{FCA15D5C-B1D7-4D83-9246-13559A312F1A}"/>
              </a:ext>
            </a:extLst>
          </p:cNvPr>
          <p:cNvCxnSpPr/>
          <p:nvPr/>
        </p:nvCxnSpPr>
        <p:spPr bwMode="auto">
          <a:xfrm>
            <a:off x="9039688" y="344360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09" name="Straight Connector 608">
            <a:extLst>
              <a:ext uri="{FF2B5EF4-FFF2-40B4-BE49-F238E27FC236}">
                <a16:creationId xmlns:a16="http://schemas.microsoft.com/office/drawing/2014/main" id="{9FF779A6-AE47-485C-884A-77FD4BFBD508}"/>
              </a:ext>
            </a:extLst>
          </p:cNvPr>
          <p:cNvCxnSpPr/>
          <p:nvPr/>
        </p:nvCxnSpPr>
        <p:spPr bwMode="auto">
          <a:xfrm>
            <a:off x="9063652" y="344513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10" name="Straight Connector 609">
            <a:extLst>
              <a:ext uri="{FF2B5EF4-FFF2-40B4-BE49-F238E27FC236}">
                <a16:creationId xmlns:a16="http://schemas.microsoft.com/office/drawing/2014/main" id="{E05E7A74-4EC8-44CE-88D0-D3DD36A5B23D}"/>
              </a:ext>
            </a:extLst>
          </p:cNvPr>
          <p:cNvCxnSpPr/>
          <p:nvPr/>
        </p:nvCxnSpPr>
        <p:spPr bwMode="auto">
          <a:xfrm>
            <a:off x="9149599" y="3481428"/>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11" name="Straight Connector 610">
            <a:extLst>
              <a:ext uri="{FF2B5EF4-FFF2-40B4-BE49-F238E27FC236}">
                <a16:creationId xmlns:a16="http://schemas.microsoft.com/office/drawing/2014/main" id="{847C95F8-AFD6-472E-A022-A995B035A93F}"/>
              </a:ext>
            </a:extLst>
          </p:cNvPr>
          <p:cNvCxnSpPr/>
          <p:nvPr/>
        </p:nvCxnSpPr>
        <p:spPr bwMode="auto">
          <a:xfrm>
            <a:off x="9199563" y="3526361"/>
            <a:ext cx="0" cy="42942"/>
          </a:xfrm>
          <a:prstGeom prst="line">
            <a:avLst/>
          </a:prstGeom>
          <a:noFill/>
          <a:ln w="38100" cap="flat" cmpd="sng" algn="ctr">
            <a:solidFill>
              <a:schemeClr val="accent3"/>
            </a:solidFill>
            <a:prstDash val="solid"/>
            <a:round/>
            <a:headEnd type="none" w="med" len="med"/>
            <a:tailEnd type="none" w="med" len="med"/>
          </a:ln>
          <a:effectLst/>
        </p:spPr>
      </p:cxnSp>
      <p:cxnSp>
        <p:nvCxnSpPr>
          <p:cNvPr id="612" name="Straight Connector 611">
            <a:extLst>
              <a:ext uri="{FF2B5EF4-FFF2-40B4-BE49-F238E27FC236}">
                <a16:creationId xmlns:a16="http://schemas.microsoft.com/office/drawing/2014/main" id="{E81BEEEA-20FB-4F56-AF2E-6108E852B0ED}"/>
              </a:ext>
            </a:extLst>
          </p:cNvPr>
          <p:cNvCxnSpPr/>
          <p:nvPr/>
        </p:nvCxnSpPr>
        <p:spPr bwMode="auto">
          <a:xfrm>
            <a:off x="9248301" y="3531619"/>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14" name="Straight Connector 95">
            <a:extLst>
              <a:ext uri="{FF2B5EF4-FFF2-40B4-BE49-F238E27FC236}">
                <a16:creationId xmlns:a16="http://schemas.microsoft.com/office/drawing/2014/main" id="{5DCA772C-8BEA-4196-BEE1-B041FA184E51}"/>
              </a:ext>
            </a:extLst>
          </p:cNvPr>
          <p:cNvCxnSpPr>
            <a:cxnSpLocks noChangeShapeType="1"/>
          </p:cNvCxnSpPr>
          <p:nvPr/>
        </p:nvCxnSpPr>
        <p:spPr bwMode="auto">
          <a:xfrm>
            <a:off x="9152293" y="3272191"/>
            <a:ext cx="0" cy="42942"/>
          </a:xfrm>
          <a:prstGeom prst="line">
            <a:avLst/>
          </a:prstGeom>
          <a:noFill/>
          <a:ln w="57150" algn="ctr">
            <a:solidFill>
              <a:schemeClr val="accent1"/>
            </a:solidFill>
            <a:round/>
            <a:headEnd/>
            <a:tailEnd/>
          </a:ln>
          <a:extLst>
            <a:ext uri="{909E8E84-426E-40DD-AFC4-6F175D3DCCD1}">
              <a14:hiddenFill xmlns:a14="http://schemas.microsoft.com/office/drawing/2010/main">
                <a:noFill/>
              </a14:hiddenFill>
            </a:ext>
          </a:extLst>
        </p:spPr>
      </p:cxnSp>
      <p:cxnSp>
        <p:nvCxnSpPr>
          <p:cNvPr id="615" name="Straight Connector 614">
            <a:extLst>
              <a:ext uri="{FF2B5EF4-FFF2-40B4-BE49-F238E27FC236}">
                <a16:creationId xmlns:a16="http://schemas.microsoft.com/office/drawing/2014/main" id="{0CB28BDE-2B64-4C2C-A359-A8001DCB546B}"/>
              </a:ext>
            </a:extLst>
          </p:cNvPr>
          <p:cNvCxnSpPr/>
          <p:nvPr/>
        </p:nvCxnSpPr>
        <p:spPr bwMode="auto">
          <a:xfrm>
            <a:off x="9281429" y="3526361"/>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16" name="Straight Connector 615">
            <a:extLst>
              <a:ext uri="{FF2B5EF4-FFF2-40B4-BE49-F238E27FC236}">
                <a16:creationId xmlns:a16="http://schemas.microsoft.com/office/drawing/2014/main" id="{67672EA6-182F-47A6-8C00-9DE90C32E9AC}"/>
              </a:ext>
            </a:extLst>
          </p:cNvPr>
          <p:cNvCxnSpPr/>
          <p:nvPr/>
        </p:nvCxnSpPr>
        <p:spPr bwMode="auto">
          <a:xfrm>
            <a:off x="9378816" y="353268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17" name="Straight Connector 616">
            <a:extLst>
              <a:ext uri="{FF2B5EF4-FFF2-40B4-BE49-F238E27FC236}">
                <a16:creationId xmlns:a16="http://schemas.microsoft.com/office/drawing/2014/main" id="{48C78523-8738-4861-B496-95934E596E97}"/>
              </a:ext>
            </a:extLst>
          </p:cNvPr>
          <p:cNvCxnSpPr/>
          <p:nvPr/>
        </p:nvCxnSpPr>
        <p:spPr bwMode="auto">
          <a:xfrm>
            <a:off x="9558181" y="364751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18" name="Straight Connector 617">
            <a:extLst>
              <a:ext uri="{FF2B5EF4-FFF2-40B4-BE49-F238E27FC236}">
                <a16:creationId xmlns:a16="http://schemas.microsoft.com/office/drawing/2014/main" id="{2A4CC01A-0E13-49E2-8149-AC2F0019A2B1}"/>
              </a:ext>
            </a:extLst>
          </p:cNvPr>
          <p:cNvCxnSpPr/>
          <p:nvPr/>
        </p:nvCxnSpPr>
        <p:spPr bwMode="auto">
          <a:xfrm>
            <a:off x="9515364" y="3647513"/>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19" name="Straight Connector 618">
            <a:extLst>
              <a:ext uri="{FF2B5EF4-FFF2-40B4-BE49-F238E27FC236}">
                <a16:creationId xmlns:a16="http://schemas.microsoft.com/office/drawing/2014/main" id="{A7F05E37-B4FD-49C0-83D4-4FFB4D8DCC9F}"/>
              </a:ext>
            </a:extLst>
          </p:cNvPr>
          <p:cNvCxnSpPr/>
          <p:nvPr/>
        </p:nvCxnSpPr>
        <p:spPr bwMode="auto">
          <a:xfrm>
            <a:off x="9649666" y="3906126"/>
            <a:ext cx="0" cy="42942"/>
          </a:xfrm>
          <a:prstGeom prst="line">
            <a:avLst/>
          </a:prstGeom>
          <a:noFill/>
          <a:ln w="19050" cap="flat" cmpd="sng" algn="ctr">
            <a:solidFill>
              <a:schemeClr val="accent3"/>
            </a:solidFill>
            <a:prstDash val="solid"/>
            <a:round/>
            <a:headEnd type="none" w="med" len="med"/>
            <a:tailEnd type="none" w="med" len="med"/>
          </a:ln>
          <a:effectLst/>
        </p:spPr>
      </p:cxnSp>
      <p:sp>
        <p:nvSpPr>
          <p:cNvPr id="543" name="Freeform: Shape 542">
            <a:extLst>
              <a:ext uri="{FF2B5EF4-FFF2-40B4-BE49-F238E27FC236}">
                <a16:creationId xmlns:a16="http://schemas.microsoft.com/office/drawing/2014/main" id="{F35D4729-3EA5-4910-96A0-38DEDB5A0DA9}"/>
              </a:ext>
            </a:extLst>
          </p:cNvPr>
          <p:cNvSpPr/>
          <p:nvPr/>
        </p:nvSpPr>
        <p:spPr bwMode="auto">
          <a:xfrm>
            <a:off x="7739436" y="2799585"/>
            <a:ext cx="1917660" cy="1152316"/>
          </a:xfrm>
          <a:custGeom>
            <a:avLst/>
            <a:gdLst>
              <a:gd name="connsiteX0" fmla="*/ 0 w 1917660"/>
              <a:gd name="connsiteY0" fmla="*/ 0 h 1152316"/>
              <a:gd name="connsiteX1" fmla="*/ 28665 w 1917660"/>
              <a:gd name="connsiteY1" fmla="*/ 28665 h 1152316"/>
              <a:gd name="connsiteX2" fmla="*/ 83127 w 1917660"/>
              <a:gd name="connsiteY2" fmla="*/ 28665 h 1152316"/>
              <a:gd name="connsiteX3" fmla="*/ 83127 w 1917660"/>
              <a:gd name="connsiteY3" fmla="*/ 54463 h 1152316"/>
              <a:gd name="connsiteX4" fmla="*/ 111792 w 1917660"/>
              <a:gd name="connsiteY4" fmla="*/ 54463 h 1152316"/>
              <a:gd name="connsiteX5" fmla="*/ 111792 w 1917660"/>
              <a:gd name="connsiteY5" fmla="*/ 71662 h 1152316"/>
              <a:gd name="connsiteX6" fmla="*/ 143323 w 1917660"/>
              <a:gd name="connsiteY6" fmla="*/ 71662 h 1152316"/>
              <a:gd name="connsiteX7" fmla="*/ 143323 w 1917660"/>
              <a:gd name="connsiteY7" fmla="*/ 83128 h 1152316"/>
              <a:gd name="connsiteX8" fmla="*/ 163388 w 1917660"/>
              <a:gd name="connsiteY8" fmla="*/ 83128 h 1152316"/>
              <a:gd name="connsiteX9" fmla="*/ 163388 w 1917660"/>
              <a:gd name="connsiteY9" fmla="*/ 108926 h 1152316"/>
              <a:gd name="connsiteX10" fmla="*/ 226450 w 1917660"/>
              <a:gd name="connsiteY10" fmla="*/ 108926 h 1152316"/>
              <a:gd name="connsiteX11" fmla="*/ 226450 w 1917660"/>
              <a:gd name="connsiteY11" fmla="*/ 117525 h 1152316"/>
              <a:gd name="connsiteX12" fmla="*/ 255114 w 1917660"/>
              <a:gd name="connsiteY12" fmla="*/ 117525 h 1152316"/>
              <a:gd name="connsiteX13" fmla="*/ 255114 w 1917660"/>
              <a:gd name="connsiteY13" fmla="*/ 149056 h 1152316"/>
              <a:gd name="connsiteX14" fmla="*/ 292378 w 1917660"/>
              <a:gd name="connsiteY14" fmla="*/ 149056 h 1152316"/>
              <a:gd name="connsiteX15" fmla="*/ 292378 w 1917660"/>
              <a:gd name="connsiteY15" fmla="*/ 169121 h 1152316"/>
              <a:gd name="connsiteX16" fmla="*/ 341108 w 1917660"/>
              <a:gd name="connsiteY16" fmla="*/ 169121 h 1152316"/>
              <a:gd name="connsiteX17" fmla="*/ 341108 w 1917660"/>
              <a:gd name="connsiteY17" fmla="*/ 192053 h 1152316"/>
              <a:gd name="connsiteX18" fmla="*/ 378372 w 1917660"/>
              <a:gd name="connsiteY18" fmla="*/ 192053 h 1152316"/>
              <a:gd name="connsiteX19" fmla="*/ 378372 w 1917660"/>
              <a:gd name="connsiteY19" fmla="*/ 220718 h 1152316"/>
              <a:gd name="connsiteX20" fmla="*/ 429968 w 1917660"/>
              <a:gd name="connsiteY20" fmla="*/ 220718 h 1152316"/>
              <a:gd name="connsiteX21" fmla="*/ 429968 w 1917660"/>
              <a:gd name="connsiteY21" fmla="*/ 235050 h 1152316"/>
              <a:gd name="connsiteX22" fmla="*/ 467232 w 1917660"/>
              <a:gd name="connsiteY22" fmla="*/ 235050 h 1152316"/>
              <a:gd name="connsiteX23" fmla="*/ 467232 w 1917660"/>
              <a:gd name="connsiteY23" fmla="*/ 260848 h 1152316"/>
              <a:gd name="connsiteX24" fmla="*/ 530294 w 1917660"/>
              <a:gd name="connsiteY24" fmla="*/ 260848 h 1152316"/>
              <a:gd name="connsiteX25" fmla="*/ 530294 w 1917660"/>
              <a:gd name="connsiteY25" fmla="*/ 283780 h 1152316"/>
              <a:gd name="connsiteX26" fmla="*/ 556093 w 1917660"/>
              <a:gd name="connsiteY26" fmla="*/ 283780 h 1152316"/>
              <a:gd name="connsiteX27" fmla="*/ 556093 w 1917660"/>
              <a:gd name="connsiteY27" fmla="*/ 303845 h 1152316"/>
              <a:gd name="connsiteX28" fmla="*/ 590490 w 1917660"/>
              <a:gd name="connsiteY28" fmla="*/ 303845 h 1152316"/>
              <a:gd name="connsiteX29" fmla="*/ 590490 w 1917660"/>
              <a:gd name="connsiteY29" fmla="*/ 323910 h 1152316"/>
              <a:gd name="connsiteX30" fmla="*/ 616288 w 1917660"/>
              <a:gd name="connsiteY30" fmla="*/ 323910 h 1152316"/>
              <a:gd name="connsiteX31" fmla="*/ 616288 w 1917660"/>
              <a:gd name="connsiteY31" fmla="*/ 338242 h 1152316"/>
              <a:gd name="connsiteX32" fmla="*/ 667884 w 1917660"/>
              <a:gd name="connsiteY32" fmla="*/ 338242 h 1152316"/>
              <a:gd name="connsiteX33" fmla="*/ 667884 w 1917660"/>
              <a:gd name="connsiteY33" fmla="*/ 384106 h 1152316"/>
              <a:gd name="connsiteX34" fmla="*/ 693682 w 1917660"/>
              <a:gd name="connsiteY34" fmla="*/ 384106 h 1152316"/>
              <a:gd name="connsiteX35" fmla="*/ 693682 w 1917660"/>
              <a:gd name="connsiteY35" fmla="*/ 384106 h 1152316"/>
              <a:gd name="connsiteX36" fmla="*/ 693682 w 1917660"/>
              <a:gd name="connsiteY36" fmla="*/ 401304 h 1152316"/>
              <a:gd name="connsiteX37" fmla="*/ 762477 w 1917660"/>
              <a:gd name="connsiteY37" fmla="*/ 401304 h 1152316"/>
              <a:gd name="connsiteX38" fmla="*/ 762477 w 1917660"/>
              <a:gd name="connsiteY38" fmla="*/ 401304 h 1152316"/>
              <a:gd name="connsiteX39" fmla="*/ 785409 w 1917660"/>
              <a:gd name="connsiteY39" fmla="*/ 424236 h 1152316"/>
              <a:gd name="connsiteX40" fmla="*/ 785409 w 1917660"/>
              <a:gd name="connsiteY40" fmla="*/ 444301 h 1152316"/>
              <a:gd name="connsiteX41" fmla="*/ 825540 w 1917660"/>
              <a:gd name="connsiteY41" fmla="*/ 444301 h 1152316"/>
              <a:gd name="connsiteX42" fmla="*/ 825540 w 1917660"/>
              <a:gd name="connsiteY42" fmla="*/ 475832 h 1152316"/>
              <a:gd name="connsiteX43" fmla="*/ 891468 w 1917660"/>
              <a:gd name="connsiteY43" fmla="*/ 475832 h 1152316"/>
              <a:gd name="connsiteX44" fmla="*/ 891468 w 1917660"/>
              <a:gd name="connsiteY44" fmla="*/ 493031 h 1152316"/>
              <a:gd name="connsiteX45" fmla="*/ 925866 w 1917660"/>
              <a:gd name="connsiteY45" fmla="*/ 493031 h 1152316"/>
              <a:gd name="connsiteX46" fmla="*/ 925866 w 1917660"/>
              <a:gd name="connsiteY46" fmla="*/ 515963 h 1152316"/>
              <a:gd name="connsiteX47" fmla="*/ 951664 w 1917660"/>
              <a:gd name="connsiteY47" fmla="*/ 515963 h 1152316"/>
              <a:gd name="connsiteX48" fmla="*/ 951664 w 1917660"/>
              <a:gd name="connsiteY48" fmla="*/ 541761 h 1152316"/>
              <a:gd name="connsiteX49" fmla="*/ 968862 w 1917660"/>
              <a:gd name="connsiteY49" fmla="*/ 541761 h 1152316"/>
              <a:gd name="connsiteX50" fmla="*/ 968862 w 1917660"/>
              <a:gd name="connsiteY50" fmla="*/ 561826 h 1152316"/>
              <a:gd name="connsiteX51" fmla="*/ 1031925 w 1917660"/>
              <a:gd name="connsiteY51" fmla="*/ 561826 h 1152316"/>
              <a:gd name="connsiteX52" fmla="*/ 1031925 w 1917660"/>
              <a:gd name="connsiteY52" fmla="*/ 584758 h 1152316"/>
              <a:gd name="connsiteX53" fmla="*/ 1106452 w 1917660"/>
              <a:gd name="connsiteY53" fmla="*/ 584758 h 1152316"/>
              <a:gd name="connsiteX54" fmla="*/ 1106452 w 1917660"/>
              <a:gd name="connsiteY54" fmla="*/ 610556 h 1152316"/>
              <a:gd name="connsiteX55" fmla="*/ 1129384 w 1917660"/>
              <a:gd name="connsiteY55" fmla="*/ 610556 h 1152316"/>
              <a:gd name="connsiteX56" fmla="*/ 1129384 w 1917660"/>
              <a:gd name="connsiteY56" fmla="*/ 639220 h 1152316"/>
              <a:gd name="connsiteX57" fmla="*/ 1223977 w 1917660"/>
              <a:gd name="connsiteY57" fmla="*/ 639220 h 1152316"/>
              <a:gd name="connsiteX58" fmla="*/ 1223977 w 1917660"/>
              <a:gd name="connsiteY58" fmla="*/ 665019 h 1152316"/>
              <a:gd name="connsiteX59" fmla="*/ 1249775 w 1917660"/>
              <a:gd name="connsiteY59" fmla="*/ 665019 h 1152316"/>
              <a:gd name="connsiteX60" fmla="*/ 1249775 w 1917660"/>
              <a:gd name="connsiteY60" fmla="*/ 696550 h 1152316"/>
              <a:gd name="connsiteX61" fmla="*/ 1373033 w 1917660"/>
              <a:gd name="connsiteY61" fmla="*/ 696550 h 1152316"/>
              <a:gd name="connsiteX62" fmla="*/ 1373033 w 1917660"/>
              <a:gd name="connsiteY62" fmla="*/ 736680 h 1152316"/>
              <a:gd name="connsiteX63" fmla="*/ 1416030 w 1917660"/>
              <a:gd name="connsiteY63" fmla="*/ 736680 h 1152316"/>
              <a:gd name="connsiteX64" fmla="*/ 1416030 w 1917660"/>
              <a:gd name="connsiteY64" fmla="*/ 779677 h 1152316"/>
              <a:gd name="connsiteX65" fmla="*/ 1642480 w 1917660"/>
              <a:gd name="connsiteY65" fmla="*/ 779677 h 1152316"/>
              <a:gd name="connsiteX66" fmla="*/ 1642480 w 1917660"/>
              <a:gd name="connsiteY66" fmla="*/ 902935 h 1152316"/>
              <a:gd name="connsiteX67" fmla="*/ 1863197 w 1917660"/>
              <a:gd name="connsiteY67" fmla="*/ 902935 h 1152316"/>
              <a:gd name="connsiteX68" fmla="*/ 1863197 w 1917660"/>
              <a:gd name="connsiteY68" fmla="*/ 1152316 h 1152316"/>
              <a:gd name="connsiteX69" fmla="*/ 1917660 w 1917660"/>
              <a:gd name="connsiteY69" fmla="*/ 1152316 h 1152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917660" h="1152316">
                <a:moveTo>
                  <a:pt x="0" y="0"/>
                </a:moveTo>
                <a:lnTo>
                  <a:pt x="28665" y="28665"/>
                </a:lnTo>
                <a:lnTo>
                  <a:pt x="83127" y="28665"/>
                </a:lnTo>
                <a:lnTo>
                  <a:pt x="83127" y="54463"/>
                </a:lnTo>
                <a:lnTo>
                  <a:pt x="111792" y="54463"/>
                </a:lnTo>
                <a:lnTo>
                  <a:pt x="111792" y="71662"/>
                </a:lnTo>
                <a:lnTo>
                  <a:pt x="143323" y="71662"/>
                </a:lnTo>
                <a:lnTo>
                  <a:pt x="143323" y="83128"/>
                </a:lnTo>
                <a:lnTo>
                  <a:pt x="163388" y="83128"/>
                </a:lnTo>
                <a:lnTo>
                  <a:pt x="163388" y="108926"/>
                </a:lnTo>
                <a:lnTo>
                  <a:pt x="226450" y="108926"/>
                </a:lnTo>
                <a:lnTo>
                  <a:pt x="226450" y="117525"/>
                </a:lnTo>
                <a:lnTo>
                  <a:pt x="255114" y="117525"/>
                </a:lnTo>
                <a:lnTo>
                  <a:pt x="255114" y="149056"/>
                </a:lnTo>
                <a:lnTo>
                  <a:pt x="292378" y="149056"/>
                </a:lnTo>
                <a:lnTo>
                  <a:pt x="292378" y="169121"/>
                </a:lnTo>
                <a:lnTo>
                  <a:pt x="341108" y="169121"/>
                </a:lnTo>
                <a:lnTo>
                  <a:pt x="341108" y="192053"/>
                </a:lnTo>
                <a:lnTo>
                  <a:pt x="378372" y="192053"/>
                </a:lnTo>
                <a:lnTo>
                  <a:pt x="378372" y="220718"/>
                </a:lnTo>
                <a:lnTo>
                  <a:pt x="429968" y="220718"/>
                </a:lnTo>
                <a:lnTo>
                  <a:pt x="429968" y="235050"/>
                </a:lnTo>
                <a:lnTo>
                  <a:pt x="467232" y="235050"/>
                </a:lnTo>
                <a:lnTo>
                  <a:pt x="467232" y="260848"/>
                </a:lnTo>
                <a:lnTo>
                  <a:pt x="530294" y="260848"/>
                </a:lnTo>
                <a:lnTo>
                  <a:pt x="530294" y="283780"/>
                </a:lnTo>
                <a:lnTo>
                  <a:pt x="556093" y="283780"/>
                </a:lnTo>
                <a:lnTo>
                  <a:pt x="556093" y="303845"/>
                </a:lnTo>
                <a:lnTo>
                  <a:pt x="590490" y="303845"/>
                </a:lnTo>
                <a:lnTo>
                  <a:pt x="590490" y="323910"/>
                </a:lnTo>
                <a:lnTo>
                  <a:pt x="616288" y="323910"/>
                </a:lnTo>
                <a:lnTo>
                  <a:pt x="616288" y="338242"/>
                </a:lnTo>
                <a:lnTo>
                  <a:pt x="667884" y="338242"/>
                </a:lnTo>
                <a:lnTo>
                  <a:pt x="667884" y="384106"/>
                </a:lnTo>
                <a:lnTo>
                  <a:pt x="693682" y="384106"/>
                </a:lnTo>
                <a:lnTo>
                  <a:pt x="693682" y="384106"/>
                </a:lnTo>
                <a:lnTo>
                  <a:pt x="693682" y="401304"/>
                </a:lnTo>
                <a:lnTo>
                  <a:pt x="762477" y="401304"/>
                </a:lnTo>
                <a:lnTo>
                  <a:pt x="762477" y="401304"/>
                </a:lnTo>
                <a:lnTo>
                  <a:pt x="785409" y="424236"/>
                </a:lnTo>
                <a:lnTo>
                  <a:pt x="785409" y="444301"/>
                </a:lnTo>
                <a:lnTo>
                  <a:pt x="825540" y="444301"/>
                </a:lnTo>
                <a:lnTo>
                  <a:pt x="825540" y="475832"/>
                </a:lnTo>
                <a:lnTo>
                  <a:pt x="891468" y="475832"/>
                </a:lnTo>
                <a:lnTo>
                  <a:pt x="891468" y="493031"/>
                </a:lnTo>
                <a:lnTo>
                  <a:pt x="925866" y="493031"/>
                </a:lnTo>
                <a:lnTo>
                  <a:pt x="925866" y="515963"/>
                </a:lnTo>
                <a:lnTo>
                  <a:pt x="951664" y="515963"/>
                </a:lnTo>
                <a:lnTo>
                  <a:pt x="951664" y="541761"/>
                </a:lnTo>
                <a:lnTo>
                  <a:pt x="968862" y="541761"/>
                </a:lnTo>
                <a:lnTo>
                  <a:pt x="968862" y="561826"/>
                </a:lnTo>
                <a:lnTo>
                  <a:pt x="1031925" y="561826"/>
                </a:lnTo>
                <a:lnTo>
                  <a:pt x="1031925" y="584758"/>
                </a:lnTo>
                <a:lnTo>
                  <a:pt x="1106452" y="584758"/>
                </a:lnTo>
                <a:lnTo>
                  <a:pt x="1106452" y="610556"/>
                </a:lnTo>
                <a:lnTo>
                  <a:pt x="1129384" y="610556"/>
                </a:lnTo>
                <a:lnTo>
                  <a:pt x="1129384" y="639220"/>
                </a:lnTo>
                <a:lnTo>
                  <a:pt x="1223977" y="639220"/>
                </a:lnTo>
                <a:lnTo>
                  <a:pt x="1223977" y="665019"/>
                </a:lnTo>
                <a:lnTo>
                  <a:pt x="1249775" y="665019"/>
                </a:lnTo>
                <a:lnTo>
                  <a:pt x="1249775" y="696550"/>
                </a:lnTo>
                <a:lnTo>
                  <a:pt x="1373033" y="696550"/>
                </a:lnTo>
                <a:lnTo>
                  <a:pt x="1373033" y="736680"/>
                </a:lnTo>
                <a:lnTo>
                  <a:pt x="1416030" y="736680"/>
                </a:lnTo>
                <a:lnTo>
                  <a:pt x="1416030" y="779677"/>
                </a:lnTo>
                <a:lnTo>
                  <a:pt x="1642480" y="779677"/>
                </a:lnTo>
                <a:lnTo>
                  <a:pt x="1642480" y="902935"/>
                </a:lnTo>
                <a:lnTo>
                  <a:pt x="1863197" y="902935"/>
                </a:lnTo>
                <a:lnTo>
                  <a:pt x="1863197" y="1152316"/>
                </a:lnTo>
                <a:lnTo>
                  <a:pt x="1917660" y="1152316"/>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620" name="Freeform: Shape 619">
            <a:extLst>
              <a:ext uri="{FF2B5EF4-FFF2-40B4-BE49-F238E27FC236}">
                <a16:creationId xmlns:a16="http://schemas.microsoft.com/office/drawing/2014/main" id="{824A08B7-A571-470C-B26E-F61C02DF96CF}"/>
              </a:ext>
            </a:extLst>
          </p:cNvPr>
          <p:cNvSpPr/>
          <p:nvPr/>
        </p:nvSpPr>
        <p:spPr bwMode="auto">
          <a:xfrm>
            <a:off x="7718400" y="4627200"/>
            <a:ext cx="1735200" cy="588000"/>
          </a:xfrm>
          <a:custGeom>
            <a:avLst/>
            <a:gdLst>
              <a:gd name="connsiteX0" fmla="*/ 0 w 1735200"/>
              <a:gd name="connsiteY0" fmla="*/ 0 h 588000"/>
              <a:gd name="connsiteX1" fmla="*/ 67200 w 1735200"/>
              <a:gd name="connsiteY1" fmla="*/ 0 h 588000"/>
              <a:gd name="connsiteX2" fmla="*/ 67200 w 1735200"/>
              <a:gd name="connsiteY2" fmla="*/ 16800 h 588000"/>
              <a:gd name="connsiteX3" fmla="*/ 132000 w 1735200"/>
              <a:gd name="connsiteY3" fmla="*/ 16800 h 588000"/>
              <a:gd name="connsiteX4" fmla="*/ 132000 w 1735200"/>
              <a:gd name="connsiteY4" fmla="*/ 52800 h 588000"/>
              <a:gd name="connsiteX5" fmla="*/ 182400 w 1735200"/>
              <a:gd name="connsiteY5" fmla="*/ 52800 h 588000"/>
              <a:gd name="connsiteX6" fmla="*/ 182400 w 1735200"/>
              <a:gd name="connsiteY6" fmla="*/ 76800 h 588000"/>
              <a:gd name="connsiteX7" fmla="*/ 211200 w 1735200"/>
              <a:gd name="connsiteY7" fmla="*/ 76800 h 588000"/>
              <a:gd name="connsiteX8" fmla="*/ 211200 w 1735200"/>
              <a:gd name="connsiteY8" fmla="*/ 96000 h 588000"/>
              <a:gd name="connsiteX9" fmla="*/ 292800 w 1735200"/>
              <a:gd name="connsiteY9" fmla="*/ 96000 h 588000"/>
              <a:gd name="connsiteX10" fmla="*/ 292800 w 1735200"/>
              <a:gd name="connsiteY10" fmla="*/ 136800 h 588000"/>
              <a:gd name="connsiteX11" fmla="*/ 369600 w 1735200"/>
              <a:gd name="connsiteY11" fmla="*/ 136800 h 588000"/>
              <a:gd name="connsiteX12" fmla="*/ 369600 w 1735200"/>
              <a:gd name="connsiteY12" fmla="*/ 156000 h 588000"/>
              <a:gd name="connsiteX13" fmla="*/ 432000 w 1735200"/>
              <a:gd name="connsiteY13" fmla="*/ 156000 h 588000"/>
              <a:gd name="connsiteX14" fmla="*/ 432000 w 1735200"/>
              <a:gd name="connsiteY14" fmla="*/ 156000 h 588000"/>
              <a:gd name="connsiteX15" fmla="*/ 432000 w 1735200"/>
              <a:gd name="connsiteY15" fmla="*/ 175200 h 588000"/>
              <a:gd name="connsiteX16" fmla="*/ 506400 w 1735200"/>
              <a:gd name="connsiteY16" fmla="*/ 175200 h 588000"/>
              <a:gd name="connsiteX17" fmla="*/ 506400 w 1735200"/>
              <a:gd name="connsiteY17" fmla="*/ 192000 h 588000"/>
              <a:gd name="connsiteX18" fmla="*/ 590400 w 1735200"/>
              <a:gd name="connsiteY18" fmla="*/ 192000 h 588000"/>
              <a:gd name="connsiteX19" fmla="*/ 590400 w 1735200"/>
              <a:gd name="connsiteY19" fmla="*/ 232800 h 588000"/>
              <a:gd name="connsiteX20" fmla="*/ 636000 w 1735200"/>
              <a:gd name="connsiteY20" fmla="*/ 232800 h 588000"/>
              <a:gd name="connsiteX21" fmla="*/ 636000 w 1735200"/>
              <a:gd name="connsiteY21" fmla="*/ 256800 h 588000"/>
              <a:gd name="connsiteX22" fmla="*/ 751200 w 1735200"/>
              <a:gd name="connsiteY22" fmla="*/ 256800 h 588000"/>
              <a:gd name="connsiteX23" fmla="*/ 751200 w 1735200"/>
              <a:gd name="connsiteY23" fmla="*/ 278400 h 588000"/>
              <a:gd name="connsiteX24" fmla="*/ 772800 w 1735200"/>
              <a:gd name="connsiteY24" fmla="*/ 278400 h 588000"/>
              <a:gd name="connsiteX25" fmla="*/ 772800 w 1735200"/>
              <a:gd name="connsiteY25" fmla="*/ 304800 h 588000"/>
              <a:gd name="connsiteX26" fmla="*/ 806400 w 1735200"/>
              <a:gd name="connsiteY26" fmla="*/ 304800 h 588000"/>
              <a:gd name="connsiteX27" fmla="*/ 806400 w 1735200"/>
              <a:gd name="connsiteY27" fmla="*/ 324000 h 588000"/>
              <a:gd name="connsiteX28" fmla="*/ 852000 w 1735200"/>
              <a:gd name="connsiteY28" fmla="*/ 324000 h 588000"/>
              <a:gd name="connsiteX29" fmla="*/ 852000 w 1735200"/>
              <a:gd name="connsiteY29" fmla="*/ 350400 h 588000"/>
              <a:gd name="connsiteX30" fmla="*/ 900000 w 1735200"/>
              <a:gd name="connsiteY30" fmla="*/ 350400 h 588000"/>
              <a:gd name="connsiteX31" fmla="*/ 900000 w 1735200"/>
              <a:gd name="connsiteY31" fmla="*/ 376800 h 588000"/>
              <a:gd name="connsiteX32" fmla="*/ 909600 w 1735200"/>
              <a:gd name="connsiteY32" fmla="*/ 376800 h 588000"/>
              <a:gd name="connsiteX33" fmla="*/ 909600 w 1735200"/>
              <a:gd name="connsiteY33" fmla="*/ 400800 h 588000"/>
              <a:gd name="connsiteX34" fmla="*/ 931200 w 1735200"/>
              <a:gd name="connsiteY34" fmla="*/ 400800 h 588000"/>
              <a:gd name="connsiteX35" fmla="*/ 931200 w 1735200"/>
              <a:gd name="connsiteY35" fmla="*/ 429600 h 588000"/>
              <a:gd name="connsiteX36" fmla="*/ 1003200 w 1735200"/>
              <a:gd name="connsiteY36" fmla="*/ 429600 h 588000"/>
              <a:gd name="connsiteX37" fmla="*/ 1003200 w 1735200"/>
              <a:gd name="connsiteY37" fmla="*/ 465600 h 588000"/>
              <a:gd name="connsiteX38" fmla="*/ 1252800 w 1735200"/>
              <a:gd name="connsiteY38" fmla="*/ 465600 h 588000"/>
              <a:gd name="connsiteX39" fmla="*/ 1252800 w 1735200"/>
              <a:gd name="connsiteY39" fmla="*/ 513600 h 588000"/>
              <a:gd name="connsiteX40" fmla="*/ 1435200 w 1735200"/>
              <a:gd name="connsiteY40" fmla="*/ 513600 h 588000"/>
              <a:gd name="connsiteX41" fmla="*/ 1435200 w 1735200"/>
              <a:gd name="connsiteY41" fmla="*/ 588000 h 588000"/>
              <a:gd name="connsiteX42" fmla="*/ 1735200 w 1735200"/>
              <a:gd name="connsiteY42" fmla="*/ 588000 h 58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35200" h="588000">
                <a:moveTo>
                  <a:pt x="0" y="0"/>
                </a:moveTo>
                <a:lnTo>
                  <a:pt x="67200" y="0"/>
                </a:lnTo>
                <a:lnTo>
                  <a:pt x="67200" y="16800"/>
                </a:lnTo>
                <a:lnTo>
                  <a:pt x="132000" y="16800"/>
                </a:lnTo>
                <a:lnTo>
                  <a:pt x="132000" y="52800"/>
                </a:lnTo>
                <a:lnTo>
                  <a:pt x="182400" y="52800"/>
                </a:lnTo>
                <a:lnTo>
                  <a:pt x="182400" y="76800"/>
                </a:lnTo>
                <a:lnTo>
                  <a:pt x="211200" y="76800"/>
                </a:lnTo>
                <a:lnTo>
                  <a:pt x="211200" y="96000"/>
                </a:lnTo>
                <a:lnTo>
                  <a:pt x="292800" y="96000"/>
                </a:lnTo>
                <a:lnTo>
                  <a:pt x="292800" y="136800"/>
                </a:lnTo>
                <a:lnTo>
                  <a:pt x="369600" y="136800"/>
                </a:lnTo>
                <a:lnTo>
                  <a:pt x="369600" y="156000"/>
                </a:lnTo>
                <a:lnTo>
                  <a:pt x="432000" y="156000"/>
                </a:lnTo>
                <a:lnTo>
                  <a:pt x="432000" y="156000"/>
                </a:lnTo>
                <a:lnTo>
                  <a:pt x="432000" y="175200"/>
                </a:lnTo>
                <a:lnTo>
                  <a:pt x="506400" y="175200"/>
                </a:lnTo>
                <a:lnTo>
                  <a:pt x="506400" y="192000"/>
                </a:lnTo>
                <a:lnTo>
                  <a:pt x="590400" y="192000"/>
                </a:lnTo>
                <a:lnTo>
                  <a:pt x="590400" y="232800"/>
                </a:lnTo>
                <a:lnTo>
                  <a:pt x="636000" y="232800"/>
                </a:lnTo>
                <a:lnTo>
                  <a:pt x="636000" y="256800"/>
                </a:lnTo>
                <a:lnTo>
                  <a:pt x="751200" y="256800"/>
                </a:lnTo>
                <a:lnTo>
                  <a:pt x="751200" y="278400"/>
                </a:lnTo>
                <a:lnTo>
                  <a:pt x="772800" y="278400"/>
                </a:lnTo>
                <a:lnTo>
                  <a:pt x="772800" y="304800"/>
                </a:lnTo>
                <a:lnTo>
                  <a:pt x="806400" y="304800"/>
                </a:lnTo>
                <a:lnTo>
                  <a:pt x="806400" y="324000"/>
                </a:lnTo>
                <a:lnTo>
                  <a:pt x="852000" y="324000"/>
                </a:lnTo>
                <a:lnTo>
                  <a:pt x="852000" y="350400"/>
                </a:lnTo>
                <a:lnTo>
                  <a:pt x="900000" y="350400"/>
                </a:lnTo>
                <a:lnTo>
                  <a:pt x="900000" y="376800"/>
                </a:lnTo>
                <a:lnTo>
                  <a:pt x="909600" y="376800"/>
                </a:lnTo>
                <a:lnTo>
                  <a:pt x="909600" y="400800"/>
                </a:lnTo>
                <a:lnTo>
                  <a:pt x="931200" y="400800"/>
                </a:lnTo>
                <a:lnTo>
                  <a:pt x="931200" y="429600"/>
                </a:lnTo>
                <a:lnTo>
                  <a:pt x="1003200" y="429600"/>
                </a:lnTo>
                <a:lnTo>
                  <a:pt x="1003200" y="465600"/>
                </a:lnTo>
                <a:lnTo>
                  <a:pt x="1252800" y="465600"/>
                </a:lnTo>
                <a:lnTo>
                  <a:pt x="1252800" y="513600"/>
                </a:lnTo>
                <a:lnTo>
                  <a:pt x="1435200" y="513600"/>
                </a:lnTo>
                <a:lnTo>
                  <a:pt x="1435200" y="588000"/>
                </a:lnTo>
                <a:lnTo>
                  <a:pt x="1735200" y="58800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621" name="Freeform: Shape 620">
            <a:extLst>
              <a:ext uri="{FF2B5EF4-FFF2-40B4-BE49-F238E27FC236}">
                <a16:creationId xmlns:a16="http://schemas.microsoft.com/office/drawing/2014/main" id="{C624EC8C-CA1E-48C0-9BA9-E8EE7B82D763}"/>
              </a:ext>
            </a:extLst>
          </p:cNvPr>
          <p:cNvSpPr/>
          <p:nvPr/>
        </p:nvSpPr>
        <p:spPr bwMode="auto">
          <a:xfrm>
            <a:off x="7725600" y="4646400"/>
            <a:ext cx="2013600" cy="664800"/>
          </a:xfrm>
          <a:custGeom>
            <a:avLst/>
            <a:gdLst>
              <a:gd name="connsiteX0" fmla="*/ 0 w 2013600"/>
              <a:gd name="connsiteY0" fmla="*/ 0 h 664800"/>
              <a:gd name="connsiteX1" fmla="*/ 50400 w 2013600"/>
              <a:gd name="connsiteY1" fmla="*/ 0 h 664800"/>
              <a:gd name="connsiteX2" fmla="*/ 50400 w 2013600"/>
              <a:gd name="connsiteY2" fmla="*/ 26400 h 664800"/>
              <a:gd name="connsiteX3" fmla="*/ 64800 w 2013600"/>
              <a:gd name="connsiteY3" fmla="*/ 26400 h 664800"/>
              <a:gd name="connsiteX4" fmla="*/ 64800 w 2013600"/>
              <a:gd name="connsiteY4" fmla="*/ 60000 h 664800"/>
              <a:gd name="connsiteX5" fmla="*/ 96000 w 2013600"/>
              <a:gd name="connsiteY5" fmla="*/ 60000 h 664800"/>
              <a:gd name="connsiteX6" fmla="*/ 105600 w 2013600"/>
              <a:gd name="connsiteY6" fmla="*/ 60000 h 664800"/>
              <a:gd name="connsiteX7" fmla="*/ 105600 w 2013600"/>
              <a:gd name="connsiteY7" fmla="*/ 100800 h 664800"/>
              <a:gd name="connsiteX8" fmla="*/ 151200 w 2013600"/>
              <a:gd name="connsiteY8" fmla="*/ 100800 h 664800"/>
              <a:gd name="connsiteX9" fmla="*/ 151200 w 2013600"/>
              <a:gd name="connsiteY9" fmla="*/ 117600 h 664800"/>
              <a:gd name="connsiteX10" fmla="*/ 168000 w 2013600"/>
              <a:gd name="connsiteY10" fmla="*/ 117600 h 664800"/>
              <a:gd name="connsiteX11" fmla="*/ 168000 w 2013600"/>
              <a:gd name="connsiteY11" fmla="*/ 136800 h 664800"/>
              <a:gd name="connsiteX12" fmla="*/ 206400 w 2013600"/>
              <a:gd name="connsiteY12" fmla="*/ 136800 h 664800"/>
              <a:gd name="connsiteX13" fmla="*/ 206400 w 2013600"/>
              <a:gd name="connsiteY13" fmla="*/ 136800 h 664800"/>
              <a:gd name="connsiteX14" fmla="*/ 206400 w 2013600"/>
              <a:gd name="connsiteY14" fmla="*/ 136800 h 664800"/>
              <a:gd name="connsiteX15" fmla="*/ 206400 w 2013600"/>
              <a:gd name="connsiteY15" fmla="*/ 158400 h 664800"/>
              <a:gd name="connsiteX16" fmla="*/ 288000 w 2013600"/>
              <a:gd name="connsiteY16" fmla="*/ 158400 h 664800"/>
              <a:gd name="connsiteX17" fmla="*/ 288000 w 2013600"/>
              <a:gd name="connsiteY17" fmla="*/ 199200 h 664800"/>
              <a:gd name="connsiteX18" fmla="*/ 336000 w 2013600"/>
              <a:gd name="connsiteY18" fmla="*/ 199200 h 664800"/>
              <a:gd name="connsiteX19" fmla="*/ 336000 w 2013600"/>
              <a:gd name="connsiteY19" fmla="*/ 213600 h 664800"/>
              <a:gd name="connsiteX20" fmla="*/ 369600 w 2013600"/>
              <a:gd name="connsiteY20" fmla="*/ 213600 h 664800"/>
              <a:gd name="connsiteX21" fmla="*/ 369600 w 2013600"/>
              <a:gd name="connsiteY21" fmla="*/ 232800 h 664800"/>
              <a:gd name="connsiteX22" fmla="*/ 494400 w 2013600"/>
              <a:gd name="connsiteY22" fmla="*/ 232800 h 664800"/>
              <a:gd name="connsiteX23" fmla="*/ 494400 w 2013600"/>
              <a:gd name="connsiteY23" fmla="*/ 283200 h 664800"/>
              <a:gd name="connsiteX24" fmla="*/ 525600 w 2013600"/>
              <a:gd name="connsiteY24" fmla="*/ 283200 h 664800"/>
              <a:gd name="connsiteX25" fmla="*/ 525600 w 2013600"/>
              <a:gd name="connsiteY25" fmla="*/ 316800 h 664800"/>
              <a:gd name="connsiteX26" fmla="*/ 549600 w 2013600"/>
              <a:gd name="connsiteY26" fmla="*/ 316800 h 664800"/>
              <a:gd name="connsiteX27" fmla="*/ 549600 w 2013600"/>
              <a:gd name="connsiteY27" fmla="*/ 338400 h 664800"/>
              <a:gd name="connsiteX28" fmla="*/ 664800 w 2013600"/>
              <a:gd name="connsiteY28" fmla="*/ 338400 h 664800"/>
              <a:gd name="connsiteX29" fmla="*/ 664800 w 2013600"/>
              <a:gd name="connsiteY29" fmla="*/ 384000 h 664800"/>
              <a:gd name="connsiteX30" fmla="*/ 693600 w 2013600"/>
              <a:gd name="connsiteY30" fmla="*/ 384000 h 664800"/>
              <a:gd name="connsiteX31" fmla="*/ 693600 w 2013600"/>
              <a:gd name="connsiteY31" fmla="*/ 436800 h 664800"/>
              <a:gd name="connsiteX32" fmla="*/ 751200 w 2013600"/>
              <a:gd name="connsiteY32" fmla="*/ 436800 h 664800"/>
              <a:gd name="connsiteX33" fmla="*/ 751200 w 2013600"/>
              <a:gd name="connsiteY33" fmla="*/ 458400 h 664800"/>
              <a:gd name="connsiteX34" fmla="*/ 782400 w 2013600"/>
              <a:gd name="connsiteY34" fmla="*/ 458400 h 664800"/>
              <a:gd name="connsiteX35" fmla="*/ 782400 w 2013600"/>
              <a:gd name="connsiteY35" fmla="*/ 477600 h 664800"/>
              <a:gd name="connsiteX36" fmla="*/ 825600 w 2013600"/>
              <a:gd name="connsiteY36" fmla="*/ 477600 h 664800"/>
              <a:gd name="connsiteX37" fmla="*/ 825600 w 2013600"/>
              <a:gd name="connsiteY37" fmla="*/ 525600 h 664800"/>
              <a:gd name="connsiteX38" fmla="*/ 885600 w 2013600"/>
              <a:gd name="connsiteY38" fmla="*/ 525600 h 664800"/>
              <a:gd name="connsiteX39" fmla="*/ 885600 w 2013600"/>
              <a:gd name="connsiteY39" fmla="*/ 552000 h 664800"/>
              <a:gd name="connsiteX40" fmla="*/ 950400 w 2013600"/>
              <a:gd name="connsiteY40" fmla="*/ 552000 h 664800"/>
              <a:gd name="connsiteX41" fmla="*/ 950400 w 2013600"/>
              <a:gd name="connsiteY41" fmla="*/ 585600 h 664800"/>
              <a:gd name="connsiteX42" fmla="*/ 969600 w 2013600"/>
              <a:gd name="connsiteY42" fmla="*/ 585600 h 664800"/>
              <a:gd name="connsiteX43" fmla="*/ 969600 w 2013600"/>
              <a:gd name="connsiteY43" fmla="*/ 621600 h 664800"/>
              <a:gd name="connsiteX44" fmla="*/ 1216800 w 2013600"/>
              <a:gd name="connsiteY44" fmla="*/ 621600 h 664800"/>
              <a:gd name="connsiteX45" fmla="*/ 1216800 w 2013600"/>
              <a:gd name="connsiteY45" fmla="*/ 664800 h 664800"/>
              <a:gd name="connsiteX46" fmla="*/ 2013600 w 2013600"/>
              <a:gd name="connsiteY46" fmla="*/ 664800 h 66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13600" h="664800">
                <a:moveTo>
                  <a:pt x="0" y="0"/>
                </a:moveTo>
                <a:lnTo>
                  <a:pt x="50400" y="0"/>
                </a:lnTo>
                <a:lnTo>
                  <a:pt x="50400" y="26400"/>
                </a:lnTo>
                <a:lnTo>
                  <a:pt x="64800" y="26400"/>
                </a:lnTo>
                <a:lnTo>
                  <a:pt x="64800" y="60000"/>
                </a:lnTo>
                <a:lnTo>
                  <a:pt x="96000" y="60000"/>
                </a:lnTo>
                <a:lnTo>
                  <a:pt x="105600" y="60000"/>
                </a:lnTo>
                <a:lnTo>
                  <a:pt x="105600" y="100800"/>
                </a:lnTo>
                <a:lnTo>
                  <a:pt x="151200" y="100800"/>
                </a:lnTo>
                <a:lnTo>
                  <a:pt x="151200" y="117600"/>
                </a:lnTo>
                <a:lnTo>
                  <a:pt x="168000" y="117600"/>
                </a:lnTo>
                <a:lnTo>
                  <a:pt x="168000" y="136800"/>
                </a:lnTo>
                <a:lnTo>
                  <a:pt x="206400" y="136800"/>
                </a:lnTo>
                <a:lnTo>
                  <a:pt x="206400" y="136800"/>
                </a:lnTo>
                <a:lnTo>
                  <a:pt x="206400" y="136800"/>
                </a:lnTo>
                <a:lnTo>
                  <a:pt x="206400" y="158400"/>
                </a:lnTo>
                <a:lnTo>
                  <a:pt x="288000" y="158400"/>
                </a:lnTo>
                <a:lnTo>
                  <a:pt x="288000" y="199200"/>
                </a:lnTo>
                <a:lnTo>
                  <a:pt x="336000" y="199200"/>
                </a:lnTo>
                <a:lnTo>
                  <a:pt x="336000" y="213600"/>
                </a:lnTo>
                <a:lnTo>
                  <a:pt x="369600" y="213600"/>
                </a:lnTo>
                <a:lnTo>
                  <a:pt x="369600" y="232800"/>
                </a:lnTo>
                <a:lnTo>
                  <a:pt x="494400" y="232800"/>
                </a:lnTo>
                <a:lnTo>
                  <a:pt x="494400" y="283200"/>
                </a:lnTo>
                <a:lnTo>
                  <a:pt x="525600" y="283200"/>
                </a:lnTo>
                <a:lnTo>
                  <a:pt x="525600" y="316800"/>
                </a:lnTo>
                <a:lnTo>
                  <a:pt x="549600" y="316800"/>
                </a:lnTo>
                <a:lnTo>
                  <a:pt x="549600" y="338400"/>
                </a:lnTo>
                <a:lnTo>
                  <a:pt x="664800" y="338400"/>
                </a:lnTo>
                <a:lnTo>
                  <a:pt x="664800" y="384000"/>
                </a:lnTo>
                <a:lnTo>
                  <a:pt x="693600" y="384000"/>
                </a:lnTo>
                <a:lnTo>
                  <a:pt x="693600" y="436800"/>
                </a:lnTo>
                <a:lnTo>
                  <a:pt x="751200" y="436800"/>
                </a:lnTo>
                <a:lnTo>
                  <a:pt x="751200" y="458400"/>
                </a:lnTo>
                <a:lnTo>
                  <a:pt x="782400" y="458400"/>
                </a:lnTo>
                <a:lnTo>
                  <a:pt x="782400" y="477600"/>
                </a:lnTo>
                <a:lnTo>
                  <a:pt x="825600" y="477600"/>
                </a:lnTo>
                <a:lnTo>
                  <a:pt x="825600" y="525600"/>
                </a:lnTo>
                <a:lnTo>
                  <a:pt x="885600" y="525600"/>
                </a:lnTo>
                <a:lnTo>
                  <a:pt x="885600" y="552000"/>
                </a:lnTo>
                <a:lnTo>
                  <a:pt x="950400" y="552000"/>
                </a:lnTo>
                <a:lnTo>
                  <a:pt x="950400" y="585600"/>
                </a:lnTo>
                <a:lnTo>
                  <a:pt x="969600" y="585600"/>
                </a:lnTo>
                <a:lnTo>
                  <a:pt x="969600" y="621600"/>
                </a:lnTo>
                <a:lnTo>
                  <a:pt x="1216800" y="621600"/>
                </a:lnTo>
                <a:lnTo>
                  <a:pt x="1216800" y="664800"/>
                </a:lnTo>
                <a:lnTo>
                  <a:pt x="2013600" y="66480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622" name="Straight Connector 621">
            <a:extLst>
              <a:ext uri="{FF2B5EF4-FFF2-40B4-BE49-F238E27FC236}">
                <a16:creationId xmlns:a16="http://schemas.microsoft.com/office/drawing/2014/main" id="{E1856019-B045-4F4F-A92D-08FB897F4E9E}"/>
              </a:ext>
            </a:extLst>
          </p:cNvPr>
          <p:cNvCxnSpPr/>
          <p:nvPr/>
        </p:nvCxnSpPr>
        <p:spPr bwMode="auto">
          <a:xfrm>
            <a:off x="8220248" y="4833489"/>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23" name="Straight Connector 622">
            <a:extLst>
              <a:ext uri="{FF2B5EF4-FFF2-40B4-BE49-F238E27FC236}">
                <a16:creationId xmlns:a16="http://schemas.microsoft.com/office/drawing/2014/main" id="{92ECE687-20FD-4C88-B4EC-D76C0BCD6C23}"/>
              </a:ext>
            </a:extLst>
          </p:cNvPr>
          <p:cNvCxnSpPr/>
          <p:nvPr/>
        </p:nvCxnSpPr>
        <p:spPr bwMode="auto">
          <a:xfrm>
            <a:off x="8009134" y="4761886"/>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24" name="Straight Connector 623">
            <a:extLst>
              <a:ext uri="{FF2B5EF4-FFF2-40B4-BE49-F238E27FC236}">
                <a16:creationId xmlns:a16="http://schemas.microsoft.com/office/drawing/2014/main" id="{CEAD9E69-849C-4C54-81FB-7687DDC8D70F}"/>
              </a:ext>
            </a:extLst>
          </p:cNvPr>
          <p:cNvCxnSpPr/>
          <p:nvPr/>
        </p:nvCxnSpPr>
        <p:spPr bwMode="auto">
          <a:xfrm>
            <a:off x="8124059" y="4826944"/>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625" name="Straight Connector 624">
            <a:extLst>
              <a:ext uri="{FF2B5EF4-FFF2-40B4-BE49-F238E27FC236}">
                <a16:creationId xmlns:a16="http://schemas.microsoft.com/office/drawing/2014/main" id="{3F383DD4-DADF-462E-98D0-986EC4D8FBDE}"/>
              </a:ext>
            </a:extLst>
          </p:cNvPr>
          <p:cNvCxnSpPr/>
          <p:nvPr/>
        </p:nvCxnSpPr>
        <p:spPr bwMode="auto">
          <a:xfrm>
            <a:off x="8172410" y="482496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26" name="Straight Connector 625">
            <a:extLst>
              <a:ext uri="{FF2B5EF4-FFF2-40B4-BE49-F238E27FC236}">
                <a16:creationId xmlns:a16="http://schemas.microsoft.com/office/drawing/2014/main" id="{4805A7B3-A624-4A33-9750-6A95422E5834}"/>
              </a:ext>
            </a:extLst>
          </p:cNvPr>
          <p:cNvCxnSpPr/>
          <p:nvPr/>
        </p:nvCxnSpPr>
        <p:spPr bwMode="auto">
          <a:xfrm>
            <a:off x="8319372" y="4931412"/>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627" name="Straight Connector 626">
            <a:extLst>
              <a:ext uri="{FF2B5EF4-FFF2-40B4-BE49-F238E27FC236}">
                <a16:creationId xmlns:a16="http://schemas.microsoft.com/office/drawing/2014/main" id="{AC3C6073-495E-4A19-ABD2-1C0837A31CF4}"/>
              </a:ext>
            </a:extLst>
          </p:cNvPr>
          <p:cNvCxnSpPr/>
          <p:nvPr/>
        </p:nvCxnSpPr>
        <p:spPr bwMode="auto">
          <a:xfrm>
            <a:off x="8253481" y="4879618"/>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28" name="Straight Connector 627">
            <a:extLst>
              <a:ext uri="{FF2B5EF4-FFF2-40B4-BE49-F238E27FC236}">
                <a16:creationId xmlns:a16="http://schemas.microsoft.com/office/drawing/2014/main" id="{8D2DA8F1-09A0-46C5-860D-036771C3F4BF}"/>
              </a:ext>
            </a:extLst>
          </p:cNvPr>
          <p:cNvCxnSpPr/>
          <p:nvPr/>
        </p:nvCxnSpPr>
        <p:spPr bwMode="auto">
          <a:xfrm>
            <a:off x="8370784" y="4931066"/>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29" name="Straight Connector 628">
            <a:extLst>
              <a:ext uri="{FF2B5EF4-FFF2-40B4-BE49-F238E27FC236}">
                <a16:creationId xmlns:a16="http://schemas.microsoft.com/office/drawing/2014/main" id="{C6A2B7C5-88FD-4DFC-8831-3686C267EAA4}"/>
              </a:ext>
            </a:extLst>
          </p:cNvPr>
          <p:cNvCxnSpPr/>
          <p:nvPr/>
        </p:nvCxnSpPr>
        <p:spPr bwMode="auto">
          <a:xfrm>
            <a:off x="8279069" y="4922555"/>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30" name="Straight Connector 629">
            <a:extLst>
              <a:ext uri="{FF2B5EF4-FFF2-40B4-BE49-F238E27FC236}">
                <a16:creationId xmlns:a16="http://schemas.microsoft.com/office/drawing/2014/main" id="{03B8F65A-61EB-44AA-9405-C40AC7C1F8E3}"/>
              </a:ext>
            </a:extLst>
          </p:cNvPr>
          <p:cNvCxnSpPr/>
          <p:nvPr/>
        </p:nvCxnSpPr>
        <p:spPr bwMode="auto">
          <a:xfrm>
            <a:off x="8578650" y="5116909"/>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31" name="Straight Connector 630">
            <a:extLst>
              <a:ext uri="{FF2B5EF4-FFF2-40B4-BE49-F238E27FC236}">
                <a16:creationId xmlns:a16="http://schemas.microsoft.com/office/drawing/2014/main" id="{38997112-92FC-4405-B0F1-DDACD1AE2294}"/>
              </a:ext>
            </a:extLst>
          </p:cNvPr>
          <p:cNvCxnSpPr/>
          <p:nvPr/>
        </p:nvCxnSpPr>
        <p:spPr bwMode="auto">
          <a:xfrm>
            <a:off x="8342070" y="4931412"/>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632" name="Straight Connector 631">
            <a:extLst>
              <a:ext uri="{FF2B5EF4-FFF2-40B4-BE49-F238E27FC236}">
                <a16:creationId xmlns:a16="http://schemas.microsoft.com/office/drawing/2014/main" id="{2BDDF038-A023-4D92-8B03-CC45077891A5}"/>
              </a:ext>
            </a:extLst>
          </p:cNvPr>
          <p:cNvCxnSpPr/>
          <p:nvPr/>
        </p:nvCxnSpPr>
        <p:spPr bwMode="auto">
          <a:xfrm>
            <a:off x="8680195" y="5143849"/>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633" name="Straight Connector 632">
            <a:extLst>
              <a:ext uri="{FF2B5EF4-FFF2-40B4-BE49-F238E27FC236}">
                <a16:creationId xmlns:a16="http://schemas.microsoft.com/office/drawing/2014/main" id="{F378AF88-81FE-45E4-85F9-6496F1A48538}"/>
              </a:ext>
            </a:extLst>
          </p:cNvPr>
          <p:cNvCxnSpPr/>
          <p:nvPr/>
        </p:nvCxnSpPr>
        <p:spPr bwMode="auto">
          <a:xfrm>
            <a:off x="9039688"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34" name="Straight Connector 633">
            <a:extLst>
              <a:ext uri="{FF2B5EF4-FFF2-40B4-BE49-F238E27FC236}">
                <a16:creationId xmlns:a16="http://schemas.microsoft.com/office/drawing/2014/main" id="{6DCF72D6-BDB9-4972-8018-F5DBDF37D2BB}"/>
              </a:ext>
            </a:extLst>
          </p:cNvPr>
          <p:cNvCxnSpPr/>
          <p:nvPr/>
        </p:nvCxnSpPr>
        <p:spPr bwMode="auto">
          <a:xfrm>
            <a:off x="9009220" y="5262333"/>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635" name="Straight Connector 634">
            <a:extLst>
              <a:ext uri="{FF2B5EF4-FFF2-40B4-BE49-F238E27FC236}">
                <a16:creationId xmlns:a16="http://schemas.microsoft.com/office/drawing/2014/main" id="{12A43D00-2048-41D7-84AE-D35D8EE18B68}"/>
              </a:ext>
            </a:extLst>
          </p:cNvPr>
          <p:cNvCxnSpPr/>
          <p:nvPr/>
        </p:nvCxnSpPr>
        <p:spPr bwMode="auto">
          <a:xfrm>
            <a:off x="8974866"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36" name="Straight Connector 635">
            <a:extLst>
              <a:ext uri="{FF2B5EF4-FFF2-40B4-BE49-F238E27FC236}">
                <a16:creationId xmlns:a16="http://schemas.microsoft.com/office/drawing/2014/main" id="{D4892F09-DD16-4A4A-8D60-901E787CB638}"/>
              </a:ext>
            </a:extLst>
          </p:cNvPr>
          <p:cNvCxnSpPr/>
          <p:nvPr/>
        </p:nvCxnSpPr>
        <p:spPr bwMode="auto">
          <a:xfrm>
            <a:off x="8924794" y="5215200"/>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37" name="Straight Connector 636">
            <a:extLst>
              <a:ext uri="{FF2B5EF4-FFF2-40B4-BE49-F238E27FC236}">
                <a16:creationId xmlns:a16="http://schemas.microsoft.com/office/drawing/2014/main" id="{E0EAE5E1-7BF6-41CA-951D-5D7100FA23F7}"/>
              </a:ext>
            </a:extLst>
          </p:cNvPr>
          <p:cNvCxnSpPr/>
          <p:nvPr/>
        </p:nvCxnSpPr>
        <p:spPr bwMode="auto">
          <a:xfrm>
            <a:off x="8902467" y="521432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38" name="Straight Connector 637">
            <a:extLst>
              <a:ext uri="{FF2B5EF4-FFF2-40B4-BE49-F238E27FC236}">
                <a16:creationId xmlns:a16="http://schemas.microsoft.com/office/drawing/2014/main" id="{2EA28949-731D-45C9-9331-6BB4146130E0}"/>
              </a:ext>
            </a:extLst>
          </p:cNvPr>
          <p:cNvCxnSpPr/>
          <p:nvPr/>
        </p:nvCxnSpPr>
        <p:spPr bwMode="auto">
          <a:xfrm>
            <a:off x="8765505" y="521432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39" name="Straight Connector 638">
            <a:extLst>
              <a:ext uri="{FF2B5EF4-FFF2-40B4-BE49-F238E27FC236}">
                <a16:creationId xmlns:a16="http://schemas.microsoft.com/office/drawing/2014/main" id="{CB185B47-92C2-4AEC-84F9-CA4A7629576C}"/>
              </a:ext>
            </a:extLst>
          </p:cNvPr>
          <p:cNvCxnSpPr/>
          <p:nvPr/>
        </p:nvCxnSpPr>
        <p:spPr bwMode="auto">
          <a:xfrm>
            <a:off x="8538479" y="5070334"/>
            <a:ext cx="0" cy="44424"/>
          </a:xfrm>
          <a:prstGeom prst="line">
            <a:avLst/>
          </a:prstGeom>
          <a:noFill/>
          <a:ln w="19050" cap="flat" cmpd="sng" algn="ctr">
            <a:solidFill>
              <a:schemeClr val="accent3"/>
            </a:solidFill>
            <a:prstDash val="solid"/>
            <a:round/>
            <a:headEnd type="none" w="med" len="med"/>
            <a:tailEnd type="none" w="med" len="med"/>
          </a:ln>
          <a:effectLst/>
        </p:spPr>
      </p:cxnSp>
      <p:cxnSp>
        <p:nvCxnSpPr>
          <p:cNvPr id="640" name="Straight Connector 639">
            <a:extLst>
              <a:ext uri="{FF2B5EF4-FFF2-40B4-BE49-F238E27FC236}">
                <a16:creationId xmlns:a16="http://schemas.microsoft.com/office/drawing/2014/main" id="{34E29939-1EA8-43D7-A8E6-3A879AC71E40}"/>
              </a:ext>
            </a:extLst>
          </p:cNvPr>
          <p:cNvCxnSpPr/>
          <p:nvPr/>
        </p:nvCxnSpPr>
        <p:spPr bwMode="auto">
          <a:xfrm>
            <a:off x="8606474" y="5117802"/>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41" name="Straight Connector 640">
            <a:extLst>
              <a:ext uri="{FF2B5EF4-FFF2-40B4-BE49-F238E27FC236}">
                <a16:creationId xmlns:a16="http://schemas.microsoft.com/office/drawing/2014/main" id="{64F26F25-70C3-496B-81BA-A6799F01EC94}"/>
              </a:ext>
            </a:extLst>
          </p:cNvPr>
          <p:cNvCxnSpPr/>
          <p:nvPr/>
        </p:nvCxnSpPr>
        <p:spPr bwMode="auto">
          <a:xfrm>
            <a:off x="8705361" y="5210395"/>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42" name="Straight Connector 641">
            <a:extLst>
              <a:ext uri="{FF2B5EF4-FFF2-40B4-BE49-F238E27FC236}">
                <a16:creationId xmlns:a16="http://schemas.microsoft.com/office/drawing/2014/main" id="{1C62B026-7F3B-4DF5-A387-BFC4D55A5F25}"/>
              </a:ext>
            </a:extLst>
          </p:cNvPr>
          <p:cNvCxnSpPr/>
          <p:nvPr/>
        </p:nvCxnSpPr>
        <p:spPr bwMode="auto">
          <a:xfrm>
            <a:off x="8658307" y="5143849"/>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43" name="Straight Connector 642">
            <a:extLst>
              <a:ext uri="{FF2B5EF4-FFF2-40B4-BE49-F238E27FC236}">
                <a16:creationId xmlns:a16="http://schemas.microsoft.com/office/drawing/2014/main" id="{369E55ED-E3BD-42D9-BEE2-882158FC60C8}"/>
              </a:ext>
            </a:extLst>
          </p:cNvPr>
          <p:cNvCxnSpPr/>
          <p:nvPr/>
        </p:nvCxnSpPr>
        <p:spPr bwMode="auto">
          <a:xfrm>
            <a:off x="8722858" y="5214327"/>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44" name="Straight Connector 92">
            <a:extLst>
              <a:ext uri="{FF2B5EF4-FFF2-40B4-BE49-F238E27FC236}">
                <a16:creationId xmlns:a16="http://schemas.microsoft.com/office/drawing/2014/main" id="{837A752A-C0A9-43B8-A87C-180335B20D99}"/>
              </a:ext>
            </a:extLst>
          </p:cNvPr>
          <p:cNvCxnSpPr>
            <a:cxnSpLocks noChangeShapeType="1"/>
          </p:cNvCxnSpPr>
          <p:nvPr/>
        </p:nvCxnSpPr>
        <p:spPr bwMode="auto">
          <a:xfrm>
            <a:off x="8302739" y="4761886"/>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45" name="Straight Connector 94">
            <a:extLst>
              <a:ext uri="{FF2B5EF4-FFF2-40B4-BE49-F238E27FC236}">
                <a16:creationId xmlns:a16="http://schemas.microsoft.com/office/drawing/2014/main" id="{BFA8F3FC-D938-4343-985F-A3B47CBA2088}"/>
              </a:ext>
            </a:extLst>
          </p:cNvPr>
          <p:cNvCxnSpPr>
            <a:cxnSpLocks noChangeShapeType="1"/>
          </p:cNvCxnSpPr>
          <p:nvPr/>
        </p:nvCxnSpPr>
        <p:spPr bwMode="auto">
          <a:xfrm>
            <a:off x="8486135" y="4849156"/>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46" name="Straight Connector 95">
            <a:extLst>
              <a:ext uri="{FF2B5EF4-FFF2-40B4-BE49-F238E27FC236}">
                <a16:creationId xmlns:a16="http://schemas.microsoft.com/office/drawing/2014/main" id="{8C45356A-87DB-4F8A-9DE0-AD89B5E48096}"/>
              </a:ext>
            </a:extLst>
          </p:cNvPr>
          <p:cNvCxnSpPr>
            <a:cxnSpLocks noChangeShapeType="1"/>
          </p:cNvCxnSpPr>
          <p:nvPr/>
        </p:nvCxnSpPr>
        <p:spPr bwMode="auto">
          <a:xfrm>
            <a:off x="8333745" y="4813677"/>
            <a:ext cx="0" cy="42942"/>
          </a:xfrm>
          <a:prstGeom prst="line">
            <a:avLst/>
          </a:prstGeom>
          <a:noFill/>
          <a:ln w="57150" algn="ctr">
            <a:solidFill>
              <a:schemeClr val="accent1"/>
            </a:solidFill>
            <a:round/>
            <a:headEnd/>
            <a:tailEnd/>
          </a:ln>
          <a:extLst>
            <a:ext uri="{909E8E84-426E-40DD-AFC4-6F175D3DCCD1}">
              <a14:hiddenFill xmlns:a14="http://schemas.microsoft.com/office/drawing/2010/main">
                <a:noFill/>
              </a14:hiddenFill>
            </a:ext>
          </a:extLst>
        </p:spPr>
      </p:cxnSp>
      <p:cxnSp>
        <p:nvCxnSpPr>
          <p:cNvPr id="647" name="Straight Connector 96">
            <a:extLst>
              <a:ext uri="{FF2B5EF4-FFF2-40B4-BE49-F238E27FC236}">
                <a16:creationId xmlns:a16="http://schemas.microsoft.com/office/drawing/2014/main" id="{3AE99244-1024-48C7-9367-5D1733A23FAF}"/>
              </a:ext>
            </a:extLst>
          </p:cNvPr>
          <p:cNvCxnSpPr>
            <a:cxnSpLocks noChangeShapeType="1"/>
          </p:cNvCxnSpPr>
          <p:nvPr/>
        </p:nvCxnSpPr>
        <p:spPr bwMode="auto">
          <a:xfrm>
            <a:off x="8277664" y="4761886"/>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48" name="Straight Connector 97">
            <a:extLst>
              <a:ext uri="{FF2B5EF4-FFF2-40B4-BE49-F238E27FC236}">
                <a16:creationId xmlns:a16="http://schemas.microsoft.com/office/drawing/2014/main" id="{52A9200B-EAC2-4BC0-BC1B-0AAF2B66ED7B}"/>
              </a:ext>
            </a:extLst>
          </p:cNvPr>
          <p:cNvCxnSpPr>
            <a:cxnSpLocks noChangeShapeType="1"/>
          </p:cNvCxnSpPr>
          <p:nvPr/>
        </p:nvCxnSpPr>
        <p:spPr bwMode="auto">
          <a:xfrm>
            <a:off x="8387725" y="4832007"/>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49" name="Straight Connector 98">
            <a:extLst>
              <a:ext uri="{FF2B5EF4-FFF2-40B4-BE49-F238E27FC236}">
                <a16:creationId xmlns:a16="http://schemas.microsoft.com/office/drawing/2014/main" id="{23145EB7-B211-483D-A0F2-0FE3FCE6B77B}"/>
              </a:ext>
            </a:extLst>
          </p:cNvPr>
          <p:cNvCxnSpPr>
            <a:cxnSpLocks noChangeShapeType="1"/>
          </p:cNvCxnSpPr>
          <p:nvPr/>
        </p:nvCxnSpPr>
        <p:spPr bwMode="auto">
          <a:xfrm>
            <a:off x="8605764" y="4925595"/>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0" name="Straight Connector 99">
            <a:extLst>
              <a:ext uri="{FF2B5EF4-FFF2-40B4-BE49-F238E27FC236}">
                <a16:creationId xmlns:a16="http://schemas.microsoft.com/office/drawing/2014/main" id="{DD8991C0-89F5-4E58-8A27-B25E727DB247}"/>
              </a:ext>
            </a:extLst>
          </p:cNvPr>
          <p:cNvCxnSpPr>
            <a:cxnSpLocks noChangeShapeType="1"/>
          </p:cNvCxnSpPr>
          <p:nvPr/>
        </p:nvCxnSpPr>
        <p:spPr bwMode="auto">
          <a:xfrm>
            <a:off x="8446685" y="4834537"/>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1" name="Straight Connector 100">
            <a:extLst>
              <a:ext uri="{FF2B5EF4-FFF2-40B4-BE49-F238E27FC236}">
                <a16:creationId xmlns:a16="http://schemas.microsoft.com/office/drawing/2014/main" id="{10896D46-773C-4133-8EA3-6323FC185105}"/>
              </a:ext>
            </a:extLst>
          </p:cNvPr>
          <p:cNvCxnSpPr>
            <a:cxnSpLocks noChangeShapeType="1"/>
          </p:cNvCxnSpPr>
          <p:nvPr/>
        </p:nvCxnSpPr>
        <p:spPr bwMode="auto">
          <a:xfrm>
            <a:off x="8558427" y="4904124"/>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2" name="Straight Connector 101">
            <a:extLst>
              <a:ext uri="{FF2B5EF4-FFF2-40B4-BE49-F238E27FC236}">
                <a16:creationId xmlns:a16="http://schemas.microsoft.com/office/drawing/2014/main" id="{78F1654A-18AF-40EC-9EA3-04263D76C3DE}"/>
              </a:ext>
            </a:extLst>
          </p:cNvPr>
          <p:cNvCxnSpPr>
            <a:cxnSpLocks noChangeShapeType="1"/>
          </p:cNvCxnSpPr>
          <p:nvPr/>
        </p:nvCxnSpPr>
        <p:spPr bwMode="auto">
          <a:xfrm>
            <a:off x="8649816" y="4974394"/>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3" name="Straight Connector 102">
            <a:extLst>
              <a:ext uri="{FF2B5EF4-FFF2-40B4-BE49-F238E27FC236}">
                <a16:creationId xmlns:a16="http://schemas.microsoft.com/office/drawing/2014/main" id="{F08EB265-06EA-477A-81E4-F30597B1B9B7}"/>
              </a:ext>
            </a:extLst>
          </p:cNvPr>
          <p:cNvCxnSpPr>
            <a:cxnSpLocks noChangeShapeType="1"/>
          </p:cNvCxnSpPr>
          <p:nvPr/>
        </p:nvCxnSpPr>
        <p:spPr bwMode="auto">
          <a:xfrm>
            <a:off x="8631994" y="4953624"/>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4" name="Straight Connector 103">
            <a:extLst>
              <a:ext uri="{FF2B5EF4-FFF2-40B4-BE49-F238E27FC236}">
                <a16:creationId xmlns:a16="http://schemas.microsoft.com/office/drawing/2014/main" id="{9769DC11-69E1-461B-89CE-3BE8C41AFF38}"/>
              </a:ext>
            </a:extLst>
          </p:cNvPr>
          <p:cNvCxnSpPr>
            <a:cxnSpLocks noChangeShapeType="1"/>
          </p:cNvCxnSpPr>
          <p:nvPr/>
        </p:nvCxnSpPr>
        <p:spPr bwMode="auto">
          <a:xfrm>
            <a:off x="8811185" y="504137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5" name="Straight Connector 104">
            <a:extLst>
              <a:ext uri="{FF2B5EF4-FFF2-40B4-BE49-F238E27FC236}">
                <a16:creationId xmlns:a16="http://schemas.microsoft.com/office/drawing/2014/main" id="{CE80F83E-1A0D-4F67-B995-DFA9F447826C}"/>
              </a:ext>
            </a:extLst>
          </p:cNvPr>
          <p:cNvCxnSpPr>
            <a:cxnSpLocks noChangeShapeType="1"/>
          </p:cNvCxnSpPr>
          <p:nvPr/>
        </p:nvCxnSpPr>
        <p:spPr bwMode="auto">
          <a:xfrm>
            <a:off x="8716875" y="5008977"/>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6" name="Straight Connector 105">
            <a:extLst>
              <a:ext uri="{FF2B5EF4-FFF2-40B4-BE49-F238E27FC236}">
                <a16:creationId xmlns:a16="http://schemas.microsoft.com/office/drawing/2014/main" id="{E7FF5F61-2E5C-4AA8-BBFF-0516EC882760}"/>
              </a:ext>
            </a:extLst>
          </p:cNvPr>
          <p:cNvCxnSpPr>
            <a:cxnSpLocks noChangeShapeType="1"/>
          </p:cNvCxnSpPr>
          <p:nvPr/>
        </p:nvCxnSpPr>
        <p:spPr bwMode="auto">
          <a:xfrm>
            <a:off x="8956615" y="504137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7" name="Straight Connector 106">
            <a:extLst>
              <a:ext uri="{FF2B5EF4-FFF2-40B4-BE49-F238E27FC236}">
                <a16:creationId xmlns:a16="http://schemas.microsoft.com/office/drawing/2014/main" id="{A94745E2-3F1A-498B-9B2B-C373BF942F72}"/>
              </a:ext>
            </a:extLst>
          </p:cNvPr>
          <p:cNvCxnSpPr>
            <a:cxnSpLocks noChangeShapeType="1"/>
          </p:cNvCxnSpPr>
          <p:nvPr/>
        </p:nvCxnSpPr>
        <p:spPr bwMode="auto">
          <a:xfrm>
            <a:off x="8683333" y="5006577"/>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8" name="Straight Connector 107">
            <a:extLst>
              <a:ext uri="{FF2B5EF4-FFF2-40B4-BE49-F238E27FC236}">
                <a16:creationId xmlns:a16="http://schemas.microsoft.com/office/drawing/2014/main" id="{0F67ABA8-84C6-4C15-AE2B-5C4AD35880B8}"/>
              </a:ext>
            </a:extLst>
          </p:cNvPr>
          <p:cNvCxnSpPr>
            <a:cxnSpLocks noChangeShapeType="1"/>
          </p:cNvCxnSpPr>
          <p:nvPr/>
        </p:nvCxnSpPr>
        <p:spPr bwMode="auto">
          <a:xfrm>
            <a:off x="8904698" y="504137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59" name="Straight Connector 108">
            <a:extLst>
              <a:ext uri="{FF2B5EF4-FFF2-40B4-BE49-F238E27FC236}">
                <a16:creationId xmlns:a16="http://schemas.microsoft.com/office/drawing/2014/main" id="{57B71B73-49CA-41C3-A0BF-C3CF6D66D825}"/>
              </a:ext>
            </a:extLst>
          </p:cNvPr>
          <p:cNvCxnSpPr>
            <a:cxnSpLocks noChangeShapeType="1"/>
          </p:cNvCxnSpPr>
          <p:nvPr/>
        </p:nvCxnSpPr>
        <p:spPr bwMode="auto">
          <a:xfrm>
            <a:off x="8893420" y="504137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0" name="Straight Connector 109">
            <a:extLst>
              <a:ext uri="{FF2B5EF4-FFF2-40B4-BE49-F238E27FC236}">
                <a16:creationId xmlns:a16="http://schemas.microsoft.com/office/drawing/2014/main" id="{6FF72931-A40D-4C66-9BC3-71EF26C809A1}"/>
              </a:ext>
            </a:extLst>
          </p:cNvPr>
          <p:cNvCxnSpPr>
            <a:cxnSpLocks noChangeShapeType="1"/>
          </p:cNvCxnSpPr>
          <p:nvPr/>
        </p:nvCxnSpPr>
        <p:spPr bwMode="auto">
          <a:xfrm>
            <a:off x="9332280" y="516446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1" name="Straight Connector 110">
            <a:extLst>
              <a:ext uri="{FF2B5EF4-FFF2-40B4-BE49-F238E27FC236}">
                <a16:creationId xmlns:a16="http://schemas.microsoft.com/office/drawing/2014/main" id="{B0F25DC8-BBB8-43AB-B2AB-A7C73516A7F7}"/>
              </a:ext>
            </a:extLst>
          </p:cNvPr>
          <p:cNvCxnSpPr>
            <a:cxnSpLocks noChangeShapeType="1"/>
          </p:cNvCxnSpPr>
          <p:nvPr/>
        </p:nvCxnSpPr>
        <p:spPr bwMode="auto">
          <a:xfrm>
            <a:off x="9009220" y="5090146"/>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2" name="Straight Connector 111">
            <a:extLst>
              <a:ext uri="{FF2B5EF4-FFF2-40B4-BE49-F238E27FC236}">
                <a16:creationId xmlns:a16="http://schemas.microsoft.com/office/drawing/2014/main" id="{6B7B9619-6E4D-4ED3-932A-F0B4DA36954F}"/>
              </a:ext>
            </a:extLst>
          </p:cNvPr>
          <p:cNvCxnSpPr>
            <a:cxnSpLocks noChangeShapeType="1"/>
          </p:cNvCxnSpPr>
          <p:nvPr/>
        </p:nvCxnSpPr>
        <p:spPr bwMode="auto">
          <a:xfrm>
            <a:off x="8933533" y="5040637"/>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3" name="Straight Connector 112">
            <a:extLst>
              <a:ext uri="{FF2B5EF4-FFF2-40B4-BE49-F238E27FC236}">
                <a16:creationId xmlns:a16="http://schemas.microsoft.com/office/drawing/2014/main" id="{B482A54A-3E23-433A-B154-AF1B7C436778}"/>
              </a:ext>
            </a:extLst>
          </p:cNvPr>
          <p:cNvCxnSpPr>
            <a:cxnSpLocks noChangeShapeType="1"/>
          </p:cNvCxnSpPr>
          <p:nvPr/>
        </p:nvCxnSpPr>
        <p:spPr bwMode="auto">
          <a:xfrm>
            <a:off x="9227134" y="5164469"/>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4" name="Straight Connector 114">
            <a:extLst>
              <a:ext uri="{FF2B5EF4-FFF2-40B4-BE49-F238E27FC236}">
                <a16:creationId xmlns:a16="http://schemas.microsoft.com/office/drawing/2014/main" id="{52C16427-7844-4D89-B08E-F860321E9F5D}"/>
              </a:ext>
            </a:extLst>
          </p:cNvPr>
          <p:cNvCxnSpPr>
            <a:cxnSpLocks noChangeShapeType="1"/>
          </p:cNvCxnSpPr>
          <p:nvPr/>
        </p:nvCxnSpPr>
        <p:spPr bwMode="auto">
          <a:xfrm>
            <a:off x="9122963" y="5089985"/>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5" name="Straight Connector 115">
            <a:extLst>
              <a:ext uri="{FF2B5EF4-FFF2-40B4-BE49-F238E27FC236}">
                <a16:creationId xmlns:a16="http://schemas.microsoft.com/office/drawing/2014/main" id="{256CE847-506B-4BF0-9601-3A32508F2D18}"/>
              </a:ext>
            </a:extLst>
          </p:cNvPr>
          <p:cNvCxnSpPr>
            <a:cxnSpLocks noChangeShapeType="1"/>
          </p:cNvCxnSpPr>
          <p:nvPr/>
        </p:nvCxnSpPr>
        <p:spPr bwMode="auto">
          <a:xfrm>
            <a:off x="8974255" y="5041378"/>
            <a:ext cx="0" cy="42942"/>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6" name="Straight Connector 116">
            <a:extLst>
              <a:ext uri="{FF2B5EF4-FFF2-40B4-BE49-F238E27FC236}">
                <a16:creationId xmlns:a16="http://schemas.microsoft.com/office/drawing/2014/main" id="{74633C9B-3461-434F-9F64-C2495FFF2651}"/>
              </a:ext>
            </a:extLst>
          </p:cNvPr>
          <p:cNvCxnSpPr>
            <a:cxnSpLocks noChangeShapeType="1"/>
          </p:cNvCxnSpPr>
          <p:nvPr/>
        </p:nvCxnSpPr>
        <p:spPr bwMode="auto">
          <a:xfrm>
            <a:off x="9180348" y="5163728"/>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7" name="Straight Connector 117">
            <a:extLst>
              <a:ext uri="{FF2B5EF4-FFF2-40B4-BE49-F238E27FC236}">
                <a16:creationId xmlns:a16="http://schemas.microsoft.com/office/drawing/2014/main" id="{428CE362-FBCB-4D62-8499-001F68FDF44C}"/>
              </a:ext>
            </a:extLst>
          </p:cNvPr>
          <p:cNvCxnSpPr>
            <a:cxnSpLocks noChangeShapeType="1"/>
          </p:cNvCxnSpPr>
          <p:nvPr/>
        </p:nvCxnSpPr>
        <p:spPr bwMode="auto">
          <a:xfrm>
            <a:off x="9047359" y="509011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68" name="Straight Connector 118">
            <a:extLst>
              <a:ext uri="{FF2B5EF4-FFF2-40B4-BE49-F238E27FC236}">
                <a16:creationId xmlns:a16="http://schemas.microsoft.com/office/drawing/2014/main" id="{5EA75942-4DD4-43FF-A1FD-F00A44FEF38A}"/>
              </a:ext>
            </a:extLst>
          </p:cNvPr>
          <p:cNvCxnSpPr>
            <a:cxnSpLocks noChangeShapeType="1"/>
          </p:cNvCxnSpPr>
          <p:nvPr/>
        </p:nvCxnSpPr>
        <p:spPr bwMode="auto">
          <a:xfrm>
            <a:off x="9353658" y="5163728"/>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72" name="Straight Connector 122">
            <a:extLst>
              <a:ext uri="{FF2B5EF4-FFF2-40B4-BE49-F238E27FC236}">
                <a16:creationId xmlns:a16="http://schemas.microsoft.com/office/drawing/2014/main" id="{4148F7E2-A5F4-4448-8CB3-18EB7041E52C}"/>
              </a:ext>
            </a:extLst>
          </p:cNvPr>
          <p:cNvCxnSpPr>
            <a:cxnSpLocks noChangeShapeType="1"/>
          </p:cNvCxnSpPr>
          <p:nvPr/>
        </p:nvCxnSpPr>
        <p:spPr bwMode="auto">
          <a:xfrm>
            <a:off x="9449086" y="5163728"/>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73" name="Straight Connector 131">
            <a:extLst>
              <a:ext uri="{FF2B5EF4-FFF2-40B4-BE49-F238E27FC236}">
                <a16:creationId xmlns:a16="http://schemas.microsoft.com/office/drawing/2014/main" id="{9496A335-4601-4B8D-AC9E-E83889D7DC29}"/>
              </a:ext>
            </a:extLst>
          </p:cNvPr>
          <p:cNvCxnSpPr>
            <a:cxnSpLocks noChangeShapeType="1"/>
          </p:cNvCxnSpPr>
          <p:nvPr/>
        </p:nvCxnSpPr>
        <p:spPr bwMode="auto">
          <a:xfrm>
            <a:off x="9394732" y="5164469"/>
            <a:ext cx="0" cy="42942"/>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674" name="Straight Connector 146">
            <a:extLst>
              <a:ext uri="{FF2B5EF4-FFF2-40B4-BE49-F238E27FC236}">
                <a16:creationId xmlns:a16="http://schemas.microsoft.com/office/drawing/2014/main" id="{0978D704-5A50-4085-B1BA-167DF457714F}"/>
              </a:ext>
            </a:extLst>
          </p:cNvPr>
          <p:cNvCxnSpPr>
            <a:cxnSpLocks noChangeShapeType="1"/>
          </p:cNvCxnSpPr>
          <p:nvPr/>
        </p:nvCxnSpPr>
        <p:spPr bwMode="auto">
          <a:xfrm>
            <a:off x="9309537" y="5163728"/>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75" name="Straight Connector 151">
            <a:extLst>
              <a:ext uri="{FF2B5EF4-FFF2-40B4-BE49-F238E27FC236}">
                <a16:creationId xmlns:a16="http://schemas.microsoft.com/office/drawing/2014/main" id="{51EA78F9-B16E-4CB6-B105-4FB710833631}"/>
              </a:ext>
            </a:extLst>
          </p:cNvPr>
          <p:cNvCxnSpPr>
            <a:cxnSpLocks noChangeShapeType="1"/>
          </p:cNvCxnSpPr>
          <p:nvPr/>
        </p:nvCxnSpPr>
        <p:spPr bwMode="auto">
          <a:xfrm>
            <a:off x="9077742" y="5090110"/>
            <a:ext cx="0" cy="44424"/>
          </a:xfrm>
          <a:prstGeom prst="line">
            <a:avLst/>
          </a:prstGeom>
          <a:noFill/>
          <a:ln w="19050" algn="ctr">
            <a:solidFill>
              <a:schemeClr val="accent1"/>
            </a:solidFill>
            <a:round/>
            <a:headEnd/>
            <a:tailEnd/>
          </a:ln>
          <a:extLst>
            <a:ext uri="{909E8E84-426E-40DD-AFC4-6F175D3DCCD1}">
              <a14:hiddenFill xmlns:a14="http://schemas.microsoft.com/office/drawing/2010/main">
                <a:noFill/>
              </a14:hiddenFill>
            </a:ext>
          </a:extLst>
        </p:spPr>
      </p:cxnSp>
      <p:cxnSp>
        <p:nvCxnSpPr>
          <p:cNvPr id="676" name="Straight Connector 175">
            <a:extLst>
              <a:ext uri="{FF2B5EF4-FFF2-40B4-BE49-F238E27FC236}">
                <a16:creationId xmlns:a16="http://schemas.microsoft.com/office/drawing/2014/main" id="{B1399AE3-E266-4A2D-A9DD-A565BA539393}"/>
              </a:ext>
            </a:extLst>
          </p:cNvPr>
          <p:cNvCxnSpPr>
            <a:cxnSpLocks noChangeShapeType="1"/>
          </p:cNvCxnSpPr>
          <p:nvPr/>
        </p:nvCxnSpPr>
        <p:spPr bwMode="auto">
          <a:xfrm>
            <a:off x="9281429" y="5163728"/>
            <a:ext cx="0" cy="44424"/>
          </a:xfrm>
          <a:prstGeom prst="line">
            <a:avLst/>
          </a:prstGeom>
          <a:noFill/>
          <a:ln w="28575" algn="ctr">
            <a:solidFill>
              <a:schemeClr val="accent1"/>
            </a:solidFill>
            <a:round/>
            <a:headEnd/>
            <a:tailEnd/>
          </a:ln>
          <a:extLst>
            <a:ext uri="{909E8E84-426E-40DD-AFC4-6F175D3DCCD1}">
              <a14:hiddenFill xmlns:a14="http://schemas.microsoft.com/office/drawing/2010/main">
                <a:noFill/>
              </a14:hiddenFill>
            </a:ext>
          </a:extLst>
        </p:spPr>
      </p:cxnSp>
      <p:cxnSp>
        <p:nvCxnSpPr>
          <p:cNvPr id="677" name="Straight Connector 676">
            <a:extLst>
              <a:ext uri="{FF2B5EF4-FFF2-40B4-BE49-F238E27FC236}">
                <a16:creationId xmlns:a16="http://schemas.microsoft.com/office/drawing/2014/main" id="{4F9194D5-6C4F-48CC-803C-187CE313DCAD}"/>
              </a:ext>
            </a:extLst>
          </p:cNvPr>
          <p:cNvCxnSpPr/>
          <p:nvPr/>
        </p:nvCxnSpPr>
        <p:spPr bwMode="auto">
          <a:xfrm>
            <a:off x="9231232"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78" name="Straight Connector 677">
            <a:extLst>
              <a:ext uri="{FF2B5EF4-FFF2-40B4-BE49-F238E27FC236}">
                <a16:creationId xmlns:a16="http://schemas.microsoft.com/office/drawing/2014/main" id="{328E2DB6-6C6F-490B-BEF6-DF2E79B1867C}"/>
              </a:ext>
            </a:extLst>
          </p:cNvPr>
          <p:cNvCxnSpPr/>
          <p:nvPr/>
        </p:nvCxnSpPr>
        <p:spPr bwMode="auto">
          <a:xfrm>
            <a:off x="9360867"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79" name="Straight Connector 678">
            <a:extLst>
              <a:ext uri="{FF2B5EF4-FFF2-40B4-BE49-F238E27FC236}">
                <a16:creationId xmlns:a16="http://schemas.microsoft.com/office/drawing/2014/main" id="{A3FC71CB-3FF6-4099-86D7-B5AD724A5645}"/>
              </a:ext>
            </a:extLst>
          </p:cNvPr>
          <p:cNvCxnSpPr/>
          <p:nvPr/>
        </p:nvCxnSpPr>
        <p:spPr bwMode="auto">
          <a:xfrm>
            <a:off x="9266158"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80" name="Straight Connector 679">
            <a:extLst>
              <a:ext uri="{FF2B5EF4-FFF2-40B4-BE49-F238E27FC236}">
                <a16:creationId xmlns:a16="http://schemas.microsoft.com/office/drawing/2014/main" id="{3FD8A748-D548-4758-9619-9B1B918EB729}"/>
              </a:ext>
            </a:extLst>
          </p:cNvPr>
          <p:cNvCxnSpPr/>
          <p:nvPr/>
        </p:nvCxnSpPr>
        <p:spPr bwMode="auto">
          <a:xfrm>
            <a:off x="9537233"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81" name="Straight Connector 680">
            <a:extLst>
              <a:ext uri="{FF2B5EF4-FFF2-40B4-BE49-F238E27FC236}">
                <a16:creationId xmlns:a16="http://schemas.microsoft.com/office/drawing/2014/main" id="{286C5FCA-5187-4DD0-87C8-31786E3C1761}"/>
              </a:ext>
            </a:extLst>
          </p:cNvPr>
          <p:cNvCxnSpPr/>
          <p:nvPr/>
        </p:nvCxnSpPr>
        <p:spPr bwMode="auto">
          <a:xfrm>
            <a:off x="9401591"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82" name="Straight Connector 681">
            <a:extLst>
              <a:ext uri="{FF2B5EF4-FFF2-40B4-BE49-F238E27FC236}">
                <a16:creationId xmlns:a16="http://schemas.microsoft.com/office/drawing/2014/main" id="{9985AECC-D37B-4C3E-86F3-A1A8BD855485}"/>
              </a:ext>
            </a:extLst>
          </p:cNvPr>
          <p:cNvCxnSpPr/>
          <p:nvPr/>
        </p:nvCxnSpPr>
        <p:spPr bwMode="auto">
          <a:xfrm>
            <a:off x="9635767"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83" name="Straight Connector 682">
            <a:extLst>
              <a:ext uri="{FF2B5EF4-FFF2-40B4-BE49-F238E27FC236}">
                <a16:creationId xmlns:a16="http://schemas.microsoft.com/office/drawing/2014/main" id="{35851178-885D-416B-A6EA-F3A80D6EB101}"/>
              </a:ext>
            </a:extLst>
          </p:cNvPr>
          <p:cNvCxnSpPr/>
          <p:nvPr/>
        </p:nvCxnSpPr>
        <p:spPr bwMode="auto">
          <a:xfrm>
            <a:off x="8794159" y="5215200"/>
            <a:ext cx="0" cy="42942"/>
          </a:xfrm>
          <a:prstGeom prst="line">
            <a:avLst/>
          </a:prstGeom>
          <a:noFill/>
          <a:ln w="38100" cap="flat" cmpd="sng" algn="ctr">
            <a:solidFill>
              <a:schemeClr val="accent3"/>
            </a:solidFill>
            <a:prstDash val="solid"/>
            <a:round/>
            <a:headEnd type="none" w="med" len="med"/>
            <a:tailEnd type="none" w="med" len="med"/>
          </a:ln>
          <a:effectLst/>
        </p:spPr>
      </p:cxnSp>
      <p:cxnSp>
        <p:nvCxnSpPr>
          <p:cNvPr id="684" name="Straight Connector 683">
            <a:extLst>
              <a:ext uri="{FF2B5EF4-FFF2-40B4-BE49-F238E27FC236}">
                <a16:creationId xmlns:a16="http://schemas.microsoft.com/office/drawing/2014/main" id="{3E8C58A6-0676-4B41-9D1D-B57DAB533EDF}"/>
              </a:ext>
            </a:extLst>
          </p:cNvPr>
          <p:cNvCxnSpPr/>
          <p:nvPr/>
        </p:nvCxnSpPr>
        <p:spPr bwMode="auto">
          <a:xfrm>
            <a:off x="9730316" y="5263074"/>
            <a:ext cx="0" cy="42942"/>
          </a:xfrm>
          <a:prstGeom prst="line">
            <a:avLst/>
          </a:prstGeom>
          <a:noFill/>
          <a:ln w="19050" cap="flat" cmpd="sng" algn="ctr">
            <a:solidFill>
              <a:schemeClr val="accent3"/>
            </a:solidFill>
            <a:prstDash val="solid"/>
            <a:round/>
            <a:headEnd type="none" w="med" len="med"/>
            <a:tailEnd type="none" w="med" len="med"/>
          </a:ln>
          <a:effectLst/>
        </p:spPr>
      </p:cxnSp>
      <p:cxnSp>
        <p:nvCxnSpPr>
          <p:cNvPr id="603" name="Straight Connector 602">
            <a:extLst>
              <a:ext uri="{FF2B5EF4-FFF2-40B4-BE49-F238E27FC236}">
                <a16:creationId xmlns:a16="http://schemas.microsoft.com/office/drawing/2014/main" id="{A6B63F65-2700-4CA9-8E0E-CBC30D5FA208}"/>
              </a:ext>
            </a:extLst>
          </p:cNvPr>
          <p:cNvCxnSpPr/>
          <p:nvPr/>
        </p:nvCxnSpPr>
        <p:spPr bwMode="auto">
          <a:xfrm>
            <a:off x="7733698" y="1595939"/>
            <a:ext cx="2286000" cy="0"/>
          </a:xfrm>
          <a:prstGeom prst="line">
            <a:avLst/>
          </a:prstGeom>
          <a:noFill/>
          <a:ln w="28575" cap="flat" cmpd="sng" algn="ctr">
            <a:solidFill>
              <a:schemeClr val="bg1"/>
            </a:solidFill>
            <a:prstDash val="sysDot"/>
            <a:round/>
            <a:headEnd type="none" w="med" len="med"/>
            <a:tailEnd type="none" w="med" len="med"/>
          </a:ln>
          <a:effectLst/>
        </p:spPr>
      </p:cxnSp>
      <p:cxnSp>
        <p:nvCxnSpPr>
          <p:cNvPr id="604" name="Straight Connector 603">
            <a:extLst>
              <a:ext uri="{FF2B5EF4-FFF2-40B4-BE49-F238E27FC236}">
                <a16:creationId xmlns:a16="http://schemas.microsoft.com/office/drawing/2014/main" id="{5991F320-03B2-443C-9E9F-DD2D9147E9CE}"/>
              </a:ext>
            </a:extLst>
          </p:cNvPr>
          <p:cNvCxnSpPr/>
          <p:nvPr/>
        </p:nvCxnSpPr>
        <p:spPr bwMode="auto">
          <a:xfrm>
            <a:off x="7752555" y="3491097"/>
            <a:ext cx="2286000" cy="0"/>
          </a:xfrm>
          <a:prstGeom prst="line">
            <a:avLst/>
          </a:prstGeom>
          <a:noFill/>
          <a:ln w="28575" cap="flat" cmpd="sng" algn="ctr">
            <a:solidFill>
              <a:schemeClr val="bg1"/>
            </a:solidFill>
            <a:prstDash val="sysDot"/>
            <a:round/>
            <a:headEnd type="none" w="med" len="med"/>
            <a:tailEnd type="none" w="med" len="med"/>
          </a:ln>
          <a:effectLst/>
        </p:spPr>
      </p:cxnSp>
      <p:cxnSp>
        <p:nvCxnSpPr>
          <p:cNvPr id="613" name="Straight Connector 612">
            <a:extLst>
              <a:ext uri="{FF2B5EF4-FFF2-40B4-BE49-F238E27FC236}">
                <a16:creationId xmlns:a16="http://schemas.microsoft.com/office/drawing/2014/main" id="{ECA32B4A-47E2-4388-BFF0-95ECDAB3DE47}"/>
              </a:ext>
            </a:extLst>
          </p:cNvPr>
          <p:cNvCxnSpPr/>
          <p:nvPr/>
        </p:nvCxnSpPr>
        <p:spPr bwMode="auto">
          <a:xfrm>
            <a:off x="7743744" y="5330013"/>
            <a:ext cx="2286000" cy="0"/>
          </a:xfrm>
          <a:prstGeom prst="line">
            <a:avLst/>
          </a:prstGeom>
          <a:noFill/>
          <a:ln w="28575" cap="flat" cmpd="sng" algn="ctr">
            <a:solidFill>
              <a:schemeClr val="bg1"/>
            </a:solidFill>
            <a:prstDash val="sysDot"/>
            <a:round/>
            <a:headEnd type="none" w="med" len="med"/>
            <a:tailEnd type="none" w="med" len="med"/>
          </a:ln>
          <a:effectLst/>
        </p:spPr>
      </p:cxnSp>
      <p:cxnSp>
        <p:nvCxnSpPr>
          <p:cNvPr id="669" name="Straight Connector 668">
            <a:extLst>
              <a:ext uri="{FF2B5EF4-FFF2-40B4-BE49-F238E27FC236}">
                <a16:creationId xmlns:a16="http://schemas.microsoft.com/office/drawing/2014/main" id="{F61C5BC6-9B53-4A4E-863F-F88388B5AE25}"/>
              </a:ext>
            </a:extLst>
          </p:cNvPr>
          <p:cNvCxnSpPr>
            <a:cxnSpLocks/>
          </p:cNvCxnSpPr>
          <p:nvPr/>
        </p:nvCxnSpPr>
        <p:spPr bwMode="auto">
          <a:xfrm flipH="1">
            <a:off x="8862673" y="1562482"/>
            <a:ext cx="1075" cy="731520"/>
          </a:xfrm>
          <a:prstGeom prst="line">
            <a:avLst/>
          </a:prstGeom>
          <a:noFill/>
          <a:ln w="28575" cap="flat" cmpd="sng" algn="ctr">
            <a:solidFill>
              <a:schemeClr val="accent3"/>
            </a:solidFill>
            <a:prstDash val="sysDot"/>
            <a:round/>
            <a:headEnd type="none" w="med" len="med"/>
            <a:tailEnd type="none" w="med" len="med"/>
          </a:ln>
          <a:effectLst/>
        </p:spPr>
      </p:cxnSp>
      <p:cxnSp>
        <p:nvCxnSpPr>
          <p:cNvPr id="670" name="Straight Connector 669">
            <a:extLst>
              <a:ext uri="{FF2B5EF4-FFF2-40B4-BE49-F238E27FC236}">
                <a16:creationId xmlns:a16="http://schemas.microsoft.com/office/drawing/2014/main" id="{DDEE2409-D2A7-470D-B40A-BCF20C5A5F99}"/>
              </a:ext>
            </a:extLst>
          </p:cNvPr>
          <p:cNvCxnSpPr>
            <a:cxnSpLocks/>
          </p:cNvCxnSpPr>
          <p:nvPr/>
        </p:nvCxnSpPr>
        <p:spPr bwMode="auto">
          <a:xfrm flipH="1">
            <a:off x="8986079" y="3467662"/>
            <a:ext cx="1075" cy="731520"/>
          </a:xfrm>
          <a:prstGeom prst="line">
            <a:avLst/>
          </a:prstGeom>
          <a:noFill/>
          <a:ln w="28575" cap="flat" cmpd="sng" algn="ctr">
            <a:solidFill>
              <a:schemeClr val="accent3"/>
            </a:solidFill>
            <a:prstDash val="sysDot"/>
            <a:round/>
            <a:headEnd type="none" w="med" len="med"/>
            <a:tailEnd type="none" w="med" len="med"/>
          </a:ln>
          <a:effectLst/>
        </p:spPr>
      </p:cxnSp>
      <p:cxnSp>
        <p:nvCxnSpPr>
          <p:cNvPr id="671" name="Straight Connector 670">
            <a:extLst>
              <a:ext uri="{FF2B5EF4-FFF2-40B4-BE49-F238E27FC236}">
                <a16:creationId xmlns:a16="http://schemas.microsoft.com/office/drawing/2014/main" id="{62313FF8-4ADE-4BAD-9697-5D4E80D27A3E}"/>
              </a:ext>
            </a:extLst>
          </p:cNvPr>
          <p:cNvCxnSpPr>
            <a:cxnSpLocks/>
          </p:cNvCxnSpPr>
          <p:nvPr/>
        </p:nvCxnSpPr>
        <p:spPr bwMode="auto">
          <a:xfrm flipH="1">
            <a:off x="9468688" y="1542925"/>
            <a:ext cx="1075" cy="731520"/>
          </a:xfrm>
          <a:prstGeom prst="line">
            <a:avLst/>
          </a:prstGeom>
          <a:noFill/>
          <a:ln w="28575" cap="flat" cmpd="sng" algn="ctr">
            <a:solidFill>
              <a:schemeClr val="accent1"/>
            </a:solidFill>
            <a:prstDash val="sysDot"/>
            <a:round/>
            <a:headEnd type="none" w="med" len="med"/>
            <a:tailEnd type="none" w="med" len="med"/>
          </a:ln>
          <a:effectLst/>
        </p:spPr>
      </p:cxnSp>
      <p:cxnSp>
        <p:nvCxnSpPr>
          <p:cNvPr id="685" name="Straight Connector 684">
            <a:extLst>
              <a:ext uri="{FF2B5EF4-FFF2-40B4-BE49-F238E27FC236}">
                <a16:creationId xmlns:a16="http://schemas.microsoft.com/office/drawing/2014/main" id="{A91AFEBE-5D53-4CBF-A93A-80A472026547}"/>
              </a:ext>
            </a:extLst>
          </p:cNvPr>
          <p:cNvCxnSpPr>
            <a:cxnSpLocks/>
          </p:cNvCxnSpPr>
          <p:nvPr/>
        </p:nvCxnSpPr>
        <p:spPr bwMode="auto">
          <a:xfrm flipH="1">
            <a:off x="9259609" y="3457992"/>
            <a:ext cx="1075" cy="731520"/>
          </a:xfrm>
          <a:prstGeom prst="line">
            <a:avLst/>
          </a:prstGeom>
          <a:noFill/>
          <a:ln w="28575" cap="flat" cmpd="sng" algn="ctr">
            <a:solidFill>
              <a:schemeClr val="accent1"/>
            </a:solidFill>
            <a:prstDash val="sysDot"/>
            <a:round/>
            <a:headEnd type="none" w="med" len="med"/>
            <a:tailEnd type="none" w="med" len="med"/>
          </a:ln>
          <a:effectLst/>
        </p:spPr>
      </p:cxnSp>
    </p:spTree>
    <p:extLst>
      <p:ext uri="{BB962C8B-B14F-4D97-AF65-F5344CB8AC3E}">
        <p14:creationId xmlns:p14="http://schemas.microsoft.com/office/powerpoint/2010/main" val="418052142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ADDA92-0D34-40D7-B794-3F258DC60F15}"/>
              </a:ext>
            </a:extLst>
          </p:cNvPr>
          <p:cNvSpPr>
            <a:spLocks noGrp="1"/>
          </p:cNvSpPr>
          <p:nvPr>
            <p:ph type="title"/>
          </p:nvPr>
        </p:nvSpPr>
        <p:spPr/>
        <p:txBody>
          <a:bodyPr/>
          <a:lstStyle/>
          <a:p>
            <a:r>
              <a:rPr lang="en-US" dirty="0"/>
              <a:t>ICI Monotherapy Options for </a:t>
            </a:r>
            <a:br>
              <a:rPr lang="en-US" dirty="0"/>
            </a:br>
            <a:r>
              <a:rPr lang="en-US" dirty="0"/>
              <a:t>NSCLC with PD-L1 ≥ 50%</a:t>
            </a:r>
          </a:p>
        </p:txBody>
      </p:sp>
    </p:spTree>
    <p:extLst>
      <p:ext uri="{BB962C8B-B14F-4D97-AF65-F5344CB8AC3E}">
        <p14:creationId xmlns:p14="http://schemas.microsoft.com/office/powerpoint/2010/main" val="241600906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a:extLst>
              <a:ext uri="{FF2B5EF4-FFF2-40B4-BE49-F238E27FC236}">
                <a16:creationId xmlns:a16="http://schemas.microsoft.com/office/drawing/2014/main" id="{3D667AA0-E09E-4019-A90B-858C9983EEC2}"/>
              </a:ext>
            </a:extLst>
          </p:cNvPr>
          <p:cNvSpPr>
            <a:spLocks noGrp="1"/>
          </p:cNvSpPr>
          <p:nvPr>
            <p:ph type="title"/>
          </p:nvPr>
        </p:nvSpPr>
        <p:spPr/>
        <p:txBody>
          <a:bodyPr/>
          <a:lstStyle/>
          <a:p>
            <a:r>
              <a:rPr lang="en-US" altLang="en-US" dirty="0"/>
              <a:t>KEYNOTE-024: First-line Pembrolizumab for </a:t>
            </a:r>
            <a:br>
              <a:rPr lang="en-US" altLang="en-US" dirty="0"/>
            </a:br>
            <a:r>
              <a:rPr lang="en-US" altLang="en-US" dirty="0"/>
              <a:t>Advanced NSCLC</a:t>
            </a:r>
          </a:p>
        </p:txBody>
      </p:sp>
      <p:sp>
        <p:nvSpPr>
          <p:cNvPr id="91139" name="Content Placeholder 12">
            <a:extLst>
              <a:ext uri="{FF2B5EF4-FFF2-40B4-BE49-F238E27FC236}">
                <a16:creationId xmlns:a16="http://schemas.microsoft.com/office/drawing/2014/main" id="{256C1784-3DF7-4CEF-8D0E-06D756F16418}"/>
              </a:ext>
            </a:extLst>
          </p:cNvPr>
          <p:cNvSpPr>
            <a:spLocks noGrp="1"/>
          </p:cNvSpPr>
          <p:nvPr>
            <p:ph idx="1"/>
          </p:nvPr>
        </p:nvSpPr>
        <p:spPr/>
        <p:txBody>
          <a:bodyPr/>
          <a:lstStyle/>
          <a:p>
            <a:r>
              <a:rPr lang="en-US" dirty="0"/>
              <a:t>Open-label, randomized phase III study</a:t>
            </a:r>
            <a:br>
              <a:rPr lang="en-US" dirty="0"/>
            </a:br>
            <a:br>
              <a:rPr lang="en-US" dirty="0"/>
            </a:br>
            <a:br>
              <a:rPr lang="en-US" dirty="0"/>
            </a:br>
            <a:br>
              <a:rPr lang="en-US" dirty="0"/>
            </a:br>
            <a:br>
              <a:rPr lang="en-US" dirty="0"/>
            </a:br>
            <a:br>
              <a:rPr lang="en-US" dirty="0"/>
            </a:br>
            <a:br>
              <a:rPr lang="en-US" dirty="0"/>
            </a:br>
            <a:br>
              <a:rPr lang="en-US" dirty="0"/>
            </a:br>
            <a:endParaRPr lang="en-US" altLang="en-US" dirty="0"/>
          </a:p>
          <a:p>
            <a:r>
              <a:rPr lang="en-US" altLang="en-US" dirty="0"/>
              <a:t>Primary endpoint: PFS by BICR</a:t>
            </a:r>
          </a:p>
          <a:p>
            <a:r>
              <a:rPr lang="en-US" altLang="en-US" dirty="0"/>
              <a:t>Secondary endpoints: ORR, OS, and safety</a:t>
            </a:r>
          </a:p>
        </p:txBody>
      </p:sp>
      <p:sp>
        <p:nvSpPr>
          <p:cNvPr id="38916" name="Text Box 45">
            <a:extLst>
              <a:ext uri="{FF2B5EF4-FFF2-40B4-BE49-F238E27FC236}">
                <a16:creationId xmlns:a16="http://schemas.microsoft.com/office/drawing/2014/main" id="{865531D1-F65A-45DC-9531-F5662C6093DA}"/>
              </a:ext>
            </a:extLst>
          </p:cNvPr>
          <p:cNvSpPr txBox="1">
            <a:spLocks noChangeArrowheads="1"/>
          </p:cNvSpPr>
          <p:nvPr/>
        </p:nvSpPr>
        <p:spPr bwMode="auto">
          <a:xfrm>
            <a:off x="407624" y="2773080"/>
            <a:ext cx="3876731"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Patients with untreated stage IV NSCLC; ECOG PS 0/1; </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no actionable </a:t>
            </a:r>
            <a:r>
              <a:rPr kumimoji="0" lang="en-GB" altLang="en-US" sz="1800" b="0"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EGFR/ALK</a:t>
            </a:r>
            <a:r>
              <a:rPr kumimoji="0" lang="en-GB"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 mutations; </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PD-L1 TPS ≥ 50%*; </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no untreated CNS mets or active autoimmune disease requiring tx</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 = 305)</a:t>
            </a: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endParaRPr>
          </a:p>
        </p:txBody>
      </p:sp>
      <p:sp>
        <p:nvSpPr>
          <p:cNvPr id="38917" name="Rectangle 49">
            <a:extLst>
              <a:ext uri="{FF2B5EF4-FFF2-40B4-BE49-F238E27FC236}">
                <a16:creationId xmlns:a16="http://schemas.microsoft.com/office/drawing/2014/main" id="{DA1D834A-564E-4FEA-B570-8B23065697BD}"/>
              </a:ext>
            </a:extLst>
          </p:cNvPr>
          <p:cNvSpPr>
            <a:spLocks noChangeArrowheads="1"/>
          </p:cNvSpPr>
          <p:nvPr/>
        </p:nvSpPr>
        <p:spPr bwMode="auto">
          <a:xfrm>
            <a:off x="5002058" y="2881266"/>
            <a:ext cx="3179762" cy="91927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Pembrolizumab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200 mg IV Q3W</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for up to 35 cycles</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154)</a:t>
            </a:r>
          </a:p>
        </p:txBody>
      </p:sp>
      <p:sp>
        <p:nvSpPr>
          <p:cNvPr id="38918" name="Rectangle 50">
            <a:extLst>
              <a:ext uri="{FF2B5EF4-FFF2-40B4-BE49-F238E27FC236}">
                <a16:creationId xmlns:a16="http://schemas.microsoft.com/office/drawing/2014/main" id="{037F7758-2BD9-4A5C-A4BE-B1109D918D92}"/>
              </a:ext>
            </a:extLst>
          </p:cNvPr>
          <p:cNvSpPr>
            <a:spLocks noChangeArrowheads="1"/>
          </p:cNvSpPr>
          <p:nvPr/>
        </p:nvSpPr>
        <p:spPr bwMode="auto">
          <a:xfrm>
            <a:off x="5002058" y="3861576"/>
            <a:ext cx="3179762" cy="959638"/>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Plt-doublet CT</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 </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(histology based) for 4-6 cycles</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(n = 151)</a:t>
            </a:r>
          </a:p>
        </p:txBody>
      </p:sp>
      <p:sp>
        <p:nvSpPr>
          <p:cNvPr id="38919" name="Line 53">
            <a:extLst>
              <a:ext uri="{FF2B5EF4-FFF2-40B4-BE49-F238E27FC236}">
                <a16:creationId xmlns:a16="http://schemas.microsoft.com/office/drawing/2014/main" id="{1A45D292-5298-4555-92DB-413BB4B9A450}"/>
              </a:ext>
            </a:extLst>
          </p:cNvPr>
          <p:cNvSpPr>
            <a:spLocks noChangeShapeType="1"/>
          </p:cNvSpPr>
          <p:nvPr/>
        </p:nvSpPr>
        <p:spPr bwMode="auto">
          <a:xfrm>
            <a:off x="4284355" y="3957700"/>
            <a:ext cx="466725" cy="35083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20" name="Line 54">
            <a:extLst>
              <a:ext uri="{FF2B5EF4-FFF2-40B4-BE49-F238E27FC236}">
                <a16:creationId xmlns:a16="http://schemas.microsoft.com/office/drawing/2014/main" id="{413B0BA6-B166-4E96-9E92-C4042535DA10}"/>
              </a:ext>
            </a:extLst>
          </p:cNvPr>
          <p:cNvSpPr>
            <a:spLocks noChangeShapeType="1"/>
          </p:cNvSpPr>
          <p:nvPr/>
        </p:nvSpPr>
        <p:spPr bwMode="auto">
          <a:xfrm flipV="1">
            <a:off x="4284355" y="3357625"/>
            <a:ext cx="466725" cy="34766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22" name="Rectangle 11">
            <a:extLst>
              <a:ext uri="{FF2B5EF4-FFF2-40B4-BE49-F238E27FC236}">
                <a16:creationId xmlns:a16="http://schemas.microsoft.com/office/drawing/2014/main" id="{A68C1F41-0E3F-41E7-88B1-B95C2D1E5EC3}"/>
              </a:ext>
            </a:extLst>
          </p:cNvPr>
          <p:cNvSpPr>
            <a:spLocks noChangeArrowheads="1"/>
          </p:cNvSpPr>
          <p:nvPr/>
        </p:nvSpPr>
        <p:spPr bwMode="auto">
          <a:xfrm>
            <a:off x="8983794" y="3052732"/>
            <a:ext cx="2229451"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8B3D9A"/>
              </a:buClr>
              <a:buFont typeface="Wingdings" panose="05000000000000000000" pitchFamily="2" charset="2"/>
              <a:buChar char="§"/>
              <a:tabLst>
                <a:tab pos="228600" algn="l"/>
              </a:tabLst>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tabLst>
                <a:tab pos="228600" algn="l"/>
              </a:tabLst>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tabLst>
                <a:tab pos="228600" algn="l"/>
              </a:tabLst>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tabLst>
                <a:tab pos="228600" algn="l"/>
              </a:tabLst>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ct val="35000"/>
              </a:spcBef>
              <a:spcAft>
                <a:spcPct val="25000"/>
              </a:spcAft>
              <a:buClr>
                <a:srgbClr val="600030"/>
              </a:buClr>
              <a:buSzTx/>
              <a:buFont typeface="Wingdings" panose="05000000000000000000" pitchFamily="2" charset="2"/>
              <a:buNone/>
              <a:tabLst>
                <a:tab pos="228600" algn="l"/>
              </a:tabLst>
              <a:defRPr/>
            </a:pPr>
            <a:r>
              <a:rPr kumimoji="0" lang="en-US" altLang="en-US" sz="1800" b="1"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Until PD or unacceptable toxicity</a:t>
            </a:r>
          </a:p>
        </p:txBody>
      </p:sp>
      <p:cxnSp>
        <p:nvCxnSpPr>
          <p:cNvPr id="91146" name="Straight Arrow Connector 13">
            <a:extLst>
              <a:ext uri="{FF2B5EF4-FFF2-40B4-BE49-F238E27FC236}">
                <a16:creationId xmlns:a16="http://schemas.microsoft.com/office/drawing/2014/main" id="{1373E37C-0D81-4A5F-8E02-C98AE9A187C2}"/>
              </a:ext>
            </a:extLst>
          </p:cNvPr>
          <p:cNvCxnSpPr>
            <a:cxnSpLocks noChangeShapeType="1"/>
          </p:cNvCxnSpPr>
          <p:nvPr/>
        </p:nvCxnSpPr>
        <p:spPr bwMode="auto">
          <a:xfrm>
            <a:off x="8377715" y="3348100"/>
            <a:ext cx="523875" cy="1588"/>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38924" name="TextBox 2">
            <a:extLst>
              <a:ext uri="{FF2B5EF4-FFF2-40B4-BE49-F238E27FC236}">
                <a16:creationId xmlns:a16="http://schemas.microsoft.com/office/drawing/2014/main" id="{9B9ABA6A-F586-453B-887D-23CEF399B416}"/>
              </a:ext>
            </a:extLst>
          </p:cNvPr>
          <p:cNvSpPr txBox="1">
            <a:spLocks noChangeArrowheads="1"/>
          </p:cNvSpPr>
          <p:nvPr/>
        </p:nvSpPr>
        <p:spPr bwMode="auto">
          <a:xfrm>
            <a:off x="2847088" y="2007598"/>
            <a:ext cx="3329731"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400" b="0"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Stratified by ECOG PS (0 vs 1), histology (squamous vs nonsquamous), and enrollment region</a:t>
            </a:r>
          </a:p>
        </p:txBody>
      </p:sp>
      <p:cxnSp>
        <p:nvCxnSpPr>
          <p:cNvPr id="91148" name="Straight Arrow Connector 4">
            <a:extLst>
              <a:ext uri="{FF2B5EF4-FFF2-40B4-BE49-F238E27FC236}">
                <a16:creationId xmlns:a16="http://schemas.microsoft.com/office/drawing/2014/main" id="{68593EEF-E00F-4325-8E22-E7B33ACE64A1}"/>
              </a:ext>
            </a:extLst>
          </p:cNvPr>
          <p:cNvCxnSpPr>
            <a:cxnSpLocks noChangeShapeType="1"/>
          </p:cNvCxnSpPr>
          <p:nvPr/>
        </p:nvCxnSpPr>
        <p:spPr bwMode="auto">
          <a:xfrm>
            <a:off x="4511954" y="2731997"/>
            <a:ext cx="0" cy="425450"/>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18" name="Rectangle 11">
            <a:extLst>
              <a:ext uri="{FF2B5EF4-FFF2-40B4-BE49-F238E27FC236}">
                <a16:creationId xmlns:a16="http://schemas.microsoft.com/office/drawing/2014/main" id="{483FFE0F-4470-43FD-B046-0AF085216ACF}"/>
              </a:ext>
            </a:extLst>
          </p:cNvPr>
          <p:cNvSpPr>
            <a:spLocks noChangeArrowheads="1"/>
          </p:cNvSpPr>
          <p:nvPr/>
        </p:nvSpPr>
        <p:spPr bwMode="auto">
          <a:xfrm>
            <a:off x="8627811" y="3841884"/>
            <a:ext cx="2941417" cy="840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8B3D9A"/>
              </a:buClr>
              <a:buFont typeface="Wingdings" panose="05000000000000000000" pitchFamily="2" charset="2"/>
              <a:buChar char="§"/>
              <a:tabLst>
                <a:tab pos="228600" algn="l"/>
              </a:tabLst>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tabLst>
                <a:tab pos="228600" algn="l"/>
              </a:tabLst>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tabLst>
                <a:tab pos="228600" algn="l"/>
              </a:tabLst>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tabLst>
                <a:tab pos="228600" algn="l"/>
              </a:tabLst>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ts val="0"/>
              </a:spcBef>
              <a:spcAft>
                <a:spcPts val="0"/>
              </a:spcAft>
              <a:buClr>
                <a:srgbClr val="600030"/>
              </a:buClr>
              <a:buSzTx/>
              <a:buFont typeface="Wingdings" panose="05000000000000000000" pitchFamily="2" charset="2"/>
              <a:buNone/>
              <a:tabLst>
                <a:tab pos="228600" algn="l"/>
              </a:tabLst>
              <a:defRPr/>
            </a:pPr>
            <a:r>
              <a:rPr kumimoji="0" lang="en-US" altLang="en-US" sz="1800" b="1"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Until PD </a:t>
            </a:r>
          </a:p>
          <a:p>
            <a:pPr marL="0" marR="0" lvl="0" indent="0" algn="ctr" defTabSz="914400" rtl="0" eaLnBrk="1" fontAlgn="auto" latinLnBrk="0" hangingPunct="1">
              <a:lnSpc>
                <a:spcPct val="90000"/>
              </a:lnSpc>
              <a:spcBef>
                <a:spcPts val="0"/>
              </a:spcBef>
              <a:spcAft>
                <a:spcPts val="0"/>
              </a:spcAft>
              <a:buClr>
                <a:srgbClr val="600030"/>
              </a:buClr>
              <a:buSzTx/>
              <a:buFont typeface="Wingdings" panose="05000000000000000000" pitchFamily="2" charset="2"/>
              <a:buNone/>
              <a:tabLst>
                <a:tab pos="228600" algn="l"/>
              </a:tabLst>
              <a:defRPr/>
            </a:pPr>
            <a:r>
              <a:rPr kumimoji="0" lang="en-US" altLang="en-US" sz="1800" b="1"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(crossover to pembrolizumab allowed)</a:t>
            </a:r>
          </a:p>
        </p:txBody>
      </p:sp>
      <p:cxnSp>
        <p:nvCxnSpPr>
          <p:cNvPr id="91152" name="Straight Arrow Connector 13">
            <a:extLst>
              <a:ext uri="{FF2B5EF4-FFF2-40B4-BE49-F238E27FC236}">
                <a16:creationId xmlns:a16="http://schemas.microsoft.com/office/drawing/2014/main" id="{A4048801-7FD0-4EA3-8A3B-866C3BAAC283}"/>
              </a:ext>
            </a:extLst>
          </p:cNvPr>
          <p:cNvCxnSpPr>
            <a:cxnSpLocks noChangeShapeType="1"/>
          </p:cNvCxnSpPr>
          <p:nvPr/>
        </p:nvCxnSpPr>
        <p:spPr bwMode="auto">
          <a:xfrm>
            <a:off x="8368190" y="4262500"/>
            <a:ext cx="523875" cy="1588"/>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91153" name="TextBox 1">
            <a:extLst>
              <a:ext uri="{FF2B5EF4-FFF2-40B4-BE49-F238E27FC236}">
                <a16:creationId xmlns:a16="http://schemas.microsoft.com/office/drawing/2014/main" id="{37181673-50E8-4EC3-89DD-92C548C8FCA2}"/>
              </a:ext>
            </a:extLst>
          </p:cNvPr>
          <p:cNvSpPr txBox="1">
            <a:spLocks noChangeArrowheads="1"/>
          </p:cNvSpPr>
          <p:nvPr/>
        </p:nvSpPr>
        <p:spPr bwMode="auto">
          <a:xfrm>
            <a:off x="5002058" y="4857634"/>
            <a:ext cx="631348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 50% tumor cell staining using 22C3 companion diagnostic IHC assay.</a:t>
            </a:r>
          </a:p>
        </p:txBody>
      </p:sp>
      <p:sp>
        <p:nvSpPr>
          <p:cNvPr id="22" name="Text Box 11">
            <a:extLst>
              <a:ext uri="{FF2B5EF4-FFF2-40B4-BE49-F238E27FC236}">
                <a16:creationId xmlns:a16="http://schemas.microsoft.com/office/drawing/2014/main" id="{93DE01BA-8966-4B34-A736-22D8BA8773BA}"/>
              </a:ext>
            </a:extLst>
          </p:cNvPr>
          <p:cNvSpPr txBox="1">
            <a:spLocks noChangeArrowheads="1"/>
          </p:cNvSpPr>
          <p:nvPr/>
        </p:nvSpPr>
        <p:spPr bwMode="auto">
          <a:xfrm>
            <a:off x="380870" y="6376919"/>
            <a:ext cx="843678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charset="2"/>
              <a:buChar char="§"/>
              <a:defRPr sz="2800">
                <a:solidFill>
                  <a:srgbClr val="FEFDDE"/>
                </a:solidFill>
                <a:latin typeface="Arial" charset="0"/>
              </a:defRPr>
            </a:lvl1pPr>
            <a:lvl2pPr marL="742950" indent="-285750">
              <a:lnSpc>
                <a:spcPct val="90000"/>
              </a:lnSpc>
              <a:spcBef>
                <a:spcPts val="1000"/>
              </a:spcBef>
              <a:spcAft>
                <a:spcPts val="700"/>
              </a:spcAft>
              <a:buClr>
                <a:srgbClr val="FEFDDE"/>
              </a:buClr>
              <a:buFont typeface="Arial" charset="0"/>
              <a:buChar char="–"/>
              <a:defRPr sz="2600">
                <a:solidFill>
                  <a:srgbClr val="FEFDDE"/>
                </a:solidFill>
                <a:latin typeface="Arial" charset="0"/>
              </a:defRPr>
            </a:lvl2pPr>
            <a:lvl3pPr marL="1143000" indent="-228600">
              <a:lnSpc>
                <a:spcPct val="90000"/>
              </a:lnSpc>
              <a:spcBef>
                <a:spcPts val="1000"/>
              </a:spcBef>
              <a:spcAft>
                <a:spcPts val="700"/>
              </a:spcAft>
              <a:buClr>
                <a:srgbClr val="FEFDDE"/>
              </a:buClr>
              <a:buFont typeface="Arial" charset="0"/>
              <a:buChar char="–"/>
              <a:defRPr sz="2400">
                <a:solidFill>
                  <a:srgbClr val="FEFDDE"/>
                </a:solidFill>
                <a:latin typeface="Arial" charset="0"/>
              </a:defRPr>
            </a:lvl3pPr>
            <a:lvl4pPr marL="1600200" indent="-228600">
              <a:lnSpc>
                <a:spcPct val="90000"/>
              </a:lnSpc>
              <a:spcBef>
                <a:spcPts val="1000"/>
              </a:spcBef>
              <a:spcAft>
                <a:spcPts val="700"/>
              </a:spcAft>
              <a:buClr>
                <a:srgbClr val="FEFDDE"/>
              </a:buClr>
              <a:buFont typeface="Arial" charset="0"/>
              <a:buChar char="–"/>
              <a:defRPr sz="2200">
                <a:solidFill>
                  <a:srgbClr val="FEFDDE"/>
                </a:solidFill>
                <a:latin typeface="Arial" charset="0"/>
              </a:defRPr>
            </a:lvl4pPr>
            <a:lvl5pPr marL="2057400" indent="-228600">
              <a:lnSpc>
                <a:spcPct val="90000"/>
              </a:lnSpc>
              <a:spcBef>
                <a:spcPts val="1000"/>
              </a:spcBef>
              <a:spcAft>
                <a:spcPts val="700"/>
              </a:spcAft>
              <a:buClr>
                <a:srgbClr val="FEFDDE"/>
              </a:buClr>
              <a:buFont typeface="Arial" charset="0"/>
              <a:buChar char="–"/>
              <a:defRPr sz="2000">
                <a:solidFill>
                  <a:srgbClr val="FEFDDE"/>
                </a:solidFill>
                <a:latin typeface="Arial" charset="0"/>
              </a:defRPr>
            </a:lvl5pPr>
            <a:lvl6pPr marL="25146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6pPr>
            <a:lvl7pPr marL="29718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7pPr>
            <a:lvl8pPr marL="34290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8pPr>
            <a:lvl9pPr marL="38862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charset="2"/>
              <a:buChar char="§"/>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Reck. NEJM. 2016;375:1823.</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Reck. J Clin Oncol. 2019;37:537.</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9" name="Group 7">
            <a:extLst>
              <a:ext uri="{FF2B5EF4-FFF2-40B4-BE49-F238E27FC236}">
                <a16:creationId xmlns:a16="http://schemas.microsoft.com/office/drawing/2014/main" id="{5C19147C-592D-496A-A73E-61AE7B7AD000}"/>
              </a:ext>
            </a:extLst>
          </p:cNvPr>
          <p:cNvGrpSpPr>
            <a:grpSpLocks/>
          </p:cNvGrpSpPr>
          <p:nvPr/>
        </p:nvGrpSpPr>
        <p:grpSpPr bwMode="auto">
          <a:xfrm>
            <a:off x="9389569" y="6216652"/>
            <a:ext cx="2488502" cy="447822"/>
            <a:chOff x="9527309" y="3551529"/>
            <a:chExt cx="2488502" cy="448324"/>
          </a:xfrm>
        </p:grpSpPr>
        <p:pic>
          <p:nvPicPr>
            <p:cNvPr id="20" name="Picture 9">
              <a:extLst>
                <a:ext uri="{FF2B5EF4-FFF2-40B4-BE49-F238E27FC236}">
                  <a16:creationId xmlns:a16="http://schemas.microsoft.com/office/drawing/2014/main" id="{D00A1801-C487-4807-B1CC-BDD8BE0F329D}"/>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1" name="Rectangle 20">
              <a:extLst>
                <a:ext uri="{FF2B5EF4-FFF2-40B4-BE49-F238E27FC236}">
                  <a16:creationId xmlns:a16="http://schemas.microsoft.com/office/drawing/2014/main" id="{65CF8CEE-0D89-43B8-8334-8EEF458A037F}"/>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13041789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a:extLst>
              <a:ext uri="{FF2B5EF4-FFF2-40B4-BE49-F238E27FC236}">
                <a16:creationId xmlns:a16="http://schemas.microsoft.com/office/drawing/2014/main" id="{8D0C5DC9-B4E2-4CFB-B257-6106EED720C7}"/>
              </a:ext>
            </a:extLst>
          </p:cNvPr>
          <p:cNvGraphicFramePr>
            <a:graphicFrameLocks noGrp="1"/>
          </p:cNvGraphicFramePr>
          <p:nvPr/>
        </p:nvGraphicFramePr>
        <p:xfrm>
          <a:off x="2295584" y="1830801"/>
          <a:ext cx="3889309" cy="1645920"/>
        </p:xfrm>
        <a:graphic>
          <a:graphicData uri="http://schemas.openxmlformats.org/drawingml/2006/table">
            <a:tbl>
              <a:tblPr firstRow="1" bandRow="1">
                <a:tableStyleId>{93296810-A885-4BE3-A3E7-6D5BEEA58F35}</a:tableStyleId>
              </a:tblPr>
              <a:tblGrid>
                <a:gridCol w="1207567">
                  <a:extLst>
                    <a:ext uri="{9D8B030D-6E8A-4147-A177-3AD203B41FA5}">
                      <a16:colId xmlns:a16="http://schemas.microsoft.com/office/drawing/2014/main" val="2383449215"/>
                    </a:ext>
                  </a:extLst>
                </a:gridCol>
                <a:gridCol w="1364395">
                  <a:extLst>
                    <a:ext uri="{9D8B030D-6E8A-4147-A177-3AD203B41FA5}">
                      <a16:colId xmlns:a16="http://schemas.microsoft.com/office/drawing/2014/main" val="3952514083"/>
                    </a:ext>
                  </a:extLst>
                </a:gridCol>
                <a:gridCol w="1317347">
                  <a:extLst>
                    <a:ext uri="{9D8B030D-6E8A-4147-A177-3AD203B41FA5}">
                      <a16:colId xmlns:a16="http://schemas.microsoft.com/office/drawing/2014/main" val="2591012071"/>
                    </a:ext>
                  </a:extLst>
                </a:gridCol>
              </a:tblGrid>
              <a:tr h="0">
                <a:tc>
                  <a:txBody>
                    <a:bodyPr/>
                    <a:lstStyle/>
                    <a:p>
                      <a:endParaRPr lang="en-US" sz="1400" dirty="0">
                        <a:solidFill>
                          <a:schemeClr val="bg1"/>
                        </a:solidFill>
                        <a:latin typeface="Calibri" panose="020F0502020204030204" pitchFamily="34" charset="0"/>
                      </a:endParaRPr>
                    </a:p>
                  </a:txBody>
                  <a:tcPr marR="0">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accent1"/>
                          </a:solidFill>
                          <a:latin typeface="Calibri" panose="020F0502020204030204" pitchFamily="34" charset="0"/>
                        </a:rPr>
                        <a:t>Pembrolizumab</a:t>
                      </a:r>
                    </a:p>
                    <a:p>
                      <a:pPr algn="ctr"/>
                      <a:r>
                        <a:rPr lang="en-US" sz="1400" dirty="0">
                          <a:solidFill>
                            <a:schemeClr val="accent1"/>
                          </a:solidFill>
                          <a:latin typeface="Calibri" panose="020F0502020204030204" pitchFamily="34" charset="0"/>
                        </a:rPr>
                        <a:t>(n = 154)</a:t>
                      </a:r>
                    </a:p>
                  </a:txBody>
                  <a:tcPr marR="0" anchor="ctr">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accent3"/>
                          </a:solidFill>
                          <a:latin typeface="Calibri" panose="020F0502020204030204" pitchFamily="34" charset="0"/>
                        </a:rPr>
                        <a:t>Chemotherapy</a:t>
                      </a:r>
                    </a:p>
                    <a:p>
                      <a:pPr algn="ctr"/>
                      <a:r>
                        <a:rPr lang="en-US" sz="1400" dirty="0">
                          <a:solidFill>
                            <a:schemeClr val="accent3"/>
                          </a:solidFill>
                          <a:latin typeface="Calibri" panose="020F0502020204030204" pitchFamily="34" charset="0"/>
                        </a:rPr>
                        <a:t>(n = 151)</a:t>
                      </a:r>
                    </a:p>
                  </a:txBody>
                  <a:tcPr marR="0" anchor="ctr">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302199862"/>
                  </a:ext>
                </a:extLst>
              </a:tr>
              <a:tr h="0">
                <a:tc>
                  <a:txBody>
                    <a:bodyPr/>
                    <a:lstStyle/>
                    <a:p>
                      <a:r>
                        <a:rPr lang="en-US" sz="1400" dirty="0">
                          <a:solidFill>
                            <a:schemeClr val="bg1"/>
                          </a:solidFill>
                          <a:latin typeface="Calibri" panose="020F0502020204030204" pitchFamily="34" charset="0"/>
                        </a:rPr>
                        <a:t>Median PFS, mos (95% CI)</a:t>
                      </a:r>
                    </a:p>
                  </a:txBody>
                  <a:tcPr marR="0">
                    <a:lnL w="12700" cmpd="sng">
                      <a:noFill/>
                    </a:lnL>
                    <a:lnR w="12700" cmpd="sng">
                      <a:noFill/>
                    </a:lnR>
                    <a:lnT w="127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10.3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(6.7-NR)</a:t>
                      </a:r>
                    </a:p>
                  </a:txBody>
                  <a:tcPr marR="0" anchor="ctr">
                    <a:lnL w="12700" cmpd="sng">
                      <a:noFill/>
                    </a:lnL>
                    <a:lnR w="12700" cmpd="sng">
                      <a:noFill/>
                    </a:lnR>
                    <a:lnT w="127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6.0 </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(4.2-6.2)</a:t>
                      </a:r>
                    </a:p>
                  </a:txBody>
                  <a:tcPr marR="0" anchor="ctr">
                    <a:lnL w="12700" cmpd="sng">
                      <a:noFill/>
                    </a:lnL>
                    <a:lnR w="12700" cmpd="sng">
                      <a:noFill/>
                    </a:lnR>
                    <a:lnT w="127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93302152"/>
                  </a:ext>
                </a:extLst>
              </a:tr>
              <a:tr h="0">
                <a:tc>
                  <a:txBody>
                    <a:bodyPr/>
                    <a:lstStyle/>
                    <a:p>
                      <a:r>
                        <a:rPr lang="en-US" sz="1400" dirty="0">
                          <a:solidFill>
                            <a:schemeClr val="bg1"/>
                          </a:solidFill>
                          <a:latin typeface="Calibri" panose="020F0502020204030204" pitchFamily="34" charset="0"/>
                        </a:rPr>
                        <a:t>6-mo PFS, %</a:t>
                      </a:r>
                    </a:p>
                  </a:txBody>
                  <a:tcPr marR="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62</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50</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73994501"/>
                  </a:ext>
                </a:extLst>
              </a:tr>
              <a:tr h="0">
                <a:tc>
                  <a:txBody>
                    <a:bodyPr/>
                    <a:lstStyle/>
                    <a:p>
                      <a:r>
                        <a:rPr lang="en-US" sz="1400" dirty="0">
                          <a:solidFill>
                            <a:schemeClr val="bg1"/>
                          </a:solidFill>
                          <a:latin typeface="Calibri" panose="020F0502020204030204" pitchFamily="34" charset="0"/>
                        </a:rPr>
                        <a:t>12-mo PFS, %</a:t>
                      </a:r>
                    </a:p>
                  </a:txBody>
                  <a:tcPr marR="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48</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15</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878807677"/>
                  </a:ext>
                </a:extLst>
              </a:tr>
            </a:tbl>
          </a:graphicData>
        </a:graphic>
      </p:graphicFrame>
      <p:graphicFrame>
        <p:nvGraphicFramePr>
          <p:cNvPr id="339" name="Table 338">
            <a:extLst>
              <a:ext uri="{FF2B5EF4-FFF2-40B4-BE49-F238E27FC236}">
                <a16:creationId xmlns:a16="http://schemas.microsoft.com/office/drawing/2014/main" id="{D4F15BB2-C84C-46DF-AF43-2E7C07EE78D0}"/>
              </a:ext>
            </a:extLst>
          </p:cNvPr>
          <p:cNvGraphicFramePr>
            <a:graphicFrameLocks noGrp="1"/>
          </p:cNvGraphicFramePr>
          <p:nvPr/>
        </p:nvGraphicFramePr>
        <p:xfrm>
          <a:off x="7889432" y="1830801"/>
          <a:ext cx="3884961" cy="1645920"/>
        </p:xfrm>
        <a:graphic>
          <a:graphicData uri="http://schemas.openxmlformats.org/drawingml/2006/table">
            <a:tbl>
              <a:tblPr firstRow="1" bandRow="1">
                <a:tableStyleId>{93296810-A885-4BE3-A3E7-6D5BEEA58F35}</a:tableStyleId>
              </a:tblPr>
              <a:tblGrid>
                <a:gridCol w="1293653">
                  <a:extLst>
                    <a:ext uri="{9D8B030D-6E8A-4147-A177-3AD203B41FA5}">
                      <a16:colId xmlns:a16="http://schemas.microsoft.com/office/drawing/2014/main" val="2383449215"/>
                    </a:ext>
                  </a:extLst>
                </a:gridCol>
                <a:gridCol w="1275433">
                  <a:extLst>
                    <a:ext uri="{9D8B030D-6E8A-4147-A177-3AD203B41FA5}">
                      <a16:colId xmlns:a16="http://schemas.microsoft.com/office/drawing/2014/main" val="3952514083"/>
                    </a:ext>
                  </a:extLst>
                </a:gridCol>
                <a:gridCol w="1315875">
                  <a:extLst>
                    <a:ext uri="{9D8B030D-6E8A-4147-A177-3AD203B41FA5}">
                      <a16:colId xmlns:a16="http://schemas.microsoft.com/office/drawing/2014/main" val="2591012071"/>
                    </a:ext>
                  </a:extLst>
                </a:gridCol>
              </a:tblGrid>
              <a:tr h="350201">
                <a:tc>
                  <a:txBody>
                    <a:bodyPr/>
                    <a:lstStyle/>
                    <a:p>
                      <a:endParaRPr lang="en-US" sz="1400" dirty="0">
                        <a:solidFill>
                          <a:schemeClr val="bg1"/>
                        </a:solidFill>
                        <a:latin typeface="Calibri" panose="020F0502020204030204" pitchFamily="34" charset="0"/>
                      </a:endParaRPr>
                    </a:p>
                  </a:txBody>
                  <a:tcPr marR="0">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accent1"/>
                          </a:solidFill>
                          <a:latin typeface="Calibri" panose="020F0502020204030204" pitchFamily="34" charset="0"/>
                        </a:rPr>
                        <a:t>Pembrolizumab</a:t>
                      </a:r>
                    </a:p>
                    <a:p>
                      <a:pPr algn="ctr"/>
                      <a:r>
                        <a:rPr lang="en-US" sz="1400" dirty="0">
                          <a:solidFill>
                            <a:schemeClr val="accent1"/>
                          </a:solidFill>
                          <a:latin typeface="Calibri" panose="020F0502020204030204" pitchFamily="34" charset="0"/>
                        </a:rPr>
                        <a:t>(n = 154)</a:t>
                      </a:r>
                    </a:p>
                  </a:txBody>
                  <a:tcPr marR="0" anchor="ctr">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accent3"/>
                          </a:solidFill>
                          <a:latin typeface="Calibri" panose="020F0502020204030204" pitchFamily="34" charset="0"/>
                        </a:rPr>
                        <a:t>Chemotherapy</a:t>
                      </a:r>
                    </a:p>
                    <a:p>
                      <a:pPr algn="ctr"/>
                      <a:r>
                        <a:rPr lang="en-US" sz="1400" dirty="0">
                          <a:solidFill>
                            <a:schemeClr val="accent3"/>
                          </a:solidFill>
                          <a:latin typeface="Calibri" panose="020F0502020204030204" pitchFamily="34" charset="0"/>
                        </a:rPr>
                        <a:t>(n = 151)</a:t>
                      </a:r>
                    </a:p>
                  </a:txBody>
                  <a:tcPr marR="0" anchor="ctr">
                    <a:lnL w="12700" cmpd="sng">
                      <a:noFill/>
                    </a:lnL>
                    <a:lnR w="12700" cmpd="sng">
                      <a:noFill/>
                    </a:lnR>
                    <a:lnT w="12700" cmpd="sng">
                      <a:noFill/>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302199862"/>
                  </a:ext>
                </a:extLst>
              </a:tr>
              <a:tr h="350201">
                <a:tc>
                  <a:txBody>
                    <a:bodyPr/>
                    <a:lstStyle/>
                    <a:p>
                      <a:r>
                        <a:rPr lang="en-US" sz="1400" dirty="0">
                          <a:solidFill>
                            <a:schemeClr val="bg1"/>
                          </a:solidFill>
                          <a:latin typeface="Calibri" panose="020F0502020204030204" pitchFamily="34" charset="0"/>
                        </a:rPr>
                        <a:t>Median OS, mos (95% CI)</a:t>
                      </a:r>
                    </a:p>
                  </a:txBody>
                  <a:tcPr marR="0">
                    <a:lnL w="12700" cmpd="sng">
                      <a:noFill/>
                    </a:lnL>
                    <a:lnR w="12700" cmpd="sng">
                      <a:noFill/>
                    </a:lnR>
                    <a:lnT w="127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30.0</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(18.3-NR)</a:t>
                      </a:r>
                    </a:p>
                  </a:txBody>
                  <a:tcPr marR="0" anchor="ctr">
                    <a:lnL w="12700" cmpd="sng">
                      <a:noFill/>
                    </a:lnL>
                    <a:lnR w="12700" cmpd="sng">
                      <a:noFill/>
                    </a:lnR>
                    <a:lnT w="127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14.2</a:t>
                      </a:r>
                      <a:br>
                        <a:rPr lang="en-US" sz="1400" dirty="0">
                          <a:solidFill>
                            <a:schemeClr val="bg1"/>
                          </a:solidFill>
                          <a:latin typeface="Calibri" panose="020F0502020204030204" pitchFamily="34" charset="0"/>
                        </a:rPr>
                      </a:br>
                      <a:r>
                        <a:rPr lang="en-US" sz="1400" dirty="0">
                          <a:solidFill>
                            <a:schemeClr val="bg1"/>
                          </a:solidFill>
                          <a:latin typeface="Calibri" panose="020F0502020204030204" pitchFamily="34" charset="0"/>
                        </a:rPr>
                        <a:t>(9.8-19.0)</a:t>
                      </a:r>
                    </a:p>
                  </a:txBody>
                  <a:tcPr marR="0" anchor="ctr">
                    <a:lnL w="12700" cmpd="sng">
                      <a:noFill/>
                    </a:lnL>
                    <a:lnR w="12700" cmpd="sng">
                      <a:noFill/>
                    </a:lnR>
                    <a:lnT w="12700"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93302152"/>
                  </a:ext>
                </a:extLst>
              </a:tr>
              <a:tr h="210120">
                <a:tc>
                  <a:txBody>
                    <a:bodyPr/>
                    <a:lstStyle/>
                    <a:p>
                      <a:r>
                        <a:rPr lang="en-US" sz="1400" dirty="0">
                          <a:solidFill>
                            <a:schemeClr val="bg1"/>
                          </a:solidFill>
                          <a:latin typeface="Calibri" panose="020F0502020204030204" pitchFamily="34" charset="0"/>
                        </a:rPr>
                        <a:t>12-mo OS, %</a:t>
                      </a:r>
                    </a:p>
                  </a:txBody>
                  <a:tcPr marR="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70.3</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54.8</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73994501"/>
                  </a:ext>
                </a:extLst>
              </a:tr>
              <a:tr h="210120">
                <a:tc>
                  <a:txBody>
                    <a:bodyPr/>
                    <a:lstStyle/>
                    <a:p>
                      <a:r>
                        <a:rPr lang="en-US" sz="1400" dirty="0">
                          <a:solidFill>
                            <a:schemeClr val="bg1"/>
                          </a:solidFill>
                          <a:latin typeface="Calibri" panose="020F0502020204030204" pitchFamily="34" charset="0"/>
                        </a:rPr>
                        <a:t>24-mo OS, %</a:t>
                      </a:r>
                    </a:p>
                  </a:txBody>
                  <a:tcPr marR="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51.5</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tc>
                  <a:txBody>
                    <a:bodyPr/>
                    <a:lstStyle/>
                    <a:p>
                      <a:pPr algn="ctr"/>
                      <a:r>
                        <a:rPr lang="en-US" sz="1400" dirty="0">
                          <a:solidFill>
                            <a:schemeClr val="bg1"/>
                          </a:solidFill>
                          <a:latin typeface="Calibri" panose="020F0502020204030204" pitchFamily="34" charset="0"/>
                        </a:rPr>
                        <a:t>34.5</a:t>
                      </a:r>
                    </a:p>
                  </a:txBody>
                  <a:tcPr marR="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878807677"/>
                  </a:ext>
                </a:extLst>
              </a:tr>
            </a:tbl>
          </a:graphicData>
        </a:graphic>
      </p:graphicFrame>
      <p:sp>
        <p:nvSpPr>
          <p:cNvPr id="2" name="Title 1">
            <a:extLst>
              <a:ext uri="{FF2B5EF4-FFF2-40B4-BE49-F238E27FC236}">
                <a16:creationId xmlns:a16="http://schemas.microsoft.com/office/drawing/2014/main" id="{76739D9F-E7A5-4B12-8DF3-F6C71B6D9CE0}"/>
              </a:ext>
            </a:extLst>
          </p:cNvPr>
          <p:cNvSpPr>
            <a:spLocks noGrp="1"/>
          </p:cNvSpPr>
          <p:nvPr>
            <p:ph type="title"/>
          </p:nvPr>
        </p:nvSpPr>
        <p:spPr/>
        <p:txBody>
          <a:bodyPr/>
          <a:lstStyle/>
          <a:p>
            <a:r>
              <a:rPr lang="en-US" dirty="0"/>
              <a:t>KEYNOTE-024: Survival</a:t>
            </a:r>
          </a:p>
        </p:txBody>
      </p:sp>
      <p:sp>
        <p:nvSpPr>
          <p:cNvPr id="5" name="Text Box 11">
            <a:extLst>
              <a:ext uri="{FF2B5EF4-FFF2-40B4-BE49-F238E27FC236}">
                <a16:creationId xmlns:a16="http://schemas.microsoft.com/office/drawing/2014/main" id="{ADA14E9F-26F5-4F06-9316-9143A91CF5D3}"/>
              </a:ext>
            </a:extLst>
          </p:cNvPr>
          <p:cNvSpPr txBox="1">
            <a:spLocks noChangeArrowheads="1"/>
          </p:cNvSpPr>
          <p:nvPr/>
        </p:nvSpPr>
        <p:spPr bwMode="auto">
          <a:xfrm>
            <a:off x="411480" y="6386444"/>
            <a:ext cx="8436782" cy="2585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charset="2"/>
              <a:buChar char="§"/>
              <a:defRPr sz="2800">
                <a:solidFill>
                  <a:srgbClr val="FEFDDE"/>
                </a:solidFill>
                <a:latin typeface="Arial" charset="0"/>
              </a:defRPr>
            </a:lvl1pPr>
            <a:lvl2pPr marL="742950" indent="-285750">
              <a:lnSpc>
                <a:spcPct val="90000"/>
              </a:lnSpc>
              <a:spcBef>
                <a:spcPts val="1000"/>
              </a:spcBef>
              <a:spcAft>
                <a:spcPts val="700"/>
              </a:spcAft>
              <a:buClr>
                <a:srgbClr val="FEFDDE"/>
              </a:buClr>
              <a:buFont typeface="Arial" charset="0"/>
              <a:buChar char="–"/>
              <a:defRPr sz="2600">
                <a:solidFill>
                  <a:srgbClr val="FEFDDE"/>
                </a:solidFill>
                <a:latin typeface="Arial" charset="0"/>
              </a:defRPr>
            </a:lvl2pPr>
            <a:lvl3pPr marL="1143000" indent="-228600">
              <a:lnSpc>
                <a:spcPct val="90000"/>
              </a:lnSpc>
              <a:spcBef>
                <a:spcPts val="1000"/>
              </a:spcBef>
              <a:spcAft>
                <a:spcPts val="700"/>
              </a:spcAft>
              <a:buClr>
                <a:srgbClr val="FEFDDE"/>
              </a:buClr>
              <a:buFont typeface="Arial" charset="0"/>
              <a:buChar char="–"/>
              <a:defRPr sz="2400">
                <a:solidFill>
                  <a:srgbClr val="FEFDDE"/>
                </a:solidFill>
                <a:latin typeface="Arial" charset="0"/>
              </a:defRPr>
            </a:lvl3pPr>
            <a:lvl4pPr marL="1600200" indent="-228600">
              <a:lnSpc>
                <a:spcPct val="90000"/>
              </a:lnSpc>
              <a:spcBef>
                <a:spcPts val="1000"/>
              </a:spcBef>
              <a:spcAft>
                <a:spcPts val="700"/>
              </a:spcAft>
              <a:buClr>
                <a:srgbClr val="FEFDDE"/>
              </a:buClr>
              <a:buFont typeface="Arial" charset="0"/>
              <a:buChar char="–"/>
              <a:defRPr sz="2200">
                <a:solidFill>
                  <a:srgbClr val="FEFDDE"/>
                </a:solidFill>
                <a:latin typeface="Arial" charset="0"/>
              </a:defRPr>
            </a:lvl4pPr>
            <a:lvl5pPr marL="2057400" indent="-228600">
              <a:lnSpc>
                <a:spcPct val="90000"/>
              </a:lnSpc>
              <a:spcBef>
                <a:spcPts val="1000"/>
              </a:spcBef>
              <a:spcAft>
                <a:spcPts val="700"/>
              </a:spcAft>
              <a:buClr>
                <a:srgbClr val="FEFDDE"/>
              </a:buClr>
              <a:buFont typeface="Arial" charset="0"/>
              <a:buChar char="–"/>
              <a:defRPr sz="2000">
                <a:solidFill>
                  <a:srgbClr val="FEFDDE"/>
                </a:solidFill>
                <a:latin typeface="Arial" charset="0"/>
              </a:defRPr>
            </a:lvl5pPr>
            <a:lvl6pPr marL="25146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6pPr>
            <a:lvl7pPr marL="29718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7pPr>
            <a:lvl8pPr marL="34290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8pPr>
            <a:lvl9pPr marL="38862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9pPr>
          </a:lstStyle>
          <a:p>
            <a:pPr marL="0" marR="0" lvl="0" indent="0" algn="l" defTabSz="914400" rtl="0" eaLnBrk="1" fontAlgn="auto" latinLnBrk="0" hangingPunct="1">
              <a:lnSpc>
                <a:spcPct val="90000"/>
              </a:lnSpc>
              <a:spcBef>
                <a:spcPts val="1000"/>
              </a:spcBef>
              <a:spcAft>
                <a:spcPts val="700"/>
              </a:spcAft>
              <a:buClr>
                <a:srgbClr val="FEFDDE"/>
              </a:buClr>
              <a:buSzTx/>
              <a:buFont typeface="Wingdings" charset="2"/>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Reck. ESMO 2016. Abstr LBA8_PR. Reck. NEJM. 2016;375:1823. Reck. J Clin Oncol. 2019;37:537.</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6" name="Group 7">
            <a:extLst>
              <a:ext uri="{FF2B5EF4-FFF2-40B4-BE49-F238E27FC236}">
                <a16:creationId xmlns:a16="http://schemas.microsoft.com/office/drawing/2014/main" id="{F31F562A-D7DC-4C99-87E4-7AD6CBC53B2E}"/>
              </a:ext>
            </a:extLst>
          </p:cNvPr>
          <p:cNvGrpSpPr>
            <a:grpSpLocks/>
          </p:cNvGrpSpPr>
          <p:nvPr/>
        </p:nvGrpSpPr>
        <p:grpSpPr bwMode="auto">
          <a:xfrm>
            <a:off x="9389569" y="6216652"/>
            <a:ext cx="2488502" cy="447822"/>
            <a:chOff x="9527309" y="3551529"/>
            <a:chExt cx="2488502" cy="448324"/>
          </a:xfrm>
        </p:grpSpPr>
        <p:pic>
          <p:nvPicPr>
            <p:cNvPr id="7" name="Picture 9">
              <a:extLst>
                <a:ext uri="{FF2B5EF4-FFF2-40B4-BE49-F238E27FC236}">
                  <a16:creationId xmlns:a16="http://schemas.microsoft.com/office/drawing/2014/main" id="{839D2832-1A9F-45BD-97D2-72180EB6249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7">
              <a:extLst>
                <a:ext uri="{FF2B5EF4-FFF2-40B4-BE49-F238E27FC236}">
                  <a16:creationId xmlns:a16="http://schemas.microsoft.com/office/drawing/2014/main" id="{678238B7-3569-433E-8951-2870C64353D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grpSp>
        <p:nvGrpSpPr>
          <p:cNvPr id="122" name="Group 121">
            <a:extLst>
              <a:ext uri="{FF2B5EF4-FFF2-40B4-BE49-F238E27FC236}">
                <a16:creationId xmlns:a16="http://schemas.microsoft.com/office/drawing/2014/main" id="{D0FBE18A-4970-4FA9-ABC8-D74FAB87F885}"/>
              </a:ext>
            </a:extLst>
          </p:cNvPr>
          <p:cNvGrpSpPr/>
          <p:nvPr/>
        </p:nvGrpSpPr>
        <p:grpSpPr>
          <a:xfrm>
            <a:off x="1001617" y="3386375"/>
            <a:ext cx="4493443" cy="1689240"/>
            <a:chOff x="2228259" y="1903278"/>
            <a:chExt cx="7339604" cy="2759210"/>
          </a:xfrm>
        </p:grpSpPr>
        <p:sp>
          <p:nvSpPr>
            <p:cNvPr id="102" name="Freeform: Shape 101">
              <a:extLst>
                <a:ext uri="{FF2B5EF4-FFF2-40B4-BE49-F238E27FC236}">
                  <a16:creationId xmlns:a16="http://schemas.microsoft.com/office/drawing/2014/main" id="{95F6BED4-EA3D-465A-95CC-2F34222B4C2B}"/>
                </a:ext>
              </a:extLst>
            </p:cNvPr>
            <p:cNvSpPr/>
            <p:nvPr/>
          </p:nvSpPr>
          <p:spPr bwMode="auto">
            <a:xfrm>
              <a:off x="2228259" y="1903278"/>
              <a:ext cx="2397278" cy="1386049"/>
            </a:xfrm>
            <a:custGeom>
              <a:avLst/>
              <a:gdLst>
                <a:gd name="connsiteX0" fmla="*/ 2398143 w 2398143"/>
                <a:gd name="connsiteY0" fmla="*/ 1397480 h 1397480"/>
                <a:gd name="connsiteX1" fmla="*/ 2260121 w 2398143"/>
                <a:gd name="connsiteY1" fmla="*/ 1397480 h 1397480"/>
                <a:gd name="connsiteX2" fmla="*/ 2260121 w 2398143"/>
                <a:gd name="connsiteY2" fmla="*/ 1345721 h 1397480"/>
                <a:gd name="connsiteX3" fmla="*/ 1880559 w 2398143"/>
                <a:gd name="connsiteY3" fmla="*/ 1345721 h 1397480"/>
                <a:gd name="connsiteX4" fmla="*/ 1880559 w 2398143"/>
                <a:gd name="connsiteY4" fmla="*/ 1224951 h 1397480"/>
                <a:gd name="connsiteX5" fmla="*/ 1837427 w 2398143"/>
                <a:gd name="connsiteY5" fmla="*/ 1224951 h 1397480"/>
                <a:gd name="connsiteX6" fmla="*/ 1837427 w 2398143"/>
                <a:gd name="connsiteY6" fmla="*/ 1095555 h 1397480"/>
                <a:gd name="connsiteX7" fmla="*/ 1725283 w 2398143"/>
                <a:gd name="connsiteY7" fmla="*/ 1095555 h 1397480"/>
                <a:gd name="connsiteX8" fmla="*/ 1725283 w 2398143"/>
                <a:gd name="connsiteY8" fmla="*/ 1026544 h 1397480"/>
                <a:gd name="connsiteX9" fmla="*/ 1595887 w 2398143"/>
                <a:gd name="connsiteY9" fmla="*/ 1026544 h 1397480"/>
                <a:gd name="connsiteX10" fmla="*/ 1621766 w 2398143"/>
                <a:gd name="connsiteY10" fmla="*/ 1000665 h 1397480"/>
                <a:gd name="connsiteX11" fmla="*/ 1207698 w 2398143"/>
                <a:gd name="connsiteY11" fmla="*/ 1000665 h 1397480"/>
                <a:gd name="connsiteX12" fmla="*/ 1207698 w 2398143"/>
                <a:gd name="connsiteY12" fmla="*/ 974785 h 1397480"/>
                <a:gd name="connsiteX13" fmla="*/ 1000664 w 2398143"/>
                <a:gd name="connsiteY13" fmla="*/ 974785 h 1397480"/>
                <a:gd name="connsiteX14" fmla="*/ 1000664 w 2398143"/>
                <a:gd name="connsiteY14" fmla="*/ 862642 h 1397480"/>
                <a:gd name="connsiteX15" fmla="*/ 931653 w 2398143"/>
                <a:gd name="connsiteY15" fmla="*/ 862642 h 1397480"/>
                <a:gd name="connsiteX16" fmla="*/ 931653 w 2398143"/>
                <a:gd name="connsiteY16" fmla="*/ 646982 h 1397480"/>
                <a:gd name="connsiteX17" fmla="*/ 845389 w 2398143"/>
                <a:gd name="connsiteY17" fmla="*/ 646982 h 1397480"/>
                <a:gd name="connsiteX18" fmla="*/ 845389 w 2398143"/>
                <a:gd name="connsiteY18" fmla="*/ 508959 h 1397480"/>
                <a:gd name="connsiteX19" fmla="*/ 733245 w 2398143"/>
                <a:gd name="connsiteY19" fmla="*/ 508959 h 1397480"/>
                <a:gd name="connsiteX20" fmla="*/ 733245 w 2398143"/>
                <a:gd name="connsiteY20" fmla="*/ 508959 h 1397480"/>
                <a:gd name="connsiteX21" fmla="*/ 733245 w 2398143"/>
                <a:gd name="connsiteY21" fmla="*/ 431321 h 1397480"/>
                <a:gd name="connsiteX22" fmla="*/ 664234 w 2398143"/>
                <a:gd name="connsiteY22" fmla="*/ 431321 h 1397480"/>
                <a:gd name="connsiteX23" fmla="*/ 664234 w 2398143"/>
                <a:gd name="connsiteY23" fmla="*/ 362310 h 1397480"/>
                <a:gd name="connsiteX24" fmla="*/ 543464 w 2398143"/>
                <a:gd name="connsiteY24" fmla="*/ 362310 h 1397480"/>
                <a:gd name="connsiteX25" fmla="*/ 543464 w 2398143"/>
                <a:gd name="connsiteY25" fmla="*/ 224287 h 1397480"/>
                <a:gd name="connsiteX26" fmla="*/ 422694 w 2398143"/>
                <a:gd name="connsiteY26" fmla="*/ 224287 h 1397480"/>
                <a:gd name="connsiteX27" fmla="*/ 422694 w 2398143"/>
                <a:gd name="connsiteY27" fmla="*/ 155276 h 1397480"/>
                <a:gd name="connsiteX28" fmla="*/ 310551 w 2398143"/>
                <a:gd name="connsiteY28" fmla="*/ 155276 h 1397480"/>
                <a:gd name="connsiteX29" fmla="*/ 310551 w 2398143"/>
                <a:gd name="connsiteY29" fmla="*/ 86265 h 1397480"/>
                <a:gd name="connsiteX30" fmla="*/ 129396 w 2398143"/>
                <a:gd name="connsiteY30" fmla="*/ 86265 h 1397480"/>
                <a:gd name="connsiteX31" fmla="*/ 129396 w 2398143"/>
                <a:gd name="connsiteY31" fmla="*/ 0 h 1397480"/>
                <a:gd name="connsiteX32" fmla="*/ 0 w 2398143"/>
                <a:gd name="connsiteY32" fmla="*/ 0 h 1397480"/>
                <a:gd name="connsiteX0" fmla="*/ 2398143 w 2398143"/>
                <a:gd name="connsiteY0" fmla="*/ 1397480 h 1397480"/>
                <a:gd name="connsiteX1" fmla="*/ 2260121 w 2398143"/>
                <a:gd name="connsiteY1" fmla="*/ 1397480 h 1397480"/>
                <a:gd name="connsiteX2" fmla="*/ 2260121 w 2398143"/>
                <a:gd name="connsiteY2" fmla="*/ 1345721 h 1397480"/>
                <a:gd name="connsiteX3" fmla="*/ 1880559 w 2398143"/>
                <a:gd name="connsiteY3" fmla="*/ 1345721 h 1397480"/>
                <a:gd name="connsiteX4" fmla="*/ 1880559 w 2398143"/>
                <a:gd name="connsiteY4" fmla="*/ 1224951 h 1397480"/>
                <a:gd name="connsiteX5" fmla="*/ 1837427 w 2398143"/>
                <a:gd name="connsiteY5" fmla="*/ 1224951 h 1397480"/>
                <a:gd name="connsiteX6" fmla="*/ 1837427 w 2398143"/>
                <a:gd name="connsiteY6" fmla="*/ 1095555 h 1397480"/>
                <a:gd name="connsiteX7" fmla="*/ 1725283 w 2398143"/>
                <a:gd name="connsiteY7" fmla="*/ 1095555 h 1397480"/>
                <a:gd name="connsiteX8" fmla="*/ 1725283 w 2398143"/>
                <a:gd name="connsiteY8" fmla="*/ 1026544 h 1397480"/>
                <a:gd name="connsiteX9" fmla="*/ 1595887 w 2398143"/>
                <a:gd name="connsiteY9" fmla="*/ 1026544 h 1397480"/>
                <a:gd name="connsiteX10" fmla="*/ 1650351 w 2398143"/>
                <a:gd name="connsiteY10" fmla="*/ 1000665 h 1397480"/>
                <a:gd name="connsiteX11" fmla="*/ 1207698 w 2398143"/>
                <a:gd name="connsiteY11" fmla="*/ 1000665 h 1397480"/>
                <a:gd name="connsiteX12" fmla="*/ 1207698 w 2398143"/>
                <a:gd name="connsiteY12" fmla="*/ 974785 h 1397480"/>
                <a:gd name="connsiteX13" fmla="*/ 1000664 w 2398143"/>
                <a:gd name="connsiteY13" fmla="*/ 974785 h 1397480"/>
                <a:gd name="connsiteX14" fmla="*/ 1000664 w 2398143"/>
                <a:gd name="connsiteY14" fmla="*/ 862642 h 1397480"/>
                <a:gd name="connsiteX15" fmla="*/ 931653 w 2398143"/>
                <a:gd name="connsiteY15" fmla="*/ 862642 h 1397480"/>
                <a:gd name="connsiteX16" fmla="*/ 931653 w 2398143"/>
                <a:gd name="connsiteY16" fmla="*/ 646982 h 1397480"/>
                <a:gd name="connsiteX17" fmla="*/ 845389 w 2398143"/>
                <a:gd name="connsiteY17" fmla="*/ 646982 h 1397480"/>
                <a:gd name="connsiteX18" fmla="*/ 845389 w 2398143"/>
                <a:gd name="connsiteY18" fmla="*/ 508959 h 1397480"/>
                <a:gd name="connsiteX19" fmla="*/ 733245 w 2398143"/>
                <a:gd name="connsiteY19" fmla="*/ 508959 h 1397480"/>
                <a:gd name="connsiteX20" fmla="*/ 733245 w 2398143"/>
                <a:gd name="connsiteY20" fmla="*/ 508959 h 1397480"/>
                <a:gd name="connsiteX21" fmla="*/ 733245 w 2398143"/>
                <a:gd name="connsiteY21" fmla="*/ 431321 h 1397480"/>
                <a:gd name="connsiteX22" fmla="*/ 664234 w 2398143"/>
                <a:gd name="connsiteY22" fmla="*/ 431321 h 1397480"/>
                <a:gd name="connsiteX23" fmla="*/ 664234 w 2398143"/>
                <a:gd name="connsiteY23" fmla="*/ 362310 h 1397480"/>
                <a:gd name="connsiteX24" fmla="*/ 543464 w 2398143"/>
                <a:gd name="connsiteY24" fmla="*/ 362310 h 1397480"/>
                <a:gd name="connsiteX25" fmla="*/ 543464 w 2398143"/>
                <a:gd name="connsiteY25" fmla="*/ 224287 h 1397480"/>
                <a:gd name="connsiteX26" fmla="*/ 422694 w 2398143"/>
                <a:gd name="connsiteY26" fmla="*/ 224287 h 1397480"/>
                <a:gd name="connsiteX27" fmla="*/ 422694 w 2398143"/>
                <a:gd name="connsiteY27" fmla="*/ 155276 h 1397480"/>
                <a:gd name="connsiteX28" fmla="*/ 310551 w 2398143"/>
                <a:gd name="connsiteY28" fmla="*/ 155276 h 1397480"/>
                <a:gd name="connsiteX29" fmla="*/ 310551 w 2398143"/>
                <a:gd name="connsiteY29" fmla="*/ 86265 h 1397480"/>
                <a:gd name="connsiteX30" fmla="*/ 129396 w 2398143"/>
                <a:gd name="connsiteY30" fmla="*/ 86265 h 1397480"/>
                <a:gd name="connsiteX31" fmla="*/ 129396 w 2398143"/>
                <a:gd name="connsiteY31" fmla="*/ 0 h 1397480"/>
                <a:gd name="connsiteX32" fmla="*/ 0 w 2398143"/>
                <a:gd name="connsiteY32" fmla="*/ 0 h 1397480"/>
                <a:gd name="connsiteX0" fmla="*/ 2398143 w 2398143"/>
                <a:gd name="connsiteY0" fmla="*/ 1397480 h 1397480"/>
                <a:gd name="connsiteX1" fmla="*/ 2260121 w 2398143"/>
                <a:gd name="connsiteY1" fmla="*/ 1397480 h 1397480"/>
                <a:gd name="connsiteX2" fmla="*/ 2260121 w 2398143"/>
                <a:gd name="connsiteY2" fmla="*/ 1345721 h 1397480"/>
                <a:gd name="connsiteX3" fmla="*/ 1880559 w 2398143"/>
                <a:gd name="connsiteY3" fmla="*/ 1345721 h 1397480"/>
                <a:gd name="connsiteX4" fmla="*/ 1880559 w 2398143"/>
                <a:gd name="connsiteY4" fmla="*/ 1224951 h 1397480"/>
                <a:gd name="connsiteX5" fmla="*/ 1837427 w 2398143"/>
                <a:gd name="connsiteY5" fmla="*/ 1224951 h 1397480"/>
                <a:gd name="connsiteX6" fmla="*/ 1837427 w 2398143"/>
                <a:gd name="connsiteY6" fmla="*/ 1095555 h 1397480"/>
                <a:gd name="connsiteX7" fmla="*/ 1725283 w 2398143"/>
                <a:gd name="connsiteY7" fmla="*/ 1095555 h 1397480"/>
                <a:gd name="connsiteX8" fmla="*/ 1725283 w 2398143"/>
                <a:gd name="connsiteY8" fmla="*/ 1026544 h 1397480"/>
                <a:gd name="connsiteX9" fmla="*/ 1595887 w 2398143"/>
                <a:gd name="connsiteY9" fmla="*/ 1026544 h 1397480"/>
                <a:gd name="connsiteX10" fmla="*/ 1597945 w 2398143"/>
                <a:gd name="connsiteY10" fmla="*/ 995863 h 1397480"/>
                <a:gd name="connsiteX11" fmla="*/ 1207698 w 2398143"/>
                <a:gd name="connsiteY11" fmla="*/ 1000665 h 1397480"/>
                <a:gd name="connsiteX12" fmla="*/ 1207698 w 2398143"/>
                <a:gd name="connsiteY12" fmla="*/ 974785 h 1397480"/>
                <a:gd name="connsiteX13" fmla="*/ 1000664 w 2398143"/>
                <a:gd name="connsiteY13" fmla="*/ 974785 h 1397480"/>
                <a:gd name="connsiteX14" fmla="*/ 1000664 w 2398143"/>
                <a:gd name="connsiteY14" fmla="*/ 862642 h 1397480"/>
                <a:gd name="connsiteX15" fmla="*/ 931653 w 2398143"/>
                <a:gd name="connsiteY15" fmla="*/ 862642 h 1397480"/>
                <a:gd name="connsiteX16" fmla="*/ 931653 w 2398143"/>
                <a:gd name="connsiteY16" fmla="*/ 646982 h 1397480"/>
                <a:gd name="connsiteX17" fmla="*/ 845389 w 2398143"/>
                <a:gd name="connsiteY17" fmla="*/ 646982 h 1397480"/>
                <a:gd name="connsiteX18" fmla="*/ 845389 w 2398143"/>
                <a:gd name="connsiteY18" fmla="*/ 508959 h 1397480"/>
                <a:gd name="connsiteX19" fmla="*/ 733245 w 2398143"/>
                <a:gd name="connsiteY19" fmla="*/ 508959 h 1397480"/>
                <a:gd name="connsiteX20" fmla="*/ 733245 w 2398143"/>
                <a:gd name="connsiteY20" fmla="*/ 508959 h 1397480"/>
                <a:gd name="connsiteX21" fmla="*/ 733245 w 2398143"/>
                <a:gd name="connsiteY21" fmla="*/ 431321 h 1397480"/>
                <a:gd name="connsiteX22" fmla="*/ 664234 w 2398143"/>
                <a:gd name="connsiteY22" fmla="*/ 431321 h 1397480"/>
                <a:gd name="connsiteX23" fmla="*/ 664234 w 2398143"/>
                <a:gd name="connsiteY23" fmla="*/ 362310 h 1397480"/>
                <a:gd name="connsiteX24" fmla="*/ 543464 w 2398143"/>
                <a:gd name="connsiteY24" fmla="*/ 362310 h 1397480"/>
                <a:gd name="connsiteX25" fmla="*/ 543464 w 2398143"/>
                <a:gd name="connsiteY25" fmla="*/ 224287 h 1397480"/>
                <a:gd name="connsiteX26" fmla="*/ 422694 w 2398143"/>
                <a:gd name="connsiteY26" fmla="*/ 224287 h 1397480"/>
                <a:gd name="connsiteX27" fmla="*/ 422694 w 2398143"/>
                <a:gd name="connsiteY27" fmla="*/ 155276 h 1397480"/>
                <a:gd name="connsiteX28" fmla="*/ 310551 w 2398143"/>
                <a:gd name="connsiteY28" fmla="*/ 155276 h 1397480"/>
                <a:gd name="connsiteX29" fmla="*/ 310551 w 2398143"/>
                <a:gd name="connsiteY29" fmla="*/ 86265 h 1397480"/>
                <a:gd name="connsiteX30" fmla="*/ 129396 w 2398143"/>
                <a:gd name="connsiteY30" fmla="*/ 86265 h 1397480"/>
                <a:gd name="connsiteX31" fmla="*/ 129396 w 2398143"/>
                <a:gd name="connsiteY31" fmla="*/ 0 h 1397480"/>
                <a:gd name="connsiteX32" fmla="*/ 0 w 2398143"/>
                <a:gd name="connsiteY32" fmla="*/ 0 h 139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98143" h="1397480">
                  <a:moveTo>
                    <a:pt x="2398143" y="1397480"/>
                  </a:moveTo>
                  <a:lnTo>
                    <a:pt x="2260121" y="1397480"/>
                  </a:lnTo>
                  <a:lnTo>
                    <a:pt x="2260121" y="1345721"/>
                  </a:lnTo>
                  <a:lnTo>
                    <a:pt x="1880559" y="1345721"/>
                  </a:lnTo>
                  <a:lnTo>
                    <a:pt x="1880559" y="1224951"/>
                  </a:lnTo>
                  <a:lnTo>
                    <a:pt x="1837427" y="1224951"/>
                  </a:lnTo>
                  <a:lnTo>
                    <a:pt x="1837427" y="1095555"/>
                  </a:lnTo>
                  <a:lnTo>
                    <a:pt x="1725283" y="1095555"/>
                  </a:lnTo>
                  <a:lnTo>
                    <a:pt x="1725283" y="1026544"/>
                  </a:lnTo>
                  <a:lnTo>
                    <a:pt x="1595887" y="1026544"/>
                  </a:lnTo>
                  <a:lnTo>
                    <a:pt x="1597945" y="995863"/>
                  </a:lnTo>
                  <a:lnTo>
                    <a:pt x="1207698" y="1000665"/>
                  </a:lnTo>
                  <a:lnTo>
                    <a:pt x="1207698" y="974785"/>
                  </a:lnTo>
                  <a:lnTo>
                    <a:pt x="1000664" y="974785"/>
                  </a:lnTo>
                  <a:lnTo>
                    <a:pt x="1000664" y="862642"/>
                  </a:lnTo>
                  <a:lnTo>
                    <a:pt x="931653" y="862642"/>
                  </a:lnTo>
                  <a:lnTo>
                    <a:pt x="931653" y="646982"/>
                  </a:lnTo>
                  <a:lnTo>
                    <a:pt x="845389" y="646982"/>
                  </a:lnTo>
                  <a:lnTo>
                    <a:pt x="845389" y="508959"/>
                  </a:lnTo>
                  <a:lnTo>
                    <a:pt x="733245" y="508959"/>
                  </a:lnTo>
                  <a:lnTo>
                    <a:pt x="733245" y="508959"/>
                  </a:lnTo>
                  <a:lnTo>
                    <a:pt x="733245" y="431321"/>
                  </a:lnTo>
                  <a:lnTo>
                    <a:pt x="664234" y="431321"/>
                  </a:lnTo>
                  <a:lnTo>
                    <a:pt x="664234" y="362310"/>
                  </a:lnTo>
                  <a:lnTo>
                    <a:pt x="543464" y="362310"/>
                  </a:lnTo>
                  <a:lnTo>
                    <a:pt x="543464" y="224287"/>
                  </a:lnTo>
                  <a:lnTo>
                    <a:pt x="422694" y="224287"/>
                  </a:lnTo>
                  <a:lnTo>
                    <a:pt x="422694" y="155276"/>
                  </a:lnTo>
                  <a:lnTo>
                    <a:pt x="310551" y="155276"/>
                  </a:lnTo>
                  <a:lnTo>
                    <a:pt x="310551" y="86265"/>
                  </a:lnTo>
                  <a:lnTo>
                    <a:pt x="129396" y="86265"/>
                  </a:lnTo>
                  <a:lnTo>
                    <a:pt x="129396" y="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20" name="Freeform: Shape 119">
              <a:extLst>
                <a:ext uri="{FF2B5EF4-FFF2-40B4-BE49-F238E27FC236}">
                  <a16:creationId xmlns:a16="http://schemas.microsoft.com/office/drawing/2014/main" id="{E62D274B-D86E-49D4-AFCE-2696F82FCE2B}"/>
                </a:ext>
              </a:extLst>
            </p:cNvPr>
            <p:cNvSpPr/>
            <p:nvPr/>
          </p:nvSpPr>
          <p:spPr bwMode="auto">
            <a:xfrm>
              <a:off x="5033963" y="3557588"/>
              <a:ext cx="4533900" cy="1104900"/>
            </a:xfrm>
            <a:custGeom>
              <a:avLst/>
              <a:gdLst>
                <a:gd name="connsiteX0" fmla="*/ 4533900 w 4533900"/>
                <a:gd name="connsiteY0" fmla="*/ 1104900 h 1104900"/>
                <a:gd name="connsiteX1" fmla="*/ 3438525 w 4533900"/>
                <a:gd name="connsiteY1" fmla="*/ 1104900 h 1104900"/>
                <a:gd name="connsiteX2" fmla="*/ 3438525 w 4533900"/>
                <a:gd name="connsiteY2" fmla="*/ 1000125 h 1104900"/>
                <a:gd name="connsiteX3" fmla="*/ 2838450 w 4533900"/>
                <a:gd name="connsiteY3" fmla="*/ 1000125 h 1104900"/>
                <a:gd name="connsiteX4" fmla="*/ 2838450 w 4533900"/>
                <a:gd name="connsiteY4" fmla="*/ 919162 h 1104900"/>
                <a:gd name="connsiteX5" fmla="*/ 2757487 w 4533900"/>
                <a:gd name="connsiteY5" fmla="*/ 919162 h 1104900"/>
                <a:gd name="connsiteX6" fmla="*/ 2757487 w 4533900"/>
                <a:gd name="connsiteY6" fmla="*/ 866775 h 1104900"/>
                <a:gd name="connsiteX7" fmla="*/ 2114550 w 4533900"/>
                <a:gd name="connsiteY7" fmla="*/ 866775 h 1104900"/>
                <a:gd name="connsiteX8" fmla="*/ 2114550 w 4533900"/>
                <a:gd name="connsiteY8" fmla="*/ 809625 h 1104900"/>
                <a:gd name="connsiteX9" fmla="*/ 1890712 w 4533900"/>
                <a:gd name="connsiteY9" fmla="*/ 809625 h 1104900"/>
                <a:gd name="connsiteX10" fmla="*/ 1890712 w 4533900"/>
                <a:gd name="connsiteY10" fmla="*/ 809625 h 1104900"/>
                <a:gd name="connsiteX11" fmla="*/ 1862137 w 4533900"/>
                <a:gd name="connsiteY11" fmla="*/ 781050 h 1104900"/>
                <a:gd name="connsiteX12" fmla="*/ 1862137 w 4533900"/>
                <a:gd name="connsiteY12" fmla="*/ 695325 h 1104900"/>
                <a:gd name="connsiteX13" fmla="*/ 1042987 w 4533900"/>
                <a:gd name="connsiteY13" fmla="*/ 695325 h 1104900"/>
                <a:gd name="connsiteX14" fmla="*/ 1066800 w 4533900"/>
                <a:gd name="connsiteY14" fmla="*/ 671512 h 1104900"/>
                <a:gd name="connsiteX15" fmla="*/ 966787 w 4533900"/>
                <a:gd name="connsiteY15" fmla="*/ 671512 h 1104900"/>
                <a:gd name="connsiteX16" fmla="*/ 966787 w 4533900"/>
                <a:gd name="connsiteY16" fmla="*/ 623887 h 1104900"/>
                <a:gd name="connsiteX17" fmla="*/ 933450 w 4533900"/>
                <a:gd name="connsiteY17" fmla="*/ 623887 h 1104900"/>
                <a:gd name="connsiteX18" fmla="*/ 933450 w 4533900"/>
                <a:gd name="connsiteY18" fmla="*/ 514350 h 1104900"/>
                <a:gd name="connsiteX19" fmla="*/ 842962 w 4533900"/>
                <a:gd name="connsiteY19" fmla="*/ 514350 h 1104900"/>
                <a:gd name="connsiteX20" fmla="*/ 842962 w 4533900"/>
                <a:gd name="connsiteY20" fmla="*/ 471487 h 1104900"/>
                <a:gd name="connsiteX21" fmla="*/ 747712 w 4533900"/>
                <a:gd name="connsiteY21" fmla="*/ 471487 h 1104900"/>
                <a:gd name="connsiteX22" fmla="*/ 747712 w 4533900"/>
                <a:gd name="connsiteY22" fmla="*/ 433387 h 1104900"/>
                <a:gd name="connsiteX23" fmla="*/ 185737 w 4533900"/>
                <a:gd name="connsiteY23" fmla="*/ 433387 h 1104900"/>
                <a:gd name="connsiteX24" fmla="*/ 185737 w 4533900"/>
                <a:gd name="connsiteY24" fmla="*/ 414337 h 1104900"/>
                <a:gd name="connsiteX25" fmla="*/ 85725 w 4533900"/>
                <a:gd name="connsiteY25" fmla="*/ 414337 h 1104900"/>
                <a:gd name="connsiteX26" fmla="*/ 85725 w 4533900"/>
                <a:gd name="connsiteY26" fmla="*/ 371475 h 1104900"/>
                <a:gd name="connsiteX27" fmla="*/ 23812 w 4533900"/>
                <a:gd name="connsiteY27" fmla="*/ 371475 h 1104900"/>
                <a:gd name="connsiteX28" fmla="*/ 23812 w 4533900"/>
                <a:gd name="connsiteY28" fmla="*/ 247650 h 1104900"/>
                <a:gd name="connsiteX29" fmla="*/ 0 w 4533900"/>
                <a:gd name="connsiteY29" fmla="*/ 247650 h 1104900"/>
                <a:gd name="connsiteX30" fmla="*/ 0 w 4533900"/>
                <a:gd name="connsiteY30" fmla="*/ 0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533900" h="1104900">
                  <a:moveTo>
                    <a:pt x="4533900" y="1104900"/>
                  </a:moveTo>
                  <a:lnTo>
                    <a:pt x="3438525" y="1104900"/>
                  </a:lnTo>
                  <a:lnTo>
                    <a:pt x="3438525" y="1000125"/>
                  </a:lnTo>
                  <a:lnTo>
                    <a:pt x="2838450" y="1000125"/>
                  </a:lnTo>
                  <a:lnTo>
                    <a:pt x="2838450" y="919162"/>
                  </a:lnTo>
                  <a:lnTo>
                    <a:pt x="2757487" y="919162"/>
                  </a:lnTo>
                  <a:lnTo>
                    <a:pt x="2757487" y="866775"/>
                  </a:lnTo>
                  <a:lnTo>
                    <a:pt x="2114550" y="866775"/>
                  </a:lnTo>
                  <a:lnTo>
                    <a:pt x="2114550" y="809625"/>
                  </a:lnTo>
                  <a:lnTo>
                    <a:pt x="1890712" y="809625"/>
                  </a:lnTo>
                  <a:lnTo>
                    <a:pt x="1890712" y="809625"/>
                  </a:lnTo>
                  <a:lnTo>
                    <a:pt x="1862137" y="781050"/>
                  </a:lnTo>
                  <a:lnTo>
                    <a:pt x="1862137" y="695325"/>
                  </a:lnTo>
                  <a:lnTo>
                    <a:pt x="1042987" y="695325"/>
                  </a:lnTo>
                  <a:lnTo>
                    <a:pt x="1066800" y="671512"/>
                  </a:lnTo>
                  <a:lnTo>
                    <a:pt x="966787" y="671512"/>
                  </a:lnTo>
                  <a:lnTo>
                    <a:pt x="966787" y="623887"/>
                  </a:lnTo>
                  <a:lnTo>
                    <a:pt x="933450" y="623887"/>
                  </a:lnTo>
                  <a:lnTo>
                    <a:pt x="933450" y="514350"/>
                  </a:lnTo>
                  <a:lnTo>
                    <a:pt x="842962" y="514350"/>
                  </a:lnTo>
                  <a:lnTo>
                    <a:pt x="842962" y="471487"/>
                  </a:lnTo>
                  <a:lnTo>
                    <a:pt x="747712" y="471487"/>
                  </a:lnTo>
                  <a:lnTo>
                    <a:pt x="747712" y="433387"/>
                  </a:lnTo>
                  <a:lnTo>
                    <a:pt x="185737" y="433387"/>
                  </a:lnTo>
                  <a:lnTo>
                    <a:pt x="185737" y="414337"/>
                  </a:lnTo>
                  <a:lnTo>
                    <a:pt x="85725" y="414337"/>
                  </a:lnTo>
                  <a:lnTo>
                    <a:pt x="85725" y="371475"/>
                  </a:lnTo>
                  <a:lnTo>
                    <a:pt x="23812" y="371475"/>
                  </a:lnTo>
                  <a:lnTo>
                    <a:pt x="23812" y="247650"/>
                  </a:lnTo>
                  <a:lnTo>
                    <a:pt x="0" y="247650"/>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121" name="Freeform: Shape 120">
              <a:extLst>
                <a:ext uri="{FF2B5EF4-FFF2-40B4-BE49-F238E27FC236}">
                  <a16:creationId xmlns:a16="http://schemas.microsoft.com/office/drawing/2014/main" id="{DEFB21C6-421E-4DF0-80FB-38E91778D125}"/>
                </a:ext>
              </a:extLst>
            </p:cNvPr>
            <p:cNvSpPr/>
            <p:nvPr/>
          </p:nvSpPr>
          <p:spPr bwMode="auto">
            <a:xfrm>
              <a:off x="4610100" y="3252788"/>
              <a:ext cx="423863" cy="314325"/>
            </a:xfrm>
            <a:custGeom>
              <a:avLst/>
              <a:gdLst>
                <a:gd name="connsiteX0" fmla="*/ 0 w 423863"/>
                <a:gd name="connsiteY0" fmla="*/ 0 h 314325"/>
                <a:gd name="connsiteX1" fmla="*/ 0 w 423863"/>
                <a:gd name="connsiteY1" fmla="*/ 71437 h 314325"/>
                <a:gd name="connsiteX2" fmla="*/ 138113 w 423863"/>
                <a:gd name="connsiteY2" fmla="*/ 71437 h 314325"/>
                <a:gd name="connsiteX3" fmla="*/ 138113 w 423863"/>
                <a:gd name="connsiteY3" fmla="*/ 71437 h 314325"/>
                <a:gd name="connsiteX4" fmla="*/ 190501 w 423863"/>
                <a:gd name="connsiteY4" fmla="*/ 123825 h 314325"/>
                <a:gd name="connsiteX5" fmla="*/ 276225 w 423863"/>
                <a:gd name="connsiteY5" fmla="*/ 123825 h 314325"/>
                <a:gd name="connsiteX6" fmla="*/ 276225 w 423863"/>
                <a:gd name="connsiteY6" fmla="*/ 147637 h 314325"/>
                <a:gd name="connsiteX7" fmla="*/ 352425 w 423863"/>
                <a:gd name="connsiteY7" fmla="*/ 147637 h 314325"/>
                <a:gd name="connsiteX8" fmla="*/ 352425 w 423863"/>
                <a:gd name="connsiteY8" fmla="*/ 261937 h 314325"/>
                <a:gd name="connsiteX9" fmla="*/ 381000 w 423863"/>
                <a:gd name="connsiteY9" fmla="*/ 261937 h 314325"/>
                <a:gd name="connsiteX10" fmla="*/ 381000 w 423863"/>
                <a:gd name="connsiteY10" fmla="*/ 314325 h 314325"/>
                <a:gd name="connsiteX11" fmla="*/ 423863 w 423863"/>
                <a:gd name="connsiteY11"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863" h="314325">
                  <a:moveTo>
                    <a:pt x="0" y="0"/>
                  </a:moveTo>
                  <a:lnTo>
                    <a:pt x="0" y="71437"/>
                  </a:lnTo>
                  <a:lnTo>
                    <a:pt x="138113" y="71437"/>
                  </a:lnTo>
                  <a:lnTo>
                    <a:pt x="138113" y="71437"/>
                  </a:lnTo>
                  <a:lnTo>
                    <a:pt x="190501" y="123825"/>
                  </a:lnTo>
                  <a:lnTo>
                    <a:pt x="276225" y="123825"/>
                  </a:lnTo>
                  <a:lnTo>
                    <a:pt x="276225" y="147637"/>
                  </a:lnTo>
                  <a:lnTo>
                    <a:pt x="352425" y="147637"/>
                  </a:lnTo>
                  <a:lnTo>
                    <a:pt x="352425" y="261937"/>
                  </a:lnTo>
                  <a:lnTo>
                    <a:pt x="381000" y="261937"/>
                  </a:lnTo>
                  <a:lnTo>
                    <a:pt x="381000" y="314325"/>
                  </a:lnTo>
                  <a:lnTo>
                    <a:pt x="423863" y="314325"/>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sp>
        <p:nvSpPr>
          <p:cNvPr id="10" name="TextBox 9">
            <a:extLst>
              <a:ext uri="{FF2B5EF4-FFF2-40B4-BE49-F238E27FC236}">
                <a16:creationId xmlns:a16="http://schemas.microsoft.com/office/drawing/2014/main" id="{EE05966A-C182-4683-BEE4-D914AAED97A3}"/>
              </a:ext>
            </a:extLst>
          </p:cNvPr>
          <p:cNvSpPr txBox="1"/>
          <p:nvPr/>
        </p:nvSpPr>
        <p:spPr>
          <a:xfrm>
            <a:off x="1008872" y="4524485"/>
            <a:ext cx="1553828" cy="58353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HR: 0.50 </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(95% CI: 0.37-0.68;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&lt; .001)</a:t>
            </a:r>
          </a:p>
        </p:txBody>
      </p:sp>
      <p:sp>
        <p:nvSpPr>
          <p:cNvPr id="11" name="TextBox 12">
            <a:extLst>
              <a:ext uri="{FF2B5EF4-FFF2-40B4-BE49-F238E27FC236}">
                <a16:creationId xmlns:a16="http://schemas.microsoft.com/office/drawing/2014/main" id="{09881991-D04C-4AB9-8F11-9D2AA4A2C693}"/>
              </a:ext>
            </a:extLst>
          </p:cNvPr>
          <p:cNvSpPr txBox="1">
            <a:spLocks noChangeArrowheads="1"/>
          </p:cNvSpPr>
          <p:nvPr/>
        </p:nvSpPr>
        <p:spPr bwMode="auto">
          <a:xfrm>
            <a:off x="1001617" y="5427202"/>
            <a:ext cx="4918975" cy="226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Mos</a:t>
            </a:r>
          </a:p>
        </p:txBody>
      </p:sp>
      <p:sp>
        <p:nvSpPr>
          <p:cNvPr id="12" name="TextBox 37">
            <a:extLst>
              <a:ext uri="{FF2B5EF4-FFF2-40B4-BE49-F238E27FC236}">
                <a16:creationId xmlns:a16="http://schemas.microsoft.com/office/drawing/2014/main" id="{24435A13-79B4-4DB3-95FB-95A170156BE7}"/>
              </a:ext>
            </a:extLst>
          </p:cNvPr>
          <p:cNvSpPr txBox="1">
            <a:spLocks noChangeArrowheads="1"/>
          </p:cNvSpPr>
          <p:nvPr/>
        </p:nvSpPr>
        <p:spPr bwMode="auto">
          <a:xfrm rot="16200000">
            <a:off x="-509932" y="4136380"/>
            <a:ext cx="1808373" cy="244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PFS (%)</a:t>
            </a:r>
          </a:p>
        </p:txBody>
      </p:sp>
      <p:sp>
        <p:nvSpPr>
          <p:cNvPr id="13" name="TextBox 13">
            <a:extLst>
              <a:ext uri="{FF2B5EF4-FFF2-40B4-BE49-F238E27FC236}">
                <a16:creationId xmlns:a16="http://schemas.microsoft.com/office/drawing/2014/main" id="{1CC47F39-91D5-4286-AD63-77A0E1ADC416}"/>
              </a:ext>
            </a:extLst>
          </p:cNvPr>
          <p:cNvSpPr txBox="1">
            <a:spLocks noChangeArrowheads="1"/>
          </p:cNvSpPr>
          <p:nvPr/>
        </p:nvSpPr>
        <p:spPr bwMode="auto">
          <a:xfrm>
            <a:off x="-312050" y="5437018"/>
            <a:ext cx="1211899" cy="762980"/>
          </a:xfrm>
          <a:prstGeom prst="rect">
            <a:avLst/>
          </a:prstGeom>
          <a:noFill/>
          <a:ln>
            <a:noFill/>
          </a:ln>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Patients </a:t>
            </a:r>
          </a:p>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at Risk, n</a:t>
            </a:r>
          </a:p>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charset="0"/>
              </a:rPr>
              <a:t>Pembro</a:t>
            </a:r>
          </a:p>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charset="0"/>
              </a:rPr>
              <a:t>CT</a:t>
            </a:r>
          </a:p>
        </p:txBody>
      </p:sp>
      <p:grpSp>
        <p:nvGrpSpPr>
          <p:cNvPr id="16" name="Group 15">
            <a:extLst>
              <a:ext uri="{FF2B5EF4-FFF2-40B4-BE49-F238E27FC236}">
                <a16:creationId xmlns:a16="http://schemas.microsoft.com/office/drawing/2014/main" id="{5CD7DB66-2885-4394-97CB-F26644F7F9EA}"/>
              </a:ext>
            </a:extLst>
          </p:cNvPr>
          <p:cNvGrpSpPr/>
          <p:nvPr/>
        </p:nvGrpSpPr>
        <p:grpSpPr>
          <a:xfrm>
            <a:off x="1022275" y="3416057"/>
            <a:ext cx="4539765" cy="1072544"/>
            <a:chOff x="1704975" y="2247900"/>
            <a:chExt cx="2495550" cy="1652588"/>
          </a:xfrm>
        </p:grpSpPr>
        <p:sp>
          <p:nvSpPr>
            <p:cNvPr id="41" name="Freeform 2">
              <a:extLst>
                <a:ext uri="{FF2B5EF4-FFF2-40B4-BE49-F238E27FC236}">
                  <a16:creationId xmlns:a16="http://schemas.microsoft.com/office/drawing/2014/main" id="{5CFC49F4-CE73-42AC-95AE-4D76F267D847}"/>
                </a:ext>
              </a:extLst>
            </p:cNvPr>
            <p:cNvSpPr/>
            <p:nvPr/>
          </p:nvSpPr>
          <p:spPr bwMode="auto">
            <a:xfrm>
              <a:off x="2466975" y="3205163"/>
              <a:ext cx="1733550" cy="695325"/>
            </a:xfrm>
            <a:custGeom>
              <a:avLst/>
              <a:gdLst>
                <a:gd name="connsiteX0" fmla="*/ 1733550 w 1733550"/>
                <a:gd name="connsiteY0" fmla="*/ 695325 h 695325"/>
                <a:gd name="connsiteX1" fmla="*/ 1395413 w 1733550"/>
                <a:gd name="connsiteY1" fmla="*/ 695325 h 695325"/>
                <a:gd name="connsiteX2" fmla="*/ 1395413 w 1733550"/>
                <a:gd name="connsiteY2" fmla="*/ 576262 h 695325"/>
                <a:gd name="connsiteX3" fmla="*/ 1247775 w 1733550"/>
                <a:gd name="connsiteY3" fmla="*/ 576262 h 695325"/>
                <a:gd name="connsiteX4" fmla="*/ 1247775 w 1733550"/>
                <a:gd name="connsiteY4" fmla="*/ 461962 h 695325"/>
                <a:gd name="connsiteX5" fmla="*/ 785813 w 1733550"/>
                <a:gd name="connsiteY5" fmla="*/ 461962 h 695325"/>
                <a:gd name="connsiteX6" fmla="*/ 785813 w 1733550"/>
                <a:gd name="connsiteY6" fmla="*/ 381000 h 695325"/>
                <a:gd name="connsiteX7" fmla="*/ 490538 w 1733550"/>
                <a:gd name="connsiteY7" fmla="*/ 381000 h 695325"/>
                <a:gd name="connsiteX8" fmla="*/ 490538 w 1733550"/>
                <a:gd name="connsiteY8" fmla="*/ 295275 h 695325"/>
                <a:gd name="connsiteX9" fmla="*/ 461963 w 1733550"/>
                <a:gd name="connsiteY9" fmla="*/ 295275 h 695325"/>
                <a:gd name="connsiteX10" fmla="*/ 461963 w 1733550"/>
                <a:gd name="connsiteY10" fmla="*/ 266700 h 695325"/>
                <a:gd name="connsiteX11" fmla="*/ 447675 w 1733550"/>
                <a:gd name="connsiteY11" fmla="*/ 266700 h 695325"/>
                <a:gd name="connsiteX12" fmla="*/ 447675 w 1733550"/>
                <a:gd name="connsiteY12" fmla="*/ 233362 h 695325"/>
                <a:gd name="connsiteX13" fmla="*/ 404813 w 1733550"/>
                <a:gd name="connsiteY13" fmla="*/ 233362 h 695325"/>
                <a:gd name="connsiteX14" fmla="*/ 404813 w 1733550"/>
                <a:gd name="connsiteY14" fmla="*/ 214312 h 695325"/>
                <a:gd name="connsiteX15" fmla="*/ 309563 w 1733550"/>
                <a:gd name="connsiteY15" fmla="*/ 214312 h 695325"/>
                <a:gd name="connsiteX16" fmla="*/ 309563 w 1733550"/>
                <a:gd name="connsiteY16" fmla="*/ 190500 h 695325"/>
                <a:gd name="connsiteX17" fmla="*/ 261938 w 1733550"/>
                <a:gd name="connsiteY17" fmla="*/ 190500 h 695325"/>
                <a:gd name="connsiteX18" fmla="*/ 261938 w 1733550"/>
                <a:gd name="connsiteY18" fmla="*/ 171450 h 695325"/>
                <a:gd name="connsiteX19" fmla="*/ 223838 w 1733550"/>
                <a:gd name="connsiteY19" fmla="*/ 171450 h 695325"/>
                <a:gd name="connsiteX20" fmla="*/ 223838 w 1733550"/>
                <a:gd name="connsiteY20" fmla="*/ 152400 h 695325"/>
                <a:gd name="connsiteX21" fmla="*/ 190500 w 1733550"/>
                <a:gd name="connsiteY21" fmla="*/ 152400 h 695325"/>
                <a:gd name="connsiteX22" fmla="*/ 190500 w 1733550"/>
                <a:gd name="connsiteY22" fmla="*/ 95250 h 695325"/>
                <a:gd name="connsiteX23" fmla="*/ 128588 w 1733550"/>
                <a:gd name="connsiteY23" fmla="*/ 95250 h 695325"/>
                <a:gd name="connsiteX24" fmla="*/ 128588 w 1733550"/>
                <a:gd name="connsiteY24" fmla="*/ 52387 h 695325"/>
                <a:gd name="connsiteX25" fmla="*/ 90488 w 1733550"/>
                <a:gd name="connsiteY25" fmla="*/ 52387 h 695325"/>
                <a:gd name="connsiteX26" fmla="*/ 90488 w 1733550"/>
                <a:gd name="connsiteY26" fmla="*/ 23812 h 695325"/>
                <a:gd name="connsiteX27" fmla="*/ 33338 w 1733550"/>
                <a:gd name="connsiteY27" fmla="*/ 23812 h 695325"/>
                <a:gd name="connsiteX28" fmla="*/ 33338 w 1733550"/>
                <a:gd name="connsiteY28" fmla="*/ 0 h 695325"/>
                <a:gd name="connsiteX29" fmla="*/ 0 w 1733550"/>
                <a:gd name="connsiteY29" fmla="*/ 0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33550" h="695325">
                  <a:moveTo>
                    <a:pt x="1733550" y="695325"/>
                  </a:moveTo>
                  <a:lnTo>
                    <a:pt x="1395413" y="695325"/>
                  </a:lnTo>
                  <a:lnTo>
                    <a:pt x="1395413" y="576262"/>
                  </a:lnTo>
                  <a:lnTo>
                    <a:pt x="1247775" y="576262"/>
                  </a:lnTo>
                  <a:lnTo>
                    <a:pt x="1247775" y="461962"/>
                  </a:lnTo>
                  <a:lnTo>
                    <a:pt x="785813" y="461962"/>
                  </a:lnTo>
                  <a:lnTo>
                    <a:pt x="785813" y="381000"/>
                  </a:lnTo>
                  <a:lnTo>
                    <a:pt x="490538" y="381000"/>
                  </a:lnTo>
                  <a:lnTo>
                    <a:pt x="490538" y="295275"/>
                  </a:lnTo>
                  <a:lnTo>
                    <a:pt x="461963" y="295275"/>
                  </a:lnTo>
                  <a:lnTo>
                    <a:pt x="461963" y="266700"/>
                  </a:lnTo>
                  <a:lnTo>
                    <a:pt x="447675" y="266700"/>
                  </a:lnTo>
                  <a:lnTo>
                    <a:pt x="447675" y="233362"/>
                  </a:lnTo>
                  <a:lnTo>
                    <a:pt x="404813" y="233362"/>
                  </a:lnTo>
                  <a:lnTo>
                    <a:pt x="404813" y="214312"/>
                  </a:lnTo>
                  <a:lnTo>
                    <a:pt x="309563" y="214312"/>
                  </a:lnTo>
                  <a:lnTo>
                    <a:pt x="309563" y="190500"/>
                  </a:lnTo>
                  <a:lnTo>
                    <a:pt x="261938" y="190500"/>
                  </a:lnTo>
                  <a:lnTo>
                    <a:pt x="261938" y="171450"/>
                  </a:lnTo>
                  <a:lnTo>
                    <a:pt x="223838" y="171450"/>
                  </a:lnTo>
                  <a:lnTo>
                    <a:pt x="223838" y="152400"/>
                  </a:lnTo>
                  <a:lnTo>
                    <a:pt x="190500" y="152400"/>
                  </a:lnTo>
                  <a:lnTo>
                    <a:pt x="190500" y="95250"/>
                  </a:lnTo>
                  <a:lnTo>
                    <a:pt x="128588" y="95250"/>
                  </a:lnTo>
                  <a:lnTo>
                    <a:pt x="128588" y="52387"/>
                  </a:lnTo>
                  <a:lnTo>
                    <a:pt x="90488" y="52387"/>
                  </a:lnTo>
                  <a:lnTo>
                    <a:pt x="90488" y="23812"/>
                  </a:lnTo>
                  <a:lnTo>
                    <a:pt x="33338" y="23812"/>
                  </a:lnTo>
                  <a:lnTo>
                    <a:pt x="33338" y="0"/>
                  </a:lnTo>
                  <a:lnTo>
                    <a:pt x="0" y="0"/>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2" name="Freeform 11">
              <a:extLst>
                <a:ext uri="{FF2B5EF4-FFF2-40B4-BE49-F238E27FC236}">
                  <a16:creationId xmlns:a16="http://schemas.microsoft.com/office/drawing/2014/main" id="{374137C0-2E0F-4F0E-AF6A-D5A625C076D1}"/>
                </a:ext>
              </a:extLst>
            </p:cNvPr>
            <p:cNvSpPr/>
            <p:nvPr/>
          </p:nvSpPr>
          <p:spPr bwMode="auto">
            <a:xfrm>
              <a:off x="1704975" y="2247900"/>
              <a:ext cx="771525" cy="952500"/>
            </a:xfrm>
            <a:custGeom>
              <a:avLst/>
              <a:gdLst>
                <a:gd name="connsiteX0" fmla="*/ 0 w 771525"/>
                <a:gd name="connsiteY0" fmla="*/ 0 h 952500"/>
                <a:gd name="connsiteX1" fmla="*/ 33338 w 771525"/>
                <a:gd name="connsiteY1" fmla="*/ 33338 h 952500"/>
                <a:gd name="connsiteX2" fmla="*/ 85725 w 771525"/>
                <a:gd name="connsiteY2" fmla="*/ 33338 h 952500"/>
                <a:gd name="connsiteX3" fmla="*/ 85725 w 771525"/>
                <a:gd name="connsiteY3" fmla="*/ 95250 h 952500"/>
                <a:gd name="connsiteX4" fmla="*/ 119063 w 771525"/>
                <a:gd name="connsiteY4" fmla="*/ 95250 h 952500"/>
                <a:gd name="connsiteX5" fmla="*/ 119063 w 771525"/>
                <a:gd name="connsiteY5" fmla="*/ 185738 h 952500"/>
                <a:gd name="connsiteX6" fmla="*/ 152400 w 771525"/>
                <a:gd name="connsiteY6" fmla="*/ 185738 h 952500"/>
                <a:gd name="connsiteX7" fmla="*/ 204788 w 771525"/>
                <a:gd name="connsiteY7" fmla="*/ 238126 h 952500"/>
                <a:gd name="connsiteX8" fmla="*/ 204788 w 771525"/>
                <a:gd name="connsiteY8" fmla="*/ 290513 h 952500"/>
                <a:gd name="connsiteX9" fmla="*/ 238125 w 771525"/>
                <a:gd name="connsiteY9" fmla="*/ 290513 h 952500"/>
                <a:gd name="connsiteX10" fmla="*/ 247650 w 771525"/>
                <a:gd name="connsiteY10" fmla="*/ 338138 h 952500"/>
                <a:gd name="connsiteX11" fmla="*/ 271463 w 771525"/>
                <a:gd name="connsiteY11" fmla="*/ 342900 h 952500"/>
                <a:gd name="connsiteX12" fmla="*/ 276225 w 771525"/>
                <a:gd name="connsiteY12" fmla="*/ 447675 h 952500"/>
                <a:gd name="connsiteX13" fmla="*/ 290513 w 771525"/>
                <a:gd name="connsiteY13" fmla="*/ 452438 h 952500"/>
                <a:gd name="connsiteX14" fmla="*/ 285750 w 771525"/>
                <a:gd name="connsiteY14" fmla="*/ 519113 h 952500"/>
                <a:gd name="connsiteX15" fmla="*/ 304800 w 771525"/>
                <a:gd name="connsiteY15" fmla="*/ 528638 h 952500"/>
                <a:gd name="connsiteX16" fmla="*/ 319088 w 771525"/>
                <a:gd name="connsiteY16" fmla="*/ 685800 h 952500"/>
                <a:gd name="connsiteX17" fmla="*/ 338138 w 771525"/>
                <a:gd name="connsiteY17" fmla="*/ 695325 h 952500"/>
                <a:gd name="connsiteX18" fmla="*/ 333375 w 771525"/>
                <a:gd name="connsiteY18" fmla="*/ 752475 h 952500"/>
                <a:gd name="connsiteX19" fmla="*/ 366713 w 771525"/>
                <a:gd name="connsiteY19" fmla="*/ 747713 h 952500"/>
                <a:gd name="connsiteX20" fmla="*/ 366713 w 771525"/>
                <a:gd name="connsiteY20" fmla="*/ 771525 h 952500"/>
                <a:gd name="connsiteX21" fmla="*/ 390525 w 771525"/>
                <a:gd name="connsiteY21" fmla="*/ 771525 h 952500"/>
                <a:gd name="connsiteX22" fmla="*/ 409575 w 771525"/>
                <a:gd name="connsiteY22" fmla="*/ 795338 h 952500"/>
                <a:gd name="connsiteX23" fmla="*/ 490538 w 771525"/>
                <a:gd name="connsiteY23" fmla="*/ 795338 h 952500"/>
                <a:gd name="connsiteX24" fmla="*/ 504825 w 771525"/>
                <a:gd name="connsiteY24" fmla="*/ 814388 h 952500"/>
                <a:gd name="connsiteX25" fmla="*/ 561975 w 771525"/>
                <a:gd name="connsiteY25" fmla="*/ 814388 h 952500"/>
                <a:gd name="connsiteX26" fmla="*/ 571500 w 771525"/>
                <a:gd name="connsiteY26" fmla="*/ 852488 h 952500"/>
                <a:gd name="connsiteX27" fmla="*/ 614363 w 771525"/>
                <a:gd name="connsiteY27" fmla="*/ 857250 h 952500"/>
                <a:gd name="connsiteX28" fmla="*/ 614363 w 771525"/>
                <a:gd name="connsiteY28" fmla="*/ 923925 h 952500"/>
                <a:gd name="connsiteX29" fmla="*/ 657225 w 771525"/>
                <a:gd name="connsiteY29" fmla="*/ 923925 h 952500"/>
                <a:gd name="connsiteX30" fmla="*/ 661988 w 771525"/>
                <a:gd name="connsiteY30" fmla="*/ 942975 h 952500"/>
                <a:gd name="connsiteX31" fmla="*/ 771525 w 771525"/>
                <a:gd name="connsiteY31" fmla="*/ 952500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71525" h="952500">
                  <a:moveTo>
                    <a:pt x="0" y="0"/>
                  </a:moveTo>
                  <a:lnTo>
                    <a:pt x="33338" y="33338"/>
                  </a:lnTo>
                  <a:lnTo>
                    <a:pt x="85725" y="33338"/>
                  </a:lnTo>
                  <a:lnTo>
                    <a:pt x="85725" y="95250"/>
                  </a:lnTo>
                  <a:lnTo>
                    <a:pt x="119063" y="95250"/>
                  </a:lnTo>
                  <a:lnTo>
                    <a:pt x="119063" y="185738"/>
                  </a:lnTo>
                  <a:lnTo>
                    <a:pt x="152400" y="185738"/>
                  </a:lnTo>
                  <a:lnTo>
                    <a:pt x="204788" y="238126"/>
                  </a:lnTo>
                  <a:lnTo>
                    <a:pt x="204788" y="290513"/>
                  </a:lnTo>
                  <a:lnTo>
                    <a:pt x="238125" y="290513"/>
                  </a:lnTo>
                  <a:lnTo>
                    <a:pt x="247650" y="338138"/>
                  </a:lnTo>
                  <a:lnTo>
                    <a:pt x="271463" y="342900"/>
                  </a:lnTo>
                  <a:lnTo>
                    <a:pt x="276225" y="447675"/>
                  </a:lnTo>
                  <a:lnTo>
                    <a:pt x="290513" y="452438"/>
                  </a:lnTo>
                  <a:lnTo>
                    <a:pt x="285750" y="519113"/>
                  </a:lnTo>
                  <a:lnTo>
                    <a:pt x="304800" y="528638"/>
                  </a:lnTo>
                  <a:lnTo>
                    <a:pt x="319088" y="685800"/>
                  </a:lnTo>
                  <a:lnTo>
                    <a:pt x="338138" y="695325"/>
                  </a:lnTo>
                  <a:lnTo>
                    <a:pt x="333375" y="752475"/>
                  </a:lnTo>
                  <a:lnTo>
                    <a:pt x="366713" y="747713"/>
                  </a:lnTo>
                  <a:lnTo>
                    <a:pt x="366713" y="771525"/>
                  </a:lnTo>
                  <a:lnTo>
                    <a:pt x="390525" y="771525"/>
                  </a:lnTo>
                  <a:lnTo>
                    <a:pt x="409575" y="795338"/>
                  </a:lnTo>
                  <a:lnTo>
                    <a:pt x="490538" y="795338"/>
                  </a:lnTo>
                  <a:lnTo>
                    <a:pt x="504825" y="814388"/>
                  </a:lnTo>
                  <a:lnTo>
                    <a:pt x="561975" y="814388"/>
                  </a:lnTo>
                  <a:lnTo>
                    <a:pt x="571500" y="852488"/>
                  </a:lnTo>
                  <a:lnTo>
                    <a:pt x="614363" y="857250"/>
                  </a:lnTo>
                  <a:lnTo>
                    <a:pt x="614363" y="923925"/>
                  </a:lnTo>
                  <a:lnTo>
                    <a:pt x="657225" y="923925"/>
                  </a:lnTo>
                  <a:lnTo>
                    <a:pt x="661988" y="942975"/>
                  </a:lnTo>
                  <a:lnTo>
                    <a:pt x="771525" y="952500"/>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17" name="Group 16">
            <a:extLst>
              <a:ext uri="{FF2B5EF4-FFF2-40B4-BE49-F238E27FC236}">
                <a16:creationId xmlns:a16="http://schemas.microsoft.com/office/drawing/2014/main" id="{A5EDF0BC-FF2D-47B7-9B46-FE28741CE0EF}"/>
              </a:ext>
            </a:extLst>
          </p:cNvPr>
          <p:cNvGrpSpPr/>
          <p:nvPr/>
        </p:nvGrpSpPr>
        <p:grpSpPr>
          <a:xfrm>
            <a:off x="1011715" y="3368533"/>
            <a:ext cx="4540723" cy="1116191"/>
            <a:chOff x="1704975" y="2195441"/>
            <a:chExt cx="2496077" cy="1719840"/>
          </a:xfrm>
        </p:grpSpPr>
        <p:grpSp>
          <p:nvGrpSpPr>
            <p:cNvPr id="28" name="Group 27">
              <a:extLst>
                <a:ext uri="{FF2B5EF4-FFF2-40B4-BE49-F238E27FC236}">
                  <a16:creationId xmlns:a16="http://schemas.microsoft.com/office/drawing/2014/main" id="{D3A76AA0-7FB0-49F8-8A25-F07DA0A01E16}"/>
                </a:ext>
              </a:extLst>
            </p:cNvPr>
            <p:cNvGrpSpPr/>
            <p:nvPr/>
          </p:nvGrpSpPr>
          <p:grpSpPr>
            <a:xfrm>
              <a:off x="2183904" y="2979105"/>
              <a:ext cx="2017148" cy="936176"/>
              <a:chOff x="2183904" y="2979105"/>
              <a:chExt cx="2017148" cy="936176"/>
            </a:xfrm>
          </p:grpSpPr>
          <p:cxnSp>
            <p:nvCxnSpPr>
              <p:cNvPr id="31" name="Straight Connector 30">
                <a:extLst>
                  <a:ext uri="{FF2B5EF4-FFF2-40B4-BE49-F238E27FC236}">
                    <a16:creationId xmlns:a16="http://schemas.microsoft.com/office/drawing/2014/main" id="{D9E4FABF-EDCB-4FBA-A452-9E06B3E46CAA}"/>
                  </a:ext>
                </a:extLst>
              </p:cNvPr>
              <p:cNvCxnSpPr/>
              <p:nvPr/>
            </p:nvCxnSpPr>
            <p:spPr bwMode="auto">
              <a:xfrm flipH="1" flipV="1">
                <a:off x="2183904" y="2979105"/>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C2ADC592-7AB5-423D-944F-41E777C012B4}"/>
                  </a:ext>
                </a:extLst>
              </p:cNvPr>
              <p:cNvCxnSpPr/>
              <p:nvPr/>
            </p:nvCxnSpPr>
            <p:spPr bwMode="auto">
              <a:xfrm flipH="1" flipV="1">
                <a:off x="2488704" y="3140491"/>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C24D9EB8-831B-4220-84B1-C784F14ADD1E}"/>
                  </a:ext>
                </a:extLst>
              </p:cNvPr>
              <p:cNvCxnSpPr/>
              <p:nvPr/>
            </p:nvCxnSpPr>
            <p:spPr bwMode="auto">
              <a:xfrm flipH="1" flipV="1">
                <a:off x="2860179" y="3362325"/>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8AB9090A-7B0D-488C-8CCF-5123311A70B7}"/>
                  </a:ext>
                </a:extLst>
              </p:cNvPr>
              <p:cNvCxnSpPr/>
              <p:nvPr/>
            </p:nvCxnSpPr>
            <p:spPr bwMode="auto">
              <a:xfrm flipH="1" flipV="1">
                <a:off x="2897652" y="3373214"/>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85F81761-E1AC-42B5-A74B-11EF8D6E0936}"/>
                  </a:ext>
                </a:extLst>
              </p:cNvPr>
              <p:cNvCxnSpPr/>
              <p:nvPr/>
            </p:nvCxnSpPr>
            <p:spPr bwMode="auto">
              <a:xfrm flipH="1" flipV="1">
                <a:off x="3072340" y="3522536"/>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31CC6047-C23A-4ADD-AAD4-6C1BC55E19E9}"/>
                  </a:ext>
                </a:extLst>
              </p:cNvPr>
              <p:cNvCxnSpPr/>
              <p:nvPr/>
            </p:nvCxnSpPr>
            <p:spPr bwMode="auto">
              <a:xfrm flipH="1" flipV="1">
                <a:off x="3244526" y="3522536"/>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D8B4F7BE-1C8C-4BE4-BB7C-1BA0B4BD280C}"/>
                  </a:ext>
                </a:extLst>
              </p:cNvPr>
              <p:cNvCxnSpPr/>
              <p:nvPr/>
            </p:nvCxnSpPr>
            <p:spPr bwMode="auto">
              <a:xfrm flipH="1" flipV="1">
                <a:off x="4201052" y="3836861"/>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1D24EDF8-886A-4B29-9363-1C6F9FE6A8B8}"/>
                  </a:ext>
                </a:extLst>
              </p:cNvPr>
              <p:cNvCxnSpPr/>
              <p:nvPr/>
            </p:nvCxnSpPr>
            <p:spPr bwMode="auto">
              <a:xfrm flipH="1" flipV="1">
                <a:off x="3572402" y="3600956"/>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91C13258-B121-495F-8441-9BDFDC03F017}"/>
                  </a:ext>
                </a:extLst>
              </p:cNvPr>
              <p:cNvCxnSpPr/>
              <p:nvPr/>
            </p:nvCxnSpPr>
            <p:spPr bwMode="auto">
              <a:xfrm flipH="1" flipV="1">
                <a:off x="3621723" y="3603817"/>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D57DD1A8-9685-4B2C-BB0C-B7A65EFE10AB}"/>
                  </a:ext>
                </a:extLst>
              </p:cNvPr>
              <p:cNvCxnSpPr/>
              <p:nvPr/>
            </p:nvCxnSpPr>
            <p:spPr bwMode="auto">
              <a:xfrm flipH="1" flipV="1">
                <a:off x="3915302" y="3832456"/>
                <a:ext cx="0" cy="78420"/>
              </a:xfrm>
              <a:prstGeom prst="line">
                <a:avLst/>
              </a:prstGeom>
              <a:noFill/>
              <a:ln w="28575" cap="flat" cmpd="sng" algn="ctr">
                <a:solidFill>
                  <a:schemeClr val="accent1"/>
                </a:solidFill>
                <a:prstDash val="solid"/>
                <a:round/>
                <a:headEnd type="none" w="med" len="med"/>
                <a:tailEnd type="none" w="med" len="med"/>
              </a:ln>
              <a:effectLst/>
            </p:spPr>
          </p:cxnSp>
        </p:grpSp>
        <p:cxnSp>
          <p:nvCxnSpPr>
            <p:cNvPr id="29" name="Straight Connector 28">
              <a:extLst>
                <a:ext uri="{FF2B5EF4-FFF2-40B4-BE49-F238E27FC236}">
                  <a16:creationId xmlns:a16="http://schemas.microsoft.com/office/drawing/2014/main" id="{88F9A7F6-3F1C-4C9D-9E9D-F034CBCB4E81}"/>
                </a:ext>
              </a:extLst>
            </p:cNvPr>
            <p:cNvCxnSpPr/>
            <p:nvPr/>
          </p:nvCxnSpPr>
          <p:spPr bwMode="auto">
            <a:xfrm flipH="1" flipV="1">
              <a:off x="1704975" y="2195441"/>
              <a:ext cx="0" cy="78420"/>
            </a:xfrm>
            <a:prstGeom prst="line">
              <a:avLst/>
            </a:prstGeom>
            <a:noFill/>
            <a:ln w="28575" cap="flat" cmpd="sng" algn="ctr">
              <a:solidFill>
                <a:schemeClr val="accent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AAACA700-342F-4585-99EC-60E346288AE0}"/>
                </a:ext>
              </a:extLst>
            </p:cNvPr>
            <p:cNvCxnSpPr/>
            <p:nvPr/>
          </p:nvCxnSpPr>
          <p:spPr bwMode="auto">
            <a:xfrm flipH="1" flipV="1">
              <a:off x="1733548" y="2195441"/>
              <a:ext cx="0" cy="7842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D0C6402C-6421-4D85-A5B6-977EB3B7BED9}"/>
              </a:ext>
            </a:extLst>
          </p:cNvPr>
          <p:cNvGrpSpPr/>
          <p:nvPr/>
        </p:nvGrpSpPr>
        <p:grpSpPr>
          <a:xfrm>
            <a:off x="2356043" y="4155822"/>
            <a:ext cx="3130993" cy="911251"/>
            <a:chOff x="4440582" y="3160095"/>
            <a:chExt cx="5114173" cy="1488440"/>
          </a:xfrm>
        </p:grpSpPr>
        <p:cxnSp>
          <p:nvCxnSpPr>
            <p:cNvPr id="19" name="Straight Connector 18">
              <a:extLst>
                <a:ext uri="{FF2B5EF4-FFF2-40B4-BE49-F238E27FC236}">
                  <a16:creationId xmlns:a16="http://schemas.microsoft.com/office/drawing/2014/main" id="{A1250BC8-A9DA-4F66-8C80-37AF5148C01D}"/>
                </a:ext>
              </a:extLst>
            </p:cNvPr>
            <p:cNvCxnSpPr/>
            <p:nvPr/>
          </p:nvCxnSpPr>
          <p:spPr bwMode="auto">
            <a:xfrm flipH="1" flipV="1">
              <a:off x="4440582" y="3160095"/>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A75382CA-8C54-4109-AA38-8888883971D1}"/>
                </a:ext>
              </a:extLst>
            </p:cNvPr>
            <p:cNvCxnSpPr/>
            <p:nvPr/>
          </p:nvCxnSpPr>
          <p:spPr bwMode="auto">
            <a:xfrm flipH="1" flipV="1">
              <a:off x="5526200" y="3915363"/>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0F2E5564-736A-4F80-9CD5-E329DB1A6FF3}"/>
                </a:ext>
              </a:extLst>
            </p:cNvPr>
            <p:cNvCxnSpPr/>
            <p:nvPr/>
          </p:nvCxnSpPr>
          <p:spPr bwMode="auto">
            <a:xfrm flipH="1" flipV="1">
              <a:off x="5907250" y="3940519"/>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AD84EEBE-CB0D-4205-AD11-48D968F02B22}"/>
                </a:ext>
              </a:extLst>
            </p:cNvPr>
            <p:cNvCxnSpPr/>
            <p:nvPr/>
          </p:nvCxnSpPr>
          <p:spPr bwMode="auto">
            <a:xfrm flipH="1" flipV="1">
              <a:off x="5765623" y="3919228"/>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3" name="Straight Connector 22">
              <a:extLst>
                <a:ext uri="{FF2B5EF4-FFF2-40B4-BE49-F238E27FC236}">
                  <a16:creationId xmlns:a16="http://schemas.microsoft.com/office/drawing/2014/main" id="{2E797E01-F0FE-4BAF-BB80-A5C0457BA82D}"/>
                </a:ext>
              </a:extLst>
            </p:cNvPr>
            <p:cNvCxnSpPr/>
            <p:nvPr/>
          </p:nvCxnSpPr>
          <p:spPr bwMode="auto">
            <a:xfrm flipH="1" flipV="1">
              <a:off x="6808744" y="4163678"/>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947D1B64-8140-412F-A943-65AEEA448C71}"/>
                </a:ext>
              </a:extLst>
            </p:cNvPr>
            <p:cNvCxnSpPr/>
            <p:nvPr/>
          </p:nvCxnSpPr>
          <p:spPr bwMode="auto">
            <a:xfrm flipH="1" flipV="1">
              <a:off x="7713091" y="4331001"/>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DBF247A9-4D65-4194-95D3-4B07FD290D36}"/>
                </a:ext>
              </a:extLst>
            </p:cNvPr>
            <p:cNvCxnSpPr/>
            <p:nvPr/>
          </p:nvCxnSpPr>
          <p:spPr bwMode="auto">
            <a:xfrm flipH="1" flipV="1">
              <a:off x="8395513" y="4473211"/>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40F08D89-0D19-4167-8C33-126F9D931EE4}"/>
                </a:ext>
              </a:extLst>
            </p:cNvPr>
            <p:cNvCxnSpPr/>
            <p:nvPr/>
          </p:nvCxnSpPr>
          <p:spPr bwMode="auto">
            <a:xfrm flipH="1" flipV="1">
              <a:off x="8780873" y="4557095"/>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9C6DA1F2-825B-435D-A79F-6F3F2524D445}"/>
                </a:ext>
              </a:extLst>
            </p:cNvPr>
            <p:cNvCxnSpPr/>
            <p:nvPr/>
          </p:nvCxnSpPr>
          <p:spPr bwMode="auto">
            <a:xfrm flipH="1" flipV="1">
              <a:off x="9554755" y="4557095"/>
              <a:ext cx="0" cy="91440"/>
            </a:xfrm>
            <a:prstGeom prst="line">
              <a:avLst/>
            </a:prstGeom>
            <a:noFill/>
            <a:ln w="28575" cap="flat" cmpd="sng" algn="ctr">
              <a:solidFill>
                <a:schemeClr val="accent3"/>
              </a:solidFill>
              <a:prstDash val="solid"/>
              <a:round/>
              <a:headEnd type="none" w="med" len="med"/>
              <a:tailEnd type="none" w="med" len="med"/>
            </a:ln>
            <a:effectLst/>
          </p:spPr>
        </p:cxnSp>
      </p:grpSp>
      <p:sp>
        <p:nvSpPr>
          <p:cNvPr id="3" name="TextBox 2">
            <a:extLst>
              <a:ext uri="{FF2B5EF4-FFF2-40B4-BE49-F238E27FC236}">
                <a16:creationId xmlns:a16="http://schemas.microsoft.com/office/drawing/2014/main" id="{0C789F44-DD97-4347-91B6-AD3FEA0A461D}"/>
              </a:ext>
            </a:extLst>
          </p:cNvPr>
          <p:cNvSpPr txBox="1"/>
          <p:nvPr/>
        </p:nvSpPr>
        <p:spPr bwMode="auto">
          <a:xfrm>
            <a:off x="709761" y="5813124"/>
            <a:ext cx="543969" cy="47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151</a:t>
            </a:r>
          </a:p>
        </p:txBody>
      </p:sp>
      <p:sp>
        <p:nvSpPr>
          <p:cNvPr id="43" name="TextBox 42">
            <a:extLst>
              <a:ext uri="{FF2B5EF4-FFF2-40B4-BE49-F238E27FC236}">
                <a16:creationId xmlns:a16="http://schemas.microsoft.com/office/drawing/2014/main" id="{D54B5BF0-694A-49AC-BA31-EE74F4862F95}"/>
              </a:ext>
            </a:extLst>
          </p:cNvPr>
          <p:cNvSpPr txBox="1"/>
          <p:nvPr/>
        </p:nvSpPr>
        <p:spPr bwMode="auto">
          <a:xfrm>
            <a:off x="1532903" y="5813124"/>
            <a:ext cx="543969" cy="47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99</a:t>
            </a:r>
          </a:p>
        </p:txBody>
      </p:sp>
      <p:sp>
        <p:nvSpPr>
          <p:cNvPr id="44" name="TextBox 43">
            <a:extLst>
              <a:ext uri="{FF2B5EF4-FFF2-40B4-BE49-F238E27FC236}">
                <a16:creationId xmlns:a16="http://schemas.microsoft.com/office/drawing/2014/main" id="{A3DEAFF9-40C5-4FA4-9498-EE587CD851D8}"/>
              </a:ext>
            </a:extLst>
          </p:cNvPr>
          <p:cNvSpPr txBox="1"/>
          <p:nvPr/>
        </p:nvSpPr>
        <p:spPr bwMode="auto">
          <a:xfrm>
            <a:off x="2356043" y="5813124"/>
            <a:ext cx="543969" cy="47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45" name="TextBox 44">
            <a:extLst>
              <a:ext uri="{FF2B5EF4-FFF2-40B4-BE49-F238E27FC236}">
                <a16:creationId xmlns:a16="http://schemas.microsoft.com/office/drawing/2014/main" id="{89265992-5CF1-4050-86C1-E0B840E40B00}"/>
              </a:ext>
            </a:extLst>
          </p:cNvPr>
          <p:cNvSpPr txBox="1"/>
          <p:nvPr/>
        </p:nvSpPr>
        <p:spPr bwMode="auto">
          <a:xfrm>
            <a:off x="3179184" y="5813124"/>
            <a:ext cx="543969" cy="47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6" name="TextBox 45">
            <a:extLst>
              <a:ext uri="{FF2B5EF4-FFF2-40B4-BE49-F238E27FC236}">
                <a16:creationId xmlns:a16="http://schemas.microsoft.com/office/drawing/2014/main" id="{E5B05F77-F23B-49AF-9723-A2B88314DC00}"/>
              </a:ext>
            </a:extLst>
          </p:cNvPr>
          <p:cNvSpPr txBox="1"/>
          <p:nvPr/>
        </p:nvSpPr>
        <p:spPr bwMode="auto">
          <a:xfrm>
            <a:off x="4002325" y="5813124"/>
            <a:ext cx="543969" cy="47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47" name="TextBox 46">
            <a:extLst>
              <a:ext uri="{FF2B5EF4-FFF2-40B4-BE49-F238E27FC236}">
                <a16:creationId xmlns:a16="http://schemas.microsoft.com/office/drawing/2014/main" id="{8C64438F-045B-4DA3-91D9-3AABD58ABB2E}"/>
              </a:ext>
            </a:extLst>
          </p:cNvPr>
          <p:cNvSpPr txBox="1"/>
          <p:nvPr/>
        </p:nvSpPr>
        <p:spPr bwMode="auto">
          <a:xfrm>
            <a:off x="4825466" y="5813124"/>
            <a:ext cx="543969" cy="47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48" name="TextBox 47">
            <a:extLst>
              <a:ext uri="{FF2B5EF4-FFF2-40B4-BE49-F238E27FC236}">
                <a16:creationId xmlns:a16="http://schemas.microsoft.com/office/drawing/2014/main" id="{6F02CE2F-2FEF-4A56-8A0A-F19A1C95FCBE}"/>
              </a:ext>
            </a:extLst>
          </p:cNvPr>
          <p:cNvSpPr txBox="1"/>
          <p:nvPr/>
        </p:nvSpPr>
        <p:spPr bwMode="auto">
          <a:xfrm>
            <a:off x="5648607" y="5813124"/>
            <a:ext cx="543969" cy="472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14" name="Group 13">
            <a:extLst>
              <a:ext uri="{FF2B5EF4-FFF2-40B4-BE49-F238E27FC236}">
                <a16:creationId xmlns:a16="http://schemas.microsoft.com/office/drawing/2014/main" id="{A75EE794-657D-4313-B3D2-84A3B9A308A6}"/>
              </a:ext>
            </a:extLst>
          </p:cNvPr>
          <p:cNvGrpSpPr/>
          <p:nvPr/>
        </p:nvGrpSpPr>
        <p:grpSpPr>
          <a:xfrm>
            <a:off x="933979" y="3393980"/>
            <a:ext cx="69072" cy="1808373"/>
            <a:chOff x="1171450" y="2375730"/>
            <a:chExt cx="40021" cy="1808373"/>
          </a:xfrm>
        </p:grpSpPr>
        <p:cxnSp>
          <p:nvCxnSpPr>
            <p:cNvPr id="52" name="Straight Connector 51">
              <a:extLst>
                <a:ext uri="{FF2B5EF4-FFF2-40B4-BE49-F238E27FC236}">
                  <a16:creationId xmlns:a16="http://schemas.microsoft.com/office/drawing/2014/main" id="{9F3231F5-95FC-4740-8F77-EB3782A40696}"/>
                </a:ext>
              </a:extLst>
            </p:cNvPr>
            <p:cNvCxnSpPr>
              <a:cxnSpLocks/>
            </p:cNvCxnSpPr>
            <p:nvPr/>
          </p:nvCxnSpPr>
          <p:spPr bwMode="auto">
            <a:xfrm flipV="1">
              <a:off x="1211471" y="2375730"/>
              <a:ext cx="0" cy="1808373"/>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367F5BEC-8916-46B6-9030-68D1D6663761}"/>
                </a:ext>
              </a:extLst>
            </p:cNvPr>
            <p:cNvCxnSpPr>
              <a:cxnSpLocks/>
            </p:cNvCxnSpPr>
            <p:nvPr/>
          </p:nvCxnSpPr>
          <p:spPr bwMode="auto">
            <a:xfrm flipH="1">
              <a:off x="1171450" y="2375730"/>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3F7EA695-F2BA-4825-8282-D1BA3AD60815}"/>
                </a:ext>
              </a:extLst>
            </p:cNvPr>
            <p:cNvCxnSpPr>
              <a:cxnSpLocks/>
            </p:cNvCxnSpPr>
            <p:nvPr/>
          </p:nvCxnSpPr>
          <p:spPr bwMode="auto">
            <a:xfrm flipH="1">
              <a:off x="1171450" y="2555611"/>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E0DF3CDA-D2DC-40BF-AFC2-3A506AC69396}"/>
                </a:ext>
              </a:extLst>
            </p:cNvPr>
            <p:cNvCxnSpPr>
              <a:cxnSpLocks/>
            </p:cNvCxnSpPr>
            <p:nvPr/>
          </p:nvCxnSpPr>
          <p:spPr bwMode="auto">
            <a:xfrm flipH="1">
              <a:off x="1171450" y="2735492"/>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1F44C9A6-F332-4E6C-A5BE-2688104B67E3}"/>
                </a:ext>
              </a:extLst>
            </p:cNvPr>
            <p:cNvCxnSpPr>
              <a:cxnSpLocks/>
            </p:cNvCxnSpPr>
            <p:nvPr/>
          </p:nvCxnSpPr>
          <p:spPr bwMode="auto">
            <a:xfrm flipH="1">
              <a:off x="1171450" y="2915373"/>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71222B1F-E5BE-4186-B7CE-C1B3D8841DC6}"/>
                </a:ext>
              </a:extLst>
            </p:cNvPr>
            <p:cNvCxnSpPr>
              <a:cxnSpLocks/>
            </p:cNvCxnSpPr>
            <p:nvPr/>
          </p:nvCxnSpPr>
          <p:spPr bwMode="auto">
            <a:xfrm flipH="1">
              <a:off x="1171450" y="3095254"/>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8DEFB05C-2A98-4589-B377-8E3BF4B39347}"/>
                </a:ext>
              </a:extLst>
            </p:cNvPr>
            <p:cNvCxnSpPr>
              <a:cxnSpLocks/>
            </p:cNvCxnSpPr>
            <p:nvPr/>
          </p:nvCxnSpPr>
          <p:spPr bwMode="auto">
            <a:xfrm flipH="1">
              <a:off x="1171450" y="3275135"/>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9FE6D87-0226-41D7-8196-E8DFD831C3A5}"/>
                </a:ext>
              </a:extLst>
            </p:cNvPr>
            <p:cNvCxnSpPr>
              <a:cxnSpLocks/>
            </p:cNvCxnSpPr>
            <p:nvPr/>
          </p:nvCxnSpPr>
          <p:spPr bwMode="auto">
            <a:xfrm flipH="1">
              <a:off x="1171450" y="3455016"/>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2A6A7862-AB88-473F-9C3F-89DB96968231}"/>
                </a:ext>
              </a:extLst>
            </p:cNvPr>
            <p:cNvCxnSpPr>
              <a:cxnSpLocks/>
            </p:cNvCxnSpPr>
            <p:nvPr/>
          </p:nvCxnSpPr>
          <p:spPr bwMode="auto">
            <a:xfrm flipH="1">
              <a:off x="1171450" y="3634897"/>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34B5249B-E73F-4EA9-8604-94D0F290A223}"/>
                </a:ext>
              </a:extLst>
            </p:cNvPr>
            <p:cNvCxnSpPr>
              <a:cxnSpLocks/>
            </p:cNvCxnSpPr>
            <p:nvPr/>
          </p:nvCxnSpPr>
          <p:spPr bwMode="auto">
            <a:xfrm flipH="1">
              <a:off x="1171450" y="3814778"/>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201A15A-4558-4EB8-B46C-FB6A50B60D3D}"/>
                </a:ext>
              </a:extLst>
            </p:cNvPr>
            <p:cNvCxnSpPr>
              <a:cxnSpLocks/>
            </p:cNvCxnSpPr>
            <p:nvPr/>
          </p:nvCxnSpPr>
          <p:spPr bwMode="auto">
            <a:xfrm flipH="1">
              <a:off x="1171450" y="3994658"/>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7CB347B5-49F8-48C1-887B-F00C11E18972}"/>
                </a:ext>
              </a:extLst>
            </p:cNvPr>
            <p:cNvCxnSpPr>
              <a:cxnSpLocks/>
            </p:cNvCxnSpPr>
            <p:nvPr/>
          </p:nvCxnSpPr>
          <p:spPr bwMode="auto">
            <a:xfrm flipH="1">
              <a:off x="1171450" y="4174539"/>
              <a:ext cx="39187" cy="0"/>
            </a:xfrm>
            <a:prstGeom prst="line">
              <a:avLst/>
            </a:prstGeom>
            <a:noFill/>
            <a:ln w="28575" cap="flat" cmpd="sng" algn="ctr">
              <a:solidFill>
                <a:schemeClr val="bg1"/>
              </a:solidFill>
              <a:prstDash val="solid"/>
              <a:round/>
              <a:headEnd type="none" w="med" len="med"/>
              <a:tailEnd type="none" w="med" len="med"/>
            </a:ln>
            <a:effectLst/>
          </p:spPr>
        </p:cxnSp>
      </p:grpSp>
      <p:sp>
        <p:nvSpPr>
          <p:cNvPr id="67" name="TextBox 66">
            <a:extLst>
              <a:ext uri="{FF2B5EF4-FFF2-40B4-BE49-F238E27FC236}">
                <a16:creationId xmlns:a16="http://schemas.microsoft.com/office/drawing/2014/main" id="{77D64A99-F3EF-4AE7-A049-FC55EFA7B5B3}"/>
              </a:ext>
            </a:extLst>
          </p:cNvPr>
          <p:cNvSpPr txBox="1"/>
          <p:nvPr/>
        </p:nvSpPr>
        <p:spPr bwMode="auto">
          <a:xfrm>
            <a:off x="449834" y="3238519"/>
            <a:ext cx="55178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68" name="TextBox 67">
            <a:extLst>
              <a:ext uri="{FF2B5EF4-FFF2-40B4-BE49-F238E27FC236}">
                <a16:creationId xmlns:a16="http://schemas.microsoft.com/office/drawing/2014/main" id="{983843C4-C2C0-43E6-9A40-63BDFA72FF51}"/>
              </a:ext>
            </a:extLst>
          </p:cNvPr>
          <p:cNvSpPr txBox="1"/>
          <p:nvPr/>
        </p:nvSpPr>
        <p:spPr bwMode="auto">
          <a:xfrm>
            <a:off x="557196" y="3416435"/>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69" name="TextBox 68">
            <a:extLst>
              <a:ext uri="{FF2B5EF4-FFF2-40B4-BE49-F238E27FC236}">
                <a16:creationId xmlns:a16="http://schemas.microsoft.com/office/drawing/2014/main" id="{9EC51A50-DF38-4B54-9C76-0AA144ECCDC2}"/>
              </a:ext>
            </a:extLst>
          </p:cNvPr>
          <p:cNvSpPr txBox="1"/>
          <p:nvPr/>
        </p:nvSpPr>
        <p:spPr bwMode="auto">
          <a:xfrm>
            <a:off x="557196" y="3594351"/>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70" name="TextBox 69">
            <a:extLst>
              <a:ext uri="{FF2B5EF4-FFF2-40B4-BE49-F238E27FC236}">
                <a16:creationId xmlns:a16="http://schemas.microsoft.com/office/drawing/2014/main" id="{1C883721-ED94-4F16-80CC-772DFBC1BE61}"/>
              </a:ext>
            </a:extLst>
          </p:cNvPr>
          <p:cNvSpPr txBox="1"/>
          <p:nvPr/>
        </p:nvSpPr>
        <p:spPr bwMode="auto">
          <a:xfrm>
            <a:off x="557196" y="3772267"/>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71" name="TextBox 70">
            <a:extLst>
              <a:ext uri="{FF2B5EF4-FFF2-40B4-BE49-F238E27FC236}">
                <a16:creationId xmlns:a16="http://schemas.microsoft.com/office/drawing/2014/main" id="{15EA8323-7884-4E35-B665-DB71F0BC2F59}"/>
              </a:ext>
            </a:extLst>
          </p:cNvPr>
          <p:cNvSpPr txBox="1"/>
          <p:nvPr/>
        </p:nvSpPr>
        <p:spPr bwMode="auto">
          <a:xfrm>
            <a:off x="557196" y="3950184"/>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72" name="TextBox 71">
            <a:extLst>
              <a:ext uri="{FF2B5EF4-FFF2-40B4-BE49-F238E27FC236}">
                <a16:creationId xmlns:a16="http://schemas.microsoft.com/office/drawing/2014/main" id="{E7F22A5A-50B9-4206-A635-53D87B0C97B4}"/>
              </a:ext>
            </a:extLst>
          </p:cNvPr>
          <p:cNvSpPr txBox="1"/>
          <p:nvPr/>
        </p:nvSpPr>
        <p:spPr bwMode="auto">
          <a:xfrm>
            <a:off x="557196" y="4128101"/>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73" name="TextBox 72">
            <a:extLst>
              <a:ext uri="{FF2B5EF4-FFF2-40B4-BE49-F238E27FC236}">
                <a16:creationId xmlns:a16="http://schemas.microsoft.com/office/drawing/2014/main" id="{E16C60F4-7502-44B6-B562-FFB272EBD37E}"/>
              </a:ext>
            </a:extLst>
          </p:cNvPr>
          <p:cNvSpPr txBox="1"/>
          <p:nvPr/>
        </p:nvSpPr>
        <p:spPr bwMode="auto">
          <a:xfrm>
            <a:off x="557196" y="4306017"/>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74" name="TextBox 73">
            <a:extLst>
              <a:ext uri="{FF2B5EF4-FFF2-40B4-BE49-F238E27FC236}">
                <a16:creationId xmlns:a16="http://schemas.microsoft.com/office/drawing/2014/main" id="{D29F3E8C-23B0-4ECB-ADA6-C5D88C214184}"/>
              </a:ext>
            </a:extLst>
          </p:cNvPr>
          <p:cNvSpPr txBox="1"/>
          <p:nvPr/>
        </p:nvSpPr>
        <p:spPr bwMode="auto">
          <a:xfrm>
            <a:off x="557196" y="4483933"/>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75" name="TextBox 74">
            <a:extLst>
              <a:ext uri="{FF2B5EF4-FFF2-40B4-BE49-F238E27FC236}">
                <a16:creationId xmlns:a16="http://schemas.microsoft.com/office/drawing/2014/main" id="{F570FC90-B8DE-47E0-B319-46DBB7B218D3}"/>
              </a:ext>
            </a:extLst>
          </p:cNvPr>
          <p:cNvSpPr txBox="1"/>
          <p:nvPr/>
        </p:nvSpPr>
        <p:spPr bwMode="auto">
          <a:xfrm>
            <a:off x="557196" y="4661849"/>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76" name="TextBox 75">
            <a:extLst>
              <a:ext uri="{FF2B5EF4-FFF2-40B4-BE49-F238E27FC236}">
                <a16:creationId xmlns:a16="http://schemas.microsoft.com/office/drawing/2014/main" id="{50913487-5940-4424-BDB9-7D5DFF20C6A0}"/>
              </a:ext>
            </a:extLst>
          </p:cNvPr>
          <p:cNvSpPr txBox="1"/>
          <p:nvPr/>
        </p:nvSpPr>
        <p:spPr bwMode="auto">
          <a:xfrm>
            <a:off x="557196" y="4839766"/>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77" name="TextBox 76">
            <a:extLst>
              <a:ext uri="{FF2B5EF4-FFF2-40B4-BE49-F238E27FC236}">
                <a16:creationId xmlns:a16="http://schemas.microsoft.com/office/drawing/2014/main" id="{0EADE81F-D5D8-4045-9B35-635B86ED9F3A}"/>
              </a:ext>
            </a:extLst>
          </p:cNvPr>
          <p:cNvSpPr txBox="1"/>
          <p:nvPr/>
        </p:nvSpPr>
        <p:spPr bwMode="auto">
          <a:xfrm>
            <a:off x="557196" y="5017684"/>
            <a:ext cx="44442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78" name="TextBox 77">
            <a:extLst>
              <a:ext uri="{FF2B5EF4-FFF2-40B4-BE49-F238E27FC236}">
                <a16:creationId xmlns:a16="http://schemas.microsoft.com/office/drawing/2014/main" id="{42D124C1-5E7C-44AC-9384-8963D8E00D02}"/>
              </a:ext>
            </a:extLst>
          </p:cNvPr>
          <p:cNvSpPr txBox="1"/>
          <p:nvPr/>
        </p:nvSpPr>
        <p:spPr bwMode="auto">
          <a:xfrm>
            <a:off x="842476" y="5214248"/>
            <a:ext cx="3384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79" name="TextBox 78">
            <a:extLst>
              <a:ext uri="{FF2B5EF4-FFF2-40B4-BE49-F238E27FC236}">
                <a16:creationId xmlns:a16="http://schemas.microsoft.com/office/drawing/2014/main" id="{BC6428FA-D492-4472-9460-9A3D6F39D5A7}"/>
              </a:ext>
            </a:extLst>
          </p:cNvPr>
          <p:cNvSpPr txBox="1"/>
          <p:nvPr/>
        </p:nvSpPr>
        <p:spPr bwMode="auto">
          <a:xfrm>
            <a:off x="1660622" y="5214248"/>
            <a:ext cx="3384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80" name="TextBox 79">
            <a:extLst>
              <a:ext uri="{FF2B5EF4-FFF2-40B4-BE49-F238E27FC236}">
                <a16:creationId xmlns:a16="http://schemas.microsoft.com/office/drawing/2014/main" id="{5703E471-765D-489C-8562-84246C5680E7}"/>
              </a:ext>
            </a:extLst>
          </p:cNvPr>
          <p:cNvSpPr txBox="1"/>
          <p:nvPr/>
        </p:nvSpPr>
        <p:spPr bwMode="auto">
          <a:xfrm>
            <a:off x="2478769" y="5214248"/>
            <a:ext cx="3384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81" name="TextBox 80">
            <a:extLst>
              <a:ext uri="{FF2B5EF4-FFF2-40B4-BE49-F238E27FC236}">
                <a16:creationId xmlns:a16="http://schemas.microsoft.com/office/drawing/2014/main" id="{84409464-5DB8-4E40-B637-10BF9B9212B2}"/>
              </a:ext>
            </a:extLst>
          </p:cNvPr>
          <p:cNvSpPr txBox="1"/>
          <p:nvPr/>
        </p:nvSpPr>
        <p:spPr bwMode="auto">
          <a:xfrm>
            <a:off x="3296915" y="5214248"/>
            <a:ext cx="3384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82" name="TextBox 81">
            <a:extLst>
              <a:ext uri="{FF2B5EF4-FFF2-40B4-BE49-F238E27FC236}">
                <a16:creationId xmlns:a16="http://schemas.microsoft.com/office/drawing/2014/main" id="{92FC691D-9FDD-4832-8C89-78248231A10E}"/>
              </a:ext>
            </a:extLst>
          </p:cNvPr>
          <p:cNvSpPr txBox="1"/>
          <p:nvPr/>
        </p:nvSpPr>
        <p:spPr bwMode="auto">
          <a:xfrm>
            <a:off x="4075734" y="5214248"/>
            <a:ext cx="4034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83" name="TextBox 82">
            <a:extLst>
              <a:ext uri="{FF2B5EF4-FFF2-40B4-BE49-F238E27FC236}">
                <a16:creationId xmlns:a16="http://schemas.microsoft.com/office/drawing/2014/main" id="{BA5A12A3-9595-4EBA-8A36-B1CDE64245A7}"/>
              </a:ext>
            </a:extLst>
          </p:cNvPr>
          <p:cNvSpPr txBox="1"/>
          <p:nvPr/>
        </p:nvSpPr>
        <p:spPr bwMode="auto">
          <a:xfrm>
            <a:off x="4893880" y="5214248"/>
            <a:ext cx="4034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84" name="TextBox 83">
            <a:extLst>
              <a:ext uri="{FF2B5EF4-FFF2-40B4-BE49-F238E27FC236}">
                <a16:creationId xmlns:a16="http://schemas.microsoft.com/office/drawing/2014/main" id="{8C390C7D-D853-4E8E-B0C9-7FE08CCCADFF}"/>
              </a:ext>
            </a:extLst>
          </p:cNvPr>
          <p:cNvSpPr txBox="1"/>
          <p:nvPr/>
        </p:nvSpPr>
        <p:spPr bwMode="auto">
          <a:xfrm>
            <a:off x="5712025" y="5214248"/>
            <a:ext cx="40345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cxnSp>
        <p:nvCxnSpPr>
          <p:cNvPr id="86" name="Straight Connector 85">
            <a:extLst>
              <a:ext uri="{FF2B5EF4-FFF2-40B4-BE49-F238E27FC236}">
                <a16:creationId xmlns:a16="http://schemas.microsoft.com/office/drawing/2014/main" id="{9D860D65-6655-4491-B4DB-C68DC9B2C435}"/>
              </a:ext>
            </a:extLst>
          </p:cNvPr>
          <p:cNvCxnSpPr>
            <a:cxnSpLocks/>
          </p:cNvCxnSpPr>
          <p:nvPr/>
        </p:nvCxnSpPr>
        <p:spPr bwMode="auto">
          <a:xfrm flipV="1">
            <a:off x="2639213" y="4060552"/>
            <a:ext cx="0" cy="1097280"/>
          </a:xfrm>
          <a:prstGeom prst="line">
            <a:avLst/>
          </a:prstGeom>
          <a:noFill/>
          <a:ln w="28575" cap="flat" cmpd="sng" algn="ctr">
            <a:solidFill>
              <a:schemeClr val="bg1"/>
            </a:solidFill>
            <a:prstDash val="sysDot"/>
            <a:round/>
            <a:headEnd type="none" w="med" len="med"/>
            <a:tailEnd type="none" w="med" len="med"/>
          </a:ln>
          <a:effectLst/>
        </p:spPr>
      </p:cxnSp>
      <p:cxnSp>
        <p:nvCxnSpPr>
          <p:cNvPr id="87" name="Straight Connector 86">
            <a:extLst>
              <a:ext uri="{FF2B5EF4-FFF2-40B4-BE49-F238E27FC236}">
                <a16:creationId xmlns:a16="http://schemas.microsoft.com/office/drawing/2014/main" id="{EF322C0A-C9B8-4E8E-8A3D-B679E34E35C8}"/>
              </a:ext>
            </a:extLst>
          </p:cNvPr>
          <p:cNvCxnSpPr>
            <a:cxnSpLocks/>
          </p:cNvCxnSpPr>
          <p:nvPr/>
        </p:nvCxnSpPr>
        <p:spPr bwMode="auto">
          <a:xfrm flipH="1" flipV="1">
            <a:off x="4284299" y="4352758"/>
            <a:ext cx="0" cy="822960"/>
          </a:xfrm>
          <a:prstGeom prst="line">
            <a:avLst/>
          </a:prstGeom>
          <a:noFill/>
          <a:ln w="28575" cap="flat" cmpd="sng" algn="ctr">
            <a:solidFill>
              <a:schemeClr val="bg1"/>
            </a:solidFill>
            <a:prstDash val="sysDot"/>
            <a:round/>
            <a:headEnd type="none" w="med" len="med"/>
            <a:tailEnd type="none" w="med" len="med"/>
          </a:ln>
          <a:effectLst/>
        </p:spPr>
      </p:cxnSp>
      <p:grpSp>
        <p:nvGrpSpPr>
          <p:cNvPr id="15" name="Group 14">
            <a:extLst>
              <a:ext uri="{FF2B5EF4-FFF2-40B4-BE49-F238E27FC236}">
                <a16:creationId xmlns:a16="http://schemas.microsoft.com/office/drawing/2014/main" id="{3AA29B7B-160B-402B-A844-1AF418157C74}"/>
              </a:ext>
            </a:extLst>
          </p:cNvPr>
          <p:cNvGrpSpPr/>
          <p:nvPr/>
        </p:nvGrpSpPr>
        <p:grpSpPr>
          <a:xfrm>
            <a:off x="1003050" y="5192803"/>
            <a:ext cx="4917541" cy="75512"/>
            <a:chOff x="1211471" y="4178761"/>
            <a:chExt cx="4917541" cy="40794"/>
          </a:xfrm>
        </p:grpSpPr>
        <p:cxnSp>
          <p:nvCxnSpPr>
            <p:cNvPr id="50" name="Straight Connector 49">
              <a:extLst>
                <a:ext uri="{FF2B5EF4-FFF2-40B4-BE49-F238E27FC236}">
                  <a16:creationId xmlns:a16="http://schemas.microsoft.com/office/drawing/2014/main" id="{EFB59ECB-59AE-4E00-B767-03C1D65ED088}"/>
                </a:ext>
              </a:extLst>
            </p:cNvPr>
            <p:cNvCxnSpPr/>
            <p:nvPr/>
          </p:nvCxnSpPr>
          <p:spPr bwMode="auto">
            <a:xfrm>
              <a:off x="1211471" y="4178761"/>
              <a:ext cx="4917541"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464F6DBC-201A-4994-8D02-72E05BF0EFE6}"/>
                </a:ext>
              </a:extLst>
            </p:cNvPr>
            <p:cNvCxnSpPr/>
            <p:nvPr/>
          </p:nvCxnSpPr>
          <p:spPr bwMode="auto">
            <a:xfrm>
              <a:off x="1220134" y="4180368"/>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FBA32D31-87BA-46F8-B78C-2F6A6DAA33F0}"/>
                </a:ext>
              </a:extLst>
            </p:cNvPr>
            <p:cNvCxnSpPr/>
            <p:nvPr/>
          </p:nvCxnSpPr>
          <p:spPr bwMode="auto">
            <a:xfrm>
              <a:off x="2038281" y="4180368"/>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6AE98F49-D165-49A8-BB33-C8C8D0BA05AC}"/>
                </a:ext>
              </a:extLst>
            </p:cNvPr>
            <p:cNvCxnSpPr/>
            <p:nvPr/>
          </p:nvCxnSpPr>
          <p:spPr bwMode="auto">
            <a:xfrm>
              <a:off x="2856427" y="4180368"/>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D979C202-CB33-4F34-B1C7-F7EA0285D241}"/>
                </a:ext>
              </a:extLst>
            </p:cNvPr>
            <p:cNvCxnSpPr/>
            <p:nvPr/>
          </p:nvCxnSpPr>
          <p:spPr bwMode="auto">
            <a:xfrm>
              <a:off x="3674574" y="4180368"/>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02484F0F-6B7B-4DF6-8E3E-46A8B0BCB0E8}"/>
                </a:ext>
              </a:extLst>
            </p:cNvPr>
            <p:cNvCxnSpPr/>
            <p:nvPr/>
          </p:nvCxnSpPr>
          <p:spPr bwMode="auto">
            <a:xfrm>
              <a:off x="4492720" y="4180368"/>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2C506798-6D23-4B38-B9C1-AEFFBE9457DB}"/>
                </a:ext>
              </a:extLst>
            </p:cNvPr>
            <p:cNvCxnSpPr/>
            <p:nvPr/>
          </p:nvCxnSpPr>
          <p:spPr bwMode="auto">
            <a:xfrm>
              <a:off x="5310867" y="4180368"/>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DCDFFFC9-9A92-4719-B449-2D630570C08A}"/>
                </a:ext>
              </a:extLst>
            </p:cNvPr>
            <p:cNvCxnSpPr/>
            <p:nvPr/>
          </p:nvCxnSpPr>
          <p:spPr bwMode="auto">
            <a:xfrm>
              <a:off x="6129012" y="4180368"/>
              <a:ext cx="0" cy="39187"/>
            </a:xfrm>
            <a:prstGeom prst="line">
              <a:avLst/>
            </a:prstGeom>
            <a:noFill/>
            <a:ln w="28575" cap="flat" cmpd="sng" algn="ctr">
              <a:solidFill>
                <a:schemeClr val="bg1"/>
              </a:solidFill>
              <a:prstDash val="solid"/>
              <a:round/>
              <a:headEnd type="none" w="med" len="med"/>
              <a:tailEnd type="none" w="med" len="med"/>
            </a:ln>
            <a:effectLst/>
          </p:spPr>
        </p:cxnSp>
      </p:grpSp>
      <p:cxnSp>
        <p:nvCxnSpPr>
          <p:cNvPr id="106" name="Straight Connector 105">
            <a:extLst>
              <a:ext uri="{FF2B5EF4-FFF2-40B4-BE49-F238E27FC236}">
                <a16:creationId xmlns:a16="http://schemas.microsoft.com/office/drawing/2014/main" id="{62E61E1D-D274-40C0-93AA-F819BBC162E0}"/>
              </a:ext>
            </a:extLst>
          </p:cNvPr>
          <p:cNvCxnSpPr/>
          <p:nvPr/>
        </p:nvCxnSpPr>
        <p:spPr bwMode="auto">
          <a:xfrm>
            <a:off x="2208735" y="4141380"/>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39EAB3CF-335F-4C9D-9D13-538A81307CC8}"/>
              </a:ext>
            </a:extLst>
          </p:cNvPr>
          <p:cNvCxnSpPr/>
          <p:nvPr/>
        </p:nvCxnSpPr>
        <p:spPr bwMode="auto">
          <a:xfrm>
            <a:off x="2695172" y="4331618"/>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C3D0389D-F8D2-4555-A00A-C7980EC34A6F}"/>
              </a:ext>
            </a:extLst>
          </p:cNvPr>
          <p:cNvCxnSpPr/>
          <p:nvPr/>
        </p:nvCxnSpPr>
        <p:spPr bwMode="auto">
          <a:xfrm>
            <a:off x="2086733" y="3996428"/>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45F3858F-0B2C-4092-83D1-BB5BE5E306D0}"/>
              </a:ext>
            </a:extLst>
          </p:cNvPr>
          <p:cNvCxnSpPr/>
          <p:nvPr/>
        </p:nvCxnSpPr>
        <p:spPr bwMode="auto">
          <a:xfrm>
            <a:off x="2747655" y="4573344"/>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93366053-AE54-4013-827C-9183DEB8C126}"/>
              </a:ext>
            </a:extLst>
          </p:cNvPr>
          <p:cNvCxnSpPr/>
          <p:nvPr/>
        </p:nvCxnSpPr>
        <p:spPr bwMode="auto">
          <a:xfrm flipH="1" flipV="1">
            <a:off x="3234664" y="4638073"/>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5808CBD5-F578-4C7A-A090-6D3B3F152400}"/>
              </a:ext>
            </a:extLst>
          </p:cNvPr>
          <p:cNvCxnSpPr/>
          <p:nvPr/>
        </p:nvCxnSpPr>
        <p:spPr bwMode="auto">
          <a:xfrm flipH="1" flipV="1">
            <a:off x="3299831" y="4683019"/>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76F130B1-4E74-40E6-BF6C-9D772729C15E}"/>
              </a:ext>
            </a:extLst>
          </p:cNvPr>
          <p:cNvCxnSpPr/>
          <p:nvPr/>
        </p:nvCxnSpPr>
        <p:spPr bwMode="auto">
          <a:xfrm flipH="1" flipV="1">
            <a:off x="3319507" y="4694054"/>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FEF455AD-C897-4CE6-9519-DB17A7B93F9F}"/>
              </a:ext>
            </a:extLst>
          </p:cNvPr>
          <p:cNvCxnSpPr/>
          <p:nvPr/>
        </p:nvCxnSpPr>
        <p:spPr bwMode="auto">
          <a:xfrm flipH="1" flipV="1">
            <a:off x="3337002" y="4751625"/>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A881EC66-6A94-4132-8EED-2893B938B9B9}"/>
              </a:ext>
            </a:extLst>
          </p:cNvPr>
          <p:cNvCxnSpPr/>
          <p:nvPr/>
        </p:nvCxnSpPr>
        <p:spPr bwMode="auto">
          <a:xfrm flipH="1" flipV="1">
            <a:off x="3351582" y="4751625"/>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FC60A5A3-5C4C-469B-BCCF-A72853D33819}"/>
              </a:ext>
            </a:extLst>
          </p:cNvPr>
          <p:cNvCxnSpPr/>
          <p:nvPr/>
        </p:nvCxnSpPr>
        <p:spPr bwMode="auto">
          <a:xfrm flipH="1" flipV="1">
            <a:off x="3838500" y="4765037"/>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25A84344-8862-4539-AB7B-5DE0DB3ADE25}"/>
              </a:ext>
            </a:extLst>
          </p:cNvPr>
          <p:cNvCxnSpPr/>
          <p:nvPr/>
        </p:nvCxnSpPr>
        <p:spPr bwMode="auto">
          <a:xfrm flipH="1" flipV="1">
            <a:off x="3888068" y="4826850"/>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7F906879-94D0-4D96-B6E9-1762AF6C273B}"/>
              </a:ext>
            </a:extLst>
          </p:cNvPr>
          <p:cNvCxnSpPr/>
          <p:nvPr/>
        </p:nvCxnSpPr>
        <p:spPr bwMode="auto">
          <a:xfrm flipH="1" flipV="1">
            <a:off x="4432679" y="4912281"/>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3BE99861-E54D-4236-9B1D-61DD86534EAF}"/>
              </a:ext>
            </a:extLst>
          </p:cNvPr>
          <p:cNvCxnSpPr/>
          <p:nvPr/>
        </p:nvCxnSpPr>
        <p:spPr bwMode="auto">
          <a:xfrm flipH="1" flipV="1">
            <a:off x="4447705" y="4909587"/>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2FFFCD91-6D4F-4EAA-9300-12054FBCDAAC}"/>
              </a:ext>
            </a:extLst>
          </p:cNvPr>
          <p:cNvCxnSpPr/>
          <p:nvPr/>
        </p:nvCxnSpPr>
        <p:spPr bwMode="auto">
          <a:xfrm flipH="1" flipV="1">
            <a:off x="1022275" y="3345079"/>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D9835CD7-70AB-4FC1-B8C0-4AF89D73CA67}"/>
              </a:ext>
            </a:extLst>
          </p:cNvPr>
          <p:cNvCxnSpPr/>
          <p:nvPr/>
        </p:nvCxnSpPr>
        <p:spPr bwMode="auto">
          <a:xfrm flipH="1" flipV="1">
            <a:off x="1047180" y="3354546"/>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6ADE0142-DD4C-46BF-89BB-57EBDBE2F52C}"/>
              </a:ext>
            </a:extLst>
          </p:cNvPr>
          <p:cNvCxnSpPr/>
          <p:nvPr/>
        </p:nvCxnSpPr>
        <p:spPr bwMode="auto">
          <a:xfrm flipH="1" flipV="1">
            <a:off x="1100999" y="3374754"/>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4131769A-8C44-4C7E-83CA-61B078C666A0}"/>
              </a:ext>
            </a:extLst>
          </p:cNvPr>
          <p:cNvCxnSpPr/>
          <p:nvPr/>
        </p:nvCxnSpPr>
        <p:spPr bwMode="auto">
          <a:xfrm flipH="1" flipV="1">
            <a:off x="1033824" y="3359330"/>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8D43A9DC-60ED-4444-8520-D26589786E0D}"/>
              </a:ext>
            </a:extLst>
          </p:cNvPr>
          <p:cNvCxnSpPr/>
          <p:nvPr/>
        </p:nvCxnSpPr>
        <p:spPr bwMode="auto">
          <a:xfrm flipH="1" flipV="1">
            <a:off x="1078159" y="3368533"/>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9100FA5B-3D9D-432E-87FE-8F7350B916E9}"/>
              </a:ext>
            </a:extLst>
          </p:cNvPr>
          <p:cNvCxnSpPr/>
          <p:nvPr/>
        </p:nvCxnSpPr>
        <p:spPr bwMode="auto">
          <a:xfrm flipH="1" flipV="1">
            <a:off x="1579658" y="3728294"/>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F77333F4-ACEA-42D0-A582-E6B138574236}"/>
              </a:ext>
            </a:extLst>
          </p:cNvPr>
          <p:cNvCxnSpPr/>
          <p:nvPr/>
        </p:nvCxnSpPr>
        <p:spPr bwMode="auto">
          <a:xfrm flipH="1" flipV="1">
            <a:off x="2716778" y="4052409"/>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4161B36A-B25A-4A0B-8D37-5C29102ED0CF}"/>
              </a:ext>
            </a:extLst>
          </p:cNvPr>
          <p:cNvCxnSpPr/>
          <p:nvPr/>
        </p:nvCxnSpPr>
        <p:spPr bwMode="auto">
          <a:xfrm flipH="1" flipV="1">
            <a:off x="3519932" y="4229828"/>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47286C11-BB70-489B-B367-E95AFAF08496}"/>
              </a:ext>
            </a:extLst>
          </p:cNvPr>
          <p:cNvCxnSpPr/>
          <p:nvPr/>
        </p:nvCxnSpPr>
        <p:spPr bwMode="auto">
          <a:xfrm flipH="1" flipV="1">
            <a:off x="2760249" y="4052409"/>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58908A68-4F5E-4D03-99A6-F755AA4BB418}"/>
              </a:ext>
            </a:extLst>
          </p:cNvPr>
          <p:cNvCxnSpPr/>
          <p:nvPr/>
        </p:nvCxnSpPr>
        <p:spPr bwMode="auto">
          <a:xfrm flipH="1" flipV="1">
            <a:off x="2735991" y="4054180"/>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3FCDA7F1-2C40-4BAB-A295-CE5B882E365E}"/>
              </a:ext>
            </a:extLst>
          </p:cNvPr>
          <p:cNvCxnSpPr/>
          <p:nvPr/>
        </p:nvCxnSpPr>
        <p:spPr bwMode="auto">
          <a:xfrm flipH="1" flipV="1">
            <a:off x="2778676" y="4080423"/>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E677508A-EDAD-48FD-A6C9-2511C1EE5EEE}"/>
              </a:ext>
            </a:extLst>
          </p:cNvPr>
          <p:cNvCxnSpPr/>
          <p:nvPr/>
        </p:nvCxnSpPr>
        <p:spPr bwMode="auto">
          <a:xfrm flipH="1" flipV="1">
            <a:off x="2802664" y="4082301"/>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6433FC4B-9DC2-4D80-A8D9-1787813FFE85}"/>
              </a:ext>
            </a:extLst>
          </p:cNvPr>
          <p:cNvCxnSpPr/>
          <p:nvPr/>
        </p:nvCxnSpPr>
        <p:spPr bwMode="auto">
          <a:xfrm flipH="1" flipV="1">
            <a:off x="2834072" y="4094206"/>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EED1BF11-D253-4057-801D-DA564EB6C567}"/>
              </a:ext>
            </a:extLst>
          </p:cNvPr>
          <p:cNvCxnSpPr/>
          <p:nvPr/>
        </p:nvCxnSpPr>
        <p:spPr bwMode="auto">
          <a:xfrm flipH="1" flipV="1">
            <a:off x="2857398" y="4091684"/>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AAFEA266-FC65-411A-8E12-1E160389CBFD}"/>
              </a:ext>
            </a:extLst>
          </p:cNvPr>
          <p:cNvCxnSpPr/>
          <p:nvPr/>
        </p:nvCxnSpPr>
        <p:spPr bwMode="auto">
          <a:xfrm flipH="1" flipV="1">
            <a:off x="3131472" y="4124293"/>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D6BF4069-7660-4784-BE3C-938BC2FABCFF}"/>
              </a:ext>
            </a:extLst>
          </p:cNvPr>
          <p:cNvCxnSpPr/>
          <p:nvPr/>
        </p:nvCxnSpPr>
        <p:spPr bwMode="auto">
          <a:xfrm flipH="1" flipV="1">
            <a:off x="3234664" y="4150534"/>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A7FE21A4-5C6C-464E-BBBA-9E58D2E8B1A3}"/>
              </a:ext>
            </a:extLst>
          </p:cNvPr>
          <p:cNvCxnSpPr/>
          <p:nvPr/>
        </p:nvCxnSpPr>
        <p:spPr bwMode="auto">
          <a:xfrm flipH="1" flipV="1">
            <a:off x="3253964" y="4161654"/>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1BA4B818-64FA-47EC-825C-AA5540E684B9}"/>
              </a:ext>
            </a:extLst>
          </p:cNvPr>
          <p:cNvCxnSpPr/>
          <p:nvPr/>
        </p:nvCxnSpPr>
        <p:spPr bwMode="auto">
          <a:xfrm flipH="1" flipV="1">
            <a:off x="3274376" y="4168007"/>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36751A8D-9737-4F93-AAB2-E931A79283F0}"/>
              </a:ext>
            </a:extLst>
          </p:cNvPr>
          <p:cNvCxnSpPr/>
          <p:nvPr/>
        </p:nvCxnSpPr>
        <p:spPr bwMode="auto">
          <a:xfrm flipH="1" flipV="1">
            <a:off x="3300166" y="4186355"/>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09980C9-7967-4EAF-9276-3FD4A2B5D4EE}"/>
              </a:ext>
            </a:extLst>
          </p:cNvPr>
          <p:cNvCxnSpPr/>
          <p:nvPr/>
        </p:nvCxnSpPr>
        <p:spPr bwMode="auto">
          <a:xfrm flipH="1" flipV="1">
            <a:off x="3314745" y="4220551"/>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C3C20B59-E128-48BB-BB6E-0F1CE725C5E1}"/>
              </a:ext>
            </a:extLst>
          </p:cNvPr>
          <p:cNvCxnSpPr/>
          <p:nvPr/>
        </p:nvCxnSpPr>
        <p:spPr bwMode="auto">
          <a:xfrm flipH="1" flipV="1">
            <a:off x="3782550" y="4237517"/>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4C4C3405-4E1D-4C35-883A-300CCED01DFA}"/>
              </a:ext>
            </a:extLst>
          </p:cNvPr>
          <p:cNvCxnSpPr/>
          <p:nvPr/>
        </p:nvCxnSpPr>
        <p:spPr bwMode="auto">
          <a:xfrm flipH="1" flipV="1">
            <a:off x="3838500" y="4237517"/>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A678511D-16F5-45EB-A219-B6CF22CE40B5}"/>
              </a:ext>
            </a:extLst>
          </p:cNvPr>
          <p:cNvCxnSpPr/>
          <p:nvPr/>
        </p:nvCxnSpPr>
        <p:spPr bwMode="auto">
          <a:xfrm flipH="1" flipV="1">
            <a:off x="3859534" y="4285737"/>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FE31929C-AA0C-4F8F-A039-6C75E1A2BE66}"/>
              </a:ext>
            </a:extLst>
          </p:cNvPr>
          <p:cNvCxnSpPr/>
          <p:nvPr/>
        </p:nvCxnSpPr>
        <p:spPr bwMode="auto">
          <a:xfrm flipH="1" flipV="1">
            <a:off x="3876404" y="4285217"/>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E04CCA46-087E-47D5-92C7-B58241C84EA6}"/>
              </a:ext>
            </a:extLst>
          </p:cNvPr>
          <p:cNvCxnSpPr/>
          <p:nvPr/>
        </p:nvCxnSpPr>
        <p:spPr bwMode="auto">
          <a:xfrm flipH="1" flipV="1">
            <a:off x="3923678" y="4286502"/>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9187AE86-2232-4735-8C2E-24A33CA38753}"/>
              </a:ext>
            </a:extLst>
          </p:cNvPr>
          <p:cNvCxnSpPr/>
          <p:nvPr/>
        </p:nvCxnSpPr>
        <p:spPr bwMode="auto">
          <a:xfrm flipH="1" flipV="1">
            <a:off x="3902824" y="4289418"/>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6CDDCC54-9CFA-4491-B750-7B2FA434E1B8}"/>
              </a:ext>
            </a:extLst>
          </p:cNvPr>
          <p:cNvCxnSpPr/>
          <p:nvPr/>
        </p:nvCxnSpPr>
        <p:spPr bwMode="auto">
          <a:xfrm flipH="1" flipV="1">
            <a:off x="4385954" y="4280948"/>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B53244EF-03B2-4195-B695-6213A7017201}"/>
              </a:ext>
            </a:extLst>
          </p:cNvPr>
          <p:cNvCxnSpPr/>
          <p:nvPr/>
        </p:nvCxnSpPr>
        <p:spPr bwMode="auto">
          <a:xfrm flipH="1" flipV="1">
            <a:off x="4436041" y="4282825"/>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99F569F0-5428-4F1B-A12B-E2F0F3FC8730}"/>
              </a:ext>
            </a:extLst>
          </p:cNvPr>
          <p:cNvCxnSpPr/>
          <p:nvPr/>
        </p:nvCxnSpPr>
        <p:spPr bwMode="auto">
          <a:xfrm flipH="1" flipV="1">
            <a:off x="4455309" y="4284109"/>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8FC8E4FE-3E77-4905-A759-33C428652E29}"/>
              </a:ext>
            </a:extLst>
          </p:cNvPr>
          <p:cNvCxnSpPr/>
          <p:nvPr/>
        </p:nvCxnSpPr>
        <p:spPr bwMode="auto">
          <a:xfrm flipH="1" flipV="1">
            <a:off x="4471033" y="4280723"/>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F551CA6E-589E-4865-A941-4D81E545E2FB}"/>
              </a:ext>
            </a:extLst>
          </p:cNvPr>
          <p:cNvCxnSpPr/>
          <p:nvPr/>
        </p:nvCxnSpPr>
        <p:spPr bwMode="auto">
          <a:xfrm flipH="1" flipV="1">
            <a:off x="5013250" y="4436048"/>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A28A6742-DEAA-4C17-83CC-75E0A66DA99F}"/>
              </a:ext>
            </a:extLst>
          </p:cNvPr>
          <p:cNvCxnSpPr/>
          <p:nvPr/>
        </p:nvCxnSpPr>
        <p:spPr bwMode="auto">
          <a:xfrm flipH="1" flipV="1">
            <a:off x="5077499" y="4433432"/>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4289F3B8-C676-4267-A803-119C082AEA74}"/>
              </a:ext>
            </a:extLst>
          </p:cNvPr>
          <p:cNvCxnSpPr/>
          <p:nvPr/>
        </p:nvCxnSpPr>
        <p:spPr bwMode="auto">
          <a:xfrm flipH="1" flipV="1">
            <a:off x="5049493" y="4436347"/>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5166D87A-C446-46BD-A699-98F396C5AE78}"/>
              </a:ext>
            </a:extLst>
          </p:cNvPr>
          <p:cNvCxnSpPr/>
          <p:nvPr/>
        </p:nvCxnSpPr>
        <p:spPr bwMode="auto">
          <a:xfrm flipH="1" flipV="1">
            <a:off x="5526194" y="4442785"/>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856184C5-A181-4EA2-9994-7E324A1460A3}"/>
              </a:ext>
            </a:extLst>
          </p:cNvPr>
          <p:cNvCxnSpPr/>
          <p:nvPr/>
        </p:nvCxnSpPr>
        <p:spPr bwMode="auto">
          <a:xfrm flipH="1" flipV="1">
            <a:off x="3338070" y="4208888"/>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3B8EE9A5-23D6-4569-8AC3-0BABF1EC6AB7}"/>
              </a:ext>
            </a:extLst>
          </p:cNvPr>
          <p:cNvCxnSpPr/>
          <p:nvPr/>
        </p:nvCxnSpPr>
        <p:spPr bwMode="auto">
          <a:xfrm flipH="1" flipV="1">
            <a:off x="3320576" y="4203057"/>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67B71215-D3D9-432B-BBAA-50C6418A0D95}"/>
              </a:ext>
            </a:extLst>
          </p:cNvPr>
          <p:cNvCxnSpPr/>
          <p:nvPr/>
        </p:nvCxnSpPr>
        <p:spPr bwMode="auto">
          <a:xfrm flipH="1" flipV="1">
            <a:off x="2454925" y="3981878"/>
            <a:ext cx="0" cy="50895"/>
          </a:xfrm>
          <a:prstGeom prst="line">
            <a:avLst/>
          </a:prstGeom>
          <a:noFill/>
          <a:ln w="28575"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E2584876-2AC9-466A-BB3C-67A9F79A1294}"/>
              </a:ext>
            </a:extLst>
          </p:cNvPr>
          <p:cNvCxnSpPr/>
          <p:nvPr/>
        </p:nvCxnSpPr>
        <p:spPr bwMode="auto">
          <a:xfrm>
            <a:off x="2115433" y="4013090"/>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2DD492F9-81D1-4FE7-92CD-D8AE62B25AA3}"/>
              </a:ext>
            </a:extLst>
          </p:cNvPr>
          <p:cNvCxnSpPr/>
          <p:nvPr/>
        </p:nvCxnSpPr>
        <p:spPr bwMode="auto">
          <a:xfrm flipH="1" flipV="1">
            <a:off x="3265597" y="4659031"/>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E89C2AE5-E782-4EAF-A74A-F133453D9742}"/>
              </a:ext>
            </a:extLst>
          </p:cNvPr>
          <p:cNvCxnSpPr/>
          <p:nvPr/>
        </p:nvCxnSpPr>
        <p:spPr bwMode="auto">
          <a:xfrm flipH="1" flipV="1">
            <a:off x="3253934" y="4659031"/>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F8AC7AB5-4153-4E69-8072-09BDCAB5133A}"/>
              </a:ext>
            </a:extLst>
          </p:cNvPr>
          <p:cNvCxnSpPr>
            <a:cxnSpLocks/>
          </p:cNvCxnSpPr>
          <p:nvPr/>
        </p:nvCxnSpPr>
        <p:spPr bwMode="auto">
          <a:xfrm rot="16200000" flipH="1" flipV="1">
            <a:off x="3882236" y="4850175"/>
            <a:ext cx="0" cy="55981"/>
          </a:xfrm>
          <a:prstGeom prst="line">
            <a:avLst/>
          </a:prstGeom>
          <a:noFill/>
          <a:ln w="28575" cap="flat" cmpd="sng" algn="ctr">
            <a:solidFill>
              <a:schemeClr val="accent3"/>
            </a:solidFill>
            <a:prstDash val="solid"/>
            <a:round/>
            <a:headEnd type="none" w="med" len="med"/>
            <a:tailEnd type="none" w="med" len="med"/>
          </a:ln>
          <a:effectLst/>
        </p:spPr>
      </p:cxnSp>
      <p:sp>
        <p:nvSpPr>
          <p:cNvPr id="157" name="TextBox 6">
            <a:extLst>
              <a:ext uri="{FF2B5EF4-FFF2-40B4-BE49-F238E27FC236}">
                <a16:creationId xmlns:a16="http://schemas.microsoft.com/office/drawing/2014/main" id="{FC9F8218-0401-4798-97E8-07F5ED91CE30}"/>
              </a:ext>
            </a:extLst>
          </p:cNvPr>
          <p:cNvSpPr txBox="1">
            <a:spLocks noChangeArrowheads="1"/>
          </p:cNvSpPr>
          <p:nvPr/>
        </p:nvSpPr>
        <p:spPr bwMode="auto">
          <a:xfrm>
            <a:off x="1008872" y="1492359"/>
            <a:ext cx="49117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PFS</a:t>
            </a:r>
          </a:p>
        </p:txBody>
      </p:sp>
      <p:sp>
        <p:nvSpPr>
          <p:cNvPr id="166" name="TextBox 12">
            <a:extLst>
              <a:ext uri="{FF2B5EF4-FFF2-40B4-BE49-F238E27FC236}">
                <a16:creationId xmlns:a16="http://schemas.microsoft.com/office/drawing/2014/main" id="{BB96D333-98AC-48FF-AD76-E63304732C8D}"/>
              </a:ext>
            </a:extLst>
          </p:cNvPr>
          <p:cNvSpPr txBox="1">
            <a:spLocks noChangeArrowheads="1"/>
          </p:cNvSpPr>
          <p:nvPr/>
        </p:nvSpPr>
        <p:spPr bwMode="auto">
          <a:xfrm>
            <a:off x="7312917" y="5447126"/>
            <a:ext cx="4088006" cy="226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Mos</a:t>
            </a:r>
          </a:p>
        </p:txBody>
      </p:sp>
      <p:sp>
        <p:nvSpPr>
          <p:cNvPr id="167" name="TextBox 39">
            <a:extLst>
              <a:ext uri="{FF2B5EF4-FFF2-40B4-BE49-F238E27FC236}">
                <a16:creationId xmlns:a16="http://schemas.microsoft.com/office/drawing/2014/main" id="{0EBF4A7E-0BEC-45A3-8D48-D4343EAA722E}"/>
              </a:ext>
            </a:extLst>
          </p:cNvPr>
          <p:cNvSpPr txBox="1">
            <a:spLocks noChangeArrowheads="1"/>
          </p:cNvSpPr>
          <p:nvPr/>
        </p:nvSpPr>
        <p:spPr bwMode="auto">
          <a:xfrm>
            <a:off x="7071972"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154</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151</a:t>
            </a:r>
          </a:p>
        </p:txBody>
      </p:sp>
      <p:sp>
        <p:nvSpPr>
          <p:cNvPr id="168" name="TextBox 39">
            <a:extLst>
              <a:ext uri="{FF2B5EF4-FFF2-40B4-BE49-F238E27FC236}">
                <a16:creationId xmlns:a16="http://schemas.microsoft.com/office/drawing/2014/main" id="{EADBCC59-8E72-487A-A3FF-58986F4C7958}"/>
              </a:ext>
            </a:extLst>
          </p:cNvPr>
          <p:cNvSpPr txBox="1">
            <a:spLocks noChangeArrowheads="1"/>
          </p:cNvSpPr>
          <p:nvPr/>
        </p:nvSpPr>
        <p:spPr bwMode="auto">
          <a:xfrm>
            <a:off x="7423496"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136</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123</a:t>
            </a:r>
          </a:p>
        </p:txBody>
      </p:sp>
      <p:sp>
        <p:nvSpPr>
          <p:cNvPr id="169" name="TextBox 39">
            <a:extLst>
              <a:ext uri="{FF2B5EF4-FFF2-40B4-BE49-F238E27FC236}">
                <a16:creationId xmlns:a16="http://schemas.microsoft.com/office/drawing/2014/main" id="{A1026034-7CAF-4C30-9532-800D4003C44E}"/>
              </a:ext>
            </a:extLst>
          </p:cNvPr>
          <p:cNvSpPr txBox="1">
            <a:spLocks noChangeArrowheads="1"/>
          </p:cNvSpPr>
          <p:nvPr/>
        </p:nvSpPr>
        <p:spPr bwMode="auto">
          <a:xfrm>
            <a:off x="7801430"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121</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107</a:t>
            </a:r>
          </a:p>
        </p:txBody>
      </p:sp>
      <p:sp>
        <p:nvSpPr>
          <p:cNvPr id="170" name="TextBox 39">
            <a:extLst>
              <a:ext uri="{FF2B5EF4-FFF2-40B4-BE49-F238E27FC236}">
                <a16:creationId xmlns:a16="http://schemas.microsoft.com/office/drawing/2014/main" id="{E04DAB36-7A4D-4051-8599-740124A31CA3}"/>
              </a:ext>
            </a:extLst>
          </p:cNvPr>
          <p:cNvSpPr txBox="1">
            <a:spLocks noChangeArrowheads="1"/>
          </p:cNvSpPr>
          <p:nvPr/>
        </p:nvSpPr>
        <p:spPr bwMode="auto">
          <a:xfrm>
            <a:off x="8179121"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112</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88</a:t>
            </a:r>
          </a:p>
        </p:txBody>
      </p:sp>
      <p:sp>
        <p:nvSpPr>
          <p:cNvPr id="171" name="TextBox 39">
            <a:extLst>
              <a:ext uri="{FF2B5EF4-FFF2-40B4-BE49-F238E27FC236}">
                <a16:creationId xmlns:a16="http://schemas.microsoft.com/office/drawing/2014/main" id="{F00A414E-F59C-4E6F-BA93-CB85F0D294ED}"/>
              </a:ext>
            </a:extLst>
          </p:cNvPr>
          <p:cNvSpPr txBox="1">
            <a:spLocks noChangeArrowheads="1"/>
          </p:cNvSpPr>
          <p:nvPr/>
        </p:nvSpPr>
        <p:spPr bwMode="auto">
          <a:xfrm>
            <a:off x="8563016"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106</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80</a:t>
            </a:r>
          </a:p>
        </p:txBody>
      </p:sp>
      <p:sp>
        <p:nvSpPr>
          <p:cNvPr id="172" name="TextBox 39">
            <a:extLst>
              <a:ext uri="{FF2B5EF4-FFF2-40B4-BE49-F238E27FC236}">
                <a16:creationId xmlns:a16="http://schemas.microsoft.com/office/drawing/2014/main" id="{E4D846BF-6175-440B-8227-BEE4FCA5FC3B}"/>
              </a:ext>
            </a:extLst>
          </p:cNvPr>
          <p:cNvSpPr txBox="1">
            <a:spLocks noChangeArrowheads="1"/>
          </p:cNvSpPr>
          <p:nvPr/>
        </p:nvSpPr>
        <p:spPr bwMode="auto">
          <a:xfrm>
            <a:off x="9298111"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89</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61</a:t>
            </a:r>
          </a:p>
        </p:txBody>
      </p:sp>
      <p:sp>
        <p:nvSpPr>
          <p:cNvPr id="173" name="TextBox 39">
            <a:extLst>
              <a:ext uri="{FF2B5EF4-FFF2-40B4-BE49-F238E27FC236}">
                <a16:creationId xmlns:a16="http://schemas.microsoft.com/office/drawing/2014/main" id="{3C2973AE-C360-4C30-92DD-9C766552B8FB}"/>
              </a:ext>
            </a:extLst>
          </p:cNvPr>
          <p:cNvSpPr txBox="1">
            <a:spLocks noChangeArrowheads="1"/>
          </p:cNvSpPr>
          <p:nvPr/>
        </p:nvSpPr>
        <p:spPr bwMode="auto">
          <a:xfrm>
            <a:off x="9680786"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83</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55</a:t>
            </a:r>
          </a:p>
        </p:txBody>
      </p:sp>
      <p:sp>
        <p:nvSpPr>
          <p:cNvPr id="174" name="TextBox 39">
            <a:extLst>
              <a:ext uri="{FF2B5EF4-FFF2-40B4-BE49-F238E27FC236}">
                <a16:creationId xmlns:a16="http://schemas.microsoft.com/office/drawing/2014/main" id="{EF35FD45-7566-43D7-B921-ECC214588B50}"/>
              </a:ext>
            </a:extLst>
          </p:cNvPr>
          <p:cNvSpPr txBox="1">
            <a:spLocks noChangeArrowheads="1"/>
          </p:cNvSpPr>
          <p:nvPr/>
        </p:nvSpPr>
        <p:spPr bwMode="auto">
          <a:xfrm>
            <a:off x="10412710"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22</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16</a:t>
            </a:r>
          </a:p>
        </p:txBody>
      </p:sp>
      <p:sp>
        <p:nvSpPr>
          <p:cNvPr id="175" name="TextBox 39">
            <a:extLst>
              <a:ext uri="{FF2B5EF4-FFF2-40B4-BE49-F238E27FC236}">
                <a16:creationId xmlns:a16="http://schemas.microsoft.com/office/drawing/2014/main" id="{69D2E7B0-CD88-40CF-80F1-EC6AEFFE7BBB}"/>
              </a:ext>
            </a:extLst>
          </p:cNvPr>
          <p:cNvSpPr txBox="1">
            <a:spLocks noChangeArrowheads="1"/>
          </p:cNvSpPr>
          <p:nvPr/>
        </p:nvSpPr>
        <p:spPr bwMode="auto">
          <a:xfrm>
            <a:off x="10790732"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5</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5</a:t>
            </a:r>
          </a:p>
        </p:txBody>
      </p:sp>
      <p:sp>
        <p:nvSpPr>
          <p:cNvPr id="176" name="TextBox 52">
            <a:extLst>
              <a:ext uri="{FF2B5EF4-FFF2-40B4-BE49-F238E27FC236}">
                <a16:creationId xmlns:a16="http://schemas.microsoft.com/office/drawing/2014/main" id="{C7D9D2FD-BD73-420C-92A4-21A52D8CE596}"/>
              </a:ext>
            </a:extLst>
          </p:cNvPr>
          <p:cNvSpPr txBox="1">
            <a:spLocks noChangeArrowheads="1"/>
          </p:cNvSpPr>
          <p:nvPr/>
        </p:nvSpPr>
        <p:spPr bwMode="auto">
          <a:xfrm>
            <a:off x="7334791" y="4528633"/>
            <a:ext cx="139466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HR: 0.63 </a:t>
            </a:r>
          </a:p>
          <a:p>
            <a:pPr marL="0" marR="0" lvl="0" indent="0" algn="l"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(95% CI: 0.47-0.86; </a:t>
            </a:r>
            <a:r>
              <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a:t>
            </a: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 = .002)</a:t>
            </a:r>
          </a:p>
        </p:txBody>
      </p:sp>
      <p:sp>
        <p:nvSpPr>
          <p:cNvPr id="177" name="TextBox 13">
            <a:extLst>
              <a:ext uri="{FF2B5EF4-FFF2-40B4-BE49-F238E27FC236}">
                <a16:creationId xmlns:a16="http://schemas.microsoft.com/office/drawing/2014/main" id="{C89C8844-51CA-40E4-81F9-A768241C6407}"/>
              </a:ext>
            </a:extLst>
          </p:cNvPr>
          <p:cNvSpPr txBox="1">
            <a:spLocks noChangeArrowheads="1"/>
          </p:cNvSpPr>
          <p:nvPr/>
        </p:nvSpPr>
        <p:spPr bwMode="auto">
          <a:xfrm>
            <a:off x="6157967" y="5437018"/>
            <a:ext cx="1051005" cy="809516"/>
          </a:xfrm>
          <a:prstGeom prst="rect">
            <a:avLst/>
          </a:prstGeom>
          <a:noFill/>
          <a:ln>
            <a:noFill/>
          </a:ln>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Patients </a:t>
            </a:r>
          </a:p>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at Risk, n</a:t>
            </a:r>
          </a:p>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charset="0"/>
              </a:rPr>
              <a:t>Pembro</a:t>
            </a:r>
          </a:p>
          <a:p>
            <a:pPr marL="0" marR="0" lvl="0" indent="0" algn="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charset="0"/>
              </a:rPr>
              <a:t>CT</a:t>
            </a:r>
          </a:p>
        </p:txBody>
      </p:sp>
      <p:sp>
        <p:nvSpPr>
          <p:cNvPr id="178" name="TextBox 37">
            <a:extLst>
              <a:ext uri="{FF2B5EF4-FFF2-40B4-BE49-F238E27FC236}">
                <a16:creationId xmlns:a16="http://schemas.microsoft.com/office/drawing/2014/main" id="{821EB560-C06F-4FAA-8899-2EE7057ED82B}"/>
              </a:ext>
            </a:extLst>
          </p:cNvPr>
          <p:cNvSpPr txBox="1">
            <a:spLocks noChangeArrowheads="1"/>
          </p:cNvSpPr>
          <p:nvPr/>
        </p:nvSpPr>
        <p:spPr bwMode="auto">
          <a:xfrm rot="16200000">
            <a:off x="5729507" y="4132122"/>
            <a:ext cx="1971008" cy="2449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OS (%)</a:t>
            </a:r>
          </a:p>
        </p:txBody>
      </p:sp>
      <p:sp>
        <p:nvSpPr>
          <p:cNvPr id="179" name="TextBox 39">
            <a:extLst>
              <a:ext uri="{FF2B5EF4-FFF2-40B4-BE49-F238E27FC236}">
                <a16:creationId xmlns:a16="http://schemas.microsoft.com/office/drawing/2014/main" id="{E035AF70-5E8E-4A4B-89EF-BCB586997808}"/>
              </a:ext>
            </a:extLst>
          </p:cNvPr>
          <p:cNvSpPr txBox="1">
            <a:spLocks noChangeArrowheads="1"/>
          </p:cNvSpPr>
          <p:nvPr/>
        </p:nvSpPr>
        <p:spPr bwMode="auto">
          <a:xfrm>
            <a:off x="8919200"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96</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70</a:t>
            </a:r>
          </a:p>
        </p:txBody>
      </p:sp>
      <p:sp>
        <p:nvSpPr>
          <p:cNvPr id="180" name="TextBox 39">
            <a:extLst>
              <a:ext uri="{FF2B5EF4-FFF2-40B4-BE49-F238E27FC236}">
                <a16:creationId xmlns:a16="http://schemas.microsoft.com/office/drawing/2014/main" id="{986C9B19-397E-4D1A-9F81-4DC163E796E3}"/>
              </a:ext>
            </a:extLst>
          </p:cNvPr>
          <p:cNvSpPr txBox="1">
            <a:spLocks noChangeArrowheads="1"/>
          </p:cNvSpPr>
          <p:nvPr/>
        </p:nvSpPr>
        <p:spPr bwMode="auto">
          <a:xfrm>
            <a:off x="10048523"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52</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31</a:t>
            </a:r>
          </a:p>
        </p:txBody>
      </p:sp>
      <p:sp>
        <p:nvSpPr>
          <p:cNvPr id="181" name="TextBox 39">
            <a:extLst>
              <a:ext uri="{FF2B5EF4-FFF2-40B4-BE49-F238E27FC236}">
                <a16:creationId xmlns:a16="http://schemas.microsoft.com/office/drawing/2014/main" id="{964DE2CD-4962-4E26-BFE4-9F475C86B133}"/>
              </a:ext>
            </a:extLst>
          </p:cNvPr>
          <p:cNvSpPr txBox="1">
            <a:spLocks noChangeArrowheads="1"/>
          </p:cNvSpPr>
          <p:nvPr/>
        </p:nvSpPr>
        <p:spPr bwMode="auto">
          <a:xfrm>
            <a:off x="11168755" y="5820140"/>
            <a:ext cx="462936" cy="405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ea typeface="MS PGothic" panose="020B0600070205080204" pitchFamily="34" charset="-128"/>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ea typeface="MS PGothic" panose="020B0600070205080204" pitchFamily="34" charset="-128"/>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ea typeface="MS PGothic" panose="020B0600070205080204" pitchFamily="34" charset="-128"/>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ea typeface="MS PGothic" panose="020B0600070205080204" pitchFamily="34" charset="-128"/>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0</a:t>
            </a:r>
            <a:b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b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charset="0"/>
              </a:rPr>
              <a:t>0</a:t>
            </a:r>
          </a:p>
        </p:txBody>
      </p:sp>
      <p:cxnSp>
        <p:nvCxnSpPr>
          <p:cNvPr id="182" name="Straight Connector 181">
            <a:extLst>
              <a:ext uri="{FF2B5EF4-FFF2-40B4-BE49-F238E27FC236}">
                <a16:creationId xmlns:a16="http://schemas.microsoft.com/office/drawing/2014/main" id="{A72595A5-71A6-4196-ADEA-F788B66E66BA}"/>
              </a:ext>
            </a:extLst>
          </p:cNvPr>
          <p:cNvCxnSpPr>
            <a:cxnSpLocks/>
          </p:cNvCxnSpPr>
          <p:nvPr/>
        </p:nvCxnSpPr>
        <p:spPr bwMode="auto">
          <a:xfrm flipV="1">
            <a:off x="7295423" y="3263246"/>
            <a:ext cx="0" cy="1924358"/>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D64898F0-EB17-4CC6-BCA8-57FB015B25A3}"/>
              </a:ext>
            </a:extLst>
          </p:cNvPr>
          <p:cNvCxnSpPr/>
          <p:nvPr/>
        </p:nvCxnSpPr>
        <p:spPr bwMode="auto">
          <a:xfrm>
            <a:off x="7312917" y="5181772"/>
            <a:ext cx="4088006" cy="0"/>
          </a:xfrm>
          <a:prstGeom prst="line">
            <a:avLst/>
          </a:prstGeom>
          <a:noFill/>
          <a:ln w="28575" cap="flat" cmpd="sng" algn="ctr">
            <a:solidFill>
              <a:schemeClr val="bg1"/>
            </a:solidFill>
            <a:prstDash val="solid"/>
            <a:round/>
            <a:headEnd type="none" w="med" len="med"/>
            <a:tailEnd type="none" w="med" len="med"/>
          </a:ln>
          <a:effectLst/>
        </p:spPr>
      </p:cxnSp>
      <p:grpSp>
        <p:nvGrpSpPr>
          <p:cNvPr id="53" name="Group 52">
            <a:extLst>
              <a:ext uri="{FF2B5EF4-FFF2-40B4-BE49-F238E27FC236}">
                <a16:creationId xmlns:a16="http://schemas.microsoft.com/office/drawing/2014/main" id="{0843E72E-B84E-41B3-A70F-05F7932C76B8}"/>
              </a:ext>
            </a:extLst>
          </p:cNvPr>
          <p:cNvGrpSpPr/>
          <p:nvPr/>
        </p:nvGrpSpPr>
        <p:grpSpPr>
          <a:xfrm>
            <a:off x="7295423" y="5179789"/>
            <a:ext cx="4088005" cy="83709"/>
            <a:chOff x="7464729" y="4099783"/>
            <a:chExt cx="4088005" cy="39187"/>
          </a:xfrm>
        </p:grpSpPr>
        <p:cxnSp>
          <p:nvCxnSpPr>
            <p:cNvPr id="195" name="Straight Connector 194">
              <a:extLst>
                <a:ext uri="{FF2B5EF4-FFF2-40B4-BE49-F238E27FC236}">
                  <a16:creationId xmlns:a16="http://schemas.microsoft.com/office/drawing/2014/main" id="{1634C67F-662B-4E35-BE36-A9AB69A9A5AE}"/>
                </a:ext>
              </a:extLst>
            </p:cNvPr>
            <p:cNvCxnSpPr/>
            <p:nvPr/>
          </p:nvCxnSpPr>
          <p:spPr bwMode="auto">
            <a:xfrm>
              <a:off x="7464729"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B76F9F62-E8EB-4777-AEAA-DB362837A492}"/>
                </a:ext>
              </a:extLst>
            </p:cNvPr>
            <p:cNvCxnSpPr/>
            <p:nvPr/>
          </p:nvCxnSpPr>
          <p:spPr bwMode="auto">
            <a:xfrm>
              <a:off x="7836366"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9F9F761E-0A4A-403D-B542-74788C259444}"/>
                </a:ext>
              </a:extLst>
            </p:cNvPr>
            <p:cNvCxnSpPr/>
            <p:nvPr/>
          </p:nvCxnSpPr>
          <p:spPr bwMode="auto">
            <a:xfrm>
              <a:off x="8208003"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EDA8F2B4-48DD-4DB5-B42A-141464BF8636}"/>
                </a:ext>
              </a:extLst>
            </p:cNvPr>
            <p:cNvCxnSpPr/>
            <p:nvPr/>
          </p:nvCxnSpPr>
          <p:spPr bwMode="auto">
            <a:xfrm>
              <a:off x="8579640"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869828FE-A6C3-43DC-B90F-888691F67219}"/>
                </a:ext>
              </a:extLst>
            </p:cNvPr>
            <p:cNvCxnSpPr/>
            <p:nvPr/>
          </p:nvCxnSpPr>
          <p:spPr bwMode="auto">
            <a:xfrm>
              <a:off x="8951277"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3A94A55A-33BB-4980-831E-DE8375066A4D}"/>
                </a:ext>
              </a:extLst>
            </p:cNvPr>
            <p:cNvCxnSpPr/>
            <p:nvPr/>
          </p:nvCxnSpPr>
          <p:spPr bwMode="auto">
            <a:xfrm>
              <a:off x="9322914"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AB19C7D8-6F73-475E-96E8-445A37BF33AB}"/>
                </a:ext>
              </a:extLst>
            </p:cNvPr>
            <p:cNvCxnSpPr/>
            <p:nvPr/>
          </p:nvCxnSpPr>
          <p:spPr bwMode="auto">
            <a:xfrm>
              <a:off x="9694551"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7D52CB65-2EC6-41F1-B9B5-60B703B25AAF}"/>
                </a:ext>
              </a:extLst>
            </p:cNvPr>
            <p:cNvCxnSpPr/>
            <p:nvPr/>
          </p:nvCxnSpPr>
          <p:spPr bwMode="auto">
            <a:xfrm>
              <a:off x="10066188"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943155E0-8090-4869-91D7-8A2E2C45578B}"/>
                </a:ext>
              </a:extLst>
            </p:cNvPr>
            <p:cNvCxnSpPr/>
            <p:nvPr/>
          </p:nvCxnSpPr>
          <p:spPr bwMode="auto">
            <a:xfrm>
              <a:off x="10437825"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3B069EBA-69DE-4425-ACE4-9AB86B776FDD}"/>
                </a:ext>
              </a:extLst>
            </p:cNvPr>
            <p:cNvCxnSpPr/>
            <p:nvPr/>
          </p:nvCxnSpPr>
          <p:spPr bwMode="auto">
            <a:xfrm>
              <a:off x="10809462"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B724512D-268A-4A94-B0C3-8A312F9C5BC3}"/>
                </a:ext>
              </a:extLst>
            </p:cNvPr>
            <p:cNvCxnSpPr/>
            <p:nvPr/>
          </p:nvCxnSpPr>
          <p:spPr bwMode="auto">
            <a:xfrm>
              <a:off x="11181100" y="4099783"/>
              <a:ext cx="0" cy="39187"/>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924777BB-3A25-4CC4-81BD-746DA57D5F84}"/>
                </a:ext>
              </a:extLst>
            </p:cNvPr>
            <p:cNvCxnSpPr/>
            <p:nvPr/>
          </p:nvCxnSpPr>
          <p:spPr bwMode="auto">
            <a:xfrm>
              <a:off x="11552734" y="4099783"/>
              <a:ext cx="0" cy="39187"/>
            </a:xfrm>
            <a:prstGeom prst="line">
              <a:avLst/>
            </a:prstGeom>
            <a:noFill/>
            <a:ln w="28575" cap="flat" cmpd="sng" algn="ctr">
              <a:solidFill>
                <a:schemeClr val="bg1"/>
              </a:solidFill>
              <a:prstDash val="solid"/>
              <a:round/>
              <a:headEnd type="none" w="med" len="med"/>
              <a:tailEnd type="none" w="med" len="med"/>
            </a:ln>
            <a:effectLst/>
          </p:spPr>
        </p:cxnSp>
      </p:grpSp>
      <p:grpSp>
        <p:nvGrpSpPr>
          <p:cNvPr id="49" name="Group 48">
            <a:extLst>
              <a:ext uri="{FF2B5EF4-FFF2-40B4-BE49-F238E27FC236}">
                <a16:creationId xmlns:a16="http://schemas.microsoft.com/office/drawing/2014/main" id="{5669C12B-2EFF-48C2-99D6-D170228434B3}"/>
              </a:ext>
            </a:extLst>
          </p:cNvPr>
          <p:cNvGrpSpPr/>
          <p:nvPr/>
        </p:nvGrpSpPr>
        <p:grpSpPr>
          <a:xfrm>
            <a:off x="6771949" y="3105266"/>
            <a:ext cx="498060" cy="2192451"/>
            <a:chOff x="6941255" y="2072150"/>
            <a:chExt cx="498060" cy="2192451"/>
          </a:xfrm>
        </p:grpSpPr>
        <p:grpSp>
          <p:nvGrpSpPr>
            <p:cNvPr id="18" name="Group 17">
              <a:extLst>
                <a:ext uri="{FF2B5EF4-FFF2-40B4-BE49-F238E27FC236}">
                  <a16:creationId xmlns:a16="http://schemas.microsoft.com/office/drawing/2014/main" id="{28BEC949-B40D-4098-BE44-769F1144D645}"/>
                </a:ext>
              </a:extLst>
            </p:cNvPr>
            <p:cNvGrpSpPr/>
            <p:nvPr/>
          </p:nvGrpSpPr>
          <p:grpSpPr>
            <a:xfrm>
              <a:off x="6941255" y="2072150"/>
              <a:ext cx="498060" cy="2030894"/>
              <a:chOff x="6941255" y="2072150"/>
              <a:chExt cx="498060" cy="2030894"/>
            </a:xfrm>
          </p:grpSpPr>
          <p:sp>
            <p:nvSpPr>
              <p:cNvPr id="207" name="TextBox 206">
                <a:extLst>
                  <a:ext uri="{FF2B5EF4-FFF2-40B4-BE49-F238E27FC236}">
                    <a16:creationId xmlns:a16="http://schemas.microsoft.com/office/drawing/2014/main" id="{A15D8E85-C1CE-4EE4-AFE8-F056A85252CD}"/>
                  </a:ext>
                </a:extLst>
              </p:cNvPr>
              <p:cNvSpPr txBox="1"/>
              <p:nvPr/>
            </p:nvSpPr>
            <p:spPr bwMode="auto">
              <a:xfrm>
                <a:off x="6941255" y="2072150"/>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08" name="TextBox 207">
                <a:extLst>
                  <a:ext uri="{FF2B5EF4-FFF2-40B4-BE49-F238E27FC236}">
                    <a16:creationId xmlns:a16="http://schemas.microsoft.com/office/drawing/2014/main" id="{2E2C2ED8-A0D1-4B29-BFD2-D2612B3846DF}"/>
                  </a:ext>
                </a:extLst>
              </p:cNvPr>
              <p:cNvSpPr txBox="1"/>
              <p:nvPr/>
            </p:nvSpPr>
            <p:spPr bwMode="auto">
              <a:xfrm>
                <a:off x="6941255" y="2263607"/>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a:t>
                </a:r>
              </a:p>
            </p:txBody>
          </p:sp>
          <p:sp>
            <p:nvSpPr>
              <p:cNvPr id="209" name="TextBox 208">
                <a:extLst>
                  <a:ext uri="{FF2B5EF4-FFF2-40B4-BE49-F238E27FC236}">
                    <a16:creationId xmlns:a16="http://schemas.microsoft.com/office/drawing/2014/main" id="{BB8B0A5C-FCC8-437D-83D7-4380598B280C}"/>
                  </a:ext>
                </a:extLst>
              </p:cNvPr>
              <p:cNvSpPr txBox="1"/>
              <p:nvPr/>
            </p:nvSpPr>
            <p:spPr bwMode="auto">
              <a:xfrm>
                <a:off x="6941255" y="2455065"/>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10" name="TextBox 209">
                <a:extLst>
                  <a:ext uri="{FF2B5EF4-FFF2-40B4-BE49-F238E27FC236}">
                    <a16:creationId xmlns:a16="http://schemas.microsoft.com/office/drawing/2014/main" id="{568301F4-BAC6-41EF-A569-0EEEDBAE7658}"/>
                  </a:ext>
                </a:extLst>
              </p:cNvPr>
              <p:cNvSpPr txBox="1"/>
              <p:nvPr/>
            </p:nvSpPr>
            <p:spPr bwMode="auto">
              <a:xfrm>
                <a:off x="6941255" y="2646522"/>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70</a:t>
                </a:r>
              </a:p>
            </p:txBody>
          </p:sp>
          <p:sp>
            <p:nvSpPr>
              <p:cNvPr id="211" name="TextBox 210">
                <a:extLst>
                  <a:ext uri="{FF2B5EF4-FFF2-40B4-BE49-F238E27FC236}">
                    <a16:creationId xmlns:a16="http://schemas.microsoft.com/office/drawing/2014/main" id="{40EEC2AB-989E-43C8-A35D-8289E631A320}"/>
                  </a:ext>
                </a:extLst>
              </p:cNvPr>
              <p:cNvSpPr txBox="1"/>
              <p:nvPr/>
            </p:nvSpPr>
            <p:spPr bwMode="auto">
              <a:xfrm>
                <a:off x="6941255" y="2837980"/>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12" name="TextBox 211">
                <a:extLst>
                  <a:ext uri="{FF2B5EF4-FFF2-40B4-BE49-F238E27FC236}">
                    <a16:creationId xmlns:a16="http://schemas.microsoft.com/office/drawing/2014/main" id="{52D4A567-00EE-45B1-B1CF-19C41C93AE03}"/>
                  </a:ext>
                </a:extLst>
              </p:cNvPr>
              <p:cNvSpPr txBox="1"/>
              <p:nvPr/>
            </p:nvSpPr>
            <p:spPr bwMode="auto">
              <a:xfrm>
                <a:off x="6941255" y="3029437"/>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213" name="TextBox 212">
                <a:extLst>
                  <a:ext uri="{FF2B5EF4-FFF2-40B4-BE49-F238E27FC236}">
                    <a16:creationId xmlns:a16="http://schemas.microsoft.com/office/drawing/2014/main" id="{B1D46828-8566-43D8-A7F5-9F00F097EDF0}"/>
                  </a:ext>
                </a:extLst>
              </p:cNvPr>
              <p:cNvSpPr txBox="1"/>
              <p:nvPr/>
            </p:nvSpPr>
            <p:spPr bwMode="auto">
              <a:xfrm>
                <a:off x="6941255" y="3220894"/>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14" name="TextBox 213">
                <a:extLst>
                  <a:ext uri="{FF2B5EF4-FFF2-40B4-BE49-F238E27FC236}">
                    <a16:creationId xmlns:a16="http://schemas.microsoft.com/office/drawing/2014/main" id="{BA344972-477E-42EA-AFF9-08C84AA8787B}"/>
                  </a:ext>
                </a:extLst>
              </p:cNvPr>
              <p:cNvSpPr txBox="1"/>
              <p:nvPr/>
            </p:nvSpPr>
            <p:spPr bwMode="auto">
              <a:xfrm>
                <a:off x="6941255" y="3412351"/>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15" name="TextBox 214">
                <a:extLst>
                  <a:ext uri="{FF2B5EF4-FFF2-40B4-BE49-F238E27FC236}">
                    <a16:creationId xmlns:a16="http://schemas.microsoft.com/office/drawing/2014/main" id="{EAA98B57-B18B-4CDF-A222-F9302FCC0D11}"/>
                  </a:ext>
                </a:extLst>
              </p:cNvPr>
              <p:cNvSpPr txBox="1"/>
              <p:nvPr/>
            </p:nvSpPr>
            <p:spPr bwMode="auto">
              <a:xfrm>
                <a:off x="6941255" y="3603809"/>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16" name="TextBox 215">
                <a:extLst>
                  <a:ext uri="{FF2B5EF4-FFF2-40B4-BE49-F238E27FC236}">
                    <a16:creationId xmlns:a16="http://schemas.microsoft.com/office/drawing/2014/main" id="{705875B5-79D4-4A73-BD1F-25B407BDFA33}"/>
                  </a:ext>
                </a:extLst>
              </p:cNvPr>
              <p:cNvSpPr txBox="1"/>
              <p:nvPr/>
            </p:nvSpPr>
            <p:spPr bwMode="auto">
              <a:xfrm>
                <a:off x="6941255" y="3795267"/>
                <a:ext cx="49806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grpSp>
        <p:sp>
          <p:nvSpPr>
            <p:cNvPr id="217" name="TextBox 216">
              <a:extLst>
                <a:ext uri="{FF2B5EF4-FFF2-40B4-BE49-F238E27FC236}">
                  <a16:creationId xmlns:a16="http://schemas.microsoft.com/office/drawing/2014/main" id="{F757D508-3407-4D78-B039-46D6EF356D6E}"/>
                </a:ext>
              </a:extLst>
            </p:cNvPr>
            <p:cNvSpPr txBox="1"/>
            <p:nvPr/>
          </p:nvSpPr>
          <p:spPr bwMode="auto">
            <a:xfrm>
              <a:off x="6985555" y="3986726"/>
              <a:ext cx="453760" cy="2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218" name="TextBox 217">
            <a:extLst>
              <a:ext uri="{FF2B5EF4-FFF2-40B4-BE49-F238E27FC236}">
                <a16:creationId xmlns:a16="http://schemas.microsoft.com/office/drawing/2014/main" id="{E4A107E6-104F-4042-879A-72916AD3A83B}"/>
              </a:ext>
            </a:extLst>
          </p:cNvPr>
          <p:cNvSpPr txBox="1"/>
          <p:nvPr/>
        </p:nvSpPr>
        <p:spPr bwMode="auto">
          <a:xfrm>
            <a:off x="11190653"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19" name="TextBox 218">
            <a:extLst>
              <a:ext uri="{FF2B5EF4-FFF2-40B4-BE49-F238E27FC236}">
                <a16:creationId xmlns:a16="http://schemas.microsoft.com/office/drawing/2014/main" id="{A6F8AEBB-F805-4405-8935-AC60499510B6}"/>
              </a:ext>
            </a:extLst>
          </p:cNvPr>
          <p:cNvSpPr txBox="1"/>
          <p:nvPr/>
        </p:nvSpPr>
        <p:spPr bwMode="auto">
          <a:xfrm>
            <a:off x="7122308" y="5213765"/>
            <a:ext cx="346223" cy="2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20" name="TextBox 219">
            <a:extLst>
              <a:ext uri="{FF2B5EF4-FFF2-40B4-BE49-F238E27FC236}">
                <a16:creationId xmlns:a16="http://schemas.microsoft.com/office/drawing/2014/main" id="{92F8E6F4-2E68-4138-BF23-8B6B8831F7D0}"/>
              </a:ext>
            </a:extLst>
          </p:cNvPr>
          <p:cNvSpPr txBox="1"/>
          <p:nvPr/>
        </p:nvSpPr>
        <p:spPr bwMode="auto">
          <a:xfrm>
            <a:off x="7493946" y="5213765"/>
            <a:ext cx="346223" cy="2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21" name="TextBox 220">
            <a:extLst>
              <a:ext uri="{FF2B5EF4-FFF2-40B4-BE49-F238E27FC236}">
                <a16:creationId xmlns:a16="http://schemas.microsoft.com/office/drawing/2014/main" id="{F18E79A5-4280-421F-AB6A-FCA04025ED1B}"/>
              </a:ext>
            </a:extLst>
          </p:cNvPr>
          <p:cNvSpPr txBox="1"/>
          <p:nvPr/>
        </p:nvSpPr>
        <p:spPr bwMode="auto">
          <a:xfrm>
            <a:off x="7865583" y="5213765"/>
            <a:ext cx="346223" cy="2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22" name="TextBox 221">
            <a:extLst>
              <a:ext uri="{FF2B5EF4-FFF2-40B4-BE49-F238E27FC236}">
                <a16:creationId xmlns:a16="http://schemas.microsoft.com/office/drawing/2014/main" id="{E0394241-B8C0-404F-90AF-B11E6540B980}"/>
              </a:ext>
            </a:extLst>
          </p:cNvPr>
          <p:cNvSpPr txBox="1"/>
          <p:nvPr/>
        </p:nvSpPr>
        <p:spPr bwMode="auto">
          <a:xfrm>
            <a:off x="8237220" y="5213765"/>
            <a:ext cx="346223" cy="2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223" name="TextBox 222">
            <a:extLst>
              <a:ext uri="{FF2B5EF4-FFF2-40B4-BE49-F238E27FC236}">
                <a16:creationId xmlns:a16="http://schemas.microsoft.com/office/drawing/2014/main" id="{361BBE98-D2E4-4A56-A512-5FD04D99F946}"/>
              </a:ext>
            </a:extLst>
          </p:cNvPr>
          <p:cNvSpPr txBox="1"/>
          <p:nvPr/>
        </p:nvSpPr>
        <p:spPr bwMode="auto">
          <a:xfrm>
            <a:off x="8589193"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24" name="TextBox 223">
            <a:extLst>
              <a:ext uri="{FF2B5EF4-FFF2-40B4-BE49-F238E27FC236}">
                <a16:creationId xmlns:a16="http://schemas.microsoft.com/office/drawing/2014/main" id="{36739EC2-2270-4176-AD70-52C194C391E8}"/>
              </a:ext>
            </a:extLst>
          </p:cNvPr>
          <p:cNvSpPr txBox="1"/>
          <p:nvPr/>
        </p:nvSpPr>
        <p:spPr bwMode="auto">
          <a:xfrm>
            <a:off x="8960830"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25" name="TextBox 224">
            <a:extLst>
              <a:ext uri="{FF2B5EF4-FFF2-40B4-BE49-F238E27FC236}">
                <a16:creationId xmlns:a16="http://schemas.microsoft.com/office/drawing/2014/main" id="{0CAB63A8-E8EA-4887-BE02-A7D67F6057F8}"/>
              </a:ext>
            </a:extLst>
          </p:cNvPr>
          <p:cNvSpPr txBox="1"/>
          <p:nvPr/>
        </p:nvSpPr>
        <p:spPr bwMode="auto">
          <a:xfrm>
            <a:off x="9332467"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26" name="TextBox 225">
            <a:extLst>
              <a:ext uri="{FF2B5EF4-FFF2-40B4-BE49-F238E27FC236}">
                <a16:creationId xmlns:a16="http://schemas.microsoft.com/office/drawing/2014/main" id="{E6D5F087-6C73-4A89-BBD9-B1A322824410}"/>
              </a:ext>
            </a:extLst>
          </p:cNvPr>
          <p:cNvSpPr txBox="1"/>
          <p:nvPr/>
        </p:nvSpPr>
        <p:spPr bwMode="auto">
          <a:xfrm>
            <a:off x="9704104"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27" name="TextBox 226">
            <a:extLst>
              <a:ext uri="{FF2B5EF4-FFF2-40B4-BE49-F238E27FC236}">
                <a16:creationId xmlns:a16="http://schemas.microsoft.com/office/drawing/2014/main" id="{A3154B1D-232E-4D6A-9BAA-2A8E7D447F1D}"/>
              </a:ext>
            </a:extLst>
          </p:cNvPr>
          <p:cNvSpPr txBox="1"/>
          <p:nvPr/>
        </p:nvSpPr>
        <p:spPr bwMode="auto">
          <a:xfrm>
            <a:off x="10075742"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28" name="TextBox 227">
            <a:extLst>
              <a:ext uri="{FF2B5EF4-FFF2-40B4-BE49-F238E27FC236}">
                <a16:creationId xmlns:a16="http://schemas.microsoft.com/office/drawing/2014/main" id="{76D8203A-D070-461B-B8A9-C6E5329360AF}"/>
              </a:ext>
            </a:extLst>
          </p:cNvPr>
          <p:cNvSpPr txBox="1"/>
          <p:nvPr/>
        </p:nvSpPr>
        <p:spPr bwMode="auto">
          <a:xfrm>
            <a:off x="10447378"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229" name="TextBox 228">
            <a:extLst>
              <a:ext uri="{FF2B5EF4-FFF2-40B4-BE49-F238E27FC236}">
                <a16:creationId xmlns:a16="http://schemas.microsoft.com/office/drawing/2014/main" id="{4D59951A-E5E9-4E4B-985D-C336E7DBACAC}"/>
              </a:ext>
            </a:extLst>
          </p:cNvPr>
          <p:cNvSpPr txBox="1"/>
          <p:nvPr/>
        </p:nvSpPr>
        <p:spPr bwMode="auto">
          <a:xfrm>
            <a:off x="10819016" y="5213765"/>
            <a:ext cx="38913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cxnSp>
        <p:nvCxnSpPr>
          <p:cNvPr id="230" name="Straight Connector 229">
            <a:extLst>
              <a:ext uri="{FF2B5EF4-FFF2-40B4-BE49-F238E27FC236}">
                <a16:creationId xmlns:a16="http://schemas.microsoft.com/office/drawing/2014/main" id="{EBC1D548-0713-4700-8949-720BD10B940C}"/>
              </a:ext>
            </a:extLst>
          </p:cNvPr>
          <p:cNvCxnSpPr/>
          <p:nvPr/>
        </p:nvCxnSpPr>
        <p:spPr bwMode="auto">
          <a:xfrm flipV="1">
            <a:off x="7282715" y="4208487"/>
            <a:ext cx="4116407" cy="14023"/>
          </a:xfrm>
          <a:prstGeom prst="line">
            <a:avLst/>
          </a:prstGeom>
          <a:noFill/>
          <a:ln w="28575" cap="flat" cmpd="sng" algn="ctr">
            <a:solidFill>
              <a:schemeClr val="bg1"/>
            </a:solidFill>
            <a:prstDash val="sysDot"/>
            <a:round/>
            <a:headEnd type="none" w="med" len="med"/>
            <a:tailEnd type="none" w="med" len="med"/>
          </a:ln>
          <a:effectLst/>
        </p:spPr>
      </p:cxnSp>
      <p:cxnSp>
        <p:nvCxnSpPr>
          <p:cNvPr id="231" name="Straight Connector 230">
            <a:extLst>
              <a:ext uri="{FF2B5EF4-FFF2-40B4-BE49-F238E27FC236}">
                <a16:creationId xmlns:a16="http://schemas.microsoft.com/office/drawing/2014/main" id="{23A0D312-D7BC-4A44-8937-F14A393BFAF4}"/>
              </a:ext>
            </a:extLst>
          </p:cNvPr>
          <p:cNvCxnSpPr/>
          <p:nvPr/>
        </p:nvCxnSpPr>
        <p:spPr bwMode="auto">
          <a:xfrm flipV="1">
            <a:off x="8781968" y="3853498"/>
            <a:ext cx="12516" cy="1280160"/>
          </a:xfrm>
          <a:prstGeom prst="line">
            <a:avLst/>
          </a:prstGeom>
          <a:noFill/>
          <a:ln w="28575" cap="flat" cmpd="sng" algn="ctr">
            <a:solidFill>
              <a:schemeClr val="bg1"/>
            </a:solidFill>
            <a:prstDash val="sysDot"/>
            <a:round/>
            <a:headEnd type="none" w="med" len="med"/>
            <a:tailEnd type="none" w="med" len="med"/>
          </a:ln>
          <a:effectLst/>
        </p:spPr>
      </p:cxnSp>
      <p:cxnSp>
        <p:nvCxnSpPr>
          <p:cNvPr id="232" name="Straight Connector 231">
            <a:extLst>
              <a:ext uri="{FF2B5EF4-FFF2-40B4-BE49-F238E27FC236}">
                <a16:creationId xmlns:a16="http://schemas.microsoft.com/office/drawing/2014/main" id="{CB68B3B1-62FC-45E6-B513-B046B8A96856}"/>
              </a:ext>
            </a:extLst>
          </p:cNvPr>
          <p:cNvCxnSpPr>
            <a:cxnSpLocks/>
          </p:cNvCxnSpPr>
          <p:nvPr/>
        </p:nvCxnSpPr>
        <p:spPr bwMode="auto">
          <a:xfrm flipV="1">
            <a:off x="10268516" y="4178424"/>
            <a:ext cx="6430" cy="1010074"/>
          </a:xfrm>
          <a:prstGeom prst="line">
            <a:avLst/>
          </a:prstGeom>
          <a:noFill/>
          <a:ln w="28575" cap="flat" cmpd="sng" algn="ctr">
            <a:solidFill>
              <a:schemeClr val="bg1"/>
            </a:solidFill>
            <a:prstDash val="sysDot"/>
            <a:round/>
            <a:headEnd type="none" w="med" len="med"/>
            <a:tailEnd type="none" w="med" len="med"/>
          </a:ln>
          <a:effectLst/>
        </p:spPr>
      </p:cxnSp>
      <p:sp>
        <p:nvSpPr>
          <p:cNvPr id="233" name="Freeform: Shape 232">
            <a:extLst>
              <a:ext uri="{FF2B5EF4-FFF2-40B4-BE49-F238E27FC236}">
                <a16:creationId xmlns:a16="http://schemas.microsoft.com/office/drawing/2014/main" id="{3F7698AC-6021-450A-A2F8-279C3C80271A}"/>
              </a:ext>
            </a:extLst>
          </p:cNvPr>
          <p:cNvSpPr/>
          <p:nvPr/>
        </p:nvSpPr>
        <p:spPr bwMode="auto">
          <a:xfrm>
            <a:off x="7307290" y="3284370"/>
            <a:ext cx="4090717" cy="1113795"/>
          </a:xfrm>
          <a:custGeom>
            <a:avLst/>
            <a:gdLst>
              <a:gd name="connsiteX0" fmla="*/ 6681788 w 6681788"/>
              <a:gd name="connsiteY0" fmla="*/ 1819275 h 1819275"/>
              <a:gd name="connsiteX1" fmla="*/ 6048375 w 6681788"/>
              <a:gd name="connsiteY1" fmla="*/ 1819275 h 1819275"/>
              <a:gd name="connsiteX2" fmla="*/ 6048375 w 6681788"/>
              <a:gd name="connsiteY2" fmla="*/ 1500188 h 1819275"/>
              <a:gd name="connsiteX3" fmla="*/ 4800600 w 6681788"/>
              <a:gd name="connsiteY3" fmla="*/ 1500188 h 1819275"/>
              <a:gd name="connsiteX4" fmla="*/ 4800600 w 6681788"/>
              <a:gd name="connsiteY4" fmla="*/ 1462088 h 1819275"/>
              <a:gd name="connsiteX5" fmla="*/ 4548188 w 6681788"/>
              <a:gd name="connsiteY5" fmla="*/ 1462088 h 1819275"/>
              <a:gd name="connsiteX6" fmla="*/ 4548188 w 6681788"/>
              <a:gd name="connsiteY6" fmla="*/ 1419225 h 1819275"/>
              <a:gd name="connsiteX7" fmla="*/ 4338638 w 6681788"/>
              <a:gd name="connsiteY7" fmla="*/ 1419225 h 1819275"/>
              <a:gd name="connsiteX8" fmla="*/ 4338638 w 6681788"/>
              <a:gd name="connsiteY8" fmla="*/ 1400175 h 1819275"/>
              <a:gd name="connsiteX9" fmla="*/ 4295775 w 6681788"/>
              <a:gd name="connsiteY9" fmla="*/ 1400175 h 1819275"/>
              <a:gd name="connsiteX10" fmla="*/ 4295775 w 6681788"/>
              <a:gd name="connsiteY10" fmla="*/ 1381125 h 1819275"/>
              <a:gd name="connsiteX11" fmla="*/ 4238625 w 6681788"/>
              <a:gd name="connsiteY11" fmla="*/ 1381125 h 1819275"/>
              <a:gd name="connsiteX12" fmla="*/ 4238625 w 6681788"/>
              <a:gd name="connsiteY12" fmla="*/ 1362075 h 1819275"/>
              <a:gd name="connsiteX13" fmla="*/ 3924300 w 6681788"/>
              <a:gd name="connsiteY13" fmla="*/ 1362075 h 1819275"/>
              <a:gd name="connsiteX14" fmla="*/ 3924300 w 6681788"/>
              <a:gd name="connsiteY14" fmla="*/ 1323975 h 1819275"/>
              <a:gd name="connsiteX15" fmla="*/ 3667125 w 6681788"/>
              <a:gd name="connsiteY15" fmla="*/ 1323975 h 1819275"/>
              <a:gd name="connsiteX16" fmla="*/ 3667125 w 6681788"/>
              <a:gd name="connsiteY16" fmla="*/ 1290638 h 1819275"/>
              <a:gd name="connsiteX17" fmla="*/ 3476625 w 6681788"/>
              <a:gd name="connsiteY17" fmla="*/ 1290638 h 1819275"/>
              <a:gd name="connsiteX18" fmla="*/ 3476625 w 6681788"/>
              <a:gd name="connsiteY18" fmla="*/ 1243013 h 1819275"/>
              <a:gd name="connsiteX19" fmla="*/ 3348038 w 6681788"/>
              <a:gd name="connsiteY19" fmla="*/ 1243013 h 1819275"/>
              <a:gd name="connsiteX20" fmla="*/ 3343275 w 6681788"/>
              <a:gd name="connsiteY20" fmla="*/ 1238250 h 1819275"/>
              <a:gd name="connsiteX21" fmla="*/ 3281363 w 6681788"/>
              <a:gd name="connsiteY21" fmla="*/ 1238250 h 1819275"/>
              <a:gd name="connsiteX22" fmla="*/ 3281363 w 6681788"/>
              <a:gd name="connsiteY22" fmla="*/ 1181100 h 1819275"/>
              <a:gd name="connsiteX23" fmla="*/ 3148013 w 6681788"/>
              <a:gd name="connsiteY23" fmla="*/ 1181100 h 1819275"/>
              <a:gd name="connsiteX24" fmla="*/ 3148013 w 6681788"/>
              <a:gd name="connsiteY24" fmla="*/ 1147763 h 1819275"/>
              <a:gd name="connsiteX25" fmla="*/ 3019425 w 6681788"/>
              <a:gd name="connsiteY25" fmla="*/ 1147763 h 1819275"/>
              <a:gd name="connsiteX26" fmla="*/ 3019425 w 6681788"/>
              <a:gd name="connsiteY26" fmla="*/ 1123950 h 1819275"/>
              <a:gd name="connsiteX27" fmla="*/ 2967038 w 6681788"/>
              <a:gd name="connsiteY27" fmla="*/ 1123950 h 1819275"/>
              <a:gd name="connsiteX28" fmla="*/ 2967038 w 6681788"/>
              <a:gd name="connsiteY28" fmla="*/ 1081088 h 1819275"/>
              <a:gd name="connsiteX29" fmla="*/ 2843213 w 6681788"/>
              <a:gd name="connsiteY29" fmla="*/ 1081088 h 1819275"/>
              <a:gd name="connsiteX30" fmla="*/ 2843213 w 6681788"/>
              <a:gd name="connsiteY30" fmla="*/ 1066800 h 1819275"/>
              <a:gd name="connsiteX31" fmla="*/ 2671763 w 6681788"/>
              <a:gd name="connsiteY31" fmla="*/ 1066800 h 1819275"/>
              <a:gd name="connsiteX32" fmla="*/ 2671763 w 6681788"/>
              <a:gd name="connsiteY32" fmla="*/ 1028700 h 1819275"/>
              <a:gd name="connsiteX33" fmla="*/ 2595563 w 6681788"/>
              <a:gd name="connsiteY33" fmla="*/ 1028700 h 1819275"/>
              <a:gd name="connsiteX34" fmla="*/ 2595563 w 6681788"/>
              <a:gd name="connsiteY34" fmla="*/ 1000125 h 1819275"/>
              <a:gd name="connsiteX35" fmla="*/ 2566988 w 6681788"/>
              <a:gd name="connsiteY35" fmla="*/ 1000125 h 1819275"/>
              <a:gd name="connsiteX36" fmla="*/ 2566988 w 6681788"/>
              <a:gd name="connsiteY36" fmla="*/ 947738 h 1819275"/>
              <a:gd name="connsiteX37" fmla="*/ 2424113 w 6681788"/>
              <a:gd name="connsiteY37" fmla="*/ 947738 h 1819275"/>
              <a:gd name="connsiteX38" fmla="*/ 2424113 w 6681788"/>
              <a:gd name="connsiteY38" fmla="*/ 947738 h 1819275"/>
              <a:gd name="connsiteX39" fmla="*/ 2224088 w 6681788"/>
              <a:gd name="connsiteY39" fmla="*/ 947738 h 1819275"/>
              <a:gd name="connsiteX40" fmla="*/ 2224088 w 6681788"/>
              <a:gd name="connsiteY40" fmla="*/ 900113 h 1819275"/>
              <a:gd name="connsiteX41" fmla="*/ 2109788 w 6681788"/>
              <a:gd name="connsiteY41" fmla="*/ 900113 h 1819275"/>
              <a:gd name="connsiteX42" fmla="*/ 2109788 w 6681788"/>
              <a:gd name="connsiteY42" fmla="*/ 866775 h 1819275"/>
              <a:gd name="connsiteX43" fmla="*/ 2076450 w 6681788"/>
              <a:gd name="connsiteY43" fmla="*/ 866775 h 1819275"/>
              <a:gd name="connsiteX44" fmla="*/ 2076450 w 6681788"/>
              <a:gd name="connsiteY44" fmla="*/ 833438 h 1819275"/>
              <a:gd name="connsiteX45" fmla="*/ 1862138 w 6681788"/>
              <a:gd name="connsiteY45" fmla="*/ 833438 h 1819275"/>
              <a:gd name="connsiteX46" fmla="*/ 1862138 w 6681788"/>
              <a:gd name="connsiteY46" fmla="*/ 804863 h 1819275"/>
              <a:gd name="connsiteX47" fmla="*/ 1771650 w 6681788"/>
              <a:gd name="connsiteY47" fmla="*/ 804863 h 1819275"/>
              <a:gd name="connsiteX48" fmla="*/ 1771650 w 6681788"/>
              <a:gd name="connsiteY48" fmla="*/ 766763 h 1819275"/>
              <a:gd name="connsiteX49" fmla="*/ 1581150 w 6681788"/>
              <a:gd name="connsiteY49" fmla="*/ 766763 h 1819275"/>
              <a:gd name="connsiteX50" fmla="*/ 1581150 w 6681788"/>
              <a:gd name="connsiteY50" fmla="*/ 742950 h 1819275"/>
              <a:gd name="connsiteX51" fmla="*/ 1533525 w 6681788"/>
              <a:gd name="connsiteY51" fmla="*/ 738188 h 1819275"/>
              <a:gd name="connsiteX52" fmla="*/ 1533525 w 6681788"/>
              <a:gd name="connsiteY52" fmla="*/ 738188 h 1819275"/>
              <a:gd name="connsiteX53" fmla="*/ 1504950 w 6681788"/>
              <a:gd name="connsiteY53" fmla="*/ 709613 h 1819275"/>
              <a:gd name="connsiteX54" fmla="*/ 1409700 w 6681788"/>
              <a:gd name="connsiteY54" fmla="*/ 709613 h 1819275"/>
              <a:gd name="connsiteX55" fmla="*/ 1409700 w 6681788"/>
              <a:gd name="connsiteY55" fmla="*/ 690563 h 1819275"/>
              <a:gd name="connsiteX56" fmla="*/ 1347788 w 6681788"/>
              <a:gd name="connsiteY56" fmla="*/ 690563 h 1819275"/>
              <a:gd name="connsiteX57" fmla="*/ 1347788 w 6681788"/>
              <a:gd name="connsiteY57" fmla="*/ 647700 h 1819275"/>
              <a:gd name="connsiteX58" fmla="*/ 1285875 w 6681788"/>
              <a:gd name="connsiteY58" fmla="*/ 647700 h 1819275"/>
              <a:gd name="connsiteX59" fmla="*/ 1285875 w 6681788"/>
              <a:gd name="connsiteY59" fmla="*/ 609600 h 1819275"/>
              <a:gd name="connsiteX60" fmla="*/ 1162050 w 6681788"/>
              <a:gd name="connsiteY60" fmla="*/ 609600 h 1819275"/>
              <a:gd name="connsiteX61" fmla="*/ 1162050 w 6681788"/>
              <a:gd name="connsiteY61" fmla="*/ 609600 h 1819275"/>
              <a:gd name="connsiteX62" fmla="*/ 1066800 w 6681788"/>
              <a:gd name="connsiteY62" fmla="*/ 609600 h 1819275"/>
              <a:gd name="connsiteX63" fmla="*/ 1066800 w 6681788"/>
              <a:gd name="connsiteY63" fmla="*/ 561975 h 1819275"/>
              <a:gd name="connsiteX64" fmla="*/ 1019175 w 6681788"/>
              <a:gd name="connsiteY64" fmla="*/ 561975 h 1819275"/>
              <a:gd name="connsiteX65" fmla="*/ 1019175 w 6681788"/>
              <a:gd name="connsiteY65" fmla="*/ 514350 h 1819275"/>
              <a:gd name="connsiteX66" fmla="*/ 942975 w 6681788"/>
              <a:gd name="connsiteY66" fmla="*/ 514350 h 1819275"/>
              <a:gd name="connsiteX67" fmla="*/ 942975 w 6681788"/>
              <a:gd name="connsiteY67" fmla="*/ 457200 h 1819275"/>
              <a:gd name="connsiteX68" fmla="*/ 871538 w 6681788"/>
              <a:gd name="connsiteY68" fmla="*/ 457200 h 1819275"/>
              <a:gd name="connsiteX69" fmla="*/ 871538 w 6681788"/>
              <a:gd name="connsiteY69" fmla="*/ 409575 h 1819275"/>
              <a:gd name="connsiteX70" fmla="*/ 766763 w 6681788"/>
              <a:gd name="connsiteY70" fmla="*/ 409575 h 1819275"/>
              <a:gd name="connsiteX71" fmla="*/ 766763 w 6681788"/>
              <a:gd name="connsiteY71" fmla="*/ 376238 h 1819275"/>
              <a:gd name="connsiteX72" fmla="*/ 766763 w 6681788"/>
              <a:gd name="connsiteY72" fmla="*/ 376238 h 1819275"/>
              <a:gd name="connsiteX73" fmla="*/ 742950 w 6681788"/>
              <a:gd name="connsiteY73" fmla="*/ 352425 h 1819275"/>
              <a:gd name="connsiteX74" fmla="*/ 638175 w 6681788"/>
              <a:gd name="connsiteY74" fmla="*/ 352425 h 1819275"/>
              <a:gd name="connsiteX75" fmla="*/ 638175 w 6681788"/>
              <a:gd name="connsiteY75" fmla="*/ 314325 h 1819275"/>
              <a:gd name="connsiteX76" fmla="*/ 566738 w 6681788"/>
              <a:gd name="connsiteY76" fmla="*/ 314325 h 1819275"/>
              <a:gd name="connsiteX77" fmla="*/ 566738 w 6681788"/>
              <a:gd name="connsiteY77" fmla="*/ 276225 h 1819275"/>
              <a:gd name="connsiteX78" fmla="*/ 504825 w 6681788"/>
              <a:gd name="connsiteY78" fmla="*/ 276225 h 1819275"/>
              <a:gd name="connsiteX79" fmla="*/ 504825 w 6681788"/>
              <a:gd name="connsiteY79" fmla="*/ 214313 h 1819275"/>
              <a:gd name="connsiteX80" fmla="*/ 361950 w 6681788"/>
              <a:gd name="connsiteY80" fmla="*/ 214313 h 1819275"/>
              <a:gd name="connsiteX81" fmla="*/ 361950 w 6681788"/>
              <a:gd name="connsiteY81" fmla="*/ 204788 h 1819275"/>
              <a:gd name="connsiteX82" fmla="*/ 314325 w 6681788"/>
              <a:gd name="connsiteY82" fmla="*/ 204788 h 1819275"/>
              <a:gd name="connsiteX83" fmla="*/ 314325 w 6681788"/>
              <a:gd name="connsiteY83" fmla="*/ 147638 h 1819275"/>
              <a:gd name="connsiteX84" fmla="*/ 266700 w 6681788"/>
              <a:gd name="connsiteY84" fmla="*/ 147638 h 1819275"/>
              <a:gd name="connsiteX85" fmla="*/ 266700 w 6681788"/>
              <a:gd name="connsiteY85" fmla="*/ 104775 h 1819275"/>
              <a:gd name="connsiteX86" fmla="*/ 166688 w 6681788"/>
              <a:gd name="connsiteY86" fmla="*/ 104775 h 1819275"/>
              <a:gd name="connsiteX87" fmla="*/ 166688 w 6681788"/>
              <a:gd name="connsiteY87" fmla="*/ 57150 h 1819275"/>
              <a:gd name="connsiteX88" fmla="*/ 42863 w 6681788"/>
              <a:gd name="connsiteY88" fmla="*/ 57150 h 1819275"/>
              <a:gd name="connsiteX89" fmla="*/ 42863 w 6681788"/>
              <a:gd name="connsiteY89" fmla="*/ 0 h 1819275"/>
              <a:gd name="connsiteX90" fmla="*/ 0 w 6681788"/>
              <a:gd name="connsiteY90" fmla="*/ 0 h 181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681788" h="1819275">
                <a:moveTo>
                  <a:pt x="6681788" y="1819275"/>
                </a:moveTo>
                <a:lnTo>
                  <a:pt x="6048375" y="1819275"/>
                </a:lnTo>
                <a:lnTo>
                  <a:pt x="6048375" y="1500188"/>
                </a:lnTo>
                <a:lnTo>
                  <a:pt x="4800600" y="1500188"/>
                </a:lnTo>
                <a:lnTo>
                  <a:pt x="4800600" y="1462088"/>
                </a:lnTo>
                <a:lnTo>
                  <a:pt x="4548188" y="1462088"/>
                </a:lnTo>
                <a:lnTo>
                  <a:pt x="4548188" y="1419225"/>
                </a:lnTo>
                <a:lnTo>
                  <a:pt x="4338638" y="1419225"/>
                </a:lnTo>
                <a:lnTo>
                  <a:pt x="4338638" y="1400175"/>
                </a:lnTo>
                <a:lnTo>
                  <a:pt x="4295775" y="1400175"/>
                </a:lnTo>
                <a:lnTo>
                  <a:pt x="4295775" y="1381125"/>
                </a:lnTo>
                <a:lnTo>
                  <a:pt x="4238625" y="1381125"/>
                </a:lnTo>
                <a:lnTo>
                  <a:pt x="4238625" y="1362075"/>
                </a:lnTo>
                <a:lnTo>
                  <a:pt x="3924300" y="1362075"/>
                </a:lnTo>
                <a:lnTo>
                  <a:pt x="3924300" y="1323975"/>
                </a:lnTo>
                <a:lnTo>
                  <a:pt x="3667125" y="1323975"/>
                </a:lnTo>
                <a:lnTo>
                  <a:pt x="3667125" y="1290638"/>
                </a:lnTo>
                <a:lnTo>
                  <a:pt x="3476625" y="1290638"/>
                </a:lnTo>
                <a:lnTo>
                  <a:pt x="3476625" y="1243013"/>
                </a:lnTo>
                <a:lnTo>
                  <a:pt x="3348038" y="1243013"/>
                </a:lnTo>
                <a:lnTo>
                  <a:pt x="3343275" y="1238250"/>
                </a:lnTo>
                <a:lnTo>
                  <a:pt x="3281363" y="1238250"/>
                </a:lnTo>
                <a:lnTo>
                  <a:pt x="3281363" y="1181100"/>
                </a:lnTo>
                <a:lnTo>
                  <a:pt x="3148013" y="1181100"/>
                </a:lnTo>
                <a:lnTo>
                  <a:pt x="3148013" y="1147763"/>
                </a:lnTo>
                <a:lnTo>
                  <a:pt x="3019425" y="1147763"/>
                </a:lnTo>
                <a:lnTo>
                  <a:pt x="3019425" y="1123950"/>
                </a:lnTo>
                <a:lnTo>
                  <a:pt x="2967038" y="1123950"/>
                </a:lnTo>
                <a:lnTo>
                  <a:pt x="2967038" y="1081088"/>
                </a:lnTo>
                <a:lnTo>
                  <a:pt x="2843213" y="1081088"/>
                </a:lnTo>
                <a:lnTo>
                  <a:pt x="2843213" y="1066800"/>
                </a:lnTo>
                <a:lnTo>
                  <a:pt x="2671763" y="1066800"/>
                </a:lnTo>
                <a:lnTo>
                  <a:pt x="2671763" y="1028700"/>
                </a:lnTo>
                <a:lnTo>
                  <a:pt x="2595563" y="1028700"/>
                </a:lnTo>
                <a:lnTo>
                  <a:pt x="2595563" y="1000125"/>
                </a:lnTo>
                <a:lnTo>
                  <a:pt x="2566988" y="1000125"/>
                </a:lnTo>
                <a:lnTo>
                  <a:pt x="2566988" y="947738"/>
                </a:lnTo>
                <a:lnTo>
                  <a:pt x="2424113" y="947738"/>
                </a:lnTo>
                <a:lnTo>
                  <a:pt x="2424113" y="947738"/>
                </a:lnTo>
                <a:lnTo>
                  <a:pt x="2224088" y="947738"/>
                </a:lnTo>
                <a:lnTo>
                  <a:pt x="2224088" y="900113"/>
                </a:lnTo>
                <a:lnTo>
                  <a:pt x="2109788" y="900113"/>
                </a:lnTo>
                <a:lnTo>
                  <a:pt x="2109788" y="866775"/>
                </a:lnTo>
                <a:lnTo>
                  <a:pt x="2076450" y="866775"/>
                </a:lnTo>
                <a:lnTo>
                  <a:pt x="2076450" y="833438"/>
                </a:lnTo>
                <a:lnTo>
                  <a:pt x="1862138" y="833438"/>
                </a:lnTo>
                <a:lnTo>
                  <a:pt x="1862138" y="804863"/>
                </a:lnTo>
                <a:lnTo>
                  <a:pt x="1771650" y="804863"/>
                </a:lnTo>
                <a:lnTo>
                  <a:pt x="1771650" y="766763"/>
                </a:lnTo>
                <a:lnTo>
                  <a:pt x="1581150" y="766763"/>
                </a:lnTo>
                <a:lnTo>
                  <a:pt x="1581150" y="742950"/>
                </a:lnTo>
                <a:lnTo>
                  <a:pt x="1533525" y="738188"/>
                </a:lnTo>
                <a:lnTo>
                  <a:pt x="1533525" y="738188"/>
                </a:lnTo>
                <a:lnTo>
                  <a:pt x="1504950" y="709613"/>
                </a:lnTo>
                <a:lnTo>
                  <a:pt x="1409700" y="709613"/>
                </a:lnTo>
                <a:lnTo>
                  <a:pt x="1409700" y="690563"/>
                </a:lnTo>
                <a:lnTo>
                  <a:pt x="1347788" y="690563"/>
                </a:lnTo>
                <a:lnTo>
                  <a:pt x="1347788" y="647700"/>
                </a:lnTo>
                <a:lnTo>
                  <a:pt x="1285875" y="647700"/>
                </a:lnTo>
                <a:lnTo>
                  <a:pt x="1285875" y="609600"/>
                </a:lnTo>
                <a:lnTo>
                  <a:pt x="1162050" y="609600"/>
                </a:lnTo>
                <a:lnTo>
                  <a:pt x="1162050" y="609600"/>
                </a:lnTo>
                <a:lnTo>
                  <a:pt x="1066800" y="609600"/>
                </a:lnTo>
                <a:lnTo>
                  <a:pt x="1066800" y="561975"/>
                </a:lnTo>
                <a:lnTo>
                  <a:pt x="1019175" y="561975"/>
                </a:lnTo>
                <a:lnTo>
                  <a:pt x="1019175" y="514350"/>
                </a:lnTo>
                <a:lnTo>
                  <a:pt x="942975" y="514350"/>
                </a:lnTo>
                <a:lnTo>
                  <a:pt x="942975" y="457200"/>
                </a:lnTo>
                <a:lnTo>
                  <a:pt x="871538" y="457200"/>
                </a:lnTo>
                <a:lnTo>
                  <a:pt x="871538" y="409575"/>
                </a:lnTo>
                <a:lnTo>
                  <a:pt x="766763" y="409575"/>
                </a:lnTo>
                <a:lnTo>
                  <a:pt x="766763" y="376238"/>
                </a:lnTo>
                <a:lnTo>
                  <a:pt x="766763" y="376238"/>
                </a:lnTo>
                <a:lnTo>
                  <a:pt x="742950" y="352425"/>
                </a:lnTo>
                <a:lnTo>
                  <a:pt x="638175" y="352425"/>
                </a:lnTo>
                <a:lnTo>
                  <a:pt x="638175" y="314325"/>
                </a:lnTo>
                <a:lnTo>
                  <a:pt x="566738" y="314325"/>
                </a:lnTo>
                <a:lnTo>
                  <a:pt x="566738" y="276225"/>
                </a:lnTo>
                <a:lnTo>
                  <a:pt x="504825" y="276225"/>
                </a:lnTo>
                <a:lnTo>
                  <a:pt x="504825" y="214313"/>
                </a:lnTo>
                <a:lnTo>
                  <a:pt x="361950" y="214313"/>
                </a:lnTo>
                <a:lnTo>
                  <a:pt x="361950" y="204788"/>
                </a:lnTo>
                <a:lnTo>
                  <a:pt x="314325" y="204788"/>
                </a:lnTo>
                <a:lnTo>
                  <a:pt x="314325" y="147638"/>
                </a:lnTo>
                <a:lnTo>
                  <a:pt x="266700" y="147638"/>
                </a:lnTo>
                <a:lnTo>
                  <a:pt x="266700" y="104775"/>
                </a:lnTo>
                <a:lnTo>
                  <a:pt x="166688" y="104775"/>
                </a:lnTo>
                <a:lnTo>
                  <a:pt x="166688" y="57150"/>
                </a:lnTo>
                <a:lnTo>
                  <a:pt x="42863" y="57150"/>
                </a:lnTo>
                <a:lnTo>
                  <a:pt x="42863" y="0"/>
                </a:lnTo>
                <a:lnTo>
                  <a:pt x="0" y="0"/>
                </a:lnTo>
              </a:path>
            </a:pathLst>
          </a:custGeom>
          <a:noFill/>
          <a:ln w="28575">
            <a:solidFill>
              <a:schemeClr val="accent1"/>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34" name="Freeform: Shape 233">
            <a:extLst>
              <a:ext uri="{FF2B5EF4-FFF2-40B4-BE49-F238E27FC236}">
                <a16:creationId xmlns:a16="http://schemas.microsoft.com/office/drawing/2014/main" id="{63EFA8A3-77A1-4A4F-8F07-0ACF552B451D}"/>
              </a:ext>
            </a:extLst>
          </p:cNvPr>
          <p:cNvSpPr/>
          <p:nvPr/>
        </p:nvSpPr>
        <p:spPr bwMode="auto">
          <a:xfrm>
            <a:off x="7289796" y="3260331"/>
            <a:ext cx="250750" cy="218677"/>
          </a:xfrm>
          <a:custGeom>
            <a:avLst/>
            <a:gdLst>
              <a:gd name="connsiteX0" fmla="*/ 0 w 409575"/>
              <a:gd name="connsiteY0" fmla="*/ 0 h 357187"/>
              <a:gd name="connsiteX1" fmla="*/ 119063 w 409575"/>
              <a:gd name="connsiteY1" fmla="*/ 0 h 357187"/>
              <a:gd name="connsiteX2" fmla="*/ 119063 w 409575"/>
              <a:gd name="connsiteY2" fmla="*/ 42862 h 357187"/>
              <a:gd name="connsiteX3" fmla="*/ 161925 w 409575"/>
              <a:gd name="connsiteY3" fmla="*/ 42862 h 357187"/>
              <a:gd name="connsiteX4" fmla="*/ 161925 w 409575"/>
              <a:gd name="connsiteY4" fmla="*/ 133350 h 357187"/>
              <a:gd name="connsiteX5" fmla="*/ 214313 w 409575"/>
              <a:gd name="connsiteY5" fmla="*/ 133350 h 357187"/>
              <a:gd name="connsiteX6" fmla="*/ 214313 w 409575"/>
              <a:gd name="connsiteY6" fmla="*/ 238125 h 357187"/>
              <a:gd name="connsiteX7" fmla="*/ 285750 w 409575"/>
              <a:gd name="connsiteY7" fmla="*/ 238125 h 357187"/>
              <a:gd name="connsiteX8" fmla="*/ 285750 w 409575"/>
              <a:gd name="connsiteY8" fmla="*/ 266700 h 357187"/>
              <a:gd name="connsiteX9" fmla="*/ 333375 w 409575"/>
              <a:gd name="connsiteY9" fmla="*/ 266700 h 357187"/>
              <a:gd name="connsiteX10" fmla="*/ 333375 w 409575"/>
              <a:gd name="connsiteY10" fmla="*/ 295275 h 357187"/>
              <a:gd name="connsiteX11" fmla="*/ 409575 w 409575"/>
              <a:gd name="connsiteY11" fmla="*/ 295275 h 357187"/>
              <a:gd name="connsiteX12" fmla="*/ 409575 w 409575"/>
              <a:gd name="connsiteY12" fmla="*/ 357187 h 35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575" h="357187">
                <a:moveTo>
                  <a:pt x="0" y="0"/>
                </a:moveTo>
                <a:lnTo>
                  <a:pt x="119063" y="0"/>
                </a:lnTo>
                <a:lnTo>
                  <a:pt x="119063" y="42862"/>
                </a:lnTo>
                <a:lnTo>
                  <a:pt x="161925" y="42862"/>
                </a:lnTo>
                <a:lnTo>
                  <a:pt x="161925" y="133350"/>
                </a:lnTo>
                <a:lnTo>
                  <a:pt x="214313" y="133350"/>
                </a:lnTo>
                <a:lnTo>
                  <a:pt x="214313" y="238125"/>
                </a:lnTo>
                <a:lnTo>
                  <a:pt x="285750" y="238125"/>
                </a:lnTo>
                <a:lnTo>
                  <a:pt x="285750" y="266700"/>
                </a:lnTo>
                <a:lnTo>
                  <a:pt x="333375" y="266700"/>
                </a:lnTo>
                <a:lnTo>
                  <a:pt x="333375" y="295275"/>
                </a:lnTo>
                <a:lnTo>
                  <a:pt x="409575" y="295275"/>
                </a:lnTo>
                <a:lnTo>
                  <a:pt x="409575" y="357187"/>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35" name="Freeform: Shape 234">
            <a:extLst>
              <a:ext uri="{FF2B5EF4-FFF2-40B4-BE49-F238E27FC236}">
                <a16:creationId xmlns:a16="http://schemas.microsoft.com/office/drawing/2014/main" id="{1D0E5966-A3D7-4543-8839-010A2D459F2C}"/>
              </a:ext>
            </a:extLst>
          </p:cNvPr>
          <p:cNvSpPr/>
          <p:nvPr/>
        </p:nvSpPr>
        <p:spPr bwMode="auto">
          <a:xfrm>
            <a:off x="7549293" y="3477907"/>
            <a:ext cx="3781653" cy="1067144"/>
          </a:xfrm>
          <a:custGeom>
            <a:avLst/>
            <a:gdLst>
              <a:gd name="connsiteX0" fmla="*/ 6176962 w 6176962"/>
              <a:gd name="connsiteY0" fmla="*/ 1743075 h 1743075"/>
              <a:gd name="connsiteX1" fmla="*/ 4605337 w 6176962"/>
              <a:gd name="connsiteY1" fmla="*/ 1743075 h 1743075"/>
              <a:gd name="connsiteX2" fmla="*/ 4605337 w 6176962"/>
              <a:gd name="connsiteY2" fmla="*/ 1743075 h 1743075"/>
              <a:gd name="connsiteX3" fmla="*/ 4605337 w 6176962"/>
              <a:gd name="connsiteY3" fmla="*/ 1709738 h 1743075"/>
              <a:gd name="connsiteX4" fmla="*/ 4238625 w 6176962"/>
              <a:gd name="connsiteY4" fmla="*/ 1709738 h 1743075"/>
              <a:gd name="connsiteX5" fmla="*/ 4238625 w 6176962"/>
              <a:gd name="connsiteY5" fmla="*/ 1681163 h 1743075"/>
              <a:gd name="connsiteX6" fmla="*/ 4181475 w 6176962"/>
              <a:gd name="connsiteY6" fmla="*/ 1681163 h 1743075"/>
              <a:gd name="connsiteX7" fmla="*/ 4181475 w 6176962"/>
              <a:gd name="connsiteY7" fmla="*/ 1643063 h 1743075"/>
              <a:gd name="connsiteX8" fmla="*/ 4005262 w 6176962"/>
              <a:gd name="connsiteY8" fmla="*/ 1643063 h 1743075"/>
              <a:gd name="connsiteX9" fmla="*/ 4005262 w 6176962"/>
              <a:gd name="connsiteY9" fmla="*/ 1628775 h 1743075"/>
              <a:gd name="connsiteX10" fmla="*/ 3919537 w 6176962"/>
              <a:gd name="connsiteY10" fmla="*/ 1628775 h 1743075"/>
              <a:gd name="connsiteX11" fmla="*/ 3919537 w 6176962"/>
              <a:gd name="connsiteY11" fmla="*/ 1585913 h 1743075"/>
              <a:gd name="connsiteX12" fmla="*/ 3824287 w 6176962"/>
              <a:gd name="connsiteY12" fmla="*/ 1585913 h 1743075"/>
              <a:gd name="connsiteX13" fmla="*/ 3824287 w 6176962"/>
              <a:gd name="connsiteY13" fmla="*/ 1538288 h 1743075"/>
              <a:gd name="connsiteX14" fmla="*/ 3629025 w 6176962"/>
              <a:gd name="connsiteY14" fmla="*/ 1538288 h 1743075"/>
              <a:gd name="connsiteX15" fmla="*/ 3629025 w 6176962"/>
              <a:gd name="connsiteY15" fmla="*/ 1509713 h 1743075"/>
              <a:gd name="connsiteX16" fmla="*/ 3557587 w 6176962"/>
              <a:gd name="connsiteY16" fmla="*/ 1509713 h 1743075"/>
              <a:gd name="connsiteX17" fmla="*/ 3557587 w 6176962"/>
              <a:gd name="connsiteY17" fmla="*/ 1490663 h 1743075"/>
              <a:gd name="connsiteX18" fmla="*/ 3424237 w 6176962"/>
              <a:gd name="connsiteY18" fmla="*/ 1490663 h 1743075"/>
              <a:gd name="connsiteX19" fmla="*/ 3424237 w 6176962"/>
              <a:gd name="connsiteY19" fmla="*/ 1457325 h 1743075"/>
              <a:gd name="connsiteX20" fmla="*/ 3281362 w 6176962"/>
              <a:gd name="connsiteY20" fmla="*/ 1457325 h 1743075"/>
              <a:gd name="connsiteX21" fmla="*/ 3281362 w 6176962"/>
              <a:gd name="connsiteY21" fmla="*/ 1428750 h 1743075"/>
              <a:gd name="connsiteX22" fmla="*/ 3157537 w 6176962"/>
              <a:gd name="connsiteY22" fmla="*/ 1428750 h 1743075"/>
              <a:gd name="connsiteX23" fmla="*/ 3157537 w 6176962"/>
              <a:gd name="connsiteY23" fmla="*/ 1404938 h 1743075"/>
              <a:gd name="connsiteX24" fmla="*/ 3067050 w 6176962"/>
              <a:gd name="connsiteY24" fmla="*/ 1404938 h 1743075"/>
              <a:gd name="connsiteX25" fmla="*/ 3067050 w 6176962"/>
              <a:gd name="connsiteY25" fmla="*/ 1385888 h 1743075"/>
              <a:gd name="connsiteX26" fmla="*/ 2971800 w 6176962"/>
              <a:gd name="connsiteY26" fmla="*/ 1385888 h 1743075"/>
              <a:gd name="connsiteX27" fmla="*/ 2971800 w 6176962"/>
              <a:gd name="connsiteY27" fmla="*/ 1333500 h 1743075"/>
              <a:gd name="connsiteX28" fmla="*/ 2776537 w 6176962"/>
              <a:gd name="connsiteY28" fmla="*/ 1333500 h 1743075"/>
              <a:gd name="connsiteX29" fmla="*/ 2776537 w 6176962"/>
              <a:gd name="connsiteY29" fmla="*/ 1304925 h 1743075"/>
              <a:gd name="connsiteX30" fmla="*/ 2652712 w 6176962"/>
              <a:gd name="connsiteY30" fmla="*/ 1304925 h 1743075"/>
              <a:gd name="connsiteX31" fmla="*/ 2662237 w 6176962"/>
              <a:gd name="connsiteY31" fmla="*/ 1295400 h 1743075"/>
              <a:gd name="connsiteX32" fmla="*/ 2614612 w 6176962"/>
              <a:gd name="connsiteY32" fmla="*/ 1295400 h 1743075"/>
              <a:gd name="connsiteX33" fmla="*/ 2614612 w 6176962"/>
              <a:gd name="connsiteY33" fmla="*/ 1257300 h 1743075"/>
              <a:gd name="connsiteX34" fmla="*/ 2514600 w 6176962"/>
              <a:gd name="connsiteY34" fmla="*/ 1257300 h 1743075"/>
              <a:gd name="connsiteX35" fmla="*/ 2514600 w 6176962"/>
              <a:gd name="connsiteY35" fmla="*/ 1200150 h 1743075"/>
              <a:gd name="connsiteX36" fmla="*/ 2305050 w 6176962"/>
              <a:gd name="connsiteY36" fmla="*/ 1200150 h 1743075"/>
              <a:gd name="connsiteX37" fmla="*/ 2305050 w 6176962"/>
              <a:gd name="connsiteY37" fmla="*/ 1181100 h 1743075"/>
              <a:gd name="connsiteX38" fmla="*/ 2238375 w 6176962"/>
              <a:gd name="connsiteY38" fmla="*/ 1181100 h 1743075"/>
              <a:gd name="connsiteX39" fmla="*/ 2238375 w 6176962"/>
              <a:gd name="connsiteY39" fmla="*/ 1162050 h 1743075"/>
              <a:gd name="connsiteX40" fmla="*/ 2200275 w 6176962"/>
              <a:gd name="connsiteY40" fmla="*/ 1162050 h 1743075"/>
              <a:gd name="connsiteX41" fmla="*/ 2200275 w 6176962"/>
              <a:gd name="connsiteY41" fmla="*/ 1162050 h 1743075"/>
              <a:gd name="connsiteX42" fmla="*/ 2095500 w 6176962"/>
              <a:gd name="connsiteY42" fmla="*/ 1162050 h 1743075"/>
              <a:gd name="connsiteX43" fmla="*/ 2095500 w 6176962"/>
              <a:gd name="connsiteY43" fmla="*/ 1104900 h 1743075"/>
              <a:gd name="connsiteX44" fmla="*/ 2043112 w 6176962"/>
              <a:gd name="connsiteY44" fmla="*/ 1104900 h 1743075"/>
              <a:gd name="connsiteX45" fmla="*/ 2043112 w 6176962"/>
              <a:gd name="connsiteY45" fmla="*/ 1071563 h 1743075"/>
              <a:gd name="connsiteX46" fmla="*/ 1881187 w 6176962"/>
              <a:gd name="connsiteY46" fmla="*/ 1071563 h 1743075"/>
              <a:gd name="connsiteX47" fmla="*/ 1881187 w 6176962"/>
              <a:gd name="connsiteY47" fmla="*/ 1000125 h 1743075"/>
              <a:gd name="connsiteX48" fmla="*/ 1766887 w 6176962"/>
              <a:gd name="connsiteY48" fmla="*/ 1000125 h 1743075"/>
              <a:gd name="connsiteX49" fmla="*/ 1766887 w 6176962"/>
              <a:gd name="connsiteY49" fmla="*/ 971550 h 1743075"/>
              <a:gd name="connsiteX50" fmla="*/ 1557337 w 6176962"/>
              <a:gd name="connsiteY50" fmla="*/ 971550 h 1743075"/>
              <a:gd name="connsiteX51" fmla="*/ 1590675 w 6176962"/>
              <a:gd name="connsiteY51" fmla="*/ 938212 h 1743075"/>
              <a:gd name="connsiteX52" fmla="*/ 1419225 w 6176962"/>
              <a:gd name="connsiteY52" fmla="*/ 938212 h 1743075"/>
              <a:gd name="connsiteX53" fmla="*/ 1419225 w 6176962"/>
              <a:gd name="connsiteY53" fmla="*/ 938212 h 1743075"/>
              <a:gd name="connsiteX54" fmla="*/ 1381126 w 6176962"/>
              <a:gd name="connsiteY54" fmla="*/ 900113 h 1743075"/>
              <a:gd name="connsiteX55" fmla="*/ 1381126 w 6176962"/>
              <a:gd name="connsiteY55" fmla="*/ 828675 h 1743075"/>
              <a:gd name="connsiteX56" fmla="*/ 1262062 w 6176962"/>
              <a:gd name="connsiteY56" fmla="*/ 828675 h 1743075"/>
              <a:gd name="connsiteX57" fmla="*/ 1262062 w 6176962"/>
              <a:gd name="connsiteY57" fmla="*/ 781050 h 1743075"/>
              <a:gd name="connsiteX58" fmla="*/ 1228725 w 6176962"/>
              <a:gd name="connsiteY58" fmla="*/ 781050 h 1743075"/>
              <a:gd name="connsiteX59" fmla="*/ 1228725 w 6176962"/>
              <a:gd name="connsiteY59" fmla="*/ 738188 h 1743075"/>
              <a:gd name="connsiteX60" fmla="*/ 1114425 w 6176962"/>
              <a:gd name="connsiteY60" fmla="*/ 738188 h 1743075"/>
              <a:gd name="connsiteX61" fmla="*/ 1114425 w 6176962"/>
              <a:gd name="connsiteY61" fmla="*/ 714375 h 1743075"/>
              <a:gd name="connsiteX62" fmla="*/ 1057275 w 6176962"/>
              <a:gd name="connsiteY62" fmla="*/ 714375 h 1743075"/>
              <a:gd name="connsiteX63" fmla="*/ 1057275 w 6176962"/>
              <a:gd name="connsiteY63" fmla="*/ 661988 h 1743075"/>
              <a:gd name="connsiteX64" fmla="*/ 952500 w 6176962"/>
              <a:gd name="connsiteY64" fmla="*/ 661988 h 1743075"/>
              <a:gd name="connsiteX65" fmla="*/ 952500 w 6176962"/>
              <a:gd name="connsiteY65" fmla="*/ 619125 h 1743075"/>
              <a:gd name="connsiteX66" fmla="*/ 842962 w 6176962"/>
              <a:gd name="connsiteY66" fmla="*/ 619125 h 1743075"/>
              <a:gd name="connsiteX67" fmla="*/ 842962 w 6176962"/>
              <a:gd name="connsiteY67" fmla="*/ 595313 h 1743075"/>
              <a:gd name="connsiteX68" fmla="*/ 814387 w 6176962"/>
              <a:gd name="connsiteY68" fmla="*/ 595313 h 1743075"/>
              <a:gd name="connsiteX69" fmla="*/ 814387 w 6176962"/>
              <a:gd name="connsiteY69" fmla="*/ 542925 h 1743075"/>
              <a:gd name="connsiteX70" fmla="*/ 814387 w 6176962"/>
              <a:gd name="connsiteY70" fmla="*/ 542925 h 1743075"/>
              <a:gd name="connsiteX71" fmla="*/ 781050 w 6176962"/>
              <a:gd name="connsiteY71" fmla="*/ 509588 h 1743075"/>
              <a:gd name="connsiteX72" fmla="*/ 719137 w 6176962"/>
              <a:gd name="connsiteY72" fmla="*/ 509588 h 1743075"/>
              <a:gd name="connsiteX73" fmla="*/ 719137 w 6176962"/>
              <a:gd name="connsiteY73" fmla="*/ 471488 h 1743075"/>
              <a:gd name="connsiteX74" fmla="*/ 652462 w 6176962"/>
              <a:gd name="connsiteY74" fmla="*/ 471488 h 1743075"/>
              <a:gd name="connsiteX75" fmla="*/ 652462 w 6176962"/>
              <a:gd name="connsiteY75" fmla="*/ 395288 h 1743075"/>
              <a:gd name="connsiteX76" fmla="*/ 600075 w 6176962"/>
              <a:gd name="connsiteY76" fmla="*/ 395288 h 1743075"/>
              <a:gd name="connsiteX77" fmla="*/ 600075 w 6176962"/>
              <a:gd name="connsiteY77" fmla="*/ 333375 h 1743075"/>
              <a:gd name="connsiteX78" fmla="*/ 490537 w 6176962"/>
              <a:gd name="connsiteY78" fmla="*/ 333375 h 1743075"/>
              <a:gd name="connsiteX79" fmla="*/ 490537 w 6176962"/>
              <a:gd name="connsiteY79" fmla="*/ 285750 h 1743075"/>
              <a:gd name="connsiteX80" fmla="*/ 438150 w 6176962"/>
              <a:gd name="connsiteY80" fmla="*/ 285750 h 1743075"/>
              <a:gd name="connsiteX81" fmla="*/ 438150 w 6176962"/>
              <a:gd name="connsiteY81" fmla="*/ 285750 h 1743075"/>
              <a:gd name="connsiteX82" fmla="*/ 338137 w 6176962"/>
              <a:gd name="connsiteY82" fmla="*/ 285750 h 1743075"/>
              <a:gd name="connsiteX83" fmla="*/ 338137 w 6176962"/>
              <a:gd name="connsiteY83" fmla="*/ 214313 h 1743075"/>
              <a:gd name="connsiteX84" fmla="*/ 261937 w 6176962"/>
              <a:gd name="connsiteY84" fmla="*/ 214313 h 1743075"/>
              <a:gd name="connsiteX85" fmla="*/ 271462 w 6176962"/>
              <a:gd name="connsiteY85" fmla="*/ 204788 h 1743075"/>
              <a:gd name="connsiteX86" fmla="*/ 185737 w 6176962"/>
              <a:gd name="connsiteY86" fmla="*/ 204788 h 1743075"/>
              <a:gd name="connsiteX87" fmla="*/ 185737 w 6176962"/>
              <a:gd name="connsiteY87" fmla="*/ 152400 h 1743075"/>
              <a:gd name="connsiteX88" fmla="*/ 104775 w 6176962"/>
              <a:gd name="connsiteY88" fmla="*/ 152400 h 1743075"/>
              <a:gd name="connsiteX89" fmla="*/ 104775 w 6176962"/>
              <a:gd name="connsiteY89" fmla="*/ 95250 h 1743075"/>
              <a:gd name="connsiteX90" fmla="*/ 71437 w 6176962"/>
              <a:gd name="connsiteY90" fmla="*/ 95250 h 1743075"/>
              <a:gd name="connsiteX91" fmla="*/ 71437 w 6176962"/>
              <a:gd name="connsiteY91" fmla="*/ 52388 h 1743075"/>
              <a:gd name="connsiteX92" fmla="*/ 0 w 6176962"/>
              <a:gd name="connsiteY92" fmla="*/ 52388 h 1743075"/>
              <a:gd name="connsiteX93" fmla="*/ 0 w 6176962"/>
              <a:gd name="connsiteY93" fmla="*/ 0 h 1743075"/>
              <a:gd name="connsiteX0" fmla="*/ 6176962 w 6176962"/>
              <a:gd name="connsiteY0" fmla="*/ 1743075 h 1743075"/>
              <a:gd name="connsiteX1" fmla="*/ 4605337 w 6176962"/>
              <a:gd name="connsiteY1" fmla="*/ 1743075 h 1743075"/>
              <a:gd name="connsiteX2" fmla="*/ 4605337 w 6176962"/>
              <a:gd name="connsiteY2" fmla="*/ 1743075 h 1743075"/>
              <a:gd name="connsiteX3" fmla="*/ 4605337 w 6176962"/>
              <a:gd name="connsiteY3" fmla="*/ 1709738 h 1743075"/>
              <a:gd name="connsiteX4" fmla="*/ 4238625 w 6176962"/>
              <a:gd name="connsiteY4" fmla="*/ 1709738 h 1743075"/>
              <a:gd name="connsiteX5" fmla="*/ 4238625 w 6176962"/>
              <a:gd name="connsiteY5" fmla="*/ 1681163 h 1743075"/>
              <a:gd name="connsiteX6" fmla="*/ 4181475 w 6176962"/>
              <a:gd name="connsiteY6" fmla="*/ 1681163 h 1743075"/>
              <a:gd name="connsiteX7" fmla="*/ 4181475 w 6176962"/>
              <a:gd name="connsiteY7" fmla="*/ 1643063 h 1743075"/>
              <a:gd name="connsiteX8" fmla="*/ 4005262 w 6176962"/>
              <a:gd name="connsiteY8" fmla="*/ 1643063 h 1743075"/>
              <a:gd name="connsiteX9" fmla="*/ 4005262 w 6176962"/>
              <a:gd name="connsiteY9" fmla="*/ 1628775 h 1743075"/>
              <a:gd name="connsiteX10" fmla="*/ 3919537 w 6176962"/>
              <a:gd name="connsiteY10" fmla="*/ 1628775 h 1743075"/>
              <a:gd name="connsiteX11" fmla="*/ 3919537 w 6176962"/>
              <a:gd name="connsiteY11" fmla="*/ 1585913 h 1743075"/>
              <a:gd name="connsiteX12" fmla="*/ 3824287 w 6176962"/>
              <a:gd name="connsiteY12" fmla="*/ 1585913 h 1743075"/>
              <a:gd name="connsiteX13" fmla="*/ 3824287 w 6176962"/>
              <a:gd name="connsiteY13" fmla="*/ 1538288 h 1743075"/>
              <a:gd name="connsiteX14" fmla="*/ 3629025 w 6176962"/>
              <a:gd name="connsiteY14" fmla="*/ 1538288 h 1743075"/>
              <a:gd name="connsiteX15" fmla="*/ 3629025 w 6176962"/>
              <a:gd name="connsiteY15" fmla="*/ 1509713 h 1743075"/>
              <a:gd name="connsiteX16" fmla="*/ 3557587 w 6176962"/>
              <a:gd name="connsiteY16" fmla="*/ 1509713 h 1743075"/>
              <a:gd name="connsiteX17" fmla="*/ 3557587 w 6176962"/>
              <a:gd name="connsiteY17" fmla="*/ 1490663 h 1743075"/>
              <a:gd name="connsiteX18" fmla="*/ 3424237 w 6176962"/>
              <a:gd name="connsiteY18" fmla="*/ 1490663 h 1743075"/>
              <a:gd name="connsiteX19" fmla="*/ 3424237 w 6176962"/>
              <a:gd name="connsiteY19" fmla="*/ 1457325 h 1743075"/>
              <a:gd name="connsiteX20" fmla="*/ 3281362 w 6176962"/>
              <a:gd name="connsiteY20" fmla="*/ 1457325 h 1743075"/>
              <a:gd name="connsiteX21" fmla="*/ 3281362 w 6176962"/>
              <a:gd name="connsiteY21" fmla="*/ 1428750 h 1743075"/>
              <a:gd name="connsiteX22" fmla="*/ 3157537 w 6176962"/>
              <a:gd name="connsiteY22" fmla="*/ 1428750 h 1743075"/>
              <a:gd name="connsiteX23" fmla="*/ 3157537 w 6176962"/>
              <a:gd name="connsiteY23" fmla="*/ 1404938 h 1743075"/>
              <a:gd name="connsiteX24" fmla="*/ 3067050 w 6176962"/>
              <a:gd name="connsiteY24" fmla="*/ 1404938 h 1743075"/>
              <a:gd name="connsiteX25" fmla="*/ 3067050 w 6176962"/>
              <a:gd name="connsiteY25" fmla="*/ 1385888 h 1743075"/>
              <a:gd name="connsiteX26" fmla="*/ 2971800 w 6176962"/>
              <a:gd name="connsiteY26" fmla="*/ 1385888 h 1743075"/>
              <a:gd name="connsiteX27" fmla="*/ 2971800 w 6176962"/>
              <a:gd name="connsiteY27" fmla="*/ 1333500 h 1743075"/>
              <a:gd name="connsiteX28" fmla="*/ 2776537 w 6176962"/>
              <a:gd name="connsiteY28" fmla="*/ 1333500 h 1743075"/>
              <a:gd name="connsiteX29" fmla="*/ 2776537 w 6176962"/>
              <a:gd name="connsiteY29" fmla="*/ 1304925 h 1743075"/>
              <a:gd name="connsiteX30" fmla="*/ 2652712 w 6176962"/>
              <a:gd name="connsiteY30" fmla="*/ 1304925 h 1743075"/>
              <a:gd name="connsiteX31" fmla="*/ 2662237 w 6176962"/>
              <a:gd name="connsiteY31" fmla="*/ 1295400 h 1743075"/>
              <a:gd name="connsiteX32" fmla="*/ 2614612 w 6176962"/>
              <a:gd name="connsiteY32" fmla="*/ 1295400 h 1743075"/>
              <a:gd name="connsiteX33" fmla="*/ 2614612 w 6176962"/>
              <a:gd name="connsiteY33" fmla="*/ 1257300 h 1743075"/>
              <a:gd name="connsiteX34" fmla="*/ 2514600 w 6176962"/>
              <a:gd name="connsiteY34" fmla="*/ 1257300 h 1743075"/>
              <a:gd name="connsiteX35" fmla="*/ 2514600 w 6176962"/>
              <a:gd name="connsiteY35" fmla="*/ 1200150 h 1743075"/>
              <a:gd name="connsiteX36" fmla="*/ 2305050 w 6176962"/>
              <a:gd name="connsiteY36" fmla="*/ 1200150 h 1743075"/>
              <a:gd name="connsiteX37" fmla="*/ 2305050 w 6176962"/>
              <a:gd name="connsiteY37" fmla="*/ 1181100 h 1743075"/>
              <a:gd name="connsiteX38" fmla="*/ 2238375 w 6176962"/>
              <a:gd name="connsiteY38" fmla="*/ 1181100 h 1743075"/>
              <a:gd name="connsiteX39" fmla="*/ 2238375 w 6176962"/>
              <a:gd name="connsiteY39" fmla="*/ 1162050 h 1743075"/>
              <a:gd name="connsiteX40" fmla="*/ 2200275 w 6176962"/>
              <a:gd name="connsiteY40" fmla="*/ 1162050 h 1743075"/>
              <a:gd name="connsiteX41" fmla="*/ 2200275 w 6176962"/>
              <a:gd name="connsiteY41" fmla="*/ 1162050 h 1743075"/>
              <a:gd name="connsiteX42" fmla="*/ 2095500 w 6176962"/>
              <a:gd name="connsiteY42" fmla="*/ 1162050 h 1743075"/>
              <a:gd name="connsiteX43" fmla="*/ 2095500 w 6176962"/>
              <a:gd name="connsiteY43" fmla="*/ 1104900 h 1743075"/>
              <a:gd name="connsiteX44" fmla="*/ 2043112 w 6176962"/>
              <a:gd name="connsiteY44" fmla="*/ 1104900 h 1743075"/>
              <a:gd name="connsiteX45" fmla="*/ 2043112 w 6176962"/>
              <a:gd name="connsiteY45" fmla="*/ 1071563 h 1743075"/>
              <a:gd name="connsiteX46" fmla="*/ 1881187 w 6176962"/>
              <a:gd name="connsiteY46" fmla="*/ 1071563 h 1743075"/>
              <a:gd name="connsiteX47" fmla="*/ 1881187 w 6176962"/>
              <a:gd name="connsiteY47" fmla="*/ 1000125 h 1743075"/>
              <a:gd name="connsiteX48" fmla="*/ 1766887 w 6176962"/>
              <a:gd name="connsiteY48" fmla="*/ 1000125 h 1743075"/>
              <a:gd name="connsiteX49" fmla="*/ 1766887 w 6176962"/>
              <a:gd name="connsiteY49" fmla="*/ 971550 h 1743075"/>
              <a:gd name="connsiteX50" fmla="*/ 1557337 w 6176962"/>
              <a:gd name="connsiteY50" fmla="*/ 971550 h 1743075"/>
              <a:gd name="connsiteX51" fmla="*/ 1590675 w 6176962"/>
              <a:gd name="connsiteY51" fmla="*/ 938212 h 1743075"/>
              <a:gd name="connsiteX52" fmla="*/ 1419225 w 6176962"/>
              <a:gd name="connsiteY52" fmla="*/ 938212 h 1743075"/>
              <a:gd name="connsiteX53" fmla="*/ 1419225 w 6176962"/>
              <a:gd name="connsiteY53" fmla="*/ 938212 h 1743075"/>
              <a:gd name="connsiteX54" fmla="*/ 1381126 w 6176962"/>
              <a:gd name="connsiteY54" fmla="*/ 900113 h 1743075"/>
              <a:gd name="connsiteX55" fmla="*/ 1381126 w 6176962"/>
              <a:gd name="connsiteY55" fmla="*/ 828675 h 1743075"/>
              <a:gd name="connsiteX56" fmla="*/ 1262062 w 6176962"/>
              <a:gd name="connsiteY56" fmla="*/ 828675 h 1743075"/>
              <a:gd name="connsiteX57" fmla="*/ 1262062 w 6176962"/>
              <a:gd name="connsiteY57" fmla="*/ 781050 h 1743075"/>
              <a:gd name="connsiteX58" fmla="*/ 1228725 w 6176962"/>
              <a:gd name="connsiteY58" fmla="*/ 781050 h 1743075"/>
              <a:gd name="connsiteX59" fmla="*/ 1228725 w 6176962"/>
              <a:gd name="connsiteY59" fmla="*/ 738188 h 1743075"/>
              <a:gd name="connsiteX60" fmla="*/ 1114425 w 6176962"/>
              <a:gd name="connsiteY60" fmla="*/ 738188 h 1743075"/>
              <a:gd name="connsiteX61" fmla="*/ 1114425 w 6176962"/>
              <a:gd name="connsiteY61" fmla="*/ 714375 h 1743075"/>
              <a:gd name="connsiteX62" fmla="*/ 1057275 w 6176962"/>
              <a:gd name="connsiteY62" fmla="*/ 714375 h 1743075"/>
              <a:gd name="connsiteX63" fmla="*/ 1057275 w 6176962"/>
              <a:gd name="connsiteY63" fmla="*/ 661988 h 1743075"/>
              <a:gd name="connsiteX64" fmla="*/ 952500 w 6176962"/>
              <a:gd name="connsiteY64" fmla="*/ 661988 h 1743075"/>
              <a:gd name="connsiteX65" fmla="*/ 952500 w 6176962"/>
              <a:gd name="connsiteY65" fmla="*/ 619125 h 1743075"/>
              <a:gd name="connsiteX66" fmla="*/ 842962 w 6176962"/>
              <a:gd name="connsiteY66" fmla="*/ 619125 h 1743075"/>
              <a:gd name="connsiteX67" fmla="*/ 842962 w 6176962"/>
              <a:gd name="connsiteY67" fmla="*/ 595313 h 1743075"/>
              <a:gd name="connsiteX68" fmla="*/ 814387 w 6176962"/>
              <a:gd name="connsiteY68" fmla="*/ 595313 h 1743075"/>
              <a:gd name="connsiteX69" fmla="*/ 814387 w 6176962"/>
              <a:gd name="connsiteY69" fmla="*/ 542925 h 1743075"/>
              <a:gd name="connsiteX70" fmla="*/ 814387 w 6176962"/>
              <a:gd name="connsiteY70" fmla="*/ 542925 h 1743075"/>
              <a:gd name="connsiteX71" fmla="*/ 781050 w 6176962"/>
              <a:gd name="connsiteY71" fmla="*/ 509588 h 1743075"/>
              <a:gd name="connsiteX72" fmla="*/ 719137 w 6176962"/>
              <a:gd name="connsiteY72" fmla="*/ 509588 h 1743075"/>
              <a:gd name="connsiteX73" fmla="*/ 719137 w 6176962"/>
              <a:gd name="connsiteY73" fmla="*/ 471488 h 1743075"/>
              <a:gd name="connsiteX74" fmla="*/ 652462 w 6176962"/>
              <a:gd name="connsiteY74" fmla="*/ 471488 h 1743075"/>
              <a:gd name="connsiteX75" fmla="*/ 652462 w 6176962"/>
              <a:gd name="connsiteY75" fmla="*/ 395288 h 1743075"/>
              <a:gd name="connsiteX76" fmla="*/ 600075 w 6176962"/>
              <a:gd name="connsiteY76" fmla="*/ 395288 h 1743075"/>
              <a:gd name="connsiteX77" fmla="*/ 600075 w 6176962"/>
              <a:gd name="connsiteY77" fmla="*/ 333375 h 1743075"/>
              <a:gd name="connsiteX78" fmla="*/ 490537 w 6176962"/>
              <a:gd name="connsiteY78" fmla="*/ 333375 h 1743075"/>
              <a:gd name="connsiteX79" fmla="*/ 490537 w 6176962"/>
              <a:gd name="connsiteY79" fmla="*/ 285750 h 1743075"/>
              <a:gd name="connsiteX80" fmla="*/ 438150 w 6176962"/>
              <a:gd name="connsiteY80" fmla="*/ 285750 h 1743075"/>
              <a:gd name="connsiteX81" fmla="*/ 438150 w 6176962"/>
              <a:gd name="connsiteY81" fmla="*/ 285750 h 1743075"/>
              <a:gd name="connsiteX82" fmla="*/ 342900 w 6176962"/>
              <a:gd name="connsiteY82" fmla="*/ 252412 h 1743075"/>
              <a:gd name="connsiteX83" fmla="*/ 338137 w 6176962"/>
              <a:gd name="connsiteY83" fmla="*/ 214313 h 1743075"/>
              <a:gd name="connsiteX84" fmla="*/ 261937 w 6176962"/>
              <a:gd name="connsiteY84" fmla="*/ 214313 h 1743075"/>
              <a:gd name="connsiteX85" fmla="*/ 271462 w 6176962"/>
              <a:gd name="connsiteY85" fmla="*/ 204788 h 1743075"/>
              <a:gd name="connsiteX86" fmla="*/ 185737 w 6176962"/>
              <a:gd name="connsiteY86" fmla="*/ 204788 h 1743075"/>
              <a:gd name="connsiteX87" fmla="*/ 185737 w 6176962"/>
              <a:gd name="connsiteY87" fmla="*/ 152400 h 1743075"/>
              <a:gd name="connsiteX88" fmla="*/ 104775 w 6176962"/>
              <a:gd name="connsiteY88" fmla="*/ 152400 h 1743075"/>
              <a:gd name="connsiteX89" fmla="*/ 104775 w 6176962"/>
              <a:gd name="connsiteY89" fmla="*/ 95250 h 1743075"/>
              <a:gd name="connsiteX90" fmla="*/ 71437 w 6176962"/>
              <a:gd name="connsiteY90" fmla="*/ 95250 h 1743075"/>
              <a:gd name="connsiteX91" fmla="*/ 71437 w 6176962"/>
              <a:gd name="connsiteY91" fmla="*/ 52388 h 1743075"/>
              <a:gd name="connsiteX92" fmla="*/ 0 w 6176962"/>
              <a:gd name="connsiteY92" fmla="*/ 52388 h 1743075"/>
              <a:gd name="connsiteX93" fmla="*/ 0 w 6176962"/>
              <a:gd name="connsiteY93" fmla="*/ 0 h 1743075"/>
              <a:gd name="connsiteX0" fmla="*/ 6176962 w 6176962"/>
              <a:gd name="connsiteY0" fmla="*/ 1743075 h 1743075"/>
              <a:gd name="connsiteX1" fmla="*/ 4605337 w 6176962"/>
              <a:gd name="connsiteY1" fmla="*/ 1743075 h 1743075"/>
              <a:gd name="connsiteX2" fmla="*/ 4605337 w 6176962"/>
              <a:gd name="connsiteY2" fmla="*/ 1743075 h 1743075"/>
              <a:gd name="connsiteX3" fmla="*/ 4605337 w 6176962"/>
              <a:gd name="connsiteY3" fmla="*/ 1709738 h 1743075"/>
              <a:gd name="connsiteX4" fmla="*/ 4238625 w 6176962"/>
              <a:gd name="connsiteY4" fmla="*/ 1709738 h 1743075"/>
              <a:gd name="connsiteX5" fmla="*/ 4238625 w 6176962"/>
              <a:gd name="connsiteY5" fmla="*/ 1681163 h 1743075"/>
              <a:gd name="connsiteX6" fmla="*/ 4181475 w 6176962"/>
              <a:gd name="connsiteY6" fmla="*/ 1681163 h 1743075"/>
              <a:gd name="connsiteX7" fmla="*/ 4181475 w 6176962"/>
              <a:gd name="connsiteY7" fmla="*/ 1643063 h 1743075"/>
              <a:gd name="connsiteX8" fmla="*/ 4005262 w 6176962"/>
              <a:gd name="connsiteY8" fmla="*/ 1643063 h 1743075"/>
              <a:gd name="connsiteX9" fmla="*/ 4005262 w 6176962"/>
              <a:gd name="connsiteY9" fmla="*/ 1628775 h 1743075"/>
              <a:gd name="connsiteX10" fmla="*/ 3919537 w 6176962"/>
              <a:gd name="connsiteY10" fmla="*/ 1628775 h 1743075"/>
              <a:gd name="connsiteX11" fmla="*/ 3919537 w 6176962"/>
              <a:gd name="connsiteY11" fmla="*/ 1585913 h 1743075"/>
              <a:gd name="connsiteX12" fmla="*/ 3824287 w 6176962"/>
              <a:gd name="connsiteY12" fmla="*/ 1585913 h 1743075"/>
              <a:gd name="connsiteX13" fmla="*/ 3824287 w 6176962"/>
              <a:gd name="connsiteY13" fmla="*/ 1538288 h 1743075"/>
              <a:gd name="connsiteX14" fmla="*/ 3629025 w 6176962"/>
              <a:gd name="connsiteY14" fmla="*/ 1538288 h 1743075"/>
              <a:gd name="connsiteX15" fmla="*/ 3629025 w 6176962"/>
              <a:gd name="connsiteY15" fmla="*/ 1509713 h 1743075"/>
              <a:gd name="connsiteX16" fmla="*/ 3557587 w 6176962"/>
              <a:gd name="connsiteY16" fmla="*/ 1509713 h 1743075"/>
              <a:gd name="connsiteX17" fmla="*/ 3557587 w 6176962"/>
              <a:gd name="connsiteY17" fmla="*/ 1490663 h 1743075"/>
              <a:gd name="connsiteX18" fmla="*/ 3424237 w 6176962"/>
              <a:gd name="connsiteY18" fmla="*/ 1490663 h 1743075"/>
              <a:gd name="connsiteX19" fmla="*/ 3424237 w 6176962"/>
              <a:gd name="connsiteY19" fmla="*/ 1457325 h 1743075"/>
              <a:gd name="connsiteX20" fmla="*/ 3281362 w 6176962"/>
              <a:gd name="connsiteY20" fmla="*/ 1457325 h 1743075"/>
              <a:gd name="connsiteX21" fmla="*/ 3281362 w 6176962"/>
              <a:gd name="connsiteY21" fmla="*/ 1428750 h 1743075"/>
              <a:gd name="connsiteX22" fmla="*/ 3157537 w 6176962"/>
              <a:gd name="connsiteY22" fmla="*/ 1428750 h 1743075"/>
              <a:gd name="connsiteX23" fmla="*/ 3157537 w 6176962"/>
              <a:gd name="connsiteY23" fmla="*/ 1404938 h 1743075"/>
              <a:gd name="connsiteX24" fmla="*/ 3067050 w 6176962"/>
              <a:gd name="connsiteY24" fmla="*/ 1404938 h 1743075"/>
              <a:gd name="connsiteX25" fmla="*/ 3067050 w 6176962"/>
              <a:gd name="connsiteY25" fmla="*/ 1385888 h 1743075"/>
              <a:gd name="connsiteX26" fmla="*/ 2971800 w 6176962"/>
              <a:gd name="connsiteY26" fmla="*/ 1385888 h 1743075"/>
              <a:gd name="connsiteX27" fmla="*/ 2971800 w 6176962"/>
              <a:gd name="connsiteY27" fmla="*/ 1333500 h 1743075"/>
              <a:gd name="connsiteX28" fmla="*/ 2776537 w 6176962"/>
              <a:gd name="connsiteY28" fmla="*/ 1333500 h 1743075"/>
              <a:gd name="connsiteX29" fmla="*/ 2776537 w 6176962"/>
              <a:gd name="connsiteY29" fmla="*/ 1304925 h 1743075"/>
              <a:gd name="connsiteX30" fmla="*/ 2652712 w 6176962"/>
              <a:gd name="connsiteY30" fmla="*/ 1304925 h 1743075"/>
              <a:gd name="connsiteX31" fmla="*/ 2662237 w 6176962"/>
              <a:gd name="connsiteY31" fmla="*/ 1295400 h 1743075"/>
              <a:gd name="connsiteX32" fmla="*/ 2614612 w 6176962"/>
              <a:gd name="connsiteY32" fmla="*/ 1295400 h 1743075"/>
              <a:gd name="connsiteX33" fmla="*/ 2614612 w 6176962"/>
              <a:gd name="connsiteY33" fmla="*/ 1257300 h 1743075"/>
              <a:gd name="connsiteX34" fmla="*/ 2514600 w 6176962"/>
              <a:gd name="connsiteY34" fmla="*/ 1257300 h 1743075"/>
              <a:gd name="connsiteX35" fmla="*/ 2514600 w 6176962"/>
              <a:gd name="connsiteY35" fmla="*/ 1200150 h 1743075"/>
              <a:gd name="connsiteX36" fmla="*/ 2305050 w 6176962"/>
              <a:gd name="connsiteY36" fmla="*/ 1200150 h 1743075"/>
              <a:gd name="connsiteX37" fmla="*/ 2305050 w 6176962"/>
              <a:gd name="connsiteY37" fmla="*/ 1181100 h 1743075"/>
              <a:gd name="connsiteX38" fmla="*/ 2238375 w 6176962"/>
              <a:gd name="connsiteY38" fmla="*/ 1181100 h 1743075"/>
              <a:gd name="connsiteX39" fmla="*/ 2238375 w 6176962"/>
              <a:gd name="connsiteY39" fmla="*/ 1162050 h 1743075"/>
              <a:gd name="connsiteX40" fmla="*/ 2200275 w 6176962"/>
              <a:gd name="connsiteY40" fmla="*/ 1162050 h 1743075"/>
              <a:gd name="connsiteX41" fmla="*/ 2200275 w 6176962"/>
              <a:gd name="connsiteY41" fmla="*/ 1162050 h 1743075"/>
              <a:gd name="connsiteX42" fmla="*/ 2095500 w 6176962"/>
              <a:gd name="connsiteY42" fmla="*/ 1162050 h 1743075"/>
              <a:gd name="connsiteX43" fmla="*/ 2095500 w 6176962"/>
              <a:gd name="connsiteY43" fmla="*/ 1104900 h 1743075"/>
              <a:gd name="connsiteX44" fmla="*/ 2043112 w 6176962"/>
              <a:gd name="connsiteY44" fmla="*/ 1104900 h 1743075"/>
              <a:gd name="connsiteX45" fmla="*/ 2043112 w 6176962"/>
              <a:gd name="connsiteY45" fmla="*/ 1071563 h 1743075"/>
              <a:gd name="connsiteX46" fmla="*/ 1881187 w 6176962"/>
              <a:gd name="connsiteY46" fmla="*/ 1071563 h 1743075"/>
              <a:gd name="connsiteX47" fmla="*/ 1881187 w 6176962"/>
              <a:gd name="connsiteY47" fmla="*/ 1000125 h 1743075"/>
              <a:gd name="connsiteX48" fmla="*/ 1766887 w 6176962"/>
              <a:gd name="connsiteY48" fmla="*/ 1000125 h 1743075"/>
              <a:gd name="connsiteX49" fmla="*/ 1766887 w 6176962"/>
              <a:gd name="connsiteY49" fmla="*/ 971550 h 1743075"/>
              <a:gd name="connsiteX50" fmla="*/ 1557337 w 6176962"/>
              <a:gd name="connsiteY50" fmla="*/ 971550 h 1743075"/>
              <a:gd name="connsiteX51" fmla="*/ 1590675 w 6176962"/>
              <a:gd name="connsiteY51" fmla="*/ 938212 h 1743075"/>
              <a:gd name="connsiteX52" fmla="*/ 1419225 w 6176962"/>
              <a:gd name="connsiteY52" fmla="*/ 938212 h 1743075"/>
              <a:gd name="connsiteX53" fmla="*/ 1419225 w 6176962"/>
              <a:gd name="connsiteY53" fmla="*/ 938212 h 1743075"/>
              <a:gd name="connsiteX54" fmla="*/ 1381126 w 6176962"/>
              <a:gd name="connsiteY54" fmla="*/ 900113 h 1743075"/>
              <a:gd name="connsiteX55" fmla="*/ 1381126 w 6176962"/>
              <a:gd name="connsiteY55" fmla="*/ 828675 h 1743075"/>
              <a:gd name="connsiteX56" fmla="*/ 1262062 w 6176962"/>
              <a:gd name="connsiteY56" fmla="*/ 828675 h 1743075"/>
              <a:gd name="connsiteX57" fmla="*/ 1262062 w 6176962"/>
              <a:gd name="connsiteY57" fmla="*/ 781050 h 1743075"/>
              <a:gd name="connsiteX58" fmla="*/ 1228725 w 6176962"/>
              <a:gd name="connsiteY58" fmla="*/ 781050 h 1743075"/>
              <a:gd name="connsiteX59" fmla="*/ 1228725 w 6176962"/>
              <a:gd name="connsiteY59" fmla="*/ 738188 h 1743075"/>
              <a:gd name="connsiteX60" fmla="*/ 1114425 w 6176962"/>
              <a:gd name="connsiteY60" fmla="*/ 738188 h 1743075"/>
              <a:gd name="connsiteX61" fmla="*/ 1114425 w 6176962"/>
              <a:gd name="connsiteY61" fmla="*/ 714375 h 1743075"/>
              <a:gd name="connsiteX62" fmla="*/ 1057275 w 6176962"/>
              <a:gd name="connsiteY62" fmla="*/ 714375 h 1743075"/>
              <a:gd name="connsiteX63" fmla="*/ 1057275 w 6176962"/>
              <a:gd name="connsiteY63" fmla="*/ 661988 h 1743075"/>
              <a:gd name="connsiteX64" fmla="*/ 952500 w 6176962"/>
              <a:gd name="connsiteY64" fmla="*/ 661988 h 1743075"/>
              <a:gd name="connsiteX65" fmla="*/ 952500 w 6176962"/>
              <a:gd name="connsiteY65" fmla="*/ 619125 h 1743075"/>
              <a:gd name="connsiteX66" fmla="*/ 842962 w 6176962"/>
              <a:gd name="connsiteY66" fmla="*/ 619125 h 1743075"/>
              <a:gd name="connsiteX67" fmla="*/ 842962 w 6176962"/>
              <a:gd name="connsiteY67" fmla="*/ 595313 h 1743075"/>
              <a:gd name="connsiteX68" fmla="*/ 814387 w 6176962"/>
              <a:gd name="connsiteY68" fmla="*/ 595313 h 1743075"/>
              <a:gd name="connsiteX69" fmla="*/ 814387 w 6176962"/>
              <a:gd name="connsiteY69" fmla="*/ 542925 h 1743075"/>
              <a:gd name="connsiteX70" fmla="*/ 814387 w 6176962"/>
              <a:gd name="connsiteY70" fmla="*/ 542925 h 1743075"/>
              <a:gd name="connsiteX71" fmla="*/ 781050 w 6176962"/>
              <a:gd name="connsiteY71" fmla="*/ 509588 h 1743075"/>
              <a:gd name="connsiteX72" fmla="*/ 719137 w 6176962"/>
              <a:gd name="connsiteY72" fmla="*/ 509588 h 1743075"/>
              <a:gd name="connsiteX73" fmla="*/ 719137 w 6176962"/>
              <a:gd name="connsiteY73" fmla="*/ 471488 h 1743075"/>
              <a:gd name="connsiteX74" fmla="*/ 652462 w 6176962"/>
              <a:gd name="connsiteY74" fmla="*/ 471488 h 1743075"/>
              <a:gd name="connsiteX75" fmla="*/ 652462 w 6176962"/>
              <a:gd name="connsiteY75" fmla="*/ 395288 h 1743075"/>
              <a:gd name="connsiteX76" fmla="*/ 600075 w 6176962"/>
              <a:gd name="connsiteY76" fmla="*/ 395288 h 1743075"/>
              <a:gd name="connsiteX77" fmla="*/ 600075 w 6176962"/>
              <a:gd name="connsiteY77" fmla="*/ 333375 h 1743075"/>
              <a:gd name="connsiteX78" fmla="*/ 490537 w 6176962"/>
              <a:gd name="connsiteY78" fmla="*/ 333375 h 1743075"/>
              <a:gd name="connsiteX79" fmla="*/ 490537 w 6176962"/>
              <a:gd name="connsiteY79" fmla="*/ 285750 h 1743075"/>
              <a:gd name="connsiteX80" fmla="*/ 438150 w 6176962"/>
              <a:gd name="connsiteY80" fmla="*/ 285750 h 1743075"/>
              <a:gd name="connsiteX81" fmla="*/ 438150 w 6176962"/>
              <a:gd name="connsiteY81" fmla="*/ 252412 h 1743075"/>
              <a:gd name="connsiteX82" fmla="*/ 342900 w 6176962"/>
              <a:gd name="connsiteY82" fmla="*/ 252412 h 1743075"/>
              <a:gd name="connsiteX83" fmla="*/ 338137 w 6176962"/>
              <a:gd name="connsiteY83" fmla="*/ 214313 h 1743075"/>
              <a:gd name="connsiteX84" fmla="*/ 261937 w 6176962"/>
              <a:gd name="connsiteY84" fmla="*/ 214313 h 1743075"/>
              <a:gd name="connsiteX85" fmla="*/ 271462 w 6176962"/>
              <a:gd name="connsiteY85" fmla="*/ 204788 h 1743075"/>
              <a:gd name="connsiteX86" fmla="*/ 185737 w 6176962"/>
              <a:gd name="connsiteY86" fmla="*/ 204788 h 1743075"/>
              <a:gd name="connsiteX87" fmla="*/ 185737 w 6176962"/>
              <a:gd name="connsiteY87" fmla="*/ 152400 h 1743075"/>
              <a:gd name="connsiteX88" fmla="*/ 104775 w 6176962"/>
              <a:gd name="connsiteY88" fmla="*/ 152400 h 1743075"/>
              <a:gd name="connsiteX89" fmla="*/ 104775 w 6176962"/>
              <a:gd name="connsiteY89" fmla="*/ 95250 h 1743075"/>
              <a:gd name="connsiteX90" fmla="*/ 71437 w 6176962"/>
              <a:gd name="connsiteY90" fmla="*/ 95250 h 1743075"/>
              <a:gd name="connsiteX91" fmla="*/ 71437 w 6176962"/>
              <a:gd name="connsiteY91" fmla="*/ 52388 h 1743075"/>
              <a:gd name="connsiteX92" fmla="*/ 0 w 6176962"/>
              <a:gd name="connsiteY92" fmla="*/ 52388 h 1743075"/>
              <a:gd name="connsiteX93" fmla="*/ 0 w 6176962"/>
              <a:gd name="connsiteY93" fmla="*/ 0 h 1743075"/>
              <a:gd name="connsiteX0" fmla="*/ 6176962 w 6176962"/>
              <a:gd name="connsiteY0" fmla="*/ 1743075 h 1743075"/>
              <a:gd name="connsiteX1" fmla="*/ 4605337 w 6176962"/>
              <a:gd name="connsiteY1" fmla="*/ 1743075 h 1743075"/>
              <a:gd name="connsiteX2" fmla="*/ 4605337 w 6176962"/>
              <a:gd name="connsiteY2" fmla="*/ 1743075 h 1743075"/>
              <a:gd name="connsiteX3" fmla="*/ 4605337 w 6176962"/>
              <a:gd name="connsiteY3" fmla="*/ 1709738 h 1743075"/>
              <a:gd name="connsiteX4" fmla="*/ 4238625 w 6176962"/>
              <a:gd name="connsiteY4" fmla="*/ 1709738 h 1743075"/>
              <a:gd name="connsiteX5" fmla="*/ 4238625 w 6176962"/>
              <a:gd name="connsiteY5" fmla="*/ 1681163 h 1743075"/>
              <a:gd name="connsiteX6" fmla="*/ 4181475 w 6176962"/>
              <a:gd name="connsiteY6" fmla="*/ 1681163 h 1743075"/>
              <a:gd name="connsiteX7" fmla="*/ 4181475 w 6176962"/>
              <a:gd name="connsiteY7" fmla="*/ 1643063 h 1743075"/>
              <a:gd name="connsiteX8" fmla="*/ 4005262 w 6176962"/>
              <a:gd name="connsiteY8" fmla="*/ 1643063 h 1743075"/>
              <a:gd name="connsiteX9" fmla="*/ 4005262 w 6176962"/>
              <a:gd name="connsiteY9" fmla="*/ 1628775 h 1743075"/>
              <a:gd name="connsiteX10" fmla="*/ 3919537 w 6176962"/>
              <a:gd name="connsiteY10" fmla="*/ 1628775 h 1743075"/>
              <a:gd name="connsiteX11" fmla="*/ 3919537 w 6176962"/>
              <a:gd name="connsiteY11" fmla="*/ 1585913 h 1743075"/>
              <a:gd name="connsiteX12" fmla="*/ 3824287 w 6176962"/>
              <a:gd name="connsiteY12" fmla="*/ 1585913 h 1743075"/>
              <a:gd name="connsiteX13" fmla="*/ 3824287 w 6176962"/>
              <a:gd name="connsiteY13" fmla="*/ 1538288 h 1743075"/>
              <a:gd name="connsiteX14" fmla="*/ 3629025 w 6176962"/>
              <a:gd name="connsiteY14" fmla="*/ 1538288 h 1743075"/>
              <a:gd name="connsiteX15" fmla="*/ 3629025 w 6176962"/>
              <a:gd name="connsiteY15" fmla="*/ 1509713 h 1743075"/>
              <a:gd name="connsiteX16" fmla="*/ 3557587 w 6176962"/>
              <a:gd name="connsiteY16" fmla="*/ 1509713 h 1743075"/>
              <a:gd name="connsiteX17" fmla="*/ 3557587 w 6176962"/>
              <a:gd name="connsiteY17" fmla="*/ 1490663 h 1743075"/>
              <a:gd name="connsiteX18" fmla="*/ 3424237 w 6176962"/>
              <a:gd name="connsiteY18" fmla="*/ 1490663 h 1743075"/>
              <a:gd name="connsiteX19" fmla="*/ 3424237 w 6176962"/>
              <a:gd name="connsiteY19" fmla="*/ 1457325 h 1743075"/>
              <a:gd name="connsiteX20" fmla="*/ 3281362 w 6176962"/>
              <a:gd name="connsiteY20" fmla="*/ 1457325 h 1743075"/>
              <a:gd name="connsiteX21" fmla="*/ 3281362 w 6176962"/>
              <a:gd name="connsiteY21" fmla="*/ 1428750 h 1743075"/>
              <a:gd name="connsiteX22" fmla="*/ 3157537 w 6176962"/>
              <a:gd name="connsiteY22" fmla="*/ 1428750 h 1743075"/>
              <a:gd name="connsiteX23" fmla="*/ 3157537 w 6176962"/>
              <a:gd name="connsiteY23" fmla="*/ 1404938 h 1743075"/>
              <a:gd name="connsiteX24" fmla="*/ 3067050 w 6176962"/>
              <a:gd name="connsiteY24" fmla="*/ 1404938 h 1743075"/>
              <a:gd name="connsiteX25" fmla="*/ 3067050 w 6176962"/>
              <a:gd name="connsiteY25" fmla="*/ 1385888 h 1743075"/>
              <a:gd name="connsiteX26" fmla="*/ 2971800 w 6176962"/>
              <a:gd name="connsiteY26" fmla="*/ 1385888 h 1743075"/>
              <a:gd name="connsiteX27" fmla="*/ 2971800 w 6176962"/>
              <a:gd name="connsiteY27" fmla="*/ 1333500 h 1743075"/>
              <a:gd name="connsiteX28" fmla="*/ 2776537 w 6176962"/>
              <a:gd name="connsiteY28" fmla="*/ 1333500 h 1743075"/>
              <a:gd name="connsiteX29" fmla="*/ 2776537 w 6176962"/>
              <a:gd name="connsiteY29" fmla="*/ 1304925 h 1743075"/>
              <a:gd name="connsiteX30" fmla="*/ 2652712 w 6176962"/>
              <a:gd name="connsiteY30" fmla="*/ 1304925 h 1743075"/>
              <a:gd name="connsiteX31" fmla="*/ 2662237 w 6176962"/>
              <a:gd name="connsiteY31" fmla="*/ 1295400 h 1743075"/>
              <a:gd name="connsiteX32" fmla="*/ 2614612 w 6176962"/>
              <a:gd name="connsiteY32" fmla="*/ 1295400 h 1743075"/>
              <a:gd name="connsiteX33" fmla="*/ 2614612 w 6176962"/>
              <a:gd name="connsiteY33" fmla="*/ 1257300 h 1743075"/>
              <a:gd name="connsiteX34" fmla="*/ 2514600 w 6176962"/>
              <a:gd name="connsiteY34" fmla="*/ 1257300 h 1743075"/>
              <a:gd name="connsiteX35" fmla="*/ 2514600 w 6176962"/>
              <a:gd name="connsiteY35" fmla="*/ 1200150 h 1743075"/>
              <a:gd name="connsiteX36" fmla="*/ 2305050 w 6176962"/>
              <a:gd name="connsiteY36" fmla="*/ 1200150 h 1743075"/>
              <a:gd name="connsiteX37" fmla="*/ 2305050 w 6176962"/>
              <a:gd name="connsiteY37" fmla="*/ 1181100 h 1743075"/>
              <a:gd name="connsiteX38" fmla="*/ 2238375 w 6176962"/>
              <a:gd name="connsiteY38" fmla="*/ 1181100 h 1743075"/>
              <a:gd name="connsiteX39" fmla="*/ 2238375 w 6176962"/>
              <a:gd name="connsiteY39" fmla="*/ 1162050 h 1743075"/>
              <a:gd name="connsiteX40" fmla="*/ 2200275 w 6176962"/>
              <a:gd name="connsiteY40" fmla="*/ 1162050 h 1743075"/>
              <a:gd name="connsiteX41" fmla="*/ 2200275 w 6176962"/>
              <a:gd name="connsiteY41" fmla="*/ 1162050 h 1743075"/>
              <a:gd name="connsiteX42" fmla="*/ 2095500 w 6176962"/>
              <a:gd name="connsiteY42" fmla="*/ 1162050 h 1743075"/>
              <a:gd name="connsiteX43" fmla="*/ 2095500 w 6176962"/>
              <a:gd name="connsiteY43" fmla="*/ 1104900 h 1743075"/>
              <a:gd name="connsiteX44" fmla="*/ 2043112 w 6176962"/>
              <a:gd name="connsiteY44" fmla="*/ 1104900 h 1743075"/>
              <a:gd name="connsiteX45" fmla="*/ 2043112 w 6176962"/>
              <a:gd name="connsiteY45" fmla="*/ 1071563 h 1743075"/>
              <a:gd name="connsiteX46" fmla="*/ 1881187 w 6176962"/>
              <a:gd name="connsiteY46" fmla="*/ 1071563 h 1743075"/>
              <a:gd name="connsiteX47" fmla="*/ 1881187 w 6176962"/>
              <a:gd name="connsiteY47" fmla="*/ 1000125 h 1743075"/>
              <a:gd name="connsiteX48" fmla="*/ 1766887 w 6176962"/>
              <a:gd name="connsiteY48" fmla="*/ 1000125 h 1743075"/>
              <a:gd name="connsiteX49" fmla="*/ 1766887 w 6176962"/>
              <a:gd name="connsiteY49" fmla="*/ 971550 h 1743075"/>
              <a:gd name="connsiteX50" fmla="*/ 1557337 w 6176962"/>
              <a:gd name="connsiteY50" fmla="*/ 971550 h 1743075"/>
              <a:gd name="connsiteX51" fmla="*/ 1557337 w 6176962"/>
              <a:gd name="connsiteY51" fmla="*/ 938212 h 1743075"/>
              <a:gd name="connsiteX52" fmla="*/ 1419225 w 6176962"/>
              <a:gd name="connsiteY52" fmla="*/ 938212 h 1743075"/>
              <a:gd name="connsiteX53" fmla="*/ 1419225 w 6176962"/>
              <a:gd name="connsiteY53" fmla="*/ 938212 h 1743075"/>
              <a:gd name="connsiteX54" fmla="*/ 1381126 w 6176962"/>
              <a:gd name="connsiteY54" fmla="*/ 900113 h 1743075"/>
              <a:gd name="connsiteX55" fmla="*/ 1381126 w 6176962"/>
              <a:gd name="connsiteY55" fmla="*/ 828675 h 1743075"/>
              <a:gd name="connsiteX56" fmla="*/ 1262062 w 6176962"/>
              <a:gd name="connsiteY56" fmla="*/ 828675 h 1743075"/>
              <a:gd name="connsiteX57" fmla="*/ 1262062 w 6176962"/>
              <a:gd name="connsiteY57" fmla="*/ 781050 h 1743075"/>
              <a:gd name="connsiteX58" fmla="*/ 1228725 w 6176962"/>
              <a:gd name="connsiteY58" fmla="*/ 781050 h 1743075"/>
              <a:gd name="connsiteX59" fmla="*/ 1228725 w 6176962"/>
              <a:gd name="connsiteY59" fmla="*/ 738188 h 1743075"/>
              <a:gd name="connsiteX60" fmla="*/ 1114425 w 6176962"/>
              <a:gd name="connsiteY60" fmla="*/ 738188 h 1743075"/>
              <a:gd name="connsiteX61" fmla="*/ 1114425 w 6176962"/>
              <a:gd name="connsiteY61" fmla="*/ 714375 h 1743075"/>
              <a:gd name="connsiteX62" fmla="*/ 1057275 w 6176962"/>
              <a:gd name="connsiteY62" fmla="*/ 714375 h 1743075"/>
              <a:gd name="connsiteX63" fmla="*/ 1057275 w 6176962"/>
              <a:gd name="connsiteY63" fmla="*/ 661988 h 1743075"/>
              <a:gd name="connsiteX64" fmla="*/ 952500 w 6176962"/>
              <a:gd name="connsiteY64" fmla="*/ 661988 h 1743075"/>
              <a:gd name="connsiteX65" fmla="*/ 952500 w 6176962"/>
              <a:gd name="connsiteY65" fmla="*/ 619125 h 1743075"/>
              <a:gd name="connsiteX66" fmla="*/ 842962 w 6176962"/>
              <a:gd name="connsiteY66" fmla="*/ 619125 h 1743075"/>
              <a:gd name="connsiteX67" fmla="*/ 842962 w 6176962"/>
              <a:gd name="connsiteY67" fmla="*/ 595313 h 1743075"/>
              <a:gd name="connsiteX68" fmla="*/ 814387 w 6176962"/>
              <a:gd name="connsiteY68" fmla="*/ 595313 h 1743075"/>
              <a:gd name="connsiteX69" fmla="*/ 814387 w 6176962"/>
              <a:gd name="connsiteY69" fmla="*/ 542925 h 1743075"/>
              <a:gd name="connsiteX70" fmla="*/ 814387 w 6176962"/>
              <a:gd name="connsiteY70" fmla="*/ 542925 h 1743075"/>
              <a:gd name="connsiteX71" fmla="*/ 781050 w 6176962"/>
              <a:gd name="connsiteY71" fmla="*/ 509588 h 1743075"/>
              <a:gd name="connsiteX72" fmla="*/ 719137 w 6176962"/>
              <a:gd name="connsiteY72" fmla="*/ 509588 h 1743075"/>
              <a:gd name="connsiteX73" fmla="*/ 719137 w 6176962"/>
              <a:gd name="connsiteY73" fmla="*/ 471488 h 1743075"/>
              <a:gd name="connsiteX74" fmla="*/ 652462 w 6176962"/>
              <a:gd name="connsiteY74" fmla="*/ 471488 h 1743075"/>
              <a:gd name="connsiteX75" fmla="*/ 652462 w 6176962"/>
              <a:gd name="connsiteY75" fmla="*/ 395288 h 1743075"/>
              <a:gd name="connsiteX76" fmla="*/ 600075 w 6176962"/>
              <a:gd name="connsiteY76" fmla="*/ 395288 h 1743075"/>
              <a:gd name="connsiteX77" fmla="*/ 600075 w 6176962"/>
              <a:gd name="connsiteY77" fmla="*/ 333375 h 1743075"/>
              <a:gd name="connsiteX78" fmla="*/ 490537 w 6176962"/>
              <a:gd name="connsiteY78" fmla="*/ 333375 h 1743075"/>
              <a:gd name="connsiteX79" fmla="*/ 490537 w 6176962"/>
              <a:gd name="connsiteY79" fmla="*/ 285750 h 1743075"/>
              <a:gd name="connsiteX80" fmla="*/ 438150 w 6176962"/>
              <a:gd name="connsiteY80" fmla="*/ 285750 h 1743075"/>
              <a:gd name="connsiteX81" fmla="*/ 438150 w 6176962"/>
              <a:gd name="connsiteY81" fmla="*/ 252412 h 1743075"/>
              <a:gd name="connsiteX82" fmla="*/ 342900 w 6176962"/>
              <a:gd name="connsiteY82" fmla="*/ 252412 h 1743075"/>
              <a:gd name="connsiteX83" fmla="*/ 338137 w 6176962"/>
              <a:gd name="connsiteY83" fmla="*/ 214313 h 1743075"/>
              <a:gd name="connsiteX84" fmla="*/ 261937 w 6176962"/>
              <a:gd name="connsiteY84" fmla="*/ 214313 h 1743075"/>
              <a:gd name="connsiteX85" fmla="*/ 271462 w 6176962"/>
              <a:gd name="connsiteY85" fmla="*/ 204788 h 1743075"/>
              <a:gd name="connsiteX86" fmla="*/ 185737 w 6176962"/>
              <a:gd name="connsiteY86" fmla="*/ 204788 h 1743075"/>
              <a:gd name="connsiteX87" fmla="*/ 185737 w 6176962"/>
              <a:gd name="connsiteY87" fmla="*/ 152400 h 1743075"/>
              <a:gd name="connsiteX88" fmla="*/ 104775 w 6176962"/>
              <a:gd name="connsiteY88" fmla="*/ 152400 h 1743075"/>
              <a:gd name="connsiteX89" fmla="*/ 104775 w 6176962"/>
              <a:gd name="connsiteY89" fmla="*/ 95250 h 1743075"/>
              <a:gd name="connsiteX90" fmla="*/ 71437 w 6176962"/>
              <a:gd name="connsiteY90" fmla="*/ 95250 h 1743075"/>
              <a:gd name="connsiteX91" fmla="*/ 71437 w 6176962"/>
              <a:gd name="connsiteY91" fmla="*/ 52388 h 1743075"/>
              <a:gd name="connsiteX92" fmla="*/ 0 w 6176962"/>
              <a:gd name="connsiteY92" fmla="*/ 52388 h 1743075"/>
              <a:gd name="connsiteX93" fmla="*/ 0 w 6176962"/>
              <a:gd name="connsiteY93" fmla="*/ 0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6176962" h="1743075">
                <a:moveTo>
                  <a:pt x="6176962" y="1743075"/>
                </a:moveTo>
                <a:lnTo>
                  <a:pt x="4605337" y="1743075"/>
                </a:lnTo>
                <a:lnTo>
                  <a:pt x="4605337" y="1743075"/>
                </a:lnTo>
                <a:lnTo>
                  <a:pt x="4605337" y="1709738"/>
                </a:lnTo>
                <a:lnTo>
                  <a:pt x="4238625" y="1709738"/>
                </a:lnTo>
                <a:lnTo>
                  <a:pt x="4238625" y="1681163"/>
                </a:lnTo>
                <a:lnTo>
                  <a:pt x="4181475" y="1681163"/>
                </a:lnTo>
                <a:lnTo>
                  <a:pt x="4181475" y="1643063"/>
                </a:lnTo>
                <a:lnTo>
                  <a:pt x="4005262" y="1643063"/>
                </a:lnTo>
                <a:lnTo>
                  <a:pt x="4005262" y="1628775"/>
                </a:lnTo>
                <a:lnTo>
                  <a:pt x="3919537" y="1628775"/>
                </a:lnTo>
                <a:lnTo>
                  <a:pt x="3919537" y="1585913"/>
                </a:lnTo>
                <a:lnTo>
                  <a:pt x="3824287" y="1585913"/>
                </a:lnTo>
                <a:lnTo>
                  <a:pt x="3824287" y="1538288"/>
                </a:lnTo>
                <a:lnTo>
                  <a:pt x="3629025" y="1538288"/>
                </a:lnTo>
                <a:lnTo>
                  <a:pt x="3629025" y="1509713"/>
                </a:lnTo>
                <a:lnTo>
                  <a:pt x="3557587" y="1509713"/>
                </a:lnTo>
                <a:lnTo>
                  <a:pt x="3557587" y="1490663"/>
                </a:lnTo>
                <a:lnTo>
                  <a:pt x="3424237" y="1490663"/>
                </a:lnTo>
                <a:lnTo>
                  <a:pt x="3424237" y="1457325"/>
                </a:lnTo>
                <a:lnTo>
                  <a:pt x="3281362" y="1457325"/>
                </a:lnTo>
                <a:lnTo>
                  <a:pt x="3281362" y="1428750"/>
                </a:lnTo>
                <a:lnTo>
                  <a:pt x="3157537" y="1428750"/>
                </a:lnTo>
                <a:lnTo>
                  <a:pt x="3157537" y="1404938"/>
                </a:lnTo>
                <a:lnTo>
                  <a:pt x="3067050" y="1404938"/>
                </a:lnTo>
                <a:lnTo>
                  <a:pt x="3067050" y="1385888"/>
                </a:lnTo>
                <a:lnTo>
                  <a:pt x="2971800" y="1385888"/>
                </a:lnTo>
                <a:lnTo>
                  <a:pt x="2971800" y="1333500"/>
                </a:lnTo>
                <a:lnTo>
                  <a:pt x="2776537" y="1333500"/>
                </a:lnTo>
                <a:lnTo>
                  <a:pt x="2776537" y="1304925"/>
                </a:lnTo>
                <a:lnTo>
                  <a:pt x="2652712" y="1304925"/>
                </a:lnTo>
                <a:lnTo>
                  <a:pt x="2662237" y="1295400"/>
                </a:lnTo>
                <a:lnTo>
                  <a:pt x="2614612" y="1295400"/>
                </a:lnTo>
                <a:lnTo>
                  <a:pt x="2614612" y="1257300"/>
                </a:lnTo>
                <a:lnTo>
                  <a:pt x="2514600" y="1257300"/>
                </a:lnTo>
                <a:lnTo>
                  <a:pt x="2514600" y="1200150"/>
                </a:lnTo>
                <a:lnTo>
                  <a:pt x="2305050" y="1200150"/>
                </a:lnTo>
                <a:lnTo>
                  <a:pt x="2305050" y="1181100"/>
                </a:lnTo>
                <a:lnTo>
                  <a:pt x="2238375" y="1181100"/>
                </a:lnTo>
                <a:lnTo>
                  <a:pt x="2238375" y="1162050"/>
                </a:lnTo>
                <a:lnTo>
                  <a:pt x="2200275" y="1162050"/>
                </a:lnTo>
                <a:lnTo>
                  <a:pt x="2200275" y="1162050"/>
                </a:lnTo>
                <a:lnTo>
                  <a:pt x="2095500" y="1162050"/>
                </a:lnTo>
                <a:lnTo>
                  <a:pt x="2095500" y="1104900"/>
                </a:lnTo>
                <a:lnTo>
                  <a:pt x="2043112" y="1104900"/>
                </a:lnTo>
                <a:lnTo>
                  <a:pt x="2043112" y="1071563"/>
                </a:lnTo>
                <a:lnTo>
                  <a:pt x="1881187" y="1071563"/>
                </a:lnTo>
                <a:lnTo>
                  <a:pt x="1881187" y="1000125"/>
                </a:lnTo>
                <a:lnTo>
                  <a:pt x="1766887" y="1000125"/>
                </a:lnTo>
                <a:lnTo>
                  <a:pt x="1766887" y="971550"/>
                </a:lnTo>
                <a:lnTo>
                  <a:pt x="1557337" y="971550"/>
                </a:lnTo>
                <a:lnTo>
                  <a:pt x="1557337" y="938212"/>
                </a:lnTo>
                <a:lnTo>
                  <a:pt x="1419225" y="938212"/>
                </a:lnTo>
                <a:lnTo>
                  <a:pt x="1419225" y="938212"/>
                </a:lnTo>
                <a:lnTo>
                  <a:pt x="1381126" y="900113"/>
                </a:lnTo>
                <a:lnTo>
                  <a:pt x="1381126" y="828675"/>
                </a:lnTo>
                <a:lnTo>
                  <a:pt x="1262062" y="828675"/>
                </a:lnTo>
                <a:lnTo>
                  <a:pt x="1262062" y="781050"/>
                </a:lnTo>
                <a:lnTo>
                  <a:pt x="1228725" y="781050"/>
                </a:lnTo>
                <a:lnTo>
                  <a:pt x="1228725" y="738188"/>
                </a:lnTo>
                <a:lnTo>
                  <a:pt x="1114425" y="738188"/>
                </a:lnTo>
                <a:lnTo>
                  <a:pt x="1114425" y="714375"/>
                </a:lnTo>
                <a:lnTo>
                  <a:pt x="1057275" y="714375"/>
                </a:lnTo>
                <a:lnTo>
                  <a:pt x="1057275" y="661988"/>
                </a:lnTo>
                <a:lnTo>
                  <a:pt x="952500" y="661988"/>
                </a:lnTo>
                <a:lnTo>
                  <a:pt x="952500" y="619125"/>
                </a:lnTo>
                <a:lnTo>
                  <a:pt x="842962" y="619125"/>
                </a:lnTo>
                <a:lnTo>
                  <a:pt x="842962" y="595313"/>
                </a:lnTo>
                <a:lnTo>
                  <a:pt x="814387" y="595313"/>
                </a:lnTo>
                <a:lnTo>
                  <a:pt x="814387" y="542925"/>
                </a:lnTo>
                <a:lnTo>
                  <a:pt x="814387" y="542925"/>
                </a:lnTo>
                <a:lnTo>
                  <a:pt x="781050" y="509588"/>
                </a:lnTo>
                <a:lnTo>
                  <a:pt x="719137" y="509588"/>
                </a:lnTo>
                <a:lnTo>
                  <a:pt x="719137" y="471488"/>
                </a:lnTo>
                <a:lnTo>
                  <a:pt x="652462" y="471488"/>
                </a:lnTo>
                <a:lnTo>
                  <a:pt x="652462" y="395288"/>
                </a:lnTo>
                <a:lnTo>
                  <a:pt x="600075" y="395288"/>
                </a:lnTo>
                <a:lnTo>
                  <a:pt x="600075" y="333375"/>
                </a:lnTo>
                <a:lnTo>
                  <a:pt x="490537" y="333375"/>
                </a:lnTo>
                <a:lnTo>
                  <a:pt x="490537" y="285750"/>
                </a:lnTo>
                <a:cubicBezTo>
                  <a:pt x="473075" y="285750"/>
                  <a:pt x="446881" y="291306"/>
                  <a:pt x="438150" y="285750"/>
                </a:cubicBezTo>
                <a:cubicBezTo>
                  <a:pt x="429419" y="280194"/>
                  <a:pt x="438150" y="263525"/>
                  <a:pt x="438150" y="252412"/>
                </a:cubicBezTo>
                <a:lnTo>
                  <a:pt x="342900" y="252412"/>
                </a:lnTo>
                <a:lnTo>
                  <a:pt x="338137" y="214313"/>
                </a:lnTo>
                <a:lnTo>
                  <a:pt x="261937" y="214313"/>
                </a:lnTo>
                <a:lnTo>
                  <a:pt x="271462" y="204788"/>
                </a:lnTo>
                <a:lnTo>
                  <a:pt x="185737" y="204788"/>
                </a:lnTo>
                <a:lnTo>
                  <a:pt x="185737" y="152400"/>
                </a:lnTo>
                <a:lnTo>
                  <a:pt x="104775" y="152400"/>
                </a:lnTo>
                <a:lnTo>
                  <a:pt x="104775" y="95250"/>
                </a:lnTo>
                <a:lnTo>
                  <a:pt x="71437" y="95250"/>
                </a:lnTo>
                <a:lnTo>
                  <a:pt x="71437" y="52388"/>
                </a:lnTo>
                <a:lnTo>
                  <a:pt x="0" y="52388"/>
                </a:lnTo>
                <a:lnTo>
                  <a:pt x="0" y="0"/>
                </a:lnTo>
              </a:path>
            </a:pathLst>
          </a:custGeom>
          <a:noFill/>
          <a:ln w="28575">
            <a:solidFill>
              <a:schemeClr val="accent3"/>
            </a:solidFill>
            <a:miter lim="800000"/>
            <a:headEnd/>
            <a:tailEnd/>
          </a:ln>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nvGrpSpPr>
          <p:cNvPr id="51" name="Group 50">
            <a:extLst>
              <a:ext uri="{FF2B5EF4-FFF2-40B4-BE49-F238E27FC236}">
                <a16:creationId xmlns:a16="http://schemas.microsoft.com/office/drawing/2014/main" id="{540719C2-320A-4326-A9AC-3EBCF7125623}"/>
              </a:ext>
            </a:extLst>
          </p:cNvPr>
          <p:cNvGrpSpPr/>
          <p:nvPr/>
        </p:nvGrpSpPr>
        <p:grpSpPr>
          <a:xfrm>
            <a:off x="7213990" y="3209206"/>
            <a:ext cx="80186" cy="1972566"/>
            <a:chOff x="7418282" y="2121385"/>
            <a:chExt cx="45199" cy="1972566"/>
          </a:xfrm>
        </p:grpSpPr>
        <p:cxnSp>
          <p:nvCxnSpPr>
            <p:cNvPr id="184" name="Straight Connector 183">
              <a:extLst>
                <a:ext uri="{FF2B5EF4-FFF2-40B4-BE49-F238E27FC236}">
                  <a16:creationId xmlns:a16="http://schemas.microsoft.com/office/drawing/2014/main" id="{F91EFE3B-E7C3-434A-B7B2-36FA73033751}"/>
                </a:ext>
              </a:extLst>
            </p:cNvPr>
            <p:cNvCxnSpPr/>
            <p:nvPr/>
          </p:nvCxnSpPr>
          <p:spPr bwMode="auto">
            <a:xfrm flipH="1">
              <a:off x="7418282" y="2175425"/>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3786833D-B483-4807-AE1F-B7AB38FAE019}"/>
                </a:ext>
              </a:extLst>
            </p:cNvPr>
            <p:cNvCxnSpPr/>
            <p:nvPr/>
          </p:nvCxnSpPr>
          <p:spPr bwMode="auto">
            <a:xfrm flipH="1">
              <a:off x="7418282" y="2367277"/>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1F52AB49-2F7B-4FCA-968F-85D18614DEA8}"/>
                </a:ext>
              </a:extLst>
            </p:cNvPr>
            <p:cNvCxnSpPr/>
            <p:nvPr/>
          </p:nvCxnSpPr>
          <p:spPr bwMode="auto">
            <a:xfrm flipH="1">
              <a:off x="7418282" y="2559130"/>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BB81068F-DD10-46EA-8615-5A1A11EBFD80}"/>
                </a:ext>
              </a:extLst>
            </p:cNvPr>
            <p:cNvCxnSpPr/>
            <p:nvPr/>
          </p:nvCxnSpPr>
          <p:spPr bwMode="auto">
            <a:xfrm flipH="1">
              <a:off x="7418282" y="2750983"/>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4D4AA0C0-11A5-4944-9002-532234685CB8}"/>
                </a:ext>
              </a:extLst>
            </p:cNvPr>
            <p:cNvCxnSpPr/>
            <p:nvPr/>
          </p:nvCxnSpPr>
          <p:spPr bwMode="auto">
            <a:xfrm flipH="1">
              <a:off x="7418282" y="2942836"/>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1524127F-191B-43D3-9C68-2CC7E914D230}"/>
                </a:ext>
              </a:extLst>
            </p:cNvPr>
            <p:cNvCxnSpPr/>
            <p:nvPr/>
          </p:nvCxnSpPr>
          <p:spPr bwMode="auto">
            <a:xfrm flipH="1">
              <a:off x="7418282" y="3134689"/>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14A2D76E-8A84-4E1B-AE34-89F6B6122D8C}"/>
                </a:ext>
              </a:extLst>
            </p:cNvPr>
            <p:cNvCxnSpPr/>
            <p:nvPr/>
          </p:nvCxnSpPr>
          <p:spPr bwMode="auto">
            <a:xfrm flipH="1">
              <a:off x="7418282" y="3326542"/>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BEDE637F-F6A0-4824-856A-749FDA811257}"/>
                </a:ext>
              </a:extLst>
            </p:cNvPr>
            <p:cNvCxnSpPr/>
            <p:nvPr/>
          </p:nvCxnSpPr>
          <p:spPr bwMode="auto">
            <a:xfrm flipH="1">
              <a:off x="7418282" y="3518395"/>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26663E3D-323F-492C-BE76-ED7990357C51}"/>
                </a:ext>
              </a:extLst>
            </p:cNvPr>
            <p:cNvCxnSpPr/>
            <p:nvPr/>
          </p:nvCxnSpPr>
          <p:spPr bwMode="auto">
            <a:xfrm flipH="1">
              <a:off x="7418282" y="3710248"/>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1DE4EB3F-6FDB-47D7-8115-854FAECCE095}"/>
                </a:ext>
              </a:extLst>
            </p:cNvPr>
            <p:cNvCxnSpPr/>
            <p:nvPr/>
          </p:nvCxnSpPr>
          <p:spPr bwMode="auto">
            <a:xfrm flipH="1">
              <a:off x="7418282" y="3902101"/>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F7A07C7E-8FF9-4394-B3F9-8E1D2F72EAB4}"/>
                </a:ext>
              </a:extLst>
            </p:cNvPr>
            <p:cNvCxnSpPr/>
            <p:nvPr/>
          </p:nvCxnSpPr>
          <p:spPr bwMode="auto">
            <a:xfrm flipH="1">
              <a:off x="7418282" y="4093951"/>
              <a:ext cx="39187" cy="0"/>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F88AF0E9-5B95-4117-A723-BFA8CFF5212C}"/>
                </a:ext>
              </a:extLst>
            </p:cNvPr>
            <p:cNvCxnSpPr/>
            <p:nvPr/>
          </p:nvCxnSpPr>
          <p:spPr bwMode="auto">
            <a:xfrm>
              <a:off x="7463481" y="2121385"/>
              <a:ext cx="0" cy="55981"/>
            </a:xfrm>
            <a:prstGeom prst="line">
              <a:avLst/>
            </a:prstGeom>
            <a:noFill/>
            <a:ln w="28575" cap="flat" cmpd="sng" algn="ctr">
              <a:solidFill>
                <a:schemeClr val="accent1"/>
              </a:solidFill>
              <a:prstDash val="solid"/>
              <a:round/>
              <a:headEnd type="none" w="med" len="med"/>
              <a:tailEnd type="none" w="med" len="med"/>
            </a:ln>
            <a:effectLst/>
          </p:spPr>
        </p:cxnSp>
      </p:grpSp>
      <p:grpSp>
        <p:nvGrpSpPr>
          <p:cNvPr id="237" name="Group 236">
            <a:extLst>
              <a:ext uri="{FF2B5EF4-FFF2-40B4-BE49-F238E27FC236}">
                <a16:creationId xmlns:a16="http://schemas.microsoft.com/office/drawing/2014/main" id="{D9E4EE42-2281-4149-BB5D-3FCB14DC56C1}"/>
              </a:ext>
            </a:extLst>
          </p:cNvPr>
          <p:cNvGrpSpPr/>
          <p:nvPr/>
        </p:nvGrpSpPr>
        <p:grpSpPr>
          <a:xfrm>
            <a:off x="7413719" y="3269530"/>
            <a:ext cx="3969709" cy="1131832"/>
            <a:chOff x="2793216" y="1642635"/>
            <a:chExt cx="6484133" cy="1848738"/>
          </a:xfrm>
        </p:grpSpPr>
        <p:cxnSp>
          <p:nvCxnSpPr>
            <p:cNvPr id="292" name="Straight Connector 291">
              <a:extLst>
                <a:ext uri="{FF2B5EF4-FFF2-40B4-BE49-F238E27FC236}">
                  <a16:creationId xmlns:a16="http://schemas.microsoft.com/office/drawing/2014/main" id="{8DE77EB7-61ED-4661-A674-902BFFACCBBE}"/>
                </a:ext>
              </a:extLst>
            </p:cNvPr>
            <p:cNvCxnSpPr/>
            <p:nvPr/>
          </p:nvCxnSpPr>
          <p:spPr bwMode="auto">
            <a:xfrm>
              <a:off x="2793216" y="164263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88348C50-8FD7-44DF-B46A-2536085BC0F7}"/>
                </a:ext>
              </a:extLst>
            </p:cNvPr>
            <p:cNvCxnSpPr/>
            <p:nvPr/>
          </p:nvCxnSpPr>
          <p:spPr bwMode="auto">
            <a:xfrm>
              <a:off x="2924259" y="1763271"/>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1519E444-E504-43EC-B736-7FF8A5F8501B}"/>
                </a:ext>
              </a:extLst>
            </p:cNvPr>
            <p:cNvCxnSpPr/>
            <p:nvPr/>
          </p:nvCxnSpPr>
          <p:spPr bwMode="auto">
            <a:xfrm>
              <a:off x="6849217" y="2944181"/>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EDE2A874-24DF-4FCC-B3DF-F337E33A0E89}"/>
                </a:ext>
              </a:extLst>
            </p:cNvPr>
            <p:cNvCxnSpPr/>
            <p:nvPr/>
          </p:nvCxnSpPr>
          <p:spPr bwMode="auto">
            <a:xfrm>
              <a:off x="6815222" y="2944181"/>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E91B3F32-640D-4AB4-A57A-AD8867D5823A}"/>
                </a:ext>
              </a:extLst>
            </p:cNvPr>
            <p:cNvCxnSpPr/>
            <p:nvPr/>
          </p:nvCxnSpPr>
          <p:spPr bwMode="auto">
            <a:xfrm>
              <a:off x="6917277" y="2971254"/>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2FF7142B-1D95-426D-95AB-7B10074067B9}"/>
                </a:ext>
              </a:extLst>
            </p:cNvPr>
            <p:cNvCxnSpPr/>
            <p:nvPr/>
          </p:nvCxnSpPr>
          <p:spPr bwMode="auto">
            <a:xfrm>
              <a:off x="8788453" y="3399933"/>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EFCE2250-25F0-42B5-803F-A6154DF82400}"/>
                </a:ext>
              </a:extLst>
            </p:cNvPr>
            <p:cNvCxnSpPr/>
            <p:nvPr/>
          </p:nvCxnSpPr>
          <p:spPr bwMode="auto">
            <a:xfrm>
              <a:off x="8953077" y="3399933"/>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C0147D63-8D58-4342-9395-704320A8BC35}"/>
                </a:ext>
              </a:extLst>
            </p:cNvPr>
            <p:cNvCxnSpPr/>
            <p:nvPr/>
          </p:nvCxnSpPr>
          <p:spPr bwMode="auto">
            <a:xfrm>
              <a:off x="9193752" y="3399933"/>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1B5592F5-0413-46D4-8299-FBF3E85287E1}"/>
                </a:ext>
              </a:extLst>
            </p:cNvPr>
            <p:cNvCxnSpPr/>
            <p:nvPr/>
          </p:nvCxnSpPr>
          <p:spPr bwMode="auto">
            <a:xfrm>
              <a:off x="9277349" y="3399933"/>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D8B0478C-EA26-4DAC-9120-FCA3CA17E408}"/>
                </a:ext>
              </a:extLst>
            </p:cNvPr>
            <p:cNvCxnSpPr/>
            <p:nvPr/>
          </p:nvCxnSpPr>
          <p:spPr bwMode="auto">
            <a:xfrm>
              <a:off x="6948897" y="2982686"/>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2513AB80-B6CA-448E-AD57-A4C3A6A3BEF5}"/>
                </a:ext>
              </a:extLst>
            </p:cNvPr>
            <p:cNvCxnSpPr/>
            <p:nvPr/>
          </p:nvCxnSpPr>
          <p:spPr bwMode="auto">
            <a:xfrm>
              <a:off x="6984363" y="3013649"/>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CC39197D-3EA0-4371-BE46-C5BF803C96E8}"/>
                </a:ext>
              </a:extLst>
            </p:cNvPr>
            <p:cNvCxnSpPr/>
            <p:nvPr/>
          </p:nvCxnSpPr>
          <p:spPr bwMode="auto">
            <a:xfrm>
              <a:off x="7036338" y="3001738"/>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C1F91B85-ACF9-455A-B6D4-F7D84CA361D6}"/>
                </a:ext>
              </a:extLst>
            </p:cNvPr>
            <p:cNvCxnSpPr/>
            <p:nvPr/>
          </p:nvCxnSpPr>
          <p:spPr bwMode="auto">
            <a:xfrm>
              <a:off x="7252410" y="3037811"/>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E370F375-DC01-404E-B5D5-0A84938893C1}"/>
                </a:ext>
              </a:extLst>
            </p:cNvPr>
            <p:cNvCxnSpPr/>
            <p:nvPr/>
          </p:nvCxnSpPr>
          <p:spPr bwMode="auto">
            <a:xfrm>
              <a:off x="7096912" y="3001738"/>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2A414A3F-E21E-42D9-AC75-F4B781D973F9}"/>
                </a:ext>
              </a:extLst>
            </p:cNvPr>
            <p:cNvCxnSpPr/>
            <p:nvPr/>
          </p:nvCxnSpPr>
          <p:spPr bwMode="auto">
            <a:xfrm>
              <a:off x="8670316"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7C2F373F-FE01-4A9F-B094-4D9D88E6B740}"/>
                </a:ext>
              </a:extLst>
            </p:cNvPr>
            <p:cNvCxnSpPr/>
            <p:nvPr/>
          </p:nvCxnSpPr>
          <p:spPr bwMode="auto">
            <a:xfrm>
              <a:off x="7132765" y="3013649"/>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D32C4FB4-D3B9-4824-8A1B-53076A3FBD84}"/>
                </a:ext>
              </a:extLst>
            </p:cNvPr>
            <p:cNvCxnSpPr/>
            <p:nvPr/>
          </p:nvCxnSpPr>
          <p:spPr bwMode="auto">
            <a:xfrm>
              <a:off x="7173490" y="3013649"/>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6E518E9D-2B6A-433F-9D44-B28216F1A0E3}"/>
                </a:ext>
              </a:extLst>
            </p:cNvPr>
            <p:cNvCxnSpPr/>
            <p:nvPr/>
          </p:nvCxnSpPr>
          <p:spPr bwMode="auto">
            <a:xfrm>
              <a:off x="7287411" y="3035621"/>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F248BCB3-4968-4FEA-A919-6230A5CBAFE9}"/>
                </a:ext>
              </a:extLst>
            </p:cNvPr>
            <p:cNvCxnSpPr/>
            <p:nvPr/>
          </p:nvCxnSpPr>
          <p:spPr bwMode="auto">
            <a:xfrm>
              <a:off x="7330273" y="3035624"/>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4F45E95C-53C4-42E7-A80A-4E675943E845}"/>
                </a:ext>
              </a:extLst>
            </p:cNvPr>
            <p:cNvCxnSpPr/>
            <p:nvPr/>
          </p:nvCxnSpPr>
          <p:spPr bwMode="auto">
            <a:xfrm>
              <a:off x="7373136" y="304269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DF763952-4EB8-4193-993D-47042C9BEF2C}"/>
                </a:ext>
              </a:extLst>
            </p:cNvPr>
            <p:cNvCxnSpPr/>
            <p:nvPr/>
          </p:nvCxnSpPr>
          <p:spPr bwMode="auto">
            <a:xfrm>
              <a:off x="7416002" y="3042698"/>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19022735-EA33-4A6A-9FA2-F2EA92B47F7A}"/>
                </a:ext>
              </a:extLst>
            </p:cNvPr>
            <p:cNvCxnSpPr/>
            <p:nvPr/>
          </p:nvCxnSpPr>
          <p:spPr bwMode="auto">
            <a:xfrm>
              <a:off x="7453252"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22805971-33F6-4CA5-97FF-422B86C35CE8}"/>
                </a:ext>
              </a:extLst>
            </p:cNvPr>
            <p:cNvCxnSpPr/>
            <p:nvPr/>
          </p:nvCxnSpPr>
          <p:spPr bwMode="auto">
            <a:xfrm>
              <a:off x="7494832"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9B901FC5-3B79-4490-83FB-871A10433A1E}"/>
                </a:ext>
              </a:extLst>
            </p:cNvPr>
            <p:cNvCxnSpPr/>
            <p:nvPr/>
          </p:nvCxnSpPr>
          <p:spPr bwMode="auto">
            <a:xfrm>
              <a:off x="7520773"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2C4DEFB1-46A5-4F34-8216-44D533B7EC45}"/>
                </a:ext>
              </a:extLst>
            </p:cNvPr>
            <p:cNvCxnSpPr/>
            <p:nvPr/>
          </p:nvCxnSpPr>
          <p:spPr bwMode="auto">
            <a:xfrm>
              <a:off x="7568401"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D2294101-3157-4B80-AA14-B9B2D00BD7D3}"/>
                </a:ext>
              </a:extLst>
            </p:cNvPr>
            <p:cNvCxnSpPr/>
            <p:nvPr/>
          </p:nvCxnSpPr>
          <p:spPr bwMode="auto">
            <a:xfrm>
              <a:off x="7597766"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72FD16BA-093B-4AE9-9498-0A4C3A4E5561}"/>
                </a:ext>
              </a:extLst>
            </p:cNvPr>
            <p:cNvCxnSpPr/>
            <p:nvPr/>
          </p:nvCxnSpPr>
          <p:spPr bwMode="auto">
            <a:xfrm>
              <a:off x="7625550"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2E2F586F-9174-4512-BED8-04CBE9347707}"/>
                </a:ext>
              </a:extLst>
            </p:cNvPr>
            <p:cNvCxnSpPr/>
            <p:nvPr/>
          </p:nvCxnSpPr>
          <p:spPr bwMode="auto">
            <a:xfrm>
              <a:off x="7663198"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FD800F89-8618-4F36-AA05-3A9FFA9270FA}"/>
                </a:ext>
              </a:extLst>
            </p:cNvPr>
            <p:cNvCxnSpPr/>
            <p:nvPr/>
          </p:nvCxnSpPr>
          <p:spPr bwMode="auto">
            <a:xfrm>
              <a:off x="7729485"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54C446BE-4FD6-4679-8243-A021AD5BAF9C}"/>
                </a:ext>
              </a:extLst>
            </p:cNvPr>
            <p:cNvCxnSpPr/>
            <p:nvPr/>
          </p:nvCxnSpPr>
          <p:spPr bwMode="auto">
            <a:xfrm>
              <a:off x="7780523"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03444D51-7ABC-4A96-B0CE-724581B6D936}"/>
                </a:ext>
              </a:extLst>
            </p:cNvPr>
            <p:cNvCxnSpPr/>
            <p:nvPr/>
          </p:nvCxnSpPr>
          <p:spPr bwMode="auto">
            <a:xfrm>
              <a:off x="7848644"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63C410D3-A474-4B03-8FD1-522468E50AC6}"/>
                </a:ext>
              </a:extLst>
            </p:cNvPr>
            <p:cNvCxnSpPr/>
            <p:nvPr/>
          </p:nvCxnSpPr>
          <p:spPr bwMode="auto">
            <a:xfrm>
              <a:off x="7881980"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F55BD796-FC56-42D1-B692-2D2E911D84DB}"/>
                </a:ext>
              </a:extLst>
            </p:cNvPr>
            <p:cNvCxnSpPr/>
            <p:nvPr/>
          </p:nvCxnSpPr>
          <p:spPr bwMode="auto">
            <a:xfrm>
              <a:off x="8115343"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7E7D6137-3585-4FBB-AA62-07036C0F64D5}"/>
                </a:ext>
              </a:extLst>
            </p:cNvPr>
            <p:cNvCxnSpPr/>
            <p:nvPr/>
          </p:nvCxnSpPr>
          <p:spPr bwMode="auto">
            <a:xfrm>
              <a:off x="8158205"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ADE2C26C-C5B6-4378-9D9E-5824A362D47E}"/>
                </a:ext>
              </a:extLst>
            </p:cNvPr>
            <p:cNvCxnSpPr/>
            <p:nvPr/>
          </p:nvCxnSpPr>
          <p:spPr bwMode="auto">
            <a:xfrm>
              <a:off x="8205828"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93888E82-C90E-4139-88B9-BCA70437D2F9}"/>
                </a:ext>
              </a:extLst>
            </p:cNvPr>
            <p:cNvCxnSpPr/>
            <p:nvPr/>
          </p:nvCxnSpPr>
          <p:spPr bwMode="auto">
            <a:xfrm>
              <a:off x="8365096"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823A7B3C-7419-4C02-B804-ABBF9E91EE23}"/>
                </a:ext>
              </a:extLst>
            </p:cNvPr>
            <p:cNvCxnSpPr/>
            <p:nvPr/>
          </p:nvCxnSpPr>
          <p:spPr bwMode="auto">
            <a:xfrm>
              <a:off x="8258218"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6B78B895-9646-4819-AA07-FD88A9EE6C80}"/>
                </a:ext>
              </a:extLst>
            </p:cNvPr>
            <p:cNvCxnSpPr/>
            <p:nvPr/>
          </p:nvCxnSpPr>
          <p:spPr bwMode="auto">
            <a:xfrm>
              <a:off x="8282033"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D6604807-D4A5-4383-A3AA-C58AEC1CAFEF}"/>
                </a:ext>
              </a:extLst>
            </p:cNvPr>
            <p:cNvCxnSpPr/>
            <p:nvPr/>
          </p:nvCxnSpPr>
          <p:spPr bwMode="auto">
            <a:xfrm>
              <a:off x="8447937"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18D93780-71AC-4C4E-9559-A448BB61CF41}"/>
                </a:ext>
              </a:extLst>
            </p:cNvPr>
            <p:cNvCxnSpPr/>
            <p:nvPr/>
          </p:nvCxnSpPr>
          <p:spPr bwMode="auto">
            <a:xfrm>
              <a:off x="8486820"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7BE52BEA-9D39-44F6-B0B0-90CCAFD75562}"/>
                </a:ext>
              </a:extLst>
            </p:cNvPr>
            <p:cNvCxnSpPr/>
            <p:nvPr/>
          </p:nvCxnSpPr>
          <p:spPr bwMode="auto">
            <a:xfrm>
              <a:off x="8520156"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D6E14B04-36AF-40F7-933D-B13135704E9D}"/>
                </a:ext>
              </a:extLst>
            </p:cNvPr>
            <p:cNvCxnSpPr/>
            <p:nvPr/>
          </p:nvCxnSpPr>
          <p:spPr bwMode="auto">
            <a:xfrm>
              <a:off x="8036558"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48AEFD9E-F5F6-495B-8CDA-8F6CF254E265}"/>
                </a:ext>
              </a:extLst>
            </p:cNvPr>
            <p:cNvCxnSpPr/>
            <p:nvPr/>
          </p:nvCxnSpPr>
          <p:spPr bwMode="auto">
            <a:xfrm>
              <a:off x="8055976"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51EAC888-7877-4F99-A913-364A3101176C}"/>
                </a:ext>
              </a:extLst>
            </p:cNvPr>
            <p:cNvCxnSpPr/>
            <p:nvPr/>
          </p:nvCxnSpPr>
          <p:spPr bwMode="auto">
            <a:xfrm>
              <a:off x="7913144"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F637ED83-8BCF-4F90-B6F0-8E4253FC0B42}"/>
                </a:ext>
              </a:extLst>
            </p:cNvPr>
            <p:cNvCxnSpPr/>
            <p:nvPr/>
          </p:nvCxnSpPr>
          <p:spPr bwMode="auto">
            <a:xfrm>
              <a:off x="7936955" y="3088415"/>
              <a:ext cx="0" cy="91440"/>
            </a:xfrm>
            <a:prstGeom prst="line">
              <a:avLst/>
            </a:prstGeom>
            <a:noFill/>
            <a:ln w="28575"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5D4C1B54-1F78-4316-A419-163024D474E3}"/>
                </a:ext>
              </a:extLst>
            </p:cNvPr>
            <p:cNvCxnSpPr/>
            <p:nvPr/>
          </p:nvCxnSpPr>
          <p:spPr bwMode="auto">
            <a:xfrm>
              <a:off x="7965530" y="3088415"/>
              <a:ext cx="0" cy="91440"/>
            </a:xfrm>
            <a:prstGeom prst="line">
              <a:avLst/>
            </a:prstGeom>
            <a:noFill/>
            <a:ln w="28575" cap="flat" cmpd="sng" algn="ctr">
              <a:solidFill>
                <a:schemeClr val="accent1"/>
              </a:solidFill>
              <a:prstDash val="solid"/>
              <a:round/>
              <a:headEnd type="none" w="med" len="med"/>
              <a:tailEnd type="none" w="med" len="med"/>
            </a:ln>
            <a:effectLst/>
          </p:spPr>
        </p:cxnSp>
      </p:grpSp>
      <p:cxnSp>
        <p:nvCxnSpPr>
          <p:cNvPr id="238" name="Straight Connector 237">
            <a:extLst>
              <a:ext uri="{FF2B5EF4-FFF2-40B4-BE49-F238E27FC236}">
                <a16:creationId xmlns:a16="http://schemas.microsoft.com/office/drawing/2014/main" id="{E18CD1DA-7B4C-4F8F-A012-A47D10B2ECEE}"/>
              </a:ext>
            </a:extLst>
          </p:cNvPr>
          <p:cNvCxnSpPr/>
          <p:nvPr/>
        </p:nvCxnSpPr>
        <p:spPr bwMode="auto">
          <a:xfrm>
            <a:off x="7319808" y="3222427"/>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730E4396-6C79-4B84-9EAC-34DBE55C1480}"/>
              </a:ext>
            </a:extLst>
          </p:cNvPr>
          <p:cNvCxnSpPr/>
          <p:nvPr/>
        </p:nvCxnSpPr>
        <p:spPr bwMode="auto">
          <a:xfrm>
            <a:off x="7682491" y="3549550"/>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DC03E48F-2910-48AD-A590-1AC2B85D48F8}"/>
              </a:ext>
            </a:extLst>
          </p:cNvPr>
          <p:cNvCxnSpPr/>
          <p:nvPr/>
        </p:nvCxnSpPr>
        <p:spPr bwMode="auto">
          <a:xfrm>
            <a:off x="7534908" y="3408503"/>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9032C24D-B723-4EB6-B1A9-4B755D0DF561}"/>
              </a:ext>
            </a:extLst>
          </p:cNvPr>
          <p:cNvCxnSpPr/>
          <p:nvPr/>
        </p:nvCxnSpPr>
        <p:spPr bwMode="auto">
          <a:xfrm>
            <a:off x="7599715" y="3502333"/>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D8D4F39D-350E-4715-B225-A98DB52D9DFC}"/>
              </a:ext>
            </a:extLst>
          </p:cNvPr>
          <p:cNvCxnSpPr/>
          <p:nvPr/>
        </p:nvCxnSpPr>
        <p:spPr bwMode="auto">
          <a:xfrm>
            <a:off x="8374627" y="3925801"/>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F1F228D4-8B15-4A65-B55D-AB73F241AA74}"/>
              </a:ext>
            </a:extLst>
          </p:cNvPr>
          <p:cNvCxnSpPr/>
          <p:nvPr/>
        </p:nvCxnSpPr>
        <p:spPr bwMode="auto">
          <a:xfrm>
            <a:off x="9329826" y="4252734"/>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56565E7C-AFFB-471A-A2D2-9881317F8182}"/>
              </a:ext>
            </a:extLst>
          </p:cNvPr>
          <p:cNvCxnSpPr/>
          <p:nvPr/>
        </p:nvCxnSpPr>
        <p:spPr bwMode="auto">
          <a:xfrm>
            <a:off x="9128644" y="4196753"/>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CA328CDB-90F2-47A8-84D2-6FF800F4BDA0}"/>
              </a:ext>
            </a:extLst>
          </p:cNvPr>
          <p:cNvCxnSpPr/>
          <p:nvPr/>
        </p:nvCxnSpPr>
        <p:spPr bwMode="auto">
          <a:xfrm>
            <a:off x="11330946"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3F5638B8-0EDD-4EF9-9E6F-92E4541F9348}"/>
              </a:ext>
            </a:extLst>
          </p:cNvPr>
          <p:cNvCxnSpPr/>
          <p:nvPr/>
        </p:nvCxnSpPr>
        <p:spPr bwMode="auto">
          <a:xfrm>
            <a:off x="9923967" y="439152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7254A15E-3F58-4A4E-9071-0182EB7FC94E}"/>
              </a:ext>
            </a:extLst>
          </p:cNvPr>
          <p:cNvCxnSpPr/>
          <p:nvPr/>
        </p:nvCxnSpPr>
        <p:spPr bwMode="auto">
          <a:xfrm>
            <a:off x="9944379" y="439152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59F78F4B-E038-46BB-AA24-069C8F3F12D2}"/>
              </a:ext>
            </a:extLst>
          </p:cNvPr>
          <p:cNvCxnSpPr/>
          <p:nvPr/>
        </p:nvCxnSpPr>
        <p:spPr bwMode="auto">
          <a:xfrm>
            <a:off x="9969258" y="4410765"/>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DCD14FA8-E79A-45EA-ADE4-D904C16CE886}"/>
              </a:ext>
            </a:extLst>
          </p:cNvPr>
          <p:cNvCxnSpPr/>
          <p:nvPr/>
        </p:nvCxnSpPr>
        <p:spPr bwMode="auto">
          <a:xfrm>
            <a:off x="10004248" y="4426156"/>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6B3EB3FF-980D-4145-9BA5-499F907DD9D8}"/>
              </a:ext>
            </a:extLst>
          </p:cNvPr>
          <p:cNvCxnSpPr/>
          <p:nvPr/>
        </p:nvCxnSpPr>
        <p:spPr bwMode="auto">
          <a:xfrm>
            <a:off x="10039775" y="4431988"/>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2" name="Straight Connector 251">
            <a:extLst>
              <a:ext uri="{FF2B5EF4-FFF2-40B4-BE49-F238E27FC236}">
                <a16:creationId xmlns:a16="http://schemas.microsoft.com/office/drawing/2014/main" id="{09BD76DB-FB95-4F05-93CE-5EFD5869D5C4}"/>
              </a:ext>
            </a:extLst>
          </p:cNvPr>
          <p:cNvCxnSpPr/>
          <p:nvPr/>
        </p:nvCxnSpPr>
        <p:spPr bwMode="auto">
          <a:xfrm>
            <a:off x="10071292" y="4432924"/>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3" name="Straight Connector 252">
            <a:extLst>
              <a:ext uri="{FF2B5EF4-FFF2-40B4-BE49-F238E27FC236}">
                <a16:creationId xmlns:a16="http://schemas.microsoft.com/office/drawing/2014/main" id="{DB8E2830-4D21-403C-B233-63395E443065}"/>
              </a:ext>
            </a:extLst>
          </p:cNvPr>
          <p:cNvCxnSpPr/>
          <p:nvPr/>
        </p:nvCxnSpPr>
        <p:spPr bwMode="auto">
          <a:xfrm>
            <a:off x="10106995" y="44290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4" name="Straight Connector 253">
            <a:extLst>
              <a:ext uri="{FF2B5EF4-FFF2-40B4-BE49-F238E27FC236}">
                <a16:creationId xmlns:a16="http://schemas.microsoft.com/office/drawing/2014/main" id="{6E2D1151-6AAA-419D-9708-5E02A7CA20C1}"/>
              </a:ext>
            </a:extLst>
          </p:cNvPr>
          <p:cNvCxnSpPr/>
          <p:nvPr/>
        </p:nvCxnSpPr>
        <p:spPr bwMode="auto">
          <a:xfrm>
            <a:off x="10124491" y="44416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5" name="Straight Connector 254">
            <a:extLst>
              <a:ext uri="{FF2B5EF4-FFF2-40B4-BE49-F238E27FC236}">
                <a16:creationId xmlns:a16="http://schemas.microsoft.com/office/drawing/2014/main" id="{087FBE59-3302-4252-B5F0-B44FB66E135C}"/>
              </a:ext>
            </a:extLst>
          </p:cNvPr>
          <p:cNvCxnSpPr/>
          <p:nvPr/>
        </p:nvCxnSpPr>
        <p:spPr bwMode="auto">
          <a:xfrm>
            <a:off x="10146563" y="4454146"/>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6" name="Straight Connector 255">
            <a:extLst>
              <a:ext uri="{FF2B5EF4-FFF2-40B4-BE49-F238E27FC236}">
                <a16:creationId xmlns:a16="http://schemas.microsoft.com/office/drawing/2014/main" id="{8B3BC355-0201-4672-8026-68AABD2C61B3}"/>
              </a:ext>
            </a:extLst>
          </p:cNvPr>
          <p:cNvCxnSpPr/>
          <p:nvPr/>
        </p:nvCxnSpPr>
        <p:spPr bwMode="auto">
          <a:xfrm>
            <a:off x="10167991" y="4468980"/>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A6815F04-9825-4FB5-8743-6E7746D1D068}"/>
              </a:ext>
            </a:extLst>
          </p:cNvPr>
          <p:cNvCxnSpPr/>
          <p:nvPr/>
        </p:nvCxnSpPr>
        <p:spPr bwMode="auto">
          <a:xfrm>
            <a:off x="10205968" y="4470860"/>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72E1846A-215B-4728-BC23-9F6D715BB7D8}"/>
              </a:ext>
            </a:extLst>
          </p:cNvPr>
          <p:cNvCxnSpPr/>
          <p:nvPr/>
        </p:nvCxnSpPr>
        <p:spPr bwMode="auto">
          <a:xfrm>
            <a:off x="10232618" y="4472027"/>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03ADDC1D-3387-44DD-8559-68A29BBB64BA}"/>
              </a:ext>
            </a:extLst>
          </p:cNvPr>
          <p:cNvCxnSpPr/>
          <p:nvPr/>
        </p:nvCxnSpPr>
        <p:spPr bwMode="auto">
          <a:xfrm>
            <a:off x="10331345" y="4468331"/>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124A3985-9C51-4725-ACA7-CE619F4DF9C2}"/>
              </a:ext>
            </a:extLst>
          </p:cNvPr>
          <p:cNvCxnSpPr/>
          <p:nvPr/>
        </p:nvCxnSpPr>
        <p:spPr bwMode="auto">
          <a:xfrm>
            <a:off x="10283388" y="4465547"/>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B03FFEBB-BBBA-4703-B5B2-D60633A6F388}"/>
              </a:ext>
            </a:extLst>
          </p:cNvPr>
          <p:cNvCxnSpPr/>
          <p:nvPr/>
        </p:nvCxnSpPr>
        <p:spPr bwMode="auto">
          <a:xfrm>
            <a:off x="10354669" y="4468463"/>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2" name="Straight Connector 261">
            <a:extLst>
              <a:ext uri="{FF2B5EF4-FFF2-40B4-BE49-F238E27FC236}">
                <a16:creationId xmlns:a16="http://schemas.microsoft.com/office/drawing/2014/main" id="{82B9299E-7126-4AEE-9291-612643048F85}"/>
              </a:ext>
            </a:extLst>
          </p:cNvPr>
          <p:cNvCxnSpPr/>
          <p:nvPr/>
        </p:nvCxnSpPr>
        <p:spPr bwMode="auto">
          <a:xfrm>
            <a:off x="10387226"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3" name="Straight Connector 262">
            <a:extLst>
              <a:ext uri="{FF2B5EF4-FFF2-40B4-BE49-F238E27FC236}">
                <a16:creationId xmlns:a16="http://schemas.microsoft.com/office/drawing/2014/main" id="{E0D70944-036F-485D-9A21-9363BE8B9A71}"/>
              </a:ext>
            </a:extLst>
          </p:cNvPr>
          <p:cNvCxnSpPr/>
          <p:nvPr/>
        </p:nvCxnSpPr>
        <p:spPr bwMode="auto">
          <a:xfrm>
            <a:off x="10412710"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C3AC4432-9F33-4B2D-A887-3B0D46982A16}"/>
              </a:ext>
            </a:extLst>
          </p:cNvPr>
          <p:cNvCxnSpPr/>
          <p:nvPr/>
        </p:nvCxnSpPr>
        <p:spPr bwMode="auto">
          <a:xfrm>
            <a:off x="10476754"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5" name="Straight Connector 264">
            <a:extLst>
              <a:ext uri="{FF2B5EF4-FFF2-40B4-BE49-F238E27FC236}">
                <a16:creationId xmlns:a16="http://schemas.microsoft.com/office/drawing/2014/main" id="{F62F9F3C-E032-4C50-9888-656D8400496B}"/>
              </a:ext>
            </a:extLst>
          </p:cNvPr>
          <p:cNvCxnSpPr/>
          <p:nvPr/>
        </p:nvCxnSpPr>
        <p:spPr bwMode="auto">
          <a:xfrm>
            <a:off x="10518459"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6" name="Straight Connector 265">
            <a:extLst>
              <a:ext uri="{FF2B5EF4-FFF2-40B4-BE49-F238E27FC236}">
                <a16:creationId xmlns:a16="http://schemas.microsoft.com/office/drawing/2014/main" id="{D3DDB32E-F796-43C7-930D-CB370CDE2A7F}"/>
              </a:ext>
            </a:extLst>
          </p:cNvPr>
          <p:cNvCxnSpPr/>
          <p:nvPr/>
        </p:nvCxnSpPr>
        <p:spPr bwMode="auto">
          <a:xfrm>
            <a:off x="10562813"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7" name="Straight Connector 266">
            <a:extLst>
              <a:ext uri="{FF2B5EF4-FFF2-40B4-BE49-F238E27FC236}">
                <a16:creationId xmlns:a16="http://schemas.microsoft.com/office/drawing/2014/main" id="{009A03B9-A655-42DD-8982-35E0709B5337}"/>
              </a:ext>
            </a:extLst>
          </p:cNvPr>
          <p:cNvCxnSpPr/>
          <p:nvPr/>
        </p:nvCxnSpPr>
        <p:spPr bwMode="auto">
          <a:xfrm>
            <a:off x="10606296"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8" name="Straight Connector 267">
            <a:extLst>
              <a:ext uri="{FF2B5EF4-FFF2-40B4-BE49-F238E27FC236}">
                <a16:creationId xmlns:a16="http://schemas.microsoft.com/office/drawing/2014/main" id="{86DE19BD-25E6-410F-A22E-BC2898ECFA04}"/>
              </a:ext>
            </a:extLst>
          </p:cNvPr>
          <p:cNvCxnSpPr/>
          <p:nvPr/>
        </p:nvCxnSpPr>
        <p:spPr bwMode="auto">
          <a:xfrm>
            <a:off x="10644178"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69" name="Straight Connector 268">
            <a:extLst>
              <a:ext uri="{FF2B5EF4-FFF2-40B4-BE49-F238E27FC236}">
                <a16:creationId xmlns:a16="http://schemas.microsoft.com/office/drawing/2014/main" id="{7125F1C2-3B19-4E74-B1E2-15363A642121}"/>
              </a:ext>
            </a:extLst>
          </p:cNvPr>
          <p:cNvCxnSpPr/>
          <p:nvPr/>
        </p:nvCxnSpPr>
        <p:spPr bwMode="auto">
          <a:xfrm>
            <a:off x="10666194"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0" name="Straight Connector 269">
            <a:extLst>
              <a:ext uri="{FF2B5EF4-FFF2-40B4-BE49-F238E27FC236}">
                <a16:creationId xmlns:a16="http://schemas.microsoft.com/office/drawing/2014/main" id="{6F77A8D3-D757-4830-9207-E6A5DCB1FB53}"/>
              </a:ext>
            </a:extLst>
          </p:cNvPr>
          <p:cNvCxnSpPr/>
          <p:nvPr/>
        </p:nvCxnSpPr>
        <p:spPr bwMode="auto">
          <a:xfrm>
            <a:off x="10712842"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1" name="Straight Connector 270">
            <a:extLst>
              <a:ext uri="{FF2B5EF4-FFF2-40B4-BE49-F238E27FC236}">
                <a16:creationId xmlns:a16="http://schemas.microsoft.com/office/drawing/2014/main" id="{38EAC9FE-66EF-45A3-B443-D06DA0310189}"/>
              </a:ext>
            </a:extLst>
          </p:cNvPr>
          <p:cNvCxnSpPr/>
          <p:nvPr/>
        </p:nvCxnSpPr>
        <p:spPr bwMode="auto">
          <a:xfrm>
            <a:off x="10730338"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2" name="Straight Connector 271">
            <a:extLst>
              <a:ext uri="{FF2B5EF4-FFF2-40B4-BE49-F238E27FC236}">
                <a16:creationId xmlns:a16="http://schemas.microsoft.com/office/drawing/2014/main" id="{14D56978-84C3-4D8E-B740-F89CC93E97DD}"/>
              </a:ext>
            </a:extLst>
          </p:cNvPr>
          <p:cNvCxnSpPr/>
          <p:nvPr/>
        </p:nvCxnSpPr>
        <p:spPr bwMode="auto">
          <a:xfrm>
            <a:off x="10762437"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2F7DCA74-719D-4C6A-B2D6-188104FDA3CC}"/>
              </a:ext>
            </a:extLst>
          </p:cNvPr>
          <p:cNvCxnSpPr/>
          <p:nvPr/>
        </p:nvCxnSpPr>
        <p:spPr bwMode="auto">
          <a:xfrm>
            <a:off x="10790732"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C04B2554-464C-4954-924F-847A650A65CF}"/>
              </a:ext>
            </a:extLst>
          </p:cNvPr>
          <p:cNvCxnSpPr/>
          <p:nvPr/>
        </p:nvCxnSpPr>
        <p:spPr bwMode="auto">
          <a:xfrm>
            <a:off x="10810400"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5" name="Straight Connector 274">
            <a:extLst>
              <a:ext uri="{FF2B5EF4-FFF2-40B4-BE49-F238E27FC236}">
                <a16:creationId xmlns:a16="http://schemas.microsoft.com/office/drawing/2014/main" id="{AC8255F0-D785-4835-A51D-F010FBB6FD85}"/>
              </a:ext>
            </a:extLst>
          </p:cNvPr>
          <p:cNvCxnSpPr/>
          <p:nvPr/>
        </p:nvCxnSpPr>
        <p:spPr bwMode="auto">
          <a:xfrm>
            <a:off x="10846539"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B91559ED-0431-44B9-A703-C6DE9325FC80}"/>
              </a:ext>
            </a:extLst>
          </p:cNvPr>
          <p:cNvCxnSpPr/>
          <p:nvPr/>
        </p:nvCxnSpPr>
        <p:spPr bwMode="auto">
          <a:xfrm>
            <a:off x="10899451"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7A489E49-7DE6-4EE1-B185-0CA34D6B8FB1}"/>
              </a:ext>
            </a:extLst>
          </p:cNvPr>
          <p:cNvCxnSpPr/>
          <p:nvPr/>
        </p:nvCxnSpPr>
        <p:spPr bwMode="auto">
          <a:xfrm>
            <a:off x="10954420"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DAEF9CEA-2465-4506-8FE7-959BEE7721B1}"/>
              </a:ext>
            </a:extLst>
          </p:cNvPr>
          <p:cNvCxnSpPr/>
          <p:nvPr/>
        </p:nvCxnSpPr>
        <p:spPr bwMode="auto">
          <a:xfrm>
            <a:off x="11068236"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8D36FA1D-60CD-49BE-A274-55605FA8FE85}"/>
              </a:ext>
            </a:extLst>
          </p:cNvPr>
          <p:cNvCxnSpPr/>
          <p:nvPr/>
        </p:nvCxnSpPr>
        <p:spPr bwMode="auto">
          <a:xfrm>
            <a:off x="11109056"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B80D1CC0-E79A-4FF2-99AC-B5E47A9CC79B}"/>
              </a:ext>
            </a:extLst>
          </p:cNvPr>
          <p:cNvCxnSpPr/>
          <p:nvPr/>
        </p:nvCxnSpPr>
        <p:spPr bwMode="auto">
          <a:xfrm>
            <a:off x="11210317"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382ABECA-5330-45B8-AA02-FC8D9C1197CC}"/>
              </a:ext>
            </a:extLst>
          </p:cNvPr>
          <p:cNvCxnSpPr/>
          <p:nvPr/>
        </p:nvCxnSpPr>
        <p:spPr bwMode="auto">
          <a:xfrm>
            <a:off x="11275250" y="4491272"/>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1B5254F5-A80F-45C9-99BF-F0D6F4116C42}"/>
              </a:ext>
            </a:extLst>
          </p:cNvPr>
          <p:cNvCxnSpPr/>
          <p:nvPr/>
        </p:nvCxnSpPr>
        <p:spPr bwMode="auto">
          <a:xfrm>
            <a:off x="10054586" y="4103059"/>
            <a:ext cx="0" cy="55981"/>
          </a:xfrm>
          <a:prstGeom prst="line">
            <a:avLst/>
          </a:prstGeom>
          <a:noFill/>
          <a:ln w="28575" cap="flat" cmpd="sng" algn="ctr">
            <a:solidFill>
              <a:schemeClr val="accent1"/>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87C0D00A-78B4-4A5F-A1BE-4237D816BDDC}"/>
              </a:ext>
            </a:extLst>
          </p:cNvPr>
          <p:cNvCxnSpPr/>
          <p:nvPr/>
        </p:nvCxnSpPr>
        <p:spPr bwMode="auto">
          <a:xfrm>
            <a:off x="10077911" y="4103059"/>
            <a:ext cx="0" cy="55981"/>
          </a:xfrm>
          <a:prstGeom prst="line">
            <a:avLst/>
          </a:prstGeom>
          <a:noFill/>
          <a:ln w="28575" cap="flat" cmpd="sng" algn="ctr">
            <a:solidFill>
              <a:schemeClr val="accent1"/>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1C9BCF45-BB7A-46CD-B3F6-2BAC1F2F1494}"/>
              </a:ext>
            </a:extLst>
          </p:cNvPr>
          <p:cNvCxnSpPr/>
          <p:nvPr/>
        </p:nvCxnSpPr>
        <p:spPr bwMode="auto">
          <a:xfrm>
            <a:off x="10147118" y="4122342"/>
            <a:ext cx="0" cy="55981"/>
          </a:xfrm>
          <a:prstGeom prst="line">
            <a:avLst/>
          </a:prstGeom>
          <a:noFill/>
          <a:ln w="28575" cap="flat" cmpd="sng" algn="ctr">
            <a:solidFill>
              <a:schemeClr val="accent1"/>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E51F8D0C-1AA2-4339-9A5F-1ADA4B5449DD}"/>
              </a:ext>
            </a:extLst>
          </p:cNvPr>
          <p:cNvCxnSpPr/>
          <p:nvPr/>
        </p:nvCxnSpPr>
        <p:spPr bwMode="auto">
          <a:xfrm>
            <a:off x="10238044" y="4125974"/>
            <a:ext cx="0" cy="55981"/>
          </a:xfrm>
          <a:prstGeom prst="line">
            <a:avLst/>
          </a:prstGeom>
          <a:noFill/>
          <a:ln w="28575" cap="flat" cmpd="sng" algn="ctr">
            <a:solidFill>
              <a:schemeClr val="accent1"/>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206E3919-6CE8-4FB6-82B3-A154985D8C57}"/>
              </a:ext>
            </a:extLst>
          </p:cNvPr>
          <p:cNvCxnSpPr/>
          <p:nvPr/>
        </p:nvCxnSpPr>
        <p:spPr bwMode="auto">
          <a:xfrm>
            <a:off x="10881504" y="4156125"/>
            <a:ext cx="0" cy="55981"/>
          </a:xfrm>
          <a:prstGeom prst="line">
            <a:avLst/>
          </a:prstGeom>
          <a:noFill/>
          <a:ln w="28575" cap="flat" cmpd="sng" algn="ctr">
            <a:solidFill>
              <a:schemeClr val="accent1"/>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F5E6B1E0-B292-4EC7-B7F1-A5A5BA8D88E6}"/>
              </a:ext>
            </a:extLst>
          </p:cNvPr>
          <p:cNvCxnSpPr/>
          <p:nvPr/>
        </p:nvCxnSpPr>
        <p:spPr bwMode="auto">
          <a:xfrm>
            <a:off x="10913574" y="4159037"/>
            <a:ext cx="0" cy="55981"/>
          </a:xfrm>
          <a:prstGeom prst="line">
            <a:avLst/>
          </a:prstGeom>
          <a:noFill/>
          <a:ln w="28575" cap="flat" cmpd="sng" algn="ctr">
            <a:solidFill>
              <a:schemeClr val="accent1"/>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B878762A-2766-4C4D-931B-9412F4A61465}"/>
              </a:ext>
            </a:extLst>
          </p:cNvPr>
          <p:cNvCxnSpPr/>
          <p:nvPr/>
        </p:nvCxnSpPr>
        <p:spPr bwMode="auto">
          <a:xfrm>
            <a:off x="10465970" y="4488353"/>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18BC4BC4-D8F2-4D28-A792-9C517FE2302A}"/>
              </a:ext>
            </a:extLst>
          </p:cNvPr>
          <p:cNvCxnSpPr/>
          <p:nvPr/>
        </p:nvCxnSpPr>
        <p:spPr bwMode="auto">
          <a:xfrm>
            <a:off x="10554065" y="4490618"/>
            <a:ext cx="0" cy="55981"/>
          </a:xfrm>
          <a:prstGeom prst="line">
            <a:avLst/>
          </a:prstGeom>
          <a:noFill/>
          <a:ln w="28575" cap="flat" cmpd="sng" algn="ctr">
            <a:solidFill>
              <a:schemeClr val="accent3"/>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5C6BE1B2-1E12-41A6-8EB9-9EF98DF747D4}"/>
              </a:ext>
            </a:extLst>
          </p:cNvPr>
          <p:cNvCxnSpPr/>
          <p:nvPr/>
        </p:nvCxnSpPr>
        <p:spPr bwMode="auto">
          <a:xfrm>
            <a:off x="10673634" y="4492883"/>
            <a:ext cx="0" cy="55981"/>
          </a:xfrm>
          <a:prstGeom prst="line">
            <a:avLst/>
          </a:prstGeom>
          <a:noFill/>
          <a:ln w="28575" cap="flat" cmpd="sng" algn="ctr">
            <a:solidFill>
              <a:schemeClr val="accent3"/>
            </a:solidFill>
            <a:prstDash val="solid"/>
            <a:round/>
            <a:headEnd type="none" w="med" len="med"/>
            <a:tailEnd type="none" w="med" len="med"/>
          </a:ln>
          <a:effectLst/>
        </p:spPr>
      </p:cxnSp>
      <p:sp>
        <p:nvSpPr>
          <p:cNvPr id="291" name="TextBox 6">
            <a:extLst>
              <a:ext uri="{FF2B5EF4-FFF2-40B4-BE49-F238E27FC236}">
                <a16:creationId xmlns:a16="http://schemas.microsoft.com/office/drawing/2014/main" id="{7160DA47-D559-4288-9D66-3BC5C2444489}"/>
              </a:ext>
            </a:extLst>
          </p:cNvPr>
          <p:cNvSpPr txBox="1">
            <a:spLocks noChangeArrowheads="1"/>
          </p:cNvSpPr>
          <p:nvPr/>
        </p:nvSpPr>
        <p:spPr bwMode="auto">
          <a:xfrm>
            <a:off x="7289796" y="1492359"/>
            <a:ext cx="41082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171"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20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OS</a:t>
            </a:r>
          </a:p>
        </p:txBody>
      </p:sp>
    </p:spTree>
    <p:extLst>
      <p:ext uri="{BB962C8B-B14F-4D97-AF65-F5344CB8AC3E}">
        <p14:creationId xmlns:p14="http://schemas.microsoft.com/office/powerpoint/2010/main" val="3446356070"/>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2">
            <a:extLst>
              <a:ext uri="{FF2B5EF4-FFF2-40B4-BE49-F238E27FC236}">
                <a16:creationId xmlns:a16="http://schemas.microsoft.com/office/drawing/2014/main" id="{3D667AA0-E09E-4019-A90B-858C9983EEC2}"/>
              </a:ext>
            </a:extLst>
          </p:cNvPr>
          <p:cNvSpPr>
            <a:spLocks noGrp="1"/>
          </p:cNvSpPr>
          <p:nvPr>
            <p:ph type="title"/>
          </p:nvPr>
        </p:nvSpPr>
        <p:spPr/>
        <p:txBody>
          <a:bodyPr/>
          <a:lstStyle/>
          <a:p>
            <a:r>
              <a:rPr lang="en-US" altLang="en-US" dirty="0"/>
              <a:t>KEYNOTE-042: First-line Pembrolizumab vs CT for Advanced NSCLC With PD-L1 TPS ≥ 1%</a:t>
            </a:r>
          </a:p>
        </p:txBody>
      </p:sp>
      <p:sp>
        <p:nvSpPr>
          <p:cNvPr id="91139" name="Content Placeholder 12">
            <a:extLst>
              <a:ext uri="{FF2B5EF4-FFF2-40B4-BE49-F238E27FC236}">
                <a16:creationId xmlns:a16="http://schemas.microsoft.com/office/drawing/2014/main" id="{256C1784-3DF7-4CEF-8D0E-06D756F16418}"/>
              </a:ext>
            </a:extLst>
          </p:cNvPr>
          <p:cNvSpPr>
            <a:spLocks noGrp="1"/>
          </p:cNvSpPr>
          <p:nvPr>
            <p:ph idx="1"/>
          </p:nvPr>
        </p:nvSpPr>
        <p:spPr>
          <a:xfrm>
            <a:off x="604675" y="4929225"/>
            <a:ext cx="10877529" cy="1234507"/>
          </a:xfrm>
        </p:spPr>
        <p:txBody>
          <a:bodyPr/>
          <a:lstStyle/>
          <a:p>
            <a:r>
              <a:rPr lang="en-US" altLang="en-US" dirty="0"/>
              <a:t>Primary endpoint: PFS by BICR</a:t>
            </a:r>
          </a:p>
          <a:p>
            <a:r>
              <a:rPr lang="en-US" altLang="en-US" dirty="0"/>
              <a:t>Secondary endpoints: ORR, OS, and safety</a:t>
            </a:r>
          </a:p>
        </p:txBody>
      </p:sp>
      <p:sp>
        <p:nvSpPr>
          <p:cNvPr id="38916" name="Text Box 45">
            <a:extLst>
              <a:ext uri="{FF2B5EF4-FFF2-40B4-BE49-F238E27FC236}">
                <a16:creationId xmlns:a16="http://schemas.microsoft.com/office/drawing/2014/main" id="{865531D1-F65A-45DC-9531-F5662C6093DA}"/>
              </a:ext>
            </a:extLst>
          </p:cNvPr>
          <p:cNvSpPr txBox="1">
            <a:spLocks noChangeArrowheads="1"/>
          </p:cNvSpPr>
          <p:nvPr/>
        </p:nvSpPr>
        <p:spPr bwMode="auto">
          <a:xfrm>
            <a:off x="754144" y="2499122"/>
            <a:ext cx="3530019"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Patients with stage IV NSCLC (squamous or nonsquamous); ECOG PS 0/1;</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no previous systemic therapy for advanced disease; no untreated brain metastases; no active autoimmune disease; no actionable </a:t>
            </a:r>
            <a:r>
              <a:rPr kumimoji="0" lang="en-GB" altLang="en-US" sz="1600" b="0"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EGFR/ALK</a:t>
            </a:r>
            <a:r>
              <a:rPr kumimoji="0" lang="en-GB"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 mutations; PD-L1 TPS ≥ 1%*</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(N = 1274)</a:t>
            </a:r>
            <a:endPar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endParaRPr>
          </a:p>
        </p:txBody>
      </p:sp>
      <p:sp>
        <p:nvSpPr>
          <p:cNvPr id="38917" name="Rectangle 49">
            <a:extLst>
              <a:ext uri="{FF2B5EF4-FFF2-40B4-BE49-F238E27FC236}">
                <a16:creationId xmlns:a16="http://schemas.microsoft.com/office/drawing/2014/main" id="{DA1D834A-564E-4FEA-B570-8B23065697BD}"/>
              </a:ext>
            </a:extLst>
          </p:cNvPr>
          <p:cNvSpPr>
            <a:spLocks noChangeArrowheads="1"/>
          </p:cNvSpPr>
          <p:nvPr/>
        </p:nvSpPr>
        <p:spPr bwMode="auto">
          <a:xfrm>
            <a:off x="5002058" y="2277871"/>
            <a:ext cx="3277748" cy="10715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Pembrolizumab</a:t>
            </a: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 200 mg IV Q3W</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for up to 2 yrs</a:t>
            </a:r>
          </a:p>
          <a:p>
            <a:pPr marL="0" marR="0" lvl="0" indent="0" algn="ctr" defTabSz="914400"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637)</a:t>
            </a:r>
          </a:p>
        </p:txBody>
      </p:sp>
      <p:sp>
        <p:nvSpPr>
          <p:cNvPr id="38918" name="Rectangle 50">
            <a:extLst>
              <a:ext uri="{FF2B5EF4-FFF2-40B4-BE49-F238E27FC236}">
                <a16:creationId xmlns:a16="http://schemas.microsoft.com/office/drawing/2014/main" id="{037F7758-2BD9-4A5C-A4BE-B1109D918D92}"/>
              </a:ext>
            </a:extLst>
          </p:cNvPr>
          <p:cNvSpPr>
            <a:spLocks noChangeArrowheads="1"/>
          </p:cNvSpPr>
          <p:nvPr/>
        </p:nvSpPr>
        <p:spPr bwMode="auto">
          <a:xfrm>
            <a:off x="5002057" y="3436553"/>
            <a:ext cx="3277749" cy="1118616"/>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Chemotherapy</a:t>
            </a:r>
            <a:r>
              <a:rPr kumimoji="0" lang="en-US" altLang="en-US" sz="1800" b="1" i="0" u="none" strike="noStrike" kern="0" cap="none" spc="0" normalizeH="0" baseline="3000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a:t>
            </a:r>
            <a:r>
              <a:rPr kumimoji="0" lang="en-US" altLang="en-US" sz="1800" b="1"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 </a:t>
            </a: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(histology based)</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for up to 6 cycles</a:t>
            </a:r>
          </a:p>
          <a:p>
            <a:pPr marL="0" marR="0" lvl="0" indent="0" algn="ctr"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800" b="0" i="0" u="none" strike="noStrike" kern="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Arial" panose="020B0604020202020204" pitchFamily="34" charset="0"/>
              </a:rPr>
              <a:t>(n = 637)</a:t>
            </a:r>
          </a:p>
        </p:txBody>
      </p:sp>
      <p:sp>
        <p:nvSpPr>
          <p:cNvPr id="38919" name="Line 53">
            <a:extLst>
              <a:ext uri="{FF2B5EF4-FFF2-40B4-BE49-F238E27FC236}">
                <a16:creationId xmlns:a16="http://schemas.microsoft.com/office/drawing/2014/main" id="{1A45D292-5298-4555-92DB-413BB4B9A450}"/>
              </a:ext>
            </a:extLst>
          </p:cNvPr>
          <p:cNvSpPr>
            <a:spLocks noChangeShapeType="1"/>
          </p:cNvSpPr>
          <p:nvPr/>
        </p:nvSpPr>
        <p:spPr bwMode="auto">
          <a:xfrm>
            <a:off x="4284355" y="3506596"/>
            <a:ext cx="466725" cy="350838"/>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20" name="Line 54">
            <a:extLst>
              <a:ext uri="{FF2B5EF4-FFF2-40B4-BE49-F238E27FC236}">
                <a16:creationId xmlns:a16="http://schemas.microsoft.com/office/drawing/2014/main" id="{413B0BA6-B166-4E96-9E92-C4042535DA10}"/>
              </a:ext>
            </a:extLst>
          </p:cNvPr>
          <p:cNvSpPr>
            <a:spLocks noChangeShapeType="1"/>
          </p:cNvSpPr>
          <p:nvPr/>
        </p:nvSpPr>
        <p:spPr bwMode="auto">
          <a:xfrm flipV="1">
            <a:off x="4284355" y="2906521"/>
            <a:ext cx="466725" cy="347663"/>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24" name="TextBox 2">
            <a:extLst>
              <a:ext uri="{FF2B5EF4-FFF2-40B4-BE49-F238E27FC236}">
                <a16:creationId xmlns:a16="http://schemas.microsoft.com/office/drawing/2014/main" id="{9B9ABA6A-F586-453B-887D-23CEF399B416}"/>
              </a:ext>
            </a:extLst>
          </p:cNvPr>
          <p:cNvSpPr txBox="1">
            <a:spLocks noChangeArrowheads="1"/>
          </p:cNvSpPr>
          <p:nvPr/>
        </p:nvSpPr>
        <p:spPr bwMode="auto">
          <a:xfrm>
            <a:off x="2613402" y="1520634"/>
            <a:ext cx="3778250" cy="757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spcAft>
                <a:spcPts val="700"/>
              </a:spcAft>
              <a:buClr>
                <a:srgbClr val="8B3D9A"/>
              </a:buClr>
              <a:buFont typeface="Wingdings" panose="05000000000000000000" pitchFamily="2" charset="2"/>
              <a:buChar char="§"/>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ct val="35000"/>
              </a:spcBef>
              <a:spcAft>
                <a:spcPct val="25000"/>
              </a:spcAft>
              <a:buClr>
                <a:srgbClr val="8B3D9A"/>
              </a:buClr>
              <a:buSzTx/>
              <a:buFont typeface="Wingdings" panose="05000000000000000000" pitchFamily="2" charset="2"/>
              <a:buNone/>
              <a:tabLst/>
              <a:defRPr/>
            </a:pPr>
            <a:r>
              <a:rPr kumimoji="0" lang="en-US" altLang="en-US" sz="1600" b="0"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Stratified by ECOG PS (0 vs 1), histology (squamous vs nonsquamous), and enrollment region</a:t>
            </a:r>
          </a:p>
        </p:txBody>
      </p:sp>
      <p:cxnSp>
        <p:nvCxnSpPr>
          <p:cNvPr id="91148" name="Straight Arrow Connector 4">
            <a:extLst>
              <a:ext uri="{FF2B5EF4-FFF2-40B4-BE49-F238E27FC236}">
                <a16:creationId xmlns:a16="http://schemas.microsoft.com/office/drawing/2014/main" id="{68593EEF-E00F-4325-8E22-E7B33ACE64A1}"/>
              </a:ext>
            </a:extLst>
          </p:cNvPr>
          <p:cNvCxnSpPr>
            <a:cxnSpLocks noChangeShapeType="1"/>
          </p:cNvCxnSpPr>
          <p:nvPr/>
        </p:nvCxnSpPr>
        <p:spPr bwMode="auto">
          <a:xfrm>
            <a:off x="4502527" y="2277871"/>
            <a:ext cx="0" cy="425450"/>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23" name="Text Box 15">
            <a:extLst>
              <a:ext uri="{FF2B5EF4-FFF2-40B4-BE49-F238E27FC236}">
                <a16:creationId xmlns:a16="http://schemas.microsoft.com/office/drawing/2014/main" id="{59721503-38E8-4341-9E59-D07C76D00058}"/>
              </a:ext>
            </a:extLst>
          </p:cNvPr>
          <p:cNvSpPr txBox="1">
            <a:spLocks noChangeArrowheads="1"/>
          </p:cNvSpPr>
          <p:nvPr/>
        </p:nvSpPr>
        <p:spPr bwMode="auto">
          <a:xfrm>
            <a:off x="426453" y="638058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Mok. Lancet. 2019;393:1819.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7" name="TextBox 1">
            <a:extLst>
              <a:ext uri="{FF2B5EF4-FFF2-40B4-BE49-F238E27FC236}">
                <a16:creationId xmlns:a16="http://schemas.microsoft.com/office/drawing/2014/main" id="{32B84582-26C0-4E8C-882B-3C11289B9FE3}"/>
              </a:ext>
            </a:extLst>
          </p:cNvPr>
          <p:cNvSpPr txBox="1">
            <a:spLocks noChangeArrowheads="1"/>
          </p:cNvSpPr>
          <p:nvPr/>
        </p:nvSpPr>
        <p:spPr bwMode="auto">
          <a:xfrm>
            <a:off x="8912225" y="4642930"/>
            <a:ext cx="2929386"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 1% tumor cell staining using 22C3 companion diagnostic IHC assay.</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3000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a:t>
            </a: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Either carboplatin/pemetrexed with optional maintenance pemetrexed or carboplatin/paclitaxel.</a:t>
            </a:r>
          </a:p>
        </p:txBody>
      </p:sp>
      <p:sp>
        <p:nvSpPr>
          <p:cNvPr id="19" name="Rectangle 11">
            <a:extLst>
              <a:ext uri="{FF2B5EF4-FFF2-40B4-BE49-F238E27FC236}">
                <a16:creationId xmlns:a16="http://schemas.microsoft.com/office/drawing/2014/main" id="{41F9CF1C-901F-4FB4-804E-F07711C43B36}"/>
              </a:ext>
            </a:extLst>
          </p:cNvPr>
          <p:cNvSpPr>
            <a:spLocks noChangeArrowheads="1"/>
          </p:cNvSpPr>
          <p:nvPr/>
        </p:nvSpPr>
        <p:spPr bwMode="auto">
          <a:xfrm>
            <a:off x="9102961" y="2574337"/>
            <a:ext cx="2304659"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8B3D9A"/>
              </a:buClr>
              <a:buFont typeface="Wingdings" panose="05000000000000000000" pitchFamily="2" charset="2"/>
              <a:buChar char="§"/>
              <a:tabLst>
                <a:tab pos="228600" algn="l"/>
              </a:tabLst>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tabLst>
                <a:tab pos="228600" algn="l"/>
              </a:tabLst>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tabLst>
                <a:tab pos="228600" algn="l"/>
              </a:tabLst>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tabLst>
                <a:tab pos="228600" algn="l"/>
              </a:tabLst>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ct val="35000"/>
              </a:spcBef>
              <a:spcAft>
                <a:spcPct val="25000"/>
              </a:spcAft>
              <a:buClr>
                <a:srgbClr val="600030"/>
              </a:buClr>
              <a:buSzTx/>
              <a:buFont typeface="Wingdings" panose="05000000000000000000" pitchFamily="2" charset="2"/>
              <a:buNone/>
              <a:tabLst>
                <a:tab pos="228600" algn="l"/>
              </a:tabLst>
              <a:defRPr/>
            </a:pPr>
            <a:r>
              <a:rPr kumimoji="0" lang="en-US" altLang="en-US" sz="1600" b="1"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Until PD or unacceptable toxicity</a:t>
            </a:r>
          </a:p>
        </p:txBody>
      </p:sp>
      <p:cxnSp>
        <p:nvCxnSpPr>
          <p:cNvPr id="24" name="Straight Arrow Connector 13">
            <a:extLst>
              <a:ext uri="{FF2B5EF4-FFF2-40B4-BE49-F238E27FC236}">
                <a16:creationId xmlns:a16="http://schemas.microsoft.com/office/drawing/2014/main" id="{ABD57A82-07FD-4AAC-9360-22F6490CBEB6}"/>
              </a:ext>
            </a:extLst>
          </p:cNvPr>
          <p:cNvCxnSpPr>
            <a:cxnSpLocks noChangeShapeType="1"/>
          </p:cNvCxnSpPr>
          <p:nvPr/>
        </p:nvCxnSpPr>
        <p:spPr bwMode="auto">
          <a:xfrm>
            <a:off x="8429446" y="2842005"/>
            <a:ext cx="523875" cy="0"/>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25" name="Rectangle 11">
            <a:extLst>
              <a:ext uri="{FF2B5EF4-FFF2-40B4-BE49-F238E27FC236}">
                <a16:creationId xmlns:a16="http://schemas.microsoft.com/office/drawing/2014/main" id="{2C42B367-98EF-4191-BFD2-A2F2A11E39DC}"/>
              </a:ext>
            </a:extLst>
          </p:cNvPr>
          <p:cNvSpPr>
            <a:spLocks noChangeArrowheads="1"/>
          </p:cNvSpPr>
          <p:nvPr/>
        </p:nvSpPr>
        <p:spPr bwMode="auto">
          <a:xfrm>
            <a:off x="8963263" y="3733238"/>
            <a:ext cx="2670175"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lnSpc>
                <a:spcPct val="90000"/>
              </a:lnSpc>
              <a:spcBef>
                <a:spcPts val="1000"/>
              </a:spcBef>
              <a:spcAft>
                <a:spcPts val="700"/>
              </a:spcAft>
              <a:buClr>
                <a:srgbClr val="8B3D9A"/>
              </a:buClr>
              <a:buFont typeface="Wingdings" panose="05000000000000000000" pitchFamily="2" charset="2"/>
              <a:buChar char="§"/>
              <a:tabLst>
                <a:tab pos="228600" algn="l"/>
              </a:tabLst>
              <a:defRPr sz="2400">
                <a:solidFill>
                  <a:srgbClr val="FEFDDE"/>
                </a:solidFill>
                <a:latin typeface="Arial" panose="020B0604020202020204" pitchFamily="34" charset="0"/>
              </a:defRPr>
            </a:lvl1pPr>
            <a:lvl2pPr marL="742950" indent="-285750">
              <a:lnSpc>
                <a:spcPct val="90000"/>
              </a:lnSpc>
              <a:spcBef>
                <a:spcPts val="1000"/>
              </a:spcBef>
              <a:spcAft>
                <a:spcPts val="700"/>
              </a:spcAft>
              <a:buClr>
                <a:srgbClr val="8B3D9A"/>
              </a:buClr>
              <a:buFont typeface="Arial" panose="020B0604020202020204" pitchFamily="34" charset="0"/>
              <a:buChar char="–"/>
              <a:tabLst>
                <a:tab pos="228600" algn="l"/>
              </a:tabLst>
              <a:defRPr sz="2200">
                <a:solidFill>
                  <a:srgbClr val="FEFDDE"/>
                </a:solidFill>
                <a:latin typeface="Arial" panose="020B0604020202020204" pitchFamily="34" charset="0"/>
              </a:defRPr>
            </a:lvl2pPr>
            <a:lvl3pPr marL="1143000" indent="-228600">
              <a:lnSpc>
                <a:spcPct val="90000"/>
              </a:lnSpc>
              <a:spcBef>
                <a:spcPts val="1000"/>
              </a:spcBef>
              <a:spcAft>
                <a:spcPts val="700"/>
              </a:spcAft>
              <a:buClr>
                <a:srgbClr val="8B3D9A"/>
              </a:buClr>
              <a:buFont typeface="Arial" panose="020B0604020202020204" pitchFamily="34" charset="0"/>
              <a:buChar char="–"/>
              <a:tabLst>
                <a:tab pos="228600" algn="l"/>
              </a:tabLst>
              <a:defRPr sz="2000">
                <a:solidFill>
                  <a:srgbClr val="FEFDDE"/>
                </a:solidFill>
                <a:latin typeface="Arial" panose="020B0604020202020204" pitchFamily="34" charset="0"/>
              </a:defRPr>
            </a:lvl3pPr>
            <a:lvl4pPr marL="1600200" indent="-228600">
              <a:lnSpc>
                <a:spcPct val="90000"/>
              </a:lnSpc>
              <a:spcBef>
                <a:spcPts val="1000"/>
              </a:spcBef>
              <a:spcAft>
                <a:spcPts val="700"/>
              </a:spcAft>
              <a:buClr>
                <a:srgbClr val="8B3D9A"/>
              </a:buClr>
              <a:buFont typeface="Arial" panose="020B0604020202020204" pitchFamily="34" charset="0"/>
              <a:buChar char="–"/>
              <a:tabLst>
                <a:tab pos="228600" algn="l"/>
              </a:tabLst>
              <a:defRPr>
                <a:solidFill>
                  <a:srgbClr val="FEFDDE"/>
                </a:solidFill>
                <a:latin typeface="Arial" panose="020B0604020202020204" pitchFamily="34" charset="0"/>
              </a:defRPr>
            </a:lvl4pPr>
            <a:lvl5pPr marL="2057400" indent="-22860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8B3D9A"/>
              </a:buClr>
              <a:buFont typeface="Arial" panose="020B0604020202020204" pitchFamily="34" charset="0"/>
              <a:buChar char="–"/>
              <a:tabLst>
                <a:tab pos="228600" algn="l"/>
              </a:tabLst>
              <a:defRPr sz="1600">
                <a:solidFill>
                  <a:srgbClr val="FEFDDE"/>
                </a:solidFill>
                <a:latin typeface="Arial" panose="020B0604020202020204" pitchFamily="34" charset="0"/>
              </a:defRPr>
            </a:lvl9pPr>
          </a:lstStyle>
          <a:p>
            <a:pPr marL="0" marR="0" lvl="0" indent="0" algn="ctr" defTabSz="914400" rtl="0" eaLnBrk="1" fontAlgn="auto" latinLnBrk="0" hangingPunct="1">
              <a:lnSpc>
                <a:spcPct val="90000"/>
              </a:lnSpc>
              <a:spcBef>
                <a:spcPct val="35000"/>
              </a:spcBef>
              <a:spcAft>
                <a:spcPct val="25000"/>
              </a:spcAft>
              <a:buClr>
                <a:srgbClr val="600030"/>
              </a:buClr>
              <a:buSzTx/>
              <a:buFont typeface="Wingdings" panose="05000000000000000000" pitchFamily="2" charset="2"/>
              <a:buNone/>
              <a:tabLst>
                <a:tab pos="228600" algn="l"/>
              </a:tabLst>
              <a:defRPr/>
            </a:pPr>
            <a:r>
              <a:rPr kumimoji="0" lang="en-US" altLang="en-US" sz="1600" b="1"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Arial" panose="020B0604020202020204" pitchFamily="34" charset="0"/>
              </a:rPr>
              <a:t>Until PD (NO crossover to pembrolizumab allowed)</a:t>
            </a:r>
          </a:p>
        </p:txBody>
      </p:sp>
      <p:cxnSp>
        <p:nvCxnSpPr>
          <p:cNvPr id="26" name="Straight Arrow Connector 13">
            <a:extLst>
              <a:ext uri="{FF2B5EF4-FFF2-40B4-BE49-F238E27FC236}">
                <a16:creationId xmlns:a16="http://schemas.microsoft.com/office/drawing/2014/main" id="{9A99C29A-02B1-413E-BF9E-689FE571C2AB}"/>
              </a:ext>
            </a:extLst>
          </p:cNvPr>
          <p:cNvCxnSpPr>
            <a:cxnSpLocks noChangeShapeType="1"/>
          </p:cNvCxnSpPr>
          <p:nvPr/>
        </p:nvCxnSpPr>
        <p:spPr bwMode="auto">
          <a:xfrm>
            <a:off x="8429446" y="4001504"/>
            <a:ext cx="523875" cy="1588"/>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grpSp>
        <p:nvGrpSpPr>
          <p:cNvPr id="18" name="Group 7">
            <a:extLst>
              <a:ext uri="{FF2B5EF4-FFF2-40B4-BE49-F238E27FC236}">
                <a16:creationId xmlns:a16="http://schemas.microsoft.com/office/drawing/2014/main" id="{89D78ECD-437F-45A4-AFDF-0BBDDD5DF1A1}"/>
              </a:ext>
            </a:extLst>
          </p:cNvPr>
          <p:cNvGrpSpPr>
            <a:grpSpLocks/>
          </p:cNvGrpSpPr>
          <p:nvPr/>
        </p:nvGrpSpPr>
        <p:grpSpPr bwMode="auto">
          <a:xfrm>
            <a:off x="9389569" y="6216652"/>
            <a:ext cx="2488502" cy="447822"/>
            <a:chOff x="9527309" y="3551529"/>
            <a:chExt cx="2488502" cy="448324"/>
          </a:xfrm>
        </p:grpSpPr>
        <p:pic>
          <p:nvPicPr>
            <p:cNvPr id="20" name="Picture 9">
              <a:extLst>
                <a:ext uri="{FF2B5EF4-FFF2-40B4-BE49-F238E27FC236}">
                  <a16:creationId xmlns:a16="http://schemas.microsoft.com/office/drawing/2014/main" id="{5D304A34-8D71-4395-BEBF-93B4C835126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1" name="Rectangle 20">
              <a:extLst>
                <a:ext uri="{FF2B5EF4-FFF2-40B4-BE49-F238E27FC236}">
                  <a16:creationId xmlns:a16="http://schemas.microsoft.com/office/drawing/2014/main" id="{496C36D1-E348-463B-AED0-277F5E5194D4}"/>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678526769"/>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6E943806-52EC-4759-A577-AF0F853CB117}"/>
              </a:ext>
            </a:extLst>
          </p:cNvPr>
          <p:cNvSpPr/>
          <p:nvPr/>
        </p:nvSpPr>
        <p:spPr bwMode="auto">
          <a:xfrm>
            <a:off x="1225706" y="1577081"/>
            <a:ext cx="4151871" cy="1561894"/>
          </a:xfrm>
          <a:custGeom>
            <a:avLst/>
            <a:gdLst>
              <a:gd name="connsiteX0" fmla="*/ 0 w 4151871"/>
              <a:gd name="connsiteY0" fmla="*/ 0 h 1561894"/>
              <a:gd name="connsiteX1" fmla="*/ 51899 w 4151871"/>
              <a:gd name="connsiteY1" fmla="*/ 0 h 1561894"/>
              <a:gd name="connsiteX2" fmla="*/ 51899 w 4151871"/>
              <a:gd name="connsiteY2" fmla="*/ 29656 h 1561894"/>
              <a:gd name="connsiteX3" fmla="*/ 74141 w 4151871"/>
              <a:gd name="connsiteY3" fmla="*/ 29656 h 1561894"/>
              <a:gd name="connsiteX4" fmla="*/ 74141 w 4151871"/>
              <a:gd name="connsiteY4" fmla="*/ 66726 h 1561894"/>
              <a:gd name="connsiteX5" fmla="*/ 133453 w 4151871"/>
              <a:gd name="connsiteY5" fmla="*/ 66726 h 1561894"/>
              <a:gd name="connsiteX6" fmla="*/ 133453 w 4151871"/>
              <a:gd name="connsiteY6" fmla="*/ 88969 h 1561894"/>
              <a:gd name="connsiteX7" fmla="*/ 185352 w 4151871"/>
              <a:gd name="connsiteY7" fmla="*/ 88969 h 1561894"/>
              <a:gd name="connsiteX8" fmla="*/ 185352 w 4151871"/>
              <a:gd name="connsiteY8" fmla="*/ 121096 h 1561894"/>
              <a:gd name="connsiteX9" fmla="*/ 276792 w 4151871"/>
              <a:gd name="connsiteY9" fmla="*/ 121096 h 1561894"/>
              <a:gd name="connsiteX10" fmla="*/ 276792 w 4151871"/>
              <a:gd name="connsiteY10" fmla="*/ 160638 h 1561894"/>
              <a:gd name="connsiteX11" fmla="*/ 308919 w 4151871"/>
              <a:gd name="connsiteY11" fmla="*/ 160638 h 1561894"/>
              <a:gd name="connsiteX12" fmla="*/ 308919 w 4151871"/>
              <a:gd name="connsiteY12" fmla="*/ 187823 h 1561894"/>
              <a:gd name="connsiteX13" fmla="*/ 331161 w 4151871"/>
              <a:gd name="connsiteY13" fmla="*/ 187823 h 1561894"/>
              <a:gd name="connsiteX14" fmla="*/ 331161 w 4151871"/>
              <a:gd name="connsiteY14" fmla="*/ 215007 h 1561894"/>
              <a:gd name="connsiteX15" fmla="*/ 380588 w 4151871"/>
              <a:gd name="connsiteY15" fmla="*/ 215007 h 1561894"/>
              <a:gd name="connsiteX16" fmla="*/ 380588 w 4151871"/>
              <a:gd name="connsiteY16" fmla="*/ 242192 h 1561894"/>
              <a:gd name="connsiteX17" fmla="*/ 405302 w 4151871"/>
              <a:gd name="connsiteY17" fmla="*/ 242192 h 1561894"/>
              <a:gd name="connsiteX18" fmla="*/ 405302 w 4151871"/>
              <a:gd name="connsiteY18" fmla="*/ 271849 h 1561894"/>
              <a:gd name="connsiteX19" fmla="*/ 481914 w 4151871"/>
              <a:gd name="connsiteY19" fmla="*/ 271849 h 1561894"/>
              <a:gd name="connsiteX20" fmla="*/ 481914 w 4151871"/>
              <a:gd name="connsiteY20" fmla="*/ 296562 h 1561894"/>
              <a:gd name="connsiteX21" fmla="*/ 509099 w 4151871"/>
              <a:gd name="connsiteY21" fmla="*/ 296562 h 1561894"/>
              <a:gd name="connsiteX22" fmla="*/ 509099 w 4151871"/>
              <a:gd name="connsiteY22" fmla="*/ 296562 h 1561894"/>
              <a:gd name="connsiteX23" fmla="*/ 509099 w 4151871"/>
              <a:gd name="connsiteY23" fmla="*/ 316333 h 1561894"/>
              <a:gd name="connsiteX24" fmla="*/ 553583 w 4151871"/>
              <a:gd name="connsiteY24" fmla="*/ 316333 h 1561894"/>
              <a:gd name="connsiteX25" fmla="*/ 553583 w 4151871"/>
              <a:gd name="connsiteY25" fmla="*/ 353403 h 1561894"/>
              <a:gd name="connsiteX26" fmla="*/ 583239 w 4151871"/>
              <a:gd name="connsiteY26" fmla="*/ 353403 h 1561894"/>
              <a:gd name="connsiteX27" fmla="*/ 583239 w 4151871"/>
              <a:gd name="connsiteY27" fmla="*/ 390473 h 1561894"/>
              <a:gd name="connsiteX28" fmla="*/ 637609 w 4151871"/>
              <a:gd name="connsiteY28" fmla="*/ 390473 h 1561894"/>
              <a:gd name="connsiteX29" fmla="*/ 637609 w 4151871"/>
              <a:gd name="connsiteY29" fmla="*/ 425072 h 1561894"/>
              <a:gd name="connsiteX30" fmla="*/ 659851 w 4151871"/>
              <a:gd name="connsiteY30" fmla="*/ 425072 h 1561894"/>
              <a:gd name="connsiteX31" fmla="*/ 659851 w 4151871"/>
              <a:gd name="connsiteY31" fmla="*/ 467085 h 1561894"/>
              <a:gd name="connsiteX32" fmla="*/ 699393 w 4151871"/>
              <a:gd name="connsiteY32" fmla="*/ 467085 h 1561894"/>
              <a:gd name="connsiteX33" fmla="*/ 699393 w 4151871"/>
              <a:gd name="connsiteY33" fmla="*/ 494270 h 1561894"/>
              <a:gd name="connsiteX34" fmla="*/ 724106 w 4151871"/>
              <a:gd name="connsiteY34" fmla="*/ 494270 h 1561894"/>
              <a:gd name="connsiteX35" fmla="*/ 724106 w 4151871"/>
              <a:gd name="connsiteY35" fmla="*/ 533812 h 1561894"/>
              <a:gd name="connsiteX36" fmla="*/ 746348 w 4151871"/>
              <a:gd name="connsiteY36" fmla="*/ 533812 h 1561894"/>
              <a:gd name="connsiteX37" fmla="*/ 746348 w 4151871"/>
              <a:gd name="connsiteY37" fmla="*/ 551111 h 1561894"/>
              <a:gd name="connsiteX38" fmla="*/ 783419 w 4151871"/>
              <a:gd name="connsiteY38" fmla="*/ 551111 h 1561894"/>
              <a:gd name="connsiteX39" fmla="*/ 783419 w 4151871"/>
              <a:gd name="connsiteY39" fmla="*/ 583239 h 1561894"/>
              <a:gd name="connsiteX40" fmla="*/ 808132 w 4151871"/>
              <a:gd name="connsiteY40" fmla="*/ 583239 h 1561894"/>
              <a:gd name="connsiteX41" fmla="*/ 808132 w 4151871"/>
              <a:gd name="connsiteY41" fmla="*/ 630194 h 1561894"/>
              <a:gd name="connsiteX42" fmla="*/ 857559 w 4151871"/>
              <a:gd name="connsiteY42" fmla="*/ 630194 h 1561894"/>
              <a:gd name="connsiteX43" fmla="*/ 857559 w 4151871"/>
              <a:gd name="connsiteY43" fmla="*/ 659851 h 1561894"/>
              <a:gd name="connsiteX44" fmla="*/ 902044 w 4151871"/>
              <a:gd name="connsiteY44" fmla="*/ 659851 h 1561894"/>
              <a:gd name="connsiteX45" fmla="*/ 902044 w 4151871"/>
              <a:gd name="connsiteY45" fmla="*/ 689507 h 1561894"/>
              <a:gd name="connsiteX46" fmla="*/ 944056 w 4151871"/>
              <a:gd name="connsiteY46" fmla="*/ 689507 h 1561894"/>
              <a:gd name="connsiteX47" fmla="*/ 944056 w 4151871"/>
              <a:gd name="connsiteY47" fmla="*/ 711749 h 1561894"/>
              <a:gd name="connsiteX48" fmla="*/ 973713 w 4151871"/>
              <a:gd name="connsiteY48" fmla="*/ 711749 h 1561894"/>
              <a:gd name="connsiteX49" fmla="*/ 973713 w 4151871"/>
              <a:gd name="connsiteY49" fmla="*/ 753762 h 1561894"/>
              <a:gd name="connsiteX50" fmla="*/ 998426 w 4151871"/>
              <a:gd name="connsiteY50" fmla="*/ 753762 h 1561894"/>
              <a:gd name="connsiteX51" fmla="*/ 998426 w 4151871"/>
              <a:gd name="connsiteY51" fmla="*/ 766119 h 1561894"/>
              <a:gd name="connsiteX52" fmla="*/ 1040439 w 4151871"/>
              <a:gd name="connsiteY52" fmla="*/ 766119 h 1561894"/>
              <a:gd name="connsiteX53" fmla="*/ 1040439 w 4151871"/>
              <a:gd name="connsiteY53" fmla="*/ 798246 h 1561894"/>
              <a:gd name="connsiteX54" fmla="*/ 1055267 w 4151871"/>
              <a:gd name="connsiteY54" fmla="*/ 798246 h 1561894"/>
              <a:gd name="connsiteX55" fmla="*/ 1055267 w 4151871"/>
              <a:gd name="connsiteY55" fmla="*/ 825431 h 1561894"/>
              <a:gd name="connsiteX56" fmla="*/ 1087395 w 4151871"/>
              <a:gd name="connsiteY56" fmla="*/ 825431 h 1561894"/>
              <a:gd name="connsiteX57" fmla="*/ 1087395 w 4151871"/>
              <a:gd name="connsiteY57" fmla="*/ 850145 h 1561894"/>
              <a:gd name="connsiteX58" fmla="*/ 1119522 w 4151871"/>
              <a:gd name="connsiteY58" fmla="*/ 850145 h 1561894"/>
              <a:gd name="connsiteX59" fmla="*/ 1119522 w 4151871"/>
              <a:gd name="connsiteY59" fmla="*/ 877330 h 1561894"/>
              <a:gd name="connsiteX60" fmla="*/ 1156593 w 4151871"/>
              <a:gd name="connsiteY60" fmla="*/ 877330 h 1561894"/>
              <a:gd name="connsiteX61" fmla="*/ 1156593 w 4151871"/>
              <a:gd name="connsiteY61" fmla="*/ 909457 h 1561894"/>
              <a:gd name="connsiteX62" fmla="*/ 1206020 w 4151871"/>
              <a:gd name="connsiteY62" fmla="*/ 909457 h 1561894"/>
              <a:gd name="connsiteX63" fmla="*/ 1206020 w 4151871"/>
              <a:gd name="connsiteY63" fmla="*/ 931699 h 1561894"/>
              <a:gd name="connsiteX64" fmla="*/ 1248033 w 4151871"/>
              <a:gd name="connsiteY64" fmla="*/ 931699 h 1561894"/>
              <a:gd name="connsiteX65" fmla="*/ 1248033 w 4151871"/>
              <a:gd name="connsiteY65" fmla="*/ 956413 h 1561894"/>
              <a:gd name="connsiteX66" fmla="*/ 1287574 w 4151871"/>
              <a:gd name="connsiteY66" fmla="*/ 956413 h 1561894"/>
              <a:gd name="connsiteX67" fmla="*/ 1287574 w 4151871"/>
              <a:gd name="connsiteY67" fmla="*/ 983598 h 1561894"/>
              <a:gd name="connsiteX68" fmla="*/ 1346887 w 4151871"/>
              <a:gd name="connsiteY68" fmla="*/ 983598 h 1561894"/>
              <a:gd name="connsiteX69" fmla="*/ 1346887 w 4151871"/>
              <a:gd name="connsiteY69" fmla="*/ 1023139 h 1561894"/>
              <a:gd name="connsiteX70" fmla="*/ 1408671 w 4151871"/>
              <a:gd name="connsiteY70" fmla="*/ 1023139 h 1561894"/>
              <a:gd name="connsiteX71" fmla="*/ 1408671 w 4151871"/>
              <a:gd name="connsiteY71" fmla="*/ 1045381 h 1561894"/>
              <a:gd name="connsiteX72" fmla="*/ 1458098 w 4151871"/>
              <a:gd name="connsiteY72" fmla="*/ 1045381 h 1561894"/>
              <a:gd name="connsiteX73" fmla="*/ 1458098 w 4151871"/>
              <a:gd name="connsiteY73" fmla="*/ 1075038 h 1561894"/>
              <a:gd name="connsiteX74" fmla="*/ 1502582 w 4151871"/>
              <a:gd name="connsiteY74" fmla="*/ 1075038 h 1561894"/>
              <a:gd name="connsiteX75" fmla="*/ 1502582 w 4151871"/>
              <a:gd name="connsiteY75" fmla="*/ 1094809 h 1561894"/>
              <a:gd name="connsiteX76" fmla="*/ 1539652 w 4151871"/>
              <a:gd name="connsiteY76" fmla="*/ 1094809 h 1561894"/>
              <a:gd name="connsiteX77" fmla="*/ 1539652 w 4151871"/>
              <a:gd name="connsiteY77" fmla="*/ 1119522 h 1561894"/>
              <a:gd name="connsiteX78" fmla="*/ 1621207 w 4151871"/>
              <a:gd name="connsiteY78" fmla="*/ 1119522 h 1561894"/>
              <a:gd name="connsiteX79" fmla="*/ 1621207 w 4151871"/>
              <a:gd name="connsiteY79" fmla="*/ 1136821 h 1561894"/>
              <a:gd name="connsiteX80" fmla="*/ 1690405 w 4151871"/>
              <a:gd name="connsiteY80" fmla="*/ 1136821 h 1561894"/>
              <a:gd name="connsiteX81" fmla="*/ 1690405 w 4151871"/>
              <a:gd name="connsiteY81" fmla="*/ 1176363 h 1561894"/>
              <a:gd name="connsiteX82" fmla="*/ 1781845 w 4151871"/>
              <a:gd name="connsiteY82" fmla="*/ 1176363 h 1561894"/>
              <a:gd name="connsiteX83" fmla="*/ 1781845 w 4151871"/>
              <a:gd name="connsiteY83" fmla="*/ 1206019 h 1561894"/>
              <a:gd name="connsiteX84" fmla="*/ 1816444 w 4151871"/>
              <a:gd name="connsiteY84" fmla="*/ 1206019 h 1561894"/>
              <a:gd name="connsiteX85" fmla="*/ 1816444 w 4151871"/>
              <a:gd name="connsiteY85" fmla="*/ 1228261 h 1561894"/>
              <a:gd name="connsiteX86" fmla="*/ 1915298 w 4151871"/>
              <a:gd name="connsiteY86" fmla="*/ 1228261 h 1561894"/>
              <a:gd name="connsiteX87" fmla="*/ 1915298 w 4151871"/>
              <a:gd name="connsiteY87" fmla="*/ 1240618 h 1561894"/>
              <a:gd name="connsiteX88" fmla="*/ 1979553 w 4151871"/>
              <a:gd name="connsiteY88" fmla="*/ 1240618 h 1561894"/>
              <a:gd name="connsiteX89" fmla="*/ 1979553 w 4151871"/>
              <a:gd name="connsiteY89" fmla="*/ 1270274 h 1561894"/>
              <a:gd name="connsiteX90" fmla="*/ 2004266 w 4151871"/>
              <a:gd name="connsiteY90" fmla="*/ 1270274 h 1561894"/>
              <a:gd name="connsiteX91" fmla="*/ 2004266 w 4151871"/>
              <a:gd name="connsiteY91" fmla="*/ 1280160 h 1561894"/>
              <a:gd name="connsiteX92" fmla="*/ 2053693 w 4151871"/>
              <a:gd name="connsiteY92" fmla="*/ 1280160 h 1561894"/>
              <a:gd name="connsiteX93" fmla="*/ 2053693 w 4151871"/>
              <a:gd name="connsiteY93" fmla="*/ 1280160 h 1561894"/>
              <a:gd name="connsiteX94" fmla="*/ 2073464 w 4151871"/>
              <a:gd name="connsiteY94" fmla="*/ 1299931 h 1561894"/>
              <a:gd name="connsiteX95" fmla="*/ 2073464 w 4151871"/>
              <a:gd name="connsiteY95" fmla="*/ 1322173 h 1561894"/>
              <a:gd name="connsiteX96" fmla="*/ 2167375 w 4151871"/>
              <a:gd name="connsiteY96" fmla="*/ 1322173 h 1561894"/>
              <a:gd name="connsiteX97" fmla="*/ 2167375 w 4151871"/>
              <a:gd name="connsiteY97" fmla="*/ 1349358 h 1561894"/>
              <a:gd name="connsiteX98" fmla="*/ 2258815 w 4151871"/>
              <a:gd name="connsiteY98" fmla="*/ 1349358 h 1561894"/>
              <a:gd name="connsiteX99" fmla="*/ 2258815 w 4151871"/>
              <a:gd name="connsiteY99" fmla="*/ 1379014 h 1561894"/>
              <a:gd name="connsiteX100" fmla="*/ 2340370 w 4151871"/>
              <a:gd name="connsiteY100" fmla="*/ 1379014 h 1561894"/>
              <a:gd name="connsiteX101" fmla="*/ 2340370 w 4151871"/>
              <a:gd name="connsiteY101" fmla="*/ 1403727 h 1561894"/>
              <a:gd name="connsiteX102" fmla="*/ 2604805 w 4151871"/>
              <a:gd name="connsiteY102" fmla="*/ 1403727 h 1561894"/>
              <a:gd name="connsiteX103" fmla="*/ 2604805 w 4151871"/>
              <a:gd name="connsiteY103" fmla="*/ 1423498 h 1561894"/>
              <a:gd name="connsiteX104" fmla="*/ 2745672 w 4151871"/>
              <a:gd name="connsiteY104" fmla="*/ 1423498 h 1561894"/>
              <a:gd name="connsiteX105" fmla="*/ 2735786 w 4151871"/>
              <a:gd name="connsiteY105" fmla="*/ 1433384 h 1561894"/>
              <a:gd name="connsiteX106" fmla="*/ 2827226 w 4151871"/>
              <a:gd name="connsiteY106" fmla="*/ 1433384 h 1561894"/>
              <a:gd name="connsiteX107" fmla="*/ 2819812 w 4151871"/>
              <a:gd name="connsiteY107" fmla="*/ 1440798 h 1561894"/>
              <a:gd name="connsiteX108" fmla="*/ 3180629 w 4151871"/>
              <a:gd name="connsiteY108" fmla="*/ 1440798 h 1561894"/>
              <a:gd name="connsiteX109" fmla="*/ 3180629 w 4151871"/>
              <a:gd name="connsiteY109" fmla="*/ 1519881 h 1561894"/>
              <a:gd name="connsiteX110" fmla="*/ 3267127 w 4151871"/>
              <a:gd name="connsiteY110" fmla="*/ 1519881 h 1561894"/>
              <a:gd name="connsiteX111" fmla="*/ 3267127 w 4151871"/>
              <a:gd name="connsiteY111" fmla="*/ 1561894 h 1561894"/>
              <a:gd name="connsiteX112" fmla="*/ 4151871 w 4151871"/>
              <a:gd name="connsiteY112" fmla="*/ 1561894 h 1561894"/>
              <a:gd name="connsiteX0" fmla="*/ 0 w 4151871"/>
              <a:gd name="connsiteY0" fmla="*/ 0 h 1561894"/>
              <a:gd name="connsiteX1" fmla="*/ 51899 w 4151871"/>
              <a:gd name="connsiteY1" fmla="*/ 0 h 1561894"/>
              <a:gd name="connsiteX2" fmla="*/ 51899 w 4151871"/>
              <a:gd name="connsiteY2" fmla="*/ 29656 h 1561894"/>
              <a:gd name="connsiteX3" fmla="*/ 74141 w 4151871"/>
              <a:gd name="connsiteY3" fmla="*/ 29656 h 1561894"/>
              <a:gd name="connsiteX4" fmla="*/ 74141 w 4151871"/>
              <a:gd name="connsiteY4" fmla="*/ 66726 h 1561894"/>
              <a:gd name="connsiteX5" fmla="*/ 133453 w 4151871"/>
              <a:gd name="connsiteY5" fmla="*/ 66726 h 1561894"/>
              <a:gd name="connsiteX6" fmla="*/ 133453 w 4151871"/>
              <a:gd name="connsiteY6" fmla="*/ 88969 h 1561894"/>
              <a:gd name="connsiteX7" fmla="*/ 185352 w 4151871"/>
              <a:gd name="connsiteY7" fmla="*/ 88969 h 1561894"/>
              <a:gd name="connsiteX8" fmla="*/ 185352 w 4151871"/>
              <a:gd name="connsiteY8" fmla="*/ 121096 h 1561894"/>
              <a:gd name="connsiteX9" fmla="*/ 276792 w 4151871"/>
              <a:gd name="connsiteY9" fmla="*/ 121096 h 1561894"/>
              <a:gd name="connsiteX10" fmla="*/ 276792 w 4151871"/>
              <a:gd name="connsiteY10" fmla="*/ 160638 h 1561894"/>
              <a:gd name="connsiteX11" fmla="*/ 308919 w 4151871"/>
              <a:gd name="connsiteY11" fmla="*/ 160638 h 1561894"/>
              <a:gd name="connsiteX12" fmla="*/ 308919 w 4151871"/>
              <a:gd name="connsiteY12" fmla="*/ 187823 h 1561894"/>
              <a:gd name="connsiteX13" fmla="*/ 331161 w 4151871"/>
              <a:gd name="connsiteY13" fmla="*/ 187823 h 1561894"/>
              <a:gd name="connsiteX14" fmla="*/ 331161 w 4151871"/>
              <a:gd name="connsiteY14" fmla="*/ 215007 h 1561894"/>
              <a:gd name="connsiteX15" fmla="*/ 380588 w 4151871"/>
              <a:gd name="connsiteY15" fmla="*/ 215007 h 1561894"/>
              <a:gd name="connsiteX16" fmla="*/ 380588 w 4151871"/>
              <a:gd name="connsiteY16" fmla="*/ 242192 h 1561894"/>
              <a:gd name="connsiteX17" fmla="*/ 405302 w 4151871"/>
              <a:gd name="connsiteY17" fmla="*/ 242192 h 1561894"/>
              <a:gd name="connsiteX18" fmla="*/ 405302 w 4151871"/>
              <a:gd name="connsiteY18" fmla="*/ 271849 h 1561894"/>
              <a:gd name="connsiteX19" fmla="*/ 481914 w 4151871"/>
              <a:gd name="connsiteY19" fmla="*/ 271849 h 1561894"/>
              <a:gd name="connsiteX20" fmla="*/ 481914 w 4151871"/>
              <a:gd name="connsiteY20" fmla="*/ 296562 h 1561894"/>
              <a:gd name="connsiteX21" fmla="*/ 509099 w 4151871"/>
              <a:gd name="connsiteY21" fmla="*/ 296562 h 1561894"/>
              <a:gd name="connsiteX22" fmla="*/ 509099 w 4151871"/>
              <a:gd name="connsiteY22" fmla="*/ 296562 h 1561894"/>
              <a:gd name="connsiteX23" fmla="*/ 509099 w 4151871"/>
              <a:gd name="connsiteY23" fmla="*/ 316333 h 1561894"/>
              <a:gd name="connsiteX24" fmla="*/ 553583 w 4151871"/>
              <a:gd name="connsiteY24" fmla="*/ 316333 h 1561894"/>
              <a:gd name="connsiteX25" fmla="*/ 553583 w 4151871"/>
              <a:gd name="connsiteY25" fmla="*/ 353403 h 1561894"/>
              <a:gd name="connsiteX26" fmla="*/ 583239 w 4151871"/>
              <a:gd name="connsiteY26" fmla="*/ 353403 h 1561894"/>
              <a:gd name="connsiteX27" fmla="*/ 583239 w 4151871"/>
              <a:gd name="connsiteY27" fmla="*/ 390473 h 1561894"/>
              <a:gd name="connsiteX28" fmla="*/ 637609 w 4151871"/>
              <a:gd name="connsiteY28" fmla="*/ 390473 h 1561894"/>
              <a:gd name="connsiteX29" fmla="*/ 637609 w 4151871"/>
              <a:gd name="connsiteY29" fmla="*/ 425072 h 1561894"/>
              <a:gd name="connsiteX30" fmla="*/ 659851 w 4151871"/>
              <a:gd name="connsiteY30" fmla="*/ 425072 h 1561894"/>
              <a:gd name="connsiteX31" fmla="*/ 659851 w 4151871"/>
              <a:gd name="connsiteY31" fmla="*/ 467085 h 1561894"/>
              <a:gd name="connsiteX32" fmla="*/ 699393 w 4151871"/>
              <a:gd name="connsiteY32" fmla="*/ 467085 h 1561894"/>
              <a:gd name="connsiteX33" fmla="*/ 699393 w 4151871"/>
              <a:gd name="connsiteY33" fmla="*/ 494270 h 1561894"/>
              <a:gd name="connsiteX34" fmla="*/ 724106 w 4151871"/>
              <a:gd name="connsiteY34" fmla="*/ 494270 h 1561894"/>
              <a:gd name="connsiteX35" fmla="*/ 724106 w 4151871"/>
              <a:gd name="connsiteY35" fmla="*/ 533812 h 1561894"/>
              <a:gd name="connsiteX36" fmla="*/ 746348 w 4151871"/>
              <a:gd name="connsiteY36" fmla="*/ 533812 h 1561894"/>
              <a:gd name="connsiteX37" fmla="*/ 746348 w 4151871"/>
              <a:gd name="connsiteY37" fmla="*/ 551111 h 1561894"/>
              <a:gd name="connsiteX38" fmla="*/ 783419 w 4151871"/>
              <a:gd name="connsiteY38" fmla="*/ 551111 h 1561894"/>
              <a:gd name="connsiteX39" fmla="*/ 783419 w 4151871"/>
              <a:gd name="connsiteY39" fmla="*/ 583239 h 1561894"/>
              <a:gd name="connsiteX40" fmla="*/ 808132 w 4151871"/>
              <a:gd name="connsiteY40" fmla="*/ 583239 h 1561894"/>
              <a:gd name="connsiteX41" fmla="*/ 808132 w 4151871"/>
              <a:gd name="connsiteY41" fmla="*/ 630194 h 1561894"/>
              <a:gd name="connsiteX42" fmla="*/ 857559 w 4151871"/>
              <a:gd name="connsiteY42" fmla="*/ 630194 h 1561894"/>
              <a:gd name="connsiteX43" fmla="*/ 857559 w 4151871"/>
              <a:gd name="connsiteY43" fmla="*/ 659851 h 1561894"/>
              <a:gd name="connsiteX44" fmla="*/ 902044 w 4151871"/>
              <a:gd name="connsiteY44" fmla="*/ 659851 h 1561894"/>
              <a:gd name="connsiteX45" fmla="*/ 902044 w 4151871"/>
              <a:gd name="connsiteY45" fmla="*/ 689507 h 1561894"/>
              <a:gd name="connsiteX46" fmla="*/ 944056 w 4151871"/>
              <a:gd name="connsiteY46" fmla="*/ 689507 h 1561894"/>
              <a:gd name="connsiteX47" fmla="*/ 944056 w 4151871"/>
              <a:gd name="connsiteY47" fmla="*/ 711749 h 1561894"/>
              <a:gd name="connsiteX48" fmla="*/ 973713 w 4151871"/>
              <a:gd name="connsiteY48" fmla="*/ 711749 h 1561894"/>
              <a:gd name="connsiteX49" fmla="*/ 973713 w 4151871"/>
              <a:gd name="connsiteY49" fmla="*/ 753762 h 1561894"/>
              <a:gd name="connsiteX50" fmla="*/ 998426 w 4151871"/>
              <a:gd name="connsiteY50" fmla="*/ 753762 h 1561894"/>
              <a:gd name="connsiteX51" fmla="*/ 998426 w 4151871"/>
              <a:gd name="connsiteY51" fmla="*/ 766119 h 1561894"/>
              <a:gd name="connsiteX52" fmla="*/ 1040439 w 4151871"/>
              <a:gd name="connsiteY52" fmla="*/ 766119 h 1561894"/>
              <a:gd name="connsiteX53" fmla="*/ 1040439 w 4151871"/>
              <a:gd name="connsiteY53" fmla="*/ 798246 h 1561894"/>
              <a:gd name="connsiteX54" fmla="*/ 1055267 w 4151871"/>
              <a:gd name="connsiteY54" fmla="*/ 798246 h 1561894"/>
              <a:gd name="connsiteX55" fmla="*/ 1055267 w 4151871"/>
              <a:gd name="connsiteY55" fmla="*/ 825431 h 1561894"/>
              <a:gd name="connsiteX56" fmla="*/ 1087395 w 4151871"/>
              <a:gd name="connsiteY56" fmla="*/ 825431 h 1561894"/>
              <a:gd name="connsiteX57" fmla="*/ 1087395 w 4151871"/>
              <a:gd name="connsiteY57" fmla="*/ 850145 h 1561894"/>
              <a:gd name="connsiteX58" fmla="*/ 1119522 w 4151871"/>
              <a:gd name="connsiteY58" fmla="*/ 850145 h 1561894"/>
              <a:gd name="connsiteX59" fmla="*/ 1119522 w 4151871"/>
              <a:gd name="connsiteY59" fmla="*/ 877330 h 1561894"/>
              <a:gd name="connsiteX60" fmla="*/ 1156593 w 4151871"/>
              <a:gd name="connsiteY60" fmla="*/ 877330 h 1561894"/>
              <a:gd name="connsiteX61" fmla="*/ 1156593 w 4151871"/>
              <a:gd name="connsiteY61" fmla="*/ 909457 h 1561894"/>
              <a:gd name="connsiteX62" fmla="*/ 1206020 w 4151871"/>
              <a:gd name="connsiteY62" fmla="*/ 909457 h 1561894"/>
              <a:gd name="connsiteX63" fmla="*/ 1206020 w 4151871"/>
              <a:gd name="connsiteY63" fmla="*/ 931699 h 1561894"/>
              <a:gd name="connsiteX64" fmla="*/ 1248033 w 4151871"/>
              <a:gd name="connsiteY64" fmla="*/ 931699 h 1561894"/>
              <a:gd name="connsiteX65" fmla="*/ 1248033 w 4151871"/>
              <a:gd name="connsiteY65" fmla="*/ 956413 h 1561894"/>
              <a:gd name="connsiteX66" fmla="*/ 1287574 w 4151871"/>
              <a:gd name="connsiteY66" fmla="*/ 956413 h 1561894"/>
              <a:gd name="connsiteX67" fmla="*/ 1287574 w 4151871"/>
              <a:gd name="connsiteY67" fmla="*/ 983598 h 1561894"/>
              <a:gd name="connsiteX68" fmla="*/ 1346887 w 4151871"/>
              <a:gd name="connsiteY68" fmla="*/ 983598 h 1561894"/>
              <a:gd name="connsiteX69" fmla="*/ 1346887 w 4151871"/>
              <a:gd name="connsiteY69" fmla="*/ 1023139 h 1561894"/>
              <a:gd name="connsiteX70" fmla="*/ 1408671 w 4151871"/>
              <a:gd name="connsiteY70" fmla="*/ 1023139 h 1561894"/>
              <a:gd name="connsiteX71" fmla="*/ 1408671 w 4151871"/>
              <a:gd name="connsiteY71" fmla="*/ 1045381 h 1561894"/>
              <a:gd name="connsiteX72" fmla="*/ 1458098 w 4151871"/>
              <a:gd name="connsiteY72" fmla="*/ 1045381 h 1561894"/>
              <a:gd name="connsiteX73" fmla="*/ 1458098 w 4151871"/>
              <a:gd name="connsiteY73" fmla="*/ 1075038 h 1561894"/>
              <a:gd name="connsiteX74" fmla="*/ 1502582 w 4151871"/>
              <a:gd name="connsiteY74" fmla="*/ 1075038 h 1561894"/>
              <a:gd name="connsiteX75" fmla="*/ 1502582 w 4151871"/>
              <a:gd name="connsiteY75" fmla="*/ 1094809 h 1561894"/>
              <a:gd name="connsiteX76" fmla="*/ 1539652 w 4151871"/>
              <a:gd name="connsiteY76" fmla="*/ 1094809 h 1561894"/>
              <a:gd name="connsiteX77" fmla="*/ 1539652 w 4151871"/>
              <a:gd name="connsiteY77" fmla="*/ 1119522 h 1561894"/>
              <a:gd name="connsiteX78" fmla="*/ 1621207 w 4151871"/>
              <a:gd name="connsiteY78" fmla="*/ 1119522 h 1561894"/>
              <a:gd name="connsiteX79" fmla="*/ 1621207 w 4151871"/>
              <a:gd name="connsiteY79" fmla="*/ 1136821 h 1561894"/>
              <a:gd name="connsiteX80" fmla="*/ 1690405 w 4151871"/>
              <a:gd name="connsiteY80" fmla="*/ 1136821 h 1561894"/>
              <a:gd name="connsiteX81" fmla="*/ 1690405 w 4151871"/>
              <a:gd name="connsiteY81" fmla="*/ 1176363 h 1561894"/>
              <a:gd name="connsiteX82" fmla="*/ 1781845 w 4151871"/>
              <a:gd name="connsiteY82" fmla="*/ 1176363 h 1561894"/>
              <a:gd name="connsiteX83" fmla="*/ 1781845 w 4151871"/>
              <a:gd name="connsiteY83" fmla="*/ 1206019 h 1561894"/>
              <a:gd name="connsiteX84" fmla="*/ 1816444 w 4151871"/>
              <a:gd name="connsiteY84" fmla="*/ 1206019 h 1561894"/>
              <a:gd name="connsiteX85" fmla="*/ 1816444 w 4151871"/>
              <a:gd name="connsiteY85" fmla="*/ 1228261 h 1561894"/>
              <a:gd name="connsiteX86" fmla="*/ 1915298 w 4151871"/>
              <a:gd name="connsiteY86" fmla="*/ 1228261 h 1561894"/>
              <a:gd name="connsiteX87" fmla="*/ 1915298 w 4151871"/>
              <a:gd name="connsiteY87" fmla="*/ 1240618 h 1561894"/>
              <a:gd name="connsiteX88" fmla="*/ 1979553 w 4151871"/>
              <a:gd name="connsiteY88" fmla="*/ 1240618 h 1561894"/>
              <a:gd name="connsiteX89" fmla="*/ 1979553 w 4151871"/>
              <a:gd name="connsiteY89" fmla="*/ 1270274 h 1561894"/>
              <a:gd name="connsiteX90" fmla="*/ 2004266 w 4151871"/>
              <a:gd name="connsiteY90" fmla="*/ 1270274 h 1561894"/>
              <a:gd name="connsiteX91" fmla="*/ 2004266 w 4151871"/>
              <a:gd name="connsiteY91" fmla="*/ 1280160 h 1561894"/>
              <a:gd name="connsiteX92" fmla="*/ 2053693 w 4151871"/>
              <a:gd name="connsiteY92" fmla="*/ 1280160 h 1561894"/>
              <a:gd name="connsiteX93" fmla="*/ 2053693 w 4151871"/>
              <a:gd name="connsiteY93" fmla="*/ 1280160 h 1561894"/>
              <a:gd name="connsiteX94" fmla="*/ 2073464 w 4151871"/>
              <a:gd name="connsiteY94" fmla="*/ 1299931 h 1561894"/>
              <a:gd name="connsiteX95" fmla="*/ 2073464 w 4151871"/>
              <a:gd name="connsiteY95" fmla="*/ 1322173 h 1561894"/>
              <a:gd name="connsiteX96" fmla="*/ 2167375 w 4151871"/>
              <a:gd name="connsiteY96" fmla="*/ 1322173 h 1561894"/>
              <a:gd name="connsiteX97" fmla="*/ 2167375 w 4151871"/>
              <a:gd name="connsiteY97" fmla="*/ 1349358 h 1561894"/>
              <a:gd name="connsiteX98" fmla="*/ 2258815 w 4151871"/>
              <a:gd name="connsiteY98" fmla="*/ 1349358 h 1561894"/>
              <a:gd name="connsiteX99" fmla="*/ 2258815 w 4151871"/>
              <a:gd name="connsiteY99" fmla="*/ 1379014 h 1561894"/>
              <a:gd name="connsiteX100" fmla="*/ 2340370 w 4151871"/>
              <a:gd name="connsiteY100" fmla="*/ 1379014 h 1561894"/>
              <a:gd name="connsiteX101" fmla="*/ 2340370 w 4151871"/>
              <a:gd name="connsiteY101" fmla="*/ 1403727 h 1561894"/>
              <a:gd name="connsiteX102" fmla="*/ 2604805 w 4151871"/>
              <a:gd name="connsiteY102" fmla="*/ 1403727 h 1561894"/>
              <a:gd name="connsiteX103" fmla="*/ 2604805 w 4151871"/>
              <a:gd name="connsiteY103" fmla="*/ 1423498 h 1561894"/>
              <a:gd name="connsiteX104" fmla="*/ 2745672 w 4151871"/>
              <a:gd name="connsiteY104" fmla="*/ 1423498 h 1561894"/>
              <a:gd name="connsiteX105" fmla="*/ 2735786 w 4151871"/>
              <a:gd name="connsiteY105" fmla="*/ 1433384 h 1561894"/>
              <a:gd name="connsiteX106" fmla="*/ 2827226 w 4151871"/>
              <a:gd name="connsiteY106" fmla="*/ 1433384 h 1561894"/>
              <a:gd name="connsiteX107" fmla="*/ 2824538 w 4151871"/>
              <a:gd name="connsiteY107" fmla="*/ 1440798 h 1561894"/>
              <a:gd name="connsiteX108" fmla="*/ 3180629 w 4151871"/>
              <a:gd name="connsiteY108" fmla="*/ 1440798 h 1561894"/>
              <a:gd name="connsiteX109" fmla="*/ 3180629 w 4151871"/>
              <a:gd name="connsiteY109" fmla="*/ 1519881 h 1561894"/>
              <a:gd name="connsiteX110" fmla="*/ 3267127 w 4151871"/>
              <a:gd name="connsiteY110" fmla="*/ 1519881 h 1561894"/>
              <a:gd name="connsiteX111" fmla="*/ 3267127 w 4151871"/>
              <a:gd name="connsiteY111" fmla="*/ 1561894 h 1561894"/>
              <a:gd name="connsiteX112" fmla="*/ 4151871 w 4151871"/>
              <a:gd name="connsiteY112" fmla="*/ 1561894 h 1561894"/>
              <a:gd name="connsiteX0" fmla="*/ 0 w 4151871"/>
              <a:gd name="connsiteY0" fmla="*/ 0 h 1561894"/>
              <a:gd name="connsiteX1" fmla="*/ 51899 w 4151871"/>
              <a:gd name="connsiteY1" fmla="*/ 0 h 1561894"/>
              <a:gd name="connsiteX2" fmla="*/ 51899 w 4151871"/>
              <a:gd name="connsiteY2" fmla="*/ 29656 h 1561894"/>
              <a:gd name="connsiteX3" fmla="*/ 74141 w 4151871"/>
              <a:gd name="connsiteY3" fmla="*/ 29656 h 1561894"/>
              <a:gd name="connsiteX4" fmla="*/ 74141 w 4151871"/>
              <a:gd name="connsiteY4" fmla="*/ 66726 h 1561894"/>
              <a:gd name="connsiteX5" fmla="*/ 133453 w 4151871"/>
              <a:gd name="connsiteY5" fmla="*/ 66726 h 1561894"/>
              <a:gd name="connsiteX6" fmla="*/ 133453 w 4151871"/>
              <a:gd name="connsiteY6" fmla="*/ 88969 h 1561894"/>
              <a:gd name="connsiteX7" fmla="*/ 185352 w 4151871"/>
              <a:gd name="connsiteY7" fmla="*/ 88969 h 1561894"/>
              <a:gd name="connsiteX8" fmla="*/ 185352 w 4151871"/>
              <a:gd name="connsiteY8" fmla="*/ 121096 h 1561894"/>
              <a:gd name="connsiteX9" fmla="*/ 276792 w 4151871"/>
              <a:gd name="connsiteY9" fmla="*/ 121096 h 1561894"/>
              <a:gd name="connsiteX10" fmla="*/ 276792 w 4151871"/>
              <a:gd name="connsiteY10" fmla="*/ 160638 h 1561894"/>
              <a:gd name="connsiteX11" fmla="*/ 308919 w 4151871"/>
              <a:gd name="connsiteY11" fmla="*/ 160638 h 1561894"/>
              <a:gd name="connsiteX12" fmla="*/ 308919 w 4151871"/>
              <a:gd name="connsiteY12" fmla="*/ 187823 h 1561894"/>
              <a:gd name="connsiteX13" fmla="*/ 331161 w 4151871"/>
              <a:gd name="connsiteY13" fmla="*/ 187823 h 1561894"/>
              <a:gd name="connsiteX14" fmla="*/ 331161 w 4151871"/>
              <a:gd name="connsiteY14" fmla="*/ 215007 h 1561894"/>
              <a:gd name="connsiteX15" fmla="*/ 380588 w 4151871"/>
              <a:gd name="connsiteY15" fmla="*/ 215007 h 1561894"/>
              <a:gd name="connsiteX16" fmla="*/ 380588 w 4151871"/>
              <a:gd name="connsiteY16" fmla="*/ 242192 h 1561894"/>
              <a:gd name="connsiteX17" fmla="*/ 405302 w 4151871"/>
              <a:gd name="connsiteY17" fmla="*/ 242192 h 1561894"/>
              <a:gd name="connsiteX18" fmla="*/ 405302 w 4151871"/>
              <a:gd name="connsiteY18" fmla="*/ 271849 h 1561894"/>
              <a:gd name="connsiteX19" fmla="*/ 481914 w 4151871"/>
              <a:gd name="connsiteY19" fmla="*/ 271849 h 1561894"/>
              <a:gd name="connsiteX20" fmla="*/ 481914 w 4151871"/>
              <a:gd name="connsiteY20" fmla="*/ 296562 h 1561894"/>
              <a:gd name="connsiteX21" fmla="*/ 509099 w 4151871"/>
              <a:gd name="connsiteY21" fmla="*/ 296562 h 1561894"/>
              <a:gd name="connsiteX22" fmla="*/ 509099 w 4151871"/>
              <a:gd name="connsiteY22" fmla="*/ 296562 h 1561894"/>
              <a:gd name="connsiteX23" fmla="*/ 509099 w 4151871"/>
              <a:gd name="connsiteY23" fmla="*/ 316333 h 1561894"/>
              <a:gd name="connsiteX24" fmla="*/ 553583 w 4151871"/>
              <a:gd name="connsiteY24" fmla="*/ 316333 h 1561894"/>
              <a:gd name="connsiteX25" fmla="*/ 553583 w 4151871"/>
              <a:gd name="connsiteY25" fmla="*/ 353403 h 1561894"/>
              <a:gd name="connsiteX26" fmla="*/ 583239 w 4151871"/>
              <a:gd name="connsiteY26" fmla="*/ 353403 h 1561894"/>
              <a:gd name="connsiteX27" fmla="*/ 583239 w 4151871"/>
              <a:gd name="connsiteY27" fmla="*/ 390473 h 1561894"/>
              <a:gd name="connsiteX28" fmla="*/ 637609 w 4151871"/>
              <a:gd name="connsiteY28" fmla="*/ 390473 h 1561894"/>
              <a:gd name="connsiteX29" fmla="*/ 637609 w 4151871"/>
              <a:gd name="connsiteY29" fmla="*/ 425072 h 1561894"/>
              <a:gd name="connsiteX30" fmla="*/ 659851 w 4151871"/>
              <a:gd name="connsiteY30" fmla="*/ 425072 h 1561894"/>
              <a:gd name="connsiteX31" fmla="*/ 659851 w 4151871"/>
              <a:gd name="connsiteY31" fmla="*/ 467085 h 1561894"/>
              <a:gd name="connsiteX32" fmla="*/ 699393 w 4151871"/>
              <a:gd name="connsiteY32" fmla="*/ 467085 h 1561894"/>
              <a:gd name="connsiteX33" fmla="*/ 699393 w 4151871"/>
              <a:gd name="connsiteY33" fmla="*/ 494270 h 1561894"/>
              <a:gd name="connsiteX34" fmla="*/ 724106 w 4151871"/>
              <a:gd name="connsiteY34" fmla="*/ 494270 h 1561894"/>
              <a:gd name="connsiteX35" fmla="*/ 724106 w 4151871"/>
              <a:gd name="connsiteY35" fmla="*/ 533812 h 1561894"/>
              <a:gd name="connsiteX36" fmla="*/ 746348 w 4151871"/>
              <a:gd name="connsiteY36" fmla="*/ 533812 h 1561894"/>
              <a:gd name="connsiteX37" fmla="*/ 746348 w 4151871"/>
              <a:gd name="connsiteY37" fmla="*/ 551111 h 1561894"/>
              <a:gd name="connsiteX38" fmla="*/ 783419 w 4151871"/>
              <a:gd name="connsiteY38" fmla="*/ 551111 h 1561894"/>
              <a:gd name="connsiteX39" fmla="*/ 783419 w 4151871"/>
              <a:gd name="connsiteY39" fmla="*/ 583239 h 1561894"/>
              <a:gd name="connsiteX40" fmla="*/ 808132 w 4151871"/>
              <a:gd name="connsiteY40" fmla="*/ 583239 h 1561894"/>
              <a:gd name="connsiteX41" fmla="*/ 808132 w 4151871"/>
              <a:gd name="connsiteY41" fmla="*/ 630194 h 1561894"/>
              <a:gd name="connsiteX42" fmla="*/ 857559 w 4151871"/>
              <a:gd name="connsiteY42" fmla="*/ 630194 h 1561894"/>
              <a:gd name="connsiteX43" fmla="*/ 857559 w 4151871"/>
              <a:gd name="connsiteY43" fmla="*/ 659851 h 1561894"/>
              <a:gd name="connsiteX44" fmla="*/ 902044 w 4151871"/>
              <a:gd name="connsiteY44" fmla="*/ 659851 h 1561894"/>
              <a:gd name="connsiteX45" fmla="*/ 902044 w 4151871"/>
              <a:gd name="connsiteY45" fmla="*/ 689507 h 1561894"/>
              <a:gd name="connsiteX46" fmla="*/ 944056 w 4151871"/>
              <a:gd name="connsiteY46" fmla="*/ 689507 h 1561894"/>
              <a:gd name="connsiteX47" fmla="*/ 944056 w 4151871"/>
              <a:gd name="connsiteY47" fmla="*/ 711749 h 1561894"/>
              <a:gd name="connsiteX48" fmla="*/ 973713 w 4151871"/>
              <a:gd name="connsiteY48" fmla="*/ 711749 h 1561894"/>
              <a:gd name="connsiteX49" fmla="*/ 973713 w 4151871"/>
              <a:gd name="connsiteY49" fmla="*/ 753762 h 1561894"/>
              <a:gd name="connsiteX50" fmla="*/ 998426 w 4151871"/>
              <a:gd name="connsiteY50" fmla="*/ 753762 h 1561894"/>
              <a:gd name="connsiteX51" fmla="*/ 998426 w 4151871"/>
              <a:gd name="connsiteY51" fmla="*/ 766119 h 1561894"/>
              <a:gd name="connsiteX52" fmla="*/ 1040439 w 4151871"/>
              <a:gd name="connsiteY52" fmla="*/ 766119 h 1561894"/>
              <a:gd name="connsiteX53" fmla="*/ 1040439 w 4151871"/>
              <a:gd name="connsiteY53" fmla="*/ 798246 h 1561894"/>
              <a:gd name="connsiteX54" fmla="*/ 1055267 w 4151871"/>
              <a:gd name="connsiteY54" fmla="*/ 798246 h 1561894"/>
              <a:gd name="connsiteX55" fmla="*/ 1055267 w 4151871"/>
              <a:gd name="connsiteY55" fmla="*/ 825431 h 1561894"/>
              <a:gd name="connsiteX56" fmla="*/ 1087395 w 4151871"/>
              <a:gd name="connsiteY56" fmla="*/ 825431 h 1561894"/>
              <a:gd name="connsiteX57" fmla="*/ 1087395 w 4151871"/>
              <a:gd name="connsiteY57" fmla="*/ 850145 h 1561894"/>
              <a:gd name="connsiteX58" fmla="*/ 1119522 w 4151871"/>
              <a:gd name="connsiteY58" fmla="*/ 850145 h 1561894"/>
              <a:gd name="connsiteX59" fmla="*/ 1119522 w 4151871"/>
              <a:gd name="connsiteY59" fmla="*/ 877330 h 1561894"/>
              <a:gd name="connsiteX60" fmla="*/ 1156593 w 4151871"/>
              <a:gd name="connsiteY60" fmla="*/ 877330 h 1561894"/>
              <a:gd name="connsiteX61" fmla="*/ 1156593 w 4151871"/>
              <a:gd name="connsiteY61" fmla="*/ 909457 h 1561894"/>
              <a:gd name="connsiteX62" fmla="*/ 1206020 w 4151871"/>
              <a:gd name="connsiteY62" fmla="*/ 909457 h 1561894"/>
              <a:gd name="connsiteX63" fmla="*/ 1206020 w 4151871"/>
              <a:gd name="connsiteY63" fmla="*/ 931699 h 1561894"/>
              <a:gd name="connsiteX64" fmla="*/ 1248033 w 4151871"/>
              <a:gd name="connsiteY64" fmla="*/ 931699 h 1561894"/>
              <a:gd name="connsiteX65" fmla="*/ 1248033 w 4151871"/>
              <a:gd name="connsiteY65" fmla="*/ 956413 h 1561894"/>
              <a:gd name="connsiteX66" fmla="*/ 1287574 w 4151871"/>
              <a:gd name="connsiteY66" fmla="*/ 956413 h 1561894"/>
              <a:gd name="connsiteX67" fmla="*/ 1287574 w 4151871"/>
              <a:gd name="connsiteY67" fmla="*/ 983598 h 1561894"/>
              <a:gd name="connsiteX68" fmla="*/ 1346887 w 4151871"/>
              <a:gd name="connsiteY68" fmla="*/ 983598 h 1561894"/>
              <a:gd name="connsiteX69" fmla="*/ 1346887 w 4151871"/>
              <a:gd name="connsiteY69" fmla="*/ 1023139 h 1561894"/>
              <a:gd name="connsiteX70" fmla="*/ 1408671 w 4151871"/>
              <a:gd name="connsiteY70" fmla="*/ 1023139 h 1561894"/>
              <a:gd name="connsiteX71" fmla="*/ 1408671 w 4151871"/>
              <a:gd name="connsiteY71" fmla="*/ 1045381 h 1561894"/>
              <a:gd name="connsiteX72" fmla="*/ 1458098 w 4151871"/>
              <a:gd name="connsiteY72" fmla="*/ 1045381 h 1561894"/>
              <a:gd name="connsiteX73" fmla="*/ 1458098 w 4151871"/>
              <a:gd name="connsiteY73" fmla="*/ 1075038 h 1561894"/>
              <a:gd name="connsiteX74" fmla="*/ 1502582 w 4151871"/>
              <a:gd name="connsiteY74" fmla="*/ 1075038 h 1561894"/>
              <a:gd name="connsiteX75" fmla="*/ 1502582 w 4151871"/>
              <a:gd name="connsiteY75" fmla="*/ 1094809 h 1561894"/>
              <a:gd name="connsiteX76" fmla="*/ 1539652 w 4151871"/>
              <a:gd name="connsiteY76" fmla="*/ 1094809 h 1561894"/>
              <a:gd name="connsiteX77" fmla="*/ 1539652 w 4151871"/>
              <a:gd name="connsiteY77" fmla="*/ 1119522 h 1561894"/>
              <a:gd name="connsiteX78" fmla="*/ 1621207 w 4151871"/>
              <a:gd name="connsiteY78" fmla="*/ 1119522 h 1561894"/>
              <a:gd name="connsiteX79" fmla="*/ 1621207 w 4151871"/>
              <a:gd name="connsiteY79" fmla="*/ 1136821 h 1561894"/>
              <a:gd name="connsiteX80" fmla="*/ 1690405 w 4151871"/>
              <a:gd name="connsiteY80" fmla="*/ 1136821 h 1561894"/>
              <a:gd name="connsiteX81" fmla="*/ 1690405 w 4151871"/>
              <a:gd name="connsiteY81" fmla="*/ 1176363 h 1561894"/>
              <a:gd name="connsiteX82" fmla="*/ 1781845 w 4151871"/>
              <a:gd name="connsiteY82" fmla="*/ 1176363 h 1561894"/>
              <a:gd name="connsiteX83" fmla="*/ 1781845 w 4151871"/>
              <a:gd name="connsiteY83" fmla="*/ 1206019 h 1561894"/>
              <a:gd name="connsiteX84" fmla="*/ 1816444 w 4151871"/>
              <a:gd name="connsiteY84" fmla="*/ 1206019 h 1561894"/>
              <a:gd name="connsiteX85" fmla="*/ 1816444 w 4151871"/>
              <a:gd name="connsiteY85" fmla="*/ 1228261 h 1561894"/>
              <a:gd name="connsiteX86" fmla="*/ 1915298 w 4151871"/>
              <a:gd name="connsiteY86" fmla="*/ 1228261 h 1561894"/>
              <a:gd name="connsiteX87" fmla="*/ 1915298 w 4151871"/>
              <a:gd name="connsiteY87" fmla="*/ 1240618 h 1561894"/>
              <a:gd name="connsiteX88" fmla="*/ 1979553 w 4151871"/>
              <a:gd name="connsiteY88" fmla="*/ 1240618 h 1561894"/>
              <a:gd name="connsiteX89" fmla="*/ 1979553 w 4151871"/>
              <a:gd name="connsiteY89" fmla="*/ 1270274 h 1561894"/>
              <a:gd name="connsiteX90" fmla="*/ 2004266 w 4151871"/>
              <a:gd name="connsiteY90" fmla="*/ 1270274 h 1561894"/>
              <a:gd name="connsiteX91" fmla="*/ 2004266 w 4151871"/>
              <a:gd name="connsiteY91" fmla="*/ 1280160 h 1561894"/>
              <a:gd name="connsiteX92" fmla="*/ 2053693 w 4151871"/>
              <a:gd name="connsiteY92" fmla="*/ 1280160 h 1561894"/>
              <a:gd name="connsiteX93" fmla="*/ 2053693 w 4151871"/>
              <a:gd name="connsiteY93" fmla="*/ 1280160 h 1561894"/>
              <a:gd name="connsiteX94" fmla="*/ 2073464 w 4151871"/>
              <a:gd name="connsiteY94" fmla="*/ 1299931 h 1561894"/>
              <a:gd name="connsiteX95" fmla="*/ 2073464 w 4151871"/>
              <a:gd name="connsiteY95" fmla="*/ 1322173 h 1561894"/>
              <a:gd name="connsiteX96" fmla="*/ 2167375 w 4151871"/>
              <a:gd name="connsiteY96" fmla="*/ 1322173 h 1561894"/>
              <a:gd name="connsiteX97" fmla="*/ 2167375 w 4151871"/>
              <a:gd name="connsiteY97" fmla="*/ 1349358 h 1561894"/>
              <a:gd name="connsiteX98" fmla="*/ 2258815 w 4151871"/>
              <a:gd name="connsiteY98" fmla="*/ 1349358 h 1561894"/>
              <a:gd name="connsiteX99" fmla="*/ 2258815 w 4151871"/>
              <a:gd name="connsiteY99" fmla="*/ 1379014 h 1561894"/>
              <a:gd name="connsiteX100" fmla="*/ 2340370 w 4151871"/>
              <a:gd name="connsiteY100" fmla="*/ 1379014 h 1561894"/>
              <a:gd name="connsiteX101" fmla="*/ 2340370 w 4151871"/>
              <a:gd name="connsiteY101" fmla="*/ 1403727 h 1561894"/>
              <a:gd name="connsiteX102" fmla="*/ 2604805 w 4151871"/>
              <a:gd name="connsiteY102" fmla="*/ 1403727 h 1561894"/>
              <a:gd name="connsiteX103" fmla="*/ 2604805 w 4151871"/>
              <a:gd name="connsiteY103" fmla="*/ 1423498 h 1561894"/>
              <a:gd name="connsiteX104" fmla="*/ 2745672 w 4151871"/>
              <a:gd name="connsiteY104" fmla="*/ 1423498 h 1561894"/>
              <a:gd name="connsiteX105" fmla="*/ 2735786 w 4151871"/>
              <a:gd name="connsiteY105" fmla="*/ 1433384 h 1561894"/>
              <a:gd name="connsiteX106" fmla="*/ 2827226 w 4151871"/>
              <a:gd name="connsiteY106" fmla="*/ 1433384 h 1561894"/>
              <a:gd name="connsiteX107" fmla="*/ 2836352 w 4151871"/>
              <a:gd name="connsiteY107" fmla="*/ 1440798 h 1561894"/>
              <a:gd name="connsiteX108" fmla="*/ 3180629 w 4151871"/>
              <a:gd name="connsiteY108" fmla="*/ 1440798 h 1561894"/>
              <a:gd name="connsiteX109" fmla="*/ 3180629 w 4151871"/>
              <a:gd name="connsiteY109" fmla="*/ 1519881 h 1561894"/>
              <a:gd name="connsiteX110" fmla="*/ 3267127 w 4151871"/>
              <a:gd name="connsiteY110" fmla="*/ 1519881 h 1561894"/>
              <a:gd name="connsiteX111" fmla="*/ 3267127 w 4151871"/>
              <a:gd name="connsiteY111" fmla="*/ 1561894 h 1561894"/>
              <a:gd name="connsiteX112" fmla="*/ 4151871 w 4151871"/>
              <a:gd name="connsiteY112" fmla="*/ 1561894 h 1561894"/>
              <a:gd name="connsiteX0" fmla="*/ 0 w 4151871"/>
              <a:gd name="connsiteY0" fmla="*/ 0 h 1561894"/>
              <a:gd name="connsiteX1" fmla="*/ 51899 w 4151871"/>
              <a:gd name="connsiteY1" fmla="*/ 0 h 1561894"/>
              <a:gd name="connsiteX2" fmla="*/ 51899 w 4151871"/>
              <a:gd name="connsiteY2" fmla="*/ 29656 h 1561894"/>
              <a:gd name="connsiteX3" fmla="*/ 74141 w 4151871"/>
              <a:gd name="connsiteY3" fmla="*/ 29656 h 1561894"/>
              <a:gd name="connsiteX4" fmla="*/ 74141 w 4151871"/>
              <a:gd name="connsiteY4" fmla="*/ 66726 h 1561894"/>
              <a:gd name="connsiteX5" fmla="*/ 133453 w 4151871"/>
              <a:gd name="connsiteY5" fmla="*/ 66726 h 1561894"/>
              <a:gd name="connsiteX6" fmla="*/ 133453 w 4151871"/>
              <a:gd name="connsiteY6" fmla="*/ 88969 h 1561894"/>
              <a:gd name="connsiteX7" fmla="*/ 185352 w 4151871"/>
              <a:gd name="connsiteY7" fmla="*/ 88969 h 1561894"/>
              <a:gd name="connsiteX8" fmla="*/ 185352 w 4151871"/>
              <a:gd name="connsiteY8" fmla="*/ 121096 h 1561894"/>
              <a:gd name="connsiteX9" fmla="*/ 276792 w 4151871"/>
              <a:gd name="connsiteY9" fmla="*/ 121096 h 1561894"/>
              <a:gd name="connsiteX10" fmla="*/ 276792 w 4151871"/>
              <a:gd name="connsiteY10" fmla="*/ 160638 h 1561894"/>
              <a:gd name="connsiteX11" fmla="*/ 308919 w 4151871"/>
              <a:gd name="connsiteY11" fmla="*/ 160638 h 1561894"/>
              <a:gd name="connsiteX12" fmla="*/ 308919 w 4151871"/>
              <a:gd name="connsiteY12" fmla="*/ 187823 h 1561894"/>
              <a:gd name="connsiteX13" fmla="*/ 331161 w 4151871"/>
              <a:gd name="connsiteY13" fmla="*/ 187823 h 1561894"/>
              <a:gd name="connsiteX14" fmla="*/ 331161 w 4151871"/>
              <a:gd name="connsiteY14" fmla="*/ 215007 h 1561894"/>
              <a:gd name="connsiteX15" fmla="*/ 380588 w 4151871"/>
              <a:gd name="connsiteY15" fmla="*/ 215007 h 1561894"/>
              <a:gd name="connsiteX16" fmla="*/ 380588 w 4151871"/>
              <a:gd name="connsiteY16" fmla="*/ 242192 h 1561894"/>
              <a:gd name="connsiteX17" fmla="*/ 405302 w 4151871"/>
              <a:gd name="connsiteY17" fmla="*/ 242192 h 1561894"/>
              <a:gd name="connsiteX18" fmla="*/ 405302 w 4151871"/>
              <a:gd name="connsiteY18" fmla="*/ 271849 h 1561894"/>
              <a:gd name="connsiteX19" fmla="*/ 481914 w 4151871"/>
              <a:gd name="connsiteY19" fmla="*/ 271849 h 1561894"/>
              <a:gd name="connsiteX20" fmla="*/ 481914 w 4151871"/>
              <a:gd name="connsiteY20" fmla="*/ 296562 h 1561894"/>
              <a:gd name="connsiteX21" fmla="*/ 509099 w 4151871"/>
              <a:gd name="connsiteY21" fmla="*/ 296562 h 1561894"/>
              <a:gd name="connsiteX22" fmla="*/ 509099 w 4151871"/>
              <a:gd name="connsiteY22" fmla="*/ 296562 h 1561894"/>
              <a:gd name="connsiteX23" fmla="*/ 509099 w 4151871"/>
              <a:gd name="connsiteY23" fmla="*/ 316333 h 1561894"/>
              <a:gd name="connsiteX24" fmla="*/ 553583 w 4151871"/>
              <a:gd name="connsiteY24" fmla="*/ 316333 h 1561894"/>
              <a:gd name="connsiteX25" fmla="*/ 553583 w 4151871"/>
              <a:gd name="connsiteY25" fmla="*/ 353403 h 1561894"/>
              <a:gd name="connsiteX26" fmla="*/ 583239 w 4151871"/>
              <a:gd name="connsiteY26" fmla="*/ 353403 h 1561894"/>
              <a:gd name="connsiteX27" fmla="*/ 583239 w 4151871"/>
              <a:gd name="connsiteY27" fmla="*/ 390473 h 1561894"/>
              <a:gd name="connsiteX28" fmla="*/ 637609 w 4151871"/>
              <a:gd name="connsiteY28" fmla="*/ 390473 h 1561894"/>
              <a:gd name="connsiteX29" fmla="*/ 637609 w 4151871"/>
              <a:gd name="connsiteY29" fmla="*/ 425072 h 1561894"/>
              <a:gd name="connsiteX30" fmla="*/ 659851 w 4151871"/>
              <a:gd name="connsiteY30" fmla="*/ 425072 h 1561894"/>
              <a:gd name="connsiteX31" fmla="*/ 659851 w 4151871"/>
              <a:gd name="connsiteY31" fmla="*/ 467085 h 1561894"/>
              <a:gd name="connsiteX32" fmla="*/ 699393 w 4151871"/>
              <a:gd name="connsiteY32" fmla="*/ 467085 h 1561894"/>
              <a:gd name="connsiteX33" fmla="*/ 699393 w 4151871"/>
              <a:gd name="connsiteY33" fmla="*/ 494270 h 1561894"/>
              <a:gd name="connsiteX34" fmla="*/ 724106 w 4151871"/>
              <a:gd name="connsiteY34" fmla="*/ 494270 h 1561894"/>
              <a:gd name="connsiteX35" fmla="*/ 724106 w 4151871"/>
              <a:gd name="connsiteY35" fmla="*/ 533812 h 1561894"/>
              <a:gd name="connsiteX36" fmla="*/ 746348 w 4151871"/>
              <a:gd name="connsiteY36" fmla="*/ 533812 h 1561894"/>
              <a:gd name="connsiteX37" fmla="*/ 746348 w 4151871"/>
              <a:gd name="connsiteY37" fmla="*/ 551111 h 1561894"/>
              <a:gd name="connsiteX38" fmla="*/ 783419 w 4151871"/>
              <a:gd name="connsiteY38" fmla="*/ 551111 h 1561894"/>
              <a:gd name="connsiteX39" fmla="*/ 783419 w 4151871"/>
              <a:gd name="connsiteY39" fmla="*/ 583239 h 1561894"/>
              <a:gd name="connsiteX40" fmla="*/ 808132 w 4151871"/>
              <a:gd name="connsiteY40" fmla="*/ 583239 h 1561894"/>
              <a:gd name="connsiteX41" fmla="*/ 808132 w 4151871"/>
              <a:gd name="connsiteY41" fmla="*/ 630194 h 1561894"/>
              <a:gd name="connsiteX42" fmla="*/ 857559 w 4151871"/>
              <a:gd name="connsiteY42" fmla="*/ 630194 h 1561894"/>
              <a:gd name="connsiteX43" fmla="*/ 857559 w 4151871"/>
              <a:gd name="connsiteY43" fmla="*/ 659851 h 1561894"/>
              <a:gd name="connsiteX44" fmla="*/ 902044 w 4151871"/>
              <a:gd name="connsiteY44" fmla="*/ 659851 h 1561894"/>
              <a:gd name="connsiteX45" fmla="*/ 902044 w 4151871"/>
              <a:gd name="connsiteY45" fmla="*/ 689507 h 1561894"/>
              <a:gd name="connsiteX46" fmla="*/ 944056 w 4151871"/>
              <a:gd name="connsiteY46" fmla="*/ 689507 h 1561894"/>
              <a:gd name="connsiteX47" fmla="*/ 944056 w 4151871"/>
              <a:gd name="connsiteY47" fmla="*/ 711749 h 1561894"/>
              <a:gd name="connsiteX48" fmla="*/ 973713 w 4151871"/>
              <a:gd name="connsiteY48" fmla="*/ 711749 h 1561894"/>
              <a:gd name="connsiteX49" fmla="*/ 973713 w 4151871"/>
              <a:gd name="connsiteY49" fmla="*/ 753762 h 1561894"/>
              <a:gd name="connsiteX50" fmla="*/ 998426 w 4151871"/>
              <a:gd name="connsiteY50" fmla="*/ 753762 h 1561894"/>
              <a:gd name="connsiteX51" fmla="*/ 998426 w 4151871"/>
              <a:gd name="connsiteY51" fmla="*/ 766119 h 1561894"/>
              <a:gd name="connsiteX52" fmla="*/ 1040439 w 4151871"/>
              <a:gd name="connsiteY52" fmla="*/ 766119 h 1561894"/>
              <a:gd name="connsiteX53" fmla="*/ 1040439 w 4151871"/>
              <a:gd name="connsiteY53" fmla="*/ 798246 h 1561894"/>
              <a:gd name="connsiteX54" fmla="*/ 1055267 w 4151871"/>
              <a:gd name="connsiteY54" fmla="*/ 798246 h 1561894"/>
              <a:gd name="connsiteX55" fmla="*/ 1055267 w 4151871"/>
              <a:gd name="connsiteY55" fmla="*/ 825431 h 1561894"/>
              <a:gd name="connsiteX56" fmla="*/ 1087395 w 4151871"/>
              <a:gd name="connsiteY56" fmla="*/ 825431 h 1561894"/>
              <a:gd name="connsiteX57" fmla="*/ 1087395 w 4151871"/>
              <a:gd name="connsiteY57" fmla="*/ 850145 h 1561894"/>
              <a:gd name="connsiteX58" fmla="*/ 1119522 w 4151871"/>
              <a:gd name="connsiteY58" fmla="*/ 850145 h 1561894"/>
              <a:gd name="connsiteX59" fmla="*/ 1119522 w 4151871"/>
              <a:gd name="connsiteY59" fmla="*/ 877330 h 1561894"/>
              <a:gd name="connsiteX60" fmla="*/ 1156593 w 4151871"/>
              <a:gd name="connsiteY60" fmla="*/ 877330 h 1561894"/>
              <a:gd name="connsiteX61" fmla="*/ 1156593 w 4151871"/>
              <a:gd name="connsiteY61" fmla="*/ 909457 h 1561894"/>
              <a:gd name="connsiteX62" fmla="*/ 1206020 w 4151871"/>
              <a:gd name="connsiteY62" fmla="*/ 909457 h 1561894"/>
              <a:gd name="connsiteX63" fmla="*/ 1206020 w 4151871"/>
              <a:gd name="connsiteY63" fmla="*/ 931699 h 1561894"/>
              <a:gd name="connsiteX64" fmla="*/ 1248033 w 4151871"/>
              <a:gd name="connsiteY64" fmla="*/ 931699 h 1561894"/>
              <a:gd name="connsiteX65" fmla="*/ 1248033 w 4151871"/>
              <a:gd name="connsiteY65" fmla="*/ 956413 h 1561894"/>
              <a:gd name="connsiteX66" fmla="*/ 1287574 w 4151871"/>
              <a:gd name="connsiteY66" fmla="*/ 956413 h 1561894"/>
              <a:gd name="connsiteX67" fmla="*/ 1287574 w 4151871"/>
              <a:gd name="connsiteY67" fmla="*/ 983598 h 1561894"/>
              <a:gd name="connsiteX68" fmla="*/ 1346887 w 4151871"/>
              <a:gd name="connsiteY68" fmla="*/ 983598 h 1561894"/>
              <a:gd name="connsiteX69" fmla="*/ 1346887 w 4151871"/>
              <a:gd name="connsiteY69" fmla="*/ 1023139 h 1561894"/>
              <a:gd name="connsiteX70" fmla="*/ 1408671 w 4151871"/>
              <a:gd name="connsiteY70" fmla="*/ 1023139 h 1561894"/>
              <a:gd name="connsiteX71" fmla="*/ 1408671 w 4151871"/>
              <a:gd name="connsiteY71" fmla="*/ 1045381 h 1561894"/>
              <a:gd name="connsiteX72" fmla="*/ 1458098 w 4151871"/>
              <a:gd name="connsiteY72" fmla="*/ 1045381 h 1561894"/>
              <a:gd name="connsiteX73" fmla="*/ 1458098 w 4151871"/>
              <a:gd name="connsiteY73" fmla="*/ 1075038 h 1561894"/>
              <a:gd name="connsiteX74" fmla="*/ 1502582 w 4151871"/>
              <a:gd name="connsiteY74" fmla="*/ 1075038 h 1561894"/>
              <a:gd name="connsiteX75" fmla="*/ 1502582 w 4151871"/>
              <a:gd name="connsiteY75" fmla="*/ 1094809 h 1561894"/>
              <a:gd name="connsiteX76" fmla="*/ 1539652 w 4151871"/>
              <a:gd name="connsiteY76" fmla="*/ 1094809 h 1561894"/>
              <a:gd name="connsiteX77" fmla="*/ 1539652 w 4151871"/>
              <a:gd name="connsiteY77" fmla="*/ 1119522 h 1561894"/>
              <a:gd name="connsiteX78" fmla="*/ 1621207 w 4151871"/>
              <a:gd name="connsiteY78" fmla="*/ 1119522 h 1561894"/>
              <a:gd name="connsiteX79" fmla="*/ 1621207 w 4151871"/>
              <a:gd name="connsiteY79" fmla="*/ 1136821 h 1561894"/>
              <a:gd name="connsiteX80" fmla="*/ 1690405 w 4151871"/>
              <a:gd name="connsiteY80" fmla="*/ 1136821 h 1561894"/>
              <a:gd name="connsiteX81" fmla="*/ 1690405 w 4151871"/>
              <a:gd name="connsiteY81" fmla="*/ 1176363 h 1561894"/>
              <a:gd name="connsiteX82" fmla="*/ 1781845 w 4151871"/>
              <a:gd name="connsiteY82" fmla="*/ 1176363 h 1561894"/>
              <a:gd name="connsiteX83" fmla="*/ 1781845 w 4151871"/>
              <a:gd name="connsiteY83" fmla="*/ 1206019 h 1561894"/>
              <a:gd name="connsiteX84" fmla="*/ 1816444 w 4151871"/>
              <a:gd name="connsiteY84" fmla="*/ 1206019 h 1561894"/>
              <a:gd name="connsiteX85" fmla="*/ 1816444 w 4151871"/>
              <a:gd name="connsiteY85" fmla="*/ 1228261 h 1561894"/>
              <a:gd name="connsiteX86" fmla="*/ 1915298 w 4151871"/>
              <a:gd name="connsiteY86" fmla="*/ 1228261 h 1561894"/>
              <a:gd name="connsiteX87" fmla="*/ 1915298 w 4151871"/>
              <a:gd name="connsiteY87" fmla="*/ 1240618 h 1561894"/>
              <a:gd name="connsiteX88" fmla="*/ 1979553 w 4151871"/>
              <a:gd name="connsiteY88" fmla="*/ 1240618 h 1561894"/>
              <a:gd name="connsiteX89" fmla="*/ 1979553 w 4151871"/>
              <a:gd name="connsiteY89" fmla="*/ 1270274 h 1561894"/>
              <a:gd name="connsiteX90" fmla="*/ 2004266 w 4151871"/>
              <a:gd name="connsiteY90" fmla="*/ 1270274 h 1561894"/>
              <a:gd name="connsiteX91" fmla="*/ 2004266 w 4151871"/>
              <a:gd name="connsiteY91" fmla="*/ 1280160 h 1561894"/>
              <a:gd name="connsiteX92" fmla="*/ 2053693 w 4151871"/>
              <a:gd name="connsiteY92" fmla="*/ 1280160 h 1561894"/>
              <a:gd name="connsiteX93" fmla="*/ 2053693 w 4151871"/>
              <a:gd name="connsiteY93" fmla="*/ 1280160 h 1561894"/>
              <a:gd name="connsiteX94" fmla="*/ 2073464 w 4151871"/>
              <a:gd name="connsiteY94" fmla="*/ 1299931 h 1561894"/>
              <a:gd name="connsiteX95" fmla="*/ 2073464 w 4151871"/>
              <a:gd name="connsiteY95" fmla="*/ 1322173 h 1561894"/>
              <a:gd name="connsiteX96" fmla="*/ 2167375 w 4151871"/>
              <a:gd name="connsiteY96" fmla="*/ 1322173 h 1561894"/>
              <a:gd name="connsiteX97" fmla="*/ 2167375 w 4151871"/>
              <a:gd name="connsiteY97" fmla="*/ 1349358 h 1561894"/>
              <a:gd name="connsiteX98" fmla="*/ 2258815 w 4151871"/>
              <a:gd name="connsiteY98" fmla="*/ 1349358 h 1561894"/>
              <a:gd name="connsiteX99" fmla="*/ 2258815 w 4151871"/>
              <a:gd name="connsiteY99" fmla="*/ 1379014 h 1561894"/>
              <a:gd name="connsiteX100" fmla="*/ 2340370 w 4151871"/>
              <a:gd name="connsiteY100" fmla="*/ 1379014 h 1561894"/>
              <a:gd name="connsiteX101" fmla="*/ 2340370 w 4151871"/>
              <a:gd name="connsiteY101" fmla="*/ 1403727 h 1561894"/>
              <a:gd name="connsiteX102" fmla="*/ 2604805 w 4151871"/>
              <a:gd name="connsiteY102" fmla="*/ 1403727 h 1561894"/>
              <a:gd name="connsiteX103" fmla="*/ 2604805 w 4151871"/>
              <a:gd name="connsiteY103" fmla="*/ 1423498 h 1561894"/>
              <a:gd name="connsiteX104" fmla="*/ 2745672 w 4151871"/>
              <a:gd name="connsiteY104" fmla="*/ 1423498 h 1561894"/>
              <a:gd name="connsiteX105" fmla="*/ 2735786 w 4151871"/>
              <a:gd name="connsiteY105" fmla="*/ 1433384 h 1561894"/>
              <a:gd name="connsiteX106" fmla="*/ 2827226 w 4151871"/>
              <a:gd name="connsiteY106" fmla="*/ 1433384 h 1561894"/>
              <a:gd name="connsiteX107" fmla="*/ 2826901 w 4151871"/>
              <a:gd name="connsiteY107" fmla="*/ 1440798 h 1561894"/>
              <a:gd name="connsiteX108" fmla="*/ 3180629 w 4151871"/>
              <a:gd name="connsiteY108" fmla="*/ 1440798 h 1561894"/>
              <a:gd name="connsiteX109" fmla="*/ 3180629 w 4151871"/>
              <a:gd name="connsiteY109" fmla="*/ 1519881 h 1561894"/>
              <a:gd name="connsiteX110" fmla="*/ 3267127 w 4151871"/>
              <a:gd name="connsiteY110" fmla="*/ 1519881 h 1561894"/>
              <a:gd name="connsiteX111" fmla="*/ 3267127 w 4151871"/>
              <a:gd name="connsiteY111" fmla="*/ 1561894 h 1561894"/>
              <a:gd name="connsiteX112" fmla="*/ 4151871 w 4151871"/>
              <a:gd name="connsiteY112" fmla="*/ 1561894 h 1561894"/>
              <a:gd name="connsiteX0" fmla="*/ 0 w 4151871"/>
              <a:gd name="connsiteY0" fmla="*/ 0 h 1561894"/>
              <a:gd name="connsiteX1" fmla="*/ 51899 w 4151871"/>
              <a:gd name="connsiteY1" fmla="*/ 0 h 1561894"/>
              <a:gd name="connsiteX2" fmla="*/ 51899 w 4151871"/>
              <a:gd name="connsiteY2" fmla="*/ 29656 h 1561894"/>
              <a:gd name="connsiteX3" fmla="*/ 74141 w 4151871"/>
              <a:gd name="connsiteY3" fmla="*/ 29656 h 1561894"/>
              <a:gd name="connsiteX4" fmla="*/ 74141 w 4151871"/>
              <a:gd name="connsiteY4" fmla="*/ 66726 h 1561894"/>
              <a:gd name="connsiteX5" fmla="*/ 133453 w 4151871"/>
              <a:gd name="connsiteY5" fmla="*/ 66726 h 1561894"/>
              <a:gd name="connsiteX6" fmla="*/ 133453 w 4151871"/>
              <a:gd name="connsiteY6" fmla="*/ 88969 h 1561894"/>
              <a:gd name="connsiteX7" fmla="*/ 185352 w 4151871"/>
              <a:gd name="connsiteY7" fmla="*/ 88969 h 1561894"/>
              <a:gd name="connsiteX8" fmla="*/ 185352 w 4151871"/>
              <a:gd name="connsiteY8" fmla="*/ 121096 h 1561894"/>
              <a:gd name="connsiteX9" fmla="*/ 276792 w 4151871"/>
              <a:gd name="connsiteY9" fmla="*/ 121096 h 1561894"/>
              <a:gd name="connsiteX10" fmla="*/ 276792 w 4151871"/>
              <a:gd name="connsiteY10" fmla="*/ 160638 h 1561894"/>
              <a:gd name="connsiteX11" fmla="*/ 308919 w 4151871"/>
              <a:gd name="connsiteY11" fmla="*/ 160638 h 1561894"/>
              <a:gd name="connsiteX12" fmla="*/ 308919 w 4151871"/>
              <a:gd name="connsiteY12" fmla="*/ 187823 h 1561894"/>
              <a:gd name="connsiteX13" fmla="*/ 331161 w 4151871"/>
              <a:gd name="connsiteY13" fmla="*/ 187823 h 1561894"/>
              <a:gd name="connsiteX14" fmla="*/ 331161 w 4151871"/>
              <a:gd name="connsiteY14" fmla="*/ 215007 h 1561894"/>
              <a:gd name="connsiteX15" fmla="*/ 380588 w 4151871"/>
              <a:gd name="connsiteY15" fmla="*/ 215007 h 1561894"/>
              <a:gd name="connsiteX16" fmla="*/ 380588 w 4151871"/>
              <a:gd name="connsiteY16" fmla="*/ 242192 h 1561894"/>
              <a:gd name="connsiteX17" fmla="*/ 405302 w 4151871"/>
              <a:gd name="connsiteY17" fmla="*/ 242192 h 1561894"/>
              <a:gd name="connsiteX18" fmla="*/ 405302 w 4151871"/>
              <a:gd name="connsiteY18" fmla="*/ 271849 h 1561894"/>
              <a:gd name="connsiteX19" fmla="*/ 481914 w 4151871"/>
              <a:gd name="connsiteY19" fmla="*/ 271849 h 1561894"/>
              <a:gd name="connsiteX20" fmla="*/ 481914 w 4151871"/>
              <a:gd name="connsiteY20" fmla="*/ 296562 h 1561894"/>
              <a:gd name="connsiteX21" fmla="*/ 509099 w 4151871"/>
              <a:gd name="connsiteY21" fmla="*/ 296562 h 1561894"/>
              <a:gd name="connsiteX22" fmla="*/ 509099 w 4151871"/>
              <a:gd name="connsiteY22" fmla="*/ 296562 h 1561894"/>
              <a:gd name="connsiteX23" fmla="*/ 509099 w 4151871"/>
              <a:gd name="connsiteY23" fmla="*/ 316333 h 1561894"/>
              <a:gd name="connsiteX24" fmla="*/ 553583 w 4151871"/>
              <a:gd name="connsiteY24" fmla="*/ 316333 h 1561894"/>
              <a:gd name="connsiteX25" fmla="*/ 553583 w 4151871"/>
              <a:gd name="connsiteY25" fmla="*/ 353403 h 1561894"/>
              <a:gd name="connsiteX26" fmla="*/ 583239 w 4151871"/>
              <a:gd name="connsiteY26" fmla="*/ 353403 h 1561894"/>
              <a:gd name="connsiteX27" fmla="*/ 583239 w 4151871"/>
              <a:gd name="connsiteY27" fmla="*/ 390473 h 1561894"/>
              <a:gd name="connsiteX28" fmla="*/ 637609 w 4151871"/>
              <a:gd name="connsiteY28" fmla="*/ 390473 h 1561894"/>
              <a:gd name="connsiteX29" fmla="*/ 637609 w 4151871"/>
              <a:gd name="connsiteY29" fmla="*/ 425072 h 1561894"/>
              <a:gd name="connsiteX30" fmla="*/ 659851 w 4151871"/>
              <a:gd name="connsiteY30" fmla="*/ 425072 h 1561894"/>
              <a:gd name="connsiteX31" fmla="*/ 659851 w 4151871"/>
              <a:gd name="connsiteY31" fmla="*/ 467085 h 1561894"/>
              <a:gd name="connsiteX32" fmla="*/ 699393 w 4151871"/>
              <a:gd name="connsiteY32" fmla="*/ 467085 h 1561894"/>
              <a:gd name="connsiteX33" fmla="*/ 699393 w 4151871"/>
              <a:gd name="connsiteY33" fmla="*/ 494270 h 1561894"/>
              <a:gd name="connsiteX34" fmla="*/ 724106 w 4151871"/>
              <a:gd name="connsiteY34" fmla="*/ 494270 h 1561894"/>
              <a:gd name="connsiteX35" fmla="*/ 724106 w 4151871"/>
              <a:gd name="connsiteY35" fmla="*/ 533812 h 1561894"/>
              <a:gd name="connsiteX36" fmla="*/ 746348 w 4151871"/>
              <a:gd name="connsiteY36" fmla="*/ 533812 h 1561894"/>
              <a:gd name="connsiteX37" fmla="*/ 746348 w 4151871"/>
              <a:gd name="connsiteY37" fmla="*/ 551111 h 1561894"/>
              <a:gd name="connsiteX38" fmla="*/ 783419 w 4151871"/>
              <a:gd name="connsiteY38" fmla="*/ 551111 h 1561894"/>
              <a:gd name="connsiteX39" fmla="*/ 783419 w 4151871"/>
              <a:gd name="connsiteY39" fmla="*/ 583239 h 1561894"/>
              <a:gd name="connsiteX40" fmla="*/ 808132 w 4151871"/>
              <a:gd name="connsiteY40" fmla="*/ 583239 h 1561894"/>
              <a:gd name="connsiteX41" fmla="*/ 808132 w 4151871"/>
              <a:gd name="connsiteY41" fmla="*/ 630194 h 1561894"/>
              <a:gd name="connsiteX42" fmla="*/ 857559 w 4151871"/>
              <a:gd name="connsiteY42" fmla="*/ 630194 h 1561894"/>
              <a:gd name="connsiteX43" fmla="*/ 857559 w 4151871"/>
              <a:gd name="connsiteY43" fmla="*/ 659851 h 1561894"/>
              <a:gd name="connsiteX44" fmla="*/ 902044 w 4151871"/>
              <a:gd name="connsiteY44" fmla="*/ 659851 h 1561894"/>
              <a:gd name="connsiteX45" fmla="*/ 902044 w 4151871"/>
              <a:gd name="connsiteY45" fmla="*/ 689507 h 1561894"/>
              <a:gd name="connsiteX46" fmla="*/ 944056 w 4151871"/>
              <a:gd name="connsiteY46" fmla="*/ 689507 h 1561894"/>
              <a:gd name="connsiteX47" fmla="*/ 944056 w 4151871"/>
              <a:gd name="connsiteY47" fmla="*/ 711749 h 1561894"/>
              <a:gd name="connsiteX48" fmla="*/ 973713 w 4151871"/>
              <a:gd name="connsiteY48" fmla="*/ 711749 h 1561894"/>
              <a:gd name="connsiteX49" fmla="*/ 973713 w 4151871"/>
              <a:gd name="connsiteY49" fmla="*/ 753762 h 1561894"/>
              <a:gd name="connsiteX50" fmla="*/ 998426 w 4151871"/>
              <a:gd name="connsiteY50" fmla="*/ 753762 h 1561894"/>
              <a:gd name="connsiteX51" fmla="*/ 998426 w 4151871"/>
              <a:gd name="connsiteY51" fmla="*/ 766119 h 1561894"/>
              <a:gd name="connsiteX52" fmla="*/ 1040439 w 4151871"/>
              <a:gd name="connsiteY52" fmla="*/ 766119 h 1561894"/>
              <a:gd name="connsiteX53" fmla="*/ 1040439 w 4151871"/>
              <a:gd name="connsiteY53" fmla="*/ 798246 h 1561894"/>
              <a:gd name="connsiteX54" fmla="*/ 1055267 w 4151871"/>
              <a:gd name="connsiteY54" fmla="*/ 798246 h 1561894"/>
              <a:gd name="connsiteX55" fmla="*/ 1055267 w 4151871"/>
              <a:gd name="connsiteY55" fmla="*/ 825431 h 1561894"/>
              <a:gd name="connsiteX56" fmla="*/ 1087395 w 4151871"/>
              <a:gd name="connsiteY56" fmla="*/ 825431 h 1561894"/>
              <a:gd name="connsiteX57" fmla="*/ 1087395 w 4151871"/>
              <a:gd name="connsiteY57" fmla="*/ 850145 h 1561894"/>
              <a:gd name="connsiteX58" fmla="*/ 1119522 w 4151871"/>
              <a:gd name="connsiteY58" fmla="*/ 850145 h 1561894"/>
              <a:gd name="connsiteX59" fmla="*/ 1119522 w 4151871"/>
              <a:gd name="connsiteY59" fmla="*/ 877330 h 1561894"/>
              <a:gd name="connsiteX60" fmla="*/ 1156593 w 4151871"/>
              <a:gd name="connsiteY60" fmla="*/ 877330 h 1561894"/>
              <a:gd name="connsiteX61" fmla="*/ 1156593 w 4151871"/>
              <a:gd name="connsiteY61" fmla="*/ 909457 h 1561894"/>
              <a:gd name="connsiteX62" fmla="*/ 1206020 w 4151871"/>
              <a:gd name="connsiteY62" fmla="*/ 909457 h 1561894"/>
              <a:gd name="connsiteX63" fmla="*/ 1206020 w 4151871"/>
              <a:gd name="connsiteY63" fmla="*/ 931699 h 1561894"/>
              <a:gd name="connsiteX64" fmla="*/ 1248033 w 4151871"/>
              <a:gd name="connsiteY64" fmla="*/ 931699 h 1561894"/>
              <a:gd name="connsiteX65" fmla="*/ 1248033 w 4151871"/>
              <a:gd name="connsiteY65" fmla="*/ 956413 h 1561894"/>
              <a:gd name="connsiteX66" fmla="*/ 1287574 w 4151871"/>
              <a:gd name="connsiteY66" fmla="*/ 956413 h 1561894"/>
              <a:gd name="connsiteX67" fmla="*/ 1287574 w 4151871"/>
              <a:gd name="connsiteY67" fmla="*/ 983598 h 1561894"/>
              <a:gd name="connsiteX68" fmla="*/ 1346887 w 4151871"/>
              <a:gd name="connsiteY68" fmla="*/ 983598 h 1561894"/>
              <a:gd name="connsiteX69" fmla="*/ 1346887 w 4151871"/>
              <a:gd name="connsiteY69" fmla="*/ 1023139 h 1561894"/>
              <a:gd name="connsiteX70" fmla="*/ 1408671 w 4151871"/>
              <a:gd name="connsiteY70" fmla="*/ 1023139 h 1561894"/>
              <a:gd name="connsiteX71" fmla="*/ 1408671 w 4151871"/>
              <a:gd name="connsiteY71" fmla="*/ 1045381 h 1561894"/>
              <a:gd name="connsiteX72" fmla="*/ 1458098 w 4151871"/>
              <a:gd name="connsiteY72" fmla="*/ 1045381 h 1561894"/>
              <a:gd name="connsiteX73" fmla="*/ 1458098 w 4151871"/>
              <a:gd name="connsiteY73" fmla="*/ 1075038 h 1561894"/>
              <a:gd name="connsiteX74" fmla="*/ 1502582 w 4151871"/>
              <a:gd name="connsiteY74" fmla="*/ 1075038 h 1561894"/>
              <a:gd name="connsiteX75" fmla="*/ 1502582 w 4151871"/>
              <a:gd name="connsiteY75" fmla="*/ 1094809 h 1561894"/>
              <a:gd name="connsiteX76" fmla="*/ 1539652 w 4151871"/>
              <a:gd name="connsiteY76" fmla="*/ 1094809 h 1561894"/>
              <a:gd name="connsiteX77" fmla="*/ 1539652 w 4151871"/>
              <a:gd name="connsiteY77" fmla="*/ 1119522 h 1561894"/>
              <a:gd name="connsiteX78" fmla="*/ 1621207 w 4151871"/>
              <a:gd name="connsiteY78" fmla="*/ 1119522 h 1561894"/>
              <a:gd name="connsiteX79" fmla="*/ 1621207 w 4151871"/>
              <a:gd name="connsiteY79" fmla="*/ 1136821 h 1561894"/>
              <a:gd name="connsiteX80" fmla="*/ 1690405 w 4151871"/>
              <a:gd name="connsiteY80" fmla="*/ 1136821 h 1561894"/>
              <a:gd name="connsiteX81" fmla="*/ 1690405 w 4151871"/>
              <a:gd name="connsiteY81" fmla="*/ 1176363 h 1561894"/>
              <a:gd name="connsiteX82" fmla="*/ 1781845 w 4151871"/>
              <a:gd name="connsiteY82" fmla="*/ 1176363 h 1561894"/>
              <a:gd name="connsiteX83" fmla="*/ 1781845 w 4151871"/>
              <a:gd name="connsiteY83" fmla="*/ 1206019 h 1561894"/>
              <a:gd name="connsiteX84" fmla="*/ 1816444 w 4151871"/>
              <a:gd name="connsiteY84" fmla="*/ 1206019 h 1561894"/>
              <a:gd name="connsiteX85" fmla="*/ 1816444 w 4151871"/>
              <a:gd name="connsiteY85" fmla="*/ 1228261 h 1561894"/>
              <a:gd name="connsiteX86" fmla="*/ 1915298 w 4151871"/>
              <a:gd name="connsiteY86" fmla="*/ 1228261 h 1561894"/>
              <a:gd name="connsiteX87" fmla="*/ 1915298 w 4151871"/>
              <a:gd name="connsiteY87" fmla="*/ 1240618 h 1561894"/>
              <a:gd name="connsiteX88" fmla="*/ 1979553 w 4151871"/>
              <a:gd name="connsiteY88" fmla="*/ 1240618 h 1561894"/>
              <a:gd name="connsiteX89" fmla="*/ 1979553 w 4151871"/>
              <a:gd name="connsiteY89" fmla="*/ 1270274 h 1561894"/>
              <a:gd name="connsiteX90" fmla="*/ 2004266 w 4151871"/>
              <a:gd name="connsiteY90" fmla="*/ 1270274 h 1561894"/>
              <a:gd name="connsiteX91" fmla="*/ 2004266 w 4151871"/>
              <a:gd name="connsiteY91" fmla="*/ 1280160 h 1561894"/>
              <a:gd name="connsiteX92" fmla="*/ 2053693 w 4151871"/>
              <a:gd name="connsiteY92" fmla="*/ 1280160 h 1561894"/>
              <a:gd name="connsiteX93" fmla="*/ 2053693 w 4151871"/>
              <a:gd name="connsiteY93" fmla="*/ 1280160 h 1561894"/>
              <a:gd name="connsiteX94" fmla="*/ 2073464 w 4151871"/>
              <a:gd name="connsiteY94" fmla="*/ 1299931 h 1561894"/>
              <a:gd name="connsiteX95" fmla="*/ 2073464 w 4151871"/>
              <a:gd name="connsiteY95" fmla="*/ 1322173 h 1561894"/>
              <a:gd name="connsiteX96" fmla="*/ 2167375 w 4151871"/>
              <a:gd name="connsiteY96" fmla="*/ 1322173 h 1561894"/>
              <a:gd name="connsiteX97" fmla="*/ 2167375 w 4151871"/>
              <a:gd name="connsiteY97" fmla="*/ 1349358 h 1561894"/>
              <a:gd name="connsiteX98" fmla="*/ 2258815 w 4151871"/>
              <a:gd name="connsiteY98" fmla="*/ 1349358 h 1561894"/>
              <a:gd name="connsiteX99" fmla="*/ 2258815 w 4151871"/>
              <a:gd name="connsiteY99" fmla="*/ 1379014 h 1561894"/>
              <a:gd name="connsiteX100" fmla="*/ 2340370 w 4151871"/>
              <a:gd name="connsiteY100" fmla="*/ 1379014 h 1561894"/>
              <a:gd name="connsiteX101" fmla="*/ 2340370 w 4151871"/>
              <a:gd name="connsiteY101" fmla="*/ 1403727 h 1561894"/>
              <a:gd name="connsiteX102" fmla="*/ 2604805 w 4151871"/>
              <a:gd name="connsiteY102" fmla="*/ 1403727 h 1561894"/>
              <a:gd name="connsiteX103" fmla="*/ 2604805 w 4151871"/>
              <a:gd name="connsiteY103" fmla="*/ 1423498 h 1561894"/>
              <a:gd name="connsiteX104" fmla="*/ 2745672 w 4151871"/>
              <a:gd name="connsiteY104" fmla="*/ 1423498 h 1561894"/>
              <a:gd name="connsiteX105" fmla="*/ 2740511 w 4151871"/>
              <a:gd name="connsiteY105" fmla="*/ 1433384 h 1561894"/>
              <a:gd name="connsiteX106" fmla="*/ 2827226 w 4151871"/>
              <a:gd name="connsiteY106" fmla="*/ 1433384 h 1561894"/>
              <a:gd name="connsiteX107" fmla="*/ 2826901 w 4151871"/>
              <a:gd name="connsiteY107" fmla="*/ 1440798 h 1561894"/>
              <a:gd name="connsiteX108" fmla="*/ 3180629 w 4151871"/>
              <a:gd name="connsiteY108" fmla="*/ 1440798 h 1561894"/>
              <a:gd name="connsiteX109" fmla="*/ 3180629 w 4151871"/>
              <a:gd name="connsiteY109" fmla="*/ 1519881 h 1561894"/>
              <a:gd name="connsiteX110" fmla="*/ 3267127 w 4151871"/>
              <a:gd name="connsiteY110" fmla="*/ 1519881 h 1561894"/>
              <a:gd name="connsiteX111" fmla="*/ 3267127 w 4151871"/>
              <a:gd name="connsiteY111" fmla="*/ 1561894 h 1561894"/>
              <a:gd name="connsiteX112" fmla="*/ 4151871 w 4151871"/>
              <a:gd name="connsiteY112" fmla="*/ 1561894 h 1561894"/>
              <a:gd name="connsiteX0" fmla="*/ 0 w 4151871"/>
              <a:gd name="connsiteY0" fmla="*/ 0 h 1561894"/>
              <a:gd name="connsiteX1" fmla="*/ 51899 w 4151871"/>
              <a:gd name="connsiteY1" fmla="*/ 0 h 1561894"/>
              <a:gd name="connsiteX2" fmla="*/ 51899 w 4151871"/>
              <a:gd name="connsiteY2" fmla="*/ 29656 h 1561894"/>
              <a:gd name="connsiteX3" fmla="*/ 74141 w 4151871"/>
              <a:gd name="connsiteY3" fmla="*/ 29656 h 1561894"/>
              <a:gd name="connsiteX4" fmla="*/ 74141 w 4151871"/>
              <a:gd name="connsiteY4" fmla="*/ 66726 h 1561894"/>
              <a:gd name="connsiteX5" fmla="*/ 133453 w 4151871"/>
              <a:gd name="connsiteY5" fmla="*/ 66726 h 1561894"/>
              <a:gd name="connsiteX6" fmla="*/ 133453 w 4151871"/>
              <a:gd name="connsiteY6" fmla="*/ 88969 h 1561894"/>
              <a:gd name="connsiteX7" fmla="*/ 185352 w 4151871"/>
              <a:gd name="connsiteY7" fmla="*/ 88969 h 1561894"/>
              <a:gd name="connsiteX8" fmla="*/ 185352 w 4151871"/>
              <a:gd name="connsiteY8" fmla="*/ 121096 h 1561894"/>
              <a:gd name="connsiteX9" fmla="*/ 276792 w 4151871"/>
              <a:gd name="connsiteY9" fmla="*/ 121096 h 1561894"/>
              <a:gd name="connsiteX10" fmla="*/ 276792 w 4151871"/>
              <a:gd name="connsiteY10" fmla="*/ 160638 h 1561894"/>
              <a:gd name="connsiteX11" fmla="*/ 308919 w 4151871"/>
              <a:gd name="connsiteY11" fmla="*/ 160638 h 1561894"/>
              <a:gd name="connsiteX12" fmla="*/ 308919 w 4151871"/>
              <a:gd name="connsiteY12" fmla="*/ 187823 h 1561894"/>
              <a:gd name="connsiteX13" fmla="*/ 331161 w 4151871"/>
              <a:gd name="connsiteY13" fmla="*/ 187823 h 1561894"/>
              <a:gd name="connsiteX14" fmla="*/ 331161 w 4151871"/>
              <a:gd name="connsiteY14" fmla="*/ 215007 h 1561894"/>
              <a:gd name="connsiteX15" fmla="*/ 380588 w 4151871"/>
              <a:gd name="connsiteY15" fmla="*/ 215007 h 1561894"/>
              <a:gd name="connsiteX16" fmla="*/ 380588 w 4151871"/>
              <a:gd name="connsiteY16" fmla="*/ 242192 h 1561894"/>
              <a:gd name="connsiteX17" fmla="*/ 405302 w 4151871"/>
              <a:gd name="connsiteY17" fmla="*/ 242192 h 1561894"/>
              <a:gd name="connsiteX18" fmla="*/ 405302 w 4151871"/>
              <a:gd name="connsiteY18" fmla="*/ 271849 h 1561894"/>
              <a:gd name="connsiteX19" fmla="*/ 481914 w 4151871"/>
              <a:gd name="connsiteY19" fmla="*/ 271849 h 1561894"/>
              <a:gd name="connsiteX20" fmla="*/ 481914 w 4151871"/>
              <a:gd name="connsiteY20" fmla="*/ 296562 h 1561894"/>
              <a:gd name="connsiteX21" fmla="*/ 509099 w 4151871"/>
              <a:gd name="connsiteY21" fmla="*/ 296562 h 1561894"/>
              <a:gd name="connsiteX22" fmla="*/ 509099 w 4151871"/>
              <a:gd name="connsiteY22" fmla="*/ 296562 h 1561894"/>
              <a:gd name="connsiteX23" fmla="*/ 509099 w 4151871"/>
              <a:gd name="connsiteY23" fmla="*/ 316333 h 1561894"/>
              <a:gd name="connsiteX24" fmla="*/ 553583 w 4151871"/>
              <a:gd name="connsiteY24" fmla="*/ 316333 h 1561894"/>
              <a:gd name="connsiteX25" fmla="*/ 553583 w 4151871"/>
              <a:gd name="connsiteY25" fmla="*/ 353403 h 1561894"/>
              <a:gd name="connsiteX26" fmla="*/ 583239 w 4151871"/>
              <a:gd name="connsiteY26" fmla="*/ 353403 h 1561894"/>
              <a:gd name="connsiteX27" fmla="*/ 583239 w 4151871"/>
              <a:gd name="connsiteY27" fmla="*/ 390473 h 1561894"/>
              <a:gd name="connsiteX28" fmla="*/ 637609 w 4151871"/>
              <a:gd name="connsiteY28" fmla="*/ 390473 h 1561894"/>
              <a:gd name="connsiteX29" fmla="*/ 637609 w 4151871"/>
              <a:gd name="connsiteY29" fmla="*/ 425072 h 1561894"/>
              <a:gd name="connsiteX30" fmla="*/ 659851 w 4151871"/>
              <a:gd name="connsiteY30" fmla="*/ 425072 h 1561894"/>
              <a:gd name="connsiteX31" fmla="*/ 659851 w 4151871"/>
              <a:gd name="connsiteY31" fmla="*/ 467085 h 1561894"/>
              <a:gd name="connsiteX32" fmla="*/ 699393 w 4151871"/>
              <a:gd name="connsiteY32" fmla="*/ 467085 h 1561894"/>
              <a:gd name="connsiteX33" fmla="*/ 699393 w 4151871"/>
              <a:gd name="connsiteY33" fmla="*/ 494270 h 1561894"/>
              <a:gd name="connsiteX34" fmla="*/ 724106 w 4151871"/>
              <a:gd name="connsiteY34" fmla="*/ 494270 h 1561894"/>
              <a:gd name="connsiteX35" fmla="*/ 724106 w 4151871"/>
              <a:gd name="connsiteY35" fmla="*/ 533812 h 1561894"/>
              <a:gd name="connsiteX36" fmla="*/ 746348 w 4151871"/>
              <a:gd name="connsiteY36" fmla="*/ 533812 h 1561894"/>
              <a:gd name="connsiteX37" fmla="*/ 746348 w 4151871"/>
              <a:gd name="connsiteY37" fmla="*/ 551111 h 1561894"/>
              <a:gd name="connsiteX38" fmla="*/ 783419 w 4151871"/>
              <a:gd name="connsiteY38" fmla="*/ 551111 h 1561894"/>
              <a:gd name="connsiteX39" fmla="*/ 783419 w 4151871"/>
              <a:gd name="connsiteY39" fmla="*/ 583239 h 1561894"/>
              <a:gd name="connsiteX40" fmla="*/ 808132 w 4151871"/>
              <a:gd name="connsiteY40" fmla="*/ 583239 h 1561894"/>
              <a:gd name="connsiteX41" fmla="*/ 808132 w 4151871"/>
              <a:gd name="connsiteY41" fmla="*/ 630194 h 1561894"/>
              <a:gd name="connsiteX42" fmla="*/ 857559 w 4151871"/>
              <a:gd name="connsiteY42" fmla="*/ 630194 h 1561894"/>
              <a:gd name="connsiteX43" fmla="*/ 857559 w 4151871"/>
              <a:gd name="connsiteY43" fmla="*/ 659851 h 1561894"/>
              <a:gd name="connsiteX44" fmla="*/ 902044 w 4151871"/>
              <a:gd name="connsiteY44" fmla="*/ 659851 h 1561894"/>
              <a:gd name="connsiteX45" fmla="*/ 902044 w 4151871"/>
              <a:gd name="connsiteY45" fmla="*/ 689507 h 1561894"/>
              <a:gd name="connsiteX46" fmla="*/ 944056 w 4151871"/>
              <a:gd name="connsiteY46" fmla="*/ 689507 h 1561894"/>
              <a:gd name="connsiteX47" fmla="*/ 944056 w 4151871"/>
              <a:gd name="connsiteY47" fmla="*/ 711749 h 1561894"/>
              <a:gd name="connsiteX48" fmla="*/ 973713 w 4151871"/>
              <a:gd name="connsiteY48" fmla="*/ 711749 h 1561894"/>
              <a:gd name="connsiteX49" fmla="*/ 973713 w 4151871"/>
              <a:gd name="connsiteY49" fmla="*/ 753762 h 1561894"/>
              <a:gd name="connsiteX50" fmla="*/ 998426 w 4151871"/>
              <a:gd name="connsiteY50" fmla="*/ 753762 h 1561894"/>
              <a:gd name="connsiteX51" fmla="*/ 998426 w 4151871"/>
              <a:gd name="connsiteY51" fmla="*/ 766119 h 1561894"/>
              <a:gd name="connsiteX52" fmla="*/ 1040439 w 4151871"/>
              <a:gd name="connsiteY52" fmla="*/ 766119 h 1561894"/>
              <a:gd name="connsiteX53" fmla="*/ 1040439 w 4151871"/>
              <a:gd name="connsiteY53" fmla="*/ 798246 h 1561894"/>
              <a:gd name="connsiteX54" fmla="*/ 1055267 w 4151871"/>
              <a:gd name="connsiteY54" fmla="*/ 798246 h 1561894"/>
              <a:gd name="connsiteX55" fmla="*/ 1055267 w 4151871"/>
              <a:gd name="connsiteY55" fmla="*/ 825431 h 1561894"/>
              <a:gd name="connsiteX56" fmla="*/ 1087395 w 4151871"/>
              <a:gd name="connsiteY56" fmla="*/ 825431 h 1561894"/>
              <a:gd name="connsiteX57" fmla="*/ 1087395 w 4151871"/>
              <a:gd name="connsiteY57" fmla="*/ 850145 h 1561894"/>
              <a:gd name="connsiteX58" fmla="*/ 1119522 w 4151871"/>
              <a:gd name="connsiteY58" fmla="*/ 850145 h 1561894"/>
              <a:gd name="connsiteX59" fmla="*/ 1119522 w 4151871"/>
              <a:gd name="connsiteY59" fmla="*/ 877330 h 1561894"/>
              <a:gd name="connsiteX60" fmla="*/ 1156593 w 4151871"/>
              <a:gd name="connsiteY60" fmla="*/ 877330 h 1561894"/>
              <a:gd name="connsiteX61" fmla="*/ 1156593 w 4151871"/>
              <a:gd name="connsiteY61" fmla="*/ 909457 h 1561894"/>
              <a:gd name="connsiteX62" fmla="*/ 1206020 w 4151871"/>
              <a:gd name="connsiteY62" fmla="*/ 909457 h 1561894"/>
              <a:gd name="connsiteX63" fmla="*/ 1206020 w 4151871"/>
              <a:gd name="connsiteY63" fmla="*/ 931699 h 1561894"/>
              <a:gd name="connsiteX64" fmla="*/ 1248033 w 4151871"/>
              <a:gd name="connsiteY64" fmla="*/ 931699 h 1561894"/>
              <a:gd name="connsiteX65" fmla="*/ 1248033 w 4151871"/>
              <a:gd name="connsiteY65" fmla="*/ 956413 h 1561894"/>
              <a:gd name="connsiteX66" fmla="*/ 1287574 w 4151871"/>
              <a:gd name="connsiteY66" fmla="*/ 956413 h 1561894"/>
              <a:gd name="connsiteX67" fmla="*/ 1287574 w 4151871"/>
              <a:gd name="connsiteY67" fmla="*/ 983598 h 1561894"/>
              <a:gd name="connsiteX68" fmla="*/ 1346887 w 4151871"/>
              <a:gd name="connsiteY68" fmla="*/ 983598 h 1561894"/>
              <a:gd name="connsiteX69" fmla="*/ 1346887 w 4151871"/>
              <a:gd name="connsiteY69" fmla="*/ 1023139 h 1561894"/>
              <a:gd name="connsiteX70" fmla="*/ 1408671 w 4151871"/>
              <a:gd name="connsiteY70" fmla="*/ 1023139 h 1561894"/>
              <a:gd name="connsiteX71" fmla="*/ 1408671 w 4151871"/>
              <a:gd name="connsiteY71" fmla="*/ 1045381 h 1561894"/>
              <a:gd name="connsiteX72" fmla="*/ 1458098 w 4151871"/>
              <a:gd name="connsiteY72" fmla="*/ 1045381 h 1561894"/>
              <a:gd name="connsiteX73" fmla="*/ 1458098 w 4151871"/>
              <a:gd name="connsiteY73" fmla="*/ 1075038 h 1561894"/>
              <a:gd name="connsiteX74" fmla="*/ 1502582 w 4151871"/>
              <a:gd name="connsiteY74" fmla="*/ 1075038 h 1561894"/>
              <a:gd name="connsiteX75" fmla="*/ 1502582 w 4151871"/>
              <a:gd name="connsiteY75" fmla="*/ 1094809 h 1561894"/>
              <a:gd name="connsiteX76" fmla="*/ 1539652 w 4151871"/>
              <a:gd name="connsiteY76" fmla="*/ 1094809 h 1561894"/>
              <a:gd name="connsiteX77" fmla="*/ 1539652 w 4151871"/>
              <a:gd name="connsiteY77" fmla="*/ 1119522 h 1561894"/>
              <a:gd name="connsiteX78" fmla="*/ 1621207 w 4151871"/>
              <a:gd name="connsiteY78" fmla="*/ 1119522 h 1561894"/>
              <a:gd name="connsiteX79" fmla="*/ 1621207 w 4151871"/>
              <a:gd name="connsiteY79" fmla="*/ 1136821 h 1561894"/>
              <a:gd name="connsiteX80" fmla="*/ 1690405 w 4151871"/>
              <a:gd name="connsiteY80" fmla="*/ 1136821 h 1561894"/>
              <a:gd name="connsiteX81" fmla="*/ 1690405 w 4151871"/>
              <a:gd name="connsiteY81" fmla="*/ 1176363 h 1561894"/>
              <a:gd name="connsiteX82" fmla="*/ 1781845 w 4151871"/>
              <a:gd name="connsiteY82" fmla="*/ 1176363 h 1561894"/>
              <a:gd name="connsiteX83" fmla="*/ 1781845 w 4151871"/>
              <a:gd name="connsiteY83" fmla="*/ 1206019 h 1561894"/>
              <a:gd name="connsiteX84" fmla="*/ 1816444 w 4151871"/>
              <a:gd name="connsiteY84" fmla="*/ 1206019 h 1561894"/>
              <a:gd name="connsiteX85" fmla="*/ 1816444 w 4151871"/>
              <a:gd name="connsiteY85" fmla="*/ 1228261 h 1561894"/>
              <a:gd name="connsiteX86" fmla="*/ 1915298 w 4151871"/>
              <a:gd name="connsiteY86" fmla="*/ 1228261 h 1561894"/>
              <a:gd name="connsiteX87" fmla="*/ 1915298 w 4151871"/>
              <a:gd name="connsiteY87" fmla="*/ 1240618 h 1561894"/>
              <a:gd name="connsiteX88" fmla="*/ 1979553 w 4151871"/>
              <a:gd name="connsiteY88" fmla="*/ 1240618 h 1561894"/>
              <a:gd name="connsiteX89" fmla="*/ 1979553 w 4151871"/>
              <a:gd name="connsiteY89" fmla="*/ 1270274 h 1561894"/>
              <a:gd name="connsiteX90" fmla="*/ 2004266 w 4151871"/>
              <a:gd name="connsiteY90" fmla="*/ 1270274 h 1561894"/>
              <a:gd name="connsiteX91" fmla="*/ 2004266 w 4151871"/>
              <a:gd name="connsiteY91" fmla="*/ 1280160 h 1561894"/>
              <a:gd name="connsiteX92" fmla="*/ 2053693 w 4151871"/>
              <a:gd name="connsiteY92" fmla="*/ 1280160 h 1561894"/>
              <a:gd name="connsiteX93" fmla="*/ 2053693 w 4151871"/>
              <a:gd name="connsiteY93" fmla="*/ 1280160 h 1561894"/>
              <a:gd name="connsiteX94" fmla="*/ 2073464 w 4151871"/>
              <a:gd name="connsiteY94" fmla="*/ 1299931 h 1561894"/>
              <a:gd name="connsiteX95" fmla="*/ 2073464 w 4151871"/>
              <a:gd name="connsiteY95" fmla="*/ 1322173 h 1561894"/>
              <a:gd name="connsiteX96" fmla="*/ 2167375 w 4151871"/>
              <a:gd name="connsiteY96" fmla="*/ 1322173 h 1561894"/>
              <a:gd name="connsiteX97" fmla="*/ 2167375 w 4151871"/>
              <a:gd name="connsiteY97" fmla="*/ 1349358 h 1561894"/>
              <a:gd name="connsiteX98" fmla="*/ 2258815 w 4151871"/>
              <a:gd name="connsiteY98" fmla="*/ 1349358 h 1561894"/>
              <a:gd name="connsiteX99" fmla="*/ 2258815 w 4151871"/>
              <a:gd name="connsiteY99" fmla="*/ 1379014 h 1561894"/>
              <a:gd name="connsiteX100" fmla="*/ 2340370 w 4151871"/>
              <a:gd name="connsiteY100" fmla="*/ 1379014 h 1561894"/>
              <a:gd name="connsiteX101" fmla="*/ 2340370 w 4151871"/>
              <a:gd name="connsiteY101" fmla="*/ 1403727 h 1561894"/>
              <a:gd name="connsiteX102" fmla="*/ 2604805 w 4151871"/>
              <a:gd name="connsiteY102" fmla="*/ 1403727 h 1561894"/>
              <a:gd name="connsiteX103" fmla="*/ 2604805 w 4151871"/>
              <a:gd name="connsiteY103" fmla="*/ 1423498 h 1561894"/>
              <a:gd name="connsiteX104" fmla="*/ 2745672 w 4151871"/>
              <a:gd name="connsiteY104" fmla="*/ 1423498 h 1561894"/>
              <a:gd name="connsiteX105" fmla="*/ 2747600 w 4151871"/>
              <a:gd name="connsiteY105" fmla="*/ 1433384 h 1561894"/>
              <a:gd name="connsiteX106" fmla="*/ 2827226 w 4151871"/>
              <a:gd name="connsiteY106" fmla="*/ 1433384 h 1561894"/>
              <a:gd name="connsiteX107" fmla="*/ 2826901 w 4151871"/>
              <a:gd name="connsiteY107" fmla="*/ 1440798 h 1561894"/>
              <a:gd name="connsiteX108" fmla="*/ 3180629 w 4151871"/>
              <a:gd name="connsiteY108" fmla="*/ 1440798 h 1561894"/>
              <a:gd name="connsiteX109" fmla="*/ 3180629 w 4151871"/>
              <a:gd name="connsiteY109" fmla="*/ 1519881 h 1561894"/>
              <a:gd name="connsiteX110" fmla="*/ 3267127 w 4151871"/>
              <a:gd name="connsiteY110" fmla="*/ 1519881 h 1561894"/>
              <a:gd name="connsiteX111" fmla="*/ 3267127 w 4151871"/>
              <a:gd name="connsiteY111" fmla="*/ 1561894 h 1561894"/>
              <a:gd name="connsiteX112" fmla="*/ 4151871 w 4151871"/>
              <a:gd name="connsiteY112" fmla="*/ 1561894 h 156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151871" h="1561894">
                <a:moveTo>
                  <a:pt x="0" y="0"/>
                </a:moveTo>
                <a:lnTo>
                  <a:pt x="51899" y="0"/>
                </a:lnTo>
                <a:lnTo>
                  <a:pt x="51899" y="29656"/>
                </a:lnTo>
                <a:lnTo>
                  <a:pt x="74141" y="29656"/>
                </a:lnTo>
                <a:lnTo>
                  <a:pt x="74141" y="66726"/>
                </a:lnTo>
                <a:lnTo>
                  <a:pt x="133453" y="66726"/>
                </a:lnTo>
                <a:lnTo>
                  <a:pt x="133453" y="88969"/>
                </a:lnTo>
                <a:lnTo>
                  <a:pt x="185352" y="88969"/>
                </a:lnTo>
                <a:lnTo>
                  <a:pt x="185352" y="121096"/>
                </a:lnTo>
                <a:lnTo>
                  <a:pt x="276792" y="121096"/>
                </a:lnTo>
                <a:lnTo>
                  <a:pt x="276792" y="160638"/>
                </a:lnTo>
                <a:lnTo>
                  <a:pt x="308919" y="160638"/>
                </a:lnTo>
                <a:lnTo>
                  <a:pt x="308919" y="187823"/>
                </a:lnTo>
                <a:lnTo>
                  <a:pt x="331161" y="187823"/>
                </a:lnTo>
                <a:lnTo>
                  <a:pt x="331161" y="215007"/>
                </a:lnTo>
                <a:lnTo>
                  <a:pt x="380588" y="215007"/>
                </a:lnTo>
                <a:lnTo>
                  <a:pt x="380588" y="242192"/>
                </a:lnTo>
                <a:lnTo>
                  <a:pt x="405302" y="242192"/>
                </a:lnTo>
                <a:lnTo>
                  <a:pt x="405302" y="271849"/>
                </a:lnTo>
                <a:lnTo>
                  <a:pt x="481914" y="271849"/>
                </a:lnTo>
                <a:lnTo>
                  <a:pt x="481914" y="296562"/>
                </a:lnTo>
                <a:lnTo>
                  <a:pt x="509099" y="296562"/>
                </a:lnTo>
                <a:lnTo>
                  <a:pt x="509099" y="296562"/>
                </a:lnTo>
                <a:lnTo>
                  <a:pt x="509099" y="316333"/>
                </a:lnTo>
                <a:lnTo>
                  <a:pt x="553583" y="316333"/>
                </a:lnTo>
                <a:lnTo>
                  <a:pt x="553583" y="353403"/>
                </a:lnTo>
                <a:lnTo>
                  <a:pt x="583239" y="353403"/>
                </a:lnTo>
                <a:lnTo>
                  <a:pt x="583239" y="390473"/>
                </a:lnTo>
                <a:lnTo>
                  <a:pt x="637609" y="390473"/>
                </a:lnTo>
                <a:lnTo>
                  <a:pt x="637609" y="425072"/>
                </a:lnTo>
                <a:lnTo>
                  <a:pt x="659851" y="425072"/>
                </a:lnTo>
                <a:lnTo>
                  <a:pt x="659851" y="467085"/>
                </a:lnTo>
                <a:lnTo>
                  <a:pt x="699393" y="467085"/>
                </a:lnTo>
                <a:lnTo>
                  <a:pt x="699393" y="494270"/>
                </a:lnTo>
                <a:lnTo>
                  <a:pt x="724106" y="494270"/>
                </a:lnTo>
                <a:lnTo>
                  <a:pt x="724106" y="533812"/>
                </a:lnTo>
                <a:lnTo>
                  <a:pt x="746348" y="533812"/>
                </a:lnTo>
                <a:lnTo>
                  <a:pt x="746348" y="551111"/>
                </a:lnTo>
                <a:lnTo>
                  <a:pt x="783419" y="551111"/>
                </a:lnTo>
                <a:lnTo>
                  <a:pt x="783419" y="583239"/>
                </a:lnTo>
                <a:lnTo>
                  <a:pt x="808132" y="583239"/>
                </a:lnTo>
                <a:lnTo>
                  <a:pt x="808132" y="630194"/>
                </a:lnTo>
                <a:lnTo>
                  <a:pt x="857559" y="630194"/>
                </a:lnTo>
                <a:lnTo>
                  <a:pt x="857559" y="659851"/>
                </a:lnTo>
                <a:lnTo>
                  <a:pt x="902044" y="659851"/>
                </a:lnTo>
                <a:lnTo>
                  <a:pt x="902044" y="689507"/>
                </a:lnTo>
                <a:lnTo>
                  <a:pt x="944056" y="689507"/>
                </a:lnTo>
                <a:lnTo>
                  <a:pt x="944056" y="711749"/>
                </a:lnTo>
                <a:lnTo>
                  <a:pt x="973713" y="711749"/>
                </a:lnTo>
                <a:lnTo>
                  <a:pt x="973713" y="753762"/>
                </a:lnTo>
                <a:lnTo>
                  <a:pt x="998426" y="753762"/>
                </a:lnTo>
                <a:lnTo>
                  <a:pt x="998426" y="766119"/>
                </a:lnTo>
                <a:lnTo>
                  <a:pt x="1040439" y="766119"/>
                </a:lnTo>
                <a:lnTo>
                  <a:pt x="1040439" y="798246"/>
                </a:lnTo>
                <a:lnTo>
                  <a:pt x="1055267" y="798246"/>
                </a:lnTo>
                <a:lnTo>
                  <a:pt x="1055267" y="825431"/>
                </a:lnTo>
                <a:lnTo>
                  <a:pt x="1087395" y="825431"/>
                </a:lnTo>
                <a:lnTo>
                  <a:pt x="1087395" y="850145"/>
                </a:lnTo>
                <a:lnTo>
                  <a:pt x="1119522" y="850145"/>
                </a:lnTo>
                <a:lnTo>
                  <a:pt x="1119522" y="877330"/>
                </a:lnTo>
                <a:lnTo>
                  <a:pt x="1156593" y="877330"/>
                </a:lnTo>
                <a:lnTo>
                  <a:pt x="1156593" y="909457"/>
                </a:lnTo>
                <a:lnTo>
                  <a:pt x="1206020" y="909457"/>
                </a:lnTo>
                <a:lnTo>
                  <a:pt x="1206020" y="931699"/>
                </a:lnTo>
                <a:lnTo>
                  <a:pt x="1248033" y="931699"/>
                </a:lnTo>
                <a:lnTo>
                  <a:pt x="1248033" y="956413"/>
                </a:lnTo>
                <a:lnTo>
                  <a:pt x="1287574" y="956413"/>
                </a:lnTo>
                <a:lnTo>
                  <a:pt x="1287574" y="983598"/>
                </a:lnTo>
                <a:lnTo>
                  <a:pt x="1346887" y="983598"/>
                </a:lnTo>
                <a:lnTo>
                  <a:pt x="1346887" y="1023139"/>
                </a:lnTo>
                <a:lnTo>
                  <a:pt x="1408671" y="1023139"/>
                </a:lnTo>
                <a:lnTo>
                  <a:pt x="1408671" y="1045381"/>
                </a:lnTo>
                <a:lnTo>
                  <a:pt x="1458098" y="1045381"/>
                </a:lnTo>
                <a:lnTo>
                  <a:pt x="1458098" y="1075038"/>
                </a:lnTo>
                <a:lnTo>
                  <a:pt x="1502582" y="1075038"/>
                </a:lnTo>
                <a:lnTo>
                  <a:pt x="1502582" y="1094809"/>
                </a:lnTo>
                <a:lnTo>
                  <a:pt x="1539652" y="1094809"/>
                </a:lnTo>
                <a:lnTo>
                  <a:pt x="1539652" y="1119522"/>
                </a:lnTo>
                <a:lnTo>
                  <a:pt x="1621207" y="1119522"/>
                </a:lnTo>
                <a:lnTo>
                  <a:pt x="1621207" y="1136821"/>
                </a:lnTo>
                <a:lnTo>
                  <a:pt x="1690405" y="1136821"/>
                </a:lnTo>
                <a:lnTo>
                  <a:pt x="1690405" y="1176363"/>
                </a:lnTo>
                <a:lnTo>
                  <a:pt x="1781845" y="1176363"/>
                </a:lnTo>
                <a:lnTo>
                  <a:pt x="1781845" y="1206019"/>
                </a:lnTo>
                <a:lnTo>
                  <a:pt x="1816444" y="1206019"/>
                </a:lnTo>
                <a:lnTo>
                  <a:pt x="1816444" y="1228261"/>
                </a:lnTo>
                <a:lnTo>
                  <a:pt x="1915298" y="1228261"/>
                </a:lnTo>
                <a:lnTo>
                  <a:pt x="1915298" y="1240618"/>
                </a:lnTo>
                <a:lnTo>
                  <a:pt x="1979553" y="1240618"/>
                </a:lnTo>
                <a:lnTo>
                  <a:pt x="1979553" y="1270274"/>
                </a:lnTo>
                <a:lnTo>
                  <a:pt x="2004266" y="1270274"/>
                </a:lnTo>
                <a:lnTo>
                  <a:pt x="2004266" y="1280160"/>
                </a:lnTo>
                <a:lnTo>
                  <a:pt x="2053693" y="1280160"/>
                </a:lnTo>
                <a:lnTo>
                  <a:pt x="2053693" y="1280160"/>
                </a:lnTo>
                <a:lnTo>
                  <a:pt x="2073464" y="1299931"/>
                </a:lnTo>
                <a:lnTo>
                  <a:pt x="2073464" y="1322173"/>
                </a:lnTo>
                <a:lnTo>
                  <a:pt x="2167375" y="1322173"/>
                </a:lnTo>
                <a:lnTo>
                  <a:pt x="2167375" y="1349358"/>
                </a:lnTo>
                <a:lnTo>
                  <a:pt x="2258815" y="1349358"/>
                </a:lnTo>
                <a:lnTo>
                  <a:pt x="2258815" y="1379014"/>
                </a:lnTo>
                <a:lnTo>
                  <a:pt x="2340370" y="1379014"/>
                </a:lnTo>
                <a:lnTo>
                  <a:pt x="2340370" y="1403727"/>
                </a:lnTo>
                <a:lnTo>
                  <a:pt x="2604805" y="1403727"/>
                </a:lnTo>
                <a:lnTo>
                  <a:pt x="2604805" y="1423498"/>
                </a:lnTo>
                <a:lnTo>
                  <a:pt x="2745672" y="1423498"/>
                </a:lnTo>
                <a:lnTo>
                  <a:pt x="2747600" y="1433384"/>
                </a:lnTo>
                <a:lnTo>
                  <a:pt x="2827226" y="1433384"/>
                </a:lnTo>
                <a:cubicBezTo>
                  <a:pt x="2827118" y="1435855"/>
                  <a:pt x="2827009" y="1438327"/>
                  <a:pt x="2826901" y="1440798"/>
                </a:cubicBezTo>
                <a:lnTo>
                  <a:pt x="3180629" y="1440798"/>
                </a:lnTo>
                <a:lnTo>
                  <a:pt x="3180629" y="1519881"/>
                </a:lnTo>
                <a:lnTo>
                  <a:pt x="3267127" y="1519881"/>
                </a:lnTo>
                <a:lnTo>
                  <a:pt x="3267127" y="1561894"/>
                </a:lnTo>
                <a:lnTo>
                  <a:pt x="4151871" y="1561894"/>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Title 1">
            <a:extLst>
              <a:ext uri="{FF2B5EF4-FFF2-40B4-BE49-F238E27FC236}">
                <a16:creationId xmlns:a16="http://schemas.microsoft.com/office/drawing/2014/main" id="{AFAD0A6B-E563-4F7F-95D2-FA9DCDF5AF71}"/>
              </a:ext>
            </a:extLst>
          </p:cNvPr>
          <p:cNvSpPr>
            <a:spLocks noGrp="1"/>
          </p:cNvSpPr>
          <p:nvPr>
            <p:ph type="title"/>
          </p:nvPr>
        </p:nvSpPr>
        <p:spPr>
          <a:xfrm>
            <a:off x="493646" y="238127"/>
            <a:ext cx="11582241" cy="1103313"/>
          </a:xfrm>
        </p:spPr>
        <p:txBody>
          <a:bodyPr/>
          <a:lstStyle/>
          <a:p>
            <a:r>
              <a:rPr lang="en-US" dirty="0"/>
              <a:t>KEYNOTE-042: OS by PD-L1 Expression</a:t>
            </a:r>
          </a:p>
        </p:txBody>
      </p:sp>
      <p:sp>
        <p:nvSpPr>
          <p:cNvPr id="7" name="Text Box 15">
            <a:extLst>
              <a:ext uri="{FF2B5EF4-FFF2-40B4-BE49-F238E27FC236}">
                <a16:creationId xmlns:a16="http://schemas.microsoft.com/office/drawing/2014/main" id="{B0B639C6-AFD7-40A2-AA9A-CABC24BDFF5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Mok. Lancet. 2019;393:1819.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E44937F0-AC74-41FC-B69A-D24D00EAC649}"/>
              </a:ext>
            </a:extLst>
          </p:cNvPr>
          <p:cNvSpPr txBox="1"/>
          <p:nvPr/>
        </p:nvSpPr>
        <p:spPr bwMode="auto">
          <a:xfrm>
            <a:off x="2777300" y="1455148"/>
            <a:ext cx="1762021" cy="369332"/>
          </a:xfrm>
          <a:prstGeom prst="rect">
            <a:avLst/>
          </a:prstGeom>
          <a:solidFill>
            <a:schemeClr val="tx1"/>
          </a:solid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TPS ≥ 50%</a:t>
            </a:r>
          </a:p>
        </p:txBody>
      </p:sp>
      <p:sp>
        <p:nvSpPr>
          <p:cNvPr id="15" name="TextBox 14">
            <a:extLst>
              <a:ext uri="{FF2B5EF4-FFF2-40B4-BE49-F238E27FC236}">
                <a16:creationId xmlns:a16="http://schemas.microsoft.com/office/drawing/2014/main" id="{72E52E1E-D328-407D-883E-9363F7861B82}"/>
              </a:ext>
            </a:extLst>
          </p:cNvPr>
          <p:cNvSpPr txBox="1"/>
          <p:nvPr/>
        </p:nvSpPr>
        <p:spPr bwMode="auto">
          <a:xfrm>
            <a:off x="8379909" y="1455148"/>
            <a:ext cx="1762021" cy="369332"/>
          </a:xfrm>
          <a:prstGeom prst="rect">
            <a:avLst/>
          </a:prstGeom>
          <a:solidFill>
            <a:schemeClr val="tx1"/>
          </a:solidFill>
          <a:ln>
            <a:noFill/>
          </a:ln>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TPS ≥ 20%</a:t>
            </a:r>
          </a:p>
        </p:txBody>
      </p:sp>
      <p:sp>
        <p:nvSpPr>
          <p:cNvPr id="23" name="TextBox 22">
            <a:extLst>
              <a:ext uri="{FF2B5EF4-FFF2-40B4-BE49-F238E27FC236}">
                <a16:creationId xmlns:a16="http://schemas.microsoft.com/office/drawing/2014/main" id="{E1E91EE0-387A-49A0-8B2A-7914CA733A23}"/>
              </a:ext>
            </a:extLst>
          </p:cNvPr>
          <p:cNvSpPr txBox="1"/>
          <p:nvPr/>
        </p:nvSpPr>
        <p:spPr bwMode="auto">
          <a:xfrm>
            <a:off x="1242720" y="3040039"/>
            <a:ext cx="232788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0.69 </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0.56-0.85;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.0003)</a:t>
            </a:r>
          </a:p>
        </p:txBody>
      </p:sp>
      <p:sp>
        <p:nvSpPr>
          <p:cNvPr id="28" name="TextBox 27">
            <a:extLst>
              <a:ext uri="{FF2B5EF4-FFF2-40B4-BE49-F238E27FC236}">
                <a16:creationId xmlns:a16="http://schemas.microsoft.com/office/drawing/2014/main" id="{501AFD49-78D3-4EDA-B4B9-F539839DC52D}"/>
              </a:ext>
            </a:extLst>
          </p:cNvPr>
          <p:cNvSpPr txBox="1"/>
          <p:nvPr/>
        </p:nvSpPr>
        <p:spPr bwMode="auto">
          <a:xfrm>
            <a:off x="6913375" y="3036303"/>
            <a:ext cx="24080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0.77</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0.64-0.92;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.0020)</a:t>
            </a:r>
          </a:p>
        </p:txBody>
      </p:sp>
      <p:sp>
        <p:nvSpPr>
          <p:cNvPr id="33" name="Freeform: Shape 32">
            <a:extLst>
              <a:ext uri="{FF2B5EF4-FFF2-40B4-BE49-F238E27FC236}">
                <a16:creationId xmlns:a16="http://schemas.microsoft.com/office/drawing/2014/main" id="{93884B5E-3D7C-4596-B953-BC557FAB3CFF}"/>
              </a:ext>
            </a:extLst>
          </p:cNvPr>
          <p:cNvSpPr/>
          <p:nvPr/>
        </p:nvSpPr>
        <p:spPr bwMode="auto">
          <a:xfrm>
            <a:off x="1237071" y="1509665"/>
            <a:ext cx="4561636" cy="2055716"/>
          </a:xfrm>
          <a:custGeom>
            <a:avLst/>
            <a:gdLst>
              <a:gd name="connsiteX0" fmla="*/ 0 w 5542767"/>
              <a:gd name="connsiteY0" fmla="*/ 0 h 2336104"/>
              <a:gd name="connsiteX1" fmla="*/ 0 w 5542767"/>
              <a:gd name="connsiteY1" fmla="*/ 2336104 h 2336104"/>
              <a:gd name="connsiteX2" fmla="*/ 5542767 w 5542767"/>
              <a:gd name="connsiteY2" fmla="*/ 2336104 h 2336104"/>
            </a:gdLst>
            <a:ahLst/>
            <a:cxnLst>
              <a:cxn ang="0">
                <a:pos x="connsiteX0" y="connsiteY0"/>
              </a:cxn>
              <a:cxn ang="0">
                <a:pos x="connsiteX1" y="connsiteY1"/>
              </a:cxn>
              <a:cxn ang="0">
                <a:pos x="connsiteX2" y="connsiteY2"/>
              </a:cxn>
            </a:cxnLst>
            <a:rect l="l" t="t" r="r" b="b"/>
            <a:pathLst>
              <a:path w="5542767" h="2336104">
                <a:moveTo>
                  <a:pt x="0" y="0"/>
                </a:moveTo>
                <a:lnTo>
                  <a:pt x="0" y="2336104"/>
                </a:lnTo>
                <a:lnTo>
                  <a:pt x="5542767" y="2336104"/>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 name="TextBox 33">
            <a:extLst>
              <a:ext uri="{FF2B5EF4-FFF2-40B4-BE49-F238E27FC236}">
                <a16:creationId xmlns:a16="http://schemas.microsoft.com/office/drawing/2014/main" id="{AFC3B3D5-80B9-4D75-8A0C-2E24A9D9204A}"/>
              </a:ext>
            </a:extLst>
          </p:cNvPr>
          <p:cNvSpPr txBox="1"/>
          <p:nvPr/>
        </p:nvSpPr>
        <p:spPr bwMode="auto">
          <a:xfrm rot="16200000">
            <a:off x="394234" y="2405140"/>
            <a:ext cx="7457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grpSp>
        <p:nvGrpSpPr>
          <p:cNvPr id="35" name="Group 34">
            <a:extLst>
              <a:ext uri="{FF2B5EF4-FFF2-40B4-BE49-F238E27FC236}">
                <a16:creationId xmlns:a16="http://schemas.microsoft.com/office/drawing/2014/main" id="{4E4BE4FF-CB2E-4C8D-9187-738260C6BE17}"/>
              </a:ext>
            </a:extLst>
          </p:cNvPr>
          <p:cNvGrpSpPr/>
          <p:nvPr/>
        </p:nvGrpSpPr>
        <p:grpSpPr>
          <a:xfrm>
            <a:off x="1165123" y="1572464"/>
            <a:ext cx="58935" cy="1986014"/>
            <a:chOff x="6570911" y="3064451"/>
            <a:chExt cx="52754" cy="1736480"/>
          </a:xfrm>
        </p:grpSpPr>
        <p:cxnSp>
          <p:nvCxnSpPr>
            <p:cNvPr id="36" name="Straight Connector 35">
              <a:extLst>
                <a:ext uri="{FF2B5EF4-FFF2-40B4-BE49-F238E27FC236}">
                  <a16:creationId xmlns:a16="http://schemas.microsoft.com/office/drawing/2014/main" id="{A6ADB688-4BE5-4E66-9EE6-DD7B8EE6F4B4}"/>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4C01BBB-D8ED-45F0-8D69-B25488427659}"/>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7F1521BE-7D11-45E4-A0B4-AD084E1C2785}"/>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40B65CC2-BB30-498B-8349-F6235EEF4B25}"/>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6E04D9FB-DF0F-4E9B-BBB3-E500D677CB34}"/>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C9D5F603-6FE2-488F-BA98-C405D05D8EA4}"/>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42" name="TextBox 41">
            <a:extLst>
              <a:ext uri="{FF2B5EF4-FFF2-40B4-BE49-F238E27FC236}">
                <a16:creationId xmlns:a16="http://schemas.microsoft.com/office/drawing/2014/main" id="{AB406849-FB0F-4137-9D30-B2FCCF0FEE18}"/>
              </a:ext>
            </a:extLst>
          </p:cNvPr>
          <p:cNvSpPr txBox="1"/>
          <p:nvPr/>
        </p:nvSpPr>
        <p:spPr bwMode="auto">
          <a:xfrm>
            <a:off x="740538" y="1389346"/>
            <a:ext cx="487402"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3" name="TextBox 42">
            <a:extLst>
              <a:ext uri="{FF2B5EF4-FFF2-40B4-BE49-F238E27FC236}">
                <a16:creationId xmlns:a16="http://schemas.microsoft.com/office/drawing/2014/main" id="{975685B1-5EA3-414C-97C0-25DFEDD0B3B1}"/>
              </a:ext>
            </a:extLst>
          </p:cNvPr>
          <p:cNvSpPr txBox="1"/>
          <p:nvPr/>
        </p:nvSpPr>
        <p:spPr bwMode="auto">
          <a:xfrm>
            <a:off x="847772" y="1782935"/>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44" name="TextBox 43">
            <a:extLst>
              <a:ext uri="{FF2B5EF4-FFF2-40B4-BE49-F238E27FC236}">
                <a16:creationId xmlns:a16="http://schemas.microsoft.com/office/drawing/2014/main" id="{EE565F54-B5F2-457A-9B39-6B659C7A0B2E}"/>
              </a:ext>
            </a:extLst>
          </p:cNvPr>
          <p:cNvSpPr txBox="1"/>
          <p:nvPr/>
        </p:nvSpPr>
        <p:spPr bwMode="auto">
          <a:xfrm>
            <a:off x="853484" y="2211768"/>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5" name="TextBox 44">
            <a:extLst>
              <a:ext uri="{FF2B5EF4-FFF2-40B4-BE49-F238E27FC236}">
                <a16:creationId xmlns:a16="http://schemas.microsoft.com/office/drawing/2014/main" id="{978D3D33-C2B1-4062-B379-149E63755EE4}"/>
              </a:ext>
            </a:extLst>
          </p:cNvPr>
          <p:cNvSpPr txBox="1"/>
          <p:nvPr/>
        </p:nvSpPr>
        <p:spPr bwMode="auto">
          <a:xfrm>
            <a:off x="847772" y="2605261"/>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6" name="TextBox 45">
            <a:extLst>
              <a:ext uri="{FF2B5EF4-FFF2-40B4-BE49-F238E27FC236}">
                <a16:creationId xmlns:a16="http://schemas.microsoft.com/office/drawing/2014/main" id="{F60A26E6-DC32-4952-B64E-5286D7837B84}"/>
              </a:ext>
            </a:extLst>
          </p:cNvPr>
          <p:cNvSpPr txBox="1"/>
          <p:nvPr/>
        </p:nvSpPr>
        <p:spPr bwMode="auto">
          <a:xfrm>
            <a:off x="842671" y="2974099"/>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7" name="TextBox 46">
            <a:extLst>
              <a:ext uri="{FF2B5EF4-FFF2-40B4-BE49-F238E27FC236}">
                <a16:creationId xmlns:a16="http://schemas.microsoft.com/office/drawing/2014/main" id="{128EEF1A-D255-42B6-B591-A9A820F117A0}"/>
              </a:ext>
            </a:extLst>
          </p:cNvPr>
          <p:cNvSpPr txBox="1"/>
          <p:nvPr/>
        </p:nvSpPr>
        <p:spPr bwMode="auto">
          <a:xfrm>
            <a:off x="944570" y="3394197"/>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48" name="Group 47">
            <a:extLst>
              <a:ext uri="{FF2B5EF4-FFF2-40B4-BE49-F238E27FC236}">
                <a16:creationId xmlns:a16="http://schemas.microsoft.com/office/drawing/2014/main" id="{B43529D6-64CA-455C-9E8C-DB59B32297E4}"/>
              </a:ext>
            </a:extLst>
          </p:cNvPr>
          <p:cNvGrpSpPr/>
          <p:nvPr/>
        </p:nvGrpSpPr>
        <p:grpSpPr>
          <a:xfrm rot="5400000">
            <a:off x="2838345" y="1966895"/>
            <a:ext cx="53464" cy="3257469"/>
            <a:chOff x="6570911" y="3064451"/>
            <a:chExt cx="52754" cy="1736480"/>
          </a:xfrm>
        </p:grpSpPr>
        <p:cxnSp>
          <p:nvCxnSpPr>
            <p:cNvPr id="49" name="Straight Connector 48">
              <a:extLst>
                <a:ext uri="{FF2B5EF4-FFF2-40B4-BE49-F238E27FC236}">
                  <a16:creationId xmlns:a16="http://schemas.microsoft.com/office/drawing/2014/main" id="{A5BB3F94-E85A-4E70-8E71-38DC29B6C46F}"/>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F2B37445-37CC-4081-BC05-0FEF36251719}"/>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CD075922-4709-4593-86AE-19FB62F61F04}"/>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8C3ACF6-303A-4B40-B3C2-4AB627C930A2}"/>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9BB9D169-67CF-4E99-AF77-D692F566F330}"/>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7F40C0B1-EDAD-4E23-A815-961145D1C6D5}"/>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55" name="TextBox 54">
            <a:extLst>
              <a:ext uri="{FF2B5EF4-FFF2-40B4-BE49-F238E27FC236}">
                <a16:creationId xmlns:a16="http://schemas.microsoft.com/office/drawing/2014/main" id="{24AFF53A-2495-47F0-B14D-F769607CAB20}"/>
              </a:ext>
            </a:extLst>
          </p:cNvPr>
          <p:cNvSpPr txBox="1"/>
          <p:nvPr/>
        </p:nvSpPr>
        <p:spPr bwMode="auto">
          <a:xfrm>
            <a:off x="1090012" y="3579631"/>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56" name="TextBox 55">
            <a:extLst>
              <a:ext uri="{FF2B5EF4-FFF2-40B4-BE49-F238E27FC236}">
                <a16:creationId xmlns:a16="http://schemas.microsoft.com/office/drawing/2014/main" id="{D65EAD31-FB3C-486E-8124-CC3B65A38727}"/>
              </a:ext>
            </a:extLst>
          </p:cNvPr>
          <p:cNvSpPr txBox="1"/>
          <p:nvPr/>
        </p:nvSpPr>
        <p:spPr bwMode="auto">
          <a:xfrm>
            <a:off x="1742291" y="3583325"/>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7" name="TextBox 56">
            <a:extLst>
              <a:ext uri="{FF2B5EF4-FFF2-40B4-BE49-F238E27FC236}">
                <a16:creationId xmlns:a16="http://schemas.microsoft.com/office/drawing/2014/main" id="{633A8AF3-6096-40D7-8AD0-C10654A24236}"/>
              </a:ext>
            </a:extLst>
          </p:cNvPr>
          <p:cNvSpPr txBox="1"/>
          <p:nvPr/>
        </p:nvSpPr>
        <p:spPr bwMode="auto">
          <a:xfrm>
            <a:off x="2346620" y="3579880"/>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58" name="TextBox 57">
            <a:extLst>
              <a:ext uri="{FF2B5EF4-FFF2-40B4-BE49-F238E27FC236}">
                <a16:creationId xmlns:a16="http://schemas.microsoft.com/office/drawing/2014/main" id="{03BADDBC-B839-4740-8C86-851B3E8ADE55}"/>
              </a:ext>
            </a:extLst>
          </p:cNvPr>
          <p:cNvSpPr txBox="1"/>
          <p:nvPr/>
        </p:nvSpPr>
        <p:spPr bwMode="auto">
          <a:xfrm>
            <a:off x="2999112" y="3577855"/>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59" name="TextBox 58">
            <a:extLst>
              <a:ext uri="{FF2B5EF4-FFF2-40B4-BE49-F238E27FC236}">
                <a16:creationId xmlns:a16="http://schemas.microsoft.com/office/drawing/2014/main" id="{7A140836-37E3-4D69-9341-B807131DB615}"/>
              </a:ext>
            </a:extLst>
          </p:cNvPr>
          <p:cNvSpPr txBox="1"/>
          <p:nvPr/>
        </p:nvSpPr>
        <p:spPr bwMode="auto">
          <a:xfrm>
            <a:off x="3646179" y="3579880"/>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60" name="TextBox 59">
            <a:extLst>
              <a:ext uri="{FF2B5EF4-FFF2-40B4-BE49-F238E27FC236}">
                <a16:creationId xmlns:a16="http://schemas.microsoft.com/office/drawing/2014/main" id="{BF8F43C4-7FAD-4DE5-A5F6-B2DC6249CA57}"/>
              </a:ext>
            </a:extLst>
          </p:cNvPr>
          <p:cNvSpPr txBox="1"/>
          <p:nvPr/>
        </p:nvSpPr>
        <p:spPr bwMode="auto">
          <a:xfrm>
            <a:off x="4304107" y="3582172"/>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1" name="TextBox 60">
            <a:extLst>
              <a:ext uri="{FF2B5EF4-FFF2-40B4-BE49-F238E27FC236}">
                <a16:creationId xmlns:a16="http://schemas.microsoft.com/office/drawing/2014/main" id="{1EC9895F-95FA-4EDF-B36C-5F7F18AD23A1}"/>
              </a:ext>
            </a:extLst>
          </p:cNvPr>
          <p:cNvSpPr txBox="1"/>
          <p:nvPr/>
        </p:nvSpPr>
        <p:spPr bwMode="auto">
          <a:xfrm>
            <a:off x="4951414" y="3583517"/>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62" name="TextBox 61">
            <a:extLst>
              <a:ext uri="{FF2B5EF4-FFF2-40B4-BE49-F238E27FC236}">
                <a16:creationId xmlns:a16="http://schemas.microsoft.com/office/drawing/2014/main" id="{0F91B414-7E51-4C9C-A34D-8326C3D2BDC1}"/>
              </a:ext>
            </a:extLst>
          </p:cNvPr>
          <p:cNvSpPr txBox="1"/>
          <p:nvPr/>
        </p:nvSpPr>
        <p:spPr bwMode="auto">
          <a:xfrm>
            <a:off x="5595795" y="3582172"/>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63" name="TextBox 62">
            <a:extLst>
              <a:ext uri="{FF2B5EF4-FFF2-40B4-BE49-F238E27FC236}">
                <a16:creationId xmlns:a16="http://schemas.microsoft.com/office/drawing/2014/main" id="{8F31DC09-90AA-4873-8CE8-231995A2B669}"/>
              </a:ext>
            </a:extLst>
          </p:cNvPr>
          <p:cNvSpPr txBox="1"/>
          <p:nvPr/>
        </p:nvSpPr>
        <p:spPr bwMode="auto">
          <a:xfrm>
            <a:off x="3308070" y="3839546"/>
            <a:ext cx="5565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66" name="Straight Connector 65">
            <a:extLst>
              <a:ext uri="{FF2B5EF4-FFF2-40B4-BE49-F238E27FC236}">
                <a16:creationId xmlns:a16="http://schemas.microsoft.com/office/drawing/2014/main" id="{B8A865F5-EAB0-4A9F-A12D-E138895E5D36}"/>
              </a:ext>
            </a:extLst>
          </p:cNvPr>
          <p:cNvCxnSpPr/>
          <p:nvPr/>
        </p:nvCxnSpPr>
        <p:spPr bwMode="auto">
          <a:xfrm>
            <a:off x="2493214" y="222677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7FC9711D-B8DA-4809-AE53-4E22090581C0}"/>
              </a:ext>
            </a:extLst>
          </p:cNvPr>
          <p:cNvCxnSpPr/>
          <p:nvPr/>
        </p:nvCxnSpPr>
        <p:spPr bwMode="auto">
          <a:xfrm>
            <a:off x="2875165" y="235532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A6FEABB4-E634-46B6-A869-CF4C0FDAA46E}"/>
              </a:ext>
            </a:extLst>
          </p:cNvPr>
          <p:cNvCxnSpPr/>
          <p:nvPr/>
        </p:nvCxnSpPr>
        <p:spPr bwMode="auto">
          <a:xfrm>
            <a:off x="2544669" y="224478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96354866-DC75-4A5D-9BB1-81837CFCC156}"/>
              </a:ext>
            </a:extLst>
          </p:cNvPr>
          <p:cNvCxnSpPr/>
          <p:nvPr/>
        </p:nvCxnSpPr>
        <p:spPr bwMode="auto">
          <a:xfrm>
            <a:off x="2928347" y="238393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1EEFC52B-08BA-452C-B9F5-78C7687AB739}"/>
              </a:ext>
            </a:extLst>
          </p:cNvPr>
          <p:cNvCxnSpPr/>
          <p:nvPr/>
        </p:nvCxnSpPr>
        <p:spPr bwMode="auto">
          <a:xfrm>
            <a:off x="2900981" y="2355720"/>
            <a:ext cx="0" cy="73696"/>
          </a:xfrm>
          <a:prstGeom prst="line">
            <a:avLst/>
          </a:prstGeom>
          <a:noFill/>
          <a:ln w="28575" cap="flat" cmpd="sng" algn="ctr">
            <a:solidFill>
              <a:schemeClr val="accent1"/>
            </a:solidFill>
            <a:prstDash val="solid"/>
            <a:round/>
            <a:headEnd type="none" w="med" len="med"/>
            <a:tailEnd type="none" w="med" len="med"/>
          </a:ln>
          <a:effectLst/>
        </p:spPr>
      </p:cxnSp>
      <p:grpSp>
        <p:nvGrpSpPr>
          <p:cNvPr id="71" name="Group 70">
            <a:extLst>
              <a:ext uri="{FF2B5EF4-FFF2-40B4-BE49-F238E27FC236}">
                <a16:creationId xmlns:a16="http://schemas.microsoft.com/office/drawing/2014/main" id="{C055DBD9-AEB1-4E80-913E-FB6A71FB7119}"/>
              </a:ext>
            </a:extLst>
          </p:cNvPr>
          <p:cNvGrpSpPr/>
          <p:nvPr/>
        </p:nvGrpSpPr>
        <p:grpSpPr>
          <a:xfrm>
            <a:off x="5141121" y="3564185"/>
            <a:ext cx="651494" cy="53464"/>
            <a:chOff x="5286273" y="5185769"/>
            <a:chExt cx="895667" cy="73502"/>
          </a:xfrm>
        </p:grpSpPr>
        <p:cxnSp>
          <p:nvCxnSpPr>
            <p:cNvPr id="72" name="Straight Connector 71">
              <a:extLst>
                <a:ext uri="{FF2B5EF4-FFF2-40B4-BE49-F238E27FC236}">
                  <a16:creationId xmlns:a16="http://schemas.microsoft.com/office/drawing/2014/main" id="{5584F4D8-D65A-4F9B-9557-2A917594A514}"/>
                </a:ext>
              </a:extLst>
            </p:cNvPr>
            <p:cNvCxnSpPr/>
            <p:nvPr/>
          </p:nvCxnSpPr>
          <p:spPr bwMode="auto">
            <a:xfrm rot="5400000">
              <a:off x="6145189" y="5222520"/>
              <a:ext cx="73502" cy="0"/>
            </a:xfrm>
            <a:prstGeom prst="line">
              <a:avLst/>
            </a:prstGeom>
            <a:noFill/>
            <a:ln w="28575" cap="flat" cmpd="sng" algn="ctr">
              <a:solidFill>
                <a:schemeClr val="bg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B2EF173D-F3FE-4D01-A927-68C09427494B}"/>
                </a:ext>
              </a:extLst>
            </p:cNvPr>
            <p:cNvCxnSpPr/>
            <p:nvPr/>
          </p:nvCxnSpPr>
          <p:spPr bwMode="auto">
            <a:xfrm rot="5400000">
              <a:off x="5249522" y="5222520"/>
              <a:ext cx="73502" cy="0"/>
            </a:xfrm>
            <a:prstGeom prst="line">
              <a:avLst/>
            </a:prstGeom>
            <a:noFill/>
            <a:ln w="28575" cap="flat" cmpd="sng" algn="ctr">
              <a:solidFill>
                <a:schemeClr val="bg1"/>
              </a:solidFill>
              <a:prstDash val="solid"/>
              <a:round/>
              <a:headEnd type="none" w="med" len="med"/>
              <a:tailEnd type="none" w="med" len="med"/>
            </a:ln>
            <a:effectLst/>
          </p:spPr>
        </p:cxnSp>
      </p:grpSp>
      <p:cxnSp>
        <p:nvCxnSpPr>
          <p:cNvPr id="84" name="Straight Connector 83">
            <a:extLst>
              <a:ext uri="{FF2B5EF4-FFF2-40B4-BE49-F238E27FC236}">
                <a16:creationId xmlns:a16="http://schemas.microsoft.com/office/drawing/2014/main" id="{EB43D2DE-D6EE-4411-8B85-BC96014182BB}"/>
              </a:ext>
            </a:extLst>
          </p:cNvPr>
          <p:cNvCxnSpPr/>
          <p:nvPr/>
        </p:nvCxnSpPr>
        <p:spPr bwMode="auto">
          <a:xfrm>
            <a:off x="2768720" y="260843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8268F72D-04A8-41AB-AF99-286F4A5B7978}"/>
              </a:ext>
            </a:extLst>
          </p:cNvPr>
          <p:cNvCxnSpPr/>
          <p:nvPr/>
        </p:nvCxnSpPr>
        <p:spPr bwMode="auto">
          <a:xfrm>
            <a:off x="2539255" y="250072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5D6BE10D-F66D-4AF5-AAF4-04274DFDE00C}"/>
              </a:ext>
            </a:extLst>
          </p:cNvPr>
          <p:cNvCxnSpPr/>
          <p:nvPr/>
        </p:nvCxnSpPr>
        <p:spPr bwMode="auto">
          <a:xfrm>
            <a:off x="2684742" y="255544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BD219407-834E-4E75-9FAE-FDA000FEE101}"/>
              </a:ext>
            </a:extLst>
          </p:cNvPr>
          <p:cNvCxnSpPr/>
          <p:nvPr/>
        </p:nvCxnSpPr>
        <p:spPr bwMode="auto">
          <a:xfrm>
            <a:off x="1363626" y="157284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899AA277-6B75-4FF0-8B4D-65A79E3638D7}"/>
              </a:ext>
            </a:extLst>
          </p:cNvPr>
          <p:cNvCxnSpPr/>
          <p:nvPr/>
        </p:nvCxnSpPr>
        <p:spPr bwMode="auto">
          <a:xfrm>
            <a:off x="2659370" y="254498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5BEEA078-B833-4ED1-A2FE-9AFDD5C91ADF}"/>
              </a:ext>
            </a:extLst>
          </p:cNvPr>
          <p:cNvCxnSpPr/>
          <p:nvPr/>
        </p:nvCxnSpPr>
        <p:spPr bwMode="auto">
          <a:xfrm>
            <a:off x="2488272" y="245594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C442192B-EB6E-4629-A5F4-1E7796260A6A}"/>
              </a:ext>
            </a:extLst>
          </p:cNvPr>
          <p:cNvCxnSpPr/>
          <p:nvPr/>
        </p:nvCxnSpPr>
        <p:spPr bwMode="auto">
          <a:xfrm>
            <a:off x="3685015" y="2905181"/>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72E3CC0-E378-4BC7-AAC3-0871431230E7}"/>
              </a:ext>
            </a:extLst>
          </p:cNvPr>
          <p:cNvCxnSpPr/>
          <p:nvPr/>
        </p:nvCxnSpPr>
        <p:spPr bwMode="auto">
          <a:xfrm>
            <a:off x="2729913" y="2602146"/>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90158F7D-E2A0-4E9C-89DE-0809790E8B24}"/>
              </a:ext>
            </a:extLst>
          </p:cNvPr>
          <p:cNvCxnSpPr/>
          <p:nvPr/>
        </p:nvCxnSpPr>
        <p:spPr bwMode="auto">
          <a:xfrm>
            <a:off x="2934442" y="267473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927208AB-3AB1-4B98-8647-FBB8D1CBFF9F}"/>
              </a:ext>
            </a:extLst>
          </p:cNvPr>
          <p:cNvCxnSpPr/>
          <p:nvPr/>
        </p:nvCxnSpPr>
        <p:spPr bwMode="auto">
          <a:xfrm>
            <a:off x="4392202" y="295115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7FE02B76-F784-4ADF-84B2-422527F3EEB4}"/>
              </a:ext>
            </a:extLst>
          </p:cNvPr>
          <p:cNvCxnSpPr/>
          <p:nvPr/>
        </p:nvCxnSpPr>
        <p:spPr bwMode="auto">
          <a:xfrm>
            <a:off x="2579628" y="2518599"/>
            <a:ext cx="0" cy="73696"/>
          </a:xfrm>
          <a:prstGeom prst="line">
            <a:avLst/>
          </a:prstGeom>
          <a:noFill/>
          <a:ln w="76200"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6A0A4D4B-C48C-4710-910A-820BE3F23D70}"/>
              </a:ext>
            </a:extLst>
          </p:cNvPr>
          <p:cNvCxnSpPr>
            <a:cxnSpLocks/>
          </p:cNvCxnSpPr>
          <p:nvPr/>
        </p:nvCxnSpPr>
        <p:spPr bwMode="auto">
          <a:xfrm>
            <a:off x="4000168" y="2939599"/>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0A076BE6-C150-410E-BFA2-13E26326C084}"/>
              </a:ext>
            </a:extLst>
          </p:cNvPr>
          <p:cNvCxnSpPr>
            <a:cxnSpLocks/>
          </p:cNvCxnSpPr>
          <p:nvPr/>
        </p:nvCxnSpPr>
        <p:spPr bwMode="auto">
          <a:xfrm>
            <a:off x="4155167" y="2953846"/>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0CC63596-F35D-467D-9058-91F4A2F37C89}"/>
              </a:ext>
            </a:extLst>
          </p:cNvPr>
          <p:cNvCxnSpPr>
            <a:cxnSpLocks/>
          </p:cNvCxnSpPr>
          <p:nvPr/>
        </p:nvCxnSpPr>
        <p:spPr bwMode="auto">
          <a:xfrm>
            <a:off x="3866890" y="2923463"/>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674CE233-2465-4FA3-B961-BD6DD130335A}"/>
              </a:ext>
            </a:extLst>
          </p:cNvPr>
          <p:cNvCxnSpPr/>
          <p:nvPr/>
        </p:nvCxnSpPr>
        <p:spPr bwMode="auto">
          <a:xfrm>
            <a:off x="2637179" y="252963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26663096-3D86-46E6-9C43-2F2AD60C8A01}"/>
              </a:ext>
            </a:extLst>
          </p:cNvPr>
          <p:cNvCxnSpPr/>
          <p:nvPr/>
        </p:nvCxnSpPr>
        <p:spPr bwMode="auto">
          <a:xfrm>
            <a:off x="3502749" y="288395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C288A704-9D31-4076-97B0-B1319D2EC175}"/>
              </a:ext>
            </a:extLst>
          </p:cNvPr>
          <p:cNvCxnSpPr/>
          <p:nvPr/>
        </p:nvCxnSpPr>
        <p:spPr bwMode="auto">
          <a:xfrm>
            <a:off x="2803270" y="261831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FEC41FE1-2DEA-43F3-9778-3DAD1AE25034}"/>
              </a:ext>
            </a:extLst>
          </p:cNvPr>
          <p:cNvCxnSpPr/>
          <p:nvPr/>
        </p:nvCxnSpPr>
        <p:spPr bwMode="auto">
          <a:xfrm>
            <a:off x="3214204" y="276929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A29C1201-A586-4785-BE82-38A215740C12}"/>
              </a:ext>
            </a:extLst>
          </p:cNvPr>
          <p:cNvCxnSpPr/>
          <p:nvPr/>
        </p:nvCxnSpPr>
        <p:spPr bwMode="auto">
          <a:xfrm>
            <a:off x="2974570" y="267806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2FE7A628-D0E3-400B-B202-24853F6436E0}"/>
              </a:ext>
            </a:extLst>
          </p:cNvPr>
          <p:cNvCxnSpPr/>
          <p:nvPr/>
        </p:nvCxnSpPr>
        <p:spPr bwMode="auto">
          <a:xfrm>
            <a:off x="3189364" y="275295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4CFFA96A-B641-4753-A4D3-14B2508AC184}"/>
              </a:ext>
            </a:extLst>
          </p:cNvPr>
          <p:cNvCxnSpPr/>
          <p:nvPr/>
        </p:nvCxnSpPr>
        <p:spPr bwMode="auto">
          <a:xfrm>
            <a:off x="3161465" y="275295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5C637B3E-13E1-45C1-AF82-D934534E1C84}"/>
              </a:ext>
            </a:extLst>
          </p:cNvPr>
          <p:cNvCxnSpPr/>
          <p:nvPr/>
        </p:nvCxnSpPr>
        <p:spPr bwMode="auto">
          <a:xfrm>
            <a:off x="3108358" y="273503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2E72B88D-F618-4727-AEE4-A8CC24FD841F}"/>
              </a:ext>
            </a:extLst>
          </p:cNvPr>
          <p:cNvCxnSpPr/>
          <p:nvPr/>
        </p:nvCxnSpPr>
        <p:spPr bwMode="auto">
          <a:xfrm>
            <a:off x="3034441" y="271158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E0DB5219-ADA3-4B78-8010-A1E3A241D603}"/>
              </a:ext>
            </a:extLst>
          </p:cNvPr>
          <p:cNvCxnSpPr/>
          <p:nvPr/>
        </p:nvCxnSpPr>
        <p:spPr bwMode="auto">
          <a:xfrm>
            <a:off x="3909450" y="292381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A9C86092-D668-4B6F-8227-EB2D323B7B26}"/>
              </a:ext>
            </a:extLst>
          </p:cNvPr>
          <p:cNvCxnSpPr/>
          <p:nvPr/>
        </p:nvCxnSpPr>
        <p:spPr bwMode="auto">
          <a:xfrm>
            <a:off x="3066620" y="273256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CD900786-2804-48C0-B4AE-87DAA0D38B9B}"/>
              </a:ext>
            </a:extLst>
          </p:cNvPr>
          <p:cNvCxnSpPr>
            <a:cxnSpLocks/>
          </p:cNvCxnSpPr>
          <p:nvPr/>
        </p:nvCxnSpPr>
        <p:spPr bwMode="auto">
          <a:xfrm>
            <a:off x="3635108" y="290275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3A0389E5-C227-48D8-9272-5AB6F163A65F}"/>
              </a:ext>
            </a:extLst>
          </p:cNvPr>
          <p:cNvCxnSpPr/>
          <p:nvPr/>
        </p:nvCxnSpPr>
        <p:spPr bwMode="auto">
          <a:xfrm>
            <a:off x="3952611" y="292346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4E7F17A3-CC40-4615-8799-B03CA2962F6A}"/>
              </a:ext>
            </a:extLst>
          </p:cNvPr>
          <p:cNvCxnSpPr/>
          <p:nvPr/>
        </p:nvCxnSpPr>
        <p:spPr bwMode="auto">
          <a:xfrm>
            <a:off x="3310087" y="282699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F5FD5FE6-D449-472D-8670-33CC724D54A8}"/>
              </a:ext>
            </a:extLst>
          </p:cNvPr>
          <p:cNvCxnSpPr/>
          <p:nvPr/>
        </p:nvCxnSpPr>
        <p:spPr bwMode="auto">
          <a:xfrm>
            <a:off x="3600217" y="290275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C60BAB6C-1DDA-40BF-A067-D29FE05FD127}"/>
              </a:ext>
            </a:extLst>
          </p:cNvPr>
          <p:cNvCxnSpPr/>
          <p:nvPr/>
        </p:nvCxnSpPr>
        <p:spPr bwMode="auto">
          <a:xfrm>
            <a:off x="3262867" y="278500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25E83C68-10EF-443D-9A10-68E76A7298EC}"/>
              </a:ext>
            </a:extLst>
          </p:cNvPr>
          <p:cNvCxnSpPr/>
          <p:nvPr/>
        </p:nvCxnSpPr>
        <p:spPr bwMode="auto">
          <a:xfrm>
            <a:off x="3458876" y="286590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6443D152-2502-4B3B-A14F-001819C8EA8C}"/>
              </a:ext>
            </a:extLst>
          </p:cNvPr>
          <p:cNvCxnSpPr/>
          <p:nvPr/>
        </p:nvCxnSpPr>
        <p:spPr bwMode="auto">
          <a:xfrm>
            <a:off x="4235154" y="295115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D62DE64A-B110-412B-A760-E9897C85AC67}"/>
              </a:ext>
            </a:extLst>
          </p:cNvPr>
          <p:cNvCxnSpPr/>
          <p:nvPr/>
        </p:nvCxnSpPr>
        <p:spPr bwMode="auto">
          <a:xfrm>
            <a:off x="4197956" y="2951159"/>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7F4B0055-0421-4722-8379-2D132DA4777A}"/>
              </a:ext>
            </a:extLst>
          </p:cNvPr>
          <p:cNvCxnSpPr>
            <a:cxnSpLocks/>
          </p:cNvCxnSpPr>
          <p:nvPr/>
        </p:nvCxnSpPr>
        <p:spPr bwMode="auto">
          <a:xfrm>
            <a:off x="3783004" y="2906866"/>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D8B37FDE-7C6A-44F4-AB8B-A0F0903481A5}"/>
              </a:ext>
            </a:extLst>
          </p:cNvPr>
          <p:cNvCxnSpPr>
            <a:cxnSpLocks/>
          </p:cNvCxnSpPr>
          <p:nvPr/>
        </p:nvCxnSpPr>
        <p:spPr bwMode="auto">
          <a:xfrm>
            <a:off x="3352472" y="2828873"/>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1A01A137-DE1F-462B-8F20-13D29529CFD1}"/>
              </a:ext>
            </a:extLst>
          </p:cNvPr>
          <p:cNvCxnSpPr>
            <a:cxnSpLocks/>
          </p:cNvCxnSpPr>
          <p:nvPr/>
        </p:nvCxnSpPr>
        <p:spPr bwMode="auto">
          <a:xfrm>
            <a:off x="3282638" y="2789798"/>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C068D896-B15D-44F8-8CE1-5A80FDCD5051}"/>
              </a:ext>
            </a:extLst>
          </p:cNvPr>
          <p:cNvCxnSpPr>
            <a:cxnSpLocks/>
          </p:cNvCxnSpPr>
          <p:nvPr/>
        </p:nvCxnSpPr>
        <p:spPr bwMode="auto">
          <a:xfrm>
            <a:off x="2880804" y="2642472"/>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A5E1F0AE-9049-4078-9969-8DED95673A23}"/>
              </a:ext>
            </a:extLst>
          </p:cNvPr>
          <p:cNvCxnSpPr/>
          <p:nvPr/>
        </p:nvCxnSpPr>
        <p:spPr bwMode="auto">
          <a:xfrm>
            <a:off x="2727442" y="2302941"/>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EABEE4A9-01CF-42AA-8072-96B7AAC2E54B}"/>
              </a:ext>
            </a:extLst>
          </p:cNvPr>
          <p:cNvCxnSpPr/>
          <p:nvPr/>
        </p:nvCxnSpPr>
        <p:spPr bwMode="auto">
          <a:xfrm>
            <a:off x="3074033" y="243080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B96CDB23-9BDE-490A-BDA2-AE914D5E83FB}"/>
              </a:ext>
            </a:extLst>
          </p:cNvPr>
          <p:cNvCxnSpPr/>
          <p:nvPr/>
        </p:nvCxnSpPr>
        <p:spPr bwMode="auto">
          <a:xfrm>
            <a:off x="3113300" y="244490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142724BE-F4EA-4728-A08B-DBA3BAC0805C}"/>
              </a:ext>
            </a:extLst>
          </p:cNvPr>
          <p:cNvCxnSpPr/>
          <p:nvPr/>
        </p:nvCxnSpPr>
        <p:spPr bwMode="auto">
          <a:xfrm>
            <a:off x="2974570" y="238723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A2821476-DB88-42F7-BDF3-772272F36C84}"/>
              </a:ext>
            </a:extLst>
          </p:cNvPr>
          <p:cNvCxnSpPr/>
          <p:nvPr/>
        </p:nvCxnSpPr>
        <p:spPr bwMode="auto">
          <a:xfrm>
            <a:off x="3012660" y="241701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75DD89B4-254D-4B2A-8FBA-9721804865F3}"/>
              </a:ext>
            </a:extLst>
          </p:cNvPr>
          <p:cNvCxnSpPr/>
          <p:nvPr/>
        </p:nvCxnSpPr>
        <p:spPr bwMode="auto">
          <a:xfrm>
            <a:off x="2705774" y="2244782"/>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68440DB2-0737-4917-8035-E104FC9C24D9}"/>
              </a:ext>
            </a:extLst>
          </p:cNvPr>
          <p:cNvCxnSpPr/>
          <p:nvPr/>
        </p:nvCxnSpPr>
        <p:spPr bwMode="auto">
          <a:xfrm>
            <a:off x="3600217" y="254080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6D6D0E53-4FC0-425E-A2C7-C8F94077FDD7}"/>
              </a:ext>
            </a:extLst>
          </p:cNvPr>
          <p:cNvCxnSpPr/>
          <p:nvPr/>
        </p:nvCxnSpPr>
        <p:spPr bwMode="auto">
          <a:xfrm>
            <a:off x="2803270" y="2318478"/>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08E09B97-71C1-4DBB-9374-1C8A93040090}"/>
              </a:ext>
            </a:extLst>
          </p:cNvPr>
          <p:cNvCxnSpPr>
            <a:cxnSpLocks/>
          </p:cNvCxnSpPr>
          <p:nvPr/>
        </p:nvCxnSpPr>
        <p:spPr bwMode="auto">
          <a:xfrm>
            <a:off x="4837841" y="2800378"/>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DF2231A2-01A2-4865-BBEA-13CABA69AF16}"/>
              </a:ext>
            </a:extLst>
          </p:cNvPr>
          <p:cNvCxnSpPr>
            <a:cxnSpLocks/>
          </p:cNvCxnSpPr>
          <p:nvPr/>
        </p:nvCxnSpPr>
        <p:spPr bwMode="auto">
          <a:xfrm>
            <a:off x="2605454" y="2244782"/>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2E8A8A59-25D8-4799-B153-DC3BFCA3B289}"/>
              </a:ext>
            </a:extLst>
          </p:cNvPr>
          <p:cNvCxnSpPr>
            <a:cxnSpLocks/>
          </p:cNvCxnSpPr>
          <p:nvPr/>
        </p:nvCxnSpPr>
        <p:spPr bwMode="auto">
          <a:xfrm>
            <a:off x="3251284" y="2471286"/>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6B9F5892-A47B-4591-ADA7-831B1BC9EADB}"/>
              </a:ext>
            </a:extLst>
          </p:cNvPr>
          <p:cNvCxnSpPr>
            <a:cxnSpLocks/>
          </p:cNvCxnSpPr>
          <p:nvPr/>
        </p:nvCxnSpPr>
        <p:spPr bwMode="auto">
          <a:xfrm>
            <a:off x="3996762" y="2660428"/>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1291A1F9-5A75-42DC-8004-086099860146}"/>
              </a:ext>
            </a:extLst>
          </p:cNvPr>
          <p:cNvCxnSpPr/>
          <p:nvPr/>
        </p:nvCxnSpPr>
        <p:spPr bwMode="auto">
          <a:xfrm>
            <a:off x="3505220" y="253832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5C68265C-3268-4408-BDA3-FB8C8AF9D382}"/>
              </a:ext>
            </a:extLst>
          </p:cNvPr>
          <p:cNvCxnSpPr/>
          <p:nvPr/>
        </p:nvCxnSpPr>
        <p:spPr bwMode="auto">
          <a:xfrm>
            <a:off x="3750733" y="259709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FE077E22-A424-4ACE-9E6F-03BB506BFC03}"/>
              </a:ext>
            </a:extLst>
          </p:cNvPr>
          <p:cNvCxnSpPr/>
          <p:nvPr/>
        </p:nvCxnSpPr>
        <p:spPr bwMode="auto">
          <a:xfrm>
            <a:off x="3447959" y="252115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2B233DA2-0B82-4752-B334-0DA92A20B4C0}"/>
              </a:ext>
            </a:extLst>
          </p:cNvPr>
          <p:cNvCxnSpPr/>
          <p:nvPr/>
        </p:nvCxnSpPr>
        <p:spPr bwMode="auto">
          <a:xfrm>
            <a:off x="3156523" y="245758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B780C02D-B2FE-485A-A2F4-3BB6997D3A7E}"/>
              </a:ext>
            </a:extLst>
          </p:cNvPr>
          <p:cNvCxnSpPr/>
          <p:nvPr/>
        </p:nvCxnSpPr>
        <p:spPr bwMode="auto">
          <a:xfrm>
            <a:off x="2661841" y="224478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F88199D0-FD81-41E9-901D-F90D8AFA4298}"/>
              </a:ext>
            </a:extLst>
          </p:cNvPr>
          <p:cNvCxnSpPr/>
          <p:nvPr/>
        </p:nvCxnSpPr>
        <p:spPr bwMode="auto">
          <a:xfrm>
            <a:off x="3312558" y="247128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E0333CF6-DECB-4A12-9331-8B3BC5778588}"/>
              </a:ext>
            </a:extLst>
          </p:cNvPr>
          <p:cNvCxnSpPr/>
          <p:nvPr/>
        </p:nvCxnSpPr>
        <p:spPr bwMode="auto">
          <a:xfrm>
            <a:off x="3196118" y="247128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CCF40003-A149-403E-9D26-09B035877BE0}"/>
              </a:ext>
            </a:extLst>
          </p:cNvPr>
          <p:cNvCxnSpPr/>
          <p:nvPr/>
        </p:nvCxnSpPr>
        <p:spPr bwMode="auto">
          <a:xfrm>
            <a:off x="4113106" y="2695091"/>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C666D88A-8EB2-4971-AB90-C106F730A6E1}"/>
              </a:ext>
            </a:extLst>
          </p:cNvPr>
          <p:cNvCxnSpPr/>
          <p:nvPr/>
        </p:nvCxnSpPr>
        <p:spPr bwMode="auto">
          <a:xfrm>
            <a:off x="3346255" y="247128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7A4E7FF0-9AB5-4DAE-88EC-0FA6CCB0B029}"/>
              </a:ext>
            </a:extLst>
          </p:cNvPr>
          <p:cNvCxnSpPr/>
          <p:nvPr/>
        </p:nvCxnSpPr>
        <p:spPr bwMode="auto">
          <a:xfrm>
            <a:off x="3939468" y="263541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838CE347-B662-4F9B-847B-29365F0E63F5}"/>
              </a:ext>
            </a:extLst>
          </p:cNvPr>
          <p:cNvCxnSpPr/>
          <p:nvPr/>
        </p:nvCxnSpPr>
        <p:spPr bwMode="auto">
          <a:xfrm>
            <a:off x="3860668" y="263294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47A2F9F1-A6D3-4F3F-B240-0EB80B1B04FD}"/>
              </a:ext>
            </a:extLst>
          </p:cNvPr>
          <p:cNvCxnSpPr/>
          <p:nvPr/>
        </p:nvCxnSpPr>
        <p:spPr bwMode="auto">
          <a:xfrm>
            <a:off x="3379441" y="248410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07EFADE9-167C-4087-A51F-9D469272F33D}"/>
              </a:ext>
            </a:extLst>
          </p:cNvPr>
          <p:cNvCxnSpPr/>
          <p:nvPr/>
        </p:nvCxnSpPr>
        <p:spPr bwMode="auto">
          <a:xfrm>
            <a:off x="3904508" y="2631467"/>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F627FD36-29D4-4479-808C-BB2BB4F2BD1D}"/>
              </a:ext>
            </a:extLst>
          </p:cNvPr>
          <p:cNvCxnSpPr/>
          <p:nvPr/>
        </p:nvCxnSpPr>
        <p:spPr bwMode="auto">
          <a:xfrm>
            <a:off x="3782876" y="2610577"/>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EC740158-37A2-43B1-958E-FF6111F9948A}"/>
              </a:ext>
            </a:extLst>
          </p:cNvPr>
          <p:cNvCxnSpPr/>
          <p:nvPr/>
        </p:nvCxnSpPr>
        <p:spPr bwMode="auto">
          <a:xfrm>
            <a:off x="3797702" y="261079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1D6EE2CC-7E74-47C9-9AB9-2731F0840B82}"/>
              </a:ext>
            </a:extLst>
          </p:cNvPr>
          <p:cNvCxnSpPr>
            <a:cxnSpLocks/>
          </p:cNvCxnSpPr>
          <p:nvPr/>
        </p:nvCxnSpPr>
        <p:spPr bwMode="auto">
          <a:xfrm>
            <a:off x="4605624" y="2720785"/>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B50C3C4F-5CE0-45C6-A66C-225666FF034C}"/>
              </a:ext>
            </a:extLst>
          </p:cNvPr>
          <p:cNvCxnSpPr>
            <a:cxnSpLocks/>
          </p:cNvCxnSpPr>
          <p:nvPr/>
        </p:nvCxnSpPr>
        <p:spPr bwMode="auto">
          <a:xfrm>
            <a:off x="4247509" y="2723479"/>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109E33A8-7FFE-4F7E-B547-6C5888A1118E}"/>
              </a:ext>
            </a:extLst>
          </p:cNvPr>
          <p:cNvCxnSpPr>
            <a:cxnSpLocks/>
          </p:cNvCxnSpPr>
          <p:nvPr/>
        </p:nvCxnSpPr>
        <p:spPr bwMode="auto">
          <a:xfrm>
            <a:off x="3657553" y="2568776"/>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281CEC36-CABA-4574-8DA8-74492E620115}"/>
              </a:ext>
            </a:extLst>
          </p:cNvPr>
          <p:cNvCxnSpPr/>
          <p:nvPr/>
        </p:nvCxnSpPr>
        <p:spPr bwMode="auto">
          <a:xfrm>
            <a:off x="3957869" y="266289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B9649C57-2B52-4BB0-B75C-DB98EC0E70E6}"/>
              </a:ext>
            </a:extLst>
          </p:cNvPr>
          <p:cNvCxnSpPr/>
          <p:nvPr/>
        </p:nvCxnSpPr>
        <p:spPr bwMode="auto">
          <a:xfrm>
            <a:off x="4085487" y="269571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A31CD949-9EE3-4B36-B1F7-ED69DFAABE41}"/>
              </a:ext>
            </a:extLst>
          </p:cNvPr>
          <p:cNvCxnSpPr/>
          <p:nvPr/>
        </p:nvCxnSpPr>
        <p:spPr bwMode="auto">
          <a:xfrm>
            <a:off x="3696733" y="2575177"/>
            <a:ext cx="0" cy="73696"/>
          </a:xfrm>
          <a:prstGeom prst="line">
            <a:avLst/>
          </a:prstGeom>
          <a:noFill/>
          <a:ln w="28575" cap="flat" cmpd="sng" algn="ctr">
            <a:solidFill>
              <a:schemeClr val="accent1"/>
            </a:solidFill>
            <a:prstDash val="solid"/>
            <a:round/>
            <a:headEnd type="none" w="med" len="med"/>
            <a:tailEnd type="none" w="med" len="med"/>
          </a:ln>
          <a:effectLst/>
        </p:spPr>
      </p:cxnSp>
      <p:sp>
        <p:nvSpPr>
          <p:cNvPr id="12" name="Freeform: Shape 11">
            <a:extLst>
              <a:ext uri="{FF2B5EF4-FFF2-40B4-BE49-F238E27FC236}">
                <a16:creationId xmlns:a16="http://schemas.microsoft.com/office/drawing/2014/main" id="{06A05701-7027-41BD-B9DC-CF24FA48717E}"/>
              </a:ext>
            </a:extLst>
          </p:cNvPr>
          <p:cNvSpPr/>
          <p:nvPr/>
        </p:nvSpPr>
        <p:spPr bwMode="auto">
          <a:xfrm>
            <a:off x="1256101" y="1576149"/>
            <a:ext cx="3996175" cy="1299931"/>
          </a:xfrm>
          <a:custGeom>
            <a:avLst/>
            <a:gdLst>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08670 w 3996175"/>
              <a:gd name="connsiteY52" fmla="*/ 741406 h 1299931"/>
              <a:gd name="connsiteX53" fmla="*/ 1430912 w 3996175"/>
              <a:gd name="connsiteY53" fmla="*/ 763648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43269 w 3996175"/>
              <a:gd name="connsiteY52" fmla="*/ 751291 h 1299931"/>
              <a:gd name="connsiteX53" fmla="*/ 1430912 w 3996175"/>
              <a:gd name="connsiteY53" fmla="*/ 763648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5855 w 3996175"/>
              <a:gd name="connsiteY52" fmla="*/ 743877 h 1299931"/>
              <a:gd name="connsiteX53" fmla="*/ 1430912 w 3996175"/>
              <a:gd name="connsiteY53" fmla="*/ 763648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5855 w 3996175"/>
              <a:gd name="connsiteY52" fmla="*/ 743877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996175" h="1299931">
                <a:moveTo>
                  <a:pt x="0" y="0"/>
                </a:moveTo>
                <a:lnTo>
                  <a:pt x="0" y="59313"/>
                </a:lnTo>
                <a:lnTo>
                  <a:pt x="34599" y="59313"/>
                </a:lnTo>
                <a:lnTo>
                  <a:pt x="34599" y="93912"/>
                </a:lnTo>
                <a:lnTo>
                  <a:pt x="88968" y="93912"/>
                </a:lnTo>
                <a:lnTo>
                  <a:pt x="88968" y="128510"/>
                </a:lnTo>
                <a:lnTo>
                  <a:pt x="128510" y="128510"/>
                </a:lnTo>
                <a:lnTo>
                  <a:pt x="128510" y="168052"/>
                </a:lnTo>
                <a:lnTo>
                  <a:pt x="128510" y="192766"/>
                </a:lnTo>
                <a:lnTo>
                  <a:pt x="175466" y="192766"/>
                </a:lnTo>
                <a:lnTo>
                  <a:pt x="175466" y="212536"/>
                </a:lnTo>
                <a:lnTo>
                  <a:pt x="222421" y="212536"/>
                </a:lnTo>
                <a:lnTo>
                  <a:pt x="222421" y="232307"/>
                </a:lnTo>
                <a:lnTo>
                  <a:pt x="269377" y="232307"/>
                </a:lnTo>
                <a:lnTo>
                  <a:pt x="269377" y="249607"/>
                </a:lnTo>
                <a:lnTo>
                  <a:pt x="318804" y="249607"/>
                </a:lnTo>
                <a:lnTo>
                  <a:pt x="318804" y="274320"/>
                </a:lnTo>
                <a:lnTo>
                  <a:pt x="353403" y="274320"/>
                </a:lnTo>
                <a:lnTo>
                  <a:pt x="353403" y="318805"/>
                </a:lnTo>
                <a:lnTo>
                  <a:pt x="388002" y="318805"/>
                </a:lnTo>
                <a:lnTo>
                  <a:pt x="388002" y="365760"/>
                </a:lnTo>
                <a:lnTo>
                  <a:pt x="425072" y="365760"/>
                </a:lnTo>
                <a:lnTo>
                  <a:pt x="425072" y="395416"/>
                </a:lnTo>
                <a:lnTo>
                  <a:pt x="511570" y="395416"/>
                </a:lnTo>
                <a:lnTo>
                  <a:pt x="511570" y="427544"/>
                </a:lnTo>
                <a:lnTo>
                  <a:pt x="548640" y="427544"/>
                </a:lnTo>
                <a:lnTo>
                  <a:pt x="548640" y="459672"/>
                </a:lnTo>
                <a:lnTo>
                  <a:pt x="573353" y="459672"/>
                </a:lnTo>
                <a:lnTo>
                  <a:pt x="573353" y="496742"/>
                </a:lnTo>
                <a:lnTo>
                  <a:pt x="645023" y="496742"/>
                </a:lnTo>
                <a:lnTo>
                  <a:pt x="645023" y="521455"/>
                </a:lnTo>
                <a:lnTo>
                  <a:pt x="687036" y="521455"/>
                </a:lnTo>
                <a:lnTo>
                  <a:pt x="687036" y="541226"/>
                </a:lnTo>
                <a:lnTo>
                  <a:pt x="746348" y="541226"/>
                </a:lnTo>
                <a:lnTo>
                  <a:pt x="771061" y="541226"/>
                </a:lnTo>
                <a:lnTo>
                  <a:pt x="771061" y="568411"/>
                </a:lnTo>
                <a:lnTo>
                  <a:pt x="818017" y="568411"/>
                </a:lnTo>
                <a:lnTo>
                  <a:pt x="818017" y="568411"/>
                </a:lnTo>
                <a:lnTo>
                  <a:pt x="818017" y="595596"/>
                </a:lnTo>
                <a:lnTo>
                  <a:pt x="889686" y="595596"/>
                </a:lnTo>
                <a:lnTo>
                  <a:pt x="889686" y="620309"/>
                </a:lnTo>
                <a:lnTo>
                  <a:pt x="973712" y="620309"/>
                </a:lnTo>
                <a:lnTo>
                  <a:pt x="973712" y="647494"/>
                </a:lnTo>
                <a:lnTo>
                  <a:pt x="1047853" y="647494"/>
                </a:lnTo>
                <a:lnTo>
                  <a:pt x="1047853" y="662322"/>
                </a:lnTo>
                <a:lnTo>
                  <a:pt x="1129407" y="662322"/>
                </a:lnTo>
                <a:lnTo>
                  <a:pt x="1129407" y="687036"/>
                </a:lnTo>
                <a:lnTo>
                  <a:pt x="1188720" y="687036"/>
                </a:lnTo>
                <a:lnTo>
                  <a:pt x="1188720" y="721635"/>
                </a:lnTo>
                <a:lnTo>
                  <a:pt x="1277688" y="721635"/>
                </a:lnTo>
                <a:lnTo>
                  <a:pt x="1277688" y="741406"/>
                </a:lnTo>
                <a:lnTo>
                  <a:pt x="1408670" y="741406"/>
                </a:lnTo>
                <a:lnTo>
                  <a:pt x="1433384" y="741405"/>
                </a:lnTo>
                <a:cubicBezTo>
                  <a:pt x="1432148" y="751291"/>
                  <a:pt x="1432560" y="755410"/>
                  <a:pt x="1430912" y="761177"/>
                </a:cubicBezTo>
                <a:lnTo>
                  <a:pt x="1430912" y="790833"/>
                </a:lnTo>
                <a:lnTo>
                  <a:pt x="1472925" y="790833"/>
                </a:lnTo>
                <a:lnTo>
                  <a:pt x="1472925" y="813075"/>
                </a:lnTo>
                <a:lnTo>
                  <a:pt x="1522352" y="813075"/>
                </a:lnTo>
                <a:lnTo>
                  <a:pt x="1512467" y="822960"/>
                </a:lnTo>
                <a:lnTo>
                  <a:pt x="1574251" y="822960"/>
                </a:lnTo>
                <a:lnTo>
                  <a:pt x="1574251" y="850145"/>
                </a:lnTo>
                <a:lnTo>
                  <a:pt x="1645920" y="850145"/>
                </a:lnTo>
                <a:lnTo>
                  <a:pt x="1645920" y="884744"/>
                </a:lnTo>
                <a:lnTo>
                  <a:pt x="1729946" y="884744"/>
                </a:lnTo>
                <a:lnTo>
                  <a:pt x="1729946" y="906986"/>
                </a:lnTo>
                <a:lnTo>
                  <a:pt x="1791730" y="906986"/>
                </a:lnTo>
                <a:lnTo>
                  <a:pt x="1791730" y="921814"/>
                </a:lnTo>
                <a:lnTo>
                  <a:pt x="1851042" y="921814"/>
                </a:lnTo>
                <a:lnTo>
                  <a:pt x="1851042" y="939114"/>
                </a:lnTo>
                <a:lnTo>
                  <a:pt x="1920240" y="939114"/>
                </a:lnTo>
                <a:lnTo>
                  <a:pt x="1920240" y="968770"/>
                </a:lnTo>
                <a:lnTo>
                  <a:pt x="2093234" y="968770"/>
                </a:lnTo>
                <a:lnTo>
                  <a:pt x="2093234" y="983598"/>
                </a:lnTo>
                <a:lnTo>
                  <a:pt x="2150076" y="983598"/>
                </a:lnTo>
                <a:lnTo>
                  <a:pt x="2150076" y="1018197"/>
                </a:lnTo>
                <a:lnTo>
                  <a:pt x="2243987" y="1018197"/>
                </a:lnTo>
                <a:lnTo>
                  <a:pt x="2243987" y="1037968"/>
                </a:lnTo>
                <a:lnTo>
                  <a:pt x="2382383" y="1037968"/>
                </a:lnTo>
                <a:lnTo>
                  <a:pt x="2382383" y="1057739"/>
                </a:lnTo>
                <a:lnTo>
                  <a:pt x="2419453" y="1057739"/>
                </a:lnTo>
                <a:lnTo>
                  <a:pt x="2419453" y="1079981"/>
                </a:lnTo>
                <a:lnTo>
                  <a:pt x="2491122" y="1079981"/>
                </a:lnTo>
                <a:lnTo>
                  <a:pt x="2491122" y="1104694"/>
                </a:lnTo>
                <a:lnTo>
                  <a:pt x="2604804" y="1104694"/>
                </a:lnTo>
                <a:lnTo>
                  <a:pt x="2604804" y="1104694"/>
                </a:lnTo>
                <a:lnTo>
                  <a:pt x="2604804" y="1126936"/>
                </a:lnTo>
                <a:lnTo>
                  <a:pt x="2691301" y="1126936"/>
                </a:lnTo>
                <a:lnTo>
                  <a:pt x="2691301" y="1151650"/>
                </a:lnTo>
                <a:lnTo>
                  <a:pt x="2792627" y="1151650"/>
                </a:lnTo>
                <a:lnTo>
                  <a:pt x="2792627" y="1186249"/>
                </a:lnTo>
                <a:lnTo>
                  <a:pt x="2945851" y="1186249"/>
                </a:lnTo>
                <a:lnTo>
                  <a:pt x="2945851" y="1218376"/>
                </a:lnTo>
                <a:lnTo>
                  <a:pt x="3425293" y="1218376"/>
                </a:lnTo>
                <a:lnTo>
                  <a:pt x="3425293" y="1252975"/>
                </a:lnTo>
                <a:lnTo>
                  <a:pt x="3447535" y="1252975"/>
                </a:lnTo>
                <a:lnTo>
                  <a:pt x="3447535" y="1299931"/>
                </a:lnTo>
                <a:lnTo>
                  <a:pt x="3996175" y="1299931"/>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92" name="Straight Connector 191">
            <a:extLst>
              <a:ext uri="{FF2B5EF4-FFF2-40B4-BE49-F238E27FC236}">
                <a16:creationId xmlns:a16="http://schemas.microsoft.com/office/drawing/2014/main" id="{940711DC-99AC-453F-8646-6463AC221C21}"/>
              </a:ext>
            </a:extLst>
          </p:cNvPr>
          <p:cNvCxnSpPr/>
          <p:nvPr/>
        </p:nvCxnSpPr>
        <p:spPr bwMode="auto">
          <a:xfrm>
            <a:off x="4270501" y="295185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875CE354-752D-4BDC-B7AF-2855E49E874E}"/>
              </a:ext>
            </a:extLst>
          </p:cNvPr>
          <p:cNvCxnSpPr/>
          <p:nvPr/>
        </p:nvCxnSpPr>
        <p:spPr bwMode="auto">
          <a:xfrm>
            <a:off x="4314158" y="2951736"/>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5A02C0B5-1B13-44CB-BFF2-61A0889D545A}"/>
              </a:ext>
            </a:extLst>
          </p:cNvPr>
          <p:cNvCxnSpPr/>
          <p:nvPr/>
        </p:nvCxnSpPr>
        <p:spPr bwMode="auto">
          <a:xfrm>
            <a:off x="4440275" y="302754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80C2A3CD-504C-4560-988C-94A28E5A4741}"/>
              </a:ext>
            </a:extLst>
          </p:cNvPr>
          <p:cNvCxnSpPr/>
          <p:nvPr/>
        </p:nvCxnSpPr>
        <p:spPr bwMode="auto">
          <a:xfrm>
            <a:off x="4619861" y="306439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4F2D4620-F8E2-42EE-AAE1-B512E66B9521}"/>
              </a:ext>
            </a:extLst>
          </p:cNvPr>
          <p:cNvCxnSpPr/>
          <p:nvPr/>
        </p:nvCxnSpPr>
        <p:spPr bwMode="auto">
          <a:xfrm>
            <a:off x="4634854" y="306439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E2272FEB-95E2-4E88-BAD6-4A7D07D0D52E}"/>
              </a:ext>
            </a:extLst>
          </p:cNvPr>
          <p:cNvCxnSpPr/>
          <p:nvPr/>
        </p:nvCxnSpPr>
        <p:spPr bwMode="auto">
          <a:xfrm>
            <a:off x="4706017" y="306439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9B9D080D-A344-454C-8B17-1B6E938679C9}"/>
              </a:ext>
            </a:extLst>
          </p:cNvPr>
          <p:cNvCxnSpPr/>
          <p:nvPr/>
        </p:nvCxnSpPr>
        <p:spPr bwMode="auto">
          <a:xfrm>
            <a:off x="4755223" y="306672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3659161C-51EF-4E67-A899-2F45379A1E70}"/>
              </a:ext>
            </a:extLst>
          </p:cNvPr>
          <p:cNvCxnSpPr/>
          <p:nvPr/>
        </p:nvCxnSpPr>
        <p:spPr bwMode="auto">
          <a:xfrm>
            <a:off x="4809332" y="306739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CB1379A8-746B-4A96-82BF-3DC8988C6CB1}"/>
              </a:ext>
            </a:extLst>
          </p:cNvPr>
          <p:cNvCxnSpPr/>
          <p:nvPr/>
        </p:nvCxnSpPr>
        <p:spPr bwMode="auto">
          <a:xfrm>
            <a:off x="4848051" y="306686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73AAC62E-DE63-4419-A379-B393FF59EDF8}"/>
              </a:ext>
            </a:extLst>
          </p:cNvPr>
          <p:cNvCxnSpPr/>
          <p:nvPr/>
        </p:nvCxnSpPr>
        <p:spPr bwMode="auto">
          <a:xfrm>
            <a:off x="4954877" y="306439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D066A86C-C07E-446D-83D3-2C832412FF11}"/>
              </a:ext>
            </a:extLst>
          </p:cNvPr>
          <p:cNvCxnSpPr/>
          <p:nvPr/>
        </p:nvCxnSpPr>
        <p:spPr bwMode="auto">
          <a:xfrm>
            <a:off x="5000632" y="306439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D731781E-AE48-4E5F-B071-A7B627C7CC65}"/>
              </a:ext>
            </a:extLst>
          </p:cNvPr>
          <p:cNvCxnSpPr/>
          <p:nvPr/>
        </p:nvCxnSpPr>
        <p:spPr bwMode="auto">
          <a:xfrm>
            <a:off x="5133051" y="3069196"/>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4AD5CD07-FADA-4ACF-BEF6-BAFA02F0EC76}"/>
              </a:ext>
            </a:extLst>
          </p:cNvPr>
          <p:cNvCxnSpPr/>
          <p:nvPr/>
        </p:nvCxnSpPr>
        <p:spPr bwMode="auto">
          <a:xfrm>
            <a:off x="5364859" y="306439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98C57CEE-B076-4451-9052-C980F455CB32}"/>
              </a:ext>
            </a:extLst>
          </p:cNvPr>
          <p:cNvCxnSpPr>
            <a:cxnSpLocks/>
          </p:cNvCxnSpPr>
          <p:nvPr/>
        </p:nvCxnSpPr>
        <p:spPr bwMode="auto">
          <a:xfrm>
            <a:off x="4042895" y="2689539"/>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76660AA3-1B94-4553-99BA-8CA357D3CB6E}"/>
              </a:ext>
            </a:extLst>
          </p:cNvPr>
          <p:cNvCxnSpPr/>
          <p:nvPr/>
        </p:nvCxnSpPr>
        <p:spPr bwMode="auto">
          <a:xfrm>
            <a:off x="4139467" y="269324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06955EFF-18D5-4C70-AB4B-B28CD2A97A07}"/>
              </a:ext>
            </a:extLst>
          </p:cNvPr>
          <p:cNvCxnSpPr>
            <a:cxnSpLocks/>
          </p:cNvCxnSpPr>
          <p:nvPr/>
        </p:nvCxnSpPr>
        <p:spPr bwMode="auto">
          <a:xfrm>
            <a:off x="4311006" y="2723479"/>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EABC5694-488A-4ABC-A243-5F2E0A12FE5F}"/>
              </a:ext>
            </a:extLst>
          </p:cNvPr>
          <p:cNvCxnSpPr/>
          <p:nvPr/>
        </p:nvCxnSpPr>
        <p:spPr bwMode="auto">
          <a:xfrm>
            <a:off x="4346417" y="272347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74A6B5D3-5580-4D53-A3BA-E9C404B5DB71}"/>
              </a:ext>
            </a:extLst>
          </p:cNvPr>
          <p:cNvCxnSpPr/>
          <p:nvPr/>
        </p:nvCxnSpPr>
        <p:spPr bwMode="auto">
          <a:xfrm>
            <a:off x="4414792" y="272347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41ABBC87-2097-4E5E-BA46-92AC8628E110}"/>
              </a:ext>
            </a:extLst>
          </p:cNvPr>
          <p:cNvCxnSpPr/>
          <p:nvPr/>
        </p:nvCxnSpPr>
        <p:spPr bwMode="auto">
          <a:xfrm>
            <a:off x="4377376" y="2723821"/>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AE57C38D-BEC0-4275-BA27-9E6AC8996709}"/>
              </a:ext>
            </a:extLst>
          </p:cNvPr>
          <p:cNvCxnSpPr/>
          <p:nvPr/>
        </p:nvCxnSpPr>
        <p:spPr bwMode="auto">
          <a:xfrm>
            <a:off x="4467514" y="272347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829C3634-F589-4AE3-BE48-E6E63C436687}"/>
              </a:ext>
            </a:extLst>
          </p:cNvPr>
          <p:cNvCxnSpPr/>
          <p:nvPr/>
        </p:nvCxnSpPr>
        <p:spPr bwMode="auto">
          <a:xfrm>
            <a:off x="4734243" y="279984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0863C802-065F-412B-A051-19010EFB0C12}"/>
              </a:ext>
            </a:extLst>
          </p:cNvPr>
          <p:cNvCxnSpPr/>
          <p:nvPr/>
        </p:nvCxnSpPr>
        <p:spPr bwMode="auto">
          <a:xfrm>
            <a:off x="4939059" y="279984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D21BFAB5-14F8-4DF8-B268-7C0564770BAF}"/>
              </a:ext>
            </a:extLst>
          </p:cNvPr>
          <p:cNvCxnSpPr/>
          <p:nvPr/>
        </p:nvCxnSpPr>
        <p:spPr bwMode="auto">
          <a:xfrm>
            <a:off x="4902848" y="2800668"/>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1B2D8C29-02CD-4342-A4EB-8838293349B7}"/>
              </a:ext>
            </a:extLst>
          </p:cNvPr>
          <p:cNvCxnSpPr/>
          <p:nvPr/>
        </p:nvCxnSpPr>
        <p:spPr bwMode="auto">
          <a:xfrm>
            <a:off x="4969755" y="279942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27BF7F02-DA96-40DD-9AEA-72BBB5B57675}"/>
              </a:ext>
            </a:extLst>
          </p:cNvPr>
          <p:cNvCxnSpPr/>
          <p:nvPr/>
        </p:nvCxnSpPr>
        <p:spPr bwMode="auto">
          <a:xfrm>
            <a:off x="5000632" y="279942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F1957F3D-75B2-4503-B1E9-76DB9D649F3D}"/>
              </a:ext>
            </a:extLst>
          </p:cNvPr>
          <p:cNvCxnSpPr/>
          <p:nvPr/>
        </p:nvCxnSpPr>
        <p:spPr bwMode="auto">
          <a:xfrm>
            <a:off x="5049663" y="279942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190B0987-0F66-428D-94F6-C2C43DC378D8}"/>
              </a:ext>
            </a:extLst>
          </p:cNvPr>
          <p:cNvCxnSpPr/>
          <p:nvPr/>
        </p:nvCxnSpPr>
        <p:spPr bwMode="auto">
          <a:xfrm>
            <a:off x="5151005" y="279848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8BFE65A9-7133-4E07-B711-B3E843375190}"/>
              </a:ext>
            </a:extLst>
          </p:cNvPr>
          <p:cNvCxnSpPr/>
          <p:nvPr/>
        </p:nvCxnSpPr>
        <p:spPr bwMode="auto">
          <a:xfrm>
            <a:off x="5242392" y="2806142"/>
            <a:ext cx="0" cy="73696"/>
          </a:xfrm>
          <a:prstGeom prst="line">
            <a:avLst/>
          </a:prstGeom>
          <a:noFill/>
          <a:ln w="28575" cap="flat" cmpd="sng" algn="ctr">
            <a:solidFill>
              <a:schemeClr val="accent1"/>
            </a:solidFill>
            <a:prstDash val="solid"/>
            <a:round/>
            <a:headEnd type="none" w="med" len="med"/>
            <a:tailEnd type="none" w="med" len="med"/>
          </a:ln>
          <a:effectLst/>
        </p:spPr>
      </p:cxnSp>
      <p:sp>
        <p:nvSpPr>
          <p:cNvPr id="224" name="Freeform: Shape 223">
            <a:extLst>
              <a:ext uri="{FF2B5EF4-FFF2-40B4-BE49-F238E27FC236}">
                <a16:creationId xmlns:a16="http://schemas.microsoft.com/office/drawing/2014/main" id="{33C85746-A4A6-4231-B15E-E06DAC339EEF}"/>
              </a:ext>
            </a:extLst>
          </p:cNvPr>
          <p:cNvSpPr/>
          <p:nvPr/>
        </p:nvSpPr>
        <p:spPr bwMode="auto">
          <a:xfrm>
            <a:off x="6893784" y="1501597"/>
            <a:ext cx="4561636" cy="2055716"/>
          </a:xfrm>
          <a:custGeom>
            <a:avLst/>
            <a:gdLst>
              <a:gd name="connsiteX0" fmla="*/ 0 w 5542767"/>
              <a:gd name="connsiteY0" fmla="*/ 0 h 2336104"/>
              <a:gd name="connsiteX1" fmla="*/ 0 w 5542767"/>
              <a:gd name="connsiteY1" fmla="*/ 2336104 h 2336104"/>
              <a:gd name="connsiteX2" fmla="*/ 5542767 w 5542767"/>
              <a:gd name="connsiteY2" fmla="*/ 2336104 h 2336104"/>
            </a:gdLst>
            <a:ahLst/>
            <a:cxnLst>
              <a:cxn ang="0">
                <a:pos x="connsiteX0" y="connsiteY0"/>
              </a:cxn>
              <a:cxn ang="0">
                <a:pos x="connsiteX1" y="connsiteY1"/>
              </a:cxn>
              <a:cxn ang="0">
                <a:pos x="connsiteX2" y="connsiteY2"/>
              </a:cxn>
            </a:cxnLst>
            <a:rect l="l" t="t" r="r" b="b"/>
            <a:pathLst>
              <a:path w="5542767" h="2336104">
                <a:moveTo>
                  <a:pt x="0" y="0"/>
                </a:moveTo>
                <a:lnTo>
                  <a:pt x="0" y="2336104"/>
                </a:lnTo>
                <a:lnTo>
                  <a:pt x="5542767" y="2336104"/>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5" name="TextBox 224">
            <a:extLst>
              <a:ext uri="{FF2B5EF4-FFF2-40B4-BE49-F238E27FC236}">
                <a16:creationId xmlns:a16="http://schemas.microsoft.com/office/drawing/2014/main" id="{62200E3A-2F4C-42D4-BEBA-BCA490EF6509}"/>
              </a:ext>
            </a:extLst>
          </p:cNvPr>
          <p:cNvSpPr txBox="1"/>
          <p:nvPr/>
        </p:nvSpPr>
        <p:spPr bwMode="auto">
          <a:xfrm rot="16200000">
            <a:off x="6050947" y="2397072"/>
            <a:ext cx="7457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grpSp>
        <p:nvGrpSpPr>
          <p:cNvPr id="226" name="Group 225">
            <a:extLst>
              <a:ext uri="{FF2B5EF4-FFF2-40B4-BE49-F238E27FC236}">
                <a16:creationId xmlns:a16="http://schemas.microsoft.com/office/drawing/2014/main" id="{3CAA5C22-4AFD-49B1-9AAF-3D4C753FE121}"/>
              </a:ext>
            </a:extLst>
          </p:cNvPr>
          <p:cNvGrpSpPr/>
          <p:nvPr/>
        </p:nvGrpSpPr>
        <p:grpSpPr>
          <a:xfrm>
            <a:off x="6813755" y="1571770"/>
            <a:ext cx="67016" cy="1986014"/>
            <a:chOff x="6570911" y="3064451"/>
            <a:chExt cx="52754" cy="1736480"/>
          </a:xfrm>
        </p:grpSpPr>
        <p:cxnSp>
          <p:nvCxnSpPr>
            <p:cNvPr id="227" name="Straight Connector 226">
              <a:extLst>
                <a:ext uri="{FF2B5EF4-FFF2-40B4-BE49-F238E27FC236}">
                  <a16:creationId xmlns:a16="http://schemas.microsoft.com/office/drawing/2014/main" id="{2C0A948E-CC2B-494E-91E0-EFE8A50E4F0C}"/>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C5266712-FCE8-4F68-BD87-5CB8A96868F4}"/>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2E3AF153-3514-40AB-99B7-C8AABB150259}"/>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A4626C20-C501-4419-80C9-4240C587F34D}"/>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EF3F5646-CEE3-4FDA-93DD-1BD305BEE8AF}"/>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DC35613F-BD69-4947-A938-BF08F64964D9}"/>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233" name="TextBox 232">
            <a:extLst>
              <a:ext uri="{FF2B5EF4-FFF2-40B4-BE49-F238E27FC236}">
                <a16:creationId xmlns:a16="http://schemas.microsoft.com/office/drawing/2014/main" id="{944ACEFC-D3EB-49C7-9730-B5A6063047FF}"/>
              </a:ext>
            </a:extLst>
          </p:cNvPr>
          <p:cNvSpPr txBox="1"/>
          <p:nvPr/>
        </p:nvSpPr>
        <p:spPr bwMode="auto">
          <a:xfrm>
            <a:off x="6397251" y="1381278"/>
            <a:ext cx="487402"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34" name="TextBox 233">
            <a:extLst>
              <a:ext uri="{FF2B5EF4-FFF2-40B4-BE49-F238E27FC236}">
                <a16:creationId xmlns:a16="http://schemas.microsoft.com/office/drawing/2014/main" id="{77916174-E77D-487E-8E4D-F505B3E5D8E4}"/>
              </a:ext>
            </a:extLst>
          </p:cNvPr>
          <p:cNvSpPr txBox="1"/>
          <p:nvPr/>
        </p:nvSpPr>
        <p:spPr bwMode="auto">
          <a:xfrm>
            <a:off x="6504485" y="1796989"/>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35" name="TextBox 234">
            <a:extLst>
              <a:ext uri="{FF2B5EF4-FFF2-40B4-BE49-F238E27FC236}">
                <a16:creationId xmlns:a16="http://schemas.microsoft.com/office/drawing/2014/main" id="{43324763-F9D1-4BA2-9324-C6B228CCD8F5}"/>
              </a:ext>
            </a:extLst>
          </p:cNvPr>
          <p:cNvSpPr txBox="1"/>
          <p:nvPr/>
        </p:nvSpPr>
        <p:spPr bwMode="auto">
          <a:xfrm>
            <a:off x="6510197" y="2196326"/>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36" name="TextBox 235">
            <a:extLst>
              <a:ext uri="{FF2B5EF4-FFF2-40B4-BE49-F238E27FC236}">
                <a16:creationId xmlns:a16="http://schemas.microsoft.com/office/drawing/2014/main" id="{D21CD297-FA03-40AD-B6BD-5F635FFAD12B}"/>
              </a:ext>
            </a:extLst>
          </p:cNvPr>
          <p:cNvSpPr txBox="1"/>
          <p:nvPr/>
        </p:nvSpPr>
        <p:spPr bwMode="auto">
          <a:xfrm>
            <a:off x="6504485" y="2604567"/>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37" name="TextBox 236">
            <a:extLst>
              <a:ext uri="{FF2B5EF4-FFF2-40B4-BE49-F238E27FC236}">
                <a16:creationId xmlns:a16="http://schemas.microsoft.com/office/drawing/2014/main" id="{86BFC847-9D43-4A51-B74B-21D0F682564A}"/>
              </a:ext>
            </a:extLst>
          </p:cNvPr>
          <p:cNvSpPr txBox="1"/>
          <p:nvPr/>
        </p:nvSpPr>
        <p:spPr bwMode="auto">
          <a:xfrm>
            <a:off x="6499384" y="2995527"/>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38" name="TextBox 237">
            <a:extLst>
              <a:ext uri="{FF2B5EF4-FFF2-40B4-BE49-F238E27FC236}">
                <a16:creationId xmlns:a16="http://schemas.microsoft.com/office/drawing/2014/main" id="{FE0EE5DF-70DC-4B7D-B0F3-1C2CC3F39F0E}"/>
              </a:ext>
            </a:extLst>
          </p:cNvPr>
          <p:cNvSpPr txBox="1"/>
          <p:nvPr/>
        </p:nvSpPr>
        <p:spPr bwMode="auto">
          <a:xfrm>
            <a:off x="6601283" y="3386129"/>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239" name="Group 238">
            <a:extLst>
              <a:ext uri="{FF2B5EF4-FFF2-40B4-BE49-F238E27FC236}">
                <a16:creationId xmlns:a16="http://schemas.microsoft.com/office/drawing/2014/main" id="{2407F004-BE7B-4469-9098-DCF0D8C3B943}"/>
              </a:ext>
            </a:extLst>
          </p:cNvPr>
          <p:cNvGrpSpPr/>
          <p:nvPr/>
        </p:nvGrpSpPr>
        <p:grpSpPr>
          <a:xfrm rot="5400000">
            <a:off x="8495058" y="1958827"/>
            <a:ext cx="53464" cy="3257469"/>
            <a:chOff x="6570911" y="3064451"/>
            <a:chExt cx="52754" cy="1736480"/>
          </a:xfrm>
        </p:grpSpPr>
        <p:cxnSp>
          <p:nvCxnSpPr>
            <p:cNvPr id="240" name="Straight Connector 239">
              <a:extLst>
                <a:ext uri="{FF2B5EF4-FFF2-40B4-BE49-F238E27FC236}">
                  <a16:creationId xmlns:a16="http://schemas.microsoft.com/office/drawing/2014/main" id="{D8DFB315-C05D-4A37-A569-E3C18668CDE5}"/>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C482CC49-56F2-4D2B-B4AE-7324D9FD408E}"/>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97328D65-2E37-4A21-B5AC-1AFF86C7372A}"/>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F69649BA-8D4F-4497-9CCB-33F1599D319E}"/>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0A960A62-A25E-4D98-A8FF-79BDE3D903EC}"/>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E4A0AEE1-DC55-4E2D-BD45-F1A7B31D6563}"/>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246" name="TextBox 245">
            <a:extLst>
              <a:ext uri="{FF2B5EF4-FFF2-40B4-BE49-F238E27FC236}">
                <a16:creationId xmlns:a16="http://schemas.microsoft.com/office/drawing/2014/main" id="{ABDB30C5-B84A-4381-9D5C-0812B2DB003B}"/>
              </a:ext>
            </a:extLst>
          </p:cNvPr>
          <p:cNvSpPr txBox="1"/>
          <p:nvPr/>
        </p:nvSpPr>
        <p:spPr bwMode="auto">
          <a:xfrm>
            <a:off x="6746725" y="3571563"/>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47" name="TextBox 246">
            <a:extLst>
              <a:ext uri="{FF2B5EF4-FFF2-40B4-BE49-F238E27FC236}">
                <a16:creationId xmlns:a16="http://schemas.microsoft.com/office/drawing/2014/main" id="{B350AE74-90B3-4170-91FA-9575FB4E6148}"/>
              </a:ext>
            </a:extLst>
          </p:cNvPr>
          <p:cNvSpPr txBox="1"/>
          <p:nvPr/>
        </p:nvSpPr>
        <p:spPr bwMode="auto">
          <a:xfrm>
            <a:off x="7399004" y="3575257"/>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48" name="TextBox 247">
            <a:extLst>
              <a:ext uri="{FF2B5EF4-FFF2-40B4-BE49-F238E27FC236}">
                <a16:creationId xmlns:a16="http://schemas.microsoft.com/office/drawing/2014/main" id="{5463562B-BE47-47F7-9944-D326EF2D243B}"/>
              </a:ext>
            </a:extLst>
          </p:cNvPr>
          <p:cNvSpPr txBox="1"/>
          <p:nvPr/>
        </p:nvSpPr>
        <p:spPr bwMode="auto">
          <a:xfrm>
            <a:off x="8003333" y="3571812"/>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49" name="TextBox 248">
            <a:extLst>
              <a:ext uri="{FF2B5EF4-FFF2-40B4-BE49-F238E27FC236}">
                <a16:creationId xmlns:a16="http://schemas.microsoft.com/office/drawing/2014/main" id="{96167C16-2F38-423B-8DD5-B73E493FCD39}"/>
              </a:ext>
            </a:extLst>
          </p:cNvPr>
          <p:cNvSpPr txBox="1"/>
          <p:nvPr/>
        </p:nvSpPr>
        <p:spPr bwMode="auto">
          <a:xfrm>
            <a:off x="8655825" y="3569787"/>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50" name="TextBox 249">
            <a:extLst>
              <a:ext uri="{FF2B5EF4-FFF2-40B4-BE49-F238E27FC236}">
                <a16:creationId xmlns:a16="http://schemas.microsoft.com/office/drawing/2014/main" id="{1FB98555-8698-49D5-9AC9-ED2E3EFD622B}"/>
              </a:ext>
            </a:extLst>
          </p:cNvPr>
          <p:cNvSpPr txBox="1"/>
          <p:nvPr/>
        </p:nvSpPr>
        <p:spPr bwMode="auto">
          <a:xfrm>
            <a:off x="9302892" y="3571812"/>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51" name="TextBox 250">
            <a:extLst>
              <a:ext uri="{FF2B5EF4-FFF2-40B4-BE49-F238E27FC236}">
                <a16:creationId xmlns:a16="http://schemas.microsoft.com/office/drawing/2014/main" id="{4B4D2A28-5035-455C-8A47-B7252BEF2C48}"/>
              </a:ext>
            </a:extLst>
          </p:cNvPr>
          <p:cNvSpPr txBox="1"/>
          <p:nvPr/>
        </p:nvSpPr>
        <p:spPr bwMode="auto">
          <a:xfrm>
            <a:off x="9960820" y="3574104"/>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52" name="TextBox 251">
            <a:extLst>
              <a:ext uri="{FF2B5EF4-FFF2-40B4-BE49-F238E27FC236}">
                <a16:creationId xmlns:a16="http://schemas.microsoft.com/office/drawing/2014/main" id="{033E79B0-924A-482F-A482-6FBFB231E07E}"/>
              </a:ext>
            </a:extLst>
          </p:cNvPr>
          <p:cNvSpPr txBox="1"/>
          <p:nvPr/>
        </p:nvSpPr>
        <p:spPr bwMode="auto">
          <a:xfrm>
            <a:off x="10608127" y="3575449"/>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53" name="TextBox 252">
            <a:extLst>
              <a:ext uri="{FF2B5EF4-FFF2-40B4-BE49-F238E27FC236}">
                <a16:creationId xmlns:a16="http://schemas.microsoft.com/office/drawing/2014/main" id="{A0856EDB-A3BC-4B7E-969C-779879462042}"/>
              </a:ext>
            </a:extLst>
          </p:cNvPr>
          <p:cNvSpPr txBox="1"/>
          <p:nvPr/>
        </p:nvSpPr>
        <p:spPr bwMode="auto">
          <a:xfrm>
            <a:off x="11252508" y="3574104"/>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254" name="TextBox 253">
            <a:extLst>
              <a:ext uri="{FF2B5EF4-FFF2-40B4-BE49-F238E27FC236}">
                <a16:creationId xmlns:a16="http://schemas.microsoft.com/office/drawing/2014/main" id="{A0B5CBC5-CA17-4A90-9B6F-ED0EF4060C0B}"/>
              </a:ext>
            </a:extLst>
          </p:cNvPr>
          <p:cNvSpPr txBox="1"/>
          <p:nvPr/>
        </p:nvSpPr>
        <p:spPr bwMode="auto">
          <a:xfrm>
            <a:off x="8903364" y="3831492"/>
            <a:ext cx="5565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62" name="Group 261">
            <a:extLst>
              <a:ext uri="{FF2B5EF4-FFF2-40B4-BE49-F238E27FC236}">
                <a16:creationId xmlns:a16="http://schemas.microsoft.com/office/drawing/2014/main" id="{96036696-F3E7-4D39-8F2F-876DE331DB9D}"/>
              </a:ext>
            </a:extLst>
          </p:cNvPr>
          <p:cNvGrpSpPr/>
          <p:nvPr/>
        </p:nvGrpSpPr>
        <p:grpSpPr>
          <a:xfrm>
            <a:off x="10797834" y="3556117"/>
            <a:ext cx="651494" cy="53464"/>
            <a:chOff x="5286273" y="5185769"/>
            <a:chExt cx="895667" cy="73502"/>
          </a:xfrm>
        </p:grpSpPr>
        <p:cxnSp>
          <p:nvCxnSpPr>
            <p:cNvPr id="263" name="Straight Connector 262">
              <a:extLst>
                <a:ext uri="{FF2B5EF4-FFF2-40B4-BE49-F238E27FC236}">
                  <a16:creationId xmlns:a16="http://schemas.microsoft.com/office/drawing/2014/main" id="{7B815D19-BF5A-4632-9927-7DAAFE0E90DC}"/>
                </a:ext>
              </a:extLst>
            </p:cNvPr>
            <p:cNvCxnSpPr/>
            <p:nvPr/>
          </p:nvCxnSpPr>
          <p:spPr bwMode="auto">
            <a:xfrm rot="5400000">
              <a:off x="6145189" y="5222520"/>
              <a:ext cx="73502" cy="0"/>
            </a:xfrm>
            <a:prstGeom prst="line">
              <a:avLst/>
            </a:prstGeom>
            <a:noFill/>
            <a:ln w="28575" cap="flat" cmpd="sng" algn="ctr">
              <a:solidFill>
                <a:schemeClr val="bg1"/>
              </a:solidFill>
              <a:prstDash val="solid"/>
              <a:round/>
              <a:headEnd type="none" w="med" len="med"/>
              <a:tailEnd type="none" w="med" len="med"/>
            </a:ln>
            <a:effectLst/>
          </p:spPr>
        </p:cxnSp>
        <p:cxnSp>
          <p:nvCxnSpPr>
            <p:cNvPr id="264" name="Straight Connector 263">
              <a:extLst>
                <a:ext uri="{FF2B5EF4-FFF2-40B4-BE49-F238E27FC236}">
                  <a16:creationId xmlns:a16="http://schemas.microsoft.com/office/drawing/2014/main" id="{3510F11D-D90D-413E-96DC-386F16CFA7AD}"/>
                </a:ext>
              </a:extLst>
            </p:cNvPr>
            <p:cNvCxnSpPr/>
            <p:nvPr/>
          </p:nvCxnSpPr>
          <p:spPr bwMode="auto">
            <a:xfrm rot="5400000">
              <a:off x="5249522" y="5222520"/>
              <a:ext cx="73502" cy="0"/>
            </a:xfrm>
            <a:prstGeom prst="line">
              <a:avLst/>
            </a:prstGeom>
            <a:noFill/>
            <a:ln w="28575" cap="flat" cmpd="sng" algn="ctr">
              <a:solidFill>
                <a:schemeClr val="bg1"/>
              </a:solidFill>
              <a:prstDash val="solid"/>
              <a:round/>
              <a:headEnd type="none" w="med" len="med"/>
              <a:tailEnd type="none" w="med" len="med"/>
            </a:ln>
            <a:effectLst/>
          </p:spPr>
        </p:cxnSp>
      </p:grpSp>
      <p:cxnSp>
        <p:nvCxnSpPr>
          <p:cNvPr id="275" name="Straight Connector 274">
            <a:extLst>
              <a:ext uri="{FF2B5EF4-FFF2-40B4-BE49-F238E27FC236}">
                <a16:creationId xmlns:a16="http://schemas.microsoft.com/office/drawing/2014/main" id="{DBA3EC90-49EE-4312-9E98-0222E1FE6000}"/>
              </a:ext>
            </a:extLst>
          </p:cNvPr>
          <p:cNvCxnSpPr/>
          <p:nvPr/>
        </p:nvCxnSpPr>
        <p:spPr bwMode="auto">
          <a:xfrm>
            <a:off x="7015576" y="1569208"/>
            <a:ext cx="0" cy="73696"/>
          </a:xfrm>
          <a:prstGeom prst="line">
            <a:avLst/>
          </a:prstGeom>
          <a:noFill/>
          <a:ln w="28575" cap="flat" cmpd="sng" algn="ctr">
            <a:solidFill>
              <a:schemeClr val="accent3"/>
            </a:solidFill>
            <a:prstDash val="solid"/>
            <a:round/>
            <a:headEnd type="none" w="med" len="med"/>
            <a:tailEnd type="none" w="med" len="med"/>
          </a:ln>
          <a:effectLst/>
        </p:spPr>
      </p:cxnSp>
      <p:sp>
        <p:nvSpPr>
          <p:cNvPr id="342" name="Freeform: Shape 341">
            <a:extLst>
              <a:ext uri="{FF2B5EF4-FFF2-40B4-BE49-F238E27FC236}">
                <a16:creationId xmlns:a16="http://schemas.microsoft.com/office/drawing/2014/main" id="{026A7C5B-620D-486E-9EA4-DD582B8A87CD}"/>
              </a:ext>
            </a:extLst>
          </p:cNvPr>
          <p:cNvSpPr/>
          <p:nvPr/>
        </p:nvSpPr>
        <p:spPr bwMode="auto">
          <a:xfrm>
            <a:off x="6912814" y="1568081"/>
            <a:ext cx="3996175" cy="1369689"/>
          </a:xfrm>
          <a:custGeom>
            <a:avLst/>
            <a:gdLst>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08670 w 3996175"/>
              <a:gd name="connsiteY52" fmla="*/ 741406 h 1299931"/>
              <a:gd name="connsiteX53" fmla="*/ 1430912 w 3996175"/>
              <a:gd name="connsiteY53" fmla="*/ 763648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43269 w 3996175"/>
              <a:gd name="connsiteY52" fmla="*/ 751291 h 1299931"/>
              <a:gd name="connsiteX53" fmla="*/ 1430912 w 3996175"/>
              <a:gd name="connsiteY53" fmla="*/ 763648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5855 w 3996175"/>
              <a:gd name="connsiteY52" fmla="*/ 743877 h 1299931"/>
              <a:gd name="connsiteX53" fmla="*/ 1430912 w 3996175"/>
              <a:gd name="connsiteY53" fmla="*/ 763648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5855 w 3996175"/>
              <a:gd name="connsiteY52" fmla="*/ 743877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 name="connsiteX0" fmla="*/ 0 w 3996175"/>
              <a:gd name="connsiteY0" fmla="*/ 0 h 1299931"/>
              <a:gd name="connsiteX1" fmla="*/ 0 w 3996175"/>
              <a:gd name="connsiteY1" fmla="*/ 59313 h 1299931"/>
              <a:gd name="connsiteX2" fmla="*/ 34599 w 3996175"/>
              <a:gd name="connsiteY2" fmla="*/ 59313 h 1299931"/>
              <a:gd name="connsiteX3" fmla="*/ 34599 w 3996175"/>
              <a:gd name="connsiteY3" fmla="*/ 93912 h 1299931"/>
              <a:gd name="connsiteX4" fmla="*/ 88968 w 3996175"/>
              <a:gd name="connsiteY4" fmla="*/ 93912 h 1299931"/>
              <a:gd name="connsiteX5" fmla="*/ 88968 w 3996175"/>
              <a:gd name="connsiteY5" fmla="*/ 128510 h 1299931"/>
              <a:gd name="connsiteX6" fmla="*/ 128510 w 3996175"/>
              <a:gd name="connsiteY6" fmla="*/ 128510 h 1299931"/>
              <a:gd name="connsiteX7" fmla="*/ 128510 w 3996175"/>
              <a:gd name="connsiteY7" fmla="*/ 168052 h 1299931"/>
              <a:gd name="connsiteX8" fmla="*/ 128510 w 3996175"/>
              <a:gd name="connsiteY8" fmla="*/ 192766 h 1299931"/>
              <a:gd name="connsiteX9" fmla="*/ 175466 w 3996175"/>
              <a:gd name="connsiteY9" fmla="*/ 192766 h 1299931"/>
              <a:gd name="connsiteX10" fmla="*/ 175466 w 3996175"/>
              <a:gd name="connsiteY10" fmla="*/ 212536 h 1299931"/>
              <a:gd name="connsiteX11" fmla="*/ 222421 w 3996175"/>
              <a:gd name="connsiteY11" fmla="*/ 212536 h 1299931"/>
              <a:gd name="connsiteX12" fmla="*/ 222421 w 3996175"/>
              <a:gd name="connsiteY12" fmla="*/ 232307 h 1299931"/>
              <a:gd name="connsiteX13" fmla="*/ 269377 w 3996175"/>
              <a:gd name="connsiteY13" fmla="*/ 232307 h 1299931"/>
              <a:gd name="connsiteX14" fmla="*/ 269377 w 3996175"/>
              <a:gd name="connsiteY14" fmla="*/ 249607 h 1299931"/>
              <a:gd name="connsiteX15" fmla="*/ 318804 w 3996175"/>
              <a:gd name="connsiteY15" fmla="*/ 249607 h 1299931"/>
              <a:gd name="connsiteX16" fmla="*/ 318804 w 3996175"/>
              <a:gd name="connsiteY16" fmla="*/ 274320 h 1299931"/>
              <a:gd name="connsiteX17" fmla="*/ 353403 w 3996175"/>
              <a:gd name="connsiteY17" fmla="*/ 274320 h 1299931"/>
              <a:gd name="connsiteX18" fmla="*/ 353403 w 3996175"/>
              <a:gd name="connsiteY18" fmla="*/ 318805 h 1299931"/>
              <a:gd name="connsiteX19" fmla="*/ 388002 w 3996175"/>
              <a:gd name="connsiteY19" fmla="*/ 318805 h 1299931"/>
              <a:gd name="connsiteX20" fmla="*/ 388002 w 3996175"/>
              <a:gd name="connsiteY20" fmla="*/ 365760 h 1299931"/>
              <a:gd name="connsiteX21" fmla="*/ 425072 w 3996175"/>
              <a:gd name="connsiteY21" fmla="*/ 365760 h 1299931"/>
              <a:gd name="connsiteX22" fmla="*/ 425072 w 3996175"/>
              <a:gd name="connsiteY22" fmla="*/ 395416 h 1299931"/>
              <a:gd name="connsiteX23" fmla="*/ 511570 w 3996175"/>
              <a:gd name="connsiteY23" fmla="*/ 395416 h 1299931"/>
              <a:gd name="connsiteX24" fmla="*/ 511570 w 3996175"/>
              <a:gd name="connsiteY24" fmla="*/ 427544 h 1299931"/>
              <a:gd name="connsiteX25" fmla="*/ 548640 w 3996175"/>
              <a:gd name="connsiteY25" fmla="*/ 427544 h 1299931"/>
              <a:gd name="connsiteX26" fmla="*/ 548640 w 3996175"/>
              <a:gd name="connsiteY26" fmla="*/ 459672 h 1299931"/>
              <a:gd name="connsiteX27" fmla="*/ 573353 w 3996175"/>
              <a:gd name="connsiteY27" fmla="*/ 459672 h 1299931"/>
              <a:gd name="connsiteX28" fmla="*/ 573353 w 3996175"/>
              <a:gd name="connsiteY28" fmla="*/ 496742 h 1299931"/>
              <a:gd name="connsiteX29" fmla="*/ 645023 w 3996175"/>
              <a:gd name="connsiteY29" fmla="*/ 496742 h 1299931"/>
              <a:gd name="connsiteX30" fmla="*/ 645023 w 3996175"/>
              <a:gd name="connsiteY30" fmla="*/ 521455 h 1299931"/>
              <a:gd name="connsiteX31" fmla="*/ 687036 w 3996175"/>
              <a:gd name="connsiteY31" fmla="*/ 521455 h 1299931"/>
              <a:gd name="connsiteX32" fmla="*/ 687036 w 3996175"/>
              <a:gd name="connsiteY32" fmla="*/ 541226 h 1299931"/>
              <a:gd name="connsiteX33" fmla="*/ 746348 w 3996175"/>
              <a:gd name="connsiteY33" fmla="*/ 541226 h 1299931"/>
              <a:gd name="connsiteX34" fmla="*/ 771061 w 3996175"/>
              <a:gd name="connsiteY34" fmla="*/ 541226 h 1299931"/>
              <a:gd name="connsiteX35" fmla="*/ 771061 w 3996175"/>
              <a:gd name="connsiteY35" fmla="*/ 568411 h 1299931"/>
              <a:gd name="connsiteX36" fmla="*/ 818017 w 3996175"/>
              <a:gd name="connsiteY36" fmla="*/ 568411 h 1299931"/>
              <a:gd name="connsiteX37" fmla="*/ 818017 w 3996175"/>
              <a:gd name="connsiteY37" fmla="*/ 568411 h 1299931"/>
              <a:gd name="connsiteX38" fmla="*/ 818017 w 3996175"/>
              <a:gd name="connsiteY38" fmla="*/ 595596 h 1299931"/>
              <a:gd name="connsiteX39" fmla="*/ 889686 w 3996175"/>
              <a:gd name="connsiteY39" fmla="*/ 595596 h 1299931"/>
              <a:gd name="connsiteX40" fmla="*/ 889686 w 3996175"/>
              <a:gd name="connsiteY40" fmla="*/ 620309 h 1299931"/>
              <a:gd name="connsiteX41" fmla="*/ 973712 w 3996175"/>
              <a:gd name="connsiteY41" fmla="*/ 620309 h 1299931"/>
              <a:gd name="connsiteX42" fmla="*/ 973712 w 3996175"/>
              <a:gd name="connsiteY42" fmla="*/ 647494 h 1299931"/>
              <a:gd name="connsiteX43" fmla="*/ 1047853 w 3996175"/>
              <a:gd name="connsiteY43" fmla="*/ 647494 h 1299931"/>
              <a:gd name="connsiteX44" fmla="*/ 1047853 w 3996175"/>
              <a:gd name="connsiteY44" fmla="*/ 662322 h 1299931"/>
              <a:gd name="connsiteX45" fmla="*/ 1129407 w 3996175"/>
              <a:gd name="connsiteY45" fmla="*/ 662322 h 1299931"/>
              <a:gd name="connsiteX46" fmla="*/ 1129407 w 3996175"/>
              <a:gd name="connsiteY46" fmla="*/ 687036 h 1299931"/>
              <a:gd name="connsiteX47" fmla="*/ 1188720 w 3996175"/>
              <a:gd name="connsiteY47" fmla="*/ 687036 h 1299931"/>
              <a:gd name="connsiteX48" fmla="*/ 1188720 w 3996175"/>
              <a:gd name="connsiteY48" fmla="*/ 721635 h 1299931"/>
              <a:gd name="connsiteX49" fmla="*/ 1277688 w 3996175"/>
              <a:gd name="connsiteY49" fmla="*/ 721635 h 1299931"/>
              <a:gd name="connsiteX50" fmla="*/ 1277688 w 3996175"/>
              <a:gd name="connsiteY50" fmla="*/ 741406 h 1299931"/>
              <a:gd name="connsiteX51" fmla="*/ 1408670 w 3996175"/>
              <a:gd name="connsiteY51" fmla="*/ 741406 h 1299931"/>
              <a:gd name="connsiteX52" fmla="*/ 1433384 w 3996175"/>
              <a:gd name="connsiteY52" fmla="*/ 741405 h 1299931"/>
              <a:gd name="connsiteX53" fmla="*/ 1430912 w 3996175"/>
              <a:gd name="connsiteY53" fmla="*/ 761177 h 1299931"/>
              <a:gd name="connsiteX54" fmla="*/ 1430912 w 3996175"/>
              <a:gd name="connsiteY54" fmla="*/ 790833 h 1299931"/>
              <a:gd name="connsiteX55" fmla="*/ 1472925 w 3996175"/>
              <a:gd name="connsiteY55" fmla="*/ 790833 h 1299931"/>
              <a:gd name="connsiteX56" fmla="*/ 1472925 w 3996175"/>
              <a:gd name="connsiteY56" fmla="*/ 813075 h 1299931"/>
              <a:gd name="connsiteX57" fmla="*/ 1522352 w 3996175"/>
              <a:gd name="connsiteY57" fmla="*/ 813075 h 1299931"/>
              <a:gd name="connsiteX58" fmla="*/ 1512467 w 3996175"/>
              <a:gd name="connsiteY58" fmla="*/ 822960 h 1299931"/>
              <a:gd name="connsiteX59" fmla="*/ 1574251 w 3996175"/>
              <a:gd name="connsiteY59" fmla="*/ 822960 h 1299931"/>
              <a:gd name="connsiteX60" fmla="*/ 1574251 w 3996175"/>
              <a:gd name="connsiteY60" fmla="*/ 850145 h 1299931"/>
              <a:gd name="connsiteX61" fmla="*/ 1645920 w 3996175"/>
              <a:gd name="connsiteY61" fmla="*/ 850145 h 1299931"/>
              <a:gd name="connsiteX62" fmla="*/ 1645920 w 3996175"/>
              <a:gd name="connsiteY62" fmla="*/ 884744 h 1299931"/>
              <a:gd name="connsiteX63" fmla="*/ 1729946 w 3996175"/>
              <a:gd name="connsiteY63" fmla="*/ 884744 h 1299931"/>
              <a:gd name="connsiteX64" fmla="*/ 1729946 w 3996175"/>
              <a:gd name="connsiteY64" fmla="*/ 906986 h 1299931"/>
              <a:gd name="connsiteX65" fmla="*/ 1791730 w 3996175"/>
              <a:gd name="connsiteY65" fmla="*/ 906986 h 1299931"/>
              <a:gd name="connsiteX66" fmla="*/ 1791730 w 3996175"/>
              <a:gd name="connsiteY66" fmla="*/ 921814 h 1299931"/>
              <a:gd name="connsiteX67" fmla="*/ 1851042 w 3996175"/>
              <a:gd name="connsiteY67" fmla="*/ 921814 h 1299931"/>
              <a:gd name="connsiteX68" fmla="*/ 1851042 w 3996175"/>
              <a:gd name="connsiteY68" fmla="*/ 939114 h 1299931"/>
              <a:gd name="connsiteX69" fmla="*/ 1920240 w 3996175"/>
              <a:gd name="connsiteY69" fmla="*/ 939114 h 1299931"/>
              <a:gd name="connsiteX70" fmla="*/ 1920240 w 3996175"/>
              <a:gd name="connsiteY70" fmla="*/ 968770 h 1299931"/>
              <a:gd name="connsiteX71" fmla="*/ 2093234 w 3996175"/>
              <a:gd name="connsiteY71" fmla="*/ 968770 h 1299931"/>
              <a:gd name="connsiteX72" fmla="*/ 2093234 w 3996175"/>
              <a:gd name="connsiteY72" fmla="*/ 983598 h 1299931"/>
              <a:gd name="connsiteX73" fmla="*/ 2150076 w 3996175"/>
              <a:gd name="connsiteY73" fmla="*/ 983598 h 1299931"/>
              <a:gd name="connsiteX74" fmla="*/ 2150076 w 3996175"/>
              <a:gd name="connsiteY74" fmla="*/ 1018197 h 1299931"/>
              <a:gd name="connsiteX75" fmla="*/ 2243987 w 3996175"/>
              <a:gd name="connsiteY75" fmla="*/ 1018197 h 1299931"/>
              <a:gd name="connsiteX76" fmla="*/ 2243987 w 3996175"/>
              <a:gd name="connsiteY76" fmla="*/ 1037968 h 1299931"/>
              <a:gd name="connsiteX77" fmla="*/ 2382383 w 3996175"/>
              <a:gd name="connsiteY77" fmla="*/ 1037968 h 1299931"/>
              <a:gd name="connsiteX78" fmla="*/ 2382383 w 3996175"/>
              <a:gd name="connsiteY78" fmla="*/ 1057739 h 1299931"/>
              <a:gd name="connsiteX79" fmla="*/ 2419453 w 3996175"/>
              <a:gd name="connsiteY79" fmla="*/ 1057739 h 1299931"/>
              <a:gd name="connsiteX80" fmla="*/ 2419453 w 3996175"/>
              <a:gd name="connsiteY80" fmla="*/ 1079981 h 1299931"/>
              <a:gd name="connsiteX81" fmla="*/ 2491122 w 3996175"/>
              <a:gd name="connsiteY81" fmla="*/ 1079981 h 1299931"/>
              <a:gd name="connsiteX82" fmla="*/ 2491122 w 3996175"/>
              <a:gd name="connsiteY82" fmla="*/ 1104694 h 1299931"/>
              <a:gd name="connsiteX83" fmla="*/ 2604804 w 3996175"/>
              <a:gd name="connsiteY83" fmla="*/ 1104694 h 1299931"/>
              <a:gd name="connsiteX84" fmla="*/ 2604804 w 3996175"/>
              <a:gd name="connsiteY84" fmla="*/ 1104694 h 1299931"/>
              <a:gd name="connsiteX85" fmla="*/ 2604804 w 3996175"/>
              <a:gd name="connsiteY85" fmla="*/ 1126936 h 1299931"/>
              <a:gd name="connsiteX86" fmla="*/ 2691301 w 3996175"/>
              <a:gd name="connsiteY86" fmla="*/ 1126936 h 1299931"/>
              <a:gd name="connsiteX87" fmla="*/ 2691301 w 3996175"/>
              <a:gd name="connsiteY87" fmla="*/ 1151650 h 1299931"/>
              <a:gd name="connsiteX88" fmla="*/ 2792627 w 3996175"/>
              <a:gd name="connsiteY88" fmla="*/ 1151650 h 1299931"/>
              <a:gd name="connsiteX89" fmla="*/ 2792627 w 3996175"/>
              <a:gd name="connsiteY89" fmla="*/ 1186249 h 1299931"/>
              <a:gd name="connsiteX90" fmla="*/ 2945851 w 3996175"/>
              <a:gd name="connsiteY90" fmla="*/ 1186249 h 1299931"/>
              <a:gd name="connsiteX91" fmla="*/ 2945851 w 3996175"/>
              <a:gd name="connsiteY91" fmla="*/ 1218376 h 1299931"/>
              <a:gd name="connsiteX92" fmla="*/ 3425293 w 3996175"/>
              <a:gd name="connsiteY92" fmla="*/ 1218376 h 1299931"/>
              <a:gd name="connsiteX93" fmla="*/ 3425293 w 3996175"/>
              <a:gd name="connsiteY93" fmla="*/ 1252975 h 1299931"/>
              <a:gd name="connsiteX94" fmla="*/ 3447535 w 3996175"/>
              <a:gd name="connsiteY94" fmla="*/ 1252975 h 1299931"/>
              <a:gd name="connsiteX95" fmla="*/ 3447535 w 3996175"/>
              <a:gd name="connsiteY95" fmla="*/ 1299931 h 1299931"/>
              <a:gd name="connsiteX96" fmla="*/ 3996175 w 3996175"/>
              <a:gd name="connsiteY96" fmla="*/ 1299931 h 12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996175" h="1299931">
                <a:moveTo>
                  <a:pt x="0" y="0"/>
                </a:moveTo>
                <a:lnTo>
                  <a:pt x="0" y="59313"/>
                </a:lnTo>
                <a:lnTo>
                  <a:pt x="34599" y="59313"/>
                </a:lnTo>
                <a:lnTo>
                  <a:pt x="34599" y="93912"/>
                </a:lnTo>
                <a:lnTo>
                  <a:pt x="88968" y="93912"/>
                </a:lnTo>
                <a:lnTo>
                  <a:pt x="88968" y="128510"/>
                </a:lnTo>
                <a:lnTo>
                  <a:pt x="128510" y="128510"/>
                </a:lnTo>
                <a:lnTo>
                  <a:pt x="128510" y="168052"/>
                </a:lnTo>
                <a:lnTo>
                  <a:pt x="128510" y="192766"/>
                </a:lnTo>
                <a:lnTo>
                  <a:pt x="175466" y="192766"/>
                </a:lnTo>
                <a:lnTo>
                  <a:pt x="175466" y="212536"/>
                </a:lnTo>
                <a:lnTo>
                  <a:pt x="222421" y="212536"/>
                </a:lnTo>
                <a:lnTo>
                  <a:pt x="222421" y="232307"/>
                </a:lnTo>
                <a:lnTo>
                  <a:pt x="269377" y="232307"/>
                </a:lnTo>
                <a:lnTo>
                  <a:pt x="269377" y="249607"/>
                </a:lnTo>
                <a:lnTo>
                  <a:pt x="318804" y="249607"/>
                </a:lnTo>
                <a:lnTo>
                  <a:pt x="318804" y="274320"/>
                </a:lnTo>
                <a:lnTo>
                  <a:pt x="353403" y="274320"/>
                </a:lnTo>
                <a:lnTo>
                  <a:pt x="353403" y="318805"/>
                </a:lnTo>
                <a:lnTo>
                  <a:pt x="388002" y="318805"/>
                </a:lnTo>
                <a:lnTo>
                  <a:pt x="388002" y="365760"/>
                </a:lnTo>
                <a:lnTo>
                  <a:pt x="425072" y="365760"/>
                </a:lnTo>
                <a:lnTo>
                  <a:pt x="425072" y="395416"/>
                </a:lnTo>
                <a:lnTo>
                  <a:pt x="511570" y="395416"/>
                </a:lnTo>
                <a:lnTo>
                  <a:pt x="511570" y="427544"/>
                </a:lnTo>
                <a:lnTo>
                  <a:pt x="548640" y="427544"/>
                </a:lnTo>
                <a:lnTo>
                  <a:pt x="548640" y="459672"/>
                </a:lnTo>
                <a:lnTo>
                  <a:pt x="573353" y="459672"/>
                </a:lnTo>
                <a:lnTo>
                  <a:pt x="573353" y="496742"/>
                </a:lnTo>
                <a:lnTo>
                  <a:pt x="645023" y="496742"/>
                </a:lnTo>
                <a:lnTo>
                  <a:pt x="645023" y="521455"/>
                </a:lnTo>
                <a:lnTo>
                  <a:pt x="687036" y="521455"/>
                </a:lnTo>
                <a:lnTo>
                  <a:pt x="687036" y="541226"/>
                </a:lnTo>
                <a:lnTo>
                  <a:pt x="746348" y="541226"/>
                </a:lnTo>
                <a:lnTo>
                  <a:pt x="771061" y="541226"/>
                </a:lnTo>
                <a:lnTo>
                  <a:pt x="771061" y="568411"/>
                </a:lnTo>
                <a:lnTo>
                  <a:pt x="818017" y="568411"/>
                </a:lnTo>
                <a:lnTo>
                  <a:pt x="818017" y="568411"/>
                </a:lnTo>
                <a:lnTo>
                  <a:pt x="818017" y="595596"/>
                </a:lnTo>
                <a:lnTo>
                  <a:pt x="889686" y="595596"/>
                </a:lnTo>
                <a:lnTo>
                  <a:pt x="889686" y="620309"/>
                </a:lnTo>
                <a:lnTo>
                  <a:pt x="973712" y="620309"/>
                </a:lnTo>
                <a:lnTo>
                  <a:pt x="973712" y="647494"/>
                </a:lnTo>
                <a:lnTo>
                  <a:pt x="1047853" y="647494"/>
                </a:lnTo>
                <a:lnTo>
                  <a:pt x="1047853" y="662322"/>
                </a:lnTo>
                <a:lnTo>
                  <a:pt x="1129407" y="662322"/>
                </a:lnTo>
                <a:lnTo>
                  <a:pt x="1129407" y="687036"/>
                </a:lnTo>
                <a:lnTo>
                  <a:pt x="1188720" y="687036"/>
                </a:lnTo>
                <a:lnTo>
                  <a:pt x="1188720" y="721635"/>
                </a:lnTo>
                <a:lnTo>
                  <a:pt x="1277688" y="721635"/>
                </a:lnTo>
                <a:lnTo>
                  <a:pt x="1277688" y="741406"/>
                </a:lnTo>
                <a:lnTo>
                  <a:pt x="1408670" y="741406"/>
                </a:lnTo>
                <a:lnTo>
                  <a:pt x="1433384" y="741405"/>
                </a:lnTo>
                <a:cubicBezTo>
                  <a:pt x="1432148" y="751291"/>
                  <a:pt x="1432560" y="755410"/>
                  <a:pt x="1430912" y="761177"/>
                </a:cubicBezTo>
                <a:lnTo>
                  <a:pt x="1430912" y="790833"/>
                </a:lnTo>
                <a:lnTo>
                  <a:pt x="1472925" y="790833"/>
                </a:lnTo>
                <a:lnTo>
                  <a:pt x="1472925" y="813075"/>
                </a:lnTo>
                <a:lnTo>
                  <a:pt x="1522352" y="813075"/>
                </a:lnTo>
                <a:lnTo>
                  <a:pt x="1512467" y="822960"/>
                </a:lnTo>
                <a:lnTo>
                  <a:pt x="1574251" y="822960"/>
                </a:lnTo>
                <a:lnTo>
                  <a:pt x="1574251" y="850145"/>
                </a:lnTo>
                <a:lnTo>
                  <a:pt x="1645920" y="850145"/>
                </a:lnTo>
                <a:lnTo>
                  <a:pt x="1645920" y="884744"/>
                </a:lnTo>
                <a:lnTo>
                  <a:pt x="1729946" y="884744"/>
                </a:lnTo>
                <a:lnTo>
                  <a:pt x="1729946" y="906986"/>
                </a:lnTo>
                <a:lnTo>
                  <a:pt x="1791730" y="906986"/>
                </a:lnTo>
                <a:lnTo>
                  <a:pt x="1791730" y="921814"/>
                </a:lnTo>
                <a:lnTo>
                  <a:pt x="1851042" y="921814"/>
                </a:lnTo>
                <a:lnTo>
                  <a:pt x="1851042" y="939114"/>
                </a:lnTo>
                <a:lnTo>
                  <a:pt x="1920240" y="939114"/>
                </a:lnTo>
                <a:lnTo>
                  <a:pt x="1920240" y="968770"/>
                </a:lnTo>
                <a:lnTo>
                  <a:pt x="2093234" y="968770"/>
                </a:lnTo>
                <a:lnTo>
                  <a:pt x="2093234" y="983598"/>
                </a:lnTo>
                <a:lnTo>
                  <a:pt x="2150076" y="983598"/>
                </a:lnTo>
                <a:lnTo>
                  <a:pt x="2150076" y="1018197"/>
                </a:lnTo>
                <a:lnTo>
                  <a:pt x="2243987" y="1018197"/>
                </a:lnTo>
                <a:lnTo>
                  <a:pt x="2243987" y="1037968"/>
                </a:lnTo>
                <a:lnTo>
                  <a:pt x="2382383" y="1037968"/>
                </a:lnTo>
                <a:lnTo>
                  <a:pt x="2382383" y="1057739"/>
                </a:lnTo>
                <a:lnTo>
                  <a:pt x="2419453" y="1057739"/>
                </a:lnTo>
                <a:lnTo>
                  <a:pt x="2419453" y="1079981"/>
                </a:lnTo>
                <a:lnTo>
                  <a:pt x="2491122" y="1079981"/>
                </a:lnTo>
                <a:lnTo>
                  <a:pt x="2491122" y="1104694"/>
                </a:lnTo>
                <a:lnTo>
                  <a:pt x="2604804" y="1104694"/>
                </a:lnTo>
                <a:lnTo>
                  <a:pt x="2604804" y="1104694"/>
                </a:lnTo>
                <a:lnTo>
                  <a:pt x="2604804" y="1126936"/>
                </a:lnTo>
                <a:lnTo>
                  <a:pt x="2691301" y="1126936"/>
                </a:lnTo>
                <a:lnTo>
                  <a:pt x="2691301" y="1151650"/>
                </a:lnTo>
                <a:lnTo>
                  <a:pt x="2792627" y="1151650"/>
                </a:lnTo>
                <a:lnTo>
                  <a:pt x="2792627" y="1186249"/>
                </a:lnTo>
                <a:lnTo>
                  <a:pt x="2945851" y="1186249"/>
                </a:lnTo>
                <a:lnTo>
                  <a:pt x="2945851" y="1218376"/>
                </a:lnTo>
                <a:lnTo>
                  <a:pt x="3425293" y="1218376"/>
                </a:lnTo>
                <a:lnTo>
                  <a:pt x="3425293" y="1252975"/>
                </a:lnTo>
                <a:lnTo>
                  <a:pt x="3447535" y="1252975"/>
                </a:lnTo>
                <a:lnTo>
                  <a:pt x="3447535" y="1299931"/>
                </a:lnTo>
                <a:lnTo>
                  <a:pt x="3996175" y="1299931"/>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72" name="Straight Connector 271">
            <a:extLst>
              <a:ext uri="{FF2B5EF4-FFF2-40B4-BE49-F238E27FC236}">
                <a16:creationId xmlns:a16="http://schemas.microsoft.com/office/drawing/2014/main" id="{6707A435-7A85-47D0-B93E-855D29B40E86}"/>
              </a:ext>
            </a:extLst>
          </p:cNvPr>
          <p:cNvCxnSpPr/>
          <p:nvPr/>
        </p:nvCxnSpPr>
        <p:spPr bwMode="auto">
          <a:xfrm>
            <a:off x="8420290" y="255760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73" name="Straight Connector 272">
            <a:extLst>
              <a:ext uri="{FF2B5EF4-FFF2-40B4-BE49-F238E27FC236}">
                <a16:creationId xmlns:a16="http://schemas.microsoft.com/office/drawing/2014/main" id="{675769B6-54D9-4549-8A2B-0AB32D211A58}"/>
              </a:ext>
            </a:extLst>
          </p:cNvPr>
          <p:cNvCxnSpPr/>
          <p:nvPr/>
        </p:nvCxnSpPr>
        <p:spPr bwMode="auto">
          <a:xfrm>
            <a:off x="8190825" y="244989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74" name="Straight Connector 273">
            <a:extLst>
              <a:ext uri="{FF2B5EF4-FFF2-40B4-BE49-F238E27FC236}">
                <a16:creationId xmlns:a16="http://schemas.microsoft.com/office/drawing/2014/main" id="{4EA7914B-B041-4F7F-8F60-D91EFDAB7A69}"/>
              </a:ext>
            </a:extLst>
          </p:cNvPr>
          <p:cNvCxnSpPr/>
          <p:nvPr/>
        </p:nvCxnSpPr>
        <p:spPr bwMode="auto">
          <a:xfrm>
            <a:off x="8336312" y="250462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76" name="Straight Connector 275">
            <a:extLst>
              <a:ext uri="{FF2B5EF4-FFF2-40B4-BE49-F238E27FC236}">
                <a16:creationId xmlns:a16="http://schemas.microsoft.com/office/drawing/2014/main" id="{1CBDE156-252B-4C53-A7BB-1081131AD224}"/>
              </a:ext>
            </a:extLst>
          </p:cNvPr>
          <p:cNvCxnSpPr/>
          <p:nvPr/>
        </p:nvCxnSpPr>
        <p:spPr bwMode="auto">
          <a:xfrm>
            <a:off x="8310940" y="249415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77" name="Straight Connector 276">
            <a:extLst>
              <a:ext uri="{FF2B5EF4-FFF2-40B4-BE49-F238E27FC236}">
                <a16:creationId xmlns:a16="http://schemas.microsoft.com/office/drawing/2014/main" id="{8AE662CB-1216-456F-97D9-0F2865CB9BDF}"/>
              </a:ext>
            </a:extLst>
          </p:cNvPr>
          <p:cNvCxnSpPr/>
          <p:nvPr/>
        </p:nvCxnSpPr>
        <p:spPr bwMode="auto">
          <a:xfrm>
            <a:off x="8139842" y="240511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78" name="Straight Connector 277">
            <a:extLst>
              <a:ext uri="{FF2B5EF4-FFF2-40B4-BE49-F238E27FC236}">
                <a16:creationId xmlns:a16="http://schemas.microsoft.com/office/drawing/2014/main" id="{99FDF801-CB78-4F73-AD9C-C252CDBE831C}"/>
              </a:ext>
            </a:extLst>
          </p:cNvPr>
          <p:cNvCxnSpPr/>
          <p:nvPr/>
        </p:nvCxnSpPr>
        <p:spPr bwMode="auto">
          <a:xfrm>
            <a:off x="9336585" y="2881433"/>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279" name="Straight Connector 278">
            <a:extLst>
              <a:ext uri="{FF2B5EF4-FFF2-40B4-BE49-F238E27FC236}">
                <a16:creationId xmlns:a16="http://schemas.microsoft.com/office/drawing/2014/main" id="{2B82BB03-F9FE-42E7-BA8D-0B4B87F72E96}"/>
              </a:ext>
            </a:extLst>
          </p:cNvPr>
          <p:cNvCxnSpPr/>
          <p:nvPr/>
        </p:nvCxnSpPr>
        <p:spPr bwMode="auto">
          <a:xfrm>
            <a:off x="8381483" y="255131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81" name="Straight Connector 280">
            <a:extLst>
              <a:ext uri="{FF2B5EF4-FFF2-40B4-BE49-F238E27FC236}">
                <a16:creationId xmlns:a16="http://schemas.microsoft.com/office/drawing/2014/main" id="{B0F963A0-FFED-4549-8847-6701BC6E1AFA}"/>
              </a:ext>
            </a:extLst>
          </p:cNvPr>
          <p:cNvCxnSpPr/>
          <p:nvPr/>
        </p:nvCxnSpPr>
        <p:spPr bwMode="auto">
          <a:xfrm>
            <a:off x="10050021" y="298886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82" name="Straight Connector 281">
            <a:extLst>
              <a:ext uri="{FF2B5EF4-FFF2-40B4-BE49-F238E27FC236}">
                <a16:creationId xmlns:a16="http://schemas.microsoft.com/office/drawing/2014/main" id="{7E1DB7F9-1F51-45C5-BA2E-CF5729E642D1}"/>
              </a:ext>
            </a:extLst>
          </p:cNvPr>
          <p:cNvCxnSpPr/>
          <p:nvPr/>
        </p:nvCxnSpPr>
        <p:spPr bwMode="auto">
          <a:xfrm>
            <a:off x="8231198" y="2467772"/>
            <a:ext cx="0" cy="73696"/>
          </a:xfrm>
          <a:prstGeom prst="line">
            <a:avLst/>
          </a:prstGeom>
          <a:noFill/>
          <a:ln w="76200" cap="flat" cmpd="sng" algn="ctr">
            <a:solidFill>
              <a:schemeClr val="accent3"/>
            </a:solidFill>
            <a:prstDash val="solid"/>
            <a:round/>
            <a:headEnd type="none" w="med" len="med"/>
            <a:tailEnd type="none" w="med" len="med"/>
          </a:ln>
          <a:effectLst/>
        </p:spPr>
      </p:cxnSp>
      <p:cxnSp>
        <p:nvCxnSpPr>
          <p:cNvPr id="283" name="Straight Connector 282">
            <a:extLst>
              <a:ext uri="{FF2B5EF4-FFF2-40B4-BE49-F238E27FC236}">
                <a16:creationId xmlns:a16="http://schemas.microsoft.com/office/drawing/2014/main" id="{9326205C-874C-4434-8E84-3F65915E1C9F}"/>
              </a:ext>
            </a:extLst>
          </p:cNvPr>
          <p:cNvCxnSpPr>
            <a:cxnSpLocks/>
          </p:cNvCxnSpPr>
          <p:nvPr/>
        </p:nvCxnSpPr>
        <p:spPr bwMode="auto">
          <a:xfrm>
            <a:off x="9651738" y="2915851"/>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284" name="Straight Connector 283">
            <a:extLst>
              <a:ext uri="{FF2B5EF4-FFF2-40B4-BE49-F238E27FC236}">
                <a16:creationId xmlns:a16="http://schemas.microsoft.com/office/drawing/2014/main" id="{8FF9D7DA-9EE8-4499-839B-8068668A184D}"/>
              </a:ext>
            </a:extLst>
          </p:cNvPr>
          <p:cNvCxnSpPr>
            <a:cxnSpLocks/>
          </p:cNvCxnSpPr>
          <p:nvPr/>
        </p:nvCxnSpPr>
        <p:spPr bwMode="auto">
          <a:xfrm>
            <a:off x="9810761" y="2943364"/>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285" name="Straight Connector 284">
            <a:extLst>
              <a:ext uri="{FF2B5EF4-FFF2-40B4-BE49-F238E27FC236}">
                <a16:creationId xmlns:a16="http://schemas.microsoft.com/office/drawing/2014/main" id="{C80DBA73-9173-4519-9491-3BD807F68648}"/>
              </a:ext>
            </a:extLst>
          </p:cNvPr>
          <p:cNvCxnSpPr>
            <a:cxnSpLocks/>
          </p:cNvCxnSpPr>
          <p:nvPr/>
        </p:nvCxnSpPr>
        <p:spPr bwMode="auto">
          <a:xfrm>
            <a:off x="9518460" y="2899715"/>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286" name="Straight Connector 285">
            <a:extLst>
              <a:ext uri="{FF2B5EF4-FFF2-40B4-BE49-F238E27FC236}">
                <a16:creationId xmlns:a16="http://schemas.microsoft.com/office/drawing/2014/main" id="{9D9FC576-581C-4C01-AE08-C46CE9E4D831}"/>
              </a:ext>
            </a:extLst>
          </p:cNvPr>
          <p:cNvCxnSpPr/>
          <p:nvPr/>
        </p:nvCxnSpPr>
        <p:spPr bwMode="auto">
          <a:xfrm>
            <a:off x="8288749" y="247881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87" name="Straight Connector 286">
            <a:extLst>
              <a:ext uri="{FF2B5EF4-FFF2-40B4-BE49-F238E27FC236}">
                <a16:creationId xmlns:a16="http://schemas.microsoft.com/office/drawing/2014/main" id="{65C99EF4-550F-4059-8670-0B256DDC4423}"/>
              </a:ext>
            </a:extLst>
          </p:cNvPr>
          <p:cNvCxnSpPr/>
          <p:nvPr/>
        </p:nvCxnSpPr>
        <p:spPr bwMode="auto">
          <a:xfrm>
            <a:off x="9153601" y="284426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88" name="Straight Connector 287">
            <a:extLst>
              <a:ext uri="{FF2B5EF4-FFF2-40B4-BE49-F238E27FC236}">
                <a16:creationId xmlns:a16="http://schemas.microsoft.com/office/drawing/2014/main" id="{24B57CBA-6E26-4F87-955B-1BEDFD78AE51}"/>
              </a:ext>
            </a:extLst>
          </p:cNvPr>
          <p:cNvCxnSpPr/>
          <p:nvPr/>
        </p:nvCxnSpPr>
        <p:spPr bwMode="auto">
          <a:xfrm>
            <a:off x="8454840" y="256748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89" name="Straight Connector 288">
            <a:extLst>
              <a:ext uri="{FF2B5EF4-FFF2-40B4-BE49-F238E27FC236}">
                <a16:creationId xmlns:a16="http://schemas.microsoft.com/office/drawing/2014/main" id="{06BBE474-E90F-419C-AEAB-0286D7B60297}"/>
              </a:ext>
            </a:extLst>
          </p:cNvPr>
          <p:cNvCxnSpPr/>
          <p:nvPr/>
        </p:nvCxnSpPr>
        <p:spPr bwMode="auto">
          <a:xfrm>
            <a:off x="8865774" y="273908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0" name="Straight Connector 289">
            <a:extLst>
              <a:ext uri="{FF2B5EF4-FFF2-40B4-BE49-F238E27FC236}">
                <a16:creationId xmlns:a16="http://schemas.microsoft.com/office/drawing/2014/main" id="{F1D399D7-1FDE-47D0-9BB8-96B16396790D}"/>
              </a:ext>
            </a:extLst>
          </p:cNvPr>
          <p:cNvCxnSpPr/>
          <p:nvPr/>
        </p:nvCxnSpPr>
        <p:spPr bwMode="auto">
          <a:xfrm>
            <a:off x="8638045" y="264269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1" name="Straight Connector 290">
            <a:extLst>
              <a:ext uri="{FF2B5EF4-FFF2-40B4-BE49-F238E27FC236}">
                <a16:creationId xmlns:a16="http://schemas.microsoft.com/office/drawing/2014/main" id="{9B955D9B-A317-4585-9475-1E1E47417EE4}"/>
              </a:ext>
            </a:extLst>
          </p:cNvPr>
          <p:cNvCxnSpPr/>
          <p:nvPr/>
        </p:nvCxnSpPr>
        <p:spPr bwMode="auto">
          <a:xfrm>
            <a:off x="8840934" y="272653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2" name="Straight Connector 291">
            <a:extLst>
              <a:ext uri="{FF2B5EF4-FFF2-40B4-BE49-F238E27FC236}">
                <a16:creationId xmlns:a16="http://schemas.microsoft.com/office/drawing/2014/main" id="{CFBAF520-7DCD-459C-93F1-77DDC559FE00}"/>
              </a:ext>
            </a:extLst>
          </p:cNvPr>
          <p:cNvCxnSpPr/>
          <p:nvPr/>
        </p:nvCxnSpPr>
        <p:spPr bwMode="auto">
          <a:xfrm>
            <a:off x="8813035" y="272653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3" name="Straight Connector 292">
            <a:extLst>
              <a:ext uri="{FF2B5EF4-FFF2-40B4-BE49-F238E27FC236}">
                <a16:creationId xmlns:a16="http://schemas.microsoft.com/office/drawing/2014/main" id="{A642E6A2-8F74-4A8A-9AF1-EF3FD7544541}"/>
              </a:ext>
            </a:extLst>
          </p:cNvPr>
          <p:cNvCxnSpPr/>
          <p:nvPr/>
        </p:nvCxnSpPr>
        <p:spPr bwMode="auto">
          <a:xfrm>
            <a:off x="8759928" y="268420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4" name="Straight Connector 293">
            <a:extLst>
              <a:ext uri="{FF2B5EF4-FFF2-40B4-BE49-F238E27FC236}">
                <a16:creationId xmlns:a16="http://schemas.microsoft.com/office/drawing/2014/main" id="{510A637B-F31B-42ED-A272-9DE22E8CADD4}"/>
              </a:ext>
            </a:extLst>
          </p:cNvPr>
          <p:cNvCxnSpPr/>
          <p:nvPr/>
        </p:nvCxnSpPr>
        <p:spPr bwMode="auto">
          <a:xfrm>
            <a:off x="8692189" y="266753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5" name="Straight Connector 294">
            <a:extLst>
              <a:ext uri="{FF2B5EF4-FFF2-40B4-BE49-F238E27FC236}">
                <a16:creationId xmlns:a16="http://schemas.microsoft.com/office/drawing/2014/main" id="{B940F969-4246-49E4-8A60-DB696983D2E9}"/>
              </a:ext>
            </a:extLst>
          </p:cNvPr>
          <p:cNvCxnSpPr/>
          <p:nvPr/>
        </p:nvCxnSpPr>
        <p:spPr bwMode="auto">
          <a:xfrm>
            <a:off x="9561020" y="290006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6" name="Straight Connector 295">
            <a:extLst>
              <a:ext uri="{FF2B5EF4-FFF2-40B4-BE49-F238E27FC236}">
                <a16:creationId xmlns:a16="http://schemas.microsoft.com/office/drawing/2014/main" id="{0E5B7DF0-17F9-476A-A986-6F3B669EA752}"/>
              </a:ext>
            </a:extLst>
          </p:cNvPr>
          <p:cNvCxnSpPr/>
          <p:nvPr/>
        </p:nvCxnSpPr>
        <p:spPr bwMode="auto">
          <a:xfrm>
            <a:off x="8718190" y="2681736"/>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7" name="Straight Connector 296">
            <a:extLst>
              <a:ext uri="{FF2B5EF4-FFF2-40B4-BE49-F238E27FC236}">
                <a16:creationId xmlns:a16="http://schemas.microsoft.com/office/drawing/2014/main" id="{C6468A00-78F8-47C5-AF36-231E49222119}"/>
              </a:ext>
            </a:extLst>
          </p:cNvPr>
          <p:cNvCxnSpPr>
            <a:cxnSpLocks/>
          </p:cNvCxnSpPr>
          <p:nvPr/>
        </p:nvCxnSpPr>
        <p:spPr bwMode="auto">
          <a:xfrm>
            <a:off x="9286678" y="287900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8" name="Straight Connector 297">
            <a:extLst>
              <a:ext uri="{FF2B5EF4-FFF2-40B4-BE49-F238E27FC236}">
                <a16:creationId xmlns:a16="http://schemas.microsoft.com/office/drawing/2014/main" id="{2064041F-9735-4BF0-9B24-90829EA68DCE}"/>
              </a:ext>
            </a:extLst>
          </p:cNvPr>
          <p:cNvCxnSpPr/>
          <p:nvPr/>
        </p:nvCxnSpPr>
        <p:spPr bwMode="auto">
          <a:xfrm>
            <a:off x="9604181" y="289971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99" name="Straight Connector 298">
            <a:extLst>
              <a:ext uri="{FF2B5EF4-FFF2-40B4-BE49-F238E27FC236}">
                <a16:creationId xmlns:a16="http://schemas.microsoft.com/office/drawing/2014/main" id="{50C115AB-D110-465B-9942-F2C63BC6BFF7}"/>
              </a:ext>
            </a:extLst>
          </p:cNvPr>
          <p:cNvCxnSpPr/>
          <p:nvPr/>
        </p:nvCxnSpPr>
        <p:spPr bwMode="auto">
          <a:xfrm>
            <a:off x="8961657" y="2776168"/>
            <a:ext cx="0" cy="109728"/>
          </a:xfrm>
          <a:prstGeom prst="line">
            <a:avLst/>
          </a:prstGeom>
          <a:noFill/>
          <a:ln w="28575" cap="flat" cmpd="sng" algn="ctr">
            <a:solidFill>
              <a:schemeClr val="accent3"/>
            </a:solidFill>
            <a:prstDash val="solid"/>
            <a:round/>
            <a:headEnd type="none" w="med" len="med"/>
            <a:tailEnd type="none" w="med" len="med"/>
          </a:ln>
          <a:effectLst/>
        </p:spPr>
      </p:cxnSp>
      <p:cxnSp>
        <p:nvCxnSpPr>
          <p:cNvPr id="300" name="Straight Connector 299">
            <a:extLst>
              <a:ext uri="{FF2B5EF4-FFF2-40B4-BE49-F238E27FC236}">
                <a16:creationId xmlns:a16="http://schemas.microsoft.com/office/drawing/2014/main" id="{1D13F158-5A0A-457B-B60F-96761515CD71}"/>
              </a:ext>
            </a:extLst>
          </p:cNvPr>
          <p:cNvCxnSpPr/>
          <p:nvPr/>
        </p:nvCxnSpPr>
        <p:spPr bwMode="auto">
          <a:xfrm>
            <a:off x="9251787" y="287900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01" name="Straight Connector 300">
            <a:extLst>
              <a:ext uri="{FF2B5EF4-FFF2-40B4-BE49-F238E27FC236}">
                <a16:creationId xmlns:a16="http://schemas.microsoft.com/office/drawing/2014/main" id="{7A9368ED-8A7E-46C0-9F30-8ADA110DAAF8}"/>
              </a:ext>
            </a:extLst>
          </p:cNvPr>
          <p:cNvCxnSpPr/>
          <p:nvPr/>
        </p:nvCxnSpPr>
        <p:spPr bwMode="auto">
          <a:xfrm>
            <a:off x="8897702" y="275363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02" name="Straight Connector 301">
            <a:extLst>
              <a:ext uri="{FF2B5EF4-FFF2-40B4-BE49-F238E27FC236}">
                <a16:creationId xmlns:a16="http://schemas.microsoft.com/office/drawing/2014/main" id="{7948132A-4420-455B-A106-696D78534E71}"/>
              </a:ext>
            </a:extLst>
          </p:cNvPr>
          <p:cNvCxnSpPr/>
          <p:nvPr/>
        </p:nvCxnSpPr>
        <p:spPr bwMode="auto">
          <a:xfrm>
            <a:off x="9110446" y="282549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03" name="Straight Connector 302">
            <a:extLst>
              <a:ext uri="{FF2B5EF4-FFF2-40B4-BE49-F238E27FC236}">
                <a16:creationId xmlns:a16="http://schemas.microsoft.com/office/drawing/2014/main" id="{55522479-1775-427F-A68F-5D19F04B53CC}"/>
              </a:ext>
            </a:extLst>
          </p:cNvPr>
          <p:cNvCxnSpPr/>
          <p:nvPr/>
        </p:nvCxnSpPr>
        <p:spPr bwMode="auto">
          <a:xfrm>
            <a:off x="9886724" y="294544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04" name="Straight Connector 303">
            <a:extLst>
              <a:ext uri="{FF2B5EF4-FFF2-40B4-BE49-F238E27FC236}">
                <a16:creationId xmlns:a16="http://schemas.microsoft.com/office/drawing/2014/main" id="{C79FB4CE-40C6-4666-BC97-5EEFBA62FE99}"/>
              </a:ext>
            </a:extLst>
          </p:cNvPr>
          <p:cNvCxnSpPr/>
          <p:nvPr/>
        </p:nvCxnSpPr>
        <p:spPr bwMode="auto">
          <a:xfrm>
            <a:off x="9849526" y="2945447"/>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305" name="Straight Connector 304">
            <a:extLst>
              <a:ext uri="{FF2B5EF4-FFF2-40B4-BE49-F238E27FC236}">
                <a16:creationId xmlns:a16="http://schemas.microsoft.com/office/drawing/2014/main" id="{68E16896-2F63-4838-A432-6D31F449434A}"/>
              </a:ext>
            </a:extLst>
          </p:cNvPr>
          <p:cNvCxnSpPr>
            <a:cxnSpLocks/>
          </p:cNvCxnSpPr>
          <p:nvPr/>
        </p:nvCxnSpPr>
        <p:spPr bwMode="auto">
          <a:xfrm>
            <a:off x="9439589" y="2899715"/>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306" name="Straight Connector 305">
            <a:extLst>
              <a:ext uri="{FF2B5EF4-FFF2-40B4-BE49-F238E27FC236}">
                <a16:creationId xmlns:a16="http://schemas.microsoft.com/office/drawing/2014/main" id="{11A10C5C-5D67-4859-B880-59FAF7A7B9C8}"/>
              </a:ext>
            </a:extLst>
          </p:cNvPr>
          <p:cNvCxnSpPr>
            <a:cxnSpLocks/>
          </p:cNvCxnSpPr>
          <p:nvPr/>
        </p:nvCxnSpPr>
        <p:spPr bwMode="auto">
          <a:xfrm>
            <a:off x="9002968" y="2796656"/>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307" name="Straight Connector 306">
            <a:extLst>
              <a:ext uri="{FF2B5EF4-FFF2-40B4-BE49-F238E27FC236}">
                <a16:creationId xmlns:a16="http://schemas.microsoft.com/office/drawing/2014/main" id="{27637B91-CCB2-498E-B869-CA83667C4A74}"/>
              </a:ext>
            </a:extLst>
          </p:cNvPr>
          <p:cNvCxnSpPr>
            <a:cxnSpLocks/>
          </p:cNvCxnSpPr>
          <p:nvPr/>
        </p:nvCxnSpPr>
        <p:spPr bwMode="auto">
          <a:xfrm>
            <a:off x="8937487" y="2755431"/>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308" name="Straight Connector 307">
            <a:extLst>
              <a:ext uri="{FF2B5EF4-FFF2-40B4-BE49-F238E27FC236}">
                <a16:creationId xmlns:a16="http://schemas.microsoft.com/office/drawing/2014/main" id="{C0D52F48-ACAD-4E19-9B6A-10011B630787}"/>
              </a:ext>
            </a:extLst>
          </p:cNvPr>
          <p:cNvCxnSpPr>
            <a:cxnSpLocks/>
          </p:cNvCxnSpPr>
          <p:nvPr/>
        </p:nvCxnSpPr>
        <p:spPr bwMode="auto">
          <a:xfrm>
            <a:off x="8532374" y="2591645"/>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343" name="Straight Connector 342">
            <a:extLst>
              <a:ext uri="{FF2B5EF4-FFF2-40B4-BE49-F238E27FC236}">
                <a16:creationId xmlns:a16="http://schemas.microsoft.com/office/drawing/2014/main" id="{8AF9615A-92BD-41B4-9099-970ECAA3F3A6}"/>
              </a:ext>
            </a:extLst>
          </p:cNvPr>
          <p:cNvCxnSpPr/>
          <p:nvPr/>
        </p:nvCxnSpPr>
        <p:spPr bwMode="auto">
          <a:xfrm>
            <a:off x="9922071" y="2946146"/>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44" name="Straight Connector 343">
            <a:extLst>
              <a:ext uri="{FF2B5EF4-FFF2-40B4-BE49-F238E27FC236}">
                <a16:creationId xmlns:a16="http://schemas.microsoft.com/office/drawing/2014/main" id="{067DA4C8-B606-4941-B30F-ED090A7B6641}"/>
              </a:ext>
            </a:extLst>
          </p:cNvPr>
          <p:cNvCxnSpPr/>
          <p:nvPr/>
        </p:nvCxnSpPr>
        <p:spPr bwMode="auto">
          <a:xfrm>
            <a:off x="9965728" y="294602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45" name="Straight Connector 344">
            <a:extLst>
              <a:ext uri="{FF2B5EF4-FFF2-40B4-BE49-F238E27FC236}">
                <a16:creationId xmlns:a16="http://schemas.microsoft.com/office/drawing/2014/main" id="{0AC5B4E5-3F1F-445D-AE48-47CCF92D6D95}"/>
              </a:ext>
            </a:extLst>
          </p:cNvPr>
          <p:cNvCxnSpPr/>
          <p:nvPr/>
        </p:nvCxnSpPr>
        <p:spPr bwMode="auto">
          <a:xfrm>
            <a:off x="10093928" y="303233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46" name="Straight Connector 345">
            <a:extLst>
              <a:ext uri="{FF2B5EF4-FFF2-40B4-BE49-F238E27FC236}">
                <a16:creationId xmlns:a16="http://schemas.microsoft.com/office/drawing/2014/main" id="{0727A2C5-6ECA-42FD-A273-FD3F5A9954CA}"/>
              </a:ext>
            </a:extLst>
          </p:cNvPr>
          <p:cNvCxnSpPr/>
          <p:nvPr/>
        </p:nvCxnSpPr>
        <p:spPr bwMode="auto">
          <a:xfrm>
            <a:off x="10271431" y="3057306"/>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47" name="Straight Connector 346">
            <a:extLst>
              <a:ext uri="{FF2B5EF4-FFF2-40B4-BE49-F238E27FC236}">
                <a16:creationId xmlns:a16="http://schemas.microsoft.com/office/drawing/2014/main" id="{B9DD396E-ED94-4762-B51C-22B4BEA08F99}"/>
              </a:ext>
            </a:extLst>
          </p:cNvPr>
          <p:cNvCxnSpPr/>
          <p:nvPr/>
        </p:nvCxnSpPr>
        <p:spPr bwMode="auto">
          <a:xfrm>
            <a:off x="10298709" y="305839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48" name="Straight Connector 347">
            <a:extLst>
              <a:ext uri="{FF2B5EF4-FFF2-40B4-BE49-F238E27FC236}">
                <a16:creationId xmlns:a16="http://schemas.microsoft.com/office/drawing/2014/main" id="{276D4A51-8DA0-40EC-BC63-E1A001FDAF02}"/>
              </a:ext>
            </a:extLst>
          </p:cNvPr>
          <p:cNvCxnSpPr/>
          <p:nvPr/>
        </p:nvCxnSpPr>
        <p:spPr bwMode="auto">
          <a:xfrm>
            <a:off x="10357587" y="305938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49" name="Straight Connector 348">
            <a:extLst>
              <a:ext uri="{FF2B5EF4-FFF2-40B4-BE49-F238E27FC236}">
                <a16:creationId xmlns:a16="http://schemas.microsoft.com/office/drawing/2014/main" id="{34F77BA7-6AAA-4F42-BC00-B0EB798315FC}"/>
              </a:ext>
            </a:extLst>
          </p:cNvPr>
          <p:cNvCxnSpPr/>
          <p:nvPr/>
        </p:nvCxnSpPr>
        <p:spPr bwMode="auto">
          <a:xfrm>
            <a:off x="10406793" y="306172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50" name="Straight Connector 349">
            <a:extLst>
              <a:ext uri="{FF2B5EF4-FFF2-40B4-BE49-F238E27FC236}">
                <a16:creationId xmlns:a16="http://schemas.microsoft.com/office/drawing/2014/main" id="{84BEC43C-A6AB-4DA8-AF17-1BA11694EE61}"/>
              </a:ext>
            </a:extLst>
          </p:cNvPr>
          <p:cNvCxnSpPr/>
          <p:nvPr/>
        </p:nvCxnSpPr>
        <p:spPr bwMode="auto">
          <a:xfrm>
            <a:off x="10460902" y="306239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51" name="Straight Connector 350">
            <a:extLst>
              <a:ext uri="{FF2B5EF4-FFF2-40B4-BE49-F238E27FC236}">
                <a16:creationId xmlns:a16="http://schemas.microsoft.com/office/drawing/2014/main" id="{FC0ED18D-3387-48E9-99ED-7C4FB59DB981}"/>
              </a:ext>
            </a:extLst>
          </p:cNvPr>
          <p:cNvCxnSpPr/>
          <p:nvPr/>
        </p:nvCxnSpPr>
        <p:spPr bwMode="auto">
          <a:xfrm>
            <a:off x="10499621" y="306186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52" name="Straight Connector 351">
            <a:extLst>
              <a:ext uri="{FF2B5EF4-FFF2-40B4-BE49-F238E27FC236}">
                <a16:creationId xmlns:a16="http://schemas.microsoft.com/office/drawing/2014/main" id="{48D8C13B-408E-499D-9945-9C18071065BF}"/>
              </a:ext>
            </a:extLst>
          </p:cNvPr>
          <p:cNvCxnSpPr/>
          <p:nvPr/>
        </p:nvCxnSpPr>
        <p:spPr bwMode="auto">
          <a:xfrm>
            <a:off x="10606447" y="305938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53" name="Straight Connector 352">
            <a:extLst>
              <a:ext uri="{FF2B5EF4-FFF2-40B4-BE49-F238E27FC236}">
                <a16:creationId xmlns:a16="http://schemas.microsoft.com/office/drawing/2014/main" id="{F32E44C5-D62A-4FC7-A859-364C9246011A}"/>
              </a:ext>
            </a:extLst>
          </p:cNvPr>
          <p:cNvCxnSpPr/>
          <p:nvPr/>
        </p:nvCxnSpPr>
        <p:spPr bwMode="auto">
          <a:xfrm>
            <a:off x="10652202" y="305938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54" name="Straight Connector 353">
            <a:extLst>
              <a:ext uri="{FF2B5EF4-FFF2-40B4-BE49-F238E27FC236}">
                <a16:creationId xmlns:a16="http://schemas.microsoft.com/office/drawing/2014/main" id="{E1E30C10-C8A0-4A2E-ACD2-5E5B3531F4F4}"/>
              </a:ext>
            </a:extLst>
          </p:cNvPr>
          <p:cNvCxnSpPr/>
          <p:nvPr/>
        </p:nvCxnSpPr>
        <p:spPr bwMode="auto">
          <a:xfrm>
            <a:off x="10784621" y="306419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55" name="Straight Connector 354">
            <a:extLst>
              <a:ext uri="{FF2B5EF4-FFF2-40B4-BE49-F238E27FC236}">
                <a16:creationId xmlns:a16="http://schemas.microsoft.com/office/drawing/2014/main" id="{F9B3C533-9836-4A6B-A2DD-56874CFA841E}"/>
              </a:ext>
            </a:extLst>
          </p:cNvPr>
          <p:cNvCxnSpPr/>
          <p:nvPr/>
        </p:nvCxnSpPr>
        <p:spPr bwMode="auto">
          <a:xfrm>
            <a:off x="11016429" y="305938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257" name="Straight Connector 256">
            <a:extLst>
              <a:ext uri="{FF2B5EF4-FFF2-40B4-BE49-F238E27FC236}">
                <a16:creationId xmlns:a16="http://schemas.microsoft.com/office/drawing/2014/main" id="{74D50841-EAF7-4E84-B14B-34F6DE7F095B}"/>
              </a:ext>
            </a:extLst>
          </p:cNvPr>
          <p:cNvCxnSpPr/>
          <p:nvPr/>
        </p:nvCxnSpPr>
        <p:spPr bwMode="auto">
          <a:xfrm>
            <a:off x="8142784" y="226243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58" name="Straight Connector 257">
            <a:extLst>
              <a:ext uri="{FF2B5EF4-FFF2-40B4-BE49-F238E27FC236}">
                <a16:creationId xmlns:a16="http://schemas.microsoft.com/office/drawing/2014/main" id="{264B5F54-1EFD-4495-AC67-CD984C3A0DEC}"/>
              </a:ext>
            </a:extLst>
          </p:cNvPr>
          <p:cNvCxnSpPr/>
          <p:nvPr/>
        </p:nvCxnSpPr>
        <p:spPr bwMode="auto">
          <a:xfrm>
            <a:off x="8531878" y="239098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59" name="Straight Connector 258">
            <a:extLst>
              <a:ext uri="{FF2B5EF4-FFF2-40B4-BE49-F238E27FC236}">
                <a16:creationId xmlns:a16="http://schemas.microsoft.com/office/drawing/2014/main" id="{5664FD76-1C70-4936-8221-505D9A1E169B}"/>
              </a:ext>
            </a:extLst>
          </p:cNvPr>
          <p:cNvCxnSpPr/>
          <p:nvPr/>
        </p:nvCxnSpPr>
        <p:spPr bwMode="auto">
          <a:xfrm>
            <a:off x="8208525" y="228044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60" name="Straight Connector 259">
            <a:extLst>
              <a:ext uri="{FF2B5EF4-FFF2-40B4-BE49-F238E27FC236}">
                <a16:creationId xmlns:a16="http://schemas.microsoft.com/office/drawing/2014/main" id="{C54A2B37-37F7-41C6-9031-DBD2F4006A23}"/>
              </a:ext>
            </a:extLst>
          </p:cNvPr>
          <p:cNvCxnSpPr/>
          <p:nvPr/>
        </p:nvCxnSpPr>
        <p:spPr bwMode="auto">
          <a:xfrm>
            <a:off x="8585060" y="241959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61" name="Straight Connector 260">
            <a:extLst>
              <a:ext uri="{FF2B5EF4-FFF2-40B4-BE49-F238E27FC236}">
                <a16:creationId xmlns:a16="http://schemas.microsoft.com/office/drawing/2014/main" id="{65CFC19E-F65D-487D-B06C-D2AF5495D29F}"/>
              </a:ext>
            </a:extLst>
          </p:cNvPr>
          <p:cNvCxnSpPr/>
          <p:nvPr/>
        </p:nvCxnSpPr>
        <p:spPr bwMode="auto">
          <a:xfrm>
            <a:off x="8557694" y="239138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09" name="Straight Connector 308">
            <a:extLst>
              <a:ext uri="{FF2B5EF4-FFF2-40B4-BE49-F238E27FC236}">
                <a16:creationId xmlns:a16="http://schemas.microsoft.com/office/drawing/2014/main" id="{3FAF0ABF-05A4-48B8-8594-09880256C7C9}"/>
              </a:ext>
            </a:extLst>
          </p:cNvPr>
          <p:cNvCxnSpPr/>
          <p:nvPr/>
        </p:nvCxnSpPr>
        <p:spPr bwMode="auto">
          <a:xfrm>
            <a:off x="8384155" y="2338601"/>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310" name="Straight Connector 309">
            <a:extLst>
              <a:ext uri="{FF2B5EF4-FFF2-40B4-BE49-F238E27FC236}">
                <a16:creationId xmlns:a16="http://schemas.microsoft.com/office/drawing/2014/main" id="{3414B788-7FF2-4228-A1C5-A6F2B6027A7D}"/>
              </a:ext>
            </a:extLst>
          </p:cNvPr>
          <p:cNvCxnSpPr/>
          <p:nvPr/>
        </p:nvCxnSpPr>
        <p:spPr bwMode="auto">
          <a:xfrm>
            <a:off x="8730746" y="246646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11" name="Straight Connector 310">
            <a:extLst>
              <a:ext uri="{FF2B5EF4-FFF2-40B4-BE49-F238E27FC236}">
                <a16:creationId xmlns:a16="http://schemas.microsoft.com/office/drawing/2014/main" id="{B8C7EFB7-98DE-4885-8418-F080E4C64A16}"/>
              </a:ext>
            </a:extLst>
          </p:cNvPr>
          <p:cNvCxnSpPr/>
          <p:nvPr/>
        </p:nvCxnSpPr>
        <p:spPr bwMode="auto">
          <a:xfrm>
            <a:off x="8770013" y="248056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12" name="Straight Connector 311">
            <a:extLst>
              <a:ext uri="{FF2B5EF4-FFF2-40B4-BE49-F238E27FC236}">
                <a16:creationId xmlns:a16="http://schemas.microsoft.com/office/drawing/2014/main" id="{4E88670C-1AA7-4B57-98CF-CE3ACB07B0C3}"/>
              </a:ext>
            </a:extLst>
          </p:cNvPr>
          <p:cNvCxnSpPr/>
          <p:nvPr/>
        </p:nvCxnSpPr>
        <p:spPr bwMode="auto">
          <a:xfrm>
            <a:off x="8631283" y="242289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13" name="Straight Connector 312">
            <a:extLst>
              <a:ext uri="{FF2B5EF4-FFF2-40B4-BE49-F238E27FC236}">
                <a16:creationId xmlns:a16="http://schemas.microsoft.com/office/drawing/2014/main" id="{F9D0179C-A0EF-4718-9159-D4B0CD274A6A}"/>
              </a:ext>
            </a:extLst>
          </p:cNvPr>
          <p:cNvCxnSpPr/>
          <p:nvPr/>
        </p:nvCxnSpPr>
        <p:spPr bwMode="auto">
          <a:xfrm>
            <a:off x="8669373" y="245267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14" name="Straight Connector 313">
            <a:extLst>
              <a:ext uri="{FF2B5EF4-FFF2-40B4-BE49-F238E27FC236}">
                <a16:creationId xmlns:a16="http://schemas.microsoft.com/office/drawing/2014/main" id="{8D2119DE-D11F-4886-A751-707C65DB7BCE}"/>
              </a:ext>
            </a:extLst>
          </p:cNvPr>
          <p:cNvCxnSpPr/>
          <p:nvPr/>
        </p:nvCxnSpPr>
        <p:spPr bwMode="auto">
          <a:xfrm>
            <a:off x="8362487" y="2280442"/>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315" name="Straight Connector 314">
            <a:extLst>
              <a:ext uri="{FF2B5EF4-FFF2-40B4-BE49-F238E27FC236}">
                <a16:creationId xmlns:a16="http://schemas.microsoft.com/office/drawing/2014/main" id="{FC9FAD90-F698-4365-A1C4-C97A5B992E1B}"/>
              </a:ext>
            </a:extLst>
          </p:cNvPr>
          <p:cNvCxnSpPr/>
          <p:nvPr/>
        </p:nvCxnSpPr>
        <p:spPr bwMode="auto">
          <a:xfrm>
            <a:off x="9256930" y="257646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16" name="Straight Connector 315">
            <a:extLst>
              <a:ext uri="{FF2B5EF4-FFF2-40B4-BE49-F238E27FC236}">
                <a16:creationId xmlns:a16="http://schemas.microsoft.com/office/drawing/2014/main" id="{A9A2E0AE-27E5-4101-B95D-675CC7941C7F}"/>
              </a:ext>
            </a:extLst>
          </p:cNvPr>
          <p:cNvCxnSpPr/>
          <p:nvPr/>
        </p:nvCxnSpPr>
        <p:spPr bwMode="auto">
          <a:xfrm>
            <a:off x="8459983" y="2354138"/>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317" name="Straight Connector 316">
            <a:extLst>
              <a:ext uri="{FF2B5EF4-FFF2-40B4-BE49-F238E27FC236}">
                <a16:creationId xmlns:a16="http://schemas.microsoft.com/office/drawing/2014/main" id="{710D313B-0CE6-4157-80FE-A9FC894B0121}"/>
              </a:ext>
            </a:extLst>
          </p:cNvPr>
          <p:cNvCxnSpPr>
            <a:cxnSpLocks/>
          </p:cNvCxnSpPr>
          <p:nvPr/>
        </p:nvCxnSpPr>
        <p:spPr bwMode="auto">
          <a:xfrm>
            <a:off x="10494554" y="2857554"/>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318" name="Straight Connector 317">
            <a:extLst>
              <a:ext uri="{FF2B5EF4-FFF2-40B4-BE49-F238E27FC236}">
                <a16:creationId xmlns:a16="http://schemas.microsoft.com/office/drawing/2014/main" id="{E5773F5E-AA7B-481D-869B-2ED00A07691A}"/>
              </a:ext>
            </a:extLst>
          </p:cNvPr>
          <p:cNvCxnSpPr>
            <a:cxnSpLocks/>
          </p:cNvCxnSpPr>
          <p:nvPr/>
        </p:nvCxnSpPr>
        <p:spPr bwMode="auto">
          <a:xfrm>
            <a:off x="8262167" y="2280442"/>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319" name="Straight Connector 318">
            <a:extLst>
              <a:ext uri="{FF2B5EF4-FFF2-40B4-BE49-F238E27FC236}">
                <a16:creationId xmlns:a16="http://schemas.microsoft.com/office/drawing/2014/main" id="{613F6528-D319-4066-8271-53A39FA49036}"/>
              </a:ext>
            </a:extLst>
          </p:cNvPr>
          <p:cNvCxnSpPr>
            <a:cxnSpLocks/>
          </p:cNvCxnSpPr>
          <p:nvPr/>
        </p:nvCxnSpPr>
        <p:spPr bwMode="auto">
          <a:xfrm>
            <a:off x="8907997" y="2506946"/>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320" name="Straight Connector 319">
            <a:extLst>
              <a:ext uri="{FF2B5EF4-FFF2-40B4-BE49-F238E27FC236}">
                <a16:creationId xmlns:a16="http://schemas.microsoft.com/office/drawing/2014/main" id="{2ECC304B-8300-4342-8A35-AAF6EE49BC33}"/>
              </a:ext>
            </a:extLst>
          </p:cNvPr>
          <p:cNvCxnSpPr>
            <a:cxnSpLocks/>
          </p:cNvCxnSpPr>
          <p:nvPr/>
        </p:nvCxnSpPr>
        <p:spPr bwMode="auto">
          <a:xfrm>
            <a:off x="9653475" y="2696088"/>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321" name="Straight Connector 320">
            <a:extLst>
              <a:ext uri="{FF2B5EF4-FFF2-40B4-BE49-F238E27FC236}">
                <a16:creationId xmlns:a16="http://schemas.microsoft.com/office/drawing/2014/main" id="{470B2480-DA2C-40C6-BF6A-13858C7C85DC}"/>
              </a:ext>
            </a:extLst>
          </p:cNvPr>
          <p:cNvCxnSpPr/>
          <p:nvPr/>
        </p:nvCxnSpPr>
        <p:spPr bwMode="auto">
          <a:xfrm>
            <a:off x="9161933" y="257398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2" name="Straight Connector 321">
            <a:extLst>
              <a:ext uri="{FF2B5EF4-FFF2-40B4-BE49-F238E27FC236}">
                <a16:creationId xmlns:a16="http://schemas.microsoft.com/office/drawing/2014/main" id="{A1581161-EDAA-4BAA-96C2-B7FE7C2F9C68}"/>
              </a:ext>
            </a:extLst>
          </p:cNvPr>
          <p:cNvCxnSpPr/>
          <p:nvPr/>
        </p:nvCxnSpPr>
        <p:spPr bwMode="auto">
          <a:xfrm>
            <a:off x="9407446" y="263275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3" name="Straight Connector 322">
            <a:extLst>
              <a:ext uri="{FF2B5EF4-FFF2-40B4-BE49-F238E27FC236}">
                <a16:creationId xmlns:a16="http://schemas.microsoft.com/office/drawing/2014/main" id="{7D955592-6183-45CD-B323-338E6E5C361B}"/>
              </a:ext>
            </a:extLst>
          </p:cNvPr>
          <p:cNvCxnSpPr/>
          <p:nvPr/>
        </p:nvCxnSpPr>
        <p:spPr bwMode="auto">
          <a:xfrm>
            <a:off x="9104672" y="255681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4" name="Straight Connector 323">
            <a:extLst>
              <a:ext uri="{FF2B5EF4-FFF2-40B4-BE49-F238E27FC236}">
                <a16:creationId xmlns:a16="http://schemas.microsoft.com/office/drawing/2014/main" id="{F005D497-210E-4236-9999-CD1BD328C7E2}"/>
              </a:ext>
            </a:extLst>
          </p:cNvPr>
          <p:cNvCxnSpPr/>
          <p:nvPr/>
        </p:nvCxnSpPr>
        <p:spPr bwMode="auto">
          <a:xfrm>
            <a:off x="8813236" y="249324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5" name="Straight Connector 324">
            <a:extLst>
              <a:ext uri="{FF2B5EF4-FFF2-40B4-BE49-F238E27FC236}">
                <a16:creationId xmlns:a16="http://schemas.microsoft.com/office/drawing/2014/main" id="{7B791B27-FC70-4C43-A8FE-BBEFD7C455A2}"/>
              </a:ext>
            </a:extLst>
          </p:cNvPr>
          <p:cNvCxnSpPr/>
          <p:nvPr/>
        </p:nvCxnSpPr>
        <p:spPr bwMode="auto">
          <a:xfrm>
            <a:off x="8318554" y="228044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6" name="Straight Connector 325">
            <a:extLst>
              <a:ext uri="{FF2B5EF4-FFF2-40B4-BE49-F238E27FC236}">
                <a16:creationId xmlns:a16="http://schemas.microsoft.com/office/drawing/2014/main" id="{FE898F4E-8CB2-45AF-BDD5-F95405EE8998}"/>
              </a:ext>
            </a:extLst>
          </p:cNvPr>
          <p:cNvCxnSpPr/>
          <p:nvPr/>
        </p:nvCxnSpPr>
        <p:spPr bwMode="auto">
          <a:xfrm>
            <a:off x="8969271" y="250694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7" name="Straight Connector 326">
            <a:extLst>
              <a:ext uri="{FF2B5EF4-FFF2-40B4-BE49-F238E27FC236}">
                <a16:creationId xmlns:a16="http://schemas.microsoft.com/office/drawing/2014/main" id="{25A4B97C-8099-4EFF-BD93-F7919A735E79}"/>
              </a:ext>
            </a:extLst>
          </p:cNvPr>
          <p:cNvCxnSpPr/>
          <p:nvPr/>
        </p:nvCxnSpPr>
        <p:spPr bwMode="auto">
          <a:xfrm>
            <a:off x="8852831" y="250694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8" name="Straight Connector 327">
            <a:extLst>
              <a:ext uri="{FF2B5EF4-FFF2-40B4-BE49-F238E27FC236}">
                <a16:creationId xmlns:a16="http://schemas.microsoft.com/office/drawing/2014/main" id="{FF8680F8-224F-4881-BDE3-EE8153006B79}"/>
              </a:ext>
            </a:extLst>
          </p:cNvPr>
          <p:cNvCxnSpPr/>
          <p:nvPr/>
        </p:nvCxnSpPr>
        <p:spPr bwMode="auto">
          <a:xfrm>
            <a:off x="9769819" y="2730751"/>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29" name="Straight Connector 328">
            <a:extLst>
              <a:ext uri="{FF2B5EF4-FFF2-40B4-BE49-F238E27FC236}">
                <a16:creationId xmlns:a16="http://schemas.microsoft.com/office/drawing/2014/main" id="{A7A2FF7D-359F-46BC-865C-5DE2F6AC03CA}"/>
              </a:ext>
            </a:extLst>
          </p:cNvPr>
          <p:cNvCxnSpPr/>
          <p:nvPr/>
        </p:nvCxnSpPr>
        <p:spPr bwMode="auto">
          <a:xfrm>
            <a:off x="9002968" y="250694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30" name="Straight Connector 329">
            <a:extLst>
              <a:ext uri="{FF2B5EF4-FFF2-40B4-BE49-F238E27FC236}">
                <a16:creationId xmlns:a16="http://schemas.microsoft.com/office/drawing/2014/main" id="{65349185-8A24-4018-B29B-23A6C702DB39}"/>
              </a:ext>
            </a:extLst>
          </p:cNvPr>
          <p:cNvCxnSpPr/>
          <p:nvPr/>
        </p:nvCxnSpPr>
        <p:spPr bwMode="auto">
          <a:xfrm>
            <a:off x="9596181" y="267107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31" name="Straight Connector 330">
            <a:extLst>
              <a:ext uri="{FF2B5EF4-FFF2-40B4-BE49-F238E27FC236}">
                <a16:creationId xmlns:a16="http://schemas.microsoft.com/office/drawing/2014/main" id="{B6B9D5BD-419E-4952-AA1A-32C5BFD2221B}"/>
              </a:ext>
            </a:extLst>
          </p:cNvPr>
          <p:cNvCxnSpPr/>
          <p:nvPr/>
        </p:nvCxnSpPr>
        <p:spPr bwMode="auto">
          <a:xfrm>
            <a:off x="9517381" y="266860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32" name="Straight Connector 331">
            <a:extLst>
              <a:ext uri="{FF2B5EF4-FFF2-40B4-BE49-F238E27FC236}">
                <a16:creationId xmlns:a16="http://schemas.microsoft.com/office/drawing/2014/main" id="{E1B42F9E-E5EF-4ED1-BCC0-A38A5FD64821}"/>
              </a:ext>
            </a:extLst>
          </p:cNvPr>
          <p:cNvCxnSpPr/>
          <p:nvPr/>
        </p:nvCxnSpPr>
        <p:spPr bwMode="auto">
          <a:xfrm>
            <a:off x="9036154" y="25197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33" name="Straight Connector 332">
            <a:extLst>
              <a:ext uri="{FF2B5EF4-FFF2-40B4-BE49-F238E27FC236}">
                <a16:creationId xmlns:a16="http://schemas.microsoft.com/office/drawing/2014/main" id="{767E13DF-ED39-48F3-A31A-4616018EB5D9}"/>
              </a:ext>
            </a:extLst>
          </p:cNvPr>
          <p:cNvCxnSpPr/>
          <p:nvPr/>
        </p:nvCxnSpPr>
        <p:spPr bwMode="auto">
          <a:xfrm>
            <a:off x="9561221" y="2667127"/>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34" name="Straight Connector 333">
            <a:extLst>
              <a:ext uri="{FF2B5EF4-FFF2-40B4-BE49-F238E27FC236}">
                <a16:creationId xmlns:a16="http://schemas.microsoft.com/office/drawing/2014/main" id="{3B33E993-9283-47DE-B5BD-836F0B2D4695}"/>
              </a:ext>
            </a:extLst>
          </p:cNvPr>
          <p:cNvCxnSpPr/>
          <p:nvPr/>
        </p:nvCxnSpPr>
        <p:spPr bwMode="auto">
          <a:xfrm>
            <a:off x="9439589" y="2646237"/>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35" name="Straight Connector 334">
            <a:extLst>
              <a:ext uri="{FF2B5EF4-FFF2-40B4-BE49-F238E27FC236}">
                <a16:creationId xmlns:a16="http://schemas.microsoft.com/office/drawing/2014/main" id="{9D094273-2D08-4411-9703-9EF3C1B622C8}"/>
              </a:ext>
            </a:extLst>
          </p:cNvPr>
          <p:cNvCxnSpPr/>
          <p:nvPr/>
        </p:nvCxnSpPr>
        <p:spPr bwMode="auto">
          <a:xfrm>
            <a:off x="9454415" y="264645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36" name="Straight Connector 335">
            <a:extLst>
              <a:ext uri="{FF2B5EF4-FFF2-40B4-BE49-F238E27FC236}">
                <a16:creationId xmlns:a16="http://schemas.microsoft.com/office/drawing/2014/main" id="{C5C1B701-1113-4355-A209-1AB15BF0D534}"/>
              </a:ext>
            </a:extLst>
          </p:cNvPr>
          <p:cNvCxnSpPr>
            <a:cxnSpLocks/>
          </p:cNvCxnSpPr>
          <p:nvPr/>
        </p:nvCxnSpPr>
        <p:spPr bwMode="auto">
          <a:xfrm>
            <a:off x="10262337" y="2777961"/>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337" name="Straight Connector 336">
            <a:extLst>
              <a:ext uri="{FF2B5EF4-FFF2-40B4-BE49-F238E27FC236}">
                <a16:creationId xmlns:a16="http://schemas.microsoft.com/office/drawing/2014/main" id="{4C422ADB-FAED-4028-81BD-5B17DA816F67}"/>
              </a:ext>
            </a:extLst>
          </p:cNvPr>
          <p:cNvCxnSpPr>
            <a:cxnSpLocks/>
          </p:cNvCxnSpPr>
          <p:nvPr/>
        </p:nvCxnSpPr>
        <p:spPr bwMode="auto">
          <a:xfrm>
            <a:off x="9904222" y="2780655"/>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338" name="Straight Connector 337">
            <a:extLst>
              <a:ext uri="{FF2B5EF4-FFF2-40B4-BE49-F238E27FC236}">
                <a16:creationId xmlns:a16="http://schemas.microsoft.com/office/drawing/2014/main" id="{F3EB8881-FADA-4B62-9F62-8047058A974B}"/>
              </a:ext>
            </a:extLst>
          </p:cNvPr>
          <p:cNvCxnSpPr>
            <a:cxnSpLocks/>
          </p:cNvCxnSpPr>
          <p:nvPr/>
        </p:nvCxnSpPr>
        <p:spPr bwMode="auto">
          <a:xfrm>
            <a:off x="9314266" y="2604436"/>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339" name="Straight Connector 338">
            <a:extLst>
              <a:ext uri="{FF2B5EF4-FFF2-40B4-BE49-F238E27FC236}">
                <a16:creationId xmlns:a16="http://schemas.microsoft.com/office/drawing/2014/main" id="{705241E7-C3F8-4DEC-863A-75181E949214}"/>
              </a:ext>
            </a:extLst>
          </p:cNvPr>
          <p:cNvCxnSpPr/>
          <p:nvPr/>
        </p:nvCxnSpPr>
        <p:spPr bwMode="auto">
          <a:xfrm>
            <a:off x="9614582" y="269855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40" name="Straight Connector 339">
            <a:extLst>
              <a:ext uri="{FF2B5EF4-FFF2-40B4-BE49-F238E27FC236}">
                <a16:creationId xmlns:a16="http://schemas.microsoft.com/office/drawing/2014/main" id="{578BC33B-816B-4CCB-859F-D3C249C9DEA4}"/>
              </a:ext>
            </a:extLst>
          </p:cNvPr>
          <p:cNvCxnSpPr/>
          <p:nvPr/>
        </p:nvCxnSpPr>
        <p:spPr bwMode="auto">
          <a:xfrm>
            <a:off x="9742200" y="273137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41" name="Straight Connector 340">
            <a:extLst>
              <a:ext uri="{FF2B5EF4-FFF2-40B4-BE49-F238E27FC236}">
                <a16:creationId xmlns:a16="http://schemas.microsoft.com/office/drawing/2014/main" id="{CEA4AA3D-B2A2-4D86-A22E-49E56B415780}"/>
              </a:ext>
            </a:extLst>
          </p:cNvPr>
          <p:cNvCxnSpPr/>
          <p:nvPr/>
        </p:nvCxnSpPr>
        <p:spPr bwMode="auto">
          <a:xfrm>
            <a:off x="9353446" y="262159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280" name="Straight Connector 279">
            <a:extLst>
              <a:ext uri="{FF2B5EF4-FFF2-40B4-BE49-F238E27FC236}">
                <a16:creationId xmlns:a16="http://schemas.microsoft.com/office/drawing/2014/main" id="{A284956C-67E1-4EC9-9343-CEF439B01553}"/>
              </a:ext>
            </a:extLst>
          </p:cNvPr>
          <p:cNvCxnSpPr/>
          <p:nvPr/>
        </p:nvCxnSpPr>
        <p:spPr bwMode="auto">
          <a:xfrm>
            <a:off x="8595536" y="265212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56" name="Straight Connector 355">
            <a:extLst>
              <a:ext uri="{FF2B5EF4-FFF2-40B4-BE49-F238E27FC236}">
                <a16:creationId xmlns:a16="http://schemas.microsoft.com/office/drawing/2014/main" id="{1005A9F5-A55A-49EF-9B36-47367F3D8A12}"/>
              </a:ext>
            </a:extLst>
          </p:cNvPr>
          <p:cNvCxnSpPr>
            <a:cxnSpLocks/>
          </p:cNvCxnSpPr>
          <p:nvPr/>
        </p:nvCxnSpPr>
        <p:spPr bwMode="auto">
          <a:xfrm>
            <a:off x="9699608" y="2725199"/>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357" name="Straight Connector 356">
            <a:extLst>
              <a:ext uri="{FF2B5EF4-FFF2-40B4-BE49-F238E27FC236}">
                <a16:creationId xmlns:a16="http://schemas.microsoft.com/office/drawing/2014/main" id="{8AC20296-A2D6-4F05-84A6-429FB386FEB7}"/>
              </a:ext>
            </a:extLst>
          </p:cNvPr>
          <p:cNvCxnSpPr/>
          <p:nvPr/>
        </p:nvCxnSpPr>
        <p:spPr bwMode="auto">
          <a:xfrm>
            <a:off x="9796180" y="272890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58" name="Straight Connector 357">
            <a:extLst>
              <a:ext uri="{FF2B5EF4-FFF2-40B4-BE49-F238E27FC236}">
                <a16:creationId xmlns:a16="http://schemas.microsoft.com/office/drawing/2014/main" id="{0C977298-57D2-417C-AB67-F6FE9A2DE435}"/>
              </a:ext>
            </a:extLst>
          </p:cNvPr>
          <p:cNvCxnSpPr>
            <a:cxnSpLocks/>
          </p:cNvCxnSpPr>
          <p:nvPr/>
        </p:nvCxnSpPr>
        <p:spPr bwMode="auto">
          <a:xfrm>
            <a:off x="9967719" y="2780655"/>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359" name="Straight Connector 358">
            <a:extLst>
              <a:ext uri="{FF2B5EF4-FFF2-40B4-BE49-F238E27FC236}">
                <a16:creationId xmlns:a16="http://schemas.microsoft.com/office/drawing/2014/main" id="{65EBADC4-2FF6-4A8A-A44D-B960DEC8BFB4}"/>
              </a:ext>
            </a:extLst>
          </p:cNvPr>
          <p:cNvCxnSpPr/>
          <p:nvPr/>
        </p:nvCxnSpPr>
        <p:spPr bwMode="auto">
          <a:xfrm>
            <a:off x="10003130" y="278065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0" name="Straight Connector 359">
            <a:extLst>
              <a:ext uri="{FF2B5EF4-FFF2-40B4-BE49-F238E27FC236}">
                <a16:creationId xmlns:a16="http://schemas.microsoft.com/office/drawing/2014/main" id="{10FD7A7D-6434-4B37-81BB-0C6295276D5E}"/>
              </a:ext>
            </a:extLst>
          </p:cNvPr>
          <p:cNvCxnSpPr/>
          <p:nvPr/>
        </p:nvCxnSpPr>
        <p:spPr bwMode="auto">
          <a:xfrm>
            <a:off x="10071505" y="278065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1" name="Straight Connector 360">
            <a:extLst>
              <a:ext uri="{FF2B5EF4-FFF2-40B4-BE49-F238E27FC236}">
                <a16:creationId xmlns:a16="http://schemas.microsoft.com/office/drawing/2014/main" id="{81EA24CE-9D16-44C5-9B8C-9CF8F25FE64F}"/>
              </a:ext>
            </a:extLst>
          </p:cNvPr>
          <p:cNvCxnSpPr/>
          <p:nvPr/>
        </p:nvCxnSpPr>
        <p:spPr bwMode="auto">
          <a:xfrm>
            <a:off x="10034089" y="2780997"/>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2" name="Straight Connector 361">
            <a:extLst>
              <a:ext uri="{FF2B5EF4-FFF2-40B4-BE49-F238E27FC236}">
                <a16:creationId xmlns:a16="http://schemas.microsoft.com/office/drawing/2014/main" id="{33A897E5-1541-49F2-88D4-54103765E208}"/>
              </a:ext>
            </a:extLst>
          </p:cNvPr>
          <p:cNvCxnSpPr/>
          <p:nvPr/>
        </p:nvCxnSpPr>
        <p:spPr bwMode="auto">
          <a:xfrm>
            <a:off x="10124227" y="278065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3" name="Straight Connector 362">
            <a:extLst>
              <a:ext uri="{FF2B5EF4-FFF2-40B4-BE49-F238E27FC236}">
                <a16:creationId xmlns:a16="http://schemas.microsoft.com/office/drawing/2014/main" id="{BAF80BEF-3C05-46CE-8F0A-D4EB1D6FD70D}"/>
              </a:ext>
            </a:extLst>
          </p:cNvPr>
          <p:cNvCxnSpPr/>
          <p:nvPr/>
        </p:nvCxnSpPr>
        <p:spPr bwMode="auto">
          <a:xfrm>
            <a:off x="10390956" y="285702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4" name="Straight Connector 363">
            <a:extLst>
              <a:ext uri="{FF2B5EF4-FFF2-40B4-BE49-F238E27FC236}">
                <a16:creationId xmlns:a16="http://schemas.microsoft.com/office/drawing/2014/main" id="{BE8C4CD2-62AA-4242-9118-A747D727364D}"/>
              </a:ext>
            </a:extLst>
          </p:cNvPr>
          <p:cNvCxnSpPr/>
          <p:nvPr/>
        </p:nvCxnSpPr>
        <p:spPr bwMode="auto">
          <a:xfrm>
            <a:off x="10595772" y="285702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5" name="Straight Connector 364">
            <a:extLst>
              <a:ext uri="{FF2B5EF4-FFF2-40B4-BE49-F238E27FC236}">
                <a16:creationId xmlns:a16="http://schemas.microsoft.com/office/drawing/2014/main" id="{285BAC8C-B561-464C-9D61-554AD887437D}"/>
              </a:ext>
            </a:extLst>
          </p:cNvPr>
          <p:cNvCxnSpPr/>
          <p:nvPr/>
        </p:nvCxnSpPr>
        <p:spPr bwMode="auto">
          <a:xfrm>
            <a:off x="10559561" y="285784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6" name="Straight Connector 365">
            <a:extLst>
              <a:ext uri="{FF2B5EF4-FFF2-40B4-BE49-F238E27FC236}">
                <a16:creationId xmlns:a16="http://schemas.microsoft.com/office/drawing/2014/main" id="{E0ADF202-9A2C-459A-BC01-4424E92AAA2C}"/>
              </a:ext>
            </a:extLst>
          </p:cNvPr>
          <p:cNvCxnSpPr/>
          <p:nvPr/>
        </p:nvCxnSpPr>
        <p:spPr bwMode="auto">
          <a:xfrm>
            <a:off x="10626468" y="285659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7" name="Straight Connector 366">
            <a:extLst>
              <a:ext uri="{FF2B5EF4-FFF2-40B4-BE49-F238E27FC236}">
                <a16:creationId xmlns:a16="http://schemas.microsoft.com/office/drawing/2014/main" id="{37A175E1-A953-4D35-BEF1-9E37ED5DD148}"/>
              </a:ext>
            </a:extLst>
          </p:cNvPr>
          <p:cNvCxnSpPr/>
          <p:nvPr/>
        </p:nvCxnSpPr>
        <p:spPr bwMode="auto">
          <a:xfrm>
            <a:off x="10657345" y="285659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8" name="Straight Connector 367">
            <a:extLst>
              <a:ext uri="{FF2B5EF4-FFF2-40B4-BE49-F238E27FC236}">
                <a16:creationId xmlns:a16="http://schemas.microsoft.com/office/drawing/2014/main" id="{64B8B0C3-C5C2-43FA-BF75-5FF6083EF3F7}"/>
              </a:ext>
            </a:extLst>
          </p:cNvPr>
          <p:cNvCxnSpPr/>
          <p:nvPr/>
        </p:nvCxnSpPr>
        <p:spPr bwMode="auto">
          <a:xfrm>
            <a:off x="10706376" y="285659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69" name="Straight Connector 368">
            <a:extLst>
              <a:ext uri="{FF2B5EF4-FFF2-40B4-BE49-F238E27FC236}">
                <a16:creationId xmlns:a16="http://schemas.microsoft.com/office/drawing/2014/main" id="{4EE4BDBC-DB35-451B-B8CC-5F39FBC3E7E4}"/>
              </a:ext>
            </a:extLst>
          </p:cNvPr>
          <p:cNvCxnSpPr/>
          <p:nvPr/>
        </p:nvCxnSpPr>
        <p:spPr bwMode="auto">
          <a:xfrm>
            <a:off x="10807718" y="2855661"/>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70" name="Straight Connector 369">
            <a:extLst>
              <a:ext uri="{FF2B5EF4-FFF2-40B4-BE49-F238E27FC236}">
                <a16:creationId xmlns:a16="http://schemas.microsoft.com/office/drawing/2014/main" id="{72C03320-66CF-4BF4-BE6A-B45ADC234A7F}"/>
              </a:ext>
            </a:extLst>
          </p:cNvPr>
          <p:cNvCxnSpPr/>
          <p:nvPr/>
        </p:nvCxnSpPr>
        <p:spPr bwMode="auto">
          <a:xfrm>
            <a:off x="10899105" y="2863318"/>
            <a:ext cx="0" cy="73696"/>
          </a:xfrm>
          <a:prstGeom prst="line">
            <a:avLst/>
          </a:prstGeom>
          <a:noFill/>
          <a:ln w="28575" cap="flat" cmpd="sng" algn="ctr">
            <a:solidFill>
              <a:schemeClr val="accent1"/>
            </a:solidFill>
            <a:prstDash val="solid"/>
            <a:round/>
            <a:headEnd type="none" w="med" len="med"/>
            <a:tailEnd type="none" w="med" len="med"/>
          </a:ln>
          <a:effectLst/>
        </p:spPr>
      </p:cxnSp>
      <p:sp>
        <p:nvSpPr>
          <p:cNvPr id="17" name="Freeform: Shape 16">
            <a:extLst>
              <a:ext uri="{FF2B5EF4-FFF2-40B4-BE49-F238E27FC236}">
                <a16:creationId xmlns:a16="http://schemas.microsoft.com/office/drawing/2014/main" id="{F7E19BE0-C64C-4210-9144-70054E49BC6E}"/>
              </a:ext>
            </a:extLst>
          </p:cNvPr>
          <p:cNvSpPr/>
          <p:nvPr/>
        </p:nvSpPr>
        <p:spPr bwMode="auto">
          <a:xfrm>
            <a:off x="6914132" y="1528927"/>
            <a:ext cx="4116444" cy="1606332"/>
          </a:xfrm>
          <a:custGeom>
            <a:avLst/>
            <a:gdLst>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73768 w 4135233"/>
              <a:gd name="connsiteY62" fmla="*/ 1054881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8443 w 4135233"/>
              <a:gd name="connsiteY62" fmla="*/ 1067652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5888 w 4135233"/>
              <a:gd name="connsiteY62" fmla="*/ 1070206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1769 w 4135233"/>
              <a:gd name="connsiteY62" fmla="*/ 1070206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1769 w 4135233"/>
              <a:gd name="connsiteY62" fmla="*/ 1070206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1769 w 4135233"/>
              <a:gd name="connsiteY62" fmla="*/ 1070206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1769 w 4135233"/>
              <a:gd name="connsiteY62" fmla="*/ 1070206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33205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1769 w 4135233"/>
              <a:gd name="connsiteY62" fmla="*/ 1070206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0 w 4135233"/>
              <a:gd name="connsiteY0" fmla="*/ 0 h 1573381"/>
              <a:gd name="connsiteX1" fmla="*/ 18789 w 4135233"/>
              <a:gd name="connsiteY1" fmla="*/ 33205 h 1573381"/>
              <a:gd name="connsiteX2" fmla="*/ 58746 w 4135233"/>
              <a:gd name="connsiteY2" fmla="*/ 33205 h 1573381"/>
              <a:gd name="connsiteX3" fmla="*/ 58746 w 4135233"/>
              <a:gd name="connsiteY3" fmla="*/ 68963 h 1573381"/>
              <a:gd name="connsiteX4" fmla="*/ 122601 w 4135233"/>
              <a:gd name="connsiteY4" fmla="*/ 68963 h 1573381"/>
              <a:gd name="connsiteX5" fmla="*/ 122601 w 4135233"/>
              <a:gd name="connsiteY5" fmla="*/ 99614 h 1573381"/>
              <a:gd name="connsiteX6" fmla="*/ 176239 w 4135233"/>
              <a:gd name="connsiteY6" fmla="*/ 99614 h 1573381"/>
              <a:gd name="connsiteX7" fmla="*/ 176239 w 4135233"/>
              <a:gd name="connsiteY7" fmla="*/ 122601 h 1573381"/>
              <a:gd name="connsiteX8" fmla="*/ 219660 w 4135233"/>
              <a:gd name="connsiteY8" fmla="*/ 122601 h 1573381"/>
              <a:gd name="connsiteX9" fmla="*/ 219660 w 4135233"/>
              <a:gd name="connsiteY9" fmla="*/ 140481 h 1573381"/>
              <a:gd name="connsiteX10" fmla="*/ 268190 w 4135233"/>
              <a:gd name="connsiteY10" fmla="*/ 140481 h 1573381"/>
              <a:gd name="connsiteX11" fmla="*/ 268190 w 4135233"/>
              <a:gd name="connsiteY11" fmla="*/ 181348 h 1573381"/>
              <a:gd name="connsiteX12" fmla="*/ 301394 w 4135233"/>
              <a:gd name="connsiteY12" fmla="*/ 181348 h 1573381"/>
              <a:gd name="connsiteX13" fmla="*/ 301394 w 4135233"/>
              <a:gd name="connsiteY13" fmla="*/ 211998 h 1573381"/>
              <a:gd name="connsiteX14" fmla="*/ 360140 w 4135233"/>
              <a:gd name="connsiteY14" fmla="*/ 211998 h 1573381"/>
              <a:gd name="connsiteX15" fmla="*/ 360140 w 4135233"/>
              <a:gd name="connsiteY15" fmla="*/ 240094 h 1573381"/>
              <a:gd name="connsiteX16" fmla="*/ 401007 w 4135233"/>
              <a:gd name="connsiteY16" fmla="*/ 240094 h 1573381"/>
              <a:gd name="connsiteX17" fmla="*/ 401007 w 4135233"/>
              <a:gd name="connsiteY17" fmla="*/ 278407 h 1573381"/>
              <a:gd name="connsiteX18" fmla="*/ 480187 w 4135233"/>
              <a:gd name="connsiteY18" fmla="*/ 278407 h 1573381"/>
              <a:gd name="connsiteX19" fmla="*/ 480187 w 4135233"/>
              <a:gd name="connsiteY19" fmla="*/ 298840 h 1573381"/>
              <a:gd name="connsiteX20" fmla="*/ 533825 w 4135233"/>
              <a:gd name="connsiteY20" fmla="*/ 298840 h 1573381"/>
              <a:gd name="connsiteX21" fmla="*/ 533825 w 4135233"/>
              <a:gd name="connsiteY21" fmla="*/ 342262 h 1573381"/>
              <a:gd name="connsiteX22" fmla="*/ 567030 w 4135233"/>
              <a:gd name="connsiteY22" fmla="*/ 342262 h 1573381"/>
              <a:gd name="connsiteX23" fmla="*/ 567030 w 4135233"/>
              <a:gd name="connsiteY23" fmla="*/ 380574 h 1573381"/>
              <a:gd name="connsiteX24" fmla="*/ 613005 w 4135233"/>
              <a:gd name="connsiteY24" fmla="*/ 380574 h 1573381"/>
              <a:gd name="connsiteX25" fmla="*/ 613005 w 4135233"/>
              <a:gd name="connsiteY25" fmla="*/ 418887 h 1573381"/>
              <a:gd name="connsiteX26" fmla="*/ 648764 w 4135233"/>
              <a:gd name="connsiteY26" fmla="*/ 418887 h 1573381"/>
              <a:gd name="connsiteX27" fmla="*/ 648764 w 4135233"/>
              <a:gd name="connsiteY27" fmla="*/ 464863 h 1573381"/>
              <a:gd name="connsiteX28" fmla="*/ 689631 w 4135233"/>
              <a:gd name="connsiteY28" fmla="*/ 464863 h 1573381"/>
              <a:gd name="connsiteX29" fmla="*/ 689631 w 4135233"/>
              <a:gd name="connsiteY29" fmla="*/ 495513 h 1573381"/>
              <a:gd name="connsiteX30" fmla="*/ 727944 w 4135233"/>
              <a:gd name="connsiteY30" fmla="*/ 495513 h 1573381"/>
              <a:gd name="connsiteX31" fmla="*/ 727944 w 4135233"/>
              <a:gd name="connsiteY31" fmla="*/ 541488 h 1573381"/>
              <a:gd name="connsiteX32" fmla="*/ 758594 w 4135233"/>
              <a:gd name="connsiteY32" fmla="*/ 541488 h 1573381"/>
              <a:gd name="connsiteX33" fmla="*/ 758594 w 4135233"/>
              <a:gd name="connsiteY33" fmla="*/ 587464 h 1573381"/>
              <a:gd name="connsiteX34" fmla="*/ 802015 w 4135233"/>
              <a:gd name="connsiteY34" fmla="*/ 587464 h 1573381"/>
              <a:gd name="connsiteX35" fmla="*/ 802015 w 4135233"/>
              <a:gd name="connsiteY35" fmla="*/ 620668 h 1573381"/>
              <a:gd name="connsiteX36" fmla="*/ 827557 w 4135233"/>
              <a:gd name="connsiteY36" fmla="*/ 620668 h 1573381"/>
              <a:gd name="connsiteX37" fmla="*/ 827557 w 4135233"/>
              <a:gd name="connsiteY37" fmla="*/ 635993 h 1573381"/>
              <a:gd name="connsiteX38" fmla="*/ 870978 w 4135233"/>
              <a:gd name="connsiteY38" fmla="*/ 635993 h 1573381"/>
              <a:gd name="connsiteX39" fmla="*/ 870978 w 4135233"/>
              <a:gd name="connsiteY39" fmla="*/ 669198 h 1573381"/>
              <a:gd name="connsiteX40" fmla="*/ 924616 w 4135233"/>
              <a:gd name="connsiteY40" fmla="*/ 669198 h 1573381"/>
              <a:gd name="connsiteX41" fmla="*/ 924616 w 4135233"/>
              <a:gd name="connsiteY41" fmla="*/ 707511 h 1573381"/>
              <a:gd name="connsiteX42" fmla="*/ 968038 w 4135233"/>
              <a:gd name="connsiteY42" fmla="*/ 707511 h 1573381"/>
              <a:gd name="connsiteX43" fmla="*/ 968038 w 4135233"/>
              <a:gd name="connsiteY43" fmla="*/ 738161 h 1573381"/>
              <a:gd name="connsiteX44" fmla="*/ 1024230 w 4135233"/>
              <a:gd name="connsiteY44" fmla="*/ 738161 h 1573381"/>
              <a:gd name="connsiteX45" fmla="*/ 1024230 w 4135233"/>
              <a:gd name="connsiteY45" fmla="*/ 771366 h 1573381"/>
              <a:gd name="connsiteX46" fmla="*/ 1085530 w 4135233"/>
              <a:gd name="connsiteY46" fmla="*/ 771366 h 1573381"/>
              <a:gd name="connsiteX47" fmla="*/ 1085530 w 4135233"/>
              <a:gd name="connsiteY47" fmla="*/ 822449 h 1573381"/>
              <a:gd name="connsiteX48" fmla="*/ 1126397 w 4135233"/>
              <a:gd name="connsiteY48" fmla="*/ 822449 h 1573381"/>
              <a:gd name="connsiteX49" fmla="*/ 1126397 w 4135233"/>
              <a:gd name="connsiteY49" fmla="*/ 865871 h 1573381"/>
              <a:gd name="connsiteX50" fmla="*/ 1195361 w 4135233"/>
              <a:gd name="connsiteY50" fmla="*/ 865871 h 1573381"/>
              <a:gd name="connsiteX51" fmla="*/ 1195361 w 4135233"/>
              <a:gd name="connsiteY51" fmla="*/ 893967 h 1573381"/>
              <a:gd name="connsiteX52" fmla="*/ 1254107 w 4135233"/>
              <a:gd name="connsiteY52" fmla="*/ 893967 h 1573381"/>
              <a:gd name="connsiteX53" fmla="*/ 1254107 w 4135233"/>
              <a:gd name="connsiteY53" fmla="*/ 927171 h 1573381"/>
              <a:gd name="connsiteX54" fmla="*/ 1302637 w 4135233"/>
              <a:gd name="connsiteY54" fmla="*/ 927171 h 1573381"/>
              <a:gd name="connsiteX55" fmla="*/ 1302637 w 4135233"/>
              <a:gd name="connsiteY55" fmla="*/ 957821 h 1573381"/>
              <a:gd name="connsiteX56" fmla="*/ 1348612 w 4135233"/>
              <a:gd name="connsiteY56" fmla="*/ 957821 h 1573381"/>
              <a:gd name="connsiteX57" fmla="*/ 1348612 w 4135233"/>
              <a:gd name="connsiteY57" fmla="*/ 996134 h 1573381"/>
              <a:gd name="connsiteX58" fmla="*/ 1409913 w 4135233"/>
              <a:gd name="connsiteY58" fmla="*/ 996134 h 1573381"/>
              <a:gd name="connsiteX59" fmla="*/ 1409913 w 4135233"/>
              <a:gd name="connsiteY59" fmla="*/ 1031893 h 1573381"/>
              <a:gd name="connsiteX60" fmla="*/ 1450780 w 4135233"/>
              <a:gd name="connsiteY60" fmla="*/ 1031893 h 1573381"/>
              <a:gd name="connsiteX61" fmla="*/ 1450780 w 4135233"/>
              <a:gd name="connsiteY61" fmla="*/ 1031893 h 1573381"/>
              <a:gd name="connsiteX62" fmla="*/ 1451769 w 4135233"/>
              <a:gd name="connsiteY62" fmla="*/ 1070206 h 1573381"/>
              <a:gd name="connsiteX63" fmla="*/ 1491647 w 4135233"/>
              <a:gd name="connsiteY63" fmla="*/ 1072760 h 1573381"/>
              <a:gd name="connsiteX64" fmla="*/ 1545285 w 4135233"/>
              <a:gd name="connsiteY64" fmla="*/ 1072760 h 1573381"/>
              <a:gd name="connsiteX65" fmla="*/ 1545285 w 4135233"/>
              <a:gd name="connsiteY65" fmla="*/ 1090639 h 1573381"/>
              <a:gd name="connsiteX66" fmla="*/ 1614248 w 4135233"/>
              <a:gd name="connsiteY66" fmla="*/ 1090639 h 1573381"/>
              <a:gd name="connsiteX67" fmla="*/ 1614248 w 4135233"/>
              <a:gd name="connsiteY67" fmla="*/ 1100856 h 1573381"/>
              <a:gd name="connsiteX68" fmla="*/ 1670440 w 4135233"/>
              <a:gd name="connsiteY68" fmla="*/ 1100856 h 1573381"/>
              <a:gd name="connsiteX69" fmla="*/ 1670440 w 4135233"/>
              <a:gd name="connsiteY69" fmla="*/ 1159602 h 1573381"/>
              <a:gd name="connsiteX70" fmla="*/ 1775162 w 4135233"/>
              <a:gd name="connsiteY70" fmla="*/ 1159602 h 1573381"/>
              <a:gd name="connsiteX71" fmla="*/ 1775162 w 4135233"/>
              <a:gd name="connsiteY71" fmla="*/ 1195361 h 1573381"/>
              <a:gd name="connsiteX72" fmla="*/ 1895209 w 4135233"/>
              <a:gd name="connsiteY72" fmla="*/ 1195361 h 1573381"/>
              <a:gd name="connsiteX73" fmla="*/ 1895209 w 4135233"/>
              <a:gd name="connsiteY73" fmla="*/ 1231120 h 1573381"/>
              <a:gd name="connsiteX74" fmla="*/ 1951401 w 4135233"/>
              <a:gd name="connsiteY74" fmla="*/ 1231120 h 1573381"/>
              <a:gd name="connsiteX75" fmla="*/ 1951401 w 4135233"/>
              <a:gd name="connsiteY75" fmla="*/ 1254107 h 1573381"/>
              <a:gd name="connsiteX76" fmla="*/ 2005039 w 4135233"/>
              <a:gd name="connsiteY76" fmla="*/ 1254107 h 1573381"/>
              <a:gd name="connsiteX77" fmla="*/ 2005039 w 4135233"/>
              <a:gd name="connsiteY77" fmla="*/ 1279649 h 1573381"/>
              <a:gd name="connsiteX78" fmla="*/ 2058677 w 4135233"/>
              <a:gd name="connsiteY78" fmla="*/ 1279649 h 1573381"/>
              <a:gd name="connsiteX79" fmla="*/ 2058677 w 4135233"/>
              <a:gd name="connsiteY79" fmla="*/ 1315408 h 1573381"/>
              <a:gd name="connsiteX80" fmla="*/ 2153182 w 4135233"/>
              <a:gd name="connsiteY80" fmla="*/ 1315408 h 1573381"/>
              <a:gd name="connsiteX81" fmla="*/ 2153182 w 4135233"/>
              <a:gd name="connsiteY81" fmla="*/ 1338396 h 1573381"/>
              <a:gd name="connsiteX82" fmla="*/ 2227253 w 4135233"/>
              <a:gd name="connsiteY82" fmla="*/ 1338396 h 1573381"/>
              <a:gd name="connsiteX83" fmla="*/ 2227253 w 4135233"/>
              <a:gd name="connsiteY83" fmla="*/ 1363938 h 1573381"/>
              <a:gd name="connsiteX84" fmla="*/ 2303879 w 4135233"/>
              <a:gd name="connsiteY84" fmla="*/ 1363938 h 1573381"/>
              <a:gd name="connsiteX85" fmla="*/ 2303879 w 4135233"/>
              <a:gd name="connsiteY85" fmla="*/ 1394588 h 1573381"/>
              <a:gd name="connsiteX86" fmla="*/ 2439251 w 4135233"/>
              <a:gd name="connsiteY86" fmla="*/ 1394588 h 1573381"/>
              <a:gd name="connsiteX87" fmla="*/ 2439251 w 4135233"/>
              <a:gd name="connsiteY87" fmla="*/ 1402250 h 1573381"/>
              <a:gd name="connsiteX88" fmla="*/ 2508214 w 4135233"/>
              <a:gd name="connsiteY88" fmla="*/ 1402250 h 1573381"/>
              <a:gd name="connsiteX89" fmla="*/ 2508214 w 4135233"/>
              <a:gd name="connsiteY89" fmla="*/ 1422684 h 1573381"/>
              <a:gd name="connsiteX90" fmla="*/ 2702333 w 4135233"/>
              <a:gd name="connsiteY90" fmla="*/ 1422684 h 1573381"/>
              <a:gd name="connsiteX91" fmla="*/ 2735537 w 4135233"/>
              <a:gd name="connsiteY91" fmla="*/ 1422684 h 1573381"/>
              <a:gd name="connsiteX92" fmla="*/ 2735537 w 4135233"/>
              <a:gd name="connsiteY92" fmla="*/ 1438009 h 1573381"/>
              <a:gd name="connsiteX93" fmla="*/ 2804500 w 4135233"/>
              <a:gd name="connsiteY93" fmla="*/ 1438009 h 1573381"/>
              <a:gd name="connsiteX94" fmla="*/ 2804500 w 4135233"/>
              <a:gd name="connsiteY94" fmla="*/ 1448226 h 1573381"/>
              <a:gd name="connsiteX95" fmla="*/ 2955197 w 4135233"/>
              <a:gd name="connsiteY95" fmla="*/ 1448226 h 1573381"/>
              <a:gd name="connsiteX96" fmla="*/ 2955197 w 4135233"/>
              <a:gd name="connsiteY96" fmla="*/ 1448226 h 1573381"/>
              <a:gd name="connsiteX97" fmla="*/ 2955197 w 4135233"/>
              <a:gd name="connsiteY97" fmla="*/ 1468659 h 1573381"/>
              <a:gd name="connsiteX98" fmla="*/ 3103340 w 4135233"/>
              <a:gd name="connsiteY98" fmla="*/ 1468659 h 1573381"/>
              <a:gd name="connsiteX99" fmla="*/ 3103340 w 4135233"/>
              <a:gd name="connsiteY99" fmla="*/ 1496755 h 1573381"/>
              <a:gd name="connsiteX100" fmla="*/ 3159533 w 4135233"/>
              <a:gd name="connsiteY100" fmla="*/ 1496755 h 1573381"/>
              <a:gd name="connsiteX101" fmla="*/ 3159533 w 4135233"/>
              <a:gd name="connsiteY101" fmla="*/ 1550393 h 1573381"/>
              <a:gd name="connsiteX102" fmla="*/ 3238713 w 4135233"/>
              <a:gd name="connsiteY102" fmla="*/ 1550393 h 1573381"/>
              <a:gd name="connsiteX103" fmla="*/ 3238713 w 4135233"/>
              <a:gd name="connsiteY103" fmla="*/ 1573381 h 1573381"/>
              <a:gd name="connsiteX104" fmla="*/ 4135233 w 4135233"/>
              <a:gd name="connsiteY104" fmla="*/ 1573381 h 1573381"/>
              <a:gd name="connsiteX0" fmla="*/ 7984 w 4116444"/>
              <a:gd name="connsiteY0" fmla="*/ 0 h 1610451"/>
              <a:gd name="connsiteX1" fmla="*/ 0 w 4116444"/>
              <a:gd name="connsiteY1" fmla="*/ 70275 h 1610451"/>
              <a:gd name="connsiteX2" fmla="*/ 39957 w 4116444"/>
              <a:gd name="connsiteY2" fmla="*/ 70275 h 1610451"/>
              <a:gd name="connsiteX3" fmla="*/ 39957 w 4116444"/>
              <a:gd name="connsiteY3" fmla="*/ 106033 h 1610451"/>
              <a:gd name="connsiteX4" fmla="*/ 103812 w 4116444"/>
              <a:gd name="connsiteY4" fmla="*/ 106033 h 1610451"/>
              <a:gd name="connsiteX5" fmla="*/ 103812 w 4116444"/>
              <a:gd name="connsiteY5" fmla="*/ 136684 h 1610451"/>
              <a:gd name="connsiteX6" fmla="*/ 157450 w 4116444"/>
              <a:gd name="connsiteY6" fmla="*/ 136684 h 1610451"/>
              <a:gd name="connsiteX7" fmla="*/ 157450 w 4116444"/>
              <a:gd name="connsiteY7" fmla="*/ 159671 h 1610451"/>
              <a:gd name="connsiteX8" fmla="*/ 200871 w 4116444"/>
              <a:gd name="connsiteY8" fmla="*/ 159671 h 1610451"/>
              <a:gd name="connsiteX9" fmla="*/ 200871 w 4116444"/>
              <a:gd name="connsiteY9" fmla="*/ 177551 h 1610451"/>
              <a:gd name="connsiteX10" fmla="*/ 249401 w 4116444"/>
              <a:gd name="connsiteY10" fmla="*/ 177551 h 1610451"/>
              <a:gd name="connsiteX11" fmla="*/ 249401 w 4116444"/>
              <a:gd name="connsiteY11" fmla="*/ 218418 h 1610451"/>
              <a:gd name="connsiteX12" fmla="*/ 282605 w 4116444"/>
              <a:gd name="connsiteY12" fmla="*/ 218418 h 1610451"/>
              <a:gd name="connsiteX13" fmla="*/ 282605 w 4116444"/>
              <a:gd name="connsiteY13" fmla="*/ 249068 h 1610451"/>
              <a:gd name="connsiteX14" fmla="*/ 341351 w 4116444"/>
              <a:gd name="connsiteY14" fmla="*/ 249068 h 1610451"/>
              <a:gd name="connsiteX15" fmla="*/ 341351 w 4116444"/>
              <a:gd name="connsiteY15" fmla="*/ 277164 h 1610451"/>
              <a:gd name="connsiteX16" fmla="*/ 382218 w 4116444"/>
              <a:gd name="connsiteY16" fmla="*/ 277164 h 1610451"/>
              <a:gd name="connsiteX17" fmla="*/ 382218 w 4116444"/>
              <a:gd name="connsiteY17" fmla="*/ 315477 h 1610451"/>
              <a:gd name="connsiteX18" fmla="*/ 461398 w 4116444"/>
              <a:gd name="connsiteY18" fmla="*/ 315477 h 1610451"/>
              <a:gd name="connsiteX19" fmla="*/ 461398 w 4116444"/>
              <a:gd name="connsiteY19" fmla="*/ 335910 h 1610451"/>
              <a:gd name="connsiteX20" fmla="*/ 515036 w 4116444"/>
              <a:gd name="connsiteY20" fmla="*/ 335910 h 1610451"/>
              <a:gd name="connsiteX21" fmla="*/ 515036 w 4116444"/>
              <a:gd name="connsiteY21" fmla="*/ 379332 h 1610451"/>
              <a:gd name="connsiteX22" fmla="*/ 548241 w 4116444"/>
              <a:gd name="connsiteY22" fmla="*/ 379332 h 1610451"/>
              <a:gd name="connsiteX23" fmla="*/ 548241 w 4116444"/>
              <a:gd name="connsiteY23" fmla="*/ 417644 h 1610451"/>
              <a:gd name="connsiteX24" fmla="*/ 594216 w 4116444"/>
              <a:gd name="connsiteY24" fmla="*/ 417644 h 1610451"/>
              <a:gd name="connsiteX25" fmla="*/ 594216 w 4116444"/>
              <a:gd name="connsiteY25" fmla="*/ 455957 h 1610451"/>
              <a:gd name="connsiteX26" fmla="*/ 629975 w 4116444"/>
              <a:gd name="connsiteY26" fmla="*/ 455957 h 1610451"/>
              <a:gd name="connsiteX27" fmla="*/ 629975 w 4116444"/>
              <a:gd name="connsiteY27" fmla="*/ 501933 h 1610451"/>
              <a:gd name="connsiteX28" fmla="*/ 670842 w 4116444"/>
              <a:gd name="connsiteY28" fmla="*/ 501933 h 1610451"/>
              <a:gd name="connsiteX29" fmla="*/ 670842 w 4116444"/>
              <a:gd name="connsiteY29" fmla="*/ 532583 h 1610451"/>
              <a:gd name="connsiteX30" fmla="*/ 709155 w 4116444"/>
              <a:gd name="connsiteY30" fmla="*/ 532583 h 1610451"/>
              <a:gd name="connsiteX31" fmla="*/ 709155 w 4116444"/>
              <a:gd name="connsiteY31" fmla="*/ 578558 h 1610451"/>
              <a:gd name="connsiteX32" fmla="*/ 739805 w 4116444"/>
              <a:gd name="connsiteY32" fmla="*/ 578558 h 1610451"/>
              <a:gd name="connsiteX33" fmla="*/ 739805 w 4116444"/>
              <a:gd name="connsiteY33" fmla="*/ 624534 h 1610451"/>
              <a:gd name="connsiteX34" fmla="*/ 783226 w 4116444"/>
              <a:gd name="connsiteY34" fmla="*/ 624534 h 1610451"/>
              <a:gd name="connsiteX35" fmla="*/ 783226 w 4116444"/>
              <a:gd name="connsiteY35" fmla="*/ 657738 h 1610451"/>
              <a:gd name="connsiteX36" fmla="*/ 808768 w 4116444"/>
              <a:gd name="connsiteY36" fmla="*/ 657738 h 1610451"/>
              <a:gd name="connsiteX37" fmla="*/ 808768 w 4116444"/>
              <a:gd name="connsiteY37" fmla="*/ 673063 h 1610451"/>
              <a:gd name="connsiteX38" fmla="*/ 852189 w 4116444"/>
              <a:gd name="connsiteY38" fmla="*/ 673063 h 1610451"/>
              <a:gd name="connsiteX39" fmla="*/ 852189 w 4116444"/>
              <a:gd name="connsiteY39" fmla="*/ 706268 h 1610451"/>
              <a:gd name="connsiteX40" fmla="*/ 905827 w 4116444"/>
              <a:gd name="connsiteY40" fmla="*/ 706268 h 1610451"/>
              <a:gd name="connsiteX41" fmla="*/ 905827 w 4116444"/>
              <a:gd name="connsiteY41" fmla="*/ 744581 h 1610451"/>
              <a:gd name="connsiteX42" fmla="*/ 949249 w 4116444"/>
              <a:gd name="connsiteY42" fmla="*/ 744581 h 1610451"/>
              <a:gd name="connsiteX43" fmla="*/ 949249 w 4116444"/>
              <a:gd name="connsiteY43" fmla="*/ 775231 h 1610451"/>
              <a:gd name="connsiteX44" fmla="*/ 1005441 w 4116444"/>
              <a:gd name="connsiteY44" fmla="*/ 775231 h 1610451"/>
              <a:gd name="connsiteX45" fmla="*/ 1005441 w 4116444"/>
              <a:gd name="connsiteY45" fmla="*/ 808436 h 1610451"/>
              <a:gd name="connsiteX46" fmla="*/ 1066741 w 4116444"/>
              <a:gd name="connsiteY46" fmla="*/ 808436 h 1610451"/>
              <a:gd name="connsiteX47" fmla="*/ 1066741 w 4116444"/>
              <a:gd name="connsiteY47" fmla="*/ 859519 h 1610451"/>
              <a:gd name="connsiteX48" fmla="*/ 1107608 w 4116444"/>
              <a:gd name="connsiteY48" fmla="*/ 859519 h 1610451"/>
              <a:gd name="connsiteX49" fmla="*/ 1107608 w 4116444"/>
              <a:gd name="connsiteY49" fmla="*/ 902941 h 1610451"/>
              <a:gd name="connsiteX50" fmla="*/ 1176572 w 4116444"/>
              <a:gd name="connsiteY50" fmla="*/ 902941 h 1610451"/>
              <a:gd name="connsiteX51" fmla="*/ 1176572 w 4116444"/>
              <a:gd name="connsiteY51" fmla="*/ 931037 h 1610451"/>
              <a:gd name="connsiteX52" fmla="*/ 1235318 w 4116444"/>
              <a:gd name="connsiteY52" fmla="*/ 931037 h 1610451"/>
              <a:gd name="connsiteX53" fmla="*/ 1235318 w 4116444"/>
              <a:gd name="connsiteY53" fmla="*/ 964241 h 1610451"/>
              <a:gd name="connsiteX54" fmla="*/ 1283848 w 4116444"/>
              <a:gd name="connsiteY54" fmla="*/ 964241 h 1610451"/>
              <a:gd name="connsiteX55" fmla="*/ 1283848 w 4116444"/>
              <a:gd name="connsiteY55" fmla="*/ 994891 h 1610451"/>
              <a:gd name="connsiteX56" fmla="*/ 1329823 w 4116444"/>
              <a:gd name="connsiteY56" fmla="*/ 994891 h 1610451"/>
              <a:gd name="connsiteX57" fmla="*/ 1329823 w 4116444"/>
              <a:gd name="connsiteY57" fmla="*/ 1033204 h 1610451"/>
              <a:gd name="connsiteX58" fmla="*/ 1391124 w 4116444"/>
              <a:gd name="connsiteY58" fmla="*/ 1033204 h 1610451"/>
              <a:gd name="connsiteX59" fmla="*/ 1391124 w 4116444"/>
              <a:gd name="connsiteY59" fmla="*/ 1068963 h 1610451"/>
              <a:gd name="connsiteX60" fmla="*/ 1431991 w 4116444"/>
              <a:gd name="connsiteY60" fmla="*/ 1068963 h 1610451"/>
              <a:gd name="connsiteX61" fmla="*/ 1431991 w 4116444"/>
              <a:gd name="connsiteY61" fmla="*/ 1068963 h 1610451"/>
              <a:gd name="connsiteX62" fmla="*/ 1432980 w 4116444"/>
              <a:gd name="connsiteY62" fmla="*/ 1107276 h 1610451"/>
              <a:gd name="connsiteX63" fmla="*/ 1472858 w 4116444"/>
              <a:gd name="connsiteY63" fmla="*/ 1109830 h 1610451"/>
              <a:gd name="connsiteX64" fmla="*/ 1526496 w 4116444"/>
              <a:gd name="connsiteY64" fmla="*/ 1109830 h 1610451"/>
              <a:gd name="connsiteX65" fmla="*/ 1526496 w 4116444"/>
              <a:gd name="connsiteY65" fmla="*/ 1127709 h 1610451"/>
              <a:gd name="connsiteX66" fmla="*/ 1595459 w 4116444"/>
              <a:gd name="connsiteY66" fmla="*/ 1127709 h 1610451"/>
              <a:gd name="connsiteX67" fmla="*/ 1595459 w 4116444"/>
              <a:gd name="connsiteY67" fmla="*/ 1137926 h 1610451"/>
              <a:gd name="connsiteX68" fmla="*/ 1651651 w 4116444"/>
              <a:gd name="connsiteY68" fmla="*/ 1137926 h 1610451"/>
              <a:gd name="connsiteX69" fmla="*/ 1651651 w 4116444"/>
              <a:gd name="connsiteY69" fmla="*/ 1196672 h 1610451"/>
              <a:gd name="connsiteX70" fmla="*/ 1756373 w 4116444"/>
              <a:gd name="connsiteY70" fmla="*/ 1196672 h 1610451"/>
              <a:gd name="connsiteX71" fmla="*/ 1756373 w 4116444"/>
              <a:gd name="connsiteY71" fmla="*/ 1232431 h 1610451"/>
              <a:gd name="connsiteX72" fmla="*/ 1876420 w 4116444"/>
              <a:gd name="connsiteY72" fmla="*/ 1232431 h 1610451"/>
              <a:gd name="connsiteX73" fmla="*/ 1876420 w 4116444"/>
              <a:gd name="connsiteY73" fmla="*/ 1268190 h 1610451"/>
              <a:gd name="connsiteX74" fmla="*/ 1932612 w 4116444"/>
              <a:gd name="connsiteY74" fmla="*/ 1268190 h 1610451"/>
              <a:gd name="connsiteX75" fmla="*/ 1932612 w 4116444"/>
              <a:gd name="connsiteY75" fmla="*/ 1291177 h 1610451"/>
              <a:gd name="connsiteX76" fmla="*/ 1986250 w 4116444"/>
              <a:gd name="connsiteY76" fmla="*/ 1291177 h 1610451"/>
              <a:gd name="connsiteX77" fmla="*/ 1986250 w 4116444"/>
              <a:gd name="connsiteY77" fmla="*/ 1316719 h 1610451"/>
              <a:gd name="connsiteX78" fmla="*/ 2039888 w 4116444"/>
              <a:gd name="connsiteY78" fmla="*/ 1316719 h 1610451"/>
              <a:gd name="connsiteX79" fmla="*/ 2039888 w 4116444"/>
              <a:gd name="connsiteY79" fmla="*/ 1352478 h 1610451"/>
              <a:gd name="connsiteX80" fmla="*/ 2134393 w 4116444"/>
              <a:gd name="connsiteY80" fmla="*/ 1352478 h 1610451"/>
              <a:gd name="connsiteX81" fmla="*/ 2134393 w 4116444"/>
              <a:gd name="connsiteY81" fmla="*/ 1375466 h 1610451"/>
              <a:gd name="connsiteX82" fmla="*/ 2208464 w 4116444"/>
              <a:gd name="connsiteY82" fmla="*/ 1375466 h 1610451"/>
              <a:gd name="connsiteX83" fmla="*/ 2208464 w 4116444"/>
              <a:gd name="connsiteY83" fmla="*/ 1401008 h 1610451"/>
              <a:gd name="connsiteX84" fmla="*/ 2285090 w 4116444"/>
              <a:gd name="connsiteY84" fmla="*/ 1401008 h 1610451"/>
              <a:gd name="connsiteX85" fmla="*/ 2285090 w 4116444"/>
              <a:gd name="connsiteY85" fmla="*/ 1431658 h 1610451"/>
              <a:gd name="connsiteX86" fmla="*/ 2420462 w 4116444"/>
              <a:gd name="connsiteY86" fmla="*/ 1431658 h 1610451"/>
              <a:gd name="connsiteX87" fmla="*/ 2420462 w 4116444"/>
              <a:gd name="connsiteY87" fmla="*/ 1439320 h 1610451"/>
              <a:gd name="connsiteX88" fmla="*/ 2489425 w 4116444"/>
              <a:gd name="connsiteY88" fmla="*/ 1439320 h 1610451"/>
              <a:gd name="connsiteX89" fmla="*/ 2489425 w 4116444"/>
              <a:gd name="connsiteY89" fmla="*/ 1459754 h 1610451"/>
              <a:gd name="connsiteX90" fmla="*/ 2683544 w 4116444"/>
              <a:gd name="connsiteY90" fmla="*/ 1459754 h 1610451"/>
              <a:gd name="connsiteX91" fmla="*/ 2716748 w 4116444"/>
              <a:gd name="connsiteY91" fmla="*/ 1459754 h 1610451"/>
              <a:gd name="connsiteX92" fmla="*/ 2716748 w 4116444"/>
              <a:gd name="connsiteY92" fmla="*/ 1475079 h 1610451"/>
              <a:gd name="connsiteX93" fmla="*/ 2785711 w 4116444"/>
              <a:gd name="connsiteY93" fmla="*/ 1475079 h 1610451"/>
              <a:gd name="connsiteX94" fmla="*/ 2785711 w 4116444"/>
              <a:gd name="connsiteY94" fmla="*/ 1485296 h 1610451"/>
              <a:gd name="connsiteX95" fmla="*/ 2936408 w 4116444"/>
              <a:gd name="connsiteY95" fmla="*/ 1485296 h 1610451"/>
              <a:gd name="connsiteX96" fmla="*/ 2936408 w 4116444"/>
              <a:gd name="connsiteY96" fmla="*/ 1485296 h 1610451"/>
              <a:gd name="connsiteX97" fmla="*/ 2936408 w 4116444"/>
              <a:gd name="connsiteY97" fmla="*/ 1505729 h 1610451"/>
              <a:gd name="connsiteX98" fmla="*/ 3084551 w 4116444"/>
              <a:gd name="connsiteY98" fmla="*/ 1505729 h 1610451"/>
              <a:gd name="connsiteX99" fmla="*/ 3084551 w 4116444"/>
              <a:gd name="connsiteY99" fmla="*/ 1533825 h 1610451"/>
              <a:gd name="connsiteX100" fmla="*/ 3140744 w 4116444"/>
              <a:gd name="connsiteY100" fmla="*/ 1533825 h 1610451"/>
              <a:gd name="connsiteX101" fmla="*/ 3140744 w 4116444"/>
              <a:gd name="connsiteY101" fmla="*/ 1587463 h 1610451"/>
              <a:gd name="connsiteX102" fmla="*/ 3219924 w 4116444"/>
              <a:gd name="connsiteY102" fmla="*/ 1587463 h 1610451"/>
              <a:gd name="connsiteX103" fmla="*/ 3219924 w 4116444"/>
              <a:gd name="connsiteY103" fmla="*/ 1610451 h 1610451"/>
              <a:gd name="connsiteX104" fmla="*/ 4116444 w 4116444"/>
              <a:gd name="connsiteY104" fmla="*/ 1610451 h 1610451"/>
              <a:gd name="connsiteX0" fmla="*/ 1806 w 4116444"/>
              <a:gd name="connsiteY0" fmla="*/ 0 h 1606332"/>
              <a:gd name="connsiteX1" fmla="*/ 0 w 4116444"/>
              <a:gd name="connsiteY1" fmla="*/ 66156 h 1606332"/>
              <a:gd name="connsiteX2" fmla="*/ 39957 w 4116444"/>
              <a:gd name="connsiteY2" fmla="*/ 66156 h 1606332"/>
              <a:gd name="connsiteX3" fmla="*/ 39957 w 4116444"/>
              <a:gd name="connsiteY3" fmla="*/ 101914 h 1606332"/>
              <a:gd name="connsiteX4" fmla="*/ 103812 w 4116444"/>
              <a:gd name="connsiteY4" fmla="*/ 101914 h 1606332"/>
              <a:gd name="connsiteX5" fmla="*/ 103812 w 4116444"/>
              <a:gd name="connsiteY5" fmla="*/ 132565 h 1606332"/>
              <a:gd name="connsiteX6" fmla="*/ 157450 w 4116444"/>
              <a:gd name="connsiteY6" fmla="*/ 132565 h 1606332"/>
              <a:gd name="connsiteX7" fmla="*/ 157450 w 4116444"/>
              <a:gd name="connsiteY7" fmla="*/ 155552 h 1606332"/>
              <a:gd name="connsiteX8" fmla="*/ 200871 w 4116444"/>
              <a:gd name="connsiteY8" fmla="*/ 155552 h 1606332"/>
              <a:gd name="connsiteX9" fmla="*/ 200871 w 4116444"/>
              <a:gd name="connsiteY9" fmla="*/ 173432 h 1606332"/>
              <a:gd name="connsiteX10" fmla="*/ 249401 w 4116444"/>
              <a:gd name="connsiteY10" fmla="*/ 173432 h 1606332"/>
              <a:gd name="connsiteX11" fmla="*/ 249401 w 4116444"/>
              <a:gd name="connsiteY11" fmla="*/ 214299 h 1606332"/>
              <a:gd name="connsiteX12" fmla="*/ 282605 w 4116444"/>
              <a:gd name="connsiteY12" fmla="*/ 214299 h 1606332"/>
              <a:gd name="connsiteX13" fmla="*/ 282605 w 4116444"/>
              <a:gd name="connsiteY13" fmla="*/ 244949 h 1606332"/>
              <a:gd name="connsiteX14" fmla="*/ 341351 w 4116444"/>
              <a:gd name="connsiteY14" fmla="*/ 244949 h 1606332"/>
              <a:gd name="connsiteX15" fmla="*/ 341351 w 4116444"/>
              <a:gd name="connsiteY15" fmla="*/ 273045 h 1606332"/>
              <a:gd name="connsiteX16" fmla="*/ 382218 w 4116444"/>
              <a:gd name="connsiteY16" fmla="*/ 273045 h 1606332"/>
              <a:gd name="connsiteX17" fmla="*/ 382218 w 4116444"/>
              <a:gd name="connsiteY17" fmla="*/ 311358 h 1606332"/>
              <a:gd name="connsiteX18" fmla="*/ 461398 w 4116444"/>
              <a:gd name="connsiteY18" fmla="*/ 311358 h 1606332"/>
              <a:gd name="connsiteX19" fmla="*/ 461398 w 4116444"/>
              <a:gd name="connsiteY19" fmla="*/ 331791 h 1606332"/>
              <a:gd name="connsiteX20" fmla="*/ 515036 w 4116444"/>
              <a:gd name="connsiteY20" fmla="*/ 331791 h 1606332"/>
              <a:gd name="connsiteX21" fmla="*/ 515036 w 4116444"/>
              <a:gd name="connsiteY21" fmla="*/ 375213 h 1606332"/>
              <a:gd name="connsiteX22" fmla="*/ 548241 w 4116444"/>
              <a:gd name="connsiteY22" fmla="*/ 375213 h 1606332"/>
              <a:gd name="connsiteX23" fmla="*/ 548241 w 4116444"/>
              <a:gd name="connsiteY23" fmla="*/ 413525 h 1606332"/>
              <a:gd name="connsiteX24" fmla="*/ 594216 w 4116444"/>
              <a:gd name="connsiteY24" fmla="*/ 413525 h 1606332"/>
              <a:gd name="connsiteX25" fmla="*/ 594216 w 4116444"/>
              <a:gd name="connsiteY25" fmla="*/ 451838 h 1606332"/>
              <a:gd name="connsiteX26" fmla="*/ 629975 w 4116444"/>
              <a:gd name="connsiteY26" fmla="*/ 451838 h 1606332"/>
              <a:gd name="connsiteX27" fmla="*/ 629975 w 4116444"/>
              <a:gd name="connsiteY27" fmla="*/ 497814 h 1606332"/>
              <a:gd name="connsiteX28" fmla="*/ 670842 w 4116444"/>
              <a:gd name="connsiteY28" fmla="*/ 497814 h 1606332"/>
              <a:gd name="connsiteX29" fmla="*/ 670842 w 4116444"/>
              <a:gd name="connsiteY29" fmla="*/ 528464 h 1606332"/>
              <a:gd name="connsiteX30" fmla="*/ 709155 w 4116444"/>
              <a:gd name="connsiteY30" fmla="*/ 528464 h 1606332"/>
              <a:gd name="connsiteX31" fmla="*/ 709155 w 4116444"/>
              <a:gd name="connsiteY31" fmla="*/ 574439 h 1606332"/>
              <a:gd name="connsiteX32" fmla="*/ 739805 w 4116444"/>
              <a:gd name="connsiteY32" fmla="*/ 574439 h 1606332"/>
              <a:gd name="connsiteX33" fmla="*/ 739805 w 4116444"/>
              <a:gd name="connsiteY33" fmla="*/ 620415 h 1606332"/>
              <a:gd name="connsiteX34" fmla="*/ 783226 w 4116444"/>
              <a:gd name="connsiteY34" fmla="*/ 620415 h 1606332"/>
              <a:gd name="connsiteX35" fmla="*/ 783226 w 4116444"/>
              <a:gd name="connsiteY35" fmla="*/ 653619 h 1606332"/>
              <a:gd name="connsiteX36" fmla="*/ 808768 w 4116444"/>
              <a:gd name="connsiteY36" fmla="*/ 653619 h 1606332"/>
              <a:gd name="connsiteX37" fmla="*/ 808768 w 4116444"/>
              <a:gd name="connsiteY37" fmla="*/ 668944 h 1606332"/>
              <a:gd name="connsiteX38" fmla="*/ 852189 w 4116444"/>
              <a:gd name="connsiteY38" fmla="*/ 668944 h 1606332"/>
              <a:gd name="connsiteX39" fmla="*/ 852189 w 4116444"/>
              <a:gd name="connsiteY39" fmla="*/ 702149 h 1606332"/>
              <a:gd name="connsiteX40" fmla="*/ 905827 w 4116444"/>
              <a:gd name="connsiteY40" fmla="*/ 702149 h 1606332"/>
              <a:gd name="connsiteX41" fmla="*/ 905827 w 4116444"/>
              <a:gd name="connsiteY41" fmla="*/ 740462 h 1606332"/>
              <a:gd name="connsiteX42" fmla="*/ 949249 w 4116444"/>
              <a:gd name="connsiteY42" fmla="*/ 740462 h 1606332"/>
              <a:gd name="connsiteX43" fmla="*/ 949249 w 4116444"/>
              <a:gd name="connsiteY43" fmla="*/ 771112 h 1606332"/>
              <a:gd name="connsiteX44" fmla="*/ 1005441 w 4116444"/>
              <a:gd name="connsiteY44" fmla="*/ 771112 h 1606332"/>
              <a:gd name="connsiteX45" fmla="*/ 1005441 w 4116444"/>
              <a:gd name="connsiteY45" fmla="*/ 804317 h 1606332"/>
              <a:gd name="connsiteX46" fmla="*/ 1066741 w 4116444"/>
              <a:gd name="connsiteY46" fmla="*/ 804317 h 1606332"/>
              <a:gd name="connsiteX47" fmla="*/ 1066741 w 4116444"/>
              <a:gd name="connsiteY47" fmla="*/ 855400 h 1606332"/>
              <a:gd name="connsiteX48" fmla="*/ 1107608 w 4116444"/>
              <a:gd name="connsiteY48" fmla="*/ 855400 h 1606332"/>
              <a:gd name="connsiteX49" fmla="*/ 1107608 w 4116444"/>
              <a:gd name="connsiteY49" fmla="*/ 898822 h 1606332"/>
              <a:gd name="connsiteX50" fmla="*/ 1176572 w 4116444"/>
              <a:gd name="connsiteY50" fmla="*/ 898822 h 1606332"/>
              <a:gd name="connsiteX51" fmla="*/ 1176572 w 4116444"/>
              <a:gd name="connsiteY51" fmla="*/ 926918 h 1606332"/>
              <a:gd name="connsiteX52" fmla="*/ 1235318 w 4116444"/>
              <a:gd name="connsiteY52" fmla="*/ 926918 h 1606332"/>
              <a:gd name="connsiteX53" fmla="*/ 1235318 w 4116444"/>
              <a:gd name="connsiteY53" fmla="*/ 960122 h 1606332"/>
              <a:gd name="connsiteX54" fmla="*/ 1283848 w 4116444"/>
              <a:gd name="connsiteY54" fmla="*/ 960122 h 1606332"/>
              <a:gd name="connsiteX55" fmla="*/ 1283848 w 4116444"/>
              <a:gd name="connsiteY55" fmla="*/ 990772 h 1606332"/>
              <a:gd name="connsiteX56" fmla="*/ 1329823 w 4116444"/>
              <a:gd name="connsiteY56" fmla="*/ 990772 h 1606332"/>
              <a:gd name="connsiteX57" fmla="*/ 1329823 w 4116444"/>
              <a:gd name="connsiteY57" fmla="*/ 1029085 h 1606332"/>
              <a:gd name="connsiteX58" fmla="*/ 1391124 w 4116444"/>
              <a:gd name="connsiteY58" fmla="*/ 1029085 h 1606332"/>
              <a:gd name="connsiteX59" fmla="*/ 1391124 w 4116444"/>
              <a:gd name="connsiteY59" fmla="*/ 1064844 h 1606332"/>
              <a:gd name="connsiteX60" fmla="*/ 1431991 w 4116444"/>
              <a:gd name="connsiteY60" fmla="*/ 1064844 h 1606332"/>
              <a:gd name="connsiteX61" fmla="*/ 1431991 w 4116444"/>
              <a:gd name="connsiteY61" fmla="*/ 1064844 h 1606332"/>
              <a:gd name="connsiteX62" fmla="*/ 1432980 w 4116444"/>
              <a:gd name="connsiteY62" fmla="*/ 1103157 h 1606332"/>
              <a:gd name="connsiteX63" fmla="*/ 1472858 w 4116444"/>
              <a:gd name="connsiteY63" fmla="*/ 1105711 h 1606332"/>
              <a:gd name="connsiteX64" fmla="*/ 1526496 w 4116444"/>
              <a:gd name="connsiteY64" fmla="*/ 1105711 h 1606332"/>
              <a:gd name="connsiteX65" fmla="*/ 1526496 w 4116444"/>
              <a:gd name="connsiteY65" fmla="*/ 1123590 h 1606332"/>
              <a:gd name="connsiteX66" fmla="*/ 1595459 w 4116444"/>
              <a:gd name="connsiteY66" fmla="*/ 1123590 h 1606332"/>
              <a:gd name="connsiteX67" fmla="*/ 1595459 w 4116444"/>
              <a:gd name="connsiteY67" fmla="*/ 1133807 h 1606332"/>
              <a:gd name="connsiteX68" fmla="*/ 1651651 w 4116444"/>
              <a:gd name="connsiteY68" fmla="*/ 1133807 h 1606332"/>
              <a:gd name="connsiteX69" fmla="*/ 1651651 w 4116444"/>
              <a:gd name="connsiteY69" fmla="*/ 1192553 h 1606332"/>
              <a:gd name="connsiteX70" fmla="*/ 1756373 w 4116444"/>
              <a:gd name="connsiteY70" fmla="*/ 1192553 h 1606332"/>
              <a:gd name="connsiteX71" fmla="*/ 1756373 w 4116444"/>
              <a:gd name="connsiteY71" fmla="*/ 1228312 h 1606332"/>
              <a:gd name="connsiteX72" fmla="*/ 1876420 w 4116444"/>
              <a:gd name="connsiteY72" fmla="*/ 1228312 h 1606332"/>
              <a:gd name="connsiteX73" fmla="*/ 1876420 w 4116444"/>
              <a:gd name="connsiteY73" fmla="*/ 1264071 h 1606332"/>
              <a:gd name="connsiteX74" fmla="*/ 1932612 w 4116444"/>
              <a:gd name="connsiteY74" fmla="*/ 1264071 h 1606332"/>
              <a:gd name="connsiteX75" fmla="*/ 1932612 w 4116444"/>
              <a:gd name="connsiteY75" fmla="*/ 1287058 h 1606332"/>
              <a:gd name="connsiteX76" fmla="*/ 1986250 w 4116444"/>
              <a:gd name="connsiteY76" fmla="*/ 1287058 h 1606332"/>
              <a:gd name="connsiteX77" fmla="*/ 1986250 w 4116444"/>
              <a:gd name="connsiteY77" fmla="*/ 1312600 h 1606332"/>
              <a:gd name="connsiteX78" fmla="*/ 2039888 w 4116444"/>
              <a:gd name="connsiteY78" fmla="*/ 1312600 h 1606332"/>
              <a:gd name="connsiteX79" fmla="*/ 2039888 w 4116444"/>
              <a:gd name="connsiteY79" fmla="*/ 1348359 h 1606332"/>
              <a:gd name="connsiteX80" fmla="*/ 2134393 w 4116444"/>
              <a:gd name="connsiteY80" fmla="*/ 1348359 h 1606332"/>
              <a:gd name="connsiteX81" fmla="*/ 2134393 w 4116444"/>
              <a:gd name="connsiteY81" fmla="*/ 1371347 h 1606332"/>
              <a:gd name="connsiteX82" fmla="*/ 2208464 w 4116444"/>
              <a:gd name="connsiteY82" fmla="*/ 1371347 h 1606332"/>
              <a:gd name="connsiteX83" fmla="*/ 2208464 w 4116444"/>
              <a:gd name="connsiteY83" fmla="*/ 1396889 h 1606332"/>
              <a:gd name="connsiteX84" fmla="*/ 2285090 w 4116444"/>
              <a:gd name="connsiteY84" fmla="*/ 1396889 h 1606332"/>
              <a:gd name="connsiteX85" fmla="*/ 2285090 w 4116444"/>
              <a:gd name="connsiteY85" fmla="*/ 1427539 h 1606332"/>
              <a:gd name="connsiteX86" fmla="*/ 2420462 w 4116444"/>
              <a:gd name="connsiteY86" fmla="*/ 1427539 h 1606332"/>
              <a:gd name="connsiteX87" fmla="*/ 2420462 w 4116444"/>
              <a:gd name="connsiteY87" fmla="*/ 1435201 h 1606332"/>
              <a:gd name="connsiteX88" fmla="*/ 2489425 w 4116444"/>
              <a:gd name="connsiteY88" fmla="*/ 1435201 h 1606332"/>
              <a:gd name="connsiteX89" fmla="*/ 2489425 w 4116444"/>
              <a:gd name="connsiteY89" fmla="*/ 1455635 h 1606332"/>
              <a:gd name="connsiteX90" fmla="*/ 2683544 w 4116444"/>
              <a:gd name="connsiteY90" fmla="*/ 1455635 h 1606332"/>
              <a:gd name="connsiteX91" fmla="*/ 2716748 w 4116444"/>
              <a:gd name="connsiteY91" fmla="*/ 1455635 h 1606332"/>
              <a:gd name="connsiteX92" fmla="*/ 2716748 w 4116444"/>
              <a:gd name="connsiteY92" fmla="*/ 1470960 h 1606332"/>
              <a:gd name="connsiteX93" fmla="*/ 2785711 w 4116444"/>
              <a:gd name="connsiteY93" fmla="*/ 1470960 h 1606332"/>
              <a:gd name="connsiteX94" fmla="*/ 2785711 w 4116444"/>
              <a:gd name="connsiteY94" fmla="*/ 1481177 h 1606332"/>
              <a:gd name="connsiteX95" fmla="*/ 2936408 w 4116444"/>
              <a:gd name="connsiteY95" fmla="*/ 1481177 h 1606332"/>
              <a:gd name="connsiteX96" fmla="*/ 2936408 w 4116444"/>
              <a:gd name="connsiteY96" fmla="*/ 1481177 h 1606332"/>
              <a:gd name="connsiteX97" fmla="*/ 2936408 w 4116444"/>
              <a:gd name="connsiteY97" fmla="*/ 1501610 h 1606332"/>
              <a:gd name="connsiteX98" fmla="*/ 3084551 w 4116444"/>
              <a:gd name="connsiteY98" fmla="*/ 1501610 h 1606332"/>
              <a:gd name="connsiteX99" fmla="*/ 3084551 w 4116444"/>
              <a:gd name="connsiteY99" fmla="*/ 1529706 h 1606332"/>
              <a:gd name="connsiteX100" fmla="*/ 3140744 w 4116444"/>
              <a:gd name="connsiteY100" fmla="*/ 1529706 h 1606332"/>
              <a:gd name="connsiteX101" fmla="*/ 3140744 w 4116444"/>
              <a:gd name="connsiteY101" fmla="*/ 1583344 h 1606332"/>
              <a:gd name="connsiteX102" fmla="*/ 3219924 w 4116444"/>
              <a:gd name="connsiteY102" fmla="*/ 1583344 h 1606332"/>
              <a:gd name="connsiteX103" fmla="*/ 3219924 w 4116444"/>
              <a:gd name="connsiteY103" fmla="*/ 1606332 h 1606332"/>
              <a:gd name="connsiteX104" fmla="*/ 4116444 w 4116444"/>
              <a:gd name="connsiteY104" fmla="*/ 1606332 h 1606332"/>
              <a:gd name="connsiteX0" fmla="*/ 1806 w 4116444"/>
              <a:gd name="connsiteY0" fmla="*/ 0 h 1606332"/>
              <a:gd name="connsiteX1" fmla="*/ 0 w 4116444"/>
              <a:gd name="connsiteY1" fmla="*/ 66156 h 1606332"/>
              <a:gd name="connsiteX2" fmla="*/ 39957 w 4116444"/>
              <a:gd name="connsiteY2" fmla="*/ 66156 h 1606332"/>
              <a:gd name="connsiteX3" fmla="*/ 39957 w 4116444"/>
              <a:gd name="connsiteY3" fmla="*/ 101914 h 1606332"/>
              <a:gd name="connsiteX4" fmla="*/ 103812 w 4116444"/>
              <a:gd name="connsiteY4" fmla="*/ 101914 h 1606332"/>
              <a:gd name="connsiteX5" fmla="*/ 103812 w 4116444"/>
              <a:gd name="connsiteY5" fmla="*/ 132565 h 1606332"/>
              <a:gd name="connsiteX6" fmla="*/ 157450 w 4116444"/>
              <a:gd name="connsiteY6" fmla="*/ 132565 h 1606332"/>
              <a:gd name="connsiteX7" fmla="*/ 157450 w 4116444"/>
              <a:gd name="connsiteY7" fmla="*/ 155552 h 1606332"/>
              <a:gd name="connsiteX8" fmla="*/ 200871 w 4116444"/>
              <a:gd name="connsiteY8" fmla="*/ 155552 h 1606332"/>
              <a:gd name="connsiteX9" fmla="*/ 200871 w 4116444"/>
              <a:gd name="connsiteY9" fmla="*/ 173432 h 1606332"/>
              <a:gd name="connsiteX10" fmla="*/ 249401 w 4116444"/>
              <a:gd name="connsiteY10" fmla="*/ 173432 h 1606332"/>
              <a:gd name="connsiteX11" fmla="*/ 249401 w 4116444"/>
              <a:gd name="connsiteY11" fmla="*/ 214299 h 1606332"/>
              <a:gd name="connsiteX12" fmla="*/ 282605 w 4116444"/>
              <a:gd name="connsiteY12" fmla="*/ 214299 h 1606332"/>
              <a:gd name="connsiteX13" fmla="*/ 282605 w 4116444"/>
              <a:gd name="connsiteY13" fmla="*/ 244949 h 1606332"/>
              <a:gd name="connsiteX14" fmla="*/ 341351 w 4116444"/>
              <a:gd name="connsiteY14" fmla="*/ 244949 h 1606332"/>
              <a:gd name="connsiteX15" fmla="*/ 341351 w 4116444"/>
              <a:gd name="connsiteY15" fmla="*/ 273045 h 1606332"/>
              <a:gd name="connsiteX16" fmla="*/ 382218 w 4116444"/>
              <a:gd name="connsiteY16" fmla="*/ 273045 h 1606332"/>
              <a:gd name="connsiteX17" fmla="*/ 382218 w 4116444"/>
              <a:gd name="connsiteY17" fmla="*/ 311358 h 1606332"/>
              <a:gd name="connsiteX18" fmla="*/ 461398 w 4116444"/>
              <a:gd name="connsiteY18" fmla="*/ 311358 h 1606332"/>
              <a:gd name="connsiteX19" fmla="*/ 461398 w 4116444"/>
              <a:gd name="connsiteY19" fmla="*/ 331791 h 1606332"/>
              <a:gd name="connsiteX20" fmla="*/ 515036 w 4116444"/>
              <a:gd name="connsiteY20" fmla="*/ 331791 h 1606332"/>
              <a:gd name="connsiteX21" fmla="*/ 515036 w 4116444"/>
              <a:gd name="connsiteY21" fmla="*/ 375213 h 1606332"/>
              <a:gd name="connsiteX22" fmla="*/ 548241 w 4116444"/>
              <a:gd name="connsiteY22" fmla="*/ 375213 h 1606332"/>
              <a:gd name="connsiteX23" fmla="*/ 548241 w 4116444"/>
              <a:gd name="connsiteY23" fmla="*/ 413525 h 1606332"/>
              <a:gd name="connsiteX24" fmla="*/ 594216 w 4116444"/>
              <a:gd name="connsiteY24" fmla="*/ 413525 h 1606332"/>
              <a:gd name="connsiteX25" fmla="*/ 594216 w 4116444"/>
              <a:gd name="connsiteY25" fmla="*/ 451838 h 1606332"/>
              <a:gd name="connsiteX26" fmla="*/ 629975 w 4116444"/>
              <a:gd name="connsiteY26" fmla="*/ 451838 h 1606332"/>
              <a:gd name="connsiteX27" fmla="*/ 629975 w 4116444"/>
              <a:gd name="connsiteY27" fmla="*/ 497814 h 1606332"/>
              <a:gd name="connsiteX28" fmla="*/ 670842 w 4116444"/>
              <a:gd name="connsiteY28" fmla="*/ 497814 h 1606332"/>
              <a:gd name="connsiteX29" fmla="*/ 670842 w 4116444"/>
              <a:gd name="connsiteY29" fmla="*/ 528464 h 1606332"/>
              <a:gd name="connsiteX30" fmla="*/ 709155 w 4116444"/>
              <a:gd name="connsiteY30" fmla="*/ 528464 h 1606332"/>
              <a:gd name="connsiteX31" fmla="*/ 709155 w 4116444"/>
              <a:gd name="connsiteY31" fmla="*/ 574439 h 1606332"/>
              <a:gd name="connsiteX32" fmla="*/ 739805 w 4116444"/>
              <a:gd name="connsiteY32" fmla="*/ 574439 h 1606332"/>
              <a:gd name="connsiteX33" fmla="*/ 739805 w 4116444"/>
              <a:gd name="connsiteY33" fmla="*/ 620415 h 1606332"/>
              <a:gd name="connsiteX34" fmla="*/ 783226 w 4116444"/>
              <a:gd name="connsiteY34" fmla="*/ 620415 h 1606332"/>
              <a:gd name="connsiteX35" fmla="*/ 783226 w 4116444"/>
              <a:gd name="connsiteY35" fmla="*/ 653619 h 1606332"/>
              <a:gd name="connsiteX36" fmla="*/ 808768 w 4116444"/>
              <a:gd name="connsiteY36" fmla="*/ 653619 h 1606332"/>
              <a:gd name="connsiteX37" fmla="*/ 808768 w 4116444"/>
              <a:gd name="connsiteY37" fmla="*/ 668944 h 1606332"/>
              <a:gd name="connsiteX38" fmla="*/ 852189 w 4116444"/>
              <a:gd name="connsiteY38" fmla="*/ 668944 h 1606332"/>
              <a:gd name="connsiteX39" fmla="*/ 852189 w 4116444"/>
              <a:gd name="connsiteY39" fmla="*/ 702149 h 1606332"/>
              <a:gd name="connsiteX40" fmla="*/ 905827 w 4116444"/>
              <a:gd name="connsiteY40" fmla="*/ 702149 h 1606332"/>
              <a:gd name="connsiteX41" fmla="*/ 905827 w 4116444"/>
              <a:gd name="connsiteY41" fmla="*/ 740462 h 1606332"/>
              <a:gd name="connsiteX42" fmla="*/ 949249 w 4116444"/>
              <a:gd name="connsiteY42" fmla="*/ 740462 h 1606332"/>
              <a:gd name="connsiteX43" fmla="*/ 949249 w 4116444"/>
              <a:gd name="connsiteY43" fmla="*/ 771112 h 1606332"/>
              <a:gd name="connsiteX44" fmla="*/ 1005441 w 4116444"/>
              <a:gd name="connsiteY44" fmla="*/ 771112 h 1606332"/>
              <a:gd name="connsiteX45" fmla="*/ 1005441 w 4116444"/>
              <a:gd name="connsiteY45" fmla="*/ 804317 h 1606332"/>
              <a:gd name="connsiteX46" fmla="*/ 1066741 w 4116444"/>
              <a:gd name="connsiteY46" fmla="*/ 804317 h 1606332"/>
              <a:gd name="connsiteX47" fmla="*/ 1066741 w 4116444"/>
              <a:gd name="connsiteY47" fmla="*/ 855400 h 1606332"/>
              <a:gd name="connsiteX48" fmla="*/ 1107608 w 4116444"/>
              <a:gd name="connsiteY48" fmla="*/ 855400 h 1606332"/>
              <a:gd name="connsiteX49" fmla="*/ 1107608 w 4116444"/>
              <a:gd name="connsiteY49" fmla="*/ 898822 h 1606332"/>
              <a:gd name="connsiteX50" fmla="*/ 1176572 w 4116444"/>
              <a:gd name="connsiteY50" fmla="*/ 898822 h 1606332"/>
              <a:gd name="connsiteX51" fmla="*/ 1176572 w 4116444"/>
              <a:gd name="connsiteY51" fmla="*/ 926918 h 1606332"/>
              <a:gd name="connsiteX52" fmla="*/ 1235318 w 4116444"/>
              <a:gd name="connsiteY52" fmla="*/ 926918 h 1606332"/>
              <a:gd name="connsiteX53" fmla="*/ 1235318 w 4116444"/>
              <a:gd name="connsiteY53" fmla="*/ 960122 h 1606332"/>
              <a:gd name="connsiteX54" fmla="*/ 1283848 w 4116444"/>
              <a:gd name="connsiteY54" fmla="*/ 960122 h 1606332"/>
              <a:gd name="connsiteX55" fmla="*/ 1283848 w 4116444"/>
              <a:gd name="connsiteY55" fmla="*/ 990772 h 1606332"/>
              <a:gd name="connsiteX56" fmla="*/ 1329823 w 4116444"/>
              <a:gd name="connsiteY56" fmla="*/ 990772 h 1606332"/>
              <a:gd name="connsiteX57" fmla="*/ 1329823 w 4116444"/>
              <a:gd name="connsiteY57" fmla="*/ 1029085 h 1606332"/>
              <a:gd name="connsiteX58" fmla="*/ 1391124 w 4116444"/>
              <a:gd name="connsiteY58" fmla="*/ 1029085 h 1606332"/>
              <a:gd name="connsiteX59" fmla="*/ 1391124 w 4116444"/>
              <a:gd name="connsiteY59" fmla="*/ 1064844 h 1606332"/>
              <a:gd name="connsiteX60" fmla="*/ 1431991 w 4116444"/>
              <a:gd name="connsiteY60" fmla="*/ 1064844 h 1606332"/>
              <a:gd name="connsiteX61" fmla="*/ 1431991 w 4116444"/>
              <a:gd name="connsiteY61" fmla="*/ 1064844 h 1606332"/>
              <a:gd name="connsiteX62" fmla="*/ 1432980 w 4116444"/>
              <a:gd name="connsiteY62" fmla="*/ 1103157 h 1606332"/>
              <a:gd name="connsiteX63" fmla="*/ 1472858 w 4116444"/>
              <a:gd name="connsiteY63" fmla="*/ 1105711 h 1606332"/>
              <a:gd name="connsiteX64" fmla="*/ 1526496 w 4116444"/>
              <a:gd name="connsiteY64" fmla="*/ 1105711 h 1606332"/>
              <a:gd name="connsiteX65" fmla="*/ 1526496 w 4116444"/>
              <a:gd name="connsiteY65" fmla="*/ 1123590 h 1606332"/>
              <a:gd name="connsiteX66" fmla="*/ 1595459 w 4116444"/>
              <a:gd name="connsiteY66" fmla="*/ 1123590 h 1606332"/>
              <a:gd name="connsiteX67" fmla="*/ 1595459 w 4116444"/>
              <a:gd name="connsiteY67" fmla="*/ 1133807 h 1606332"/>
              <a:gd name="connsiteX68" fmla="*/ 1651651 w 4116444"/>
              <a:gd name="connsiteY68" fmla="*/ 1133807 h 1606332"/>
              <a:gd name="connsiteX69" fmla="*/ 1651651 w 4116444"/>
              <a:gd name="connsiteY69" fmla="*/ 1192553 h 1606332"/>
              <a:gd name="connsiteX70" fmla="*/ 1756373 w 4116444"/>
              <a:gd name="connsiteY70" fmla="*/ 1192553 h 1606332"/>
              <a:gd name="connsiteX71" fmla="*/ 1756373 w 4116444"/>
              <a:gd name="connsiteY71" fmla="*/ 1228312 h 1606332"/>
              <a:gd name="connsiteX72" fmla="*/ 1876420 w 4116444"/>
              <a:gd name="connsiteY72" fmla="*/ 1228312 h 1606332"/>
              <a:gd name="connsiteX73" fmla="*/ 1876420 w 4116444"/>
              <a:gd name="connsiteY73" fmla="*/ 1264071 h 1606332"/>
              <a:gd name="connsiteX74" fmla="*/ 1932612 w 4116444"/>
              <a:gd name="connsiteY74" fmla="*/ 1264071 h 1606332"/>
              <a:gd name="connsiteX75" fmla="*/ 1932612 w 4116444"/>
              <a:gd name="connsiteY75" fmla="*/ 1287058 h 1606332"/>
              <a:gd name="connsiteX76" fmla="*/ 1986250 w 4116444"/>
              <a:gd name="connsiteY76" fmla="*/ 1287058 h 1606332"/>
              <a:gd name="connsiteX77" fmla="*/ 1986250 w 4116444"/>
              <a:gd name="connsiteY77" fmla="*/ 1312600 h 1606332"/>
              <a:gd name="connsiteX78" fmla="*/ 2039888 w 4116444"/>
              <a:gd name="connsiteY78" fmla="*/ 1312600 h 1606332"/>
              <a:gd name="connsiteX79" fmla="*/ 2039888 w 4116444"/>
              <a:gd name="connsiteY79" fmla="*/ 1348359 h 1606332"/>
              <a:gd name="connsiteX80" fmla="*/ 2134393 w 4116444"/>
              <a:gd name="connsiteY80" fmla="*/ 1348359 h 1606332"/>
              <a:gd name="connsiteX81" fmla="*/ 2134393 w 4116444"/>
              <a:gd name="connsiteY81" fmla="*/ 1371347 h 1606332"/>
              <a:gd name="connsiteX82" fmla="*/ 2208464 w 4116444"/>
              <a:gd name="connsiteY82" fmla="*/ 1371347 h 1606332"/>
              <a:gd name="connsiteX83" fmla="*/ 2208464 w 4116444"/>
              <a:gd name="connsiteY83" fmla="*/ 1396889 h 1606332"/>
              <a:gd name="connsiteX84" fmla="*/ 2285090 w 4116444"/>
              <a:gd name="connsiteY84" fmla="*/ 1396889 h 1606332"/>
              <a:gd name="connsiteX85" fmla="*/ 2285090 w 4116444"/>
              <a:gd name="connsiteY85" fmla="*/ 1427539 h 1606332"/>
              <a:gd name="connsiteX86" fmla="*/ 2420462 w 4116444"/>
              <a:gd name="connsiteY86" fmla="*/ 1427539 h 1606332"/>
              <a:gd name="connsiteX87" fmla="*/ 2420462 w 4116444"/>
              <a:gd name="connsiteY87" fmla="*/ 1435201 h 1606332"/>
              <a:gd name="connsiteX88" fmla="*/ 2489425 w 4116444"/>
              <a:gd name="connsiteY88" fmla="*/ 1435201 h 1606332"/>
              <a:gd name="connsiteX89" fmla="*/ 2489425 w 4116444"/>
              <a:gd name="connsiteY89" fmla="*/ 1455635 h 1606332"/>
              <a:gd name="connsiteX90" fmla="*/ 2683544 w 4116444"/>
              <a:gd name="connsiteY90" fmla="*/ 1455635 h 1606332"/>
              <a:gd name="connsiteX91" fmla="*/ 2716748 w 4116444"/>
              <a:gd name="connsiteY91" fmla="*/ 1455635 h 1606332"/>
              <a:gd name="connsiteX92" fmla="*/ 2716748 w 4116444"/>
              <a:gd name="connsiteY92" fmla="*/ 1470960 h 1606332"/>
              <a:gd name="connsiteX93" fmla="*/ 2785711 w 4116444"/>
              <a:gd name="connsiteY93" fmla="*/ 1470960 h 1606332"/>
              <a:gd name="connsiteX94" fmla="*/ 2785711 w 4116444"/>
              <a:gd name="connsiteY94" fmla="*/ 1481177 h 1606332"/>
              <a:gd name="connsiteX95" fmla="*/ 2936408 w 4116444"/>
              <a:gd name="connsiteY95" fmla="*/ 1481177 h 1606332"/>
              <a:gd name="connsiteX96" fmla="*/ 2936408 w 4116444"/>
              <a:gd name="connsiteY96" fmla="*/ 1481177 h 1606332"/>
              <a:gd name="connsiteX97" fmla="*/ 2936408 w 4116444"/>
              <a:gd name="connsiteY97" fmla="*/ 1501610 h 1606332"/>
              <a:gd name="connsiteX98" fmla="*/ 3084551 w 4116444"/>
              <a:gd name="connsiteY98" fmla="*/ 1501610 h 1606332"/>
              <a:gd name="connsiteX99" fmla="*/ 3084551 w 4116444"/>
              <a:gd name="connsiteY99" fmla="*/ 1529706 h 1606332"/>
              <a:gd name="connsiteX100" fmla="*/ 3140744 w 4116444"/>
              <a:gd name="connsiteY100" fmla="*/ 1529706 h 1606332"/>
              <a:gd name="connsiteX101" fmla="*/ 3140744 w 4116444"/>
              <a:gd name="connsiteY101" fmla="*/ 1583344 h 1606332"/>
              <a:gd name="connsiteX102" fmla="*/ 3219924 w 4116444"/>
              <a:gd name="connsiteY102" fmla="*/ 1583344 h 1606332"/>
              <a:gd name="connsiteX103" fmla="*/ 3219924 w 4116444"/>
              <a:gd name="connsiteY103" fmla="*/ 1606332 h 1606332"/>
              <a:gd name="connsiteX104" fmla="*/ 4116444 w 4116444"/>
              <a:gd name="connsiteY104" fmla="*/ 1606332 h 160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116444" h="1606332">
                <a:moveTo>
                  <a:pt x="1806" y="0"/>
                </a:moveTo>
                <a:lnTo>
                  <a:pt x="0" y="66156"/>
                </a:lnTo>
                <a:lnTo>
                  <a:pt x="39957" y="66156"/>
                </a:lnTo>
                <a:lnTo>
                  <a:pt x="39957" y="101914"/>
                </a:lnTo>
                <a:lnTo>
                  <a:pt x="103812" y="101914"/>
                </a:lnTo>
                <a:lnTo>
                  <a:pt x="103812" y="132565"/>
                </a:lnTo>
                <a:lnTo>
                  <a:pt x="157450" y="132565"/>
                </a:lnTo>
                <a:lnTo>
                  <a:pt x="157450" y="155552"/>
                </a:lnTo>
                <a:lnTo>
                  <a:pt x="200871" y="155552"/>
                </a:lnTo>
                <a:lnTo>
                  <a:pt x="200871" y="173432"/>
                </a:lnTo>
                <a:lnTo>
                  <a:pt x="249401" y="173432"/>
                </a:lnTo>
                <a:lnTo>
                  <a:pt x="249401" y="214299"/>
                </a:lnTo>
                <a:lnTo>
                  <a:pt x="282605" y="214299"/>
                </a:lnTo>
                <a:lnTo>
                  <a:pt x="282605" y="244949"/>
                </a:lnTo>
                <a:lnTo>
                  <a:pt x="341351" y="244949"/>
                </a:lnTo>
                <a:lnTo>
                  <a:pt x="341351" y="273045"/>
                </a:lnTo>
                <a:lnTo>
                  <a:pt x="382218" y="273045"/>
                </a:lnTo>
                <a:lnTo>
                  <a:pt x="382218" y="311358"/>
                </a:lnTo>
                <a:lnTo>
                  <a:pt x="461398" y="311358"/>
                </a:lnTo>
                <a:lnTo>
                  <a:pt x="461398" y="331791"/>
                </a:lnTo>
                <a:lnTo>
                  <a:pt x="515036" y="331791"/>
                </a:lnTo>
                <a:lnTo>
                  <a:pt x="515036" y="375213"/>
                </a:lnTo>
                <a:lnTo>
                  <a:pt x="548241" y="375213"/>
                </a:lnTo>
                <a:lnTo>
                  <a:pt x="548241" y="413525"/>
                </a:lnTo>
                <a:lnTo>
                  <a:pt x="594216" y="413525"/>
                </a:lnTo>
                <a:lnTo>
                  <a:pt x="594216" y="451838"/>
                </a:lnTo>
                <a:lnTo>
                  <a:pt x="629975" y="451838"/>
                </a:lnTo>
                <a:lnTo>
                  <a:pt x="629975" y="497814"/>
                </a:lnTo>
                <a:lnTo>
                  <a:pt x="670842" y="497814"/>
                </a:lnTo>
                <a:lnTo>
                  <a:pt x="670842" y="528464"/>
                </a:lnTo>
                <a:lnTo>
                  <a:pt x="709155" y="528464"/>
                </a:lnTo>
                <a:lnTo>
                  <a:pt x="709155" y="574439"/>
                </a:lnTo>
                <a:lnTo>
                  <a:pt x="739805" y="574439"/>
                </a:lnTo>
                <a:lnTo>
                  <a:pt x="739805" y="620415"/>
                </a:lnTo>
                <a:lnTo>
                  <a:pt x="783226" y="620415"/>
                </a:lnTo>
                <a:lnTo>
                  <a:pt x="783226" y="653619"/>
                </a:lnTo>
                <a:lnTo>
                  <a:pt x="808768" y="653619"/>
                </a:lnTo>
                <a:lnTo>
                  <a:pt x="808768" y="668944"/>
                </a:lnTo>
                <a:lnTo>
                  <a:pt x="852189" y="668944"/>
                </a:lnTo>
                <a:lnTo>
                  <a:pt x="852189" y="702149"/>
                </a:lnTo>
                <a:lnTo>
                  <a:pt x="905827" y="702149"/>
                </a:lnTo>
                <a:lnTo>
                  <a:pt x="905827" y="740462"/>
                </a:lnTo>
                <a:lnTo>
                  <a:pt x="949249" y="740462"/>
                </a:lnTo>
                <a:lnTo>
                  <a:pt x="949249" y="771112"/>
                </a:lnTo>
                <a:lnTo>
                  <a:pt x="1005441" y="771112"/>
                </a:lnTo>
                <a:lnTo>
                  <a:pt x="1005441" y="804317"/>
                </a:lnTo>
                <a:lnTo>
                  <a:pt x="1066741" y="804317"/>
                </a:lnTo>
                <a:lnTo>
                  <a:pt x="1066741" y="855400"/>
                </a:lnTo>
                <a:lnTo>
                  <a:pt x="1107608" y="855400"/>
                </a:lnTo>
                <a:lnTo>
                  <a:pt x="1107608" y="898822"/>
                </a:lnTo>
                <a:lnTo>
                  <a:pt x="1176572" y="898822"/>
                </a:lnTo>
                <a:lnTo>
                  <a:pt x="1176572" y="926918"/>
                </a:lnTo>
                <a:lnTo>
                  <a:pt x="1235318" y="926918"/>
                </a:lnTo>
                <a:lnTo>
                  <a:pt x="1235318" y="960122"/>
                </a:lnTo>
                <a:lnTo>
                  <a:pt x="1283848" y="960122"/>
                </a:lnTo>
                <a:lnTo>
                  <a:pt x="1283848" y="990772"/>
                </a:lnTo>
                <a:lnTo>
                  <a:pt x="1329823" y="990772"/>
                </a:lnTo>
                <a:lnTo>
                  <a:pt x="1329823" y="1029085"/>
                </a:lnTo>
                <a:lnTo>
                  <a:pt x="1391124" y="1029085"/>
                </a:lnTo>
                <a:lnTo>
                  <a:pt x="1391124" y="1064844"/>
                </a:lnTo>
                <a:lnTo>
                  <a:pt x="1431991" y="1064844"/>
                </a:lnTo>
                <a:lnTo>
                  <a:pt x="1431991" y="1064844"/>
                </a:lnTo>
                <a:cubicBezTo>
                  <a:pt x="1432485" y="1084000"/>
                  <a:pt x="1432485" y="1084000"/>
                  <a:pt x="1432980" y="1103157"/>
                </a:cubicBezTo>
                <a:lnTo>
                  <a:pt x="1472858" y="1105711"/>
                </a:lnTo>
                <a:lnTo>
                  <a:pt x="1526496" y="1105711"/>
                </a:lnTo>
                <a:lnTo>
                  <a:pt x="1526496" y="1123590"/>
                </a:lnTo>
                <a:lnTo>
                  <a:pt x="1595459" y="1123590"/>
                </a:lnTo>
                <a:lnTo>
                  <a:pt x="1595459" y="1133807"/>
                </a:lnTo>
                <a:lnTo>
                  <a:pt x="1651651" y="1133807"/>
                </a:lnTo>
                <a:lnTo>
                  <a:pt x="1651651" y="1192553"/>
                </a:lnTo>
                <a:lnTo>
                  <a:pt x="1756373" y="1192553"/>
                </a:lnTo>
                <a:lnTo>
                  <a:pt x="1756373" y="1228312"/>
                </a:lnTo>
                <a:lnTo>
                  <a:pt x="1876420" y="1228312"/>
                </a:lnTo>
                <a:lnTo>
                  <a:pt x="1876420" y="1264071"/>
                </a:lnTo>
                <a:lnTo>
                  <a:pt x="1932612" y="1264071"/>
                </a:lnTo>
                <a:lnTo>
                  <a:pt x="1932612" y="1287058"/>
                </a:lnTo>
                <a:lnTo>
                  <a:pt x="1986250" y="1287058"/>
                </a:lnTo>
                <a:lnTo>
                  <a:pt x="1986250" y="1312600"/>
                </a:lnTo>
                <a:lnTo>
                  <a:pt x="2039888" y="1312600"/>
                </a:lnTo>
                <a:lnTo>
                  <a:pt x="2039888" y="1348359"/>
                </a:lnTo>
                <a:lnTo>
                  <a:pt x="2134393" y="1348359"/>
                </a:lnTo>
                <a:lnTo>
                  <a:pt x="2134393" y="1371347"/>
                </a:lnTo>
                <a:lnTo>
                  <a:pt x="2208464" y="1371347"/>
                </a:lnTo>
                <a:lnTo>
                  <a:pt x="2208464" y="1396889"/>
                </a:lnTo>
                <a:lnTo>
                  <a:pt x="2285090" y="1396889"/>
                </a:lnTo>
                <a:lnTo>
                  <a:pt x="2285090" y="1427539"/>
                </a:lnTo>
                <a:lnTo>
                  <a:pt x="2420462" y="1427539"/>
                </a:lnTo>
                <a:lnTo>
                  <a:pt x="2420462" y="1435201"/>
                </a:lnTo>
                <a:lnTo>
                  <a:pt x="2489425" y="1435201"/>
                </a:lnTo>
                <a:lnTo>
                  <a:pt x="2489425" y="1455635"/>
                </a:lnTo>
                <a:lnTo>
                  <a:pt x="2683544" y="1455635"/>
                </a:lnTo>
                <a:lnTo>
                  <a:pt x="2716748" y="1455635"/>
                </a:lnTo>
                <a:lnTo>
                  <a:pt x="2716748" y="1470960"/>
                </a:lnTo>
                <a:lnTo>
                  <a:pt x="2785711" y="1470960"/>
                </a:lnTo>
                <a:lnTo>
                  <a:pt x="2785711" y="1481177"/>
                </a:lnTo>
                <a:lnTo>
                  <a:pt x="2936408" y="1481177"/>
                </a:lnTo>
                <a:lnTo>
                  <a:pt x="2936408" y="1481177"/>
                </a:lnTo>
                <a:lnTo>
                  <a:pt x="2936408" y="1501610"/>
                </a:lnTo>
                <a:lnTo>
                  <a:pt x="3084551" y="1501610"/>
                </a:lnTo>
                <a:lnTo>
                  <a:pt x="3084551" y="1529706"/>
                </a:lnTo>
                <a:lnTo>
                  <a:pt x="3140744" y="1529706"/>
                </a:lnTo>
                <a:lnTo>
                  <a:pt x="3140744" y="1583344"/>
                </a:lnTo>
                <a:lnTo>
                  <a:pt x="3219924" y="1583344"/>
                </a:lnTo>
                <a:lnTo>
                  <a:pt x="3219924" y="1606332"/>
                </a:lnTo>
                <a:lnTo>
                  <a:pt x="4116444" y="1606332"/>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FE7447C7-DB64-4215-8B09-95BD1496742E}"/>
              </a:ext>
            </a:extLst>
          </p:cNvPr>
          <p:cNvCxnSpPr/>
          <p:nvPr/>
        </p:nvCxnSpPr>
        <p:spPr bwMode="auto">
          <a:xfrm>
            <a:off x="7376513" y="177486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73" name="Straight Connector 372">
            <a:extLst>
              <a:ext uri="{FF2B5EF4-FFF2-40B4-BE49-F238E27FC236}">
                <a16:creationId xmlns:a16="http://schemas.microsoft.com/office/drawing/2014/main" id="{194CD54E-405B-4538-A1B3-2C2EBFD24962}"/>
              </a:ext>
            </a:extLst>
          </p:cNvPr>
          <p:cNvCxnSpPr/>
          <p:nvPr/>
        </p:nvCxnSpPr>
        <p:spPr bwMode="auto">
          <a:xfrm>
            <a:off x="9723170" y="294104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74" name="Straight Connector 373">
            <a:extLst>
              <a:ext uri="{FF2B5EF4-FFF2-40B4-BE49-F238E27FC236}">
                <a16:creationId xmlns:a16="http://schemas.microsoft.com/office/drawing/2014/main" id="{30C04802-092A-4CF6-98EA-D089C0CFF604}"/>
              </a:ext>
            </a:extLst>
          </p:cNvPr>
          <p:cNvCxnSpPr>
            <a:cxnSpLocks/>
          </p:cNvCxnSpPr>
          <p:nvPr/>
        </p:nvCxnSpPr>
        <p:spPr bwMode="auto">
          <a:xfrm>
            <a:off x="10158760" y="3057306"/>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372" name="Straight Connector 371">
            <a:extLst>
              <a:ext uri="{FF2B5EF4-FFF2-40B4-BE49-F238E27FC236}">
                <a16:creationId xmlns:a16="http://schemas.microsoft.com/office/drawing/2014/main" id="{3CB30C8C-5AAD-41DB-B47B-6F5BA4450D5B}"/>
              </a:ext>
            </a:extLst>
          </p:cNvPr>
          <p:cNvCxnSpPr/>
          <p:nvPr/>
        </p:nvCxnSpPr>
        <p:spPr bwMode="auto">
          <a:xfrm>
            <a:off x="6943572" y="152892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375" name="Straight Connector 374">
            <a:extLst>
              <a:ext uri="{FF2B5EF4-FFF2-40B4-BE49-F238E27FC236}">
                <a16:creationId xmlns:a16="http://schemas.microsoft.com/office/drawing/2014/main" id="{6A67E121-EB08-4C83-9100-FE8A526AFC3A}"/>
              </a:ext>
            </a:extLst>
          </p:cNvPr>
          <p:cNvCxnSpPr/>
          <p:nvPr/>
        </p:nvCxnSpPr>
        <p:spPr bwMode="auto">
          <a:xfrm>
            <a:off x="8176896" y="226891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376" name="Straight Connector 375">
            <a:extLst>
              <a:ext uri="{FF2B5EF4-FFF2-40B4-BE49-F238E27FC236}">
                <a16:creationId xmlns:a16="http://schemas.microsoft.com/office/drawing/2014/main" id="{CC3DA88E-DB16-47B6-955F-90F145C1F6BA}"/>
              </a:ext>
            </a:extLst>
          </p:cNvPr>
          <p:cNvCxnSpPr>
            <a:cxnSpLocks/>
          </p:cNvCxnSpPr>
          <p:nvPr/>
        </p:nvCxnSpPr>
        <p:spPr bwMode="auto">
          <a:xfrm>
            <a:off x="8462339" y="2578751"/>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377" name="Straight Connector 376">
            <a:extLst>
              <a:ext uri="{FF2B5EF4-FFF2-40B4-BE49-F238E27FC236}">
                <a16:creationId xmlns:a16="http://schemas.microsoft.com/office/drawing/2014/main" id="{00CD17C3-FDE8-44A2-8658-C4CC9A7F87F4}"/>
              </a:ext>
            </a:extLst>
          </p:cNvPr>
          <p:cNvCxnSpPr/>
          <p:nvPr/>
        </p:nvCxnSpPr>
        <p:spPr bwMode="auto">
          <a:xfrm>
            <a:off x="9184102" y="2846667"/>
            <a:ext cx="0" cy="73696"/>
          </a:xfrm>
          <a:prstGeom prst="line">
            <a:avLst/>
          </a:prstGeom>
          <a:noFill/>
          <a:ln w="28575" cap="flat" cmpd="sng" algn="ctr">
            <a:solidFill>
              <a:schemeClr val="accent3"/>
            </a:solidFill>
            <a:prstDash val="solid"/>
            <a:round/>
            <a:headEnd type="none" w="med" len="med"/>
            <a:tailEnd type="none" w="med" len="med"/>
          </a:ln>
          <a:effectLst/>
        </p:spPr>
      </p:cxnSp>
      <p:sp>
        <p:nvSpPr>
          <p:cNvPr id="379" name="TextBox 378">
            <a:extLst>
              <a:ext uri="{FF2B5EF4-FFF2-40B4-BE49-F238E27FC236}">
                <a16:creationId xmlns:a16="http://schemas.microsoft.com/office/drawing/2014/main" id="{17339552-361C-4287-BC1A-DA9064DDFAFC}"/>
              </a:ext>
            </a:extLst>
          </p:cNvPr>
          <p:cNvSpPr txBox="1"/>
          <p:nvPr/>
        </p:nvSpPr>
        <p:spPr bwMode="auto">
          <a:xfrm>
            <a:off x="1227159" y="5570108"/>
            <a:ext cx="236795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0.81</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0.71-0.93; </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.0018)</a:t>
            </a:r>
          </a:p>
        </p:txBody>
      </p:sp>
      <p:sp>
        <p:nvSpPr>
          <p:cNvPr id="8" name="Rectangle 7">
            <a:extLst>
              <a:ext uri="{FF2B5EF4-FFF2-40B4-BE49-F238E27FC236}">
                <a16:creationId xmlns:a16="http://schemas.microsoft.com/office/drawing/2014/main" id="{E1898728-FFFD-4FCD-A5CE-8BEFF38786F7}"/>
              </a:ext>
            </a:extLst>
          </p:cNvPr>
          <p:cNvSpPr/>
          <p:nvPr/>
        </p:nvSpPr>
        <p:spPr bwMode="auto">
          <a:xfrm>
            <a:off x="3866890" y="4042718"/>
            <a:ext cx="2186176" cy="205780"/>
          </a:xfrm>
          <a:prstGeom prst="rect">
            <a:avLst/>
          </a:prstGeom>
          <a:solidFill>
            <a:schemeClr val="tx1"/>
          </a:solidFill>
          <a:ln w="28575">
            <a:noFill/>
            <a:round/>
            <a:headEnd/>
            <a:tailEnd/>
          </a:ln>
        </p:spPr>
        <p:txBody>
          <a:bodyPr rtlCol="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8" name="TextBox 377">
            <a:extLst>
              <a:ext uri="{FF2B5EF4-FFF2-40B4-BE49-F238E27FC236}">
                <a16:creationId xmlns:a16="http://schemas.microsoft.com/office/drawing/2014/main" id="{B8434766-4F70-4111-9E95-9EF0F437AEFD}"/>
              </a:ext>
            </a:extLst>
          </p:cNvPr>
          <p:cNvSpPr txBox="1"/>
          <p:nvPr/>
        </p:nvSpPr>
        <p:spPr bwMode="auto">
          <a:xfrm>
            <a:off x="2822513" y="4241528"/>
            <a:ext cx="1645001" cy="369332"/>
          </a:xfrm>
          <a:prstGeom prst="rect">
            <a:avLst/>
          </a:prstGeom>
          <a:solidFill>
            <a:schemeClr val="tx1"/>
          </a:solidFill>
          <a:ln>
            <a:noFill/>
          </a:ln>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TPS ≥ 1%</a:t>
            </a:r>
          </a:p>
        </p:txBody>
      </p:sp>
      <p:sp>
        <p:nvSpPr>
          <p:cNvPr id="380" name="TextBox 379">
            <a:extLst>
              <a:ext uri="{FF2B5EF4-FFF2-40B4-BE49-F238E27FC236}">
                <a16:creationId xmlns:a16="http://schemas.microsoft.com/office/drawing/2014/main" id="{9AB4725F-A549-4001-B85C-6B1E762CF9E5}"/>
              </a:ext>
            </a:extLst>
          </p:cNvPr>
          <p:cNvSpPr txBox="1"/>
          <p:nvPr/>
        </p:nvSpPr>
        <p:spPr bwMode="auto">
          <a:xfrm rot="16200000">
            <a:off x="363127" y="4935445"/>
            <a:ext cx="7457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sp>
        <p:nvSpPr>
          <p:cNvPr id="381" name="TextBox 380">
            <a:extLst>
              <a:ext uri="{FF2B5EF4-FFF2-40B4-BE49-F238E27FC236}">
                <a16:creationId xmlns:a16="http://schemas.microsoft.com/office/drawing/2014/main" id="{71BA836A-A53A-4270-ADDE-3C841C28E9C4}"/>
              </a:ext>
            </a:extLst>
          </p:cNvPr>
          <p:cNvSpPr txBox="1"/>
          <p:nvPr/>
        </p:nvSpPr>
        <p:spPr bwMode="auto">
          <a:xfrm>
            <a:off x="3215544" y="6369865"/>
            <a:ext cx="5565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9" name="Freeform: Shape 388">
            <a:extLst>
              <a:ext uri="{FF2B5EF4-FFF2-40B4-BE49-F238E27FC236}">
                <a16:creationId xmlns:a16="http://schemas.microsoft.com/office/drawing/2014/main" id="{BB8421D7-94E3-4DE6-9BFE-0A11887EFF26}"/>
              </a:ext>
            </a:extLst>
          </p:cNvPr>
          <p:cNvSpPr/>
          <p:nvPr/>
        </p:nvSpPr>
        <p:spPr bwMode="auto">
          <a:xfrm>
            <a:off x="1237793" y="4080799"/>
            <a:ext cx="4561636" cy="2055716"/>
          </a:xfrm>
          <a:custGeom>
            <a:avLst/>
            <a:gdLst>
              <a:gd name="connsiteX0" fmla="*/ 0 w 5542767"/>
              <a:gd name="connsiteY0" fmla="*/ 0 h 2336104"/>
              <a:gd name="connsiteX1" fmla="*/ 0 w 5542767"/>
              <a:gd name="connsiteY1" fmla="*/ 2336104 h 2336104"/>
              <a:gd name="connsiteX2" fmla="*/ 5542767 w 5542767"/>
              <a:gd name="connsiteY2" fmla="*/ 2336104 h 2336104"/>
            </a:gdLst>
            <a:ahLst/>
            <a:cxnLst>
              <a:cxn ang="0">
                <a:pos x="connsiteX0" y="connsiteY0"/>
              </a:cxn>
              <a:cxn ang="0">
                <a:pos x="connsiteX1" y="connsiteY1"/>
              </a:cxn>
              <a:cxn ang="0">
                <a:pos x="connsiteX2" y="connsiteY2"/>
              </a:cxn>
            </a:cxnLst>
            <a:rect l="l" t="t" r="r" b="b"/>
            <a:pathLst>
              <a:path w="5542767" h="2336104">
                <a:moveTo>
                  <a:pt x="0" y="0"/>
                </a:moveTo>
                <a:lnTo>
                  <a:pt x="0" y="2336104"/>
                </a:lnTo>
                <a:lnTo>
                  <a:pt x="5542767" y="2336104"/>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90" name="Group 389">
            <a:extLst>
              <a:ext uri="{FF2B5EF4-FFF2-40B4-BE49-F238E27FC236}">
                <a16:creationId xmlns:a16="http://schemas.microsoft.com/office/drawing/2014/main" id="{A60264D4-4E4D-49C6-8691-4921FE198B33}"/>
              </a:ext>
            </a:extLst>
          </p:cNvPr>
          <p:cNvGrpSpPr/>
          <p:nvPr/>
        </p:nvGrpSpPr>
        <p:grpSpPr>
          <a:xfrm>
            <a:off x="1165845" y="4143598"/>
            <a:ext cx="58935" cy="1986014"/>
            <a:chOff x="6570911" y="3064451"/>
            <a:chExt cx="52754" cy="1736480"/>
          </a:xfrm>
        </p:grpSpPr>
        <p:cxnSp>
          <p:nvCxnSpPr>
            <p:cNvPr id="391" name="Straight Connector 390">
              <a:extLst>
                <a:ext uri="{FF2B5EF4-FFF2-40B4-BE49-F238E27FC236}">
                  <a16:creationId xmlns:a16="http://schemas.microsoft.com/office/drawing/2014/main" id="{2BE5B31E-860B-4BF5-BAE5-C50C7E3C2240}"/>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92" name="Straight Connector 391">
              <a:extLst>
                <a:ext uri="{FF2B5EF4-FFF2-40B4-BE49-F238E27FC236}">
                  <a16:creationId xmlns:a16="http://schemas.microsoft.com/office/drawing/2014/main" id="{CD0E9ECD-9765-45A9-B5B9-F003A12AC732}"/>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93" name="Straight Connector 392">
              <a:extLst>
                <a:ext uri="{FF2B5EF4-FFF2-40B4-BE49-F238E27FC236}">
                  <a16:creationId xmlns:a16="http://schemas.microsoft.com/office/drawing/2014/main" id="{01CD05B4-ADD8-4A1C-B912-79F8AA0E82E4}"/>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94" name="Straight Connector 393">
              <a:extLst>
                <a:ext uri="{FF2B5EF4-FFF2-40B4-BE49-F238E27FC236}">
                  <a16:creationId xmlns:a16="http://schemas.microsoft.com/office/drawing/2014/main" id="{7E4B3953-57E7-481A-9BED-E7FF1C0EB15A}"/>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95" name="Straight Connector 394">
              <a:extLst>
                <a:ext uri="{FF2B5EF4-FFF2-40B4-BE49-F238E27FC236}">
                  <a16:creationId xmlns:a16="http://schemas.microsoft.com/office/drawing/2014/main" id="{6138E64F-E12D-4AE8-84CF-7638EECB3082}"/>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396" name="Straight Connector 395">
              <a:extLst>
                <a:ext uri="{FF2B5EF4-FFF2-40B4-BE49-F238E27FC236}">
                  <a16:creationId xmlns:a16="http://schemas.microsoft.com/office/drawing/2014/main" id="{C5AC477F-EBB7-4D87-B20E-8AAB21F7DC45}"/>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397" name="TextBox 396">
            <a:extLst>
              <a:ext uri="{FF2B5EF4-FFF2-40B4-BE49-F238E27FC236}">
                <a16:creationId xmlns:a16="http://schemas.microsoft.com/office/drawing/2014/main" id="{D200A246-FD9C-45A9-AB83-AC9BD9593C2B}"/>
              </a:ext>
            </a:extLst>
          </p:cNvPr>
          <p:cNvSpPr txBox="1"/>
          <p:nvPr/>
        </p:nvSpPr>
        <p:spPr bwMode="auto">
          <a:xfrm>
            <a:off x="741260" y="3960480"/>
            <a:ext cx="487402"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98" name="TextBox 397">
            <a:extLst>
              <a:ext uri="{FF2B5EF4-FFF2-40B4-BE49-F238E27FC236}">
                <a16:creationId xmlns:a16="http://schemas.microsoft.com/office/drawing/2014/main" id="{0E4CA74F-DF0F-43F5-804E-D01C4936EDB7}"/>
              </a:ext>
            </a:extLst>
          </p:cNvPr>
          <p:cNvSpPr txBox="1"/>
          <p:nvPr/>
        </p:nvSpPr>
        <p:spPr bwMode="auto">
          <a:xfrm>
            <a:off x="848494" y="4354069"/>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99" name="TextBox 398">
            <a:extLst>
              <a:ext uri="{FF2B5EF4-FFF2-40B4-BE49-F238E27FC236}">
                <a16:creationId xmlns:a16="http://schemas.microsoft.com/office/drawing/2014/main" id="{49F4AAD0-DF6F-41B0-9611-D680781C13CB}"/>
              </a:ext>
            </a:extLst>
          </p:cNvPr>
          <p:cNvSpPr txBox="1"/>
          <p:nvPr/>
        </p:nvSpPr>
        <p:spPr bwMode="auto">
          <a:xfrm>
            <a:off x="854206" y="4782902"/>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400" name="TextBox 399">
            <a:extLst>
              <a:ext uri="{FF2B5EF4-FFF2-40B4-BE49-F238E27FC236}">
                <a16:creationId xmlns:a16="http://schemas.microsoft.com/office/drawing/2014/main" id="{3D628F93-01E1-4741-B7A5-D984E84A9F63}"/>
              </a:ext>
            </a:extLst>
          </p:cNvPr>
          <p:cNvSpPr txBox="1"/>
          <p:nvPr/>
        </p:nvSpPr>
        <p:spPr bwMode="auto">
          <a:xfrm>
            <a:off x="848494" y="5176395"/>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401" name="TextBox 400">
            <a:extLst>
              <a:ext uri="{FF2B5EF4-FFF2-40B4-BE49-F238E27FC236}">
                <a16:creationId xmlns:a16="http://schemas.microsoft.com/office/drawing/2014/main" id="{C5C0E630-8051-4F57-82D3-A8CCFBCA160D}"/>
              </a:ext>
            </a:extLst>
          </p:cNvPr>
          <p:cNvSpPr txBox="1"/>
          <p:nvPr/>
        </p:nvSpPr>
        <p:spPr bwMode="auto">
          <a:xfrm>
            <a:off x="843393" y="5545233"/>
            <a:ext cx="38527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02" name="TextBox 401">
            <a:extLst>
              <a:ext uri="{FF2B5EF4-FFF2-40B4-BE49-F238E27FC236}">
                <a16:creationId xmlns:a16="http://schemas.microsoft.com/office/drawing/2014/main" id="{AA9481AC-75C2-49F2-9DB9-9E903D522D1E}"/>
              </a:ext>
            </a:extLst>
          </p:cNvPr>
          <p:cNvSpPr txBox="1"/>
          <p:nvPr/>
        </p:nvSpPr>
        <p:spPr bwMode="auto">
          <a:xfrm>
            <a:off x="945292" y="5965331"/>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403" name="Group 402">
            <a:extLst>
              <a:ext uri="{FF2B5EF4-FFF2-40B4-BE49-F238E27FC236}">
                <a16:creationId xmlns:a16="http://schemas.microsoft.com/office/drawing/2014/main" id="{7E3B06A5-C594-4DA5-9342-95E4F96450BE}"/>
              </a:ext>
            </a:extLst>
          </p:cNvPr>
          <p:cNvGrpSpPr/>
          <p:nvPr/>
        </p:nvGrpSpPr>
        <p:grpSpPr>
          <a:xfrm rot="5400000">
            <a:off x="2839067" y="4538029"/>
            <a:ext cx="53464" cy="3257469"/>
            <a:chOff x="6570911" y="3064451"/>
            <a:chExt cx="52754" cy="1736480"/>
          </a:xfrm>
        </p:grpSpPr>
        <p:cxnSp>
          <p:nvCxnSpPr>
            <p:cNvPr id="404" name="Straight Connector 403">
              <a:extLst>
                <a:ext uri="{FF2B5EF4-FFF2-40B4-BE49-F238E27FC236}">
                  <a16:creationId xmlns:a16="http://schemas.microsoft.com/office/drawing/2014/main" id="{5070432B-18CC-4D02-A1AA-49577791AFA2}"/>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405" name="Straight Connector 404">
              <a:extLst>
                <a:ext uri="{FF2B5EF4-FFF2-40B4-BE49-F238E27FC236}">
                  <a16:creationId xmlns:a16="http://schemas.microsoft.com/office/drawing/2014/main" id="{CE8CDB81-A635-4870-9370-495AD65CF96F}"/>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406" name="Straight Connector 405">
              <a:extLst>
                <a:ext uri="{FF2B5EF4-FFF2-40B4-BE49-F238E27FC236}">
                  <a16:creationId xmlns:a16="http://schemas.microsoft.com/office/drawing/2014/main" id="{019B506F-1C5D-4C72-8847-84CAA5ABD268}"/>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407" name="Straight Connector 406">
              <a:extLst>
                <a:ext uri="{FF2B5EF4-FFF2-40B4-BE49-F238E27FC236}">
                  <a16:creationId xmlns:a16="http://schemas.microsoft.com/office/drawing/2014/main" id="{DA8B2AE1-E02D-47F7-A97A-EC1A074D0161}"/>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408" name="Straight Connector 407">
              <a:extLst>
                <a:ext uri="{FF2B5EF4-FFF2-40B4-BE49-F238E27FC236}">
                  <a16:creationId xmlns:a16="http://schemas.microsoft.com/office/drawing/2014/main" id="{4B467933-A1EF-499A-B24D-B5F19A159386}"/>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409" name="Straight Connector 408">
              <a:extLst>
                <a:ext uri="{FF2B5EF4-FFF2-40B4-BE49-F238E27FC236}">
                  <a16:creationId xmlns:a16="http://schemas.microsoft.com/office/drawing/2014/main" id="{45000395-CD22-4ABD-A83C-8198CCF0F9FF}"/>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410" name="TextBox 409">
            <a:extLst>
              <a:ext uri="{FF2B5EF4-FFF2-40B4-BE49-F238E27FC236}">
                <a16:creationId xmlns:a16="http://schemas.microsoft.com/office/drawing/2014/main" id="{BB4D1513-D47C-48A6-B29D-386EDD994AB0}"/>
              </a:ext>
            </a:extLst>
          </p:cNvPr>
          <p:cNvSpPr txBox="1"/>
          <p:nvPr/>
        </p:nvSpPr>
        <p:spPr bwMode="auto">
          <a:xfrm>
            <a:off x="1090734" y="6150765"/>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11" name="TextBox 410">
            <a:extLst>
              <a:ext uri="{FF2B5EF4-FFF2-40B4-BE49-F238E27FC236}">
                <a16:creationId xmlns:a16="http://schemas.microsoft.com/office/drawing/2014/main" id="{92AFCF80-44AB-4BF6-A73D-1FC529A3C50C}"/>
              </a:ext>
            </a:extLst>
          </p:cNvPr>
          <p:cNvSpPr txBox="1"/>
          <p:nvPr/>
        </p:nvSpPr>
        <p:spPr bwMode="auto">
          <a:xfrm>
            <a:off x="1743013" y="6154459"/>
            <a:ext cx="283140"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412" name="TextBox 411">
            <a:extLst>
              <a:ext uri="{FF2B5EF4-FFF2-40B4-BE49-F238E27FC236}">
                <a16:creationId xmlns:a16="http://schemas.microsoft.com/office/drawing/2014/main" id="{C7166F7A-0BA7-4E0C-8665-8A3A8458F3E8}"/>
              </a:ext>
            </a:extLst>
          </p:cNvPr>
          <p:cNvSpPr txBox="1"/>
          <p:nvPr/>
        </p:nvSpPr>
        <p:spPr bwMode="auto">
          <a:xfrm>
            <a:off x="2347342" y="6151014"/>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413" name="TextBox 412">
            <a:extLst>
              <a:ext uri="{FF2B5EF4-FFF2-40B4-BE49-F238E27FC236}">
                <a16:creationId xmlns:a16="http://schemas.microsoft.com/office/drawing/2014/main" id="{EB2E066F-7CD8-48BF-9315-1984A5F0E284}"/>
              </a:ext>
            </a:extLst>
          </p:cNvPr>
          <p:cNvSpPr txBox="1"/>
          <p:nvPr/>
        </p:nvSpPr>
        <p:spPr bwMode="auto">
          <a:xfrm>
            <a:off x="2999834" y="6148989"/>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14" name="TextBox 413">
            <a:extLst>
              <a:ext uri="{FF2B5EF4-FFF2-40B4-BE49-F238E27FC236}">
                <a16:creationId xmlns:a16="http://schemas.microsoft.com/office/drawing/2014/main" id="{29D84291-FCD4-4DB2-9354-79E3E98E3E95}"/>
              </a:ext>
            </a:extLst>
          </p:cNvPr>
          <p:cNvSpPr txBox="1"/>
          <p:nvPr/>
        </p:nvSpPr>
        <p:spPr bwMode="auto">
          <a:xfrm>
            <a:off x="3646901" y="6151014"/>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15" name="TextBox 414">
            <a:extLst>
              <a:ext uri="{FF2B5EF4-FFF2-40B4-BE49-F238E27FC236}">
                <a16:creationId xmlns:a16="http://schemas.microsoft.com/office/drawing/2014/main" id="{C25623E1-37CC-4CB2-8233-B3A7C752E427}"/>
              </a:ext>
            </a:extLst>
          </p:cNvPr>
          <p:cNvSpPr txBox="1"/>
          <p:nvPr/>
        </p:nvSpPr>
        <p:spPr bwMode="auto">
          <a:xfrm>
            <a:off x="4304829" y="6153306"/>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16" name="TextBox 415">
            <a:extLst>
              <a:ext uri="{FF2B5EF4-FFF2-40B4-BE49-F238E27FC236}">
                <a16:creationId xmlns:a16="http://schemas.microsoft.com/office/drawing/2014/main" id="{E0DD204A-3B1E-41F8-99EA-3E6A4D3E7A4B}"/>
              </a:ext>
            </a:extLst>
          </p:cNvPr>
          <p:cNvSpPr txBox="1"/>
          <p:nvPr/>
        </p:nvSpPr>
        <p:spPr bwMode="auto">
          <a:xfrm>
            <a:off x="4952136" y="6154651"/>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17" name="TextBox 416">
            <a:extLst>
              <a:ext uri="{FF2B5EF4-FFF2-40B4-BE49-F238E27FC236}">
                <a16:creationId xmlns:a16="http://schemas.microsoft.com/office/drawing/2014/main" id="{89924A9F-9B43-43B9-84D3-6FA9F6DCB1EB}"/>
              </a:ext>
            </a:extLst>
          </p:cNvPr>
          <p:cNvSpPr txBox="1"/>
          <p:nvPr/>
        </p:nvSpPr>
        <p:spPr bwMode="auto">
          <a:xfrm>
            <a:off x="5596517" y="6153306"/>
            <a:ext cx="385271" cy="331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grpSp>
        <p:nvGrpSpPr>
          <p:cNvPr id="423" name="Group 422">
            <a:extLst>
              <a:ext uri="{FF2B5EF4-FFF2-40B4-BE49-F238E27FC236}">
                <a16:creationId xmlns:a16="http://schemas.microsoft.com/office/drawing/2014/main" id="{5B876E28-7256-4EE3-9EE7-E8F61FA7436E}"/>
              </a:ext>
            </a:extLst>
          </p:cNvPr>
          <p:cNvGrpSpPr/>
          <p:nvPr/>
        </p:nvGrpSpPr>
        <p:grpSpPr>
          <a:xfrm>
            <a:off x="5141843" y="6135319"/>
            <a:ext cx="651494" cy="53464"/>
            <a:chOff x="5286273" y="5185769"/>
            <a:chExt cx="895667" cy="73502"/>
          </a:xfrm>
        </p:grpSpPr>
        <p:cxnSp>
          <p:nvCxnSpPr>
            <p:cNvPr id="424" name="Straight Connector 423">
              <a:extLst>
                <a:ext uri="{FF2B5EF4-FFF2-40B4-BE49-F238E27FC236}">
                  <a16:creationId xmlns:a16="http://schemas.microsoft.com/office/drawing/2014/main" id="{B3FE9127-2177-4D74-80B8-2D96430E1690}"/>
                </a:ext>
              </a:extLst>
            </p:cNvPr>
            <p:cNvCxnSpPr/>
            <p:nvPr/>
          </p:nvCxnSpPr>
          <p:spPr bwMode="auto">
            <a:xfrm rot="5400000">
              <a:off x="6145189" y="5222520"/>
              <a:ext cx="73502" cy="0"/>
            </a:xfrm>
            <a:prstGeom prst="line">
              <a:avLst/>
            </a:prstGeom>
            <a:noFill/>
            <a:ln w="28575" cap="flat" cmpd="sng" algn="ctr">
              <a:solidFill>
                <a:schemeClr val="bg1"/>
              </a:solidFill>
              <a:prstDash val="solid"/>
              <a:round/>
              <a:headEnd type="none" w="med" len="med"/>
              <a:tailEnd type="none" w="med" len="med"/>
            </a:ln>
            <a:effectLst/>
          </p:spPr>
        </p:cxnSp>
        <p:cxnSp>
          <p:nvCxnSpPr>
            <p:cNvPr id="425" name="Straight Connector 424">
              <a:extLst>
                <a:ext uri="{FF2B5EF4-FFF2-40B4-BE49-F238E27FC236}">
                  <a16:creationId xmlns:a16="http://schemas.microsoft.com/office/drawing/2014/main" id="{AA41AF05-1EF4-428D-94F4-610982A91F45}"/>
                </a:ext>
              </a:extLst>
            </p:cNvPr>
            <p:cNvCxnSpPr/>
            <p:nvPr/>
          </p:nvCxnSpPr>
          <p:spPr bwMode="auto">
            <a:xfrm rot="5400000">
              <a:off x="5249522" y="5222520"/>
              <a:ext cx="73502" cy="0"/>
            </a:xfrm>
            <a:prstGeom prst="line">
              <a:avLst/>
            </a:prstGeom>
            <a:noFill/>
            <a:ln w="28575" cap="flat" cmpd="sng" algn="ctr">
              <a:solidFill>
                <a:schemeClr val="bg1"/>
              </a:solidFill>
              <a:prstDash val="solid"/>
              <a:round/>
              <a:headEnd type="none" w="med" len="med"/>
              <a:tailEnd type="none" w="med" len="med"/>
            </a:ln>
            <a:effectLst/>
          </p:spPr>
        </p:cxnSp>
      </p:grpSp>
      <p:cxnSp>
        <p:nvCxnSpPr>
          <p:cNvPr id="429" name="Straight Connector 428">
            <a:extLst>
              <a:ext uri="{FF2B5EF4-FFF2-40B4-BE49-F238E27FC236}">
                <a16:creationId xmlns:a16="http://schemas.microsoft.com/office/drawing/2014/main" id="{68BD8F39-890B-4437-B198-865C0567B3E6}"/>
              </a:ext>
            </a:extLst>
          </p:cNvPr>
          <p:cNvCxnSpPr/>
          <p:nvPr/>
        </p:nvCxnSpPr>
        <p:spPr bwMode="auto">
          <a:xfrm>
            <a:off x="1364348" y="4143978"/>
            <a:ext cx="0" cy="73696"/>
          </a:xfrm>
          <a:prstGeom prst="line">
            <a:avLst/>
          </a:prstGeom>
          <a:noFill/>
          <a:ln w="28575" cap="flat" cmpd="sng" algn="ctr">
            <a:solidFill>
              <a:schemeClr val="accent3"/>
            </a:solidFill>
            <a:prstDash val="solid"/>
            <a:round/>
            <a:headEnd type="none" w="med" len="med"/>
            <a:tailEnd type="none" w="med" len="med"/>
          </a:ln>
          <a:effectLst/>
        </p:spPr>
      </p:cxnSp>
      <p:sp>
        <p:nvSpPr>
          <p:cNvPr id="525" name="TextBox 524">
            <a:extLst>
              <a:ext uri="{FF2B5EF4-FFF2-40B4-BE49-F238E27FC236}">
                <a16:creationId xmlns:a16="http://schemas.microsoft.com/office/drawing/2014/main" id="{93CC0D0B-D1C9-4390-81DC-389468066B9F}"/>
              </a:ext>
            </a:extLst>
          </p:cNvPr>
          <p:cNvSpPr txBox="1"/>
          <p:nvPr/>
        </p:nvSpPr>
        <p:spPr bwMode="auto">
          <a:xfrm>
            <a:off x="5479643" y="4076271"/>
            <a:ext cx="1521122" cy="584775"/>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Pembrolizumab</a:t>
            </a:r>
          </a:p>
          <a:p>
            <a:pPr marL="0" marR="0" lvl="0" indent="0" algn="l"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CT</a:t>
            </a:r>
          </a:p>
        </p:txBody>
      </p:sp>
      <p:cxnSp>
        <p:nvCxnSpPr>
          <p:cNvPr id="11" name="Straight Connector 10">
            <a:extLst>
              <a:ext uri="{FF2B5EF4-FFF2-40B4-BE49-F238E27FC236}">
                <a16:creationId xmlns:a16="http://schemas.microsoft.com/office/drawing/2014/main" id="{A3A15CEB-85C1-4AEE-B923-138E4756361E}"/>
              </a:ext>
            </a:extLst>
          </p:cNvPr>
          <p:cNvCxnSpPr/>
          <p:nvPr/>
        </p:nvCxnSpPr>
        <p:spPr bwMode="auto">
          <a:xfrm flipH="1">
            <a:off x="5296031" y="4228968"/>
            <a:ext cx="195309" cy="0"/>
          </a:xfrm>
          <a:prstGeom prst="line">
            <a:avLst/>
          </a:prstGeom>
          <a:noFill/>
          <a:ln w="28575" cap="flat" cmpd="sng" algn="ctr">
            <a:solidFill>
              <a:schemeClr val="accent1"/>
            </a:solidFill>
            <a:prstDash val="solid"/>
            <a:round/>
            <a:headEnd type="none" w="med" len="med"/>
            <a:tailEnd type="none" w="med" len="med"/>
          </a:ln>
          <a:effectLst/>
        </p:spPr>
      </p:cxnSp>
      <p:grpSp>
        <p:nvGrpSpPr>
          <p:cNvPr id="16" name="Group 15">
            <a:extLst>
              <a:ext uri="{FF2B5EF4-FFF2-40B4-BE49-F238E27FC236}">
                <a16:creationId xmlns:a16="http://schemas.microsoft.com/office/drawing/2014/main" id="{C8FC5F83-5E13-4AAF-9513-D13EB5D33DDB}"/>
              </a:ext>
            </a:extLst>
          </p:cNvPr>
          <p:cNvGrpSpPr/>
          <p:nvPr/>
        </p:nvGrpSpPr>
        <p:grpSpPr>
          <a:xfrm>
            <a:off x="1247172" y="4129268"/>
            <a:ext cx="4022203" cy="1446836"/>
            <a:chOff x="1247172" y="4129268"/>
            <a:chExt cx="4022203" cy="1446836"/>
          </a:xfrm>
        </p:grpSpPr>
        <p:cxnSp>
          <p:nvCxnSpPr>
            <p:cNvPr id="418" name="Straight Connector 417">
              <a:extLst>
                <a:ext uri="{FF2B5EF4-FFF2-40B4-BE49-F238E27FC236}">
                  <a16:creationId xmlns:a16="http://schemas.microsoft.com/office/drawing/2014/main" id="{8BC35D4A-81F1-44CC-A0C3-31025DECC0E2}"/>
                </a:ext>
              </a:extLst>
            </p:cNvPr>
            <p:cNvCxnSpPr/>
            <p:nvPr/>
          </p:nvCxnSpPr>
          <p:spPr bwMode="auto">
            <a:xfrm>
              <a:off x="4992943"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19" name="Straight Connector 418">
              <a:extLst>
                <a:ext uri="{FF2B5EF4-FFF2-40B4-BE49-F238E27FC236}">
                  <a16:creationId xmlns:a16="http://schemas.microsoft.com/office/drawing/2014/main" id="{AA99800F-9848-48F4-945A-2A1E68B5DB91}"/>
                </a:ext>
              </a:extLst>
            </p:cNvPr>
            <p:cNvCxnSpPr/>
            <p:nvPr/>
          </p:nvCxnSpPr>
          <p:spPr bwMode="auto">
            <a:xfrm>
              <a:off x="4903225"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20" name="Straight Connector 419">
              <a:extLst>
                <a:ext uri="{FF2B5EF4-FFF2-40B4-BE49-F238E27FC236}">
                  <a16:creationId xmlns:a16="http://schemas.microsoft.com/office/drawing/2014/main" id="{F7846C74-9913-486E-98F3-637C89A5B25D}"/>
                </a:ext>
              </a:extLst>
            </p:cNvPr>
            <p:cNvCxnSpPr/>
            <p:nvPr/>
          </p:nvCxnSpPr>
          <p:spPr bwMode="auto">
            <a:xfrm>
              <a:off x="4743456"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21" name="Straight Connector 420">
              <a:extLst>
                <a:ext uri="{FF2B5EF4-FFF2-40B4-BE49-F238E27FC236}">
                  <a16:creationId xmlns:a16="http://schemas.microsoft.com/office/drawing/2014/main" id="{9A97E532-DCC5-46E7-9FA9-D121CE7DA6FF}"/>
                </a:ext>
              </a:extLst>
            </p:cNvPr>
            <p:cNvCxnSpPr/>
            <p:nvPr/>
          </p:nvCxnSpPr>
          <p:spPr bwMode="auto">
            <a:xfrm>
              <a:off x="4944833"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22" name="Straight Connector 421">
              <a:extLst>
                <a:ext uri="{FF2B5EF4-FFF2-40B4-BE49-F238E27FC236}">
                  <a16:creationId xmlns:a16="http://schemas.microsoft.com/office/drawing/2014/main" id="{4B9179AD-9158-4A73-893C-C79F46A05767}"/>
                </a:ext>
              </a:extLst>
            </p:cNvPr>
            <p:cNvCxnSpPr/>
            <p:nvPr/>
          </p:nvCxnSpPr>
          <p:spPr bwMode="auto">
            <a:xfrm>
              <a:off x="4871168"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63" name="Straight Connector 462">
              <a:extLst>
                <a:ext uri="{FF2B5EF4-FFF2-40B4-BE49-F238E27FC236}">
                  <a16:creationId xmlns:a16="http://schemas.microsoft.com/office/drawing/2014/main" id="{A49E2ECF-CA5A-485D-B5E1-A43CB07E1AE3}"/>
                </a:ext>
              </a:extLst>
            </p:cNvPr>
            <p:cNvCxnSpPr/>
            <p:nvPr/>
          </p:nvCxnSpPr>
          <p:spPr bwMode="auto">
            <a:xfrm>
              <a:off x="2891978" y="5024477"/>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464" name="Straight Connector 463">
              <a:extLst>
                <a:ext uri="{FF2B5EF4-FFF2-40B4-BE49-F238E27FC236}">
                  <a16:creationId xmlns:a16="http://schemas.microsoft.com/office/drawing/2014/main" id="{74B30E8E-0AC6-4519-B2E9-05681ECC52A6}"/>
                </a:ext>
              </a:extLst>
            </p:cNvPr>
            <p:cNvCxnSpPr/>
            <p:nvPr/>
          </p:nvCxnSpPr>
          <p:spPr bwMode="auto">
            <a:xfrm>
              <a:off x="5159967"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65" name="Straight Connector 464">
              <a:extLst>
                <a:ext uri="{FF2B5EF4-FFF2-40B4-BE49-F238E27FC236}">
                  <a16:creationId xmlns:a16="http://schemas.microsoft.com/office/drawing/2014/main" id="{C2DCB0A8-1FD7-4000-AAA5-E80FD28C55DC}"/>
                </a:ext>
              </a:extLst>
            </p:cNvPr>
            <p:cNvCxnSpPr/>
            <p:nvPr/>
          </p:nvCxnSpPr>
          <p:spPr bwMode="auto">
            <a:xfrm>
              <a:off x="5045869"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66" name="Straight Connector 465">
              <a:extLst>
                <a:ext uri="{FF2B5EF4-FFF2-40B4-BE49-F238E27FC236}">
                  <a16:creationId xmlns:a16="http://schemas.microsoft.com/office/drawing/2014/main" id="{C7043679-075A-4F8D-AC5C-FD23319770A2}"/>
                </a:ext>
              </a:extLst>
            </p:cNvPr>
            <p:cNvCxnSpPr/>
            <p:nvPr/>
          </p:nvCxnSpPr>
          <p:spPr bwMode="auto">
            <a:xfrm>
              <a:off x="4834797"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67" name="Straight Connector 466">
              <a:extLst>
                <a:ext uri="{FF2B5EF4-FFF2-40B4-BE49-F238E27FC236}">
                  <a16:creationId xmlns:a16="http://schemas.microsoft.com/office/drawing/2014/main" id="{2E7A08C1-B090-4D44-9842-5B008870CCE4}"/>
                </a:ext>
              </a:extLst>
            </p:cNvPr>
            <p:cNvCxnSpPr/>
            <p:nvPr/>
          </p:nvCxnSpPr>
          <p:spPr bwMode="auto">
            <a:xfrm>
              <a:off x="5005996"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68" name="Straight Connector 467">
              <a:extLst>
                <a:ext uri="{FF2B5EF4-FFF2-40B4-BE49-F238E27FC236}">
                  <a16:creationId xmlns:a16="http://schemas.microsoft.com/office/drawing/2014/main" id="{FC32CEFF-FD6E-4FDA-9D0B-644403EBA90D}"/>
                </a:ext>
              </a:extLst>
            </p:cNvPr>
            <p:cNvCxnSpPr/>
            <p:nvPr/>
          </p:nvCxnSpPr>
          <p:spPr bwMode="auto">
            <a:xfrm>
              <a:off x="2696690" y="4937381"/>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469" name="Straight Connector 468">
              <a:extLst>
                <a:ext uri="{FF2B5EF4-FFF2-40B4-BE49-F238E27FC236}">
                  <a16:creationId xmlns:a16="http://schemas.microsoft.com/office/drawing/2014/main" id="{E1B3D47E-8638-49F0-B6E8-DC91A7ED99E3}"/>
                </a:ext>
              </a:extLst>
            </p:cNvPr>
            <p:cNvCxnSpPr/>
            <p:nvPr/>
          </p:nvCxnSpPr>
          <p:spPr bwMode="auto">
            <a:xfrm>
              <a:off x="4143824" y="5383871"/>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70" name="Straight Connector 469">
              <a:extLst>
                <a:ext uri="{FF2B5EF4-FFF2-40B4-BE49-F238E27FC236}">
                  <a16:creationId xmlns:a16="http://schemas.microsoft.com/office/drawing/2014/main" id="{1DBC1D72-F982-4325-94C6-280536989388}"/>
                </a:ext>
              </a:extLst>
            </p:cNvPr>
            <p:cNvCxnSpPr/>
            <p:nvPr/>
          </p:nvCxnSpPr>
          <p:spPr bwMode="auto">
            <a:xfrm>
              <a:off x="2620565" y="4927161"/>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471" name="Straight Connector 470">
              <a:extLst>
                <a:ext uri="{FF2B5EF4-FFF2-40B4-BE49-F238E27FC236}">
                  <a16:creationId xmlns:a16="http://schemas.microsoft.com/office/drawing/2014/main" id="{83578580-46DA-41B2-B6D6-B8228CF5F8AB}"/>
                </a:ext>
              </a:extLst>
            </p:cNvPr>
            <p:cNvCxnSpPr>
              <a:cxnSpLocks/>
            </p:cNvCxnSpPr>
            <p:nvPr/>
          </p:nvCxnSpPr>
          <p:spPr bwMode="auto">
            <a:xfrm>
              <a:off x="2811868" y="4992372"/>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472" name="Straight Connector 471">
              <a:extLst>
                <a:ext uri="{FF2B5EF4-FFF2-40B4-BE49-F238E27FC236}">
                  <a16:creationId xmlns:a16="http://schemas.microsoft.com/office/drawing/2014/main" id="{1F421469-BE32-4A4A-9514-A7826AFCEA2A}"/>
                </a:ext>
              </a:extLst>
            </p:cNvPr>
            <p:cNvCxnSpPr>
              <a:cxnSpLocks/>
            </p:cNvCxnSpPr>
            <p:nvPr/>
          </p:nvCxnSpPr>
          <p:spPr bwMode="auto">
            <a:xfrm>
              <a:off x="4613259" y="5458241"/>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473" name="Straight Connector 472">
              <a:extLst>
                <a:ext uri="{FF2B5EF4-FFF2-40B4-BE49-F238E27FC236}">
                  <a16:creationId xmlns:a16="http://schemas.microsoft.com/office/drawing/2014/main" id="{D8857248-8016-4967-AA67-2F69DBD76AF0}"/>
                </a:ext>
              </a:extLst>
            </p:cNvPr>
            <p:cNvCxnSpPr>
              <a:cxnSpLocks/>
            </p:cNvCxnSpPr>
            <p:nvPr/>
          </p:nvCxnSpPr>
          <p:spPr bwMode="auto">
            <a:xfrm>
              <a:off x="3658889" y="5207291"/>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474" name="Straight Connector 473">
              <a:extLst>
                <a:ext uri="{FF2B5EF4-FFF2-40B4-BE49-F238E27FC236}">
                  <a16:creationId xmlns:a16="http://schemas.microsoft.com/office/drawing/2014/main" id="{FFB5D703-615E-4F4A-8726-48DE623C3826}"/>
                </a:ext>
              </a:extLst>
            </p:cNvPr>
            <p:cNvCxnSpPr>
              <a:cxnSpLocks/>
            </p:cNvCxnSpPr>
            <p:nvPr/>
          </p:nvCxnSpPr>
          <p:spPr bwMode="auto">
            <a:xfrm>
              <a:off x="3594139" y="5179408"/>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475" name="Straight Connector 474">
              <a:extLst>
                <a:ext uri="{FF2B5EF4-FFF2-40B4-BE49-F238E27FC236}">
                  <a16:creationId xmlns:a16="http://schemas.microsoft.com/office/drawing/2014/main" id="{A8ED879D-1451-42DA-BF87-2FF8D761BA6C}"/>
                </a:ext>
              </a:extLst>
            </p:cNvPr>
            <p:cNvCxnSpPr/>
            <p:nvPr/>
          </p:nvCxnSpPr>
          <p:spPr bwMode="auto">
            <a:xfrm>
              <a:off x="4303471" y="540744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76" name="Straight Connector 475">
              <a:extLst>
                <a:ext uri="{FF2B5EF4-FFF2-40B4-BE49-F238E27FC236}">
                  <a16:creationId xmlns:a16="http://schemas.microsoft.com/office/drawing/2014/main" id="{69998BAB-472F-4F2C-9D07-5A062FF59BF2}"/>
                </a:ext>
              </a:extLst>
            </p:cNvPr>
            <p:cNvCxnSpPr/>
            <p:nvPr/>
          </p:nvCxnSpPr>
          <p:spPr bwMode="auto">
            <a:xfrm>
              <a:off x="3909482" y="5307051"/>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77" name="Straight Connector 476">
              <a:extLst>
                <a:ext uri="{FF2B5EF4-FFF2-40B4-BE49-F238E27FC236}">
                  <a16:creationId xmlns:a16="http://schemas.microsoft.com/office/drawing/2014/main" id="{E01A3C27-612F-40E0-8E30-BAC172613AAC}"/>
                </a:ext>
              </a:extLst>
            </p:cNvPr>
            <p:cNvCxnSpPr/>
            <p:nvPr/>
          </p:nvCxnSpPr>
          <p:spPr bwMode="auto">
            <a:xfrm>
              <a:off x="4379318" y="540744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78" name="Straight Connector 477">
              <a:extLst>
                <a:ext uri="{FF2B5EF4-FFF2-40B4-BE49-F238E27FC236}">
                  <a16:creationId xmlns:a16="http://schemas.microsoft.com/office/drawing/2014/main" id="{676F4A88-F7F9-457F-AECD-D566C4A00487}"/>
                </a:ext>
              </a:extLst>
            </p:cNvPr>
            <p:cNvCxnSpPr/>
            <p:nvPr/>
          </p:nvCxnSpPr>
          <p:spPr bwMode="auto">
            <a:xfrm>
              <a:off x="5144071"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79" name="Straight Connector 478">
              <a:extLst>
                <a:ext uri="{FF2B5EF4-FFF2-40B4-BE49-F238E27FC236}">
                  <a16:creationId xmlns:a16="http://schemas.microsoft.com/office/drawing/2014/main" id="{17FC3363-776A-4D1F-80A9-38EE8E168A05}"/>
                </a:ext>
              </a:extLst>
            </p:cNvPr>
            <p:cNvCxnSpPr/>
            <p:nvPr/>
          </p:nvCxnSpPr>
          <p:spPr bwMode="auto">
            <a:xfrm>
              <a:off x="5257060" y="54929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0" name="Straight Connector 479">
              <a:extLst>
                <a:ext uri="{FF2B5EF4-FFF2-40B4-BE49-F238E27FC236}">
                  <a16:creationId xmlns:a16="http://schemas.microsoft.com/office/drawing/2014/main" id="{94A6FC73-422C-4684-86A9-6ECD41C9B1C2}"/>
                </a:ext>
              </a:extLst>
            </p:cNvPr>
            <p:cNvCxnSpPr/>
            <p:nvPr/>
          </p:nvCxnSpPr>
          <p:spPr bwMode="auto">
            <a:xfrm>
              <a:off x="4434899" y="540744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DEB53619-1A4A-40F6-B6C8-8874F8C6296F}"/>
                </a:ext>
              </a:extLst>
            </p:cNvPr>
            <p:cNvCxnSpPr/>
            <p:nvPr/>
          </p:nvCxnSpPr>
          <p:spPr bwMode="auto">
            <a:xfrm>
              <a:off x="4503654" y="540744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B9706041-48A8-4933-89BE-EE92F471DF36}"/>
                </a:ext>
              </a:extLst>
            </p:cNvPr>
            <p:cNvCxnSpPr/>
            <p:nvPr/>
          </p:nvCxnSpPr>
          <p:spPr bwMode="auto">
            <a:xfrm>
              <a:off x="3557118" y="517934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F5489D64-AF92-4C1B-9E13-731B5E706C04}"/>
                </a:ext>
              </a:extLst>
            </p:cNvPr>
            <p:cNvCxnSpPr/>
            <p:nvPr/>
          </p:nvCxnSpPr>
          <p:spPr bwMode="auto">
            <a:xfrm>
              <a:off x="4471490" y="540744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E98D59A6-F328-4322-854B-973EA44BA189}"/>
                </a:ext>
              </a:extLst>
            </p:cNvPr>
            <p:cNvCxnSpPr/>
            <p:nvPr/>
          </p:nvCxnSpPr>
          <p:spPr bwMode="auto">
            <a:xfrm>
              <a:off x="3756764" y="524120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A52924F9-63D0-430F-B553-C72580DE1E5F}"/>
                </a:ext>
              </a:extLst>
            </p:cNvPr>
            <p:cNvCxnSpPr/>
            <p:nvPr/>
          </p:nvCxnSpPr>
          <p:spPr bwMode="auto">
            <a:xfrm>
              <a:off x="3938394" y="530818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8930C0E6-CBA3-410B-8311-965BA4E2752E}"/>
                </a:ext>
              </a:extLst>
            </p:cNvPr>
            <p:cNvCxnSpPr/>
            <p:nvPr/>
          </p:nvCxnSpPr>
          <p:spPr bwMode="auto">
            <a:xfrm>
              <a:off x="4406291" y="540744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9C2E0CD9-782C-4BC2-A699-02DD8C595FD9}"/>
                </a:ext>
              </a:extLst>
            </p:cNvPr>
            <p:cNvCxnSpPr/>
            <p:nvPr/>
          </p:nvCxnSpPr>
          <p:spPr bwMode="auto">
            <a:xfrm>
              <a:off x="3857806" y="5280661"/>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06E93DD0-F488-4BAE-B8C6-75FA5951C871}"/>
                </a:ext>
              </a:extLst>
            </p:cNvPr>
            <p:cNvCxnSpPr/>
            <p:nvPr/>
          </p:nvCxnSpPr>
          <p:spPr bwMode="auto">
            <a:xfrm>
              <a:off x="4054478" y="535526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1534A68D-CFC3-4566-B930-CF5725AADE34}"/>
                </a:ext>
              </a:extLst>
            </p:cNvPr>
            <p:cNvCxnSpPr/>
            <p:nvPr/>
          </p:nvCxnSpPr>
          <p:spPr bwMode="auto">
            <a:xfrm>
              <a:off x="4199519" y="538441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BDC1972E-4A21-4963-B301-755FFDB454DC}"/>
                </a:ext>
              </a:extLst>
            </p:cNvPr>
            <p:cNvCxnSpPr>
              <a:cxnSpLocks/>
            </p:cNvCxnSpPr>
            <p:nvPr/>
          </p:nvCxnSpPr>
          <p:spPr bwMode="auto">
            <a:xfrm>
              <a:off x="3389879" y="5129805"/>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34B269EA-EEC5-4376-B4C8-A83F061E0C5B}"/>
                </a:ext>
              </a:extLst>
            </p:cNvPr>
            <p:cNvCxnSpPr>
              <a:cxnSpLocks/>
            </p:cNvCxnSpPr>
            <p:nvPr/>
          </p:nvCxnSpPr>
          <p:spPr bwMode="auto">
            <a:xfrm>
              <a:off x="3295088" y="5123818"/>
              <a:ext cx="0" cy="73696"/>
            </a:xfrm>
            <a:prstGeom prst="line">
              <a:avLst/>
            </a:prstGeom>
            <a:noFill/>
            <a:ln w="76200" cap="flat" cmpd="sng" algn="ctr">
              <a:solidFill>
                <a:schemeClr val="accent1"/>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B9E17538-CE4E-41BA-B8C5-4BF415485AFC}"/>
                </a:ext>
              </a:extLst>
            </p:cNvPr>
            <p:cNvCxnSpPr>
              <a:cxnSpLocks/>
            </p:cNvCxnSpPr>
            <p:nvPr/>
          </p:nvCxnSpPr>
          <p:spPr bwMode="auto">
            <a:xfrm>
              <a:off x="4256140" y="5403165"/>
              <a:ext cx="0" cy="73696"/>
            </a:xfrm>
            <a:prstGeom prst="line">
              <a:avLst/>
            </a:prstGeom>
            <a:noFill/>
            <a:ln w="57150" cap="flat" cmpd="sng" algn="ctr">
              <a:solidFill>
                <a:schemeClr val="accent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3B6FAB38-EF73-4163-97D5-0C53C15F1616}"/>
                </a:ext>
              </a:extLst>
            </p:cNvPr>
            <p:cNvCxnSpPr/>
            <p:nvPr/>
          </p:nvCxnSpPr>
          <p:spPr bwMode="auto">
            <a:xfrm>
              <a:off x="3812782" y="525711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72815B1C-5114-4BCA-830C-4EEA0B7930B9}"/>
                </a:ext>
              </a:extLst>
            </p:cNvPr>
            <p:cNvCxnSpPr/>
            <p:nvPr/>
          </p:nvCxnSpPr>
          <p:spPr bwMode="auto">
            <a:xfrm>
              <a:off x="4093765" y="537095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3C994F79-ACB1-4AEB-AEBD-DE6421D87094}"/>
                </a:ext>
              </a:extLst>
            </p:cNvPr>
            <p:cNvCxnSpPr/>
            <p:nvPr/>
          </p:nvCxnSpPr>
          <p:spPr bwMode="auto">
            <a:xfrm>
              <a:off x="4344513" y="5407443"/>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8ADC1E95-D619-4D74-A8C6-DF6F885352F9}"/>
                </a:ext>
              </a:extLst>
            </p:cNvPr>
            <p:cNvCxnSpPr>
              <a:cxnSpLocks/>
            </p:cNvCxnSpPr>
            <p:nvPr/>
          </p:nvCxnSpPr>
          <p:spPr bwMode="auto">
            <a:xfrm>
              <a:off x="4001981" y="5347414"/>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3461E9F5-36B4-471D-B396-D9D3C891984C}"/>
                </a:ext>
              </a:extLst>
            </p:cNvPr>
            <p:cNvCxnSpPr/>
            <p:nvPr/>
          </p:nvCxnSpPr>
          <p:spPr bwMode="auto">
            <a:xfrm>
              <a:off x="3716588" y="521222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1308CD3B-E935-4546-8F7E-F4365A12AAEF}"/>
                </a:ext>
              </a:extLst>
            </p:cNvPr>
            <p:cNvCxnSpPr>
              <a:cxnSpLocks/>
            </p:cNvCxnSpPr>
            <p:nvPr/>
          </p:nvCxnSpPr>
          <p:spPr bwMode="auto">
            <a:xfrm>
              <a:off x="3020026" y="5054370"/>
              <a:ext cx="0" cy="73696"/>
            </a:xfrm>
            <a:prstGeom prst="line">
              <a:avLst/>
            </a:prstGeom>
            <a:noFill/>
            <a:ln w="38100" cap="flat" cmpd="sng" algn="ctr">
              <a:solidFill>
                <a:schemeClr val="accent1"/>
              </a:solidFill>
              <a:prstDash val="solid"/>
              <a:round/>
              <a:headEnd type="none" w="med" len="med"/>
              <a:tailEnd type="none" w="med" len="med"/>
            </a:ln>
            <a:effectLst/>
          </p:spPr>
        </p:cxnSp>
        <p:cxnSp>
          <p:nvCxnSpPr>
            <p:cNvPr id="513" name="Straight Connector 512">
              <a:extLst>
                <a:ext uri="{FF2B5EF4-FFF2-40B4-BE49-F238E27FC236}">
                  <a16:creationId xmlns:a16="http://schemas.microsoft.com/office/drawing/2014/main" id="{E973BE63-6B0A-49D2-888A-F230B1D10062}"/>
                </a:ext>
              </a:extLst>
            </p:cNvPr>
            <p:cNvCxnSpPr/>
            <p:nvPr/>
          </p:nvCxnSpPr>
          <p:spPr bwMode="auto">
            <a:xfrm>
              <a:off x="3451870" y="516143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4" name="Straight Connector 513">
              <a:extLst>
                <a:ext uri="{FF2B5EF4-FFF2-40B4-BE49-F238E27FC236}">
                  <a16:creationId xmlns:a16="http://schemas.microsoft.com/office/drawing/2014/main" id="{45DEB329-1CC5-4DA4-BA4C-B6D0E0E2639B}"/>
                </a:ext>
              </a:extLst>
            </p:cNvPr>
            <p:cNvCxnSpPr/>
            <p:nvPr/>
          </p:nvCxnSpPr>
          <p:spPr bwMode="auto">
            <a:xfrm>
              <a:off x="3089087" y="5068838"/>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5" name="Straight Connector 514">
              <a:extLst>
                <a:ext uri="{FF2B5EF4-FFF2-40B4-BE49-F238E27FC236}">
                  <a16:creationId xmlns:a16="http://schemas.microsoft.com/office/drawing/2014/main" id="{7242C42C-563C-47F4-9EBD-ED7B82CF913F}"/>
                </a:ext>
              </a:extLst>
            </p:cNvPr>
            <p:cNvCxnSpPr/>
            <p:nvPr/>
          </p:nvCxnSpPr>
          <p:spPr bwMode="auto">
            <a:xfrm>
              <a:off x="3783771" y="5234119"/>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6" name="Straight Connector 515">
              <a:extLst>
                <a:ext uri="{FF2B5EF4-FFF2-40B4-BE49-F238E27FC236}">
                  <a16:creationId xmlns:a16="http://schemas.microsoft.com/office/drawing/2014/main" id="{575FD862-C050-4EE5-9C96-A1D08090B285}"/>
                </a:ext>
              </a:extLst>
            </p:cNvPr>
            <p:cNvCxnSpPr/>
            <p:nvPr/>
          </p:nvCxnSpPr>
          <p:spPr bwMode="auto">
            <a:xfrm>
              <a:off x="3133128" y="5091988"/>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7" name="Straight Connector 516">
              <a:extLst>
                <a:ext uri="{FF2B5EF4-FFF2-40B4-BE49-F238E27FC236}">
                  <a16:creationId xmlns:a16="http://schemas.microsoft.com/office/drawing/2014/main" id="{6B052772-1B56-43E9-A778-1BD72D00BE79}"/>
                </a:ext>
              </a:extLst>
            </p:cNvPr>
            <p:cNvCxnSpPr/>
            <p:nvPr/>
          </p:nvCxnSpPr>
          <p:spPr bwMode="auto">
            <a:xfrm>
              <a:off x="3495349" y="5162566"/>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8" name="Straight Connector 517">
              <a:extLst>
                <a:ext uri="{FF2B5EF4-FFF2-40B4-BE49-F238E27FC236}">
                  <a16:creationId xmlns:a16="http://schemas.microsoft.com/office/drawing/2014/main" id="{5693AFEF-E218-4EE0-A8A0-E0D3CA133F0F}"/>
                </a:ext>
              </a:extLst>
            </p:cNvPr>
            <p:cNvCxnSpPr/>
            <p:nvPr/>
          </p:nvCxnSpPr>
          <p:spPr bwMode="auto">
            <a:xfrm>
              <a:off x="3196666" y="5093118"/>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19" name="Straight Connector 518">
              <a:extLst>
                <a:ext uri="{FF2B5EF4-FFF2-40B4-BE49-F238E27FC236}">
                  <a16:creationId xmlns:a16="http://schemas.microsoft.com/office/drawing/2014/main" id="{91539F79-3A4C-4375-8165-72006158187C}"/>
                </a:ext>
              </a:extLst>
            </p:cNvPr>
            <p:cNvCxnSpPr/>
            <p:nvPr/>
          </p:nvCxnSpPr>
          <p:spPr bwMode="auto">
            <a:xfrm>
              <a:off x="3241478" y="5108410"/>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20" name="Straight Connector 519">
              <a:extLst>
                <a:ext uri="{FF2B5EF4-FFF2-40B4-BE49-F238E27FC236}">
                  <a16:creationId xmlns:a16="http://schemas.microsoft.com/office/drawing/2014/main" id="{402E538B-EF04-46D1-A1B7-164BE5DF557B}"/>
                </a:ext>
              </a:extLst>
            </p:cNvPr>
            <p:cNvCxnSpPr/>
            <p:nvPr/>
          </p:nvCxnSpPr>
          <p:spPr bwMode="auto">
            <a:xfrm>
              <a:off x="3516729" y="516214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19A2EC9B-49A9-4716-86E2-2C699B409F8E}"/>
                </a:ext>
              </a:extLst>
            </p:cNvPr>
            <p:cNvCxnSpPr/>
            <p:nvPr/>
          </p:nvCxnSpPr>
          <p:spPr bwMode="auto">
            <a:xfrm>
              <a:off x="2974659" y="5031928"/>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F9C1A423-0408-408C-8527-D0B05A3FBBFF}"/>
                </a:ext>
              </a:extLst>
            </p:cNvPr>
            <p:cNvCxnSpPr/>
            <p:nvPr/>
          </p:nvCxnSpPr>
          <p:spPr bwMode="auto">
            <a:xfrm>
              <a:off x="3165481" y="508980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5EE53704-E571-4526-8A45-9CD33769D619}"/>
                </a:ext>
              </a:extLst>
            </p:cNvPr>
            <p:cNvCxnSpPr/>
            <p:nvPr/>
          </p:nvCxnSpPr>
          <p:spPr bwMode="auto">
            <a:xfrm>
              <a:off x="2549192" y="4912352"/>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80268ACC-64A9-40DE-91C2-490C2E3D6D6A}"/>
                </a:ext>
              </a:extLst>
            </p:cNvPr>
            <p:cNvCxnSpPr/>
            <p:nvPr/>
          </p:nvCxnSpPr>
          <p:spPr bwMode="auto">
            <a:xfrm>
              <a:off x="2741856" y="4977881"/>
              <a:ext cx="0" cy="73696"/>
            </a:xfrm>
            <a:prstGeom prst="line">
              <a:avLst/>
            </a:prstGeom>
            <a:noFill/>
            <a:ln w="28575" cap="flat" cmpd="sng" algn="ctr">
              <a:solidFill>
                <a:schemeClr val="accent1"/>
              </a:solidFill>
              <a:prstDash val="solid"/>
              <a:round/>
              <a:headEnd type="none" w="med" len="med"/>
              <a:tailEnd type="none" w="med" len="med"/>
            </a:ln>
            <a:effectLst/>
          </p:spPr>
        </p:cxnSp>
        <p:sp>
          <p:nvSpPr>
            <p:cNvPr id="13" name="Freeform: Shape 12">
              <a:extLst>
                <a:ext uri="{FF2B5EF4-FFF2-40B4-BE49-F238E27FC236}">
                  <a16:creationId xmlns:a16="http://schemas.microsoft.com/office/drawing/2014/main" id="{85C71965-ED5D-4877-854B-8E34A232A212}"/>
                </a:ext>
              </a:extLst>
            </p:cNvPr>
            <p:cNvSpPr/>
            <p:nvPr/>
          </p:nvSpPr>
          <p:spPr bwMode="auto">
            <a:xfrm>
              <a:off x="1247172" y="4129268"/>
              <a:ext cx="4022203" cy="1446836"/>
            </a:xfrm>
            <a:custGeom>
              <a:avLst/>
              <a:gdLst>
                <a:gd name="connsiteX0" fmla="*/ 4022203 w 4022203"/>
                <a:gd name="connsiteY0" fmla="*/ 1446836 h 1446836"/>
                <a:gd name="connsiteX1" fmla="*/ 3449256 w 4022203"/>
                <a:gd name="connsiteY1" fmla="*/ 1446836 h 1446836"/>
                <a:gd name="connsiteX2" fmla="*/ 3449256 w 4022203"/>
                <a:gd name="connsiteY2" fmla="*/ 1417899 h 1446836"/>
                <a:gd name="connsiteX3" fmla="*/ 3420319 w 4022203"/>
                <a:gd name="connsiteY3" fmla="*/ 1417899 h 1446836"/>
                <a:gd name="connsiteX4" fmla="*/ 3420319 w 4022203"/>
                <a:gd name="connsiteY4" fmla="*/ 1397643 h 1446836"/>
                <a:gd name="connsiteX5" fmla="*/ 3275636 w 4022203"/>
                <a:gd name="connsiteY5" fmla="*/ 1397643 h 1446836"/>
                <a:gd name="connsiteX6" fmla="*/ 3275636 w 4022203"/>
                <a:gd name="connsiteY6" fmla="*/ 1397643 h 1446836"/>
                <a:gd name="connsiteX7" fmla="*/ 3275636 w 4022203"/>
                <a:gd name="connsiteY7" fmla="*/ 1374494 h 1446836"/>
                <a:gd name="connsiteX8" fmla="*/ 3258274 w 4022203"/>
                <a:gd name="connsiteY8" fmla="*/ 1374494 h 1446836"/>
                <a:gd name="connsiteX9" fmla="*/ 3258274 w 4022203"/>
                <a:gd name="connsiteY9" fmla="*/ 1348451 h 1446836"/>
                <a:gd name="connsiteX10" fmla="*/ 3075972 w 4022203"/>
                <a:gd name="connsiteY10" fmla="*/ 1348451 h 1446836"/>
                <a:gd name="connsiteX11" fmla="*/ 3075972 w 4022203"/>
                <a:gd name="connsiteY11" fmla="*/ 1342664 h 1446836"/>
                <a:gd name="connsiteX12" fmla="*/ 2971800 w 4022203"/>
                <a:gd name="connsiteY12" fmla="*/ 1342664 h 1446836"/>
                <a:gd name="connsiteX13" fmla="*/ 2971800 w 4022203"/>
                <a:gd name="connsiteY13" fmla="*/ 1331089 h 1446836"/>
                <a:gd name="connsiteX14" fmla="*/ 2893671 w 4022203"/>
                <a:gd name="connsiteY14" fmla="*/ 1331089 h 1446836"/>
                <a:gd name="connsiteX15" fmla="*/ 2893671 w 4022203"/>
                <a:gd name="connsiteY15" fmla="*/ 1313727 h 1446836"/>
                <a:gd name="connsiteX16" fmla="*/ 2818436 w 4022203"/>
                <a:gd name="connsiteY16" fmla="*/ 1313727 h 1446836"/>
                <a:gd name="connsiteX17" fmla="*/ 2818436 w 4022203"/>
                <a:gd name="connsiteY17" fmla="*/ 1293471 h 1446836"/>
                <a:gd name="connsiteX18" fmla="*/ 2722944 w 4022203"/>
                <a:gd name="connsiteY18" fmla="*/ 1293471 h 1446836"/>
                <a:gd name="connsiteX19" fmla="*/ 2722944 w 4022203"/>
                <a:gd name="connsiteY19" fmla="*/ 1270322 h 1446836"/>
                <a:gd name="connsiteX20" fmla="*/ 2699795 w 4022203"/>
                <a:gd name="connsiteY20" fmla="*/ 1270322 h 1446836"/>
                <a:gd name="connsiteX21" fmla="*/ 2699795 w 4022203"/>
                <a:gd name="connsiteY21" fmla="*/ 1255854 h 1446836"/>
                <a:gd name="connsiteX22" fmla="*/ 2630347 w 4022203"/>
                <a:gd name="connsiteY22" fmla="*/ 1255854 h 1446836"/>
                <a:gd name="connsiteX23" fmla="*/ 2630347 w 4022203"/>
                <a:gd name="connsiteY23" fmla="*/ 1226917 h 1446836"/>
                <a:gd name="connsiteX24" fmla="*/ 2581155 w 4022203"/>
                <a:gd name="connsiteY24" fmla="*/ 1226917 h 1446836"/>
                <a:gd name="connsiteX25" fmla="*/ 2581155 w 4022203"/>
                <a:gd name="connsiteY25" fmla="*/ 1206661 h 1446836"/>
                <a:gd name="connsiteX26" fmla="*/ 2546431 w 4022203"/>
                <a:gd name="connsiteY26" fmla="*/ 1206661 h 1446836"/>
                <a:gd name="connsiteX27" fmla="*/ 2546431 w 4022203"/>
                <a:gd name="connsiteY27" fmla="*/ 1174831 h 1446836"/>
                <a:gd name="connsiteX28" fmla="*/ 2482770 w 4022203"/>
                <a:gd name="connsiteY28" fmla="*/ 1174831 h 1446836"/>
                <a:gd name="connsiteX29" fmla="*/ 2482770 w 4022203"/>
                <a:gd name="connsiteY29" fmla="*/ 1157469 h 1446836"/>
                <a:gd name="connsiteX30" fmla="*/ 2433577 w 4022203"/>
                <a:gd name="connsiteY30" fmla="*/ 1157469 h 1446836"/>
                <a:gd name="connsiteX31" fmla="*/ 2433577 w 4022203"/>
                <a:gd name="connsiteY31" fmla="*/ 1145894 h 1446836"/>
                <a:gd name="connsiteX32" fmla="*/ 2387279 w 4022203"/>
                <a:gd name="connsiteY32" fmla="*/ 1145894 h 1446836"/>
                <a:gd name="connsiteX33" fmla="*/ 2387279 w 4022203"/>
                <a:gd name="connsiteY33" fmla="*/ 1145894 h 1446836"/>
                <a:gd name="connsiteX34" fmla="*/ 2387279 w 4022203"/>
                <a:gd name="connsiteY34" fmla="*/ 1122745 h 1446836"/>
                <a:gd name="connsiteX35" fmla="*/ 2280213 w 4022203"/>
                <a:gd name="connsiteY35" fmla="*/ 1122745 h 1446836"/>
                <a:gd name="connsiteX36" fmla="*/ 2280213 w 4022203"/>
                <a:gd name="connsiteY36" fmla="*/ 1114064 h 1446836"/>
                <a:gd name="connsiteX37" fmla="*/ 2173147 w 4022203"/>
                <a:gd name="connsiteY37" fmla="*/ 1114064 h 1446836"/>
                <a:gd name="connsiteX38" fmla="*/ 2173147 w 4022203"/>
                <a:gd name="connsiteY38" fmla="*/ 1088021 h 1446836"/>
                <a:gd name="connsiteX39" fmla="*/ 2129742 w 4022203"/>
                <a:gd name="connsiteY39" fmla="*/ 1088021 h 1446836"/>
                <a:gd name="connsiteX40" fmla="*/ 2129742 w 4022203"/>
                <a:gd name="connsiteY40" fmla="*/ 1061978 h 1446836"/>
                <a:gd name="connsiteX41" fmla="*/ 2028463 w 4022203"/>
                <a:gd name="connsiteY41" fmla="*/ 1061978 h 1446836"/>
                <a:gd name="connsiteX42" fmla="*/ 2028463 w 4022203"/>
                <a:gd name="connsiteY42" fmla="*/ 1044616 h 1446836"/>
                <a:gd name="connsiteX43" fmla="*/ 1956122 w 4022203"/>
                <a:gd name="connsiteY43" fmla="*/ 1044616 h 1446836"/>
                <a:gd name="connsiteX44" fmla="*/ 1956122 w 4022203"/>
                <a:gd name="connsiteY44" fmla="*/ 1033041 h 1446836"/>
                <a:gd name="connsiteX45" fmla="*/ 1857737 w 4022203"/>
                <a:gd name="connsiteY45" fmla="*/ 1033041 h 1446836"/>
                <a:gd name="connsiteX46" fmla="*/ 1857737 w 4022203"/>
                <a:gd name="connsiteY46" fmla="*/ 1015679 h 1446836"/>
                <a:gd name="connsiteX47" fmla="*/ 1802757 w 4022203"/>
                <a:gd name="connsiteY47" fmla="*/ 1015679 h 1446836"/>
                <a:gd name="connsiteX48" fmla="*/ 1802757 w 4022203"/>
                <a:gd name="connsiteY48" fmla="*/ 998317 h 1446836"/>
                <a:gd name="connsiteX49" fmla="*/ 1739096 w 4022203"/>
                <a:gd name="connsiteY49" fmla="*/ 998317 h 1446836"/>
                <a:gd name="connsiteX50" fmla="*/ 1739096 w 4022203"/>
                <a:gd name="connsiteY50" fmla="*/ 978061 h 1446836"/>
                <a:gd name="connsiteX51" fmla="*/ 1672542 w 4022203"/>
                <a:gd name="connsiteY51" fmla="*/ 978061 h 1446836"/>
                <a:gd name="connsiteX52" fmla="*/ 1672542 w 4022203"/>
                <a:gd name="connsiteY52" fmla="*/ 960699 h 1446836"/>
                <a:gd name="connsiteX53" fmla="*/ 1611775 w 4022203"/>
                <a:gd name="connsiteY53" fmla="*/ 960699 h 1446836"/>
                <a:gd name="connsiteX54" fmla="*/ 1611775 w 4022203"/>
                <a:gd name="connsiteY54" fmla="*/ 937550 h 1446836"/>
                <a:gd name="connsiteX55" fmla="*/ 1542327 w 4022203"/>
                <a:gd name="connsiteY55" fmla="*/ 937550 h 1446836"/>
                <a:gd name="connsiteX56" fmla="*/ 1542327 w 4022203"/>
                <a:gd name="connsiteY56" fmla="*/ 920188 h 1446836"/>
                <a:gd name="connsiteX57" fmla="*/ 1487347 w 4022203"/>
                <a:gd name="connsiteY57" fmla="*/ 920188 h 1446836"/>
                <a:gd name="connsiteX58" fmla="*/ 1487347 w 4022203"/>
                <a:gd name="connsiteY58" fmla="*/ 894145 h 1446836"/>
                <a:gd name="connsiteX59" fmla="*/ 1452623 w 4022203"/>
                <a:gd name="connsiteY59" fmla="*/ 894145 h 1446836"/>
                <a:gd name="connsiteX60" fmla="*/ 1452623 w 4022203"/>
                <a:gd name="connsiteY60" fmla="*/ 873889 h 1446836"/>
                <a:gd name="connsiteX61" fmla="*/ 1391856 w 4022203"/>
                <a:gd name="connsiteY61" fmla="*/ 873889 h 1446836"/>
                <a:gd name="connsiteX62" fmla="*/ 1391856 w 4022203"/>
                <a:gd name="connsiteY62" fmla="*/ 873889 h 1446836"/>
                <a:gd name="connsiteX63" fmla="*/ 1333982 w 4022203"/>
                <a:gd name="connsiteY63" fmla="*/ 873889 h 1446836"/>
                <a:gd name="connsiteX64" fmla="*/ 1333982 w 4022203"/>
                <a:gd name="connsiteY64" fmla="*/ 847846 h 1446836"/>
                <a:gd name="connsiteX65" fmla="*/ 1276109 w 4022203"/>
                <a:gd name="connsiteY65" fmla="*/ 847846 h 1446836"/>
                <a:gd name="connsiteX66" fmla="*/ 1276109 w 4022203"/>
                <a:gd name="connsiteY66" fmla="*/ 847846 h 1446836"/>
                <a:gd name="connsiteX67" fmla="*/ 1276109 w 4022203"/>
                <a:gd name="connsiteY67" fmla="*/ 824697 h 1446836"/>
                <a:gd name="connsiteX68" fmla="*/ 1232704 w 4022203"/>
                <a:gd name="connsiteY68" fmla="*/ 824697 h 1446836"/>
                <a:gd name="connsiteX69" fmla="*/ 1232704 w 4022203"/>
                <a:gd name="connsiteY69" fmla="*/ 824697 h 1446836"/>
                <a:gd name="connsiteX70" fmla="*/ 1232704 w 4022203"/>
                <a:gd name="connsiteY70" fmla="*/ 824697 h 1446836"/>
                <a:gd name="connsiteX71" fmla="*/ 1232704 w 4022203"/>
                <a:gd name="connsiteY71" fmla="*/ 807335 h 1446836"/>
                <a:gd name="connsiteX72" fmla="*/ 1166150 w 4022203"/>
                <a:gd name="connsiteY72" fmla="*/ 807335 h 1446836"/>
                <a:gd name="connsiteX73" fmla="*/ 1166150 w 4022203"/>
                <a:gd name="connsiteY73" fmla="*/ 807335 h 1446836"/>
                <a:gd name="connsiteX74" fmla="*/ 1177724 w 4022203"/>
                <a:gd name="connsiteY74" fmla="*/ 795761 h 1446836"/>
                <a:gd name="connsiteX75" fmla="*/ 1140106 w 4022203"/>
                <a:gd name="connsiteY75" fmla="*/ 795761 h 1446836"/>
                <a:gd name="connsiteX76" fmla="*/ 1140106 w 4022203"/>
                <a:gd name="connsiteY76" fmla="*/ 769717 h 1446836"/>
                <a:gd name="connsiteX77" fmla="*/ 1082233 w 4022203"/>
                <a:gd name="connsiteY77" fmla="*/ 769717 h 1446836"/>
                <a:gd name="connsiteX78" fmla="*/ 1082233 w 4022203"/>
                <a:gd name="connsiteY78" fmla="*/ 769717 h 1446836"/>
                <a:gd name="connsiteX79" fmla="*/ 1082233 w 4022203"/>
                <a:gd name="connsiteY79" fmla="*/ 749461 h 1446836"/>
                <a:gd name="connsiteX80" fmla="*/ 1018572 w 4022203"/>
                <a:gd name="connsiteY80" fmla="*/ 749461 h 1446836"/>
                <a:gd name="connsiteX81" fmla="*/ 1018572 w 4022203"/>
                <a:gd name="connsiteY81" fmla="*/ 726312 h 1446836"/>
                <a:gd name="connsiteX82" fmla="*/ 978061 w 4022203"/>
                <a:gd name="connsiteY82" fmla="*/ 726312 h 1446836"/>
                <a:gd name="connsiteX83" fmla="*/ 978061 w 4022203"/>
                <a:gd name="connsiteY83" fmla="*/ 700269 h 1446836"/>
                <a:gd name="connsiteX84" fmla="*/ 923081 w 4022203"/>
                <a:gd name="connsiteY84" fmla="*/ 700269 h 1446836"/>
                <a:gd name="connsiteX85" fmla="*/ 923081 w 4022203"/>
                <a:gd name="connsiteY85" fmla="*/ 674226 h 1446836"/>
                <a:gd name="connsiteX86" fmla="*/ 856527 w 4022203"/>
                <a:gd name="connsiteY86" fmla="*/ 674226 h 1446836"/>
                <a:gd name="connsiteX87" fmla="*/ 856527 w 4022203"/>
                <a:gd name="connsiteY87" fmla="*/ 648183 h 1446836"/>
                <a:gd name="connsiteX88" fmla="*/ 807334 w 4022203"/>
                <a:gd name="connsiteY88" fmla="*/ 648183 h 1446836"/>
                <a:gd name="connsiteX89" fmla="*/ 807334 w 4022203"/>
                <a:gd name="connsiteY89" fmla="*/ 622140 h 1446836"/>
                <a:gd name="connsiteX90" fmla="*/ 778398 w 4022203"/>
                <a:gd name="connsiteY90" fmla="*/ 622140 h 1446836"/>
                <a:gd name="connsiteX91" fmla="*/ 778398 w 4022203"/>
                <a:gd name="connsiteY91" fmla="*/ 601884 h 1446836"/>
                <a:gd name="connsiteX92" fmla="*/ 732099 w 4022203"/>
                <a:gd name="connsiteY92" fmla="*/ 601884 h 1446836"/>
                <a:gd name="connsiteX93" fmla="*/ 732099 w 4022203"/>
                <a:gd name="connsiteY93" fmla="*/ 581628 h 1446836"/>
                <a:gd name="connsiteX94" fmla="*/ 700269 w 4022203"/>
                <a:gd name="connsiteY94" fmla="*/ 581628 h 1446836"/>
                <a:gd name="connsiteX95" fmla="*/ 700269 w 4022203"/>
                <a:gd name="connsiteY95" fmla="*/ 555585 h 1446836"/>
                <a:gd name="connsiteX96" fmla="*/ 648182 w 4022203"/>
                <a:gd name="connsiteY96" fmla="*/ 555585 h 1446836"/>
                <a:gd name="connsiteX97" fmla="*/ 648182 w 4022203"/>
                <a:gd name="connsiteY97" fmla="*/ 532436 h 1446836"/>
                <a:gd name="connsiteX98" fmla="*/ 601884 w 4022203"/>
                <a:gd name="connsiteY98" fmla="*/ 532436 h 1446836"/>
                <a:gd name="connsiteX99" fmla="*/ 601884 w 4022203"/>
                <a:gd name="connsiteY99" fmla="*/ 503499 h 1446836"/>
                <a:gd name="connsiteX100" fmla="*/ 587415 w 4022203"/>
                <a:gd name="connsiteY100" fmla="*/ 503499 h 1446836"/>
                <a:gd name="connsiteX101" fmla="*/ 578734 w 4022203"/>
                <a:gd name="connsiteY101" fmla="*/ 494818 h 1446836"/>
                <a:gd name="connsiteX102" fmla="*/ 541117 w 4022203"/>
                <a:gd name="connsiteY102" fmla="*/ 494818 h 1446836"/>
                <a:gd name="connsiteX103" fmla="*/ 541117 w 4022203"/>
                <a:gd name="connsiteY103" fmla="*/ 454307 h 1446836"/>
                <a:gd name="connsiteX104" fmla="*/ 497712 w 4022203"/>
                <a:gd name="connsiteY104" fmla="*/ 454307 h 1446836"/>
                <a:gd name="connsiteX105" fmla="*/ 497712 w 4022203"/>
                <a:gd name="connsiteY105" fmla="*/ 431157 h 1446836"/>
                <a:gd name="connsiteX106" fmla="*/ 460094 w 4022203"/>
                <a:gd name="connsiteY106" fmla="*/ 431157 h 1446836"/>
                <a:gd name="connsiteX107" fmla="*/ 460094 w 4022203"/>
                <a:gd name="connsiteY107" fmla="*/ 399327 h 1446836"/>
                <a:gd name="connsiteX108" fmla="*/ 422476 w 4022203"/>
                <a:gd name="connsiteY108" fmla="*/ 399327 h 1446836"/>
                <a:gd name="connsiteX109" fmla="*/ 422476 w 4022203"/>
                <a:gd name="connsiteY109" fmla="*/ 379071 h 1446836"/>
                <a:gd name="connsiteX110" fmla="*/ 384858 w 4022203"/>
                <a:gd name="connsiteY110" fmla="*/ 379071 h 1446836"/>
                <a:gd name="connsiteX111" fmla="*/ 384858 w 4022203"/>
                <a:gd name="connsiteY111" fmla="*/ 353028 h 1446836"/>
                <a:gd name="connsiteX112" fmla="*/ 341453 w 4022203"/>
                <a:gd name="connsiteY112" fmla="*/ 353028 h 1446836"/>
                <a:gd name="connsiteX113" fmla="*/ 341453 w 4022203"/>
                <a:gd name="connsiteY113" fmla="*/ 332773 h 1446836"/>
                <a:gd name="connsiteX114" fmla="*/ 298048 w 4022203"/>
                <a:gd name="connsiteY114" fmla="*/ 332773 h 1446836"/>
                <a:gd name="connsiteX115" fmla="*/ 298048 w 4022203"/>
                <a:gd name="connsiteY115" fmla="*/ 289367 h 1446836"/>
                <a:gd name="connsiteX116" fmla="*/ 263324 w 4022203"/>
                <a:gd name="connsiteY116" fmla="*/ 289367 h 1446836"/>
                <a:gd name="connsiteX117" fmla="*/ 263324 w 4022203"/>
                <a:gd name="connsiteY117" fmla="*/ 260431 h 1446836"/>
                <a:gd name="connsiteX118" fmla="*/ 225706 w 4022203"/>
                <a:gd name="connsiteY118" fmla="*/ 260431 h 1446836"/>
                <a:gd name="connsiteX119" fmla="*/ 225706 w 4022203"/>
                <a:gd name="connsiteY119" fmla="*/ 211238 h 1446836"/>
                <a:gd name="connsiteX120" fmla="*/ 193876 w 4022203"/>
                <a:gd name="connsiteY120" fmla="*/ 211238 h 1446836"/>
                <a:gd name="connsiteX121" fmla="*/ 193876 w 4022203"/>
                <a:gd name="connsiteY121" fmla="*/ 176514 h 1446836"/>
                <a:gd name="connsiteX122" fmla="*/ 159152 w 4022203"/>
                <a:gd name="connsiteY122" fmla="*/ 176514 h 1446836"/>
                <a:gd name="connsiteX123" fmla="*/ 159152 w 4022203"/>
                <a:gd name="connsiteY123" fmla="*/ 127322 h 1446836"/>
                <a:gd name="connsiteX124" fmla="*/ 127322 w 4022203"/>
                <a:gd name="connsiteY124" fmla="*/ 127322 h 1446836"/>
                <a:gd name="connsiteX125" fmla="*/ 127322 w 4022203"/>
                <a:gd name="connsiteY125" fmla="*/ 95491 h 1446836"/>
                <a:gd name="connsiteX126" fmla="*/ 95491 w 4022203"/>
                <a:gd name="connsiteY126" fmla="*/ 95491 h 1446836"/>
                <a:gd name="connsiteX127" fmla="*/ 95491 w 4022203"/>
                <a:gd name="connsiteY127" fmla="*/ 63661 h 1446836"/>
                <a:gd name="connsiteX128" fmla="*/ 60767 w 4022203"/>
                <a:gd name="connsiteY128" fmla="*/ 63661 h 1446836"/>
                <a:gd name="connsiteX129" fmla="*/ 60767 w 4022203"/>
                <a:gd name="connsiteY129" fmla="*/ 26043 h 1446836"/>
                <a:gd name="connsiteX130" fmla="*/ 26043 w 4022203"/>
                <a:gd name="connsiteY130" fmla="*/ 26043 h 1446836"/>
                <a:gd name="connsiteX131" fmla="*/ 26043 w 4022203"/>
                <a:gd name="connsiteY131" fmla="*/ 0 h 1446836"/>
                <a:gd name="connsiteX132" fmla="*/ 0 w 4022203"/>
                <a:gd name="connsiteY132" fmla="*/ 0 h 1446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4022203" h="1446836">
                  <a:moveTo>
                    <a:pt x="4022203" y="1446836"/>
                  </a:moveTo>
                  <a:lnTo>
                    <a:pt x="3449256" y="1446836"/>
                  </a:lnTo>
                  <a:lnTo>
                    <a:pt x="3449256" y="1417899"/>
                  </a:lnTo>
                  <a:lnTo>
                    <a:pt x="3420319" y="1417899"/>
                  </a:lnTo>
                  <a:lnTo>
                    <a:pt x="3420319" y="1397643"/>
                  </a:lnTo>
                  <a:lnTo>
                    <a:pt x="3275636" y="1397643"/>
                  </a:lnTo>
                  <a:lnTo>
                    <a:pt x="3275636" y="1397643"/>
                  </a:lnTo>
                  <a:lnTo>
                    <a:pt x="3275636" y="1374494"/>
                  </a:lnTo>
                  <a:lnTo>
                    <a:pt x="3258274" y="1374494"/>
                  </a:lnTo>
                  <a:lnTo>
                    <a:pt x="3258274" y="1348451"/>
                  </a:lnTo>
                  <a:lnTo>
                    <a:pt x="3075972" y="1348451"/>
                  </a:lnTo>
                  <a:lnTo>
                    <a:pt x="3075972" y="1342664"/>
                  </a:lnTo>
                  <a:lnTo>
                    <a:pt x="2971800" y="1342664"/>
                  </a:lnTo>
                  <a:lnTo>
                    <a:pt x="2971800" y="1331089"/>
                  </a:lnTo>
                  <a:lnTo>
                    <a:pt x="2893671" y="1331089"/>
                  </a:lnTo>
                  <a:lnTo>
                    <a:pt x="2893671" y="1313727"/>
                  </a:lnTo>
                  <a:lnTo>
                    <a:pt x="2818436" y="1313727"/>
                  </a:lnTo>
                  <a:lnTo>
                    <a:pt x="2818436" y="1293471"/>
                  </a:lnTo>
                  <a:lnTo>
                    <a:pt x="2722944" y="1293471"/>
                  </a:lnTo>
                  <a:lnTo>
                    <a:pt x="2722944" y="1270322"/>
                  </a:lnTo>
                  <a:lnTo>
                    <a:pt x="2699795" y="1270322"/>
                  </a:lnTo>
                  <a:lnTo>
                    <a:pt x="2699795" y="1255854"/>
                  </a:lnTo>
                  <a:lnTo>
                    <a:pt x="2630347" y="1255854"/>
                  </a:lnTo>
                  <a:lnTo>
                    <a:pt x="2630347" y="1226917"/>
                  </a:lnTo>
                  <a:lnTo>
                    <a:pt x="2581155" y="1226917"/>
                  </a:lnTo>
                  <a:lnTo>
                    <a:pt x="2581155" y="1206661"/>
                  </a:lnTo>
                  <a:lnTo>
                    <a:pt x="2546431" y="1206661"/>
                  </a:lnTo>
                  <a:lnTo>
                    <a:pt x="2546431" y="1174831"/>
                  </a:lnTo>
                  <a:lnTo>
                    <a:pt x="2482770" y="1174831"/>
                  </a:lnTo>
                  <a:lnTo>
                    <a:pt x="2482770" y="1157469"/>
                  </a:lnTo>
                  <a:lnTo>
                    <a:pt x="2433577" y="1157469"/>
                  </a:lnTo>
                  <a:lnTo>
                    <a:pt x="2433577" y="1145894"/>
                  </a:lnTo>
                  <a:lnTo>
                    <a:pt x="2387279" y="1145894"/>
                  </a:lnTo>
                  <a:lnTo>
                    <a:pt x="2387279" y="1145894"/>
                  </a:lnTo>
                  <a:lnTo>
                    <a:pt x="2387279" y="1122745"/>
                  </a:lnTo>
                  <a:lnTo>
                    <a:pt x="2280213" y="1122745"/>
                  </a:lnTo>
                  <a:lnTo>
                    <a:pt x="2280213" y="1114064"/>
                  </a:lnTo>
                  <a:lnTo>
                    <a:pt x="2173147" y="1114064"/>
                  </a:lnTo>
                  <a:lnTo>
                    <a:pt x="2173147" y="1088021"/>
                  </a:lnTo>
                  <a:lnTo>
                    <a:pt x="2129742" y="1088021"/>
                  </a:lnTo>
                  <a:lnTo>
                    <a:pt x="2129742" y="1061978"/>
                  </a:lnTo>
                  <a:lnTo>
                    <a:pt x="2028463" y="1061978"/>
                  </a:lnTo>
                  <a:lnTo>
                    <a:pt x="2028463" y="1044616"/>
                  </a:lnTo>
                  <a:lnTo>
                    <a:pt x="1956122" y="1044616"/>
                  </a:lnTo>
                  <a:lnTo>
                    <a:pt x="1956122" y="1033041"/>
                  </a:lnTo>
                  <a:lnTo>
                    <a:pt x="1857737" y="1033041"/>
                  </a:lnTo>
                  <a:lnTo>
                    <a:pt x="1857737" y="1015679"/>
                  </a:lnTo>
                  <a:lnTo>
                    <a:pt x="1802757" y="1015679"/>
                  </a:lnTo>
                  <a:lnTo>
                    <a:pt x="1802757" y="998317"/>
                  </a:lnTo>
                  <a:lnTo>
                    <a:pt x="1739096" y="998317"/>
                  </a:lnTo>
                  <a:lnTo>
                    <a:pt x="1739096" y="978061"/>
                  </a:lnTo>
                  <a:lnTo>
                    <a:pt x="1672542" y="978061"/>
                  </a:lnTo>
                  <a:lnTo>
                    <a:pt x="1672542" y="960699"/>
                  </a:lnTo>
                  <a:lnTo>
                    <a:pt x="1611775" y="960699"/>
                  </a:lnTo>
                  <a:lnTo>
                    <a:pt x="1611775" y="937550"/>
                  </a:lnTo>
                  <a:lnTo>
                    <a:pt x="1542327" y="937550"/>
                  </a:lnTo>
                  <a:lnTo>
                    <a:pt x="1542327" y="920188"/>
                  </a:lnTo>
                  <a:lnTo>
                    <a:pt x="1487347" y="920188"/>
                  </a:lnTo>
                  <a:lnTo>
                    <a:pt x="1487347" y="894145"/>
                  </a:lnTo>
                  <a:lnTo>
                    <a:pt x="1452623" y="894145"/>
                  </a:lnTo>
                  <a:lnTo>
                    <a:pt x="1452623" y="873889"/>
                  </a:lnTo>
                  <a:lnTo>
                    <a:pt x="1391856" y="873889"/>
                  </a:lnTo>
                  <a:lnTo>
                    <a:pt x="1391856" y="873889"/>
                  </a:lnTo>
                  <a:lnTo>
                    <a:pt x="1333982" y="873889"/>
                  </a:lnTo>
                  <a:lnTo>
                    <a:pt x="1333982" y="847846"/>
                  </a:lnTo>
                  <a:lnTo>
                    <a:pt x="1276109" y="847846"/>
                  </a:lnTo>
                  <a:lnTo>
                    <a:pt x="1276109" y="847846"/>
                  </a:lnTo>
                  <a:lnTo>
                    <a:pt x="1276109" y="824697"/>
                  </a:lnTo>
                  <a:lnTo>
                    <a:pt x="1232704" y="824697"/>
                  </a:lnTo>
                  <a:lnTo>
                    <a:pt x="1232704" y="824697"/>
                  </a:lnTo>
                  <a:lnTo>
                    <a:pt x="1232704" y="824697"/>
                  </a:lnTo>
                  <a:lnTo>
                    <a:pt x="1232704" y="807335"/>
                  </a:lnTo>
                  <a:lnTo>
                    <a:pt x="1166150" y="807335"/>
                  </a:lnTo>
                  <a:lnTo>
                    <a:pt x="1166150" y="807335"/>
                  </a:lnTo>
                  <a:lnTo>
                    <a:pt x="1177724" y="795761"/>
                  </a:lnTo>
                  <a:lnTo>
                    <a:pt x="1140106" y="795761"/>
                  </a:lnTo>
                  <a:lnTo>
                    <a:pt x="1140106" y="769717"/>
                  </a:lnTo>
                  <a:lnTo>
                    <a:pt x="1082233" y="769717"/>
                  </a:lnTo>
                  <a:lnTo>
                    <a:pt x="1082233" y="769717"/>
                  </a:lnTo>
                  <a:lnTo>
                    <a:pt x="1082233" y="749461"/>
                  </a:lnTo>
                  <a:lnTo>
                    <a:pt x="1018572" y="749461"/>
                  </a:lnTo>
                  <a:lnTo>
                    <a:pt x="1018572" y="726312"/>
                  </a:lnTo>
                  <a:lnTo>
                    <a:pt x="978061" y="726312"/>
                  </a:lnTo>
                  <a:lnTo>
                    <a:pt x="978061" y="700269"/>
                  </a:lnTo>
                  <a:lnTo>
                    <a:pt x="923081" y="700269"/>
                  </a:lnTo>
                  <a:lnTo>
                    <a:pt x="923081" y="674226"/>
                  </a:lnTo>
                  <a:lnTo>
                    <a:pt x="856527" y="674226"/>
                  </a:lnTo>
                  <a:lnTo>
                    <a:pt x="856527" y="648183"/>
                  </a:lnTo>
                  <a:lnTo>
                    <a:pt x="807334" y="648183"/>
                  </a:lnTo>
                  <a:lnTo>
                    <a:pt x="807334" y="622140"/>
                  </a:lnTo>
                  <a:lnTo>
                    <a:pt x="778398" y="622140"/>
                  </a:lnTo>
                  <a:lnTo>
                    <a:pt x="778398" y="601884"/>
                  </a:lnTo>
                  <a:lnTo>
                    <a:pt x="732099" y="601884"/>
                  </a:lnTo>
                  <a:lnTo>
                    <a:pt x="732099" y="581628"/>
                  </a:lnTo>
                  <a:lnTo>
                    <a:pt x="700269" y="581628"/>
                  </a:lnTo>
                  <a:lnTo>
                    <a:pt x="700269" y="555585"/>
                  </a:lnTo>
                  <a:lnTo>
                    <a:pt x="648182" y="555585"/>
                  </a:lnTo>
                  <a:lnTo>
                    <a:pt x="648182" y="532436"/>
                  </a:lnTo>
                  <a:lnTo>
                    <a:pt x="601884" y="532436"/>
                  </a:lnTo>
                  <a:lnTo>
                    <a:pt x="601884" y="503499"/>
                  </a:lnTo>
                  <a:lnTo>
                    <a:pt x="587415" y="503499"/>
                  </a:lnTo>
                  <a:lnTo>
                    <a:pt x="578734" y="494818"/>
                  </a:lnTo>
                  <a:lnTo>
                    <a:pt x="541117" y="494818"/>
                  </a:lnTo>
                  <a:lnTo>
                    <a:pt x="541117" y="454307"/>
                  </a:lnTo>
                  <a:lnTo>
                    <a:pt x="497712" y="454307"/>
                  </a:lnTo>
                  <a:lnTo>
                    <a:pt x="497712" y="431157"/>
                  </a:lnTo>
                  <a:lnTo>
                    <a:pt x="460094" y="431157"/>
                  </a:lnTo>
                  <a:lnTo>
                    <a:pt x="460094" y="399327"/>
                  </a:lnTo>
                  <a:lnTo>
                    <a:pt x="422476" y="399327"/>
                  </a:lnTo>
                  <a:lnTo>
                    <a:pt x="422476" y="379071"/>
                  </a:lnTo>
                  <a:lnTo>
                    <a:pt x="384858" y="379071"/>
                  </a:lnTo>
                  <a:lnTo>
                    <a:pt x="384858" y="353028"/>
                  </a:lnTo>
                  <a:lnTo>
                    <a:pt x="341453" y="353028"/>
                  </a:lnTo>
                  <a:lnTo>
                    <a:pt x="341453" y="332773"/>
                  </a:lnTo>
                  <a:lnTo>
                    <a:pt x="298048" y="332773"/>
                  </a:lnTo>
                  <a:lnTo>
                    <a:pt x="298048" y="289367"/>
                  </a:lnTo>
                  <a:lnTo>
                    <a:pt x="263324" y="289367"/>
                  </a:lnTo>
                  <a:lnTo>
                    <a:pt x="263324" y="260431"/>
                  </a:lnTo>
                  <a:lnTo>
                    <a:pt x="225706" y="260431"/>
                  </a:lnTo>
                  <a:lnTo>
                    <a:pt x="225706" y="211238"/>
                  </a:lnTo>
                  <a:lnTo>
                    <a:pt x="193876" y="211238"/>
                  </a:lnTo>
                  <a:lnTo>
                    <a:pt x="193876" y="176514"/>
                  </a:lnTo>
                  <a:lnTo>
                    <a:pt x="159152" y="176514"/>
                  </a:lnTo>
                  <a:lnTo>
                    <a:pt x="159152" y="127322"/>
                  </a:lnTo>
                  <a:lnTo>
                    <a:pt x="127322" y="127322"/>
                  </a:lnTo>
                  <a:lnTo>
                    <a:pt x="127322" y="95491"/>
                  </a:lnTo>
                  <a:lnTo>
                    <a:pt x="95491" y="95491"/>
                  </a:lnTo>
                  <a:lnTo>
                    <a:pt x="95491" y="63661"/>
                  </a:lnTo>
                  <a:lnTo>
                    <a:pt x="60767" y="63661"/>
                  </a:lnTo>
                  <a:lnTo>
                    <a:pt x="60767" y="26043"/>
                  </a:lnTo>
                  <a:lnTo>
                    <a:pt x="26043" y="26043"/>
                  </a:lnTo>
                  <a:lnTo>
                    <a:pt x="26043" y="0"/>
                  </a:lnTo>
                  <a:lnTo>
                    <a:pt x="0" y="0"/>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527" name="Straight Connector 526">
              <a:extLst>
                <a:ext uri="{FF2B5EF4-FFF2-40B4-BE49-F238E27FC236}">
                  <a16:creationId xmlns:a16="http://schemas.microsoft.com/office/drawing/2014/main" id="{2F7B60BC-ED66-4701-8482-069B8E242EC8}"/>
                </a:ext>
              </a:extLst>
            </p:cNvPr>
            <p:cNvCxnSpPr/>
            <p:nvPr/>
          </p:nvCxnSpPr>
          <p:spPr bwMode="auto">
            <a:xfrm>
              <a:off x="3062080" y="5067874"/>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F21D04AD-EC00-4024-AC57-8E309E6980C3}"/>
                </a:ext>
              </a:extLst>
            </p:cNvPr>
            <p:cNvCxnSpPr/>
            <p:nvPr/>
          </p:nvCxnSpPr>
          <p:spPr bwMode="auto">
            <a:xfrm>
              <a:off x="2936687" y="5032185"/>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087D3477-9E2F-4F59-93D8-770F7DE9CD77}"/>
                </a:ext>
              </a:extLst>
            </p:cNvPr>
            <p:cNvCxnSpPr/>
            <p:nvPr/>
          </p:nvCxnSpPr>
          <p:spPr bwMode="auto">
            <a:xfrm>
              <a:off x="2498778" y="4886537"/>
              <a:ext cx="0" cy="73696"/>
            </a:xfrm>
            <a:prstGeom prst="line">
              <a:avLst/>
            </a:prstGeom>
            <a:noFill/>
            <a:ln w="28575" cap="flat" cmpd="sng" algn="ctr">
              <a:solidFill>
                <a:schemeClr val="accent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B6F54FB9-E62E-4B64-9F62-16A99C575119}"/>
                </a:ext>
              </a:extLst>
            </p:cNvPr>
            <p:cNvCxnSpPr/>
            <p:nvPr/>
          </p:nvCxnSpPr>
          <p:spPr bwMode="auto">
            <a:xfrm>
              <a:off x="2575942" y="4920297"/>
              <a:ext cx="0" cy="73696"/>
            </a:xfrm>
            <a:prstGeom prst="line">
              <a:avLst/>
            </a:prstGeom>
            <a:noFill/>
            <a:ln w="28575" cap="flat" cmpd="sng" algn="ctr">
              <a:solidFill>
                <a:schemeClr val="accent1"/>
              </a:solidFill>
              <a:prstDash val="solid"/>
              <a:round/>
              <a:headEnd type="none" w="med" len="med"/>
              <a:tailEnd type="none" w="med" len="med"/>
            </a:ln>
            <a:effectLst/>
          </p:spPr>
        </p:cxnSp>
      </p:grpSp>
      <p:cxnSp>
        <p:nvCxnSpPr>
          <p:cNvPr id="426" name="Straight Connector 425">
            <a:extLst>
              <a:ext uri="{FF2B5EF4-FFF2-40B4-BE49-F238E27FC236}">
                <a16:creationId xmlns:a16="http://schemas.microsoft.com/office/drawing/2014/main" id="{6D85D790-7111-4C54-9ECC-91876FA70C72}"/>
              </a:ext>
            </a:extLst>
          </p:cNvPr>
          <p:cNvCxnSpPr/>
          <p:nvPr/>
        </p:nvCxnSpPr>
        <p:spPr bwMode="auto">
          <a:xfrm>
            <a:off x="4731131" y="567265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27" name="Straight Connector 426">
            <a:extLst>
              <a:ext uri="{FF2B5EF4-FFF2-40B4-BE49-F238E27FC236}">
                <a16:creationId xmlns:a16="http://schemas.microsoft.com/office/drawing/2014/main" id="{B03C78DD-F7E2-4152-92E1-CAB4E367ECDC}"/>
              </a:ext>
            </a:extLst>
          </p:cNvPr>
          <p:cNvCxnSpPr/>
          <p:nvPr/>
        </p:nvCxnSpPr>
        <p:spPr bwMode="auto">
          <a:xfrm>
            <a:off x="5094387" y="567812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28" name="Straight Connector 427">
            <a:extLst>
              <a:ext uri="{FF2B5EF4-FFF2-40B4-BE49-F238E27FC236}">
                <a16:creationId xmlns:a16="http://schemas.microsoft.com/office/drawing/2014/main" id="{B27E759E-A79A-4B33-9314-8C3643F7CF98}"/>
              </a:ext>
            </a:extLst>
          </p:cNvPr>
          <p:cNvCxnSpPr/>
          <p:nvPr/>
        </p:nvCxnSpPr>
        <p:spPr bwMode="auto">
          <a:xfrm>
            <a:off x="4855648" y="567328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30" name="Straight Connector 429">
            <a:extLst>
              <a:ext uri="{FF2B5EF4-FFF2-40B4-BE49-F238E27FC236}">
                <a16:creationId xmlns:a16="http://schemas.microsoft.com/office/drawing/2014/main" id="{B389696D-E114-4A6F-80B3-6C524834C30F}"/>
              </a:ext>
            </a:extLst>
          </p:cNvPr>
          <p:cNvCxnSpPr/>
          <p:nvPr/>
        </p:nvCxnSpPr>
        <p:spPr bwMode="auto">
          <a:xfrm>
            <a:off x="4949416" y="567473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31" name="Straight Connector 430">
            <a:extLst>
              <a:ext uri="{FF2B5EF4-FFF2-40B4-BE49-F238E27FC236}">
                <a16:creationId xmlns:a16="http://schemas.microsoft.com/office/drawing/2014/main" id="{5E146258-E843-4889-8379-3B0AECBCD51E}"/>
              </a:ext>
            </a:extLst>
          </p:cNvPr>
          <p:cNvCxnSpPr/>
          <p:nvPr/>
        </p:nvCxnSpPr>
        <p:spPr bwMode="auto">
          <a:xfrm>
            <a:off x="5132759" y="567802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32" name="Straight Connector 431">
            <a:extLst>
              <a:ext uri="{FF2B5EF4-FFF2-40B4-BE49-F238E27FC236}">
                <a16:creationId xmlns:a16="http://schemas.microsoft.com/office/drawing/2014/main" id="{9DD03D64-F4F1-44F2-A576-42AAFC1C9596}"/>
              </a:ext>
            </a:extLst>
          </p:cNvPr>
          <p:cNvCxnSpPr/>
          <p:nvPr/>
        </p:nvCxnSpPr>
        <p:spPr bwMode="auto">
          <a:xfrm>
            <a:off x="2621268" y="5087768"/>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433" name="Straight Connector 432">
            <a:extLst>
              <a:ext uri="{FF2B5EF4-FFF2-40B4-BE49-F238E27FC236}">
                <a16:creationId xmlns:a16="http://schemas.microsoft.com/office/drawing/2014/main" id="{A9942EA8-6F8B-44B8-A81F-EA69CFF3DCEB}"/>
              </a:ext>
            </a:extLst>
          </p:cNvPr>
          <p:cNvCxnSpPr/>
          <p:nvPr/>
        </p:nvCxnSpPr>
        <p:spPr bwMode="auto">
          <a:xfrm>
            <a:off x="4766787" y="5675306"/>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34" name="Straight Connector 433">
            <a:extLst>
              <a:ext uri="{FF2B5EF4-FFF2-40B4-BE49-F238E27FC236}">
                <a16:creationId xmlns:a16="http://schemas.microsoft.com/office/drawing/2014/main" id="{D522ABB1-390F-49E9-84DC-C6E0F9E329EF}"/>
              </a:ext>
            </a:extLst>
          </p:cNvPr>
          <p:cNvCxnSpPr/>
          <p:nvPr/>
        </p:nvCxnSpPr>
        <p:spPr bwMode="auto">
          <a:xfrm>
            <a:off x="4515604" y="567045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35" name="Straight Connector 434">
            <a:extLst>
              <a:ext uri="{FF2B5EF4-FFF2-40B4-BE49-F238E27FC236}">
                <a16:creationId xmlns:a16="http://schemas.microsoft.com/office/drawing/2014/main" id="{533ADD4C-23E6-4450-B44A-C81AF88EB16C}"/>
              </a:ext>
            </a:extLst>
          </p:cNvPr>
          <p:cNvCxnSpPr/>
          <p:nvPr/>
        </p:nvCxnSpPr>
        <p:spPr bwMode="auto">
          <a:xfrm>
            <a:off x="2810196" y="517544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36" name="Straight Connector 435">
            <a:extLst>
              <a:ext uri="{FF2B5EF4-FFF2-40B4-BE49-F238E27FC236}">
                <a16:creationId xmlns:a16="http://schemas.microsoft.com/office/drawing/2014/main" id="{57957CF4-9A3B-4714-8855-EF1F34835F4F}"/>
              </a:ext>
            </a:extLst>
          </p:cNvPr>
          <p:cNvCxnSpPr/>
          <p:nvPr/>
        </p:nvCxnSpPr>
        <p:spPr bwMode="auto">
          <a:xfrm>
            <a:off x="4166748" y="5567930"/>
            <a:ext cx="0" cy="73696"/>
          </a:xfrm>
          <a:prstGeom prst="line">
            <a:avLst/>
          </a:prstGeom>
          <a:noFill/>
          <a:ln w="76200" cap="flat" cmpd="sng" algn="ctr">
            <a:solidFill>
              <a:schemeClr val="accent3"/>
            </a:solidFill>
            <a:prstDash val="solid"/>
            <a:round/>
            <a:headEnd type="none" w="med" len="med"/>
            <a:tailEnd type="none" w="med" len="med"/>
          </a:ln>
          <a:effectLst/>
        </p:spPr>
      </p:cxnSp>
      <p:cxnSp>
        <p:nvCxnSpPr>
          <p:cNvPr id="437" name="Straight Connector 436">
            <a:extLst>
              <a:ext uri="{FF2B5EF4-FFF2-40B4-BE49-F238E27FC236}">
                <a16:creationId xmlns:a16="http://schemas.microsoft.com/office/drawing/2014/main" id="{508C0068-E4B2-4542-AF80-9BEF16CAA00E}"/>
              </a:ext>
            </a:extLst>
          </p:cNvPr>
          <p:cNvCxnSpPr>
            <a:cxnSpLocks/>
          </p:cNvCxnSpPr>
          <p:nvPr/>
        </p:nvCxnSpPr>
        <p:spPr bwMode="auto">
          <a:xfrm>
            <a:off x="3868692" y="550641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38" name="Straight Connector 437">
            <a:extLst>
              <a:ext uri="{FF2B5EF4-FFF2-40B4-BE49-F238E27FC236}">
                <a16:creationId xmlns:a16="http://schemas.microsoft.com/office/drawing/2014/main" id="{C600A1EF-17D3-4CB6-A623-BC83E5C2E68D}"/>
              </a:ext>
            </a:extLst>
          </p:cNvPr>
          <p:cNvCxnSpPr>
            <a:cxnSpLocks/>
          </p:cNvCxnSpPr>
          <p:nvPr/>
        </p:nvCxnSpPr>
        <p:spPr bwMode="auto">
          <a:xfrm>
            <a:off x="3699035" y="5487896"/>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439" name="Straight Connector 438">
            <a:extLst>
              <a:ext uri="{FF2B5EF4-FFF2-40B4-BE49-F238E27FC236}">
                <a16:creationId xmlns:a16="http://schemas.microsoft.com/office/drawing/2014/main" id="{CAEE86D3-3EF2-42AC-AAC1-BD21E2D63FAA}"/>
              </a:ext>
            </a:extLst>
          </p:cNvPr>
          <p:cNvCxnSpPr>
            <a:cxnSpLocks/>
          </p:cNvCxnSpPr>
          <p:nvPr/>
        </p:nvCxnSpPr>
        <p:spPr bwMode="auto">
          <a:xfrm>
            <a:off x="3059294" y="5287739"/>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440" name="Straight Connector 439">
            <a:extLst>
              <a:ext uri="{FF2B5EF4-FFF2-40B4-BE49-F238E27FC236}">
                <a16:creationId xmlns:a16="http://schemas.microsoft.com/office/drawing/2014/main" id="{23AA05E7-EF6B-4235-B3BB-5A693F123A20}"/>
              </a:ext>
            </a:extLst>
          </p:cNvPr>
          <p:cNvCxnSpPr/>
          <p:nvPr/>
        </p:nvCxnSpPr>
        <p:spPr bwMode="auto">
          <a:xfrm>
            <a:off x="4995730" y="5671302"/>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1" name="Straight Connector 440">
            <a:extLst>
              <a:ext uri="{FF2B5EF4-FFF2-40B4-BE49-F238E27FC236}">
                <a16:creationId xmlns:a16="http://schemas.microsoft.com/office/drawing/2014/main" id="{A5752BD2-986B-43BA-888A-F6BB236E4D54}"/>
              </a:ext>
            </a:extLst>
          </p:cNvPr>
          <p:cNvCxnSpPr/>
          <p:nvPr/>
        </p:nvCxnSpPr>
        <p:spPr bwMode="auto">
          <a:xfrm>
            <a:off x="4619266" y="567118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2" name="Straight Connector 441">
            <a:extLst>
              <a:ext uri="{FF2B5EF4-FFF2-40B4-BE49-F238E27FC236}">
                <a16:creationId xmlns:a16="http://schemas.microsoft.com/office/drawing/2014/main" id="{95CC2574-9FD4-4FD2-83E8-9356C911400B}"/>
              </a:ext>
            </a:extLst>
          </p:cNvPr>
          <p:cNvCxnSpPr/>
          <p:nvPr/>
        </p:nvCxnSpPr>
        <p:spPr bwMode="auto">
          <a:xfrm>
            <a:off x="4822272" y="567360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3" name="Straight Connector 442">
            <a:extLst>
              <a:ext uri="{FF2B5EF4-FFF2-40B4-BE49-F238E27FC236}">
                <a16:creationId xmlns:a16="http://schemas.microsoft.com/office/drawing/2014/main" id="{6F9FF35C-DE52-47C5-B25C-853AFB3EA46F}"/>
              </a:ext>
            </a:extLst>
          </p:cNvPr>
          <p:cNvCxnSpPr/>
          <p:nvPr/>
        </p:nvCxnSpPr>
        <p:spPr bwMode="auto">
          <a:xfrm>
            <a:off x="4247322" y="558928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4" name="Straight Connector 443">
            <a:extLst>
              <a:ext uri="{FF2B5EF4-FFF2-40B4-BE49-F238E27FC236}">
                <a16:creationId xmlns:a16="http://schemas.microsoft.com/office/drawing/2014/main" id="{D8BC1C2B-A953-4E3A-98EE-74C30EF592DC}"/>
              </a:ext>
            </a:extLst>
          </p:cNvPr>
          <p:cNvCxnSpPr/>
          <p:nvPr/>
        </p:nvCxnSpPr>
        <p:spPr bwMode="auto">
          <a:xfrm>
            <a:off x="4451485" y="564995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5" name="Straight Connector 444">
            <a:extLst>
              <a:ext uri="{FF2B5EF4-FFF2-40B4-BE49-F238E27FC236}">
                <a16:creationId xmlns:a16="http://schemas.microsoft.com/office/drawing/2014/main" id="{85B3523D-843B-4AFF-8D4A-74AEA745E05D}"/>
              </a:ext>
            </a:extLst>
          </p:cNvPr>
          <p:cNvCxnSpPr/>
          <p:nvPr/>
        </p:nvCxnSpPr>
        <p:spPr bwMode="auto">
          <a:xfrm>
            <a:off x="4320772" y="559676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6" name="Straight Connector 445">
            <a:extLst>
              <a:ext uri="{FF2B5EF4-FFF2-40B4-BE49-F238E27FC236}">
                <a16:creationId xmlns:a16="http://schemas.microsoft.com/office/drawing/2014/main" id="{6043E6DC-C2F5-48CF-926C-0CC1846B82AE}"/>
              </a:ext>
            </a:extLst>
          </p:cNvPr>
          <p:cNvCxnSpPr/>
          <p:nvPr/>
        </p:nvCxnSpPr>
        <p:spPr bwMode="auto">
          <a:xfrm>
            <a:off x="4280959" y="559080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7" name="Straight Connector 446">
            <a:extLst>
              <a:ext uri="{FF2B5EF4-FFF2-40B4-BE49-F238E27FC236}">
                <a16:creationId xmlns:a16="http://schemas.microsoft.com/office/drawing/2014/main" id="{9DA1D6B7-9629-4F20-8559-3799F307B739}"/>
              </a:ext>
            </a:extLst>
          </p:cNvPr>
          <p:cNvCxnSpPr/>
          <p:nvPr/>
        </p:nvCxnSpPr>
        <p:spPr bwMode="auto">
          <a:xfrm>
            <a:off x="4346992" y="559672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8" name="Straight Connector 447">
            <a:extLst>
              <a:ext uri="{FF2B5EF4-FFF2-40B4-BE49-F238E27FC236}">
                <a16:creationId xmlns:a16="http://schemas.microsoft.com/office/drawing/2014/main" id="{E155D8A3-FFE1-45D9-B910-45F5F86F9421}"/>
              </a:ext>
            </a:extLst>
          </p:cNvPr>
          <p:cNvCxnSpPr/>
          <p:nvPr/>
        </p:nvCxnSpPr>
        <p:spPr bwMode="auto">
          <a:xfrm>
            <a:off x="4401151" y="561496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49" name="Straight Connector 448">
            <a:extLst>
              <a:ext uri="{FF2B5EF4-FFF2-40B4-BE49-F238E27FC236}">
                <a16:creationId xmlns:a16="http://schemas.microsoft.com/office/drawing/2014/main" id="{A3509B2C-40DD-4126-8D08-2B437E21D1A1}"/>
              </a:ext>
            </a:extLst>
          </p:cNvPr>
          <p:cNvCxnSpPr/>
          <p:nvPr/>
        </p:nvCxnSpPr>
        <p:spPr bwMode="auto">
          <a:xfrm>
            <a:off x="3760103" y="549360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0" name="Straight Connector 449">
            <a:extLst>
              <a:ext uri="{FF2B5EF4-FFF2-40B4-BE49-F238E27FC236}">
                <a16:creationId xmlns:a16="http://schemas.microsoft.com/office/drawing/2014/main" id="{8FE11F21-2E67-46E8-8D36-69AE169A2858}"/>
              </a:ext>
            </a:extLst>
          </p:cNvPr>
          <p:cNvCxnSpPr/>
          <p:nvPr/>
        </p:nvCxnSpPr>
        <p:spPr bwMode="auto">
          <a:xfrm>
            <a:off x="4695438" y="567466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1" name="Straight Connector 450">
            <a:extLst>
              <a:ext uri="{FF2B5EF4-FFF2-40B4-BE49-F238E27FC236}">
                <a16:creationId xmlns:a16="http://schemas.microsoft.com/office/drawing/2014/main" id="{BF6752E5-3B90-4760-8623-7FCA58523622}"/>
              </a:ext>
            </a:extLst>
          </p:cNvPr>
          <p:cNvCxnSpPr>
            <a:cxnSpLocks/>
          </p:cNvCxnSpPr>
          <p:nvPr/>
        </p:nvCxnSpPr>
        <p:spPr bwMode="auto">
          <a:xfrm>
            <a:off x="3920622" y="552317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2" name="Straight Connector 451">
            <a:extLst>
              <a:ext uri="{FF2B5EF4-FFF2-40B4-BE49-F238E27FC236}">
                <a16:creationId xmlns:a16="http://schemas.microsoft.com/office/drawing/2014/main" id="{7522BEB4-5E2D-46A2-86D3-DD823802379A}"/>
              </a:ext>
            </a:extLst>
          </p:cNvPr>
          <p:cNvCxnSpPr/>
          <p:nvPr/>
        </p:nvCxnSpPr>
        <p:spPr bwMode="auto">
          <a:xfrm>
            <a:off x="2945455" y="524901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3" name="Straight Connector 452">
            <a:extLst>
              <a:ext uri="{FF2B5EF4-FFF2-40B4-BE49-F238E27FC236}">
                <a16:creationId xmlns:a16="http://schemas.microsoft.com/office/drawing/2014/main" id="{9CBF8FBC-CD18-45C0-8B21-33F782CA2368}"/>
              </a:ext>
            </a:extLst>
          </p:cNvPr>
          <p:cNvCxnSpPr/>
          <p:nvPr/>
        </p:nvCxnSpPr>
        <p:spPr bwMode="auto">
          <a:xfrm>
            <a:off x="3956000" y="551592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4" name="Straight Connector 453">
            <a:extLst>
              <a:ext uri="{FF2B5EF4-FFF2-40B4-BE49-F238E27FC236}">
                <a16:creationId xmlns:a16="http://schemas.microsoft.com/office/drawing/2014/main" id="{3BA7B9FB-5E15-4854-B52F-EFF52920DE9F}"/>
              </a:ext>
            </a:extLst>
          </p:cNvPr>
          <p:cNvCxnSpPr/>
          <p:nvPr/>
        </p:nvCxnSpPr>
        <p:spPr bwMode="auto">
          <a:xfrm>
            <a:off x="4004871" y="552913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5" name="Straight Connector 454">
            <a:extLst>
              <a:ext uri="{FF2B5EF4-FFF2-40B4-BE49-F238E27FC236}">
                <a16:creationId xmlns:a16="http://schemas.microsoft.com/office/drawing/2014/main" id="{8C2C6674-EDB9-4C5B-A8D6-43ACDA3247D8}"/>
              </a:ext>
            </a:extLst>
          </p:cNvPr>
          <p:cNvCxnSpPr/>
          <p:nvPr/>
        </p:nvCxnSpPr>
        <p:spPr bwMode="auto">
          <a:xfrm>
            <a:off x="4081533" y="554840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6" name="Straight Connector 455">
            <a:extLst>
              <a:ext uri="{FF2B5EF4-FFF2-40B4-BE49-F238E27FC236}">
                <a16:creationId xmlns:a16="http://schemas.microsoft.com/office/drawing/2014/main" id="{06C2BA5F-36B8-47C2-905D-05F8D741397D}"/>
              </a:ext>
            </a:extLst>
          </p:cNvPr>
          <p:cNvCxnSpPr/>
          <p:nvPr/>
        </p:nvCxnSpPr>
        <p:spPr bwMode="auto">
          <a:xfrm>
            <a:off x="5358226" y="5683597"/>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7" name="Straight Connector 456">
            <a:extLst>
              <a:ext uri="{FF2B5EF4-FFF2-40B4-BE49-F238E27FC236}">
                <a16:creationId xmlns:a16="http://schemas.microsoft.com/office/drawing/2014/main" id="{CDF42571-F968-4103-A83A-96C5A00FF0D0}"/>
              </a:ext>
            </a:extLst>
          </p:cNvPr>
          <p:cNvCxnSpPr/>
          <p:nvPr/>
        </p:nvCxnSpPr>
        <p:spPr bwMode="auto">
          <a:xfrm>
            <a:off x="3612225" y="548521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58" name="Straight Connector 457">
            <a:extLst>
              <a:ext uri="{FF2B5EF4-FFF2-40B4-BE49-F238E27FC236}">
                <a16:creationId xmlns:a16="http://schemas.microsoft.com/office/drawing/2014/main" id="{E375647E-9A2C-4285-B72B-4CCD36BF7526}"/>
              </a:ext>
            </a:extLst>
          </p:cNvPr>
          <p:cNvCxnSpPr/>
          <p:nvPr/>
        </p:nvCxnSpPr>
        <p:spPr bwMode="auto">
          <a:xfrm>
            <a:off x="3652468" y="5485210"/>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460" name="Straight Connector 459">
            <a:extLst>
              <a:ext uri="{FF2B5EF4-FFF2-40B4-BE49-F238E27FC236}">
                <a16:creationId xmlns:a16="http://schemas.microsoft.com/office/drawing/2014/main" id="{6F1B1B80-5403-4A4A-AA99-1F6996A200A5}"/>
              </a:ext>
            </a:extLst>
          </p:cNvPr>
          <p:cNvCxnSpPr>
            <a:cxnSpLocks/>
          </p:cNvCxnSpPr>
          <p:nvPr/>
        </p:nvCxnSpPr>
        <p:spPr bwMode="auto">
          <a:xfrm>
            <a:off x="3506932" y="5423490"/>
            <a:ext cx="0" cy="73696"/>
          </a:xfrm>
          <a:prstGeom prst="line">
            <a:avLst/>
          </a:prstGeom>
          <a:noFill/>
          <a:ln w="57150" cap="flat" cmpd="sng" algn="ctr">
            <a:solidFill>
              <a:schemeClr val="accent3"/>
            </a:solidFill>
            <a:prstDash val="solid"/>
            <a:round/>
            <a:headEnd type="none" w="med" len="med"/>
            <a:tailEnd type="none" w="med" len="med"/>
          </a:ln>
          <a:effectLst/>
        </p:spPr>
      </p:cxnSp>
      <p:cxnSp>
        <p:nvCxnSpPr>
          <p:cNvPr id="461" name="Straight Connector 460">
            <a:extLst>
              <a:ext uri="{FF2B5EF4-FFF2-40B4-BE49-F238E27FC236}">
                <a16:creationId xmlns:a16="http://schemas.microsoft.com/office/drawing/2014/main" id="{19BC01B4-FD28-4DCC-83A3-2ED3CB37E174}"/>
              </a:ext>
            </a:extLst>
          </p:cNvPr>
          <p:cNvCxnSpPr>
            <a:cxnSpLocks/>
          </p:cNvCxnSpPr>
          <p:nvPr/>
        </p:nvCxnSpPr>
        <p:spPr bwMode="auto">
          <a:xfrm>
            <a:off x="4205552" y="5574043"/>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462" name="Straight Connector 461">
            <a:extLst>
              <a:ext uri="{FF2B5EF4-FFF2-40B4-BE49-F238E27FC236}">
                <a16:creationId xmlns:a16="http://schemas.microsoft.com/office/drawing/2014/main" id="{0BC1D69E-B31C-4F6D-8825-5A3D1E7B5FA2}"/>
              </a:ext>
            </a:extLst>
          </p:cNvPr>
          <p:cNvCxnSpPr>
            <a:cxnSpLocks/>
          </p:cNvCxnSpPr>
          <p:nvPr/>
        </p:nvCxnSpPr>
        <p:spPr bwMode="auto">
          <a:xfrm>
            <a:off x="4646634" y="5670954"/>
            <a:ext cx="0" cy="73696"/>
          </a:xfrm>
          <a:prstGeom prst="line">
            <a:avLst/>
          </a:prstGeom>
          <a:noFill/>
          <a:ln w="38100" cap="flat" cmpd="sng" algn="ctr">
            <a:solidFill>
              <a:schemeClr val="accent3"/>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1F4E72A6-26A4-432D-B0E6-A6C0B60A412F}"/>
              </a:ext>
            </a:extLst>
          </p:cNvPr>
          <p:cNvCxnSpPr/>
          <p:nvPr/>
        </p:nvCxnSpPr>
        <p:spPr bwMode="auto">
          <a:xfrm>
            <a:off x="3355679" y="538166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A55BDE4D-6E7C-474B-B73E-EDDB9BB6064A}"/>
              </a:ext>
            </a:extLst>
          </p:cNvPr>
          <p:cNvCxnSpPr/>
          <p:nvPr/>
        </p:nvCxnSpPr>
        <p:spPr bwMode="auto">
          <a:xfrm>
            <a:off x="3289132" y="536366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C45AB6ED-3A54-4842-8C61-18676E7F0CBA}"/>
              </a:ext>
            </a:extLst>
          </p:cNvPr>
          <p:cNvCxnSpPr/>
          <p:nvPr/>
        </p:nvCxnSpPr>
        <p:spPr bwMode="auto">
          <a:xfrm>
            <a:off x="2885076" y="521310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8594B17F-7CA1-4164-AB8C-3F1F651D3D08}"/>
              </a:ext>
            </a:extLst>
          </p:cNvPr>
          <p:cNvCxnSpPr/>
          <p:nvPr/>
        </p:nvCxnSpPr>
        <p:spPr bwMode="auto">
          <a:xfrm>
            <a:off x="2725112" y="514272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C8208C19-DADE-4B51-96BB-C5A7B623CCB0}"/>
              </a:ext>
            </a:extLst>
          </p:cNvPr>
          <p:cNvCxnSpPr/>
          <p:nvPr/>
        </p:nvCxnSpPr>
        <p:spPr bwMode="auto">
          <a:xfrm>
            <a:off x="2760955" y="5160600"/>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631095CF-48B6-4BD0-AE45-0D335FCBFBB8}"/>
              </a:ext>
            </a:extLst>
          </p:cNvPr>
          <p:cNvCxnSpPr/>
          <p:nvPr/>
        </p:nvCxnSpPr>
        <p:spPr bwMode="auto">
          <a:xfrm>
            <a:off x="3788217" y="549121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1C0E602D-00A7-43F3-A6D6-C41E27A43FE6}"/>
              </a:ext>
            </a:extLst>
          </p:cNvPr>
          <p:cNvCxnSpPr/>
          <p:nvPr/>
        </p:nvCxnSpPr>
        <p:spPr bwMode="auto">
          <a:xfrm>
            <a:off x="3822530" y="5490571"/>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D93086B7-00AF-4BE9-B56F-AEFE99798079}"/>
              </a:ext>
            </a:extLst>
          </p:cNvPr>
          <p:cNvCxnSpPr/>
          <p:nvPr/>
        </p:nvCxnSpPr>
        <p:spPr bwMode="auto">
          <a:xfrm>
            <a:off x="3176691" y="5312528"/>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EB3DFA30-028F-4F12-B591-F13C49D5049D}"/>
              </a:ext>
            </a:extLst>
          </p:cNvPr>
          <p:cNvCxnSpPr/>
          <p:nvPr/>
        </p:nvCxnSpPr>
        <p:spPr bwMode="auto">
          <a:xfrm>
            <a:off x="3117120" y="5294125"/>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765AC784-E555-4C21-AED2-DAB20838BA36}"/>
              </a:ext>
            </a:extLst>
          </p:cNvPr>
          <p:cNvCxnSpPr/>
          <p:nvPr/>
        </p:nvCxnSpPr>
        <p:spPr bwMode="auto">
          <a:xfrm>
            <a:off x="3256709" y="5354203"/>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7" name="Straight Connector 506">
            <a:extLst>
              <a:ext uri="{FF2B5EF4-FFF2-40B4-BE49-F238E27FC236}">
                <a16:creationId xmlns:a16="http://schemas.microsoft.com/office/drawing/2014/main" id="{3C6900D7-D282-48C9-96A2-2EA8BA1DA87B}"/>
              </a:ext>
            </a:extLst>
          </p:cNvPr>
          <p:cNvCxnSpPr/>
          <p:nvPr/>
        </p:nvCxnSpPr>
        <p:spPr bwMode="auto">
          <a:xfrm>
            <a:off x="2492312" y="500571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91356CD0-EB03-4334-8214-583DA7B55632}"/>
              </a:ext>
            </a:extLst>
          </p:cNvPr>
          <p:cNvCxnSpPr/>
          <p:nvPr/>
        </p:nvCxnSpPr>
        <p:spPr bwMode="auto">
          <a:xfrm>
            <a:off x="2583031" y="507307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756219A3-9A0D-409B-A213-1C66B284DE9C}"/>
              </a:ext>
            </a:extLst>
          </p:cNvPr>
          <p:cNvCxnSpPr/>
          <p:nvPr/>
        </p:nvCxnSpPr>
        <p:spPr bwMode="auto">
          <a:xfrm>
            <a:off x="2680807" y="5124859"/>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53654CDA-D763-42E4-9E28-02D900798E80}"/>
              </a:ext>
            </a:extLst>
          </p:cNvPr>
          <p:cNvCxnSpPr/>
          <p:nvPr/>
        </p:nvCxnSpPr>
        <p:spPr bwMode="auto">
          <a:xfrm flipH="1">
            <a:off x="5306389" y="4487899"/>
            <a:ext cx="195309" cy="0"/>
          </a:xfrm>
          <a:prstGeom prst="line">
            <a:avLst/>
          </a:prstGeom>
          <a:noFill/>
          <a:ln w="28575" cap="flat" cmpd="sng" algn="ctr">
            <a:solidFill>
              <a:schemeClr val="accent3"/>
            </a:solidFill>
            <a:prstDash val="solid"/>
            <a:round/>
            <a:headEnd type="none" w="med" len="med"/>
            <a:tailEnd type="none" w="med" len="med"/>
          </a:ln>
          <a:effectLst/>
        </p:spPr>
      </p:cxnSp>
      <p:sp>
        <p:nvSpPr>
          <p:cNvPr id="18" name="Freeform: Shape 17">
            <a:extLst>
              <a:ext uri="{FF2B5EF4-FFF2-40B4-BE49-F238E27FC236}">
                <a16:creationId xmlns:a16="http://schemas.microsoft.com/office/drawing/2014/main" id="{621CBD30-CF69-48BA-A997-6BE947E0AEB3}"/>
              </a:ext>
            </a:extLst>
          </p:cNvPr>
          <p:cNvSpPr/>
          <p:nvPr/>
        </p:nvSpPr>
        <p:spPr bwMode="auto">
          <a:xfrm>
            <a:off x="1250971" y="4131182"/>
            <a:ext cx="4125224" cy="1611369"/>
          </a:xfrm>
          <a:custGeom>
            <a:avLst/>
            <a:gdLst>
              <a:gd name="connsiteX0" fmla="*/ 4125224 w 4125224"/>
              <a:gd name="connsiteY0" fmla="*/ 1611369 h 1611369"/>
              <a:gd name="connsiteX1" fmla="*/ 3252523 w 4125224"/>
              <a:gd name="connsiteY1" fmla="*/ 1611369 h 1611369"/>
              <a:gd name="connsiteX2" fmla="*/ 3252523 w 4125224"/>
              <a:gd name="connsiteY2" fmla="*/ 1599455 h 1611369"/>
              <a:gd name="connsiteX3" fmla="*/ 3204867 w 4125224"/>
              <a:gd name="connsiteY3" fmla="*/ 1599455 h 1611369"/>
              <a:gd name="connsiteX4" fmla="*/ 3204867 w 4125224"/>
              <a:gd name="connsiteY4" fmla="*/ 1599455 h 1611369"/>
              <a:gd name="connsiteX5" fmla="*/ 3184018 w 4125224"/>
              <a:gd name="connsiteY5" fmla="*/ 1578606 h 1611369"/>
              <a:gd name="connsiteX6" fmla="*/ 3166147 w 4125224"/>
              <a:gd name="connsiteY6" fmla="*/ 1560735 h 1611369"/>
              <a:gd name="connsiteX7" fmla="*/ 3103598 w 4125224"/>
              <a:gd name="connsiteY7" fmla="*/ 1560735 h 1611369"/>
              <a:gd name="connsiteX8" fmla="*/ 3103598 w 4125224"/>
              <a:gd name="connsiteY8" fmla="*/ 1533928 h 1611369"/>
              <a:gd name="connsiteX9" fmla="*/ 3002329 w 4125224"/>
              <a:gd name="connsiteY9" fmla="*/ 1533928 h 1611369"/>
              <a:gd name="connsiteX10" fmla="*/ 3002329 w 4125224"/>
              <a:gd name="connsiteY10" fmla="*/ 1513079 h 1611369"/>
              <a:gd name="connsiteX11" fmla="*/ 2942759 w 4125224"/>
              <a:gd name="connsiteY11" fmla="*/ 1513079 h 1611369"/>
              <a:gd name="connsiteX12" fmla="*/ 2942759 w 4125224"/>
              <a:gd name="connsiteY12" fmla="*/ 1495208 h 1611369"/>
              <a:gd name="connsiteX13" fmla="*/ 2850426 w 4125224"/>
              <a:gd name="connsiteY13" fmla="*/ 1495208 h 1611369"/>
              <a:gd name="connsiteX14" fmla="*/ 2850426 w 4125224"/>
              <a:gd name="connsiteY14" fmla="*/ 1489251 h 1611369"/>
              <a:gd name="connsiteX15" fmla="*/ 2802770 w 4125224"/>
              <a:gd name="connsiteY15" fmla="*/ 1489251 h 1611369"/>
              <a:gd name="connsiteX16" fmla="*/ 2802770 w 4125224"/>
              <a:gd name="connsiteY16" fmla="*/ 1474358 h 1611369"/>
              <a:gd name="connsiteX17" fmla="*/ 2752135 w 4125224"/>
              <a:gd name="connsiteY17" fmla="*/ 1474358 h 1611369"/>
              <a:gd name="connsiteX18" fmla="*/ 2752135 w 4125224"/>
              <a:gd name="connsiteY18" fmla="*/ 1459466 h 1611369"/>
              <a:gd name="connsiteX19" fmla="*/ 2644909 w 4125224"/>
              <a:gd name="connsiteY19" fmla="*/ 1459466 h 1611369"/>
              <a:gd name="connsiteX20" fmla="*/ 2644909 w 4125224"/>
              <a:gd name="connsiteY20" fmla="*/ 1444573 h 1611369"/>
              <a:gd name="connsiteX21" fmla="*/ 2597253 w 4125224"/>
              <a:gd name="connsiteY21" fmla="*/ 1444573 h 1611369"/>
              <a:gd name="connsiteX22" fmla="*/ 2597253 w 4125224"/>
              <a:gd name="connsiteY22" fmla="*/ 1444573 h 1611369"/>
              <a:gd name="connsiteX23" fmla="*/ 2597253 w 4125224"/>
              <a:gd name="connsiteY23" fmla="*/ 1432659 h 1611369"/>
              <a:gd name="connsiteX24" fmla="*/ 2433436 w 4125224"/>
              <a:gd name="connsiteY24" fmla="*/ 1432659 h 1611369"/>
              <a:gd name="connsiteX25" fmla="*/ 2433436 w 4125224"/>
              <a:gd name="connsiteY25" fmla="*/ 1417767 h 1611369"/>
              <a:gd name="connsiteX26" fmla="*/ 2335145 w 4125224"/>
              <a:gd name="connsiteY26" fmla="*/ 1417767 h 1611369"/>
              <a:gd name="connsiteX27" fmla="*/ 2335145 w 4125224"/>
              <a:gd name="connsiteY27" fmla="*/ 1402874 h 1611369"/>
              <a:gd name="connsiteX28" fmla="*/ 2305360 w 4125224"/>
              <a:gd name="connsiteY28" fmla="*/ 1402874 h 1611369"/>
              <a:gd name="connsiteX29" fmla="*/ 2305360 w 4125224"/>
              <a:gd name="connsiteY29" fmla="*/ 1376068 h 1611369"/>
              <a:gd name="connsiteX30" fmla="*/ 2251747 w 4125224"/>
              <a:gd name="connsiteY30" fmla="*/ 1376068 h 1611369"/>
              <a:gd name="connsiteX31" fmla="*/ 2251747 w 4125224"/>
              <a:gd name="connsiteY31" fmla="*/ 1361175 h 1611369"/>
              <a:gd name="connsiteX32" fmla="*/ 2195155 w 4125224"/>
              <a:gd name="connsiteY32" fmla="*/ 1361175 h 1611369"/>
              <a:gd name="connsiteX33" fmla="*/ 2195155 w 4125224"/>
              <a:gd name="connsiteY33" fmla="*/ 1343304 h 1611369"/>
              <a:gd name="connsiteX34" fmla="*/ 2159413 w 4125224"/>
              <a:gd name="connsiteY34" fmla="*/ 1343304 h 1611369"/>
              <a:gd name="connsiteX35" fmla="*/ 2159413 w 4125224"/>
              <a:gd name="connsiteY35" fmla="*/ 1325433 h 1611369"/>
              <a:gd name="connsiteX36" fmla="*/ 2058144 w 4125224"/>
              <a:gd name="connsiteY36" fmla="*/ 1325433 h 1611369"/>
              <a:gd name="connsiteX37" fmla="*/ 2058144 w 4125224"/>
              <a:gd name="connsiteY37" fmla="*/ 1304583 h 1611369"/>
              <a:gd name="connsiteX38" fmla="*/ 1998574 w 4125224"/>
              <a:gd name="connsiteY38" fmla="*/ 1304583 h 1611369"/>
              <a:gd name="connsiteX39" fmla="*/ 1998574 w 4125224"/>
              <a:gd name="connsiteY39" fmla="*/ 1280755 h 1611369"/>
              <a:gd name="connsiteX40" fmla="*/ 1965811 w 4125224"/>
              <a:gd name="connsiteY40" fmla="*/ 1280755 h 1611369"/>
              <a:gd name="connsiteX41" fmla="*/ 1965811 w 4125224"/>
              <a:gd name="connsiteY41" fmla="*/ 1256927 h 1611369"/>
              <a:gd name="connsiteX42" fmla="*/ 1912198 w 4125224"/>
              <a:gd name="connsiteY42" fmla="*/ 1256927 h 1611369"/>
              <a:gd name="connsiteX43" fmla="*/ 1912198 w 4125224"/>
              <a:gd name="connsiteY43" fmla="*/ 1242035 h 1611369"/>
              <a:gd name="connsiteX44" fmla="*/ 1858585 w 4125224"/>
              <a:gd name="connsiteY44" fmla="*/ 1242035 h 1611369"/>
              <a:gd name="connsiteX45" fmla="*/ 1858585 w 4125224"/>
              <a:gd name="connsiteY45" fmla="*/ 1224164 h 1611369"/>
              <a:gd name="connsiteX46" fmla="*/ 1787101 w 4125224"/>
              <a:gd name="connsiteY46" fmla="*/ 1224164 h 1611369"/>
              <a:gd name="connsiteX47" fmla="*/ 1787101 w 4125224"/>
              <a:gd name="connsiteY47" fmla="*/ 1212250 h 1611369"/>
              <a:gd name="connsiteX48" fmla="*/ 1754337 w 4125224"/>
              <a:gd name="connsiteY48" fmla="*/ 1212250 h 1611369"/>
              <a:gd name="connsiteX49" fmla="*/ 1754337 w 4125224"/>
              <a:gd name="connsiteY49" fmla="*/ 1191400 h 1611369"/>
              <a:gd name="connsiteX50" fmla="*/ 1688810 w 4125224"/>
              <a:gd name="connsiteY50" fmla="*/ 1191400 h 1611369"/>
              <a:gd name="connsiteX51" fmla="*/ 1688810 w 4125224"/>
              <a:gd name="connsiteY51" fmla="*/ 1173529 h 1611369"/>
              <a:gd name="connsiteX52" fmla="*/ 1650090 w 4125224"/>
              <a:gd name="connsiteY52" fmla="*/ 1173529 h 1611369"/>
              <a:gd name="connsiteX53" fmla="*/ 1650090 w 4125224"/>
              <a:gd name="connsiteY53" fmla="*/ 1143744 h 1611369"/>
              <a:gd name="connsiteX54" fmla="*/ 1605412 w 4125224"/>
              <a:gd name="connsiteY54" fmla="*/ 1143744 h 1611369"/>
              <a:gd name="connsiteX55" fmla="*/ 1605412 w 4125224"/>
              <a:gd name="connsiteY55" fmla="*/ 1125873 h 1611369"/>
              <a:gd name="connsiteX56" fmla="*/ 1542864 w 4125224"/>
              <a:gd name="connsiteY56" fmla="*/ 1125873 h 1611369"/>
              <a:gd name="connsiteX57" fmla="*/ 1542864 w 4125224"/>
              <a:gd name="connsiteY57" fmla="*/ 1110981 h 1611369"/>
              <a:gd name="connsiteX58" fmla="*/ 1516057 w 4125224"/>
              <a:gd name="connsiteY58" fmla="*/ 1110981 h 1611369"/>
              <a:gd name="connsiteX59" fmla="*/ 1516057 w 4125224"/>
              <a:gd name="connsiteY59" fmla="*/ 1087153 h 1611369"/>
              <a:gd name="connsiteX60" fmla="*/ 1444573 w 4125224"/>
              <a:gd name="connsiteY60" fmla="*/ 1087153 h 1611369"/>
              <a:gd name="connsiteX61" fmla="*/ 1444573 w 4125224"/>
              <a:gd name="connsiteY61" fmla="*/ 1063325 h 1611369"/>
              <a:gd name="connsiteX62" fmla="*/ 1408831 w 4125224"/>
              <a:gd name="connsiteY62" fmla="*/ 1063325 h 1611369"/>
              <a:gd name="connsiteX63" fmla="*/ 1408831 w 4125224"/>
              <a:gd name="connsiteY63" fmla="*/ 1039497 h 1611369"/>
              <a:gd name="connsiteX64" fmla="*/ 1361175 w 4125224"/>
              <a:gd name="connsiteY64" fmla="*/ 1039497 h 1611369"/>
              <a:gd name="connsiteX65" fmla="*/ 1361175 w 4125224"/>
              <a:gd name="connsiteY65" fmla="*/ 1018647 h 1611369"/>
              <a:gd name="connsiteX66" fmla="*/ 1313519 w 4125224"/>
              <a:gd name="connsiteY66" fmla="*/ 1018647 h 1611369"/>
              <a:gd name="connsiteX67" fmla="*/ 1313519 w 4125224"/>
              <a:gd name="connsiteY67" fmla="*/ 991841 h 1611369"/>
              <a:gd name="connsiteX68" fmla="*/ 1283734 w 4125224"/>
              <a:gd name="connsiteY68" fmla="*/ 991841 h 1611369"/>
              <a:gd name="connsiteX69" fmla="*/ 1283734 w 4125224"/>
              <a:gd name="connsiteY69" fmla="*/ 970991 h 1611369"/>
              <a:gd name="connsiteX70" fmla="*/ 1253949 w 4125224"/>
              <a:gd name="connsiteY70" fmla="*/ 970991 h 1611369"/>
              <a:gd name="connsiteX71" fmla="*/ 1253949 w 4125224"/>
              <a:gd name="connsiteY71" fmla="*/ 938228 h 1611369"/>
              <a:gd name="connsiteX72" fmla="*/ 1224164 w 4125224"/>
              <a:gd name="connsiteY72" fmla="*/ 938228 h 1611369"/>
              <a:gd name="connsiteX73" fmla="*/ 1224164 w 4125224"/>
              <a:gd name="connsiteY73" fmla="*/ 917378 h 1611369"/>
              <a:gd name="connsiteX74" fmla="*/ 1224164 w 4125224"/>
              <a:gd name="connsiteY74" fmla="*/ 917378 h 1611369"/>
              <a:gd name="connsiteX75" fmla="*/ 1206293 w 4125224"/>
              <a:gd name="connsiteY75" fmla="*/ 899507 h 1611369"/>
              <a:gd name="connsiteX76" fmla="*/ 1149701 w 4125224"/>
              <a:gd name="connsiteY76" fmla="*/ 899507 h 1611369"/>
              <a:gd name="connsiteX77" fmla="*/ 1149701 w 4125224"/>
              <a:gd name="connsiteY77" fmla="*/ 881636 h 1611369"/>
              <a:gd name="connsiteX78" fmla="*/ 1113959 w 4125224"/>
              <a:gd name="connsiteY78" fmla="*/ 881636 h 1611369"/>
              <a:gd name="connsiteX79" fmla="*/ 1113959 w 4125224"/>
              <a:gd name="connsiteY79" fmla="*/ 860787 h 1611369"/>
              <a:gd name="connsiteX80" fmla="*/ 1087153 w 4125224"/>
              <a:gd name="connsiteY80" fmla="*/ 860787 h 1611369"/>
              <a:gd name="connsiteX81" fmla="*/ 1087153 w 4125224"/>
              <a:gd name="connsiteY81" fmla="*/ 831002 h 1611369"/>
              <a:gd name="connsiteX82" fmla="*/ 1054389 w 4125224"/>
              <a:gd name="connsiteY82" fmla="*/ 831002 h 1611369"/>
              <a:gd name="connsiteX83" fmla="*/ 1054389 w 4125224"/>
              <a:gd name="connsiteY83" fmla="*/ 807174 h 1611369"/>
              <a:gd name="connsiteX84" fmla="*/ 1018647 w 4125224"/>
              <a:gd name="connsiteY84" fmla="*/ 807174 h 1611369"/>
              <a:gd name="connsiteX85" fmla="*/ 1018647 w 4125224"/>
              <a:gd name="connsiteY85" fmla="*/ 777389 h 1611369"/>
              <a:gd name="connsiteX86" fmla="*/ 988862 w 4125224"/>
              <a:gd name="connsiteY86" fmla="*/ 777389 h 1611369"/>
              <a:gd name="connsiteX87" fmla="*/ 988862 w 4125224"/>
              <a:gd name="connsiteY87" fmla="*/ 756539 h 1611369"/>
              <a:gd name="connsiteX88" fmla="*/ 956099 w 4125224"/>
              <a:gd name="connsiteY88" fmla="*/ 756539 h 1611369"/>
              <a:gd name="connsiteX89" fmla="*/ 956099 w 4125224"/>
              <a:gd name="connsiteY89" fmla="*/ 729733 h 1611369"/>
              <a:gd name="connsiteX90" fmla="*/ 929292 w 4125224"/>
              <a:gd name="connsiteY90" fmla="*/ 729733 h 1611369"/>
              <a:gd name="connsiteX91" fmla="*/ 929292 w 4125224"/>
              <a:gd name="connsiteY91" fmla="*/ 696969 h 1611369"/>
              <a:gd name="connsiteX92" fmla="*/ 905464 w 4125224"/>
              <a:gd name="connsiteY92" fmla="*/ 696969 h 1611369"/>
              <a:gd name="connsiteX93" fmla="*/ 905464 w 4125224"/>
              <a:gd name="connsiteY93" fmla="*/ 673141 h 1611369"/>
              <a:gd name="connsiteX94" fmla="*/ 875679 w 4125224"/>
              <a:gd name="connsiteY94" fmla="*/ 673141 h 1611369"/>
              <a:gd name="connsiteX95" fmla="*/ 875679 w 4125224"/>
              <a:gd name="connsiteY95" fmla="*/ 652292 h 1611369"/>
              <a:gd name="connsiteX96" fmla="*/ 845894 w 4125224"/>
              <a:gd name="connsiteY96" fmla="*/ 652292 h 1611369"/>
              <a:gd name="connsiteX97" fmla="*/ 845894 w 4125224"/>
              <a:gd name="connsiteY97" fmla="*/ 622507 h 1611369"/>
              <a:gd name="connsiteX98" fmla="*/ 810152 w 4125224"/>
              <a:gd name="connsiteY98" fmla="*/ 622507 h 1611369"/>
              <a:gd name="connsiteX99" fmla="*/ 810152 w 4125224"/>
              <a:gd name="connsiteY99" fmla="*/ 595700 h 1611369"/>
              <a:gd name="connsiteX100" fmla="*/ 783346 w 4125224"/>
              <a:gd name="connsiteY100" fmla="*/ 595700 h 1611369"/>
              <a:gd name="connsiteX101" fmla="*/ 783346 w 4125224"/>
              <a:gd name="connsiteY101" fmla="*/ 574851 h 1611369"/>
              <a:gd name="connsiteX102" fmla="*/ 762496 w 4125224"/>
              <a:gd name="connsiteY102" fmla="*/ 574851 h 1611369"/>
              <a:gd name="connsiteX103" fmla="*/ 762496 w 4125224"/>
              <a:gd name="connsiteY103" fmla="*/ 548044 h 1611369"/>
              <a:gd name="connsiteX104" fmla="*/ 762496 w 4125224"/>
              <a:gd name="connsiteY104" fmla="*/ 548044 h 1611369"/>
              <a:gd name="connsiteX105" fmla="*/ 741647 w 4125224"/>
              <a:gd name="connsiteY105" fmla="*/ 527195 h 1611369"/>
              <a:gd name="connsiteX106" fmla="*/ 714840 w 4125224"/>
              <a:gd name="connsiteY106" fmla="*/ 527195 h 1611369"/>
              <a:gd name="connsiteX107" fmla="*/ 714840 w 4125224"/>
              <a:gd name="connsiteY107" fmla="*/ 500388 h 1611369"/>
              <a:gd name="connsiteX108" fmla="*/ 679098 w 4125224"/>
              <a:gd name="connsiteY108" fmla="*/ 500388 h 1611369"/>
              <a:gd name="connsiteX109" fmla="*/ 679098 w 4125224"/>
              <a:gd name="connsiteY109" fmla="*/ 479539 h 1611369"/>
              <a:gd name="connsiteX110" fmla="*/ 652292 w 4125224"/>
              <a:gd name="connsiteY110" fmla="*/ 479539 h 1611369"/>
              <a:gd name="connsiteX111" fmla="*/ 652292 w 4125224"/>
              <a:gd name="connsiteY111" fmla="*/ 446775 h 1611369"/>
              <a:gd name="connsiteX112" fmla="*/ 622507 w 4125224"/>
              <a:gd name="connsiteY112" fmla="*/ 446775 h 1611369"/>
              <a:gd name="connsiteX113" fmla="*/ 622507 w 4125224"/>
              <a:gd name="connsiteY113" fmla="*/ 446775 h 1611369"/>
              <a:gd name="connsiteX114" fmla="*/ 601657 w 4125224"/>
              <a:gd name="connsiteY114" fmla="*/ 425925 h 1611369"/>
              <a:gd name="connsiteX115" fmla="*/ 601657 w 4125224"/>
              <a:gd name="connsiteY115" fmla="*/ 396140 h 1611369"/>
              <a:gd name="connsiteX116" fmla="*/ 580808 w 4125224"/>
              <a:gd name="connsiteY116" fmla="*/ 396140 h 1611369"/>
              <a:gd name="connsiteX117" fmla="*/ 580808 w 4125224"/>
              <a:gd name="connsiteY117" fmla="*/ 372312 h 1611369"/>
              <a:gd name="connsiteX118" fmla="*/ 545065 w 4125224"/>
              <a:gd name="connsiteY118" fmla="*/ 372312 h 1611369"/>
              <a:gd name="connsiteX119" fmla="*/ 545065 w 4125224"/>
              <a:gd name="connsiteY119" fmla="*/ 348484 h 1611369"/>
              <a:gd name="connsiteX120" fmla="*/ 515280 w 4125224"/>
              <a:gd name="connsiteY120" fmla="*/ 348484 h 1611369"/>
              <a:gd name="connsiteX121" fmla="*/ 515280 w 4125224"/>
              <a:gd name="connsiteY121" fmla="*/ 318699 h 1611369"/>
              <a:gd name="connsiteX122" fmla="*/ 482517 w 4125224"/>
              <a:gd name="connsiteY122" fmla="*/ 318699 h 1611369"/>
              <a:gd name="connsiteX123" fmla="*/ 482517 w 4125224"/>
              <a:gd name="connsiteY123" fmla="*/ 291893 h 1611369"/>
              <a:gd name="connsiteX124" fmla="*/ 446775 w 4125224"/>
              <a:gd name="connsiteY124" fmla="*/ 291893 h 1611369"/>
              <a:gd name="connsiteX125" fmla="*/ 446775 w 4125224"/>
              <a:gd name="connsiteY125" fmla="*/ 274022 h 1611369"/>
              <a:gd name="connsiteX126" fmla="*/ 411033 w 4125224"/>
              <a:gd name="connsiteY126" fmla="*/ 274022 h 1611369"/>
              <a:gd name="connsiteX127" fmla="*/ 411033 w 4125224"/>
              <a:gd name="connsiteY127" fmla="*/ 244237 h 1611369"/>
              <a:gd name="connsiteX128" fmla="*/ 369334 w 4125224"/>
              <a:gd name="connsiteY128" fmla="*/ 244237 h 1611369"/>
              <a:gd name="connsiteX129" fmla="*/ 369334 w 4125224"/>
              <a:gd name="connsiteY129" fmla="*/ 223387 h 1611369"/>
              <a:gd name="connsiteX130" fmla="*/ 318699 w 4125224"/>
              <a:gd name="connsiteY130" fmla="*/ 223387 h 1611369"/>
              <a:gd name="connsiteX131" fmla="*/ 318699 w 4125224"/>
              <a:gd name="connsiteY131" fmla="*/ 196581 h 1611369"/>
              <a:gd name="connsiteX132" fmla="*/ 288914 w 4125224"/>
              <a:gd name="connsiteY132" fmla="*/ 196581 h 1611369"/>
              <a:gd name="connsiteX133" fmla="*/ 288914 w 4125224"/>
              <a:gd name="connsiteY133" fmla="*/ 175731 h 1611369"/>
              <a:gd name="connsiteX134" fmla="*/ 256151 w 4125224"/>
              <a:gd name="connsiteY134" fmla="*/ 175731 h 1611369"/>
              <a:gd name="connsiteX135" fmla="*/ 256151 w 4125224"/>
              <a:gd name="connsiteY135" fmla="*/ 151903 h 1611369"/>
              <a:gd name="connsiteX136" fmla="*/ 220409 w 4125224"/>
              <a:gd name="connsiteY136" fmla="*/ 151903 h 1611369"/>
              <a:gd name="connsiteX137" fmla="*/ 220409 w 4125224"/>
              <a:gd name="connsiteY137" fmla="*/ 131054 h 1611369"/>
              <a:gd name="connsiteX138" fmla="*/ 196581 w 4125224"/>
              <a:gd name="connsiteY138" fmla="*/ 131054 h 1611369"/>
              <a:gd name="connsiteX139" fmla="*/ 196581 w 4125224"/>
              <a:gd name="connsiteY139" fmla="*/ 104247 h 1611369"/>
              <a:gd name="connsiteX140" fmla="*/ 157860 w 4125224"/>
              <a:gd name="connsiteY140" fmla="*/ 104247 h 1611369"/>
              <a:gd name="connsiteX141" fmla="*/ 157860 w 4125224"/>
              <a:gd name="connsiteY141" fmla="*/ 74462 h 1611369"/>
              <a:gd name="connsiteX142" fmla="*/ 101269 w 4125224"/>
              <a:gd name="connsiteY142" fmla="*/ 74462 h 1611369"/>
              <a:gd name="connsiteX143" fmla="*/ 101269 w 4125224"/>
              <a:gd name="connsiteY143" fmla="*/ 50634 h 1611369"/>
              <a:gd name="connsiteX144" fmla="*/ 62548 w 4125224"/>
              <a:gd name="connsiteY144" fmla="*/ 50634 h 1611369"/>
              <a:gd name="connsiteX145" fmla="*/ 62548 w 4125224"/>
              <a:gd name="connsiteY145" fmla="*/ 11914 h 1611369"/>
              <a:gd name="connsiteX146" fmla="*/ 23828 w 4125224"/>
              <a:gd name="connsiteY146" fmla="*/ 11914 h 1611369"/>
              <a:gd name="connsiteX147" fmla="*/ 23828 w 4125224"/>
              <a:gd name="connsiteY147" fmla="*/ 0 h 1611369"/>
              <a:gd name="connsiteX148" fmla="*/ 0 w 4125224"/>
              <a:gd name="connsiteY148" fmla="*/ 0 h 1611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4125224" h="1611369">
                <a:moveTo>
                  <a:pt x="4125224" y="1611369"/>
                </a:moveTo>
                <a:lnTo>
                  <a:pt x="3252523" y="1611369"/>
                </a:lnTo>
                <a:lnTo>
                  <a:pt x="3252523" y="1599455"/>
                </a:lnTo>
                <a:lnTo>
                  <a:pt x="3204867" y="1599455"/>
                </a:lnTo>
                <a:lnTo>
                  <a:pt x="3204867" y="1599455"/>
                </a:lnTo>
                <a:lnTo>
                  <a:pt x="3184018" y="1578606"/>
                </a:lnTo>
                <a:lnTo>
                  <a:pt x="3166147" y="1560735"/>
                </a:lnTo>
                <a:lnTo>
                  <a:pt x="3103598" y="1560735"/>
                </a:lnTo>
                <a:lnTo>
                  <a:pt x="3103598" y="1533928"/>
                </a:lnTo>
                <a:lnTo>
                  <a:pt x="3002329" y="1533928"/>
                </a:lnTo>
                <a:lnTo>
                  <a:pt x="3002329" y="1513079"/>
                </a:lnTo>
                <a:lnTo>
                  <a:pt x="2942759" y="1513079"/>
                </a:lnTo>
                <a:lnTo>
                  <a:pt x="2942759" y="1495208"/>
                </a:lnTo>
                <a:lnTo>
                  <a:pt x="2850426" y="1495208"/>
                </a:lnTo>
                <a:lnTo>
                  <a:pt x="2850426" y="1489251"/>
                </a:lnTo>
                <a:lnTo>
                  <a:pt x="2802770" y="1489251"/>
                </a:lnTo>
                <a:lnTo>
                  <a:pt x="2802770" y="1474358"/>
                </a:lnTo>
                <a:lnTo>
                  <a:pt x="2752135" y="1474358"/>
                </a:lnTo>
                <a:lnTo>
                  <a:pt x="2752135" y="1459466"/>
                </a:lnTo>
                <a:lnTo>
                  <a:pt x="2644909" y="1459466"/>
                </a:lnTo>
                <a:lnTo>
                  <a:pt x="2644909" y="1444573"/>
                </a:lnTo>
                <a:lnTo>
                  <a:pt x="2597253" y="1444573"/>
                </a:lnTo>
                <a:lnTo>
                  <a:pt x="2597253" y="1444573"/>
                </a:lnTo>
                <a:lnTo>
                  <a:pt x="2597253" y="1432659"/>
                </a:lnTo>
                <a:lnTo>
                  <a:pt x="2433436" y="1432659"/>
                </a:lnTo>
                <a:lnTo>
                  <a:pt x="2433436" y="1417767"/>
                </a:lnTo>
                <a:lnTo>
                  <a:pt x="2335145" y="1417767"/>
                </a:lnTo>
                <a:lnTo>
                  <a:pt x="2335145" y="1402874"/>
                </a:lnTo>
                <a:lnTo>
                  <a:pt x="2305360" y="1402874"/>
                </a:lnTo>
                <a:lnTo>
                  <a:pt x="2305360" y="1376068"/>
                </a:lnTo>
                <a:lnTo>
                  <a:pt x="2251747" y="1376068"/>
                </a:lnTo>
                <a:lnTo>
                  <a:pt x="2251747" y="1361175"/>
                </a:lnTo>
                <a:lnTo>
                  <a:pt x="2195155" y="1361175"/>
                </a:lnTo>
                <a:lnTo>
                  <a:pt x="2195155" y="1343304"/>
                </a:lnTo>
                <a:lnTo>
                  <a:pt x="2159413" y="1343304"/>
                </a:lnTo>
                <a:lnTo>
                  <a:pt x="2159413" y="1325433"/>
                </a:lnTo>
                <a:lnTo>
                  <a:pt x="2058144" y="1325433"/>
                </a:lnTo>
                <a:lnTo>
                  <a:pt x="2058144" y="1304583"/>
                </a:lnTo>
                <a:lnTo>
                  <a:pt x="1998574" y="1304583"/>
                </a:lnTo>
                <a:lnTo>
                  <a:pt x="1998574" y="1280755"/>
                </a:lnTo>
                <a:lnTo>
                  <a:pt x="1965811" y="1280755"/>
                </a:lnTo>
                <a:lnTo>
                  <a:pt x="1965811" y="1256927"/>
                </a:lnTo>
                <a:lnTo>
                  <a:pt x="1912198" y="1256927"/>
                </a:lnTo>
                <a:lnTo>
                  <a:pt x="1912198" y="1242035"/>
                </a:lnTo>
                <a:lnTo>
                  <a:pt x="1858585" y="1242035"/>
                </a:lnTo>
                <a:lnTo>
                  <a:pt x="1858585" y="1224164"/>
                </a:lnTo>
                <a:lnTo>
                  <a:pt x="1787101" y="1224164"/>
                </a:lnTo>
                <a:lnTo>
                  <a:pt x="1787101" y="1212250"/>
                </a:lnTo>
                <a:lnTo>
                  <a:pt x="1754337" y="1212250"/>
                </a:lnTo>
                <a:lnTo>
                  <a:pt x="1754337" y="1191400"/>
                </a:lnTo>
                <a:lnTo>
                  <a:pt x="1688810" y="1191400"/>
                </a:lnTo>
                <a:lnTo>
                  <a:pt x="1688810" y="1173529"/>
                </a:lnTo>
                <a:lnTo>
                  <a:pt x="1650090" y="1173529"/>
                </a:lnTo>
                <a:lnTo>
                  <a:pt x="1650090" y="1143744"/>
                </a:lnTo>
                <a:lnTo>
                  <a:pt x="1605412" y="1143744"/>
                </a:lnTo>
                <a:lnTo>
                  <a:pt x="1605412" y="1125873"/>
                </a:lnTo>
                <a:lnTo>
                  <a:pt x="1542864" y="1125873"/>
                </a:lnTo>
                <a:lnTo>
                  <a:pt x="1542864" y="1110981"/>
                </a:lnTo>
                <a:lnTo>
                  <a:pt x="1516057" y="1110981"/>
                </a:lnTo>
                <a:lnTo>
                  <a:pt x="1516057" y="1087153"/>
                </a:lnTo>
                <a:lnTo>
                  <a:pt x="1444573" y="1087153"/>
                </a:lnTo>
                <a:lnTo>
                  <a:pt x="1444573" y="1063325"/>
                </a:lnTo>
                <a:lnTo>
                  <a:pt x="1408831" y="1063325"/>
                </a:lnTo>
                <a:lnTo>
                  <a:pt x="1408831" y="1039497"/>
                </a:lnTo>
                <a:lnTo>
                  <a:pt x="1361175" y="1039497"/>
                </a:lnTo>
                <a:lnTo>
                  <a:pt x="1361175" y="1018647"/>
                </a:lnTo>
                <a:lnTo>
                  <a:pt x="1313519" y="1018647"/>
                </a:lnTo>
                <a:lnTo>
                  <a:pt x="1313519" y="991841"/>
                </a:lnTo>
                <a:lnTo>
                  <a:pt x="1283734" y="991841"/>
                </a:lnTo>
                <a:lnTo>
                  <a:pt x="1283734" y="970991"/>
                </a:lnTo>
                <a:lnTo>
                  <a:pt x="1253949" y="970991"/>
                </a:lnTo>
                <a:lnTo>
                  <a:pt x="1253949" y="938228"/>
                </a:lnTo>
                <a:lnTo>
                  <a:pt x="1224164" y="938228"/>
                </a:lnTo>
                <a:lnTo>
                  <a:pt x="1224164" y="917378"/>
                </a:lnTo>
                <a:lnTo>
                  <a:pt x="1224164" y="917378"/>
                </a:lnTo>
                <a:lnTo>
                  <a:pt x="1206293" y="899507"/>
                </a:lnTo>
                <a:lnTo>
                  <a:pt x="1149701" y="899507"/>
                </a:lnTo>
                <a:lnTo>
                  <a:pt x="1149701" y="881636"/>
                </a:lnTo>
                <a:lnTo>
                  <a:pt x="1113959" y="881636"/>
                </a:lnTo>
                <a:lnTo>
                  <a:pt x="1113959" y="860787"/>
                </a:lnTo>
                <a:lnTo>
                  <a:pt x="1087153" y="860787"/>
                </a:lnTo>
                <a:lnTo>
                  <a:pt x="1087153" y="831002"/>
                </a:lnTo>
                <a:lnTo>
                  <a:pt x="1054389" y="831002"/>
                </a:lnTo>
                <a:lnTo>
                  <a:pt x="1054389" y="807174"/>
                </a:lnTo>
                <a:lnTo>
                  <a:pt x="1018647" y="807174"/>
                </a:lnTo>
                <a:lnTo>
                  <a:pt x="1018647" y="777389"/>
                </a:lnTo>
                <a:lnTo>
                  <a:pt x="988862" y="777389"/>
                </a:lnTo>
                <a:lnTo>
                  <a:pt x="988862" y="756539"/>
                </a:lnTo>
                <a:lnTo>
                  <a:pt x="956099" y="756539"/>
                </a:lnTo>
                <a:lnTo>
                  <a:pt x="956099" y="729733"/>
                </a:lnTo>
                <a:lnTo>
                  <a:pt x="929292" y="729733"/>
                </a:lnTo>
                <a:lnTo>
                  <a:pt x="929292" y="696969"/>
                </a:lnTo>
                <a:lnTo>
                  <a:pt x="905464" y="696969"/>
                </a:lnTo>
                <a:lnTo>
                  <a:pt x="905464" y="673141"/>
                </a:lnTo>
                <a:lnTo>
                  <a:pt x="875679" y="673141"/>
                </a:lnTo>
                <a:lnTo>
                  <a:pt x="875679" y="652292"/>
                </a:lnTo>
                <a:lnTo>
                  <a:pt x="845894" y="652292"/>
                </a:lnTo>
                <a:lnTo>
                  <a:pt x="845894" y="622507"/>
                </a:lnTo>
                <a:lnTo>
                  <a:pt x="810152" y="622507"/>
                </a:lnTo>
                <a:lnTo>
                  <a:pt x="810152" y="595700"/>
                </a:lnTo>
                <a:lnTo>
                  <a:pt x="783346" y="595700"/>
                </a:lnTo>
                <a:lnTo>
                  <a:pt x="783346" y="574851"/>
                </a:lnTo>
                <a:lnTo>
                  <a:pt x="762496" y="574851"/>
                </a:lnTo>
                <a:lnTo>
                  <a:pt x="762496" y="548044"/>
                </a:lnTo>
                <a:lnTo>
                  <a:pt x="762496" y="548044"/>
                </a:lnTo>
                <a:lnTo>
                  <a:pt x="741647" y="527195"/>
                </a:lnTo>
                <a:lnTo>
                  <a:pt x="714840" y="527195"/>
                </a:lnTo>
                <a:lnTo>
                  <a:pt x="714840" y="500388"/>
                </a:lnTo>
                <a:lnTo>
                  <a:pt x="679098" y="500388"/>
                </a:lnTo>
                <a:lnTo>
                  <a:pt x="679098" y="479539"/>
                </a:lnTo>
                <a:lnTo>
                  <a:pt x="652292" y="479539"/>
                </a:lnTo>
                <a:lnTo>
                  <a:pt x="652292" y="446775"/>
                </a:lnTo>
                <a:lnTo>
                  <a:pt x="622507" y="446775"/>
                </a:lnTo>
                <a:lnTo>
                  <a:pt x="622507" y="446775"/>
                </a:lnTo>
                <a:lnTo>
                  <a:pt x="601657" y="425925"/>
                </a:lnTo>
                <a:lnTo>
                  <a:pt x="601657" y="396140"/>
                </a:lnTo>
                <a:lnTo>
                  <a:pt x="580808" y="396140"/>
                </a:lnTo>
                <a:lnTo>
                  <a:pt x="580808" y="372312"/>
                </a:lnTo>
                <a:lnTo>
                  <a:pt x="545065" y="372312"/>
                </a:lnTo>
                <a:lnTo>
                  <a:pt x="545065" y="348484"/>
                </a:lnTo>
                <a:lnTo>
                  <a:pt x="515280" y="348484"/>
                </a:lnTo>
                <a:lnTo>
                  <a:pt x="515280" y="318699"/>
                </a:lnTo>
                <a:lnTo>
                  <a:pt x="482517" y="318699"/>
                </a:lnTo>
                <a:lnTo>
                  <a:pt x="482517" y="291893"/>
                </a:lnTo>
                <a:lnTo>
                  <a:pt x="446775" y="291893"/>
                </a:lnTo>
                <a:lnTo>
                  <a:pt x="446775" y="274022"/>
                </a:lnTo>
                <a:lnTo>
                  <a:pt x="411033" y="274022"/>
                </a:lnTo>
                <a:lnTo>
                  <a:pt x="411033" y="244237"/>
                </a:lnTo>
                <a:lnTo>
                  <a:pt x="369334" y="244237"/>
                </a:lnTo>
                <a:lnTo>
                  <a:pt x="369334" y="223387"/>
                </a:lnTo>
                <a:lnTo>
                  <a:pt x="318699" y="223387"/>
                </a:lnTo>
                <a:lnTo>
                  <a:pt x="318699" y="196581"/>
                </a:lnTo>
                <a:lnTo>
                  <a:pt x="288914" y="196581"/>
                </a:lnTo>
                <a:lnTo>
                  <a:pt x="288914" y="175731"/>
                </a:lnTo>
                <a:lnTo>
                  <a:pt x="256151" y="175731"/>
                </a:lnTo>
                <a:lnTo>
                  <a:pt x="256151" y="151903"/>
                </a:lnTo>
                <a:lnTo>
                  <a:pt x="220409" y="151903"/>
                </a:lnTo>
                <a:lnTo>
                  <a:pt x="220409" y="131054"/>
                </a:lnTo>
                <a:lnTo>
                  <a:pt x="196581" y="131054"/>
                </a:lnTo>
                <a:lnTo>
                  <a:pt x="196581" y="104247"/>
                </a:lnTo>
                <a:lnTo>
                  <a:pt x="157860" y="104247"/>
                </a:lnTo>
                <a:lnTo>
                  <a:pt x="157860" y="74462"/>
                </a:lnTo>
                <a:lnTo>
                  <a:pt x="101269" y="74462"/>
                </a:lnTo>
                <a:lnTo>
                  <a:pt x="101269" y="50634"/>
                </a:lnTo>
                <a:lnTo>
                  <a:pt x="62548" y="50634"/>
                </a:lnTo>
                <a:lnTo>
                  <a:pt x="62548" y="11914"/>
                </a:lnTo>
                <a:lnTo>
                  <a:pt x="23828" y="11914"/>
                </a:lnTo>
                <a:lnTo>
                  <a:pt x="23828" y="0"/>
                </a:lnTo>
                <a:lnTo>
                  <a:pt x="0" y="0"/>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531" name="Straight Connector 530">
            <a:extLst>
              <a:ext uri="{FF2B5EF4-FFF2-40B4-BE49-F238E27FC236}">
                <a16:creationId xmlns:a16="http://schemas.microsoft.com/office/drawing/2014/main" id="{C5D3F786-9D5D-4FDB-BB4A-2759E8BA731C}"/>
              </a:ext>
            </a:extLst>
          </p:cNvPr>
          <p:cNvCxnSpPr>
            <a:cxnSpLocks/>
          </p:cNvCxnSpPr>
          <p:nvPr/>
        </p:nvCxnSpPr>
        <p:spPr bwMode="auto">
          <a:xfrm>
            <a:off x="3467090" y="5417554"/>
            <a:ext cx="0" cy="73696"/>
          </a:xfrm>
          <a:prstGeom prst="line">
            <a:avLst/>
          </a:prstGeom>
          <a:noFill/>
          <a:ln w="28575" cap="flat" cmpd="sng" algn="ctr">
            <a:solidFill>
              <a:schemeClr val="accent3"/>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B018E238-BC73-45D6-A8CD-F27F3B120757}"/>
              </a:ext>
            </a:extLst>
          </p:cNvPr>
          <p:cNvCxnSpPr>
            <a:cxnSpLocks/>
          </p:cNvCxnSpPr>
          <p:nvPr/>
        </p:nvCxnSpPr>
        <p:spPr bwMode="auto">
          <a:xfrm>
            <a:off x="2985070" y="5245297"/>
            <a:ext cx="0" cy="73696"/>
          </a:xfrm>
          <a:prstGeom prst="line">
            <a:avLst/>
          </a:prstGeom>
          <a:noFill/>
          <a:ln w="28575" cap="flat" cmpd="sng" algn="ctr">
            <a:solidFill>
              <a:schemeClr val="accent3"/>
            </a:solidFill>
            <a:prstDash val="solid"/>
            <a:round/>
            <a:headEnd type="none" w="med" len="med"/>
            <a:tailEnd type="none" w="med" len="med"/>
          </a:ln>
          <a:effectLst/>
        </p:spPr>
      </p:cxnSp>
      <p:grpSp>
        <p:nvGrpSpPr>
          <p:cNvPr id="459" name="Group 7">
            <a:extLst>
              <a:ext uri="{FF2B5EF4-FFF2-40B4-BE49-F238E27FC236}">
                <a16:creationId xmlns:a16="http://schemas.microsoft.com/office/drawing/2014/main" id="{7BD18744-0E41-4B2A-B95B-881A39A36F3E}"/>
              </a:ext>
            </a:extLst>
          </p:cNvPr>
          <p:cNvGrpSpPr>
            <a:grpSpLocks/>
          </p:cNvGrpSpPr>
          <p:nvPr/>
        </p:nvGrpSpPr>
        <p:grpSpPr bwMode="auto">
          <a:xfrm>
            <a:off x="9389569" y="6216652"/>
            <a:ext cx="2488502" cy="447822"/>
            <a:chOff x="9527309" y="3551529"/>
            <a:chExt cx="2488502" cy="448324"/>
          </a:xfrm>
        </p:grpSpPr>
        <p:pic>
          <p:nvPicPr>
            <p:cNvPr id="496" name="Picture 9">
              <a:extLst>
                <a:ext uri="{FF2B5EF4-FFF2-40B4-BE49-F238E27FC236}">
                  <a16:creationId xmlns:a16="http://schemas.microsoft.com/office/drawing/2014/main" id="{0A5C7F0E-B6A2-4717-960A-443102155A3C}"/>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533" name="Rectangle 532">
              <a:extLst>
                <a:ext uri="{FF2B5EF4-FFF2-40B4-BE49-F238E27FC236}">
                  <a16:creationId xmlns:a16="http://schemas.microsoft.com/office/drawing/2014/main" id="{51DD1371-6832-4C50-9102-00C6D8E3176A}"/>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7037662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AD0A6B-E563-4F7F-95D2-FA9DCDF5AF71}"/>
              </a:ext>
            </a:extLst>
          </p:cNvPr>
          <p:cNvSpPr>
            <a:spLocks noGrp="1"/>
          </p:cNvSpPr>
          <p:nvPr>
            <p:ph type="title"/>
          </p:nvPr>
        </p:nvSpPr>
        <p:spPr/>
        <p:txBody>
          <a:bodyPr/>
          <a:lstStyle/>
          <a:p>
            <a:r>
              <a:rPr lang="en-US" dirty="0"/>
              <a:t>KEYNOTE-042: OS in Patients With PD-L1 Expression 1% to 49%</a:t>
            </a:r>
          </a:p>
        </p:txBody>
      </p:sp>
      <p:sp>
        <p:nvSpPr>
          <p:cNvPr id="14" name="Content Placeholder 13">
            <a:extLst>
              <a:ext uri="{FF2B5EF4-FFF2-40B4-BE49-F238E27FC236}">
                <a16:creationId xmlns:a16="http://schemas.microsoft.com/office/drawing/2014/main" id="{D4AFF1B4-E58F-46ED-B63F-190420BCB5E4}"/>
              </a:ext>
            </a:extLst>
          </p:cNvPr>
          <p:cNvSpPr>
            <a:spLocks noGrp="1"/>
          </p:cNvSpPr>
          <p:nvPr>
            <p:ph idx="1"/>
          </p:nvPr>
        </p:nvSpPr>
        <p:spPr>
          <a:xfrm>
            <a:off x="6092825" y="1513047"/>
            <a:ext cx="5389379" cy="4650686"/>
          </a:xfrm>
        </p:spPr>
        <p:txBody>
          <a:bodyPr/>
          <a:lstStyle/>
          <a:p>
            <a:pPr>
              <a:spcAft>
                <a:spcPts val="0"/>
              </a:spcAft>
            </a:pPr>
            <a:r>
              <a:rPr lang="en-US" sz="2400" dirty="0"/>
              <a:t>No benefit of pembrolizumab vs CT in PD-L1 TPS 1% to 49% subgroup</a:t>
            </a:r>
          </a:p>
          <a:p>
            <a:pPr>
              <a:spcAft>
                <a:spcPts val="0"/>
              </a:spcAft>
            </a:pPr>
            <a:r>
              <a:rPr lang="en-US" sz="2400" dirty="0"/>
              <a:t>Not correct to say, “Pembrolizumab was just as good as CT with less toxicity”</a:t>
            </a:r>
          </a:p>
          <a:p>
            <a:pPr lvl="1">
              <a:spcAft>
                <a:spcPts val="0"/>
              </a:spcAft>
            </a:pPr>
            <a:r>
              <a:rPr lang="en-US" sz="2200" dirty="0"/>
              <a:t>Pembrolizumab had equivalent survival to substandard control arm (no crossover to immunotherapy)</a:t>
            </a:r>
          </a:p>
          <a:p>
            <a:pPr>
              <a:spcAft>
                <a:spcPts val="0"/>
              </a:spcAft>
            </a:pPr>
            <a:r>
              <a:rPr lang="en-US" sz="2400" dirty="0"/>
              <a:t>Although FDA approved in this setting, pembrolizumab is an inferior choice for patients with low PD-L1 expression</a:t>
            </a:r>
          </a:p>
          <a:p>
            <a:pPr lvl="1">
              <a:spcAft>
                <a:spcPts val="0"/>
              </a:spcAft>
            </a:pPr>
            <a:r>
              <a:rPr lang="en-US" sz="2200" dirty="0"/>
              <a:t>Chemoimmunotherapy is a MUCH better choice in this population</a:t>
            </a:r>
          </a:p>
          <a:p>
            <a:pPr>
              <a:spcAft>
                <a:spcPts val="0"/>
              </a:spcAft>
            </a:pPr>
            <a:endParaRPr lang="en-US" sz="2400" dirty="0"/>
          </a:p>
        </p:txBody>
      </p:sp>
      <p:sp>
        <p:nvSpPr>
          <p:cNvPr id="7" name="Text Box 15">
            <a:extLst>
              <a:ext uri="{FF2B5EF4-FFF2-40B4-BE49-F238E27FC236}">
                <a16:creationId xmlns:a16="http://schemas.microsoft.com/office/drawing/2014/main" id="{B0B639C6-AFD7-40A2-AA9A-CABC24BDFF54}"/>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Lopes. ASCO 2018. Abstr LBA4. Mok. Lancet. 2019;393:1819.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8" name="Group 7">
            <a:extLst>
              <a:ext uri="{FF2B5EF4-FFF2-40B4-BE49-F238E27FC236}">
                <a16:creationId xmlns:a16="http://schemas.microsoft.com/office/drawing/2014/main" id="{A4597789-8A2C-4B8F-9838-06A11858B4B1}"/>
              </a:ext>
            </a:extLst>
          </p:cNvPr>
          <p:cNvGrpSpPr/>
          <p:nvPr/>
        </p:nvGrpSpPr>
        <p:grpSpPr>
          <a:xfrm>
            <a:off x="896293" y="2197348"/>
            <a:ext cx="5290982" cy="1208960"/>
            <a:chOff x="6129595" y="1788882"/>
            <a:chExt cx="5468137" cy="1208960"/>
          </a:xfrm>
        </p:grpSpPr>
        <p:sp>
          <p:nvSpPr>
            <p:cNvPr id="9" name="TextBox 8">
              <a:extLst>
                <a:ext uri="{FF2B5EF4-FFF2-40B4-BE49-F238E27FC236}">
                  <a16:creationId xmlns:a16="http://schemas.microsoft.com/office/drawing/2014/main" id="{C9D68F2F-13DF-4B82-9B49-DDBDEDFA3501}"/>
                </a:ext>
              </a:extLst>
            </p:cNvPr>
            <p:cNvSpPr txBox="1"/>
            <p:nvPr/>
          </p:nvSpPr>
          <p:spPr bwMode="auto">
            <a:xfrm>
              <a:off x="8023969" y="1796378"/>
              <a:ext cx="103265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Events, </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214 (63.3)</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239 (70.9)</a:t>
              </a:r>
            </a:p>
          </p:txBody>
        </p:sp>
        <p:sp>
          <p:nvSpPr>
            <p:cNvPr id="10" name="TextBox 9">
              <a:extLst>
                <a:ext uri="{FF2B5EF4-FFF2-40B4-BE49-F238E27FC236}">
                  <a16:creationId xmlns:a16="http://schemas.microsoft.com/office/drawing/2014/main" id="{5B133D84-15AE-49E1-B400-B4145ED60AF4}"/>
                </a:ext>
              </a:extLst>
            </p:cNvPr>
            <p:cNvSpPr txBox="1"/>
            <p:nvPr/>
          </p:nvSpPr>
          <p:spPr bwMode="auto">
            <a:xfrm>
              <a:off x="9067180" y="1788882"/>
              <a:ext cx="151034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 (95% CI)</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13.4 (10.7-18.2)</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12.1 (11.0-14.0)</a:t>
              </a:r>
            </a:p>
          </p:txBody>
        </p:sp>
        <p:sp>
          <p:nvSpPr>
            <p:cNvPr id="11" name="TextBox 10">
              <a:extLst>
                <a:ext uri="{FF2B5EF4-FFF2-40B4-BE49-F238E27FC236}">
                  <a16:creationId xmlns:a16="http://schemas.microsoft.com/office/drawing/2014/main" id="{9360A76C-E8E2-4AEB-9E92-3662489AF848}"/>
                </a:ext>
              </a:extLst>
            </p:cNvPr>
            <p:cNvSpPr txBox="1"/>
            <p:nvPr/>
          </p:nvSpPr>
          <p:spPr bwMode="auto">
            <a:xfrm>
              <a:off x="10468898" y="1788882"/>
              <a:ext cx="112883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24-Mo OS, </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34.6</a:t>
              </a:r>
            </a:p>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26.5</a:t>
              </a:r>
            </a:p>
          </p:txBody>
        </p:sp>
        <p:sp>
          <p:nvSpPr>
            <p:cNvPr id="12" name="TextBox 11">
              <a:extLst>
                <a:ext uri="{FF2B5EF4-FFF2-40B4-BE49-F238E27FC236}">
                  <a16:creationId xmlns:a16="http://schemas.microsoft.com/office/drawing/2014/main" id="{3E3DC370-CA55-4C3E-9A71-4249D389C6D4}"/>
                </a:ext>
              </a:extLst>
            </p:cNvPr>
            <p:cNvSpPr txBox="1"/>
            <p:nvPr/>
          </p:nvSpPr>
          <p:spPr bwMode="auto">
            <a:xfrm>
              <a:off x="6129595" y="2276263"/>
              <a:ext cx="1876977" cy="721579"/>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wrap="non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Pembrolizumab</a:t>
              </a:r>
            </a:p>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CT</a:t>
              </a:r>
            </a:p>
          </p:txBody>
        </p:sp>
      </p:grpSp>
      <p:sp>
        <p:nvSpPr>
          <p:cNvPr id="3" name="TextBox 2">
            <a:extLst>
              <a:ext uri="{FF2B5EF4-FFF2-40B4-BE49-F238E27FC236}">
                <a16:creationId xmlns:a16="http://schemas.microsoft.com/office/drawing/2014/main" id="{C3FDD430-DBD6-4EA4-8A6E-46625B29DCA4}"/>
              </a:ext>
            </a:extLst>
          </p:cNvPr>
          <p:cNvSpPr txBox="1"/>
          <p:nvPr/>
        </p:nvSpPr>
        <p:spPr bwMode="auto">
          <a:xfrm>
            <a:off x="3104763" y="3249847"/>
            <a:ext cx="298806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alpha allocated to this comparison</a:t>
            </a:r>
          </a:p>
        </p:txBody>
      </p:sp>
      <p:grpSp>
        <p:nvGrpSpPr>
          <p:cNvPr id="20" name="Group 19">
            <a:extLst>
              <a:ext uri="{FF2B5EF4-FFF2-40B4-BE49-F238E27FC236}">
                <a16:creationId xmlns:a16="http://schemas.microsoft.com/office/drawing/2014/main" id="{2203B1C0-48DF-41E2-9EC9-9ED1126CDD1F}"/>
              </a:ext>
            </a:extLst>
          </p:cNvPr>
          <p:cNvGrpSpPr/>
          <p:nvPr/>
        </p:nvGrpSpPr>
        <p:grpSpPr>
          <a:xfrm>
            <a:off x="246518" y="2968978"/>
            <a:ext cx="5955105" cy="2944561"/>
            <a:chOff x="-1508475" y="1973087"/>
            <a:chExt cx="9127775" cy="4513319"/>
          </a:xfrm>
        </p:grpSpPr>
        <p:cxnSp>
          <p:nvCxnSpPr>
            <p:cNvPr id="243" name="Straight Connector 242">
              <a:extLst>
                <a:ext uri="{FF2B5EF4-FFF2-40B4-BE49-F238E27FC236}">
                  <a16:creationId xmlns:a16="http://schemas.microsoft.com/office/drawing/2014/main" id="{2C5160C8-E059-4CAB-9E1C-70AD91E8495F}"/>
                </a:ext>
              </a:extLst>
            </p:cNvPr>
            <p:cNvCxnSpPr/>
            <p:nvPr/>
          </p:nvCxnSpPr>
          <p:spPr bwMode="auto">
            <a:xfrm>
              <a:off x="3594931" y="417723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9152D57D-E141-4199-AF90-13399E8E290C}"/>
                </a:ext>
              </a:extLst>
            </p:cNvPr>
            <p:cNvCxnSpPr/>
            <p:nvPr/>
          </p:nvCxnSpPr>
          <p:spPr bwMode="auto">
            <a:xfrm>
              <a:off x="2709089" y="4189458"/>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53384574-396C-4D68-B09B-42ED5B53A120}"/>
                </a:ext>
              </a:extLst>
            </p:cNvPr>
            <p:cNvCxnSpPr/>
            <p:nvPr/>
          </p:nvCxnSpPr>
          <p:spPr bwMode="auto">
            <a:xfrm>
              <a:off x="-276345" y="217559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2AD5E84B-5CC3-451E-BBC5-014271F8BCFD}"/>
                </a:ext>
              </a:extLst>
            </p:cNvPr>
            <p:cNvCxnSpPr>
              <a:cxnSpLocks/>
            </p:cNvCxnSpPr>
            <p:nvPr/>
          </p:nvCxnSpPr>
          <p:spPr bwMode="auto">
            <a:xfrm>
              <a:off x="4049922" y="3416795"/>
              <a:ext cx="0" cy="2202028"/>
            </a:xfrm>
            <a:prstGeom prst="line">
              <a:avLst/>
            </a:prstGeom>
            <a:noFill/>
            <a:ln w="28575" cap="flat" cmpd="sng" algn="ctr">
              <a:solidFill>
                <a:schemeClr val="bg1"/>
              </a:solidFill>
              <a:prstDash val="sysDash"/>
              <a:round/>
              <a:headEnd type="none" w="med" len="med"/>
              <a:tailEnd type="none" w="med" len="med"/>
            </a:ln>
            <a:effectLst/>
          </p:spPr>
        </p:cxnSp>
        <p:sp>
          <p:nvSpPr>
            <p:cNvPr id="23" name="Freeform: Shape 22">
              <a:extLst>
                <a:ext uri="{FF2B5EF4-FFF2-40B4-BE49-F238E27FC236}">
                  <a16:creationId xmlns:a16="http://schemas.microsoft.com/office/drawing/2014/main" id="{B5C61AFF-90C5-4E7B-96C3-0AA2D52DBCD2}"/>
                </a:ext>
              </a:extLst>
            </p:cNvPr>
            <p:cNvSpPr/>
            <p:nvPr/>
          </p:nvSpPr>
          <p:spPr bwMode="auto">
            <a:xfrm>
              <a:off x="-360004" y="2133512"/>
              <a:ext cx="7738408" cy="3487339"/>
            </a:xfrm>
            <a:custGeom>
              <a:avLst/>
              <a:gdLst>
                <a:gd name="connsiteX0" fmla="*/ 0 w 5542767"/>
                <a:gd name="connsiteY0" fmla="*/ 0 h 2336104"/>
                <a:gd name="connsiteX1" fmla="*/ 0 w 5542767"/>
                <a:gd name="connsiteY1" fmla="*/ 2336104 h 2336104"/>
                <a:gd name="connsiteX2" fmla="*/ 5542767 w 5542767"/>
                <a:gd name="connsiteY2" fmla="*/ 2336104 h 2336104"/>
              </a:gdLst>
              <a:ahLst/>
              <a:cxnLst>
                <a:cxn ang="0">
                  <a:pos x="connsiteX0" y="connsiteY0"/>
                </a:cxn>
                <a:cxn ang="0">
                  <a:pos x="connsiteX1" y="connsiteY1"/>
                </a:cxn>
                <a:cxn ang="0">
                  <a:pos x="connsiteX2" y="connsiteY2"/>
                </a:cxn>
              </a:cxnLst>
              <a:rect l="l" t="t" r="r" b="b"/>
              <a:pathLst>
                <a:path w="5542767" h="2336104">
                  <a:moveTo>
                    <a:pt x="0" y="0"/>
                  </a:moveTo>
                  <a:lnTo>
                    <a:pt x="0" y="2336104"/>
                  </a:lnTo>
                  <a:lnTo>
                    <a:pt x="5542767" y="2336104"/>
                  </a:lnTo>
                </a:path>
              </a:pathLst>
            </a:custGeom>
            <a:noFill/>
            <a:ln w="28575">
              <a:solidFill>
                <a:schemeClr val="bg1"/>
              </a:solidFill>
              <a:round/>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4" name="TextBox 23">
              <a:extLst>
                <a:ext uri="{FF2B5EF4-FFF2-40B4-BE49-F238E27FC236}">
                  <a16:creationId xmlns:a16="http://schemas.microsoft.com/office/drawing/2014/main" id="{58D0561C-F24C-4715-AF86-126392EA76D1}"/>
                </a:ext>
              </a:extLst>
            </p:cNvPr>
            <p:cNvSpPr txBox="1"/>
            <p:nvPr/>
          </p:nvSpPr>
          <p:spPr bwMode="auto">
            <a:xfrm rot="16200000">
              <a:off x="-2071915" y="3800173"/>
              <a:ext cx="1692979"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grpSp>
          <p:nvGrpSpPr>
            <p:cNvPr id="25" name="Group 24">
              <a:extLst>
                <a:ext uri="{FF2B5EF4-FFF2-40B4-BE49-F238E27FC236}">
                  <a16:creationId xmlns:a16="http://schemas.microsoft.com/office/drawing/2014/main" id="{A9FD3BD3-AD89-48D3-8001-026FE8BB8014}"/>
                </a:ext>
              </a:extLst>
            </p:cNvPr>
            <p:cNvGrpSpPr/>
            <p:nvPr/>
          </p:nvGrpSpPr>
          <p:grpSpPr>
            <a:xfrm>
              <a:off x="-435799" y="2252554"/>
              <a:ext cx="78737" cy="3369096"/>
              <a:chOff x="6570911" y="3064451"/>
              <a:chExt cx="52754" cy="1736480"/>
            </a:xfrm>
          </p:grpSpPr>
          <p:cxnSp>
            <p:nvCxnSpPr>
              <p:cNvPr id="235" name="Straight Connector 234">
                <a:extLst>
                  <a:ext uri="{FF2B5EF4-FFF2-40B4-BE49-F238E27FC236}">
                    <a16:creationId xmlns:a16="http://schemas.microsoft.com/office/drawing/2014/main" id="{9F46E6D5-B0FB-448F-A39B-47BA8FC7DB24}"/>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24E9ADB6-B6BB-4271-8CEF-A0A55DA9A51B}"/>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F6BD36B6-B6CC-48E8-9D61-F63A6E3288C7}"/>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2F09AC62-4A07-4DFD-84BE-9AFCD2761ADA}"/>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5E5A1634-FBB3-44DD-9A16-BBD107D9337A}"/>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2A13CA35-9ECD-4269-BBCB-5214937703C8}"/>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26" name="TextBox 25">
              <a:extLst>
                <a:ext uri="{FF2B5EF4-FFF2-40B4-BE49-F238E27FC236}">
                  <a16:creationId xmlns:a16="http://schemas.microsoft.com/office/drawing/2014/main" id="{DAFEC075-B369-4400-A5E3-841A23304000}"/>
                </a:ext>
              </a:extLst>
            </p:cNvPr>
            <p:cNvSpPr txBox="1"/>
            <p:nvPr/>
          </p:nvSpPr>
          <p:spPr bwMode="auto">
            <a:xfrm>
              <a:off x="-1234116" y="1973087"/>
              <a:ext cx="853367"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7" name="TextBox 26">
              <a:extLst>
                <a:ext uri="{FF2B5EF4-FFF2-40B4-BE49-F238E27FC236}">
                  <a16:creationId xmlns:a16="http://schemas.microsoft.com/office/drawing/2014/main" id="{0FF046A2-9169-476F-8840-34F1E7907D23}"/>
                </a:ext>
              </a:extLst>
            </p:cNvPr>
            <p:cNvSpPr txBox="1"/>
            <p:nvPr/>
          </p:nvSpPr>
          <p:spPr bwMode="auto">
            <a:xfrm>
              <a:off x="-1039060" y="2640775"/>
              <a:ext cx="666963"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8" name="TextBox 27">
              <a:extLst>
                <a:ext uri="{FF2B5EF4-FFF2-40B4-BE49-F238E27FC236}">
                  <a16:creationId xmlns:a16="http://schemas.microsoft.com/office/drawing/2014/main" id="{AE4E965E-0D77-414E-8ECC-FA181DC62A51}"/>
                </a:ext>
              </a:extLst>
            </p:cNvPr>
            <p:cNvSpPr txBox="1"/>
            <p:nvPr/>
          </p:nvSpPr>
          <p:spPr bwMode="auto">
            <a:xfrm>
              <a:off x="-1041002" y="3319662"/>
              <a:ext cx="666963"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9" name="TextBox 28">
              <a:extLst>
                <a:ext uri="{FF2B5EF4-FFF2-40B4-BE49-F238E27FC236}">
                  <a16:creationId xmlns:a16="http://schemas.microsoft.com/office/drawing/2014/main" id="{82613AD9-6A07-4B63-9C4C-13968735ED5C}"/>
                </a:ext>
              </a:extLst>
            </p:cNvPr>
            <p:cNvSpPr txBox="1"/>
            <p:nvPr/>
          </p:nvSpPr>
          <p:spPr bwMode="auto">
            <a:xfrm>
              <a:off x="-1050972" y="3989910"/>
              <a:ext cx="666963"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0" name="TextBox 29">
              <a:extLst>
                <a:ext uri="{FF2B5EF4-FFF2-40B4-BE49-F238E27FC236}">
                  <a16:creationId xmlns:a16="http://schemas.microsoft.com/office/drawing/2014/main" id="{C86FC9A4-E706-40CF-A259-D2236BDBE7D4}"/>
                </a:ext>
              </a:extLst>
            </p:cNvPr>
            <p:cNvSpPr txBox="1"/>
            <p:nvPr/>
          </p:nvSpPr>
          <p:spPr bwMode="auto">
            <a:xfrm>
              <a:off x="-1054015" y="4655030"/>
              <a:ext cx="666963"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 name="TextBox 30">
              <a:extLst>
                <a:ext uri="{FF2B5EF4-FFF2-40B4-BE49-F238E27FC236}">
                  <a16:creationId xmlns:a16="http://schemas.microsoft.com/office/drawing/2014/main" id="{91257B82-BE23-437C-AC90-98886245679C}"/>
                </a:ext>
              </a:extLst>
            </p:cNvPr>
            <p:cNvSpPr txBox="1"/>
            <p:nvPr/>
          </p:nvSpPr>
          <p:spPr bwMode="auto">
            <a:xfrm>
              <a:off x="-856507" y="5336610"/>
              <a:ext cx="480562"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32" name="Group 31">
              <a:extLst>
                <a:ext uri="{FF2B5EF4-FFF2-40B4-BE49-F238E27FC236}">
                  <a16:creationId xmlns:a16="http://schemas.microsoft.com/office/drawing/2014/main" id="{FFF794F0-A5AE-4C2E-A902-E0F0E51B384C}"/>
                </a:ext>
              </a:extLst>
            </p:cNvPr>
            <p:cNvGrpSpPr/>
            <p:nvPr/>
          </p:nvGrpSpPr>
          <p:grpSpPr>
            <a:xfrm rot="5400000">
              <a:off x="2356415" y="2909162"/>
              <a:ext cx="90697" cy="5526006"/>
              <a:chOff x="6570911" y="3064451"/>
              <a:chExt cx="52754" cy="1736480"/>
            </a:xfrm>
          </p:grpSpPr>
          <p:cxnSp>
            <p:nvCxnSpPr>
              <p:cNvPr id="229" name="Straight Connector 228">
                <a:extLst>
                  <a:ext uri="{FF2B5EF4-FFF2-40B4-BE49-F238E27FC236}">
                    <a16:creationId xmlns:a16="http://schemas.microsoft.com/office/drawing/2014/main" id="{CA463571-DA6C-40E6-A9D1-96A35D388EDA}"/>
                  </a:ext>
                </a:extLst>
              </p:cNvPr>
              <p:cNvCxnSpPr/>
              <p:nvPr/>
            </p:nvCxnSpPr>
            <p:spPr bwMode="auto">
              <a:xfrm>
                <a:off x="6570911" y="3064451"/>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5C6E5FA2-F7F0-40FB-8E55-7D8457D20E35}"/>
                  </a:ext>
                </a:extLst>
              </p:cNvPr>
              <p:cNvCxnSpPr/>
              <p:nvPr/>
            </p:nvCxnSpPr>
            <p:spPr bwMode="auto">
              <a:xfrm>
                <a:off x="6570911" y="3411747"/>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9D30E947-52FE-4E1B-AFEE-BEC04588433F}"/>
                  </a:ext>
                </a:extLst>
              </p:cNvPr>
              <p:cNvCxnSpPr/>
              <p:nvPr/>
            </p:nvCxnSpPr>
            <p:spPr bwMode="auto">
              <a:xfrm>
                <a:off x="6570911" y="3759043"/>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2" name="Straight Connector 231">
                <a:extLst>
                  <a:ext uri="{FF2B5EF4-FFF2-40B4-BE49-F238E27FC236}">
                    <a16:creationId xmlns:a16="http://schemas.microsoft.com/office/drawing/2014/main" id="{5EAC8A64-297A-479F-82AF-D1D5A7247028}"/>
                  </a:ext>
                </a:extLst>
              </p:cNvPr>
              <p:cNvCxnSpPr/>
              <p:nvPr/>
            </p:nvCxnSpPr>
            <p:spPr bwMode="auto">
              <a:xfrm>
                <a:off x="6570911" y="4106339"/>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23978BCB-0D76-41AE-887D-11154485ABCA}"/>
                  </a:ext>
                </a:extLst>
              </p:cNvPr>
              <p:cNvCxnSpPr/>
              <p:nvPr/>
            </p:nvCxnSpPr>
            <p:spPr bwMode="auto">
              <a:xfrm>
                <a:off x="6570911" y="4453635"/>
                <a:ext cx="52754" cy="0"/>
              </a:xfrm>
              <a:prstGeom prst="line">
                <a:avLst/>
              </a:prstGeom>
              <a:noFill/>
              <a:ln w="28575"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69FF5FD4-A6CF-4B6C-BC3C-03B9DDABB741}"/>
                  </a:ext>
                </a:extLst>
              </p:cNvPr>
              <p:cNvCxnSpPr/>
              <p:nvPr/>
            </p:nvCxnSpPr>
            <p:spPr bwMode="auto">
              <a:xfrm>
                <a:off x="6570911" y="4800931"/>
                <a:ext cx="52754" cy="0"/>
              </a:xfrm>
              <a:prstGeom prst="line">
                <a:avLst/>
              </a:prstGeom>
              <a:noFill/>
              <a:ln w="28575" cap="flat" cmpd="sng" algn="ctr">
                <a:solidFill>
                  <a:schemeClr val="bg1"/>
                </a:solidFill>
                <a:prstDash val="solid"/>
                <a:round/>
                <a:headEnd type="none" w="med" len="med"/>
                <a:tailEnd type="none" w="med" len="med"/>
              </a:ln>
              <a:effectLst/>
            </p:spPr>
          </p:cxnSp>
        </p:grpSp>
        <p:sp>
          <p:nvSpPr>
            <p:cNvPr id="33" name="TextBox 32">
              <a:extLst>
                <a:ext uri="{FF2B5EF4-FFF2-40B4-BE49-F238E27FC236}">
                  <a16:creationId xmlns:a16="http://schemas.microsoft.com/office/drawing/2014/main" id="{237032C8-E76A-4CCA-8D4B-FEE0539C3BAD}"/>
                </a:ext>
              </a:extLst>
            </p:cNvPr>
            <p:cNvSpPr txBox="1"/>
            <p:nvPr/>
          </p:nvSpPr>
          <p:spPr bwMode="auto">
            <a:xfrm>
              <a:off x="-555447" y="5645024"/>
              <a:ext cx="372263"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4" name="TextBox 33">
              <a:extLst>
                <a:ext uri="{FF2B5EF4-FFF2-40B4-BE49-F238E27FC236}">
                  <a16:creationId xmlns:a16="http://schemas.microsoft.com/office/drawing/2014/main" id="{5F98375B-3367-4E77-96BE-4314EE69C62F}"/>
                </a:ext>
              </a:extLst>
            </p:cNvPr>
            <p:cNvSpPr txBox="1"/>
            <p:nvPr/>
          </p:nvSpPr>
          <p:spPr bwMode="auto">
            <a:xfrm>
              <a:off x="551086" y="5651292"/>
              <a:ext cx="372263"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5" name="TextBox 34">
              <a:extLst>
                <a:ext uri="{FF2B5EF4-FFF2-40B4-BE49-F238E27FC236}">
                  <a16:creationId xmlns:a16="http://schemas.microsoft.com/office/drawing/2014/main" id="{E77666F7-239B-4B8E-A63D-73421AFF17BE}"/>
                </a:ext>
              </a:extLst>
            </p:cNvPr>
            <p:cNvSpPr txBox="1"/>
            <p:nvPr/>
          </p:nvSpPr>
          <p:spPr bwMode="auto">
            <a:xfrm>
              <a:off x="1590705" y="5645449"/>
              <a:ext cx="516658"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6" name="TextBox 35">
              <a:extLst>
                <a:ext uri="{FF2B5EF4-FFF2-40B4-BE49-F238E27FC236}">
                  <a16:creationId xmlns:a16="http://schemas.microsoft.com/office/drawing/2014/main" id="{798B5384-6DC5-4EF8-AB1E-3556ACC37605}"/>
                </a:ext>
              </a:extLst>
            </p:cNvPr>
            <p:cNvSpPr txBox="1"/>
            <p:nvPr/>
          </p:nvSpPr>
          <p:spPr bwMode="auto">
            <a:xfrm>
              <a:off x="2697600" y="5642011"/>
              <a:ext cx="516658"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7" name="TextBox 36">
              <a:extLst>
                <a:ext uri="{FF2B5EF4-FFF2-40B4-BE49-F238E27FC236}">
                  <a16:creationId xmlns:a16="http://schemas.microsoft.com/office/drawing/2014/main" id="{60DBE9CB-1CFF-47C4-A8BC-A145EB57FA6A}"/>
                </a:ext>
              </a:extLst>
            </p:cNvPr>
            <p:cNvSpPr txBox="1"/>
            <p:nvPr/>
          </p:nvSpPr>
          <p:spPr bwMode="auto">
            <a:xfrm>
              <a:off x="3795293" y="5645449"/>
              <a:ext cx="516658"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8" name="TextBox 37">
              <a:extLst>
                <a:ext uri="{FF2B5EF4-FFF2-40B4-BE49-F238E27FC236}">
                  <a16:creationId xmlns:a16="http://schemas.microsoft.com/office/drawing/2014/main" id="{DCD1AA5A-A87F-4ACC-BE82-FF88DB3937D9}"/>
                </a:ext>
              </a:extLst>
            </p:cNvPr>
            <p:cNvSpPr txBox="1"/>
            <p:nvPr/>
          </p:nvSpPr>
          <p:spPr bwMode="auto">
            <a:xfrm>
              <a:off x="4911408" y="5649336"/>
              <a:ext cx="516658"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9" name="TextBox 38">
              <a:extLst>
                <a:ext uri="{FF2B5EF4-FFF2-40B4-BE49-F238E27FC236}">
                  <a16:creationId xmlns:a16="http://schemas.microsoft.com/office/drawing/2014/main" id="{C4D6E979-AECC-49F3-8F61-FF22D6D686CD}"/>
                </a:ext>
              </a:extLst>
            </p:cNvPr>
            <p:cNvSpPr txBox="1"/>
            <p:nvPr/>
          </p:nvSpPr>
          <p:spPr bwMode="auto">
            <a:xfrm>
              <a:off x="6009508" y="5651617"/>
              <a:ext cx="516658"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40" name="TextBox 39">
              <a:extLst>
                <a:ext uri="{FF2B5EF4-FFF2-40B4-BE49-F238E27FC236}">
                  <a16:creationId xmlns:a16="http://schemas.microsoft.com/office/drawing/2014/main" id="{A72B5AA9-061F-4A62-B449-673F9C543D25}"/>
                </a:ext>
              </a:extLst>
            </p:cNvPr>
            <p:cNvSpPr txBox="1"/>
            <p:nvPr/>
          </p:nvSpPr>
          <p:spPr bwMode="auto">
            <a:xfrm>
              <a:off x="7102642" y="5649336"/>
              <a:ext cx="516658" cy="4557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1" name="TextBox 40">
              <a:extLst>
                <a:ext uri="{FF2B5EF4-FFF2-40B4-BE49-F238E27FC236}">
                  <a16:creationId xmlns:a16="http://schemas.microsoft.com/office/drawing/2014/main" id="{04BE9F2F-1BB9-44F5-AEA2-8A1C452592C4}"/>
                </a:ext>
              </a:extLst>
            </p:cNvPr>
            <p:cNvSpPr txBox="1"/>
            <p:nvPr/>
          </p:nvSpPr>
          <p:spPr bwMode="auto">
            <a:xfrm>
              <a:off x="3060211" y="5920307"/>
              <a:ext cx="921878" cy="566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1" fontAlgn="auto" latinLnBrk="0" hangingPunct="1">
                <a:lnSpc>
                  <a:spcPct val="100000"/>
                </a:lnSpc>
                <a:spcBef>
                  <a:spcPts val="0"/>
                </a:spcBef>
                <a:spcAft>
                  <a:spcPct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60" name="Group 59">
              <a:extLst>
                <a:ext uri="{FF2B5EF4-FFF2-40B4-BE49-F238E27FC236}">
                  <a16:creationId xmlns:a16="http://schemas.microsoft.com/office/drawing/2014/main" id="{CD3B1771-78EA-4F1B-86F9-0D36E8B1A20D}"/>
                </a:ext>
              </a:extLst>
            </p:cNvPr>
            <p:cNvGrpSpPr/>
            <p:nvPr/>
          </p:nvGrpSpPr>
          <p:grpSpPr>
            <a:xfrm>
              <a:off x="6262869" y="5618823"/>
              <a:ext cx="1105202" cy="90697"/>
              <a:chOff x="5286273" y="5185769"/>
              <a:chExt cx="895667" cy="73502"/>
            </a:xfrm>
          </p:grpSpPr>
          <p:cxnSp>
            <p:nvCxnSpPr>
              <p:cNvPr id="227" name="Straight Connector 226">
                <a:extLst>
                  <a:ext uri="{FF2B5EF4-FFF2-40B4-BE49-F238E27FC236}">
                    <a16:creationId xmlns:a16="http://schemas.microsoft.com/office/drawing/2014/main" id="{B672F6AD-1FB2-4AFF-A48A-A73AEFD9922A}"/>
                  </a:ext>
                </a:extLst>
              </p:cNvPr>
              <p:cNvCxnSpPr/>
              <p:nvPr/>
            </p:nvCxnSpPr>
            <p:spPr bwMode="auto">
              <a:xfrm rot="5400000">
                <a:off x="6145189" y="5222520"/>
                <a:ext cx="73502" cy="0"/>
              </a:xfrm>
              <a:prstGeom prst="line">
                <a:avLst/>
              </a:prstGeom>
              <a:noFill/>
              <a:ln w="28575" cap="flat" cmpd="sng" algn="ctr">
                <a:solidFill>
                  <a:schemeClr val="bg1"/>
                </a:solidFill>
                <a:prstDash val="solid"/>
                <a:round/>
                <a:headEnd type="none" w="med" len="med"/>
                <a:tailEnd type="none" w="med" len="med"/>
              </a:ln>
              <a:effectLst/>
            </p:spPr>
          </p:cxnSp>
          <p:cxnSp>
            <p:nvCxnSpPr>
              <p:cNvPr id="228" name="Straight Connector 227">
                <a:extLst>
                  <a:ext uri="{FF2B5EF4-FFF2-40B4-BE49-F238E27FC236}">
                    <a16:creationId xmlns:a16="http://schemas.microsoft.com/office/drawing/2014/main" id="{ADA88B09-4A29-4911-90F0-403E1A4F4DD9}"/>
                  </a:ext>
                </a:extLst>
              </p:cNvPr>
              <p:cNvCxnSpPr/>
              <p:nvPr/>
            </p:nvCxnSpPr>
            <p:spPr bwMode="auto">
              <a:xfrm rot="5400000">
                <a:off x="5249522" y="5222520"/>
                <a:ext cx="73502" cy="0"/>
              </a:xfrm>
              <a:prstGeom prst="line">
                <a:avLst/>
              </a:prstGeom>
              <a:noFill/>
              <a:ln w="28575" cap="flat" cmpd="sng" algn="ctr">
                <a:solidFill>
                  <a:schemeClr val="bg1"/>
                </a:solidFill>
                <a:prstDash val="solid"/>
                <a:round/>
                <a:headEnd type="none" w="med" len="med"/>
                <a:tailEnd type="none" w="med" len="med"/>
              </a:ln>
              <a:effectLst/>
            </p:spPr>
          </p:cxnSp>
        </p:grpSp>
        <p:grpSp>
          <p:nvGrpSpPr>
            <p:cNvPr id="352" name="Group 351">
              <a:extLst>
                <a:ext uri="{FF2B5EF4-FFF2-40B4-BE49-F238E27FC236}">
                  <a16:creationId xmlns:a16="http://schemas.microsoft.com/office/drawing/2014/main" id="{7BC7DA4D-32B5-4D3B-90C9-B46052E0A0D7}"/>
                </a:ext>
              </a:extLst>
            </p:cNvPr>
            <p:cNvGrpSpPr/>
            <p:nvPr/>
          </p:nvGrpSpPr>
          <p:grpSpPr>
            <a:xfrm>
              <a:off x="-344998" y="2148840"/>
              <a:ext cx="6595607" cy="2869679"/>
              <a:chOff x="1717482" y="1600200"/>
              <a:chExt cx="6595607" cy="2869679"/>
            </a:xfrm>
          </p:grpSpPr>
          <p:sp>
            <p:nvSpPr>
              <p:cNvPr id="255" name="Freeform: Shape 254">
                <a:extLst>
                  <a:ext uri="{FF2B5EF4-FFF2-40B4-BE49-F238E27FC236}">
                    <a16:creationId xmlns:a16="http://schemas.microsoft.com/office/drawing/2014/main" id="{D68B9DF0-E7A6-4F22-A6B9-65FD3FD64A0F}"/>
                  </a:ext>
                </a:extLst>
              </p:cNvPr>
              <p:cNvSpPr/>
              <p:nvPr/>
            </p:nvSpPr>
            <p:spPr bwMode="auto">
              <a:xfrm>
                <a:off x="1717482" y="1693628"/>
                <a:ext cx="6595607" cy="2767054"/>
              </a:xfrm>
              <a:custGeom>
                <a:avLst/>
                <a:gdLst>
                  <a:gd name="connsiteX0" fmla="*/ 6595607 w 6595607"/>
                  <a:gd name="connsiteY0" fmla="*/ 2767054 h 2767054"/>
                  <a:gd name="connsiteX1" fmla="*/ 5422789 w 6595607"/>
                  <a:gd name="connsiteY1" fmla="*/ 2767054 h 2767054"/>
                  <a:gd name="connsiteX2" fmla="*/ 5422789 w 6595607"/>
                  <a:gd name="connsiteY2" fmla="*/ 2731273 h 2767054"/>
                  <a:gd name="connsiteX3" fmla="*/ 5271715 w 6595607"/>
                  <a:gd name="connsiteY3" fmla="*/ 2731273 h 2767054"/>
                  <a:gd name="connsiteX4" fmla="*/ 5271715 w 6595607"/>
                  <a:gd name="connsiteY4" fmla="*/ 2707419 h 2767054"/>
                  <a:gd name="connsiteX5" fmla="*/ 5247861 w 6595607"/>
                  <a:gd name="connsiteY5" fmla="*/ 2707419 h 2767054"/>
                  <a:gd name="connsiteX6" fmla="*/ 5247861 w 6595607"/>
                  <a:gd name="connsiteY6" fmla="*/ 2663687 h 2767054"/>
                  <a:gd name="connsiteX7" fmla="*/ 5096786 w 6595607"/>
                  <a:gd name="connsiteY7" fmla="*/ 2663687 h 2767054"/>
                  <a:gd name="connsiteX8" fmla="*/ 5096786 w 6595607"/>
                  <a:gd name="connsiteY8" fmla="*/ 2643809 h 2767054"/>
                  <a:gd name="connsiteX9" fmla="*/ 5025224 w 6595607"/>
                  <a:gd name="connsiteY9" fmla="*/ 2643809 h 2767054"/>
                  <a:gd name="connsiteX10" fmla="*/ 5025224 w 6595607"/>
                  <a:gd name="connsiteY10" fmla="*/ 2588149 h 2767054"/>
                  <a:gd name="connsiteX11" fmla="*/ 4854271 w 6595607"/>
                  <a:gd name="connsiteY11" fmla="*/ 2588149 h 2767054"/>
                  <a:gd name="connsiteX12" fmla="*/ 4854271 w 6595607"/>
                  <a:gd name="connsiteY12" fmla="*/ 2576222 h 2767054"/>
                  <a:gd name="connsiteX13" fmla="*/ 4754880 w 6595607"/>
                  <a:gd name="connsiteY13" fmla="*/ 2576222 h 2767054"/>
                  <a:gd name="connsiteX14" fmla="*/ 4754880 w 6595607"/>
                  <a:gd name="connsiteY14" fmla="*/ 2576222 h 2767054"/>
                  <a:gd name="connsiteX15" fmla="*/ 4754880 w 6595607"/>
                  <a:gd name="connsiteY15" fmla="*/ 2544417 h 2767054"/>
                  <a:gd name="connsiteX16" fmla="*/ 4675367 w 6595607"/>
                  <a:gd name="connsiteY16" fmla="*/ 2544417 h 2767054"/>
                  <a:gd name="connsiteX17" fmla="*/ 4675367 w 6595607"/>
                  <a:gd name="connsiteY17" fmla="*/ 2516588 h 2767054"/>
                  <a:gd name="connsiteX18" fmla="*/ 4627659 w 6595607"/>
                  <a:gd name="connsiteY18" fmla="*/ 2516588 h 2767054"/>
                  <a:gd name="connsiteX19" fmla="*/ 4627659 w 6595607"/>
                  <a:gd name="connsiteY19" fmla="*/ 2500685 h 2767054"/>
                  <a:gd name="connsiteX20" fmla="*/ 4492487 w 6595607"/>
                  <a:gd name="connsiteY20" fmla="*/ 2500685 h 2767054"/>
                  <a:gd name="connsiteX21" fmla="*/ 4492487 w 6595607"/>
                  <a:gd name="connsiteY21" fmla="*/ 2484782 h 2767054"/>
                  <a:gd name="connsiteX22" fmla="*/ 4377193 w 6595607"/>
                  <a:gd name="connsiteY22" fmla="*/ 2484782 h 2767054"/>
                  <a:gd name="connsiteX23" fmla="*/ 4385144 w 6595607"/>
                  <a:gd name="connsiteY23" fmla="*/ 2476831 h 2767054"/>
                  <a:gd name="connsiteX24" fmla="*/ 4238045 w 6595607"/>
                  <a:gd name="connsiteY24" fmla="*/ 2476831 h 2767054"/>
                  <a:gd name="connsiteX25" fmla="*/ 4238045 w 6595607"/>
                  <a:gd name="connsiteY25" fmla="*/ 2449002 h 2767054"/>
                  <a:gd name="connsiteX26" fmla="*/ 4122751 w 6595607"/>
                  <a:gd name="connsiteY26" fmla="*/ 2449002 h 2767054"/>
                  <a:gd name="connsiteX27" fmla="*/ 4122751 w 6595607"/>
                  <a:gd name="connsiteY27" fmla="*/ 2421172 h 2767054"/>
                  <a:gd name="connsiteX28" fmla="*/ 4011433 w 6595607"/>
                  <a:gd name="connsiteY28" fmla="*/ 2421172 h 2767054"/>
                  <a:gd name="connsiteX29" fmla="*/ 4011433 w 6595607"/>
                  <a:gd name="connsiteY29" fmla="*/ 2409245 h 2767054"/>
                  <a:gd name="connsiteX30" fmla="*/ 3939871 w 6595607"/>
                  <a:gd name="connsiteY30" fmla="*/ 2409245 h 2767054"/>
                  <a:gd name="connsiteX31" fmla="*/ 3939871 w 6595607"/>
                  <a:gd name="connsiteY31" fmla="*/ 2409245 h 2767054"/>
                  <a:gd name="connsiteX32" fmla="*/ 3939871 w 6595607"/>
                  <a:gd name="connsiteY32" fmla="*/ 2381415 h 2767054"/>
                  <a:gd name="connsiteX33" fmla="*/ 3904090 w 6595607"/>
                  <a:gd name="connsiteY33" fmla="*/ 2381415 h 2767054"/>
                  <a:gd name="connsiteX34" fmla="*/ 3904090 w 6595607"/>
                  <a:gd name="connsiteY34" fmla="*/ 2381415 h 2767054"/>
                  <a:gd name="connsiteX35" fmla="*/ 3884212 w 6595607"/>
                  <a:gd name="connsiteY35" fmla="*/ 2361537 h 2767054"/>
                  <a:gd name="connsiteX36" fmla="*/ 3884212 w 6595607"/>
                  <a:gd name="connsiteY36" fmla="*/ 2337683 h 2767054"/>
                  <a:gd name="connsiteX37" fmla="*/ 3852407 w 6595607"/>
                  <a:gd name="connsiteY37" fmla="*/ 2337683 h 2767054"/>
                  <a:gd name="connsiteX38" fmla="*/ 3852407 w 6595607"/>
                  <a:gd name="connsiteY38" fmla="*/ 2313829 h 2767054"/>
                  <a:gd name="connsiteX39" fmla="*/ 3792772 w 6595607"/>
                  <a:gd name="connsiteY39" fmla="*/ 2313829 h 2767054"/>
                  <a:gd name="connsiteX40" fmla="*/ 3792772 w 6595607"/>
                  <a:gd name="connsiteY40" fmla="*/ 2297927 h 2767054"/>
                  <a:gd name="connsiteX41" fmla="*/ 3749040 w 6595607"/>
                  <a:gd name="connsiteY41" fmla="*/ 2297927 h 2767054"/>
                  <a:gd name="connsiteX42" fmla="*/ 3749040 w 6595607"/>
                  <a:gd name="connsiteY42" fmla="*/ 2278049 h 2767054"/>
                  <a:gd name="connsiteX43" fmla="*/ 3717235 w 6595607"/>
                  <a:gd name="connsiteY43" fmla="*/ 2278049 h 2767054"/>
                  <a:gd name="connsiteX44" fmla="*/ 3717235 w 6595607"/>
                  <a:gd name="connsiteY44" fmla="*/ 2258170 h 2767054"/>
                  <a:gd name="connsiteX45" fmla="*/ 3669527 w 6595607"/>
                  <a:gd name="connsiteY45" fmla="*/ 2258170 h 2767054"/>
                  <a:gd name="connsiteX46" fmla="*/ 3669527 w 6595607"/>
                  <a:gd name="connsiteY46" fmla="*/ 2234316 h 2767054"/>
                  <a:gd name="connsiteX47" fmla="*/ 3482671 w 6595607"/>
                  <a:gd name="connsiteY47" fmla="*/ 2234316 h 2767054"/>
                  <a:gd name="connsiteX48" fmla="*/ 3482671 w 6595607"/>
                  <a:gd name="connsiteY48" fmla="*/ 2218414 h 2767054"/>
                  <a:gd name="connsiteX49" fmla="*/ 3423036 w 6595607"/>
                  <a:gd name="connsiteY49" fmla="*/ 2218414 h 2767054"/>
                  <a:gd name="connsiteX50" fmla="*/ 3423036 w 6595607"/>
                  <a:gd name="connsiteY50" fmla="*/ 2198535 h 2767054"/>
                  <a:gd name="connsiteX51" fmla="*/ 3395207 w 6595607"/>
                  <a:gd name="connsiteY51" fmla="*/ 2198535 h 2767054"/>
                  <a:gd name="connsiteX52" fmla="*/ 3395207 w 6595607"/>
                  <a:gd name="connsiteY52" fmla="*/ 2182633 h 2767054"/>
                  <a:gd name="connsiteX53" fmla="*/ 3359426 w 6595607"/>
                  <a:gd name="connsiteY53" fmla="*/ 2182633 h 2767054"/>
                  <a:gd name="connsiteX54" fmla="*/ 3359426 w 6595607"/>
                  <a:gd name="connsiteY54" fmla="*/ 2162755 h 2767054"/>
                  <a:gd name="connsiteX55" fmla="*/ 3307742 w 6595607"/>
                  <a:gd name="connsiteY55" fmla="*/ 2162755 h 2767054"/>
                  <a:gd name="connsiteX56" fmla="*/ 3307742 w 6595607"/>
                  <a:gd name="connsiteY56" fmla="*/ 2134925 h 2767054"/>
                  <a:gd name="connsiteX57" fmla="*/ 3244132 w 6595607"/>
                  <a:gd name="connsiteY57" fmla="*/ 2134925 h 2767054"/>
                  <a:gd name="connsiteX58" fmla="*/ 3244132 w 6595607"/>
                  <a:gd name="connsiteY58" fmla="*/ 2119022 h 2767054"/>
                  <a:gd name="connsiteX59" fmla="*/ 3196424 w 6595607"/>
                  <a:gd name="connsiteY59" fmla="*/ 2119022 h 2767054"/>
                  <a:gd name="connsiteX60" fmla="*/ 3196424 w 6595607"/>
                  <a:gd name="connsiteY60" fmla="*/ 2095169 h 2767054"/>
                  <a:gd name="connsiteX61" fmla="*/ 3152692 w 6595607"/>
                  <a:gd name="connsiteY61" fmla="*/ 2095169 h 2767054"/>
                  <a:gd name="connsiteX62" fmla="*/ 3152692 w 6595607"/>
                  <a:gd name="connsiteY62" fmla="*/ 2071315 h 2767054"/>
                  <a:gd name="connsiteX63" fmla="*/ 3053301 w 6595607"/>
                  <a:gd name="connsiteY63" fmla="*/ 2071315 h 2767054"/>
                  <a:gd name="connsiteX64" fmla="*/ 3053301 w 6595607"/>
                  <a:gd name="connsiteY64" fmla="*/ 2055412 h 2767054"/>
                  <a:gd name="connsiteX65" fmla="*/ 2938007 w 6595607"/>
                  <a:gd name="connsiteY65" fmla="*/ 2055412 h 2767054"/>
                  <a:gd name="connsiteX66" fmla="*/ 2938007 w 6595607"/>
                  <a:gd name="connsiteY66" fmla="*/ 2023607 h 2767054"/>
                  <a:gd name="connsiteX67" fmla="*/ 2906201 w 6595607"/>
                  <a:gd name="connsiteY67" fmla="*/ 2023607 h 2767054"/>
                  <a:gd name="connsiteX68" fmla="*/ 2906201 w 6595607"/>
                  <a:gd name="connsiteY68" fmla="*/ 1999753 h 2767054"/>
                  <a:gd name="connsiteX69" fmla="*/ 2862469 w 6595607"/>
                  <a:gd name="connsiteY69" fmla="*/ 1999753 h 2767054"/>
                  <a:gd name="connsiteX70" fmla="*/ 2862469 w 6595607"/>
                  <a:gd name="connsiteY70" fmla="*/ 1967948 h 2767054"/>
                  <a:gd name="connsiteX71" fmla="*/ 2790908 w 6595607"/>
                  <a:gd name="connsiteY71" fmla="*/ 1967948 h 2767054"/>
                  <a:gd name="connsiteX72" fmla="*/ 2790908 w 6595607"/>
                  <a:gd name="connsiteY72" fmla="*/ 1956021 h 2767054"/>
                  <a:gd name="connsiteX73" fmla="*/ 2747175 w 6595607"/>
                  <a:gd name="connsiteY73" fmla="*/ 1956021 h 2767054"/>
                  <a:gd name="connsiteX74" fmla="*/ 2755127 w 6595607"/>
                  <a:gd name="connsiteY74" fmla="*/ 1948069 h 2767054"/>
                  <a:gd name="connsiteX75" fmla="*/ 2755127 w 6595607"/>
                  <a:gd name="connsiteY75" fmla="*/ 1948069 h 2767054"/>
                  <a:gd name="connsiteX76" fmla="*/ 2723322 w 6595607"/>
                  <a:gd name="connsiteY76" fmla="*/ 1916264 h 2767054"/>
                  <a:gd name="connsiteX77" fmla="*/ 2683565 w 6595607"/>
                  <a:gd name="connsiteY77" fmla="*/ 1916264 h 2767054"/>
                  <a:gd name="connsiteX78" fmla="*/ 2683565 w 6595607"/>
                  <a:gd name="connsiteY78" fmla="*/ 1916264 h 2767054"/>
                  <a:gd name="connsiteX79" fmla="*/ 2572247 w 6595607"/>
                  <a:gd name="connsiteY79" fmla="*/ 1916264 h 2767054"/>
                  <a:gd name="connsiteX80" fmla="*/ 2572247 w 6595607"/>
                  <a:gd name="connsiteY80" fmla="*/ 1868556 h 2767054"/>
                  <a:gd name="connsiteX81" fmla="*/ 2472855 w 6595607"/>
                  <a:gd name="connsiteY81" fmla="*/ 1868556 h 2767054"/>
                  <a:gd name="connsiteX82" fmla="*/ 2472855 w 6595607"/>
                  <a:gd name="connsiteY82" fmla="*/ 1856629 h 2767054"/>
                  <a:gd name="connsiteX83" fmla="*/ 2433099 w 6595607"/>
                  <a:gd name="connsiteY83" fmla="*/ 1856629 h 2767054"/>
                  <a:gd name="connsiteX84" fmla="*/ 2433099 w 6595607"/>
                  <a:gd name="connsiteY84" fmla="*/ 1832775 h 2767054"/>
                  <a:gd name="connsiteX85" fmla="*/ 2397318 w 6595607"/>
                  <a:gd name="connsiteY85" fmla="*/ 1832775 h 2767054"/>
                  <a:gd name="connsiteX86" fmla="*/ 2397318 w 6595607"/>
                  <a:gd name="connsiteY86" fmla="*/ 1804946 h 2767054"/>
                  <a:gd name="connsiteX87" fmla="*/ 2357561 w 6595607"/>
                  <a:gd name="connsiteY87" fmla="*/ 1804946 h 2767054"/>
                  <a:gd name="connsiteX88" fmla="*/ 2357561 w 6595607"/>
                  <a:gd name="connsiteY88" fmla="*/ 1777116 h 2767054"/>
                  <a:gd name="connsiteX89" fmla="*/ 2297927 w 6595607"/>
                  <a:gd name="connsiteY89" fmla="*/ 1777116 h 2767054"/>
                  <a:gd name="connsiteX90" fmla="*/ 2297927 w 6595607"/>
                  <a:gd name="connsiteY90" fmla="*/ 1749287 h 2767054"/>
                  <a:gd name="connsiteX91" fmla="*/ 2274073 w 6595607"/>
                  <a:gd name="connsiteY91" fmla="*/ 1749287 h 2767054"/>
                  <a:gd name="connsiteX92" fmla="*/ 2274073 w 6595607"/>
                  <a:gd name="connsiteY92" fmla="*/ 1721457 h 2767054"/>
                  <a:gd name="connsiteX93" fmla="*/ 2230341 w 6595607"/>
                  <a:gd name="connsiteY93" fmla="*/ 1721457 h 2767054"/>
                  <a:gd name="connsiteX94" fmla="*/ 2230341 w 6595607"/>
                  <a:gd name="connsiteY94" fmla="*/ 1681701 h 2767054"/>
                  <a:gd name="connsiteX95" fmla="*/ 2194560 w 6595607"/>
                  <a:gd name="connsiteY95" fmla="*/ 1681701 h 2767054"/>
                  <a:gd name="connsiteX96" fmla="*/ 2194560 w 6595607"/>
                  <a:gd name="connsiteY96" fmla="*/ 1681701 h 2767054"/>
                  <a:gd name="connsiteX97" fmla="*/ 2166730 w 6595607"/>
                  <a:gd name="connsiteY97" fmla="*/ 1653871 h 2767054"/>
                  <a:gd name="connsiteX98" fmla="*/ 2166730 w 6595607"/>
                  <a:gd name="connsiteY98" fmla="*/ 1622066 h 2767054"/>
                  <a:gd name="connsiteX99" fmla="*/ 2122998 w 6595607"/>
                  <a:gd name="connsiteY99" fmla="*/ 1622066 h 2767054"/>
                  <a:gd name="connsiteX100" fmla="*/ 2122998 w 6595607"/>
                  <a:gd name="connsiteY100" fmla="*/ 1574358 h 2767054"/>
                  <a:gd name="connsiteX101" fmla="*/ 2075290 w 6595607"/>
                  <a:gd name="connsiteY101" fmla="*/ 1574358 h 2767054"/>
                  <a:gd name="connsiteX102" fmla="*/ 2075290 w 6595607"/>
                  <a:gd name="connsiteY102" fmla="*/ 1542553 h 2767054"/>
                  <a:gd name="connsiteX103" fmla="*/ 2035534 w 6595607"/>
                  <a:gd name="connsiteY103" fmla="*/ 1542553 h 2767054"/>
                  <a:gd name="connsiteX104" fmla="*/ 2035534 w 6595607"/>
                  <a:gd name="connsiteY104" fmla="*/ 1514723 h 2767054"/>
                  <a:gd name="connsiteX105" fmla="*/ 1995777 w 6595607"/>
                  <a:gd name="connsiteY105" fmla="*/ 1514723 h 2767054"/>
                  <a:gd name="connsiteX106" fmla="*/ 1995777 w 6595607"/>
                  <a:gd name="connsiteY106" fmla="*/ 1490869 h 2767054"/>
                  <a:gd name="connsiteX107" fmla="*/ 1928191 w 6595607"/>
                  <a:gd name="connsiteY107" fmla="*/ 1490869 h 2767054"/>
                  <a:gd name="connsiteX108" fmla="*/ 1928191 w 6595607"/>
                  <a:gd name="connsiteY108" fmla="*/ 1467015 h 2767054"/>
                  <a:gd name="connsiteX109" fmla="*/ 1880483 w 6595607"/>
                  <a:gd name="connsiteY109" fmla="*/ 1467015 h 2767054"/>
                  <a:gd name="connsiteX110" fmla="*/ 1880483 w 6595607"/>
                  <a:gd name="connsiteY110" fmla="*/ 1467015 h 2767054"/>
                  <a:gd name="connsiteX111" fmla="*/ 1856629 w 6595607"/>
                  <a:gd name="connsiteY111" fmla="*/ 1443161 h 2767054"/>
                  <a:gd name="connsiteX112" fmla="*/ 1856629 w 6595607"/>
                  <a:gd name="connsiteY112" fmla="*/ 1423283 h 2767054"/>
                  <a:gd name="connsiteX113" fmla="*/ 1828800 w 6595607"/>
                  <a:gd name="connsiteY113" fmla="*/ 1423283 h 2767054"/>
                  <a:gd name="connsiteX114" fmla="*/ 1828800 w 6595607"/>
                  <a:gd name="connsiteY114" fmla="*/ 1395454 h 2767054"/>
                  <a:gd name="connsiteX115" fmla="*/ 1828800 w 6595607"/>
                  <a:gd name="connsiteY115" fmla="*/ 1395454 h 2767054"/>
                  <a:gd name="connsiteX116" fmla="*/ 1796995 w 6595607"/>
                  <a:gd name="connsiteY116" fmla="*/ 1395454 h 2767054"/>
                  <a:gd name="connsiteX117" fmla="*/ 1796995 w 6595607"/>
                  <a:gd name="connsiteY117" fmla="*/ 1355697 h 2767054"/>
                  <a:gd name="connsiteX118" fmla="*/ 1745311 w 6595607"/>
                  <a:gd name="connsiteY118" fmla="*/ 1355697 h 2767054"/>
                  <a:gd name="connsiteX119" fmla="*/ 1745311 w 6595607"/>
                  <a:gd name="connsiteY119" fmla="*/ 1323892 h 2767054"/>
                  <a:gd name="connsiteX120" fmla="*/ 1717481 w 6595607"/>
                  <a:gd name="connsiteY120" fmla="*/ 1323892 h 2767054"/>
                  <a:gd name="connsiteX121" fmla="*/ 1717481 w 6595607"/>
                  <a:gd name="connsiteY121" fmla="*/ 1323892 h 2767054"/>
                  <a:gd name="connsiteX122" fmla="*/ 1717481 w 6595607"/>
                  <a:gd name="connsiteY122" fmla="*/ 1300038 h 2767054"/>
                  <a:gd name="connsiteX123" fmla="*/ 1649895 w 6595607"/>
                  <a:gd name="connsiteY123" fmla="*/ 1300038 h 2767054"/>
                  <a:gd name="connsiteX124" fmla="*/ 1649895 w 6595607"/>
                  <a:gd name="connsiteY124" fmla="*/ 1276184 h 2767054"/>
                  <a:gd name="connsiteX125" fmla="*/ 1610139 w 6595607"/>
                  <a:gd name="connsiteY125" fmla="*/ 1276184 h 2767054"/>
                  <a:gd name="connsiteX126" fmla="*/ 1610139 w 6595607"/>
                  <a:gd name="connsiteY126" fmla="*/ 1248355 h 2767054"/>
                  <a:gd name="connsiteX127" fmla="*/ 1570382 w 6595607"/>
                  <a:gd name="connsiteY127" fmla="*/ 1248355 h 2767054"/>
                  <a:gd name="connsiteX128" fmla="*/ 1570382 w 6595607"/>
                  <a:gd name="connsiteY128" fmla="*/ 1192695 h 2767054"/>
                  <a:gd name="connsiteX129" fmla="*/ 1534601 w 6595607"/>
                  <a:gd name="connsiteY129" fmla="*/ 1192695 h 2767054"/>
                  <a:gd name="connsiteX130" fmla="*/ 1534601 w 6595607"/>
                  <a:gd name="connsiteY130" fmla="*/ 1172817 h 2767054"/>
                  <a:gd name="connsiteX131" fmla="*/ 1506772 w 6595607"/>
                  <a:gd name="connsiteY131" fmla="*/ 1172817 h 2767054"/>
                  <a:gd name="connsiteX132" fmla="*/ 1506772 w 6595607"/>
                  <a:gd name="connsiteY132" fmla="*/ 1148963 h 2767054"/>
                  <a:gd name="connsiteX133" fmla="*/ 1482918 w 6595607"/>
                  <a:gd name="connsiteY133" fmla="*/ 1148963 h 2767054"/>
                  <a:gd name="connsiteX134" fmla="*/ 1482918 w 6595607"/>
                  <a:gd name="connsiteY134" fmla="*/ 1109207 h 2767054"/>
                  <a:gd name="connsiteX135" fmla="*/ 1443161 w 6595607"/>
                  <a:gd name="connsiteY135" fmla="*/ 1109207 h 2767054"/>
                  <a:gd name="connsiteX136" fmla="*/ 1443161 w 6595607"/>
                  <a:gd name="connsiteY136" fmla="*/ 1069450 h 2767054"/>
                  <a:gd name="connsiteX137" fmla="*/ 1379551 w 6595607"/>
                  <a:gd name="connsiteY137" fmla="*/ 1069450 h 2767054"/>
                  <a:gd name="connsiteX138" fmla="*/ 1379551 w 6595607"/>
                  <a:gd name="connsiteY138" fmla="*/ 1021742 h 2767054"/>
                  <a:gd name="connsiteX139" fmla="*/ 1339795 w 6595607"/>
                  <a:gd name="connsiteY139" fmla="*/ 1021742 h 2767054"/>
                  <a:gd name="connsiteX140" fmla="*/ 1339795 w 6595607"/>
                  <a:gd name="connsiteY140" fmla="*/ 981986 h 2767054"/>
                  <a:gd name="connsiteX141" fmla="*/ 1296062 w 6595607"/>
                  <a:gd name="connsiteY141" fmla="*/ 981986 h 2767054"/>
                  <a:gd name="connsiteX142" fmla="*/ 1296062 w 6595607"/>
                  <a:gd name="connsiteY142" fmla="*/ 981986 h 2767054"/>
                  <a:gd name="connsiteX143" fmla="*/ 1276184 w 6595607"/>
                  <a:gd name="connsiteY143" fmla="*/ 962108 h 2767054"/>
                  <a:gd name="connsiteX144" fmla="*/ 1276184 w 6595607"/>
                  <a:gd name="connsiteY144" fmla="*/ 902473 h 2767054"/>
                  <a:gd name="connsiteX145" fmla="*/ 1276184 w 6595607"/>
                  <a:gd name="connsiteY145" fmla="*/ 902473 h 2767054"/>
                  <a:gd name="connsiteX146" fmla="*/ 1244379 w 6595607"/>
                  <a:gd name="connsiteY146" fmla="*/ 902473 h 2767054"/>
                  <a:gd name="connsiteX147" fmla="*/ 1244379 w 6595607"/>
                  <a:gd name="connsiteY147" fmla="*/ 858741 h 2767054"/>
                  <a:gd name="connsiteX148" fmla="*/ 1180768 w 6595607"/>
                  <a:gd name="connsiteY148" fmla="*/ 858741 h 2767054"/>
                  <a:gd name="connsiteX149" fmla="*/ 1180768 w 6595607"/>
                  <a:gd name="connsiteY149" fmla="*/ 826935 h 2767054"/>
                  <a:gd name="connsiteX150" fmla="*/ 1129085 w 6595607"/>
                  <a:gd name="connsiteY150" fmla="*/ 826935 h 2767054"/>
                  <a:gd name="connsiteX151" fmla="*/ 1129085 w 6595607"/>
                  <a:gd name="connsiteY151" fmla="*/ 811033 h 2767054"/>
                  <a:gd name="connsiteX152" fmla="*/ 1073426 w 6595607"/>
                  <a:gd name="connsiteY152" fmla="*/ 811033 h 2767054"/>
                  <a:gd name="connsiteX153" fmla="*/ 1073426 w 6595607"/>
                  <a:gd name="connsiteY153" fmla="*/ 779228 h 2767054"/>
                  <a:gd name="connsiteX154" fmla="*/ 1041621 w 6595607"/>
                  <a:gd name="connsiteY154" fmla="*/ 779228 h 2767054"/>
                  <a:gd name="connsiteX155" fmla="*/ 1041621 w 6595607"/>
                  <a:gd name="connsiteY155" fmla="*/ 751398 h 2767054"/>
                  <a:gd name="connsiteX156" fmla="*/ 1017767 w 6595607"/>
                  <a:gd name="connsiteY156" fmla="*/ 751398 h 2767054"/>
                  <a:gd name="connsiteX157" fmla="*/ 1017767 w 6595607"/>
                  <a:gd name="connsiteY157" fmla="*/ 707666 h 2767054"/>
                  <a:gd name="connsiteX158" fmla="*/ 981986 w 6595607"/>
                  <a:gd name="connsiteY158" fmla="*/ 707666 h 2767054"/>
                  <a:gd name="connsiteX159" fmla="*/ 981986 w 6595607"/>
                  <a:gd name="connsiteY159" fmla="*/ 679836 h 2767054"/>
                  <a:gd name="connsiteX160" fmla="*/ 946205 w 6595607"/>
                  <a:gd name="connsiteY160" fmla="*/ 679836 h 2767054"/>
                  <a:gd name="connsiteX161" fmla="*/ 946205 w 6595607"/>
                  <a:gd name="connsiteY161" fmla="*/ 679836 h 2767054"/>
                  <a:gd name="connsiteX162" fmla="*/ 946205 w 6595607"/>
                  <a:gd name="connsiteY162" fmla="*/ 679836 h 2767054"/>
                  <a:gd name="connsiteX163" fmla="*/ 918376 w 6595607"/>
                  <a:gd name="connsiteY163" fmla="*/ 652007 h 2767054"/>
                  <a:gd name="connsiteX164" fmla="*/ 906448 w 6595607"/>
                  <a:gd name="connsiteY164" fmla="*/ 640079 h 2767054"/>
                  <a:gd name="connsiteX165" fmla="*/ 878619 w 6595607"/>
                  <a:gd name="connsiteY165" fmla="*/ 640079 h 2767054"/>
                  <a:gd name="connsiteX166" fmla="*/ 878619 w 6595607"/>
                  <a:gd name="connsiteY166" fmla="*/ 592372 h 2767054"/>
                  <a:gd name="connsiteX167" fmla="*/ 834887 w 6595607"/>
                  <a:gd name="connsiteY167" fmla="*/ 592372 h 2767054"/>
                  <a:gd name="connsiteX168" fmla="*/ 834887 w 6595607"/>
                  <a:gd name="connsiteY168" fmla="*/ 572494 h 2767054"/>
                  <a:gd name="connsiteX169" fmla="*/ 834887 w 6595607"/>
                  <a:gd name="connsiteY169" fmla="*/ 572494 h 2767054"/>
                  <a:gd name="connsiteX170" fmla="*/ 807057 w 6595607"/>
                  <a:gd name="connsiteY170" fmla="*/ 572494 h 2767054"/>
                  <a:gd name="connsiteX171" fmla="*/ 807057 w 6595607"/>
                  <a:gd name="connsiteY171" fmla="*/ 532737 h 2767054"/>
                  <a:gd name="connsiteX172" fmla="*/ 775252 w 6595607"/>
                  <a:gd name="connsiteY172" fmla="*/ 532737 h 2767054"/>
                  <a:gd name="connsiteX173" fmla="*/ 775252 w 6595607"/>
                  <a:gd name="connsiteY173" fmla="*/ 516835 h 2767054"/>
                  <a:gd name="connsiteX174" fmla="*/ 747422 w 6595607"/>
                  <a:gd name="connsiteY174" fmla="*/ 516835 h 2767054"/>
                  <a:gd name="connsiteX175" fmla="*/ 747422 w 6595607"/>
                  <a:gd name="connsiteY175" fmla="*/ 481054 h 2767054"/>
                  <a:gd name="connsiteX176" fmla="*/ 707666 w 6595607"/>
                  <a:gd name="connsiteY176" fmla="*/ 481054 h 2767054"/>
                  <a:gd name="connsiteX177" fmla="*/ 707666 w 6595607"/>
                  <a:gd name="connsiteY177" fmla="*/ 441297 h 2767054"/>
                  <a:gd name="connsiteX178" fmla="*/ 659958 w 6595607"/>
                  <a:gd name="connsiteY178" fmla="*/ 441297 h 2767054"/>
                  <a:gd name="connsiteX179" fmla="*/ 659958 w 6595607"/>
                  <a:gd name="connsiteY179" fmla="*/ 413468 h 2767054"/>
                  <a:gd name="connsiteX180" fmla="*/ 612250 w 6595607"/>
                  <a:gd name="connsiteY180" fmla="*/ 413468 h 2767054"/>
                  <a:gd name="connsiteX181" fmla="*/ 612250 w 6595607"/>
                  <a:gd name="connsiteY181" fmla="*/ 393589 h 2767054"/>
                  <a:gd name="connsiteX182" fmla="*/ 540688 w 6595607"/>
                  <a:gd name="connsiteY182" fmla="*/ 393589 h 2767054"/>
                  <a:gd name="connsiteX183" fmla="*/ 540688 w 6595607"/>
                  <a:gd name="connsiteY183" fmla="*/ 377687 h 2767054"/>
                  <a:gd name="connsiteX184" fmla="*/ 485029 w 6595607"/>
                  <a:gd name="connsiteY184" fmla="*/ 377687 h 2767054"/>
                  <a:gd name="connsiteX185" fmla="*/ 485029 w 6595607"/>
                  <a:gd name="connsiteY185" fmla="*/ 357809 h 2767054"/>
                  <a:gd name="connsiteX186" fmla="*/ 453224 w 6595607"/>
                  <a:gd name="connsiteY186" fmla="*/ 357809 h 2767054"/>
                  <a:gd name="connsiteX187" fmla="*/ 453224 w 6595607"/>
                  <a:gd name="connsiteY187" fmla="*/ 333955 h 2767054"/>
                  <a:gd name="connsiteX188" fmla="*/ 425395 w 6595607"/>
                  <a:gd name="connsiteY188" fmla="*/ 333955 h 2767054"/>
                  <a:gd name="connsiteX189" fmla="*/ 425395 w 6595607"/>
                  <a:gd name="connsiteY189" fmla="*/ 333955 h 2767054"/>
                  <a:gd name="connsiteX190" fmla="*/ 425395 w 6595607"/>
                  <a:gd name="connsiteY190" fmla="*/ 298174 h 2767054"/>
                  <a:gd name="connsiteX191" fmla="*/ 385638 w 6595607"/>
                  <a:gd name="connsiteY191" fmla="*/ 298174 h 2767054"/>
                  <a:gd name="connsiteX192" fmla="*/ 385638 w 6595607"/>
                  <a:gd name="connsiteY192" fmla="*/ 262393 h 2767054"/>
                  <a:gd name="connsiteX193" fmla="*/ 365760 w 6595607"/>
                  <a:gd name="connsiteY193" fmla="*/ 262393 h 2767054"/>
                  <a:gd name="connsiteX194" fmla="*/ 365760 w 6595607"/>
                  <a:gd name="connsiteY194" fmla="*/ 226612 h 2767054"/>
                  <a:gd name="connsiteX195" fmla="*/ 322028 w 6595607"/>
                  <a:gd name="connsiteY195" fmla="*/ 226612 h 2767054"/>
                  <a:gd name="connsiteX196" fmla="*/ 322028 w 6595607"/>
                  <a:gd name="connsiteY196" fmla="*/ 190831 h 2767054"/>
                  <a:gd name="connsiteX197" fmla="*/ 270344 w 6595607"/>
                  <a:gd name="connsiteY197" fmla="*/ 190831 h 2767054"/>
                  <a:gd name="connsiteX198" fmla="*/ 270344 w 6595607"/>
                  <a:gd name="connsiteY198" fmla="*/ 147099 h 2767054"/>
                  <a:gd name="connsiteX199" fmla="*/ 226612 w 6595607"/>
                  <a:gd name="connsiteY199" fmla="*/ 147099 h 2767054"/>
                  <a:gd name="connsiteX200" fmla="*/ 226612 w 6595607"/>
                  <a:gd name="connsiteY200" fmla="*/ 127221 h 2767054"/>
                  <a:gd name="connsiteX201" fmla="*/ 190831 w 6595607"/>
                  <a:gd name="connsiteY201" fmla="*/ 127221 h 2767054"/>
                  <a:gd name="connsiteX202" fmla="*/ 190831 w 6595607"/>
                  <a:gd name="connsiteY202" fmla="*/ 99391 h 2767054"/>
                  <a:gd name="connsiteX203" fmla="*/ 143123 w 6595607"/>
                  <a:gd name="connsiteY203" fmla="*/ 99391 h 2767054"/>
                  <a:gd name="connsiteX204" fmla="*/ 143123 w 6595607"/>
                  <a:gd name="connsiteY204" fmla="*/ 71562 h 2767054"/>
                  <a:gd name="connsiteX205" fmla="*/ 103367 w 6595607"/>
                  <a:gd name="connsiteY205" fmla="*/ 71562 h 2767054"/>
                  <a:gd name="connsiteX206" fmla="*/ 103367 w 6595607"/>
                  <a:gd name="connsiteY206" fmla="*/ 43732 h 2767054"/>
                  <a:gd name="connsiteX207" fmla="*/ 47708 w 6595607"/>
                  <a:gd name="connsiteY207" fmla="*/ 43732 h 2767054"/>
                  <a:gd name="connsiteX208" fmla="*/ 47708 w 6595607"/>
                  <a:gd name="connsiteY208" fmla="*/ 0 h 2767054"/>
                  <a:gd name="connsiteX209" fmla="*/ 0 w 6595607"/>
                  <a:gd name="connsiteY209" fmla="*/ 0 h 2767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595607" h="2767054">
                    <a:moveTo>
                      <a:pt x="6595607" y="2767054"/>
                    </a:moveTo>
                    <a:lnTo>
                      <a:pt x="5422789" y="2767054"/>
                    </a:lnTo>
                    <a:lnTo>
                      <a:pt x="5422789" y="2731273"/>
                    </a:lnTo>
                    <a:lnTo>
                      <a:pt x="5271715" y="2731273"/>
                    </a:lnTo>
                    <a:lnTo>
                      <a:pt x="5271715" y="2707419"/>
                    </a:lnTo>
                    <a:lnTo>
                      <a:pt x="5247861" y="2707419"/>
                    </a:lnTo>
                    <a:lnTo>
                      <a:pt x="5247861" y="2663687"/>
                    </a:lnTo>
                    <a:lnTo>
                      <a:pt x="5096786" y="2663687"/>
                    </a:lnTo>
                    <a:lnTo>
                      <a:pt x="5096786" y="2643809"/>
                    </a:lnTo>
                    <a:lnTo>
                      <a:pt x="5025224" y="2643809"/>
                    </a:lnTo>
                    <a:lnTo>
                      <a:pt x="5025224" y="2588149"/>
                    </a:lnTo>
                    <a:lnTo>
                      <a:pt x="4854271" y="2588149"/>
                    </a:lnTo>
                    <a:lnTo>
                      <a:pt x="4854271" y="2576222"/>
                    </a:lnTo>
                    <a:lnTo>
                      <a:pt x="4754880" y="2576222"/>
                    </a:lnTo>
                    <a:lnTo>
                      <a:pt x="4754880" y="2576222"/>
                    </a:lnTo>
                    <a:lnTo>
                      <a:pt x="4754880" y="2544417"/>
                    </a:lnTo>
                    <a:lnTo>
                      <a:pt x="4675367" y="2544417"/>
                    </a:lnTo>
                    <a:lnTo>
                      <a:pt x="4675367" y="2516588"/>
                    </a:lnTo>
                    <a:lnTo>
                      <a:pt x="4627659" y="2516588"/>
                    </a:lnTo>
                    <a:lnTo>
                      <a:pt x="4627659" y="2500685"/>
                    </a:lnTo>
                    <a:lnTo>
                      <a:pt x="4492487" y="2500685"/>
                    </a:lnTo>
                    <a:lnTo>
                      <a:pt x="4492487" y="2484782"/>
                    </a:lnTo>
                    <a:lnTo>
                      <a:pt x="4377193" y="2484782"/>
                    </a:lnTo>
                    <a:lnTo>
                      <a:pt x="4385144" y="2476831"/>
                    </a:lnTo>
                    <a:lnTo>
                      <a:pt x="4238045" y="2476831"/>
                    </a:lnTo>
                    <a:lnTo>
                      <a:pt x="4238045" y="2449002"/>
                    </a:lnTo>
                    <a:lnTo>
                      <a:pt x="4122751" y="2449002"/>
                    </a:lnTo>
                    <a:lnTo>
                      <a:pt x="4122751" y="2421172"/>
                    </a:lnTo>
                    <a:lnTo>
                      <a:pt x="4011433" y="2421172"/>
                    </a:lnTo>
                    <a:lnTo>
                      <a:pt x="4011433" y="2409245"/>
                    </a:lnTo>
                    <a:lnTo>
                      <a:pt x="3939871" y="2409245"/>
                    </a:lnTo>
                    <a:lnTo>
                      <a:pt x="3939871" y="2409245"/>
                    </a:lnTo>
                    <a:lnTo>
                      <a:pt x="3939871" y="2381415"/>
                    </a:lnTo>
                    <a:lnTo>
                      <a:pt x="3904090" y="2381415"/>
                    </a:lnTo>
                    <a:lnTo>
                      <a:pt x="3904090" y="2381415"/>
                    </a:lnTo>
                    <a:lnTo>
                      <a:pt x="3884212" y="2361537"/>
                    </a:lnTo>
                    <a:lnTo>
                      <a:pt x="3884212" y="2337683"/>
                    </a:lnTo>
                    <a:lnTo>
                      <a:pt x="3852407" y="2337683"/>
                    </a:lnTo>
                    <a:lnTo>
                      <a:pt x="3852407" y="2313829"/>
                    </a:lnTo>
                    <a:lnTo>
                      <a:pt x="3792772" y="2313829"/>
                    </a:lnTo>
                    <a:lnTo>
                      <a:pt x="3792772" y="2297927"/>
                    </a:lnTo>
                    <a:lnTo>
                      <a:pt x="3749040" y="2297927"/>
                    </a:lnTo>
                    <a:lnTo>
                      <a:pt x="3749040" y="2278049"/>
                    </a:lnTo>
                    <a:lnTo>
                      <a:pt x="3717235" y="2278049"/>
                    </a:lnTo>
                    <a:lnTo>
                      <a:pt x="3717235" y="2258170"/>
                    </a:lnTo>
                    <a:lnTo>
                      <a:pt x="3669527" y="2258170"/>
                    </a:lnTo>
                    <a:lnTo>
                      <a:pt x="3669527" y="2234316"/>
                    </a:lnTo>
                    <a:lnTo>
                      <a:pt x="3482671" y="2234316"/>
                    </a:lnTo>
                    <a:lnTo>
                      <a:pt x="3482671" y="2218414"/>
                    </a:lnTo>
                    <a:lnTo>
                      <a:pt x="3423036" y="2218414"/>
                    </a:lnTo>
                    <a:lnTo>
                      <a:pt x="3423036" y="2198535"/>
                    </a:lnTo>
                    <a:lnTo>
                      <a:pt x="3395207" y="2198535"/>
                    </a:lnTo>
                    <a:lnTo>
                      <a:pt x="3395207" y="2182633"/>
                    </a:lnTo>
                    <a:lnTo>
                      <a:pt x="3359426" y="2182633"/>
                    </a:lnTo>
                    <a:lnTo>
                      <a:pt x="3359426" y="2162755"/>
                    </a:lnTo>
                    <a:lnTo>
                      <a:pt x="3307742" y="2162755"/>
                    </a:lnTo>
                    <a:lnTo>
                      <a:pt x="3307742" y="2134925"/>
                    </a:lnTo>
                    <a:lnTo>
                      <a:pt x="3244132" y="2134925"/>
                    </a:lnTo>
                    <a:lnTo>
                      <a:pt x="3244132" y="2119022"/>
                    </a:lnTo>
                    <a:lnTo>
                      <a:pt x="3196424" y="2119022"/>
                    </a:lnTo>
                    <a:lnTo>
                      <a:pt x="3196424" y="2095169"/>
                    </a:lnTo>
                    <a:lnTo>
                      <a:pt x="3152692" y="2095169"/>
                    </a:lnTo>
                    <a:lnTo>
                      <a:pt x="3152692" y="2071315"/>
                    </a:lnTo>
                    <a:lnTo>
                      <a:pt x="3053301" y="2071315"/>
                    </a:lnTo>
                    <a:lnTo>
                      <a:pt x="3053301" y="2055412"/>
                    </a:lnTo>
                    <a:lnTo>
                      <a:pt x="2938007" y="2055412"/>
                    </a:lnTo>
                    <a:lnTo>
                      <a:pt x="2938007" y="2023607"/>
                    </a:lnTo>
                    <a:lnTo>
                      <a:pt x="2906201" y="2023607"/>
                    </a:lnTo>
                    <a:lnTo>
                      <a:pt x="2906201" y="1999753"/>
                    </a:lnTo>
                    <a:lnTo>
                      <a:pt x="2862469" y="1999753"/>
                    </a:lnTo>
                    <a:lnTo>
                      <a:pt x="2862469" y="1967948"/>
                    </a:lnTo>
                    <a:lnTo>
                      <a:pt x="2790908" y="1967948"/>
                    </a:lnTo>
                    <a:lnTo>
                      <a:pt x="2790908" y="1956021"/>
                    </a:lnTo>
                    <a:lnTo>
                      <a:pt x="2747175" y="1956021"/>
                    </a:lnTo>
                    <a:lnTo>
                      <a:pt x="2755127" y="1948069"/>
                    </a:lnTo>
                    <a:lnTo>
                      <a:pt x="2755127" y="1948069"/>
                    </a:lnTo>
                    <a:lnTo>
                      <a:pt x="2723322" y="1916264"/>
                    </a:lnTo>
                    <a:lnTo>
                      <a:pt x="2683565" y="1916264"/>
                    </a:lnTo>
                    <a:lnTo>
                      <a:pt x="2683565" y="1916264"/>
                    </a:lnTo>
                    <a:lnTo>
                      <a:pt x="2572247" y="1916264"/>
                    </a:lnTo>
                    <a:lnTo>
                      <a:pt x="2572247" y="1868556"/>
                    </a:lnTo>
                    <a:lnTo>
                      <a:pt x="2472855" y="1868556"/>
                    </a:lnTo>
                    <a:lnTo>
                      <a:pt x="2472855" y="1856629"/>
                    </a:lnTo>
                    <a:lnTo>
                      <a:pt x="2433099" y="1856629"/>
                    </a:lnTo>
                    <a:lnTo>
                      <a:pt x="2433099" y="1832775"/>
                    </a:lnTo>
                    <a:lnTo>
                      <a:pt x="2397318" y="1832775"/>
                    </a:lnTo>
                    <a:lnTo>
                      <a:pt x="2397318" y="1804946"/>
                    </a:lnTo>
                    <a:lnTo>
                      <a:pt x="2357561" y="1804946"/>
                    </a:lnTo>
                    <a:lnTo>
                      <a:pt x="2357561" y="1777116"/>
                    </a:lnTo>
                    <a:lnTo>
                      <a:pt x="2297927" y="1777116"/>
                    </a:lnTo>
                    <a:lnTo>
                      <a:pt x="2297927" y="1749287"/>
                    </a:lnTo>
                    <a:lnTo>
                      <a:pt x="2274073" y="1749287"/>
                    </a:lnTo>
                    <a:lnTo>
                      <a:pt x="2274073" y="1721457"/>
                    </a:lnTo>
                    <a:lnTo>
                      <a:pt x="2230341" y="1721457"/>
                    </a:lnTo>
                    <a:lnTo>
                      <a:pt x="2230341" y="1681701"/>
                    </a:lnTo>
                    <a:lnTo>
                      <a:pt x="2194560" y="1681701"/>
                    </a:lnTo>
                    <a:lnTo>
                      <a:pt x="2194560" y="1681701"/>
                    </a:lnTo>
                    <a:lnTo>
                      <a:pt x="2166730" y="1653871"/>
                    </a:lnTo>
                    <a:lnTo>
                      <a:pt x="2166730" y="1622066"/>
                    </a:lnTo>
                    <a:lnTo>
                      <a:pt x="2122998" y="1622066"/>
                    </a:lnTo>
                    <a:lnTo>
                      <a:pt x="2122998" y="1574358"/>
                    </a:lnTo>
                    <a:lnTo>
                      <a:pt x="2075290" y="1574358"/>
                    </a:lnTo>
                    <a:lnTo>
                      <a:pt x="2075290" y="1542553"/>
                    </a:lnTo>
                    <a:lnTo>
                      <a:pt x="2035534" y="1542553"/>
                    </a:lnTo>
                    <a:lnTo>
                      <a:pt x="2035534" y="1514723"/>
                    </a:lnTo>
                    <a:lnTo>
                      <a:pt x="1995777" y="1514723"/>
                    </a:lnTo>
                    <a:lnTo>
                      <a:pt x="1995777" y="1490869"/>
                    </a:lnTo>
                    <a:lnTo>
                      <a:pt x="1928191" y="1490869"/>
                    </a:lnTo>
                    <a:lnTo>
                      <a:pt x="1928191" y="1467015"/>
                    </a:lnTo>
                    <a:lnTo>
                      <a:pt x="1880483" y="1467015"/>
                    </a:lnTo>
                    <a:lnTo>
                      <a:pt x="1880483" y="1467015"/>
                    </a:lnTo>
                    <a:lnTo>
                      <a:pt x="1856629" y="1443161"/>
                    </a:lnTo>
                    <a:lnTo>
                      <a:pt x="1856629" y="1423283"/>
                    </a:lnTo>
                    <a:lnTo>
                      <a:pt x="1828800" y="1423283"/>
                    </a:lnTo>
                    <a:lnTo>
                      <a:pt x="1828800" y="1395454"/>
                    </a:lnTo>
                    <a:lnTo>
                      <a:pt x="1828800" y="1395454"/>
                    </a:lnTo>
                    <a:lnTo>
                      <a:pt x="1796995" y="1395454"/>
                    </a:lnTo>
                    <a:lnTo>
                      <a:pt x="1796995" y="1355697"/>
                    </a:lnTo>
                    <a:lnTo>
                      <a:pt x="1745311" y="1355697"/>
                    </a:lnTo>
                    <a:lnTo>
                      <a:pt x="1745311" y="1323892"/>
                    </a:lnTo>
                    <a:lnTo>
                      <a:pt x="1717481" y="1323892"/>
                    </a:lnTo>
                    <a:lnTo>
                      <a:pt x="1717481" y="1323892"/>
                    </a:lnTo>
                    <a:lnTo>
                      <a:pt x="1717481" y="1300038"/>
                    </a:lnTo>
                    <a:lnTo>
                      <a:pt x="1649895" y="1300038"/>
                    </a:lnTo>
                    <a:lnTo>
                      <a:pt x="1649895" y="1276184"/>
                    </a:lnTo>
                    <a:lnTo>
                      <a:pt x="1610139" y="1276184"/>
                    </a:lnTo>
                    <a:lnTo>
                      <a:pt x="1610139" y="1248355"/>
                    </a:lnTo>
                    <a:lnTo>
                      <a:pt x="1570382" y="1248355"/>
                    </a:lnTo>
                    <a:lnTo>
                      <a:pt x="1570382" y="1192695"/>
                    </a:lnTo>
                    <a:lnTo>
                      <a:pt x="1534601" y="1192695"/>
                    </a:lnTo>
                    <a:lnTo>
                      <a:pt x="1534601" y="1172817"/>
                    </a:lnTo>
                    <a:lnTo>
                      <a:pt x="1506772" y="1172817"/>
                    </a:lnTo>
                    <a:lnTo>
                      <a:pt x="1506772" y="1148963"/>
                    </a:lnTo>
                    <a:lnTo>
                      <a:pt x="1482918" y="1148963"/>
                    </a:lnTo>
                    <a:lnTo>
                      <a:pt x="1482918" y="1109207"/>
                    </a:lnTo>
                    <a:lnTo>
                      <a:pt x="1443161" y="1109207"/>
                    </a:lnTo>
                    <a:lnTo>
                      <a:pt x="1443161" y="1069450"/>
                    </a:lnTo>
                    <a:lnTo>
                      <a:pt x="1379551" y="1069450"/>
                    </a:lnTo>
                    <a:lnTo>
                      <a:pt x="1379551" y="1021742"/>
                    </a:lnTo>
                    <a:lnTo>
                      <a:pt x="1339795" y="1021742"/>
                    </a:lnTo>
                    <a:lnTo>
                      <a:pt x="1339795" y="981986"/>
                    </a:lnTo>
                    <a:lnTo>
                      <a:pt x="1296062" y="981986"/>
                    </a:lnTo>
                    <a:lnTo>
                      <a:pt x="1296062" y="981986"/>
                    </a:lnTo>
                    <a:lnTo>
                      <a:pt x="1276184" y="962108"/>
                    </a:lnTo>
                    <a:lnTo>
                      <a:pt x="1276184" y="902473"/>
                    </a:lnTo>
                    <a:lnTo>
                      <a:pt x="1276184" y="902473"/>
                    </a:lnTo>
                    <a:lnTo>
                      <a:pt x="1244379" y="902473"/>
                    </a:lnTo>
                    <a:lnTo>
                      <a:pt x="1244379" y="858741"/>
                    </a:lnTo>
                    <a:lnTo>
                      <a:pt x="1180768" y="858741"/>
                    </a:lnTo>
                    <a:lnTo>
                      <a:pt x="1180768" y="826935"/>
                    </a:lnTo>
                    <a:lnTo>
                      <a:pt x="1129085" y="826935"/>
                    </a:lnTo>
                    <a:lnTo>
                      <a:pt x="1129085" y="811033"/>
                    </a:lnTo>
                    <a:lnTo>
                      <a:pt x="1073426" y="811033"/>
                    </a:lnTo>
                    <a:lnTo>
                      <a:pt x="1073426" y="779228"/>
                    </a:lnTo>
                    <a:lnTo>
                      <a:pt x="1041621" y="779228"/>
                    </a:lnTo>
                    <a:lnTo>
                      <a:pt x="1041621" y="751398"/>
                    </a:lnTo>
                    <a:lnTo>
                      <a:pt x="1017767" y="751398"/>
                    </a:lnTo>
                    <a:lnTo>
                      <a:pt x="1017767" y="707666"/>
                    </a:lnTo>
                    <a:lnTo>
                      <a:pt x="981986" y="707666"/>
                    </a:lnTo>
                    <a:lnTo>
                      <a:pt x="981986" y="679836"/>
                    </a:lnTo>
                    <a:lnTo>
                      <a:pt x="946205" y="679836"/>
                    </a:lnTo>
                    <a:lnTo>
                      <a:pt x="946205" y="679836"/>
                    </a:lnTo>
                    <a:lnTo>
                      <a:pt x="946205" y="679836"/>
                    </a:lnTo>
                    <a:lnTo>
                      <a:pt x="918376" y="652007"/>
                    </a:lnTo>
                    <a:lnTo>
                      <a:pt x="906448" y="640079"/>
                    </a:lnTo>
                    <a:lnTo>
                      <a:pt x="878619" y="640079"/>
                    </a:lnTo>
                    <a:lnTo>
                      <a:pt x="878619" y="592372"/>
                    </a:lnTo>
                    <a:lnTo>
                      <a:pt x="834887" y="592372"/>
                    </a:lnTo>
                    <a:lnTo>
                      <a:pt x="834887" y="572494"/>
                    </a:lnTo>
                    <a:lnTo>
                      <a:pt x="834887" y="572494"/>
                    </a:lnTo>
                    <a:lnTo>
                      <a:pt x="807057" y="572494"/>
                    </a:lnTo>
                    <a:lnTo>
                      <a:pt x="807057" y="532737"/>
                    </a:lnTo>
                    <a:lnTo>
                      <a:pt x="775252" y="532737"/>
                    </a:lnTo>
                    <a:lnTo>
                      <a:pt x="775252" y="516835"/>
                    </a:lnTo>
                    <a:lnTo>
                      <a:pt x="747422" y="516835"/>
                    </a:lnTo>
                    <a:lnTo>
                      <a:pt x="747422" y="481054"/>
                    </a:lnTo>
                    <a:lnTo>
                      <a:pt x="707666" y="481054"/>
                    </a:lnTo>
                    <a:lnTo>
                      <a:pt x="707666" y="441297"/>
                    </a:lnTo>
                    <a:lnTo>
                      <a:pt x="659958" y="441297"/>
                    </a:lnTo>
                    <a:lnTo>
                      <a:pt x="659958" y="413468"/>
                    </a:lnTo>
                    <a:lnTo>
                      <a:pt x="612250" y="413468"/>
                    </a:lnTo>
                    <a:lnTo>
                      <a:pt x="612250" y="393589"/>
                    </a:lnTo>
                    <a:lnTo>
                      <a:pt x="540688" y="393589"/>
                    </a:lnTo>
                    <a:lnTo>
                      <a:pt x="540688" y="377687"/>
                    </a:lnTo>
                    <a:lnTo>
                      <a:pt x="485029" y="377687"/>
                    </a:lnTo>
                    <a:lnTo>
                      <a:pt x="485029" y="357809"/>
                    </a:lnTo>
                    <a:lnTo>
                      <a:pt x="453224" y="357809"/>
                    </a:lnTo>
                    <a:lnTo>
                      <a:pt x="453224" y="333955"/>
                    </a:lnTo>
                    <a:lnTo>
                      <a:pt x="425395" y="333955"/>
                    </a:lnTo>
                    <a:lnTo>
                      <a:pt x="425395" y="333955"/>
                    </a:lnTo>
                    <a:lnTo>
                      <a:pt x="425395" y="298174"/>
                    </a:lnTo>
                    <a:lnTo>
                      <a:pt x="385638" y="298174"/>
                    </a:lnTo>
                    <a:lnTo>
                      <a:pt x="385638" y="262393"/>
                    </a:lnTo>
                    <a:lnTo>
                      <a:pt x="365760" y="262393"/>
                    </a:lnTo>
                    <a:lnTo>
                      <a:pt x="365760" y="226612"/>
                    </a:lnTo>
                    <a:lnTo>
                      <a:pt x="322028" y="226612"/>
                    </a:lnTo>
                    <a:lnTo>
                      <a:pt x="322028" y="190831"/>
                    </a:lnTo>
                    <a:lnTo>
                      <a:pt x="270344" y="190831"/>
                    </a:lnTo>
                    <a:lnTo>
                      <a:pt x="270344" y="147099"/>
                    </a:lnTo>
                    <a:lnTo>
                      <a:pt x="226612" y="147099"/>
                    </a:lnTo>
                    <a:lnTo>
                      <a:pt x="226612" y="127221"/>
                    </a:lnTo>
                    <a:lnTo>
                      <a:pt x="190831" y="127221"/>
                    </a:lnTo>
                    <a:lnTo>
                      <a:pt x="190831" y="99391"/>
                    </a:lnTo>
                    <a:lnTo>
                      <a:pt x="143123" y="99391"/>
                    </a:lnTo>
                    <a:lnTo>
                      <a:pt x="143123" y="71562"/>
                    </a:lnTo>
                    <a:lnTo>
                      <a:pt x="103367" y="71562"/>
                    </a:lnTo>
                    <a:lnTo>
                      <a:pt x="103367" y="43732"/>
                    </a:lnTo>
                    <a:lnTo>
                      <a:pt x="47708" y="43732"/>
                    </a:lnTo>
                    <a:lnTo>
                      <a:pt x="47708" y="0"/>
                    </a:lnTo>
                    <a:lnTo>
                      <a:pt x="0" y="0"/>
                    </a:lnTo>
                  </a:path>
                </a:pathLst>
              </a:custGeom>
              <a:noFill/>
              <a:ln w="28575">
                <a:solidFill>
                  <a:schemeClr val="accent3"/>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cxnSp>
            <p:nvCxnSpPr>
              <p:cNvPr id="17" name="Straight Connector 16">
                <a:extLst>
                  <a:ext uri="{FF2B5EF4-FFF2-40B4-BE49-F238E27FC236}">
                    <a16:creationId xmlns:a16="http://schemas.microsoft.com/office/drawing/2014/main" id="{D08BA655-F8DD-483D-BADB-C221406C1D3C}"/>
                  </a:ext>
                </a:extLst>
              </p:cNvPr>
              <p:cNvCxnSpPr/>
              <p:nvPr/>
            </p:nvCxnSpPr>
            <p:spPr bwMode="auto">
              <a:xfrm>
                <a:off x="3862848" y="3195124"/>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CF4CB0A-D8D0-4631-A07C-D0CBE9C03A16}"/>
                  </a:ext>
                </a:extLst>
              </p:cNvPr>
              <p:cNvCxnSpPr/>
              <p:nvPr/>
            </p:nvCxnSpPr>
            <p:spPr bwMode="auto">
              <a:xfrm>
                <a:off x="2535330" y="213569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AEB8D93E-EC01-4AFA-AE45-96B644CC969D}"/>
                  </a:ext>
                </a:extLst>
              </p:cNvPr>
              <p:cNvCxnSpPr/>
              <p:nvPr/>
            </p:nvCxnSpPr>
            <p:spPr bwMode="auto">
              <a:xfrm>
                <a:off x="1752697" y="160020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4F35966C-4732-42DD-91B9-4C855217F042}"/>
                  </a:ext>
                </a:extLst>
              </p:cNvPr>
              <p:cNvCxnSpPr/>
              <p:nvPr/>
            </p:nvCxnSpPr>
            <p:spPr bwMode="auto">
              <a:xfrm>
                <a:off x="1724544" y="160020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AC76E60A-1B0A-40CE-A143-0C614E222A4F}"/>
                  </a:ext>
                </a:extLst>
              </p:cNvPr>
              <p:cNvCxnSpPr/>
              <p:nvPr/>
            </p:nvCxnSpPr>
            <p:spPr bwMode="auto">
              <a:xfrm>
                <a:off x="6017600" y="4048217"/>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7E356286-EF07-42BE-AA37-E3A477710DAC}"/>
                  </a:ext>
                </a:extLst>
              </p:cNvPr>
              <p:cNvCxnSpPr>
                <a:cxnSpLocks/>
              </p:cNvCxnSpPr>
              <p:nvPr/>
            </p:nvCxnSpPr>
            <p:spPr bwMode="auto">
              <a:xfrm>
                <a:off x="5783881" y="3988581"/>
                <a:ext cx="0" cy="125019"/>
              </a:xfrm>
              <a:prstGeom prst="line">
                <a:avLst/>
              </a:prstGeom>
              <a:noFill/>
              <a:ln w="38100"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38EE1521-8DED-4DCE-95A9-F949709827FE}"/>
                  </a:ext>
                </a:extLst>
              </p:cNvPr>
              <p:cNvCxnSpPr/>
              <p:nvPr/>
            </p:nvCxnSpPr>
            <p:spPr bwMode="auto">
              <a:xfrm>
                <a:off x="5455069" y="3870262"/>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45895F02-73A7-4C4A-8C1D-8336B9F9A1EE}"/>
                  </a:ext>
                </a:extLst>
              </p:cNvPr>
              <p:cNvCxnSpPr/>
              <p:nvPr/>
            </p:nvCxnSpPr>
            <p:spPr bwMode="auto">
              <a:xfrm>
                <a:off x="5505460" y="387448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4F9FA8E6-1161-4FEA-8126-59688D5164EA}"/>
                  </a:ext>
                </a:extLst>
              </p:cNvPr>
              <p:cNvCxnSpPr/>
              <p:nvPr/>
            </p:nvCxnSpPr>
            <p:spPr bwMode="auto">
              <a:xfrm>
                <a:off x="5481339" y="3867097"/>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458630BD-6895-4B2C-8960-F3BFAC80C4EB}"/>
                  </a:ext>
                </a:extLst>
              </p:cNvPr>
              <p:cNvCxnSpPr/>
              <p:nvPr/>
            </p:nvCxnSpPr>
            <p:spPr bwMode="auto">
              <a:xfrm>
                <a:off x="5909159" y="4029501"/>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FE1CD231-925B-49C7-8E26-305FE7312D28}"/>
                  </a:ext>
                </a:extLst>
              </p:cNvPr>
              <p:cNvCxnSpPr/>
              <p:nvPr/>
            </p:nvCxnSpPr>
            <p:spPr bwMode="auto">
              <a:xfrm>
                <a:off x="6333716" y="408207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38435B95-3F0D-40B8-BDFA-95AAB2E9B579}"/>
                  </a:ext>
                </a:extLst>
              </p:cNvPr>
              <p:cNvCxnSpPr/>
              <p:nvPr/>
            </p:nvCxnSpPr>
            <p:spPr bwMode="auto">
              <a:xfrm>
                <a:off x="6298564" y="408207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F537C371-78D9-44A3-A12A-38C0298D7A00}"/>
                  </a:ext>
                </a:extLst>
              </p:cNvPr>
              <p:cNvCxnSpPr/>
              <p:nvPr/>
            </p:nvCxnSpPr>
            <p:spPr bwMode="auto">
              <a:xfrm>
                <a:off x="6249458" y="4090229"/>
                <a:ext cx="0" cy="91440"/>
              </a:xfrm>
              <a:prstGeom prst="line">
                <a:avLst/>
              </a:prstGeom>
              <a:noFill/>
              <a:ln w="28575" cap="flat" cmpd="sng" algn="ctr">
                <a:solidFill>
                  <a:schemeClr val="accent3"/>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469F3AE4-A405-4685-B0CC-07BDBBA20451}"/>
                  </a:ext>
                </a:extLst>
              </p:cNvPr>
              <p:cNvCxnSpPr/>
              <p:nvPr/>
            </p:nvCxnSpPr>
            <p:spPr bwMode="auto">
              <a:xfrm>
                <a:off x="6175629" y="4070532"/>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098BE143-0660-40CD-8D9C-EF5EA614CC4F}"/>
                  </a:ext>
                </a:extLst>
              </p:cNvPr>
              <p:cNvCxnSpPr/>
              <p:nvPr/>
            </p:nvCxnSpPr>
            <p:spPr bwMode="auto">
              <a:xfrm>
                <a:off x="5972456" y="4051127"/>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C78E8041-5B2A-44E0-8A3F-4469CFAD68FE}"/>
                  </a:ext>
                </a:extLst>
              </p:cNvPr>
              <p:cNvCxnSpPr/>
              <p:nvPr/>
            </p:nvCxnSpPr>
            <p:spPr bwMode="auto">
              <a:xfrm>
                <a:off x="6611403" y="417109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638FE6B2-0CA8-45F5-B6BA-FB789072C4E4}"/>
                  </a:ext>
                </a:extLst>
              </p:cNvPr>
              <p:cNvCxnSpPr/>
              <p:nvPr/>
            </p:nvCxnSpPr>
            <p:spPr bwMode="auto">
              <a:xfrm>
                <a:off x="6544861" y="415275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1E57B10-0CE4-4CBF-9107-36FEB3F3E60F}"/>
                  </a:ext>
                </a:extLst>
              </p:cNvPr>
              <p:cNvCxnSpPr/>
              <p:nvPr/>
            </p:nvCxnSpPr>
            <p:spPr bwMode="auto">
              <a:xfrm>
                <a:off x="6763804" y="4224315"/>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55E735E6-F571-485D-9129-E5D1102CBC07}"/>
                  </a:ext>
                </a:extLst>
              </p:cNvPr>
              <p:cNvCxnSpPr/>
              <p:nvPr/>
            </p:nvCxnSpPr>
            <p:spPr bwMode="auto">
              <a:xfrm>
                <a:off x="6516629" y="415275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3EBD314F-082A-43DA-AC7E-3B12AD6CDE2C}"/>
                  </a:ext>
                </a:extLst>
              </p:cNvPr>
              <p:cNvCxnSpPr>
                <a:cxnSpLocks/>
              </p:cNvCxnSpPr>
              <p:nvPr/>
            </p:nvCxnSpPr>
            <p:spPr bwMode="auto">
              <a:xfrm>
                <a:off x="7093626" y="4311238"/>
                <a:ext cx="0" cy="125019"/>
              </a:xfrm>
              <a:prstGeom prst="line">
                <a:avLst/>
              </a:prstGeom>
              <a:noFill/>
              <a:ln w="57150" cap="flat" cmpd="sng" algn="ctr">
                <a:solidFill>
                  <a:schemeClr val="accent3"/>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FDC5AB7E-4105-4859-BD07-9BC97860ADC8}"/>
                  </a:ext>
                </a:extLst>
              </p:cNvPr>
              <p:cNvCxnSpPr/>
              <p:nvPr/>
            </p:nvCxnSpPr>
            <p:spPr bwMode="auto">
              <a:xfrm>
                <a:off x="6836920" y="4244996"/>
                <a:ext cx="0" cy="125019"/>
              </a:xfrm>
              <a:prstGeom prst="line">
                <a:avLst/>
              </a:prstGeom>
              <a:noFill/>
              <a:ln w="38100" cap="flat" cmpd="sng" algn="ctr">
                <a:solidFill>
                  <a:schemeClr val="accent3"/>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B8461988-4DDA-4140-A1C2-E4772F52FBB9}"/>
                  </a:ext>
                </a:extLst>
              </p:cNvPr>
              <p:cNvCxnSpPr/>
              <p:nvPr/>
            </p:nvCxnSpPr>
            <p:spPr bwMode="auto">
              <a:xfrm>
                <a:off x="6791907" y="4228941"/>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C9C1025E-F7D1-4DFC-AB57-5465E7B449F7}"/>
                  </a:ext>
                </a:extLst>
              </p:cNvPr>
              <p:cNvCxnSpPr>
                <a:cxnSpLocks/>
              </p:cNvCxnSpPr>
              <p:nvPr/>
            </p:nvCxnSpPr>
            <p:spPr bwMode="auto">
              <a:xfrm>
                <a:off x="6716980" y="4171530"/>
                <a:ext cx="0" cy="125019"/>
              </a:xfrm>
              <a:prstGeom prst="line">
                <a:avLst/>
              </a:prstGeom>
              <a:noFill/>
              <a:ln w="38100" cap="flat" cmpd="sng" algn="ctr">
                <a:solidFill>
                  <a:schemeClr val="accent3"/>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94572710-913E-465E-9CFF-6E477363041C}"/>
                  </a:ext>
                </a:extLst>
              </p:cNvPr>
              <p:cNvCxnSpPr/>
              <p:nvPr/>
            </p:nvCxnSpPr>
            <p:spPr bwMode="auto">
              <a:xfrm>
                <a:off x="6381459" y="4099968"/>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8F972337-E397-4792-BF21-60955AF4DDE9}"/>
                  </a:ext>
                </a:extLst>
              </p:cNvPr>
              <p:cNvCxnSpPr>
                <a:cxnSpLocks/>
              </p:cNvCxnSpPr>
              <p:nvPr/>
            </p:nvCxnSpPr>
            <p:spPr bwMode="auto">
              <a:xfrm>
                <a:off x="7476201" y="4344860"/>
                <a:ext cx="0" cy="125019"/>
              </a:xfrm>
              <a:prstGeom prst="line">
                <a:avLst/>
              </a:prstGeom>
              <a:noFill/>
              <a:ln w="38100" cap="flat" cmpd="sng" algn="ctr">
                <a:solidFill>
                  <a:schemeClr val="accent3"/>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B1A51A3A-7451-49DF-AE57-55CDD4704BA6}"/>
                  </a:ext>
                </a:extLst>
              </p:cNvPr>
              <p:cNvCxnSpPr>
                <a:cxnSpLocks/>
              </p:cNvCxnSpPr>
              <p:nvPr/>
            </p:nvCxnSpPr>
            <p:spPr bwMode="auto">
              <a:xfrm>
                <a:off x="5850708" y="4031966"/>
                <a:ext cx="0" cy="125019"/>
              </a:xfrm>
              <a:prstGeom prst="line">
                <a:avLst/>
              </a:prstGeom>
              <a:noFill/>
              <a:ln w="38100" cap="flat" cmpd="sng" algn="ctr">
                <a:solidFill>
                  <a:schemeClr val="accent3"/>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F0A2972B-EDA3-46DA-B79A-CBEC5238E44B}"/>
                  </a:ext>
                </a:extLst>
              </p:cNvPr>
              <p:cNvCxnSpPr>
                <a:cxnSpLocks/>
              </p:cNvCxnSpPr>
              <p:nvPr/>
            </p:nvCxnSpPr>
            <p:spPr bwMode="auto">
              <a:xfrm>
                <a:off x="7998186"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58EDD2AD-8BD3-495E-BAC7-1D05CAC64326}"/>
                  </a:ext>
                </a:extLst>
              </p:cNvPr>
              <p:cNvCxnSpPr>
                <a:cxnSpLocks/>
              </p:cNvCxnSpPr>
              <p:nvPr/>
            </p:nvCxnSpPr>
            <p:spPr bwMode="auto">
              <a:xfrm>
                <a:off x="8252324"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54F8A76F-F8E0-4E90-924B-3366B188146B}"/>
                  </a:ext>
                </a:extLst>
              </p:cNvPr>
              <p:cNvCxnSpPr/>
              <p:nvPr/>
            </p:nvCxnSpPr>
            <p:spPr bwMode="auto">
              <a:xfrm>
                <a:off x="6979487" y="4312362"/>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6AA30D5D-BE17-4DA7-94C6-F66D2AC23CE9}"/>
                  </a:ext>
                </a:extLst>
              </p:cNvPr>
              <p:cNvCxnSpPr/>
              <p:nvPr/>
            </p:nvCxnSpPr>
            <p:spPr bwMode="auto">
              <a:xfrm>
                <a:off x="6922257" y="4246768"/>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21AACCF9-B2A3-4CCA-B127-F189357E3C96}"/>
                  </a:ext>
                </a:extLst>
              </p:cNvPr>
              <p:cNvCxnSpPr/>
              <p:nvPr/>
            </p:nvCxnSpPr>
            <p:spPr bwMode="auto">
              <a:xfrm>
                <a:off x="6881233" y="4244566"/>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40F142DD-01F6-45C1-ABA9-017B841FA5AE}"/>
                  </a:ext>
                </a:extLst>
              </p:cNvPr>
              <p:cNvCxnSpPr/>
              <p:nvPr/>
            </p:nvCxnSpPr>
            <p:spPr bwMode="auto">
              <a:xfrm>
                <a:off x="7264104"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AF29EE55-27FD-4CB9-A05E-26ED57FC02A9}"/>
                  </a:ext>
                </a:extLst>
              </p:cNvPr>
              <p:cNvCxnSpPr/>
              <p:nvPr/>
            </p:nvCxnSpPr>
            <p:spPr bwMode="auto">
              <a:xfrm>
                <a:off x="6954163" y="4249877"/>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BA39BEE2-2928-46E2-9845-96B7BFDAB281}"/>
                  </a:ext>
                </a:extLst>
              </p:cNvPr>
              <p:cNvCxnSpPr/>
              <p:nvPr/>
            </p:nvCxnSpPr>
            <p:spPr bwMode="auto">
              <a:xfrm>
                <a:off x="7176433"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63E10254-B1D1-493B-8816-220F50A788EB}"/>
                  </a:ext>
                </a:extLst>
              </p:cNvPr>
              <p:cNvCxnSpPr/>
              <p:nvPr/>
            </p:nvCxnSpPr>
            <p:spPr bwMode="auto">
              <a:xfrm>
                <a:off x="7436341"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4" name="Straight Connector 193">
                <a:extLst>
                  <a:ext uri="{FF2B5EF4-FFF2-40B4-BE49-F238E27FC236}">
                    <a16:creationId xmlns:a16="http://schemas.microsoft.com/office/drawing/2014/main" id="{3A4B6735-323B-4912-83C2-F1F8793429E3}"/>
                  </a:ext>
                </a:extLst>
              </p:cNvPr>
              <p:cNvCxnSpPr/>
              <p:nvPr/>
            </p:nvCxnSpPr>
            <p:spPr bwMode="auto">
              <a:xfrm>
                <a:off x="7514441"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5" name="Straight Connector 194">
                <a:extLst>
                  <a:ext uri="{FF2B5EF4-FFF2-40B4-BE49-F238E27FC236}">
                    <a16:creationId xmlns:a16="http://schemas.microsoft.com/office/drawing/2014/main" id="{90C75D8C-75D8-4A32-BE0F-F730A610C4C4}"/>
                  </a:ext>
                </a:extLst>
              </p:cNvPr>
              <p:cNvCxnSpPr/>
              <p:nvPr/>
            </p:nvCxnSpPr>
            <p:spPr bwMode="auto">
              <a:xfrm>
                <a:off x="7559972"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A971B749-A935-44A6-8CA2-5159DF614597}"/>
                  </a:ext>
                </a:extLst>
              </p:cNvPr>
              <p:cNvCxnSpPr/>
              <p:nvPr/>
            </p:nvCxnSpPr>
            <p:spPr bwMode="auto">
              <a:xfrm>
                <a:off x="7838274"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5405C190-52DB-4348-B999-35CC0691876A}"/>
                  </a:ext>
                </a:extLst>
              </p:cNvPr>
              <p:cNvCxnSpPr/>
              <p:nvPr/>
            </p:nvCxnSpPr>
            <p:spPr bwMode="auto">
              <a:xfrm>
                <a:off x="7640756"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5B2299E4-3938-4954-9218-6F9853311D76}"/>
                  </a:ext>
                </a:extLst>
              </p:cNvPr>
              <p:cNvCxnSpPr>
                <a:cxnSpLocks/>
              </p:cNvCxnSpPr>
              <p:nvPr/>
            </p:nvCxnSpPr>
            <p:spPr bwMode="auto">
              <a:xfrm>
                <a:off x="7787386" y="4344860"/>
                <a:ext cx="0" cy="125019"/>
              </a:xfrm>
              <a:prstGeom prst="line">
                <a:avLst/>
              </a:prstGeom>
              <a:noFill/>
              <a:ln w="38100" cap="flat" cmpd="sng" algn="ctr">
                <a:solidFill>
                  <a:schemeClr val="accent3"/>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8898A1EA-AA9F-4D8F-8EC0-48023AF6BFFC}"/>
                  </a:ext>
                </a:extLst>
              </p:cNvPr>
              <p:cNvCxnSpPr>
                <a:cxnSpLocks/>
              </p:cNvCxnSpPr>
              <p:nvPr/>
            </p:nvCxnSpPr>
            <p:spPr bwMode="auto">
              <a:xfrm>
                <a:off x="8305938" y="434486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E1ABCFC2-47C0-41AE-BCF0-52AE7E2392F0}"/>
                  </a:ext>
                </a:extLst>
              </p:cNvPr>
              <p:cNvCxnSpPr/>
              <p:nvPr/>
            </p:nvCxnSpPr>
            <p:spPr bwMode="auto">
              <a:xfrm>
                <a:off x="4038864" y="3356641"/>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CB682106-D5F7-40E0-98FE-01D650E4D43C}"/>
                  </a:ext>
                </a:extLst>
              </p:cNvPr>
              <p:cNvCxnSpPr/>
              <p:nvPr/>
            </p:nvCxnSpPr>
            <p:spPr bwMode="auto">
              <a:xfrm>
                <a:off x="4125410" y="3398487"/>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B5DC7EA6-83BE-44BD-A1C2-EE4E3E4E1048}"/>
                  </a:ext>
                </a:extLst>
              </p:cNvPr>
              <p:cNvCxnSpPr/>
              <p:nvPr/>
            </p:nvCxnSpPr>
            <p:spPr bwMode="auto">
              <a:xfrm>
                <a:off x="4008668" y="3319021"/>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BD51D0BB-0C94-4A83-AE2A-29AF0361D9ED}"/>
                  </a:ext>
                </a:extLst>
              </p:cNvPr>
              <p:cNvCxnSpPr/>
              <p:nvPr/>
            </p:nvCxnSpPr>
            <p:spPr bwMode="auto">
              <a:xfrm>
                <a:off x="4500847" y="3535479"/>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515DF33D-69CC-4C86-94F3-DC9A574D2366}"/>
                  </a:ext>
                </a:extLst>
              </p:cNvPr>
              <p:cNvCxnSpPr/>
              <p:nvPr/>
            </p:nvCxnSpPr>
            <p:spPr bwMode="auto">
              <a:xfrm>
                <a:off x="3973047" y="3306105"/>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14896814-A6DA-4685-9267-2E75899FB479}"/>
                  </a:ext>
                </a:extLst>
              </p:cNvPr>
              <p:cNvCxnSpPr/>
              <p:nvPr/>
            </p:nvCxnSpPr>
            <p:spPr bwMode="auto">
              <a:xfrm>
                <a:off x="4198124" y="3455326"/>
                <a:ext cx="0" cy="125019"/>
              </a:xfrm>
              <a:prstGeom prst="line">
                <a:avLst/>
              </a:prstGeom>
              <a:noFill/>
              <a:ln w="57150" cap="flat" cmpd="sng" algn="ctr">
                <a:solidFill>
                  <a:schemeClr val="accent3"/>
                </a:solidFill>
                <a:prstDash val="solid"/>
                <a:round/>
                <a:headEnd type="none" w="med" len="med"/>
                <a:tailEnd type="none" w="med" len="med"/>
              </a:ln>
              <a:effectLst/>
            </p:spPr>
          </p:cxnSp>
          <p:cxnSp>
            <p:nvCxnSpPr>
              <p:cNvPr id="214" name="Straight Connector 213">
                <a:extLst>
                  <a:ext uri="{FF2B5EF4-FFF2-40B4-BE49-F238E27FC236}">
                    <a16:creationId xmlns:a16="http://schemas.microsoft.com/office/drawing/2014/main" id="{D10194E8-7F4D-47A9-8983-E9C552F81765}"/>
                  </a:ext>
                </a:extLst>
              </p:cNvPr>
              <p:cNvCxnSpPr/>
              <p:nvPr/>
            </p:nvCxnSpPr>
            <p:spPr bwMode="auto">
              <a:xfrm>
                <a:off x="4259093" y="3450169"/>
                <a:ext cx="0" cy="125019"/>
              </a:xfrm>
              <a:prstGeom prst="line">
                <a:avLst/>
              </a:prstGeom>
              <a:noFill/>
              <a:ln w="57150" cap="flat" cmpd="sng" algn="ctr">
                <a:solidFill>
                  <a:schemeClr val="accent3"/>
                </a:solidFill>
                <a:prstDash val="solid"/>
                <a:round/>
                <a:headEnd type="none" w="med" len="med"/>
                <a:tailEnd type="none" w="med" len="med"/>
              </a:ln>
              <a:effectLst/>
            </p:spPr>
          </p:cxnSp>
          <p:cxnSp>
            <p:nvCxnSpPr>
              <p:cNvPr id="215" name="Straight Connector 214">
                <a:extLst>
                  <a:ext uri="{FF2B5EF4-FFF2-40B4-BE49-F238E27FC236}">
                    <a16:creationId xmlns:a16="http://schemas.microsoft.com/office/drawing/2014/main" id="{BAE24FE1-279F-4D98-9096-224A95A49F42}"/>
                  </a:ext>
                </a:extLst>
              </p:cNvPr>
              <p:cNvCxnSpPr/>
              <p:nvPr/>
            </p:nvCxnSpPr>
            <p:spPr bwMode="auto">
              <a:xfrm>
                <a:off x="4380270" y="3487585"/>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22" name="Straight Connector 221">
                <a:extLst>
                  <a:ext uri="{FF2B5EF4-FFF2-40B4-BE49-F238E27FC236}">
                    <a16:creationId xmlns:a16="http://schemas.microsoft.com/office/drawing/2014/main" id="{B85FBCDD-8FD4-4D47-AF45-1A9907E35850}"/>
                  </a:ext>
                </a:extLst>
              </p:cNvPr>
              <p:cNvCxnSpPr/>
              <p:nvPr/>
            </p:nvCxnSpPr>
            <p:spPr bwMode="auto">
              <a:xfrm>
                <a:off x="4517040" y="3532084"/>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23" name="Straight Connector 222">
                <a:extLst>
                  <a:ext uri="{FF2B5EF4-FFF2-40B4-BE49-F238E27FC236}">
                    <a16:creationId xmlns:a16="http://schemas.microsoft.com/office/drawing/2014/main" id="{6147FF96-3A19-4954-B3D4-6B69848190A7}"/>
                  </a:ext>
                </a:extLst>
              </p:cNvPr>
              <p:cNvCxnSpPr/>
              <p:nvPr/>
            </p:nvCxnSpPr>
            <p:spPr bwMode="auto">
              <a:xfrm>
                <a:off x="4101202" y="3396338"/>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41570B91-DDE2-4DDF-AF9A-38CD3C9C62D5}"/>
                  </a:ext>
                </a:extLst>
              </p:cNvPr>
              <p:cNvCxnSpPr/>
              <p:nvPr/>
            </p:nvCxnSpPr>
            <p:spPr bwMode="auto">
              <a:xfrm>
                <a:off x="4802374" y="3650100"/>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19357182-5E76-4F66-BD9D-4A2DF3A85180}"/>
                  </a:ext>
                </a:extLst>
              </p:cNvPr>
              <p:cNvCxnSpPr/>
              <p:nvPr/>
            </p:nvCxnSpPr>
            <p:spPr bwMode="auto">
              <a:xfrm>
                <a:off x="4834768" y="3648059"/>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5957C34C-633D-4C05-B082-D187210A3C9F}"/>
                  </a:ext>
                </a:extLst>
              </p:cNvPr>
              <p:cNvCxnSpPr/>
              <p:nvPr/>
            </p:nvCxnSpPr>
            <p:spPr bwMode="auto">
              <a:xfrm>
                <a:off x="4760475" y="3640818"/>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06D9B74C-669E-4198-8E21-A7171B9EB347}"/>
                  </a:ext>
                </a:extLst>
              </p:cNvPr>
              <p:cNvCxnSpPr/>
              <p:nvPr/>
            </p:nvCxnSpPr>
            <p:spPr bwMode="auto">
              <a:xfrm>
                <a:off x="4994828" y="3715413"/>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7D71736A-09F9-4302-A3D1-C3E6E59C7E6C}"/>
                  </a:ext>
                </a:extLst>
              </p:cNvPr>
              <p:cNvCxnSpPr/>
              <p:nvPr/>
            </p:nvCxnSpPr>
            <p:spPr bwMode="auto">
              <a:xfrm>
                <a:off x="4864797" y="3659112"/>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4205DBBB-10FF-47D9-975E-0FACBF85B6FE}"/>
                  </a:ext>
                </a:extLst>
              </p:cNvPr>
              <p:cNvCxnSpPr/>
              <p:nvPr/>
            </p:nvCxnSpPr>
            <p:spPr bwMode="auto">
              <a:xfrm>
                <a:off x="5432354" y="3850651"/>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57836D6F-85B6-4734-B713-15E2456577C5}"/>
                  </a:ext>
                </a:extLst>
              </p:cNvPr>
              <p:cNvCxnSpPr/>
              <p:nvPr/>
            </p:nvCxnSpPr>
            <p:spPr bwMode="auto">
              <a:xfrm>
                <a:off x="5256660" y="3818845"/>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DBAFCCED-3FFF-4E18-B99E-5C022222B270}"/>
                  </a:ext>
                </a:extLst>
              </p:cNvPr>
              <p:cNvCxnSpPr/>
              <p:nvPr/>
            </p:nvCxnSpPr>
            <p:spPr bwMode="auto">
              <a:xfrm>
                <a:off x="4909654" y="3677662"/>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F3381D36-36AA-4CEB-A98B-7B209A18A613}"/>
                  </a:ext>
                </a:extLst>
              </p:cNvPr>
              <p:cNvCxnSpPr/>
              <p:nvPr/>
            </p:nvCxnSpPr>
            <p:spPr bwMode="auto">
              <a:xfrm>
                <a:off x="4650987" y="3614049"/>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17" name="Straight Connector 216">
                <a:extLst>
                  <a:ext uri="{FF2B5EF4-FFF2-40B4-BE49-F238E27FC236}">
                    <a16:creationId xmlns:a16="http://schemas.microsoft.com/office/drawing/2014/main" id="{0EDF28F1-8D49-4025-99A4-AA2D0792EF22}"/>
                  </a:ext>
                </a:extLst>
              </p:cNvPr>
              <p:cNvCxnSpPr/>
              <p:nvPr/>
            </p:nvCxnSpPr>
            <p:spPr bwMode="auto">
              <a:xfrm>
                <a:off x="4725068" y="3630175"/>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18" name="Straight Connector 217">
                <a:extLst>
                  <a:ext uri="{FF2B5EF4-FFF2-40B4-BE49-F238E27FC236}">
                    <a16:creationId xmlns:a16="http://schemas.microsoft.com/office/drawing/2014/main" id="{D169DED8-7E4D-458A-B42F-032BB54DA713}"/>
                  </a:ext>
                </a:extLst>
              </p:cNvPr>
              <p:cNvCxnSpPr/>
              <p:nvPr/>
            </p:nvCxnSpPr>
            <p:spPr bwMode="auto">
              <a:xfrm>
                <a:off x="5100717" y="3767161"/>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24" name="Straight Connector 223">
                <a:extLst>
                  <a:ext uri="{FF2B5EF4-FFF2-40B4-BE49-F238E27FC236}">
                    <a16:creationId xmlns:a16="http://schemas.microsoft.com/office/drawing/2014/main" id="{63A89833-E43E-4BC1-A763-EC825409746D}"/>
                  </a:ext>
                </a:extLst>
              </p:cNvPr>
              <p:cNvCxnSpPr/>
              <p:nvPr/>
            </p:nvCxnSpPr>
            <p:spPr bwMode="auto">
              <a:xfrm>
                <a:off x="4954114" y="3714770"/>
                <a:ext cx="0" cy="125019"/>
              </a:xfrm>
              <a:prstGeom prst="line">
                <a:avLst/>
              </a:prstGeom>
              <a:noFill/>
              <a:ln w="28575" cap="flat" cmpd="sng" algn="ctr">
                <a:solidFill>
                  <a:schemeClr val="accent3"/>
                </a:solidFill>
                <a:prstDash val="solid"/>
                <a:round/>
                <a:headEnd type="none" w="med" len="med"/>
                <a:tailEnd type="none" w="med" len="med"/>
              </a:ln>
              <a:effectLst/>
            </p:spPr>
          </p:cxnSp>
        </p:grpSp>
        <p:grpSp>
          <p:nvGrpSpPr>
            <p:cNvPr id="254" name="Group 253">
              <a:extLst>
                <a:ext uri="{FF2B5EF4-FFF2-40B4-BE49-F238E27FC236}">
                  <a16:creationId xmlns:a16="http://schemas.microsoft.com/office/drawing/2014/main" id="{A2F71146-9DBA-4E7D-B573-1F4D79CF8818}"/>
                </a:ext>
              </a:extLst>
            </p:cNvPr>
            <p:cNvGrpSpPr/>
            <p:nvPr/>
          </p:nvGrpSpPr>
          <p:grpSpPr>
            <a:xfrm>
              <a:off x="-344170" y="2251710"/>
              <a:ext cx="6610350" cy="2648285"/>
              <a:chOff x="1718310" y="1703070"/>
              <a:chExt cx="6610350" cy="2648285"/>
            </a:xfrm>
          </p:grpSpPr>
          <p:cxnSp>
            <p:nvCxnSpPr>
              <p:cNvPr id="58" name="Straight Connector 57">
                <a:extLst>
                  <a:ext uri="{FF2B5EF4-FFF2-40B4-BE49-F238E27FC236}">
                    <a16:creationId xmlns:a16="http://schemas.microsoft.com/office/drawing/2014/main" id="{CE331A06-1E79-4495-9E1F-75CC44E72BB4}"/>
                  </a:ext>
                </a:extLst>
              </p:cNvPr>
              <p:cNvCxnSpPr/>
              <p:nvPr/>
            </p:nvCxnSpPr>
            <p:spPr bwMode="auto">
              <a:xfrm>
                <a:off x="4605797" y="337513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9B332F4F-3A9B-49BA-AA49-8ADC9BE90742}"/>
                  </a:ext>
                </a:extLst>
              </p:cNvPr>
              <p:cNvCxnSpPr/>
              <p:nvPr/>
            </p:nvCxnSpPr>
            <p:spPr bwMode="auto">
              <a:xfrm>
                <a:off x="3913701" y="318031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4EC325BB-6C5A-4820-A64A-B389BF1B0BD3}"/>
                  </a:ext>
                </a:extLst>
              </p:cNvPr>
              <p:cNvCxnSpPr/>
              <p:nvPr/>
            </p:nvCxnSpPr>
            <p:spPr bwMode="auto">
              <a:xfrm>
                <a:off x="3895076" y="3166544"/>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8EE9EDA7-62AE-40DC-A29C-45AED75826B1}"/>
                  </a:ext>
                </a:extLst>
              </p:cNvPr>
              <p:cNvCxnSpPr/>
              <p:nvPr/>
            </p:nvCxnSpPr>
            <p:spPr bwMode="auto">
              <a:xfrm>
                <a:off x="3967661" y="3192490"/>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21BAA46B-5317-4133-B06F-86E055492493}"/>
                  </a:ext>
                </a:extLst>
              </p:cNvPr>
              <p:cNvCxnSpPr/>
              <p:nvPr/>
            </p:nvCxnSpPr>
            <p:spPr bwMode="auto">
              <a:xfrm>
                <a:off x="4023038" y="3200143"/>
                <a:ext cx="0" cy="125019"/>
              </a:xfrm>
              <a:prstGeom prst="line">
                <a:avLst/>
              </a:prstGeom>
              <a:noFill/>
              <a:ln w="76200" cap="flat" cmpd="sng" algn="ctr">
                <a:solidFill>
                  <a:schemeClr val="accent1"/>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4DEF298-74B4-4E2C-A145-22BAE7530BA5}"/>
                  </a:ext>
                </a:extLst>
              </p:cNvPr>
              <p:cNvCxnSpPr/>
              <p:nvPr/>
            </p:nvCxnSpPr>
            <p:spPr bwMode="auto">
              <a:xfrm>
                <a:off x="4128087" y="325580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E63BB647-36EE-49DC-9278-DB146778A3C7}"/>
                  </a:ext>
                </a:extLst>
              </p:cNvPr>
              <p:cNvCxnSpPr/>
              <p:nvPr/>
            </p:nvCxnSpPr>
            <p:spPr bwMode="auto">
              <a:xfrm>
                <a:off x="4078517" y="3231361"/>
                <a:ext cx="0" cy="125019"/>
              </a:xfrm>
              <a:prstGeom prst="line">
                <a:avLst/>
              </a:prstGeom>
              <a:noFill/>
              <a:ln w="57150" cap="flat" cmpd="sng" algn="ctr">
                <a:solidFill>
                  <a:schemeClr val="accent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9DE71B72-3E33-4310-84AD-9D88E324ADA2}"/>
                  </a:ext>
                </a:extLst>
              </p:cNvPr>
              <p:cNvCxnSpPr>
                <a:cxnSpLocks/>
              </p:cNvCxnSpPr>
              <p:nvPr/>
            </p:nvCxnSpPr>
            <p:spPr bwMode="auto">
              <a:xfrm>
                <a:off x="6977524" y="4059523"/>
                <a:ext cx="0" cy="125019"/>
              </a:xfrm>
              <a:prstGeom prst="line">
                <a:avLst/>
              </a:prstGeom>
              <a:noFill/>
              <a:ln w="38100" cap="flat" cmpd="sng" algn="ctr">
                <a:solidFill>
                  <a:schemeClr val="accent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176C291F-565D-4B56-B53C-026ED61749EF}"/>
                  </a:ext>
                </a:extLst>
              </p:cNvPr>
              <p:cNvCxnSpPr/>
              <p:nvPr/>
            </p:nvCxnSpPr>
            <p:spPr bwMode="auto">
              <a:xfrm>
                <a:off x="7395791" y="4215432"/>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D872CF19-A657-4065-AEAC-6A8F99D64648}"/>
                  </a:ext>
                </a:extLst>
              </p:cNvPr>
              <p:cNvCxnSpPr/>
              <p:nvPr/>
            </p:nvCxnSpPr>
            <p:spPr bwMode="auto">
              <a:xfrm>
                <a:off x="6411550" y="3923514"/>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B9D25023-6AC8-49C9-8910-94E27392267F}"/>
                  </a:ext>
                </a:extLst>
              </p:cNvPr>
              <p:cNvCxnSpPr/>
              <p:nvPr/>
            </p:nvCxnSpPr>
            <p:spPr bwMode="auto">
              <a:xfrm>
                <a:off x="6902238" y="4013057"/>
                <a:ext cx="0" cy="125018"/>
              </a:xfrm>
              <a:prstGeom prst="line">
                <a:avLst/>
              </a:prstGeom>
              <a:noFill/>
              <a:ln w="28575" cap="flat" cmpd="sng" algn="ctr">
                <a:solidFill>
                  <a:schemeClr val="accent1"/>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FD44C4EA-EA66-4F12-97D0-D1EFC16578FF}"/>
                  </a:ext>
                </a:extLst>
              </p:cNvPr>
              <p:cNvCxnSpPr/>
              <p:nvPr/>
            </p:nvCxnSpPr>
            <p:spPr bwMode="auto">
              <a:xfrm>
                <a:off x="6465445" y="3929644"/>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6D918007-06AA-493F-A969-3F19F0C1D29D}"/>
                  </a:ext>
                </a:extLst>
              </p:cNvPr>
              <p:cNvCxnSpPr>
                <a:cxnSpLocks/>
              </p:cNvCxnSpPr>
              <p:nvPr/>
            </p:nvCxnSpPr>
            <p:spPr bwMode="auto">
              <a:xfrm>
                <a:off x="6726282" y="3999714"/>
                <a:ext cx="0" cy="125019"/>
              </a:xfrm>
              <a:prstGeom prst="line">
                <a:avLst/>
              </a:prstGeom>
              <a:noFill/>
              <a:ln w="57150"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2DAD5A7A-4F40-486D-AED3-11B16A04F975}"/>
                  </a:ext>
                </a:extLst>
              </p:cNvPr>
              <p:cNvCxnSpPr/>
              <p:nvPr/>
            </p:nvCxnSpPr>
            <p:spPr bwMode="auto">
              <a:xfrm>
                <a:off x="6624436" y="3995658"/>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D95AB303-5C2F-4DBD-84E8-DE4216546636}"/>
                  </a:ext>
                </a:extLst>
              </p:cNvPr>
              <p:cNvCxnSpPr/>
              <p:nvPr/>
            </p:nvCxnSpPr>
            <p:spPr bwMode="auto">
              <a:xfrm>
                <a:off x="7100696" y="4063867"/>
                <a:ext cx="0" cy="125018"/>
              </a:xfrm>
              <a:prstGeom prst="line">
                <a:avLst/>
              </a:prstGeom>
              <a:noFill/>
              <a:ln w="28575"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C7A12F84-5F52-4E04-B9CF-B0664475B32D}"/>
                  </a:ext>
                </a:extLst>
              </p:cNvPr>
              <p:cNvCxnSpPr/>
              <p:nvPr/>
            </p:nvCxnSpPr>
            <p:spPr bwMode="auto">
              <a:xfrm>
                <a:off x="6913715" y="4006732"/>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DC2B531C-D23E-4C1E-9429-8EF14B54DD42}"/>
                  </a:ext>
                </a:extLst>
              </p:cNvPr>
              <p:cNvCxnSpPr/>
              <p:nvPr/>
            </p:nvCxnSpPr>
            <p:spPr bwMode="auto">
              <a:xfrm>
                <a:off x="6847499" y="4015741"/>
                <a:ext cx="0" cy="125018"/>
              </a:xfrm>
              <a:prstGeom prst="line">
                <a:avLst/>
              </a:prstGeom>
              <a:noFill/>
              <a:ln w="28575"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283D5631-2E94-4129-BB3F-8AA8FA578748}"/>
                  </a:ext>
                </a:extLst>
              </p:cNvPr>
              <p:cNvCxnSpPr/>
              <p:nvPr/>
            </p:nvCxnSpPr>
            <p:spPr bwMode="auto">
              <a:xfrm>
                <a:off x="8318133" y="422633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B9E89F0E-8533-4778-85E2-4BD7BC24AF44}"/>
                  </a:ext>
                </a:extLst>
              </p:cNvPr>
              <p:cNvCxnSpPr/>
              <p:nvPr/>
            </p:nvCxnSpPr>
            <p:spPr bwMode="auto">
              <a:xfrm>
                <a:off x="7061054" y="4059999"/>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F70FDAA9-B3D8-436C-ADBC-21C654D08284}"/>
                  </a:ext>
                </a:extLst>
              </p:cNvPr>
              <p:cNvCxnSpPr/>
              <p:nvPr/>
            </p:nvCxnSpPr>
            <p:spPr bwMode="auto">
              <a:xfrm>
                <a:off x="8044841" y="4225044"/>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FF7DFFA2-6738-4A0D-B148-772DF0E8950E}"/>
                  </a:ext>
                </a:extLst>
              </p:cNvPr>
              <p:cNvCxnSpPr/>
              <p:nvPr/>
            </p:nvCxnSpPr>
            <p:spPr bwMode="auto">
              <a:xfrm>
                <a:off x="7042031" y="4060343"/>
                <a:ext cx="0" cy="125018"/>
              </a:xfrm>
              <a:prstGeom prst="line">
                <a:avLst/>
              </a:prstGeom>
              <a:noFill/>
              <a:ln w="28575"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8E38B46F-C101-4CC7-AAAF-AD3D1807B041}"/>
                  </a:ext>
                </a:extLst>
              </p:cNvPr>
              <p:cNvCxnSpPr/>
              <p:nvPr/>
            </p:nvCxnSpPr>
            <p:spPr bwMode="auto">
              <a:xfrm>
                <a:off x="7175949" y="407095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E9893C2E-E350-40A8-A964-4AB73D000596}"/>
                  </a:ext>
                </a:extLst>
              </p:cNvPr>
              <p:cNvCxnSpPr/>
              <p:nvPr/>
            </p:nvCxnSpPr>
            <p:spPr bwMode="auto">
              <a:xfrm>
                <a:off x="7240988" y="406333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CC259B81-9A21-48F2-9C2E-B213EC2360FE}"/>
                  </a:ext>
                </a:extLst>
              </p:cNvPr>
              <p:cNvCxnSpPr>
                <a:cxnSpLocks/>
              </p:cNvCxnSpPr>
              <p:nvPr/>
            </p:nvCxnSpPr>
            <p:spPr bwMode="auto">
              <a:xfrm>
                <a:off x="7919031" y="4219543"/>
                <a:ext cx="0" cy="125019"/>
              </a:xfrm>
              <a:prstGeom prst="line">
                <a:avLst/>
              </a:prstGeom>
              <a:noFill/>
              <a:ln w="57150"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A516A78-01CB-4EC4-8217-B5203FE07A40}"/>
                  </a:ext>
                </a:extLst>
              </p:cNvPr>
              <p:cNvCxnSpPr/>
              <p:nvPr/>
            </p:nvCxnSpPr>
            <p:spPr bwMode="auto">
              <a:xfrm>
                <a:off x="7481572" y="422335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06E22B35-3A5D-466C-8D2F-A277E4B3C320}"/>
                  </a:ext>
                </a:extLst>
              </p:cNvPr>
              <p:cNvCxnSpPr/>
              <p:nvPr/>
            </p:nvCxnSpPr>
            <p:spPr bwMode="auto">
              <a:xfrm>
                <a:off x="7844760" y="421954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BB590753-3209-4440-A18E-901D783A71C7}"/>
                  </a:ext>
                </a:extLst>
              </p:cNvPr>
              <p:cNvCxnSpPr/>
              <p:nvPr/>
            </p:nvCxnSpPr>
            <p:spPr bwMode="auto">
              <a:xfrm>
                <a:off x="7791629" y="4217214"/>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631A705A-4FDE-4807-BD6A-7F7F62180675}"/>
                  </a:ext>
                </a:extLst>
              </p:cNvPr>
              <p:cNvCxnSpPr/>
              <p:nvPr/>
            </p:nvCxnSpPr>
            <p:spPr bwMode="auto">
              <a:xfrm>
                <a:off x="8146546" y="421823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E2155AE2-D80A-4FD0-8B7A-D7E3D03CD7FC}"/>
                  </a:ext>
                </a:extLst>
              </p:cNvPr>
              <p:cNvCxnSpPr/>
              <p:nvPr/>
            </p:nvCxnSpPr>
            <p:spPr bwMode="auto">
              <a:xfrm>
                <a:off x="6799910" y="4006406"/>
                <a:ext cx="0" cy="125018"/>
              </a:xfrm>
              <a:prstGeom prst="line">
                <a:avLst/>
              </a:prstGeom>
              <a:noFill/>
              <a:ln w="28575" cap="flat" cmpd="sng" algn="ctr">
                <a:solidFill>
                  <a:schemeClr val="accent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B65E7EBD-983E-441E-AE16-E9CE9A4A6088}"/>
                  </a:ext>
                </a:extLst>
              </p:cNvPr>
              <p:cNvCxnSpPr/>
              <p:nvPr/>
            </p:nvCxnSpPr>
            <p:spPr bwMode="auto">
              <a:xfrm>
                <a:off x="6349960" y="3924149"/>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B5104CD8-6435-4F02-85EF-E72FE06E7959}"/>
                  </a:ext>
                </a:extLst>
              </p:cNvPr>
              <p:cNvCxnSpPr>
                <a:cxnSpLocks/>
              </p:cNvCxnSpPr>
              <p:nvPr/>
            </p:nvCxnSpPr>
            <p:spPr bwMode="auto">
              <a:xfrm>
                <a:off x="5533535" y="3587005"/>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B24995EE-233D-4625-8787-1C264CAC8998}"/>
                  </a:ext>
                </a:extLst>
              </p:cNvPr>
              <p:cNvCxnSpPr/>
              <p:nvPr/>
            </p:nvCxnSpPr>
            <p:spPr bwMode="auto">
              <a:xfrm>
                <a:off x="4954227" y="3444397"/>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3E03A61D-FB4B-4CD4-AEE7-F4B1CB3DEEAD}"/>
                  </a:ext>
                </a:extLst>
              </p:cNvPr>
              <p:cNvCxnSpPr/>
              <p:nvPr/>
            </p:nvCxnSpPr>
            <p:spPr bwMode="auto">
              <a:xfrm>
                <a:off x="4918510" y="343995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D60121E3-1902-42D3-B4A4-A1838048AEDB}"/>
                  </a:ext>
                </a:extLst>
              </p:cNvPr>
              <p:cNvCxnSpPr/>
              <p:nvPr/>
            </p:nvCxnSpPr>
            <p:spPr bwMode="auto">
              <a:xfrm>
                <a:off x="5042889" y="3457609"/>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D68A8EC7-BF13-4001-97C2-755F370F7C80}"/>
                  </a:ext>
                </a:extLst>
              </p:cNvPr>
              <p:cNvCxnSpPr/>
              <p:nvPr/>
            </p:nvCxnSpPr>
            <p:spPr bwMode="auto">
              <a:xfrm>
                <a:off x="5124625" y="3459930"/>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FFD07945-C761-4513-A16F-A987E7B039D7}"/>
                  </a:ext>
                </a:extLst>
              </p:cNvPr>
              <p:cNvCxnSpPr/>
              <p:nvPr/>
            </p:nvCxnSpPr>
            <p:spPr bwMode="auto">
              <a:xfrm>
                <a:off x="5088982" y="3459930"/>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68162BA1-D11B-41EF-87BF-879BD1D1AF32}"/>
                  </a:ext>
                </a:extLst>
              </p:cNvPr>
              <p:cNvCxnSpPr>
                <a:cxnSpLocks/>
              </p:cNvCxnSpPr>
              <p:nvPr/>
            </p:nvCxnSpPr>
            <p:spPr bwMode="auto">
              <a:xfrm>
                <a:off x="5159319" y="3461897"/>
                <a:ext cx="0" cy="125019"/>
              </a:xfrm>
              <a:prstGeom prst="line">
                <a:avLst/>
              </a:prstGeom>
              <a:noFill/>
              <a:ln w="38100"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72E53E35-612C-49D5-B5F9-0FCCD23E34B1}"/>
                  </a:ext>
                </a:extLst>
              </p:cNvPr>
              <p:cNvCxnSpPr/>
              <p:nvPr/>
            </p:nvCxnSpPr>
            <p:spPr bwMode="auto">
              <a:xfrm>
                <a:off x="5438147" y="3589468"/>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691AF0F1-7FAA-4FD4-A2DD-4204B29920D4}"/>
                  </a:ext>
                </a:extLst>
              </p:cNvPr>
              <p:cNvCxnSpPr/>
              <p:nvPr/>
            </p:nvCxnSpPr>
            <p:spPr bwMode="auto">
              <a:xfrm>
                <a:off x="5300148" y="352191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6A785E76-FA60-419F-AB1F-E98D121DBBFA}"/>
                  </a:ext>
                </a:extLst>
              </p:cNvPr>
              <p:cNvCxnSpPr/>
              <p:nvPr/>
            </p:nvCxnSpPr>
            <p:spPr bwMode="auto">
              <a:xfrm>
                <a:off x="5626455" y="362859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806FC8CB-9A7F-483D-8679-07A5B09E683C}"/>
                  </a:ext>
                </a:extLst>
              </p:cNvPr>
              <p:cNvCxnSpPr/>
              <p:nvPr/>
            </p:nvCxnSpPr>
            <p:spPr bwMode="auto">
              <a:xfrm>
                <a:off x="5806335" y="365549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05EBC61-06CD-4A73-8053-B0E5A19987ED}"/>
                  </a:ext>
                </a:extLst>
              </p:cNvPr>
              <p:cNvCxnSpPr/>
              <p:nvPr/>
            </p:nvCxnSpPr>
            <p:spPr bwMode="auto">
              <a:xfrm>
                <a:off x="5840707" y="3647398"/>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EF3C3B43-84A9-4ED6-821B-507A6C5C193A}"/>
                  </a:ext>
                </a:extLst>
              </p:cNvPr>
              <p:cNvCxnSpPr/>
              <p:nvPr/>
            </p:nvCxnSpPr>
            <p:spPr bwMode="auto">
              <a:xfrm>
                <a:off x="5771384" y="364861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5380B931-2C92-49B6-9DD3-90CCDFBBC207}"/>
                  </a:ext>
                </a:extLst>
              </p:cNvPr>
              <p:cNvCxnSpPr/>
              <p:nvPr/>
            </p:nvCxnSpPr>
            <p:spPr bwMode="auto">
              <a:xfrm>
                <a:off x="6026791" y="3696762"/>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D66C3525-0EDC-4A04-BC34-538A4C708A3A}"/>
                  </a:ext>
                </a:extLst>
              </p:cNvPr>
              <p:cNvCxnSpPr/>
              <p:nvPr/>
            </p:nvCxnSpPr>
            <p:spPr bwMode="auto">
              <a:xfrm>
                <a:off x="5896668" y="365510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7B262E6C-9CCE-4178-9A81-CE0CD8EB0371}"/>
                  </a:ext>
                </a:extLst>
              </p:cNvPr>
              <p:cNvCxnSpPr>
                <a:cxnSpLocks/>
              </p:cNvCxnSpPr>
              <p:nvPr/>
            </p:nvCxnSpPr>
            <p:spPr bwMode="auto">
              <a:xfrm>
                <a:off x="5712004" y="3631827"/>
                <a:ext cx="0" cy="125019"/>
              </a:xfrm>
              <a:prstGeom prst="line">
                <a:avLst/>
              </a:prstGeom>
              <a:noFill/>
              <a:ln w="76200" cap="flat" cmpd="sng" algn="ctr">
                <a:solidFill>
                  <a:schemeClr val="accent1"/>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9108F3F9-21CA-4ADC-93B7-8D7427A75446}"/>
                  </a:ext>
                </a:extLst>
              </p:cNvPr>
              <p:cNvCxnSpPr/>
              <p:nvPr/>
            </p:nvCxnSpPr>
            <p:spPr bwMode="auto">
              <a:xfrm>
                <a:off x="6151611" y="3806182"/>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A2372F29-5C72-43E8-8D6F-D264918CE102}"/>
                  </a:ext>
                </a:extLst>
              </p:cNvPr>
              <p:cNvCxnSpPr/>
              <p:nvPr/>
            </p:nvCxnSpPr>
            <p:spPr bwMode="auto">
              <a:xfrm>
                <a:off x="6065924" y="3744031"/>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78C45F4B-4EFA-4C39-AC92-DB32972FF653}"/>
                  </a:ext>
                </a:extLst>
              </p:cNvPr>
              <p:cNvCxnSpPr/>
              <p:nvPr/>
            </p:nvCxnSpPr>
            <p:spPr bwMode="auto">
              <a:xfrm>
                <a:off x="6235289" y="3867668"/>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B7816C12-3CC9-4ABA-84F6-3C27A377E66E}"/>
                  </a:ext>
                </a:extLst>
              </p:cNvPr>
              <p:cNvCxnSpPr/>
              <p:nvPr/>
            </p:nvCxnSpPr>
            <p:spPr bwMode="auto">
              <a:xfrm>
                <a:off x="6279325" y="3868658"/>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98AFE890-1319-4134-8597-517F32F5832E}"/>
                  </a:ext>
                </a:extLst>
              </p:cNvPr>
              <p:cNvCxnSpPr/>
              <p:nvPr/>
            </p:nvCxnSpPr>
            <p:spPr bwMode="auto">
              <a:xfrm>
                <a:off x="6315155" y="3906757"/>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8F79F4D0-9628-4A33-831A-CF06C08C703A}"/>
                  </a:ext>
                </a:extLst>
              </p:cNvPr>
              <p:cNvCxnSpPr>
                <a:cxnSpLocks/>
              </p:cNvCxnSpPr>
              <p:nvPr/>
            </p:nvCxnSpPr>
            <p:spPr bwMode="auto">
              <a:xfrm>
                <a:off x="6549750" y="3952852"/>
                <a:ext cx="0" cy="125019"/>
              </a:xfrm>
              <a:prstGeom prst="line">
                <a:avLst/>
              </a:prstGeom>
              <a:noFill/>
              <a:ln w="57150" cap="flat" cmpd="sng" algn="ctr">
                <a:solidFill>
                  <a:schemeClr val="accent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C744CDDD-AF36-4547-9C39-10434F486DE7}"/>
                  </a:ext>
                </a:extLst>
              </p:cNvPr>
              <p:cNvCxnSpPr/>
              <p:nvPr/>
            </p:nvCxnSpPr>
            <p:spPr bwMode="auto">
              <a:xfrm>
                <a:off x="5596927" y="3633229"/>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D09CA8EC-39FB-4C9F-AB42-BC94BD1CC2B8}"/>
                  </a:ext>
                </a:extLst>
              </p:cNvPr>
              <p:cNvCxnSpPr/>
              <p:nvPr/>
            </p:nvCxnSpPr>
            <p:spPr bwMode="auto">
              <a:xfrm>
                <a:off x="4997274" y="3448443"/>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E7E5409-8168-4222-90DA-3DC19083E43F}"/>
                  </a:ext>
                </a:extLst>
              </p:cNvPr>
              <p:cNvCxnSpPr/>
              <p:nvPr/>
            </p:nvCxnSpPr>
            <p:spPr bwMode="auto">
              <a:xfrm>
                <a:off x="4326056" y="3320492"/>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5B0AB380-55EB-4F51-9C5E-EAF9D31D84B2}"/>
                  </a:ext>
                </a:extLst>
              </p:cNvPr>
              <p:cNvCxnSpPr/>
              <p:nvPr/>
            </p:nvCxnSpPr>
            <p:spPr bwMode="auto">
              <a:xfrm>
                <a:off x="4353962" y="3339809"/>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D81AA986-BA75-4768-A9CB-90E4227B40EA}"/>
                  </a:ext>
                </a:extLst>
              </p:cNvPr>
              <p:cNvCxnSpPr/>
              <p:nvPr/>
            </p:nvCxnSpPr>
            <p:spPr bwMode="auto">
              <a:xfrm>
                <a:off x="4240331" y="3305252"/>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A85CC639-C8CD-4E23-B269-A6C7AE755970}"/>
                  </a:ext>
                </a:extLst>
              </p:cNvPr>
              <p:cNvCxnSpPr/>
              <p:nvPr/>
            </p:nvCxnSpPr>
            <p:spPr bwMode="auto">
              <a:xfrm>
                <a:off x="4299050" y="3317817"/>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327228D-E85C-463E-A5A9-FC5260A878B3}"/>
                  </a:ext>
                </a:extLst>
              </p:cNvPr>
              <p:cNvCxnSpPr/>
              <p:nvPr/>
            </p:nvCxnSpPr>
            <p:spPr bwMode="auto">
              <a:xfrm>
                <a:off x="4450364" y="3352308"/>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475EFDC7-A7F9-4953-9CA9-AB37B58B259A}"/>
                  </a:ext>
                </a:extLst>
              </p:cNvPr>
              <p:cNvCxnSpPr/>
              <p:nvPr/>
            </p:nvCxnSpPr>
            <p:spPr bwMode="auto">
              <a:xfrm>
                <a:off x="4651835" y="3381923"/>
                <a:ext cx="0" cy="125019"/>
              </a:xfrm>
              <a:prstGeom prst="line">
                <a:avLst/>
              </a:prstGeom>
              <a:noFill/>
              <a:ln w="57150" cap="flat" cmpd="sng" algn="ctr">
                <a:solidFill>
                  <a:schemeClr val="accent1"/>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0713FE0D-312B-4C8A-BAEF-0F28A0530E05}"/>
                  </a:ext>
                </a:extLst>
              </p:cNvPr>
              <p:cNvCxnSpPr/>
              <p:nvPr/>
            </p:nvCxnSpPr>
            <p:spPr bwMode="auto">
              <a:xfrm>
                <a:off x="4789787" y="340180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6BD3CC0B-DF8E-437C-979F-620725408229}"/>
                  </a:ext>
                </a:extLst>
              </p:cNvPr>
              <p:cNvCxnSpPr/>
              <p:nvPr/>
            </p:nvCxnSpPr>
            <p:spPr bwMode="auto">
              <a:xfrm>
                <a:off x="4214746" y="3295869"/>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E9C71CD6-531E-47E0-AA34-E45B642BABF9}"/>
                  </a:ext>
                </a:extLst>
              </p:cNvPr>
              <p:cNvCxnSpPr>
                <a:cxnSpLocks/>
              </p:cNvCxnSpPr>
              <p:nvPr/>
            </p:nvCxnSpPr>
            <p:spPr bwMode="auto">
              <a:xfrm>
                <a:off x="4512727" y="3353019"/>
                <a:ext cx="0" cy="125019"/>
              </a:xfrm>
              <a:prstGeom prst="line">
                <a:avLst/>
              </a:prstGeom>
              <a:noFill/>
              <a:ln w="76200"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6D1D6F9C-24C2-49C9-83C9-FA139F86D1B6}"/>
                  </a:ext>
                </a:extLst>
              </p:cNvPr>
              <p:cNvCxnSpPr>
                <a:cxnSpLocks/>
              </p:cNvCxnSpPr>
              <p:nvPr/>
            </p:nvCxnSpPr>
            <p:spPr bwMode="auto">
              <a:xfrm>
                <a:off x="5341447" y="3541478"/>
                <a:ext cx="0" cy="125019"/>
              </a:xfrm>
              <a:prstGeom prst="line">
                <a:avLst/>
              </a:prstGeom>
              <a:noFill/>
              <a:ln w="50800"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5218C23E-D832-4E5C-8995-C707B706825E}"/>
                  </a:ext>
                </a:extLst>
              </p:cNvPr>
              <p:cNvCxnSpPr/>
              <p:nvPr/>
            </p:nvCxnSpPr>
            <p:spPr bwMode="auto">
              <a:xfrm>
                <a:off x="4839877" y="343393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9495BA1D-E020-48E1-8762-0EE321C9A518}"/>
                  </a:ext>
                </a:extLst>
              </p:cNvPr>
              <p:cNvCxnSpPr>
                <a:cxnSpLocks/>
              </p:cNvCxnSpPr>
              <p:nvPr/>
            </p:nvCxnSpPr>
            <p:spPr bwMode="auto">
              <a:xfrm>
                <a:off x="5467212" y="3589215"/>
                <a:ext cx="0" cy="109728"/>
              </a:xfrm>
              <a:prstGeom prst="line">
                <a:avLst/>
              </a:prstGeom>
              <a:noFill/>
              <a:ln w="25400" cap="flat" cmpd="sng" algn="ctr">
                <a:solidFill>
                  <a:schemeClr val="accent1"/>
                </a:solidFill>
                <a:prstDash val="solid"/>
                <a:round/>
                <a:headEnd type="none" w="med" len="med"/>
                <a:tailEnd type="none" w="med" len="med"/>
              </a:ln>
              <a:effectLst/>
            </p:spPr>
          </p:cxnSp>
          <p:cxnSp>
            <p:nvCxnSpPr>
              <p:cNvPr id="211" name="Straight Connector 210">
                <a:extLst>
                  <a:ext uri="{FF2B5EF4-FFF2-40B4-BE49-F238E27FC236}">
                    <a16:creationId xmlns:a16="http://schemas.microsoft.com/office/drawing/2014/main" id="{6AFC7C5E-2247-4BF7-9491-49CA61138680}"/>
                  </a:ext>
                </a:extLst>
              </p:cNvPr>
              <p:cNvCxnSpPr/>
              <p:nvPr/>
            </p:nvCxnSpPr>
            <p:spPr bwMode="auto">
              <a:xfrm>
                <a:off x="4398570" y="3347114"/>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12" name="Straight Connector 211">
                <a:extLst>
                  <a:ext uri="{FF2B5EF4-FFF2-40B4-BE49-F238E27FC236}">
                    <a16:creationId xmlns:a16="http://schemas.microsoft.com/office/drawing/2014/main" id="{9151962C-509C-4224-A2D2-367033521089}"/>
                  </a:ext>
                </a:extLst>
              </p:cNvPr>
              <p:cNvCxnSpPr/>
              <p:nvPr/>
            </p:nvCxnSpPr>
            <p:spPr bwMode="auto">
              <a:xfrm>
                <a:off x="4181131" y="3286057"/>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13" name="Straight Connector 212">
                <a:extLst>
                  <a:ext uri="{FF2B5EF4-FFF2-40B4-BE49-F238E27FC236}">
                    <a16:creationId xmlns:a16="http://schemas.microsoft.com/office/drawing/2014/main" id="{8B5F377E-8D3F-4E8B-894F-C5F196E772D5}"/>
                  </a:ext>
                </a:extLst>
              </p:cNvPr>
              <p:cNvCxnSpPr/>
              <p:nvPr/>
            </p:nvCxnSpPr>
            <p:spPr bwMode="auto">
              <a:xfrm>
                <a:off x="4265927" y="3314142"/>
                <a:ext cx="0" cy="125019"/>
              </a:xfrm>
              <a:prstGeom prst="line">
                <a:avLst/>
              </a:prstGeom>
              <a:noFill/>
              <a:ln w="28575" cap="flat" cmpd="sng" algn="ctr">
                <a:solidFill>
                  <a:schemeClr val="accent1"/>
                </a:solidFill>
                <a:prstDash val="solid"/>
                <a:round/>
                <a:headEnd type="none" w="med" len="med"/>
                <a:tailEnd type="none" w="med" len="med"/>
              </a:ln>
              <a:effectLst/>
            </p:spPr>
          </p:cxnSp>
          <p:sp>
            <p:nvSpPr>
              <p:cNvPr id="253" name="Freeform: Shape 252">
                <a:extLst>
                  <a:ext uri="{FF2B5EF4-FFF2-40B4-BE49-F238E27FC236}">
                    <a16:creationId xmlns:a16="http://schemas.microsoft.com/office/drawing/2014/main" id="{06E998E9-F9EC-4B5E-9C9C-42FB67F54231}"/>
                  </a:ext>
                </a:extLst>
              </p:cNvPr>
              <p:cNvSpPr/>
              <p:nvPr/>
            </p:nvSpPr>
            <p:spPr bwMode="auto">
              <a:xfrm>
                <a:off x="1718310" y="1703070"/>
                <a:ext cx="6610350" cy="2636520"/>
              </a:xfrm>
              <a:custGeom>
                <a:avLst/>
                <a:gdLst>
                  <a:gd name="connsiteX0" fmla="*/ 6610350 w 6610350"/>
                  <a:gd name="connsiteY0" fmla="*/ 2636520 h 2636520"/>
                  <a:gd name="connsiteX1" fmla="*/ 5558790 w 6610350"/>
                  <a:gd name="connsiteY1" fmla="*/ 2636520 h 2636520"/>
                  <a:gd name="connsiteX2" fmla="*/ 5558790 w 6610350"/>
                  <a:gd name="connsiteY2" fmla="*/ 2552700 h 2636520"/>
                  <a:gd name="connsiteX3" fmla="*/ 5535930 w 6610350"/>
                  <a:gd name="connsiteY3" fmla="*/ 2552700 h 2636520"/>
                  <a:gd name="connsiteX4" fmla="*/ 5535930 w 6610350"/>
                  <a:gd name="connsiteY4" fmla="*/ 2491740 h 2636520"/>
                  <a:gd name="connsiteX5" fmla="*/ 5208270 w 6610350"/>
                  <a:gd name="connsiteY5" fmla="*/ 2491740 h 2636520"/>
                  <a:gd name="connsiteX6" fmla="*/ 5208270 w 6610350"/>
                  <a:gd name="connsiteY6" fmla="*/ 2434590 h 2636520"/>
                  <a:gd name="connsiteX7" fmla="*/ 4907280 w 6610350"/>
                  <a:gd name="connsiteY7" fmla="*/ 2434590 h 2636520"/>
                  <a:gd name="connsiteX8" fmla="*/ 4907280 w 6610350"/>
                  <a:gd name="connsiteY8" fmla="*/ 2415540 h 2636520"/>
                  <a:gd name="connsiteX9" fmla="*/ 4876800 w 6610350"/>
                  <a:gd name="connsiteY9" fmla="*/ 2415540 h 2636520"/>
                  <a:gd name="connsiteX10" fmla="*/ 4876800 w 6610350"/>
                  <a:gd name="connsiteY10" fmla="*/ 2377440 h 2636520"/>
                  <a:gd name="connsiteX11" fmla="*/ 4785360 w 6610350"/>
                  <a:gd name="connsiteY11" fmla="*/ 2377440 h 2636520"/>
                  <a:gd name="connsiteX12" fmla="*/ 4785360 w 6610350"/>
                  <a:gd name="connsiteY12" fmla="*/ 2350770 h 2636520"/>
                  <a:gd name="connsiteX13" fmla="*/ 4621530 w 6610350"/>
                  <a:gd name="connsiteY13" fmla="*/ 2350770 h 2636520"/>
                  <a:gd name="connsiteX14" fmla="*/ 4621530 w 6610350"/>
                  <a:gd name="connsiteY14" fmla="*/ 2331720 h 2636520"/>
                  <a:gd name="connsiteX15" fmla="*/ 4632960 w 6610350"/>
                  <a:gd name="connsiteY15" fmla="*/ 2320290 h 2636520"/>
                  <a:gd name="connsiteX16" fmla="*/ 4594860 w 6610350"/>
                  <a:gd name="connsiteY16" fmla="*/ 2320290 h 2636520"/>
                  <a:gd name="connsiteX17" fmla="*/ 4594860 w 6610350"/>
                  <a:gd name="connsiteY17" fmla="*/ 2320290 h 2636520"/>
                  <a:gd name="connsiteX18" fmla="*/ 4594860 w 6610350"/>
                  <a:gd name="connsiteY18" fmla="*/ 2320290 h 2636520"/>
                  <a:gd name="connsiteX19" fmla="*/ 4594860 w 6610350"/>
                  <a:gd name="connsiteY19" fmla="*/ 2293620 h 2636520"/>
                  <a:gd name="connsiteX20" fmla="*/ 4469130 w 6610350"/>
                  <a:gd name="connsiteY20" fmla="*/ 2293620 h 2636520"/>
                  <a:gd name="connsiteX21" fmla="*/ 4469130 w 6610350"/>
                  <a:gd name="connsiteY21" fmla="*/ 2251710 h 2636520"/>
                  <a:gd name="connsiteX22" fmla="*/ 4469130 w 6610350"/>
                  <a:gd name="connsiteY22" fmla="*/ 2251710 h 2636520"/>
                  <a:gd name="connsiteX23" fmla="*/ 4442460 w 6610350"/>
                  <a:gd name="connsiteY23" fmla="*/ 2225040 h 2636520"/>
                  <a:gd name="connsiteX24" fmla="*/ 4362450 w 6610350"/>
                  <a:gd name="connsiteY24" fmla="*/ 2225040 h 2636520"/>
                  <a:gd name="connsiteX25" fmla="*/ 4362450 w 6610350"/>
                  <a:gd name="connsiteY25" fmla="*/ 2164080 h 2636520"/>
                  <a:gd name="connsiteX26" fmla="*/ 4335780 w 6610350"/>
                  <a:gd name="connsiteY26" fmla="*/ 2164080 h 2636520"/>
                  <a:gd name="connsiteX27" fmla="*/ 4335780 w 6610350"/>
                  <a:gd name="connsiteY27" fmla="*/ 2141220 h 2636520"/>
                  <a:gd name="connsiteX28" fmla="*/ 4301490 w 6610350"/>
                  <a:gd name="connsiteY28" fmla="*/ 2141220 h 2636520"/>
                  <a:gd name="connsiteX29" fmla="*/ 4301490 w 6610350"/>
                  <a:gd name="connsiteY29" fmla="*/ 2084070 h 2636520"/>
                  <a:gd name="connsiteX30" fmla="*/ 4191000 w 6610350"/>
                  <a:gd name="connsiteY30" fmla="*/ 2084070 h 2636520"/>
                  <a:gd name="connsiteX31" fmla="*/ 4191000 w 6610350"/>
                  <a:gd name="connsiteY31" fmla="*/ 2061210 h 2636520"/>
                  <a:gd name="connsiteX32" fmla="*/ 4023360 w 6610350"/>
                  <a:gd name="connsiteY32" fmla="*/ 2061210 h 2636520"/>
                  <a:gd name="connsiteX33" fmla="*/ 4023360 w 6610350"/>
                  <a:gd name="connsiteY33" fmla="*/ 2042160 h 2636520"/>
                  <a:gd name="connsiteX34" fmla="*/ 3878580 w 6610350"/>
                  <a:gd name="connsiteY34" fmla="*/ 2042160 h 2636520"/>
                  <a:gd name="connsiteX35" fmla="*/ 3878580 w 6610350"/>
                  <a:gd name="connsiteY35" fmla="*/ 2004060 h 2636520"/>
                  <a:gd name="connsiteX36" fmla="*/ 3699510 w 6610350"/>
                  <a:gd name="connsiteY36" fmla="*/ 2004060 h 2636520"/>
                  <a:gd name="connsiteX37" fmla="*/ 3699510 w 6610350"/>
                  <a:gd name="connsiteY37" fmla="*/ 2004060 h 2636520"/>
                  <a:gd name="connsiteX38" fmla="*/ 3699510 w 6610350"/>
                  <a:gd name="connsiteY38" fmla="*/ 1985010 h 2636520"/>
                  <a:gd name="connsiteX39" fmla="*/ 3646170 w 6610350"/>
                  <a:gd name="connsiteY39" fmla="*/ 1985010 h 2636520"/>
                  <a:gd name="connsiteX40" fmla="*/ 3646170 w 6610350"/>
                  <a:gd name="connsiteY40" fmla="*/ 1954530 h 2636520"/>
                  <a:gd name="connsiteX41" fmla="*/ 3600450 w 6610350"/>
                  <a:gd name="connsiteY41" fmla="*/ 1954530 h 2636520"/>
                  <a:gd name="connsiteX42" fmla="*/ 3600450 w 6610350"/>
                  <a:gd name="connsiteY42" fmla="*/ 1935480 h 2636520"/>
                  <a:gd name="connsiteX43" fmla="*/ 3547110 w 6610350"/>
                  <a:gd name="connsiteY43" fmla="*/ 1935480 h 2636520"/>
                  <a:gd name="connsiteX44" fmla="*/ 3547110 w 6610350"/>
                  <a:gd name="connsiteY44" fmla="*/ 1920240 h 2636520"/>
                  <a:gd name="connsiteX45" fmla="*/ 3528060 w 6610350"/>
                  <a:gd name="connsiteY45" fmla="*/ 1920240 h 2636520"/>
                  <a:gd name="connsiteX46" fmla="*/ 3528060 w 6610350"/>
                  <a:gd name="connsiteY46" fmla="*/ 1901190 h 2636520"/>
                  <a:gd name="connsiteX47" fmla="*/ 3444240 w 6610350"/>
                  <a:gd name="connsiteY47" fmla="*/ 1901190 h 2636520"/>
                  <a:gd name="connsiteX48" fmla="*/ 3444240 w 6610350"/>
                  <a:gd name="connsiteY48" fmla="*/ 1885950 h 2636520"/>
                  <a:gd name="connsiteX49" fmla="*/ 3341370 w 6610350"/>
                  <a:gd name="connsiteY49" fmla="*/ 1885950 h 2636520"/>
                  <a:gd name="connsiteX50" fmla="*/ 3341370 w 6610350"/>
                  <a:gd name="connsiteY50" fmla="*/ 1863090 h 2636520"/>
                  <a:gd name="connsiteX51" fmla="*/ 3295650 w 6610350"/>
                  <a:gd name="connsiteY51" fmla="*/ 1863090 h 2636520"/>
                  <a:gd name="connsiteX52" fmla="*/ 3295650 w 6610350"/>
                  <a:gd name="connsiteY52" fmla="*/ 1847850 h 2636520"/>
                  <a:gd name="connsiteX53" fmla="*/ 3097530 w 6610350"/>
                  <a:gd name="connsiteY53" fmla="*/ 1847850 h 2636520"/>
                  <a:gd name="connsiteX54" fmla="*/ 3097530 w 6610350"/>
                  <a:gd name="connsiteY54" fmla="*/ 1824990 h 2636520"/>
                  <a:gd name="connsiteX55" fmla="*/ 3032760 w 6610350"/>
                  <a:gd name="connsiteY55" fmla="*/ 1824990 h 2636520"/>
                  <a:gd name="connsiteX56" fmla="*/ 3032760 w 6610350"/>
                  <a:gd name="connsiteY56" fmla="*/ 1809750 h 2636520"/>
                  <a:gd name="connsiteX57" fmla="*/ 2941320 w 6610350"/>
                  <a:gd name="connsiteY57" fmla="*/ 1809750 h 2636520"/>
                  <a:gd name="connsiteX58" fmla="*/ 2941320 w 6610350"/>
                  <a:gd name="connsiteY58" fmla="*/ 1794510 h 2636520"/>
                  <a:gd name="connsiteX59" fmla="*/ 2876550 w 6610350"/>
                  <a:gd name="connsiteY59" fmla="*/ 1794510 h 2636520"/>
                  <a:gd name="connsiteX60" fmla="*/ 2876550 w 6610350"/>
                  <a:gd name="connsiteY60" fmla="*/ 1775460 h 2636520"/>
                  <a:gd name="connsiteX61" fmla="*/ 2754630 w 6610350"/>
                  <a:gd name="connsiteY61" fmla="*/ 1775460 h 2636520"/>
                  <a:gd name="connsiteX62" fmla="*/ 2754630 w 6610350"/>
                  <a:gd name="connsiteY62" fmla="*/ 1756410 h 2636520"/>
                  <a:gd name="connsiteX63" fmla="*/ 2708910 w 6610350"/>
                  <a:gd name="connsiteY63" fmla="*/ 1756410 h 2636520"/>
                  <a:gd name="connsiteX64" fmla="*/ 2708910 w 6610350"/>
                  <a:gd name="connsiteY64" fmla="*/ 1744980 h 2636520"/>
                  <a:gd name="connsiteX65" fmla="*/ 2644140 w 6610350"/>
                  <a:gd name="connsiteY65" fmla="*/ 1744980 h 2636520"/>
                  <a:gd name="connsiteX66" fmla="*/ 2644140 w 6610350"/>
                  <a:gd name="connsiteY66" fmla="*/ 1725930 h 2636520"/>
                  <a:gd name="connsiteX67" fmla="*/ 2556510 w 6610350"/>
                  <a:gd name="connsiteY67" fmla="*/ 1725930 h 2636520"/>
                  <a:gd name="connsiteX68" fmla="*/ 2556510 w 6610350"/>
                  <a:gd name="connsiteY68" fmla="*/ 1710690 h 2636520"/>
                  <a:gd name="connsiteX69" fmla="*/ 2472690 w 6610350"/>
                  <a:gd name="connsiteY69" fmla="*/ 1710690 h 2636520"/>
                  <a:gd name="connsiteX70" fmla="*/ 2472690 w 6610350"/>
                  <a:gd name="connsiteY70" fmla="*/ 1684020 h 2636520"/>
                  <a:gd name="connsiteX71" fmla="*/ 2381250 w 6610350"/>
                  <a:gd name="connsiteY71" fmla="*/ 1684020 h 2636520"/>
                  <a:gd name="connsiteX72" fmla="*/ 2381250 w 6610350"/>
                  <a:gd name="connsiteY72" fmla="*/ 1657350 h 2636520"/>
                  <a:gd name="connsiteX73" fmla="*/ 2346960 w 6610350"/>
                  <a:gd name="connsiteY73" fmla="*/ 1657350 h 2636520"/>
                  <a:gd name="connsiteX74" fmla="*/ 2346960 w 6610350"/>
                  <a:gd name="connsiteY74" fmla="*/ 1623060 h 2636520"/>
                  <a:gd name="connsiteX75" fmla="*/ 2255520 w 6610350"/>
                  <a:gd name="connsiteY75" fmla="*/ 1623060 h 2636520"/>
                  <a:gd name="connsiteX76" fmla="*/ 2255520 w 6610350"/>
                  <a:gd name="connsiteY76" fmla="*/ 1604010 h 2636520"/>
                  <a:gd name="connsiteX77" fmla="*/ 2183130 w 6610350"/>
                  <a:gd name="connsiteY77" fmla="*/ 1604010 h 2636520"/>
                  <a:gd name="connsiteX78" fmla="*/ 2183130 w 6610350"/>
                  <a:gd name="connsiteY78" fmla="*/ 1581150 h 2636520"/>
                  <a:gd name="connsiteX79" fmla="*/ 2145030 w 6610350"/>
                  <a:gd name="connsiteY79" fmla="*/ 1581150 h 2636520"/>
                  <a:gd name="connsiteX80" fmla="*/ 2145030 w 6610350"/>
                  <a:gd name="connsiteY80" fmla="*/ 1562100 h 2636520"/>
                  <a:gd name="connsiteX81" fmla="*/ 2076450 w 6610350"/>
                  <a:gd name="connsiteY81" fmla="*/ 1562100 h 2636520"/>
                  <a:gd name="connsiteX82" fmla="*/ 2076450 w 6610350"/>
                  <a:gd name="connsiteY82" fmla="*/ 1550670 h 2636520"/>
                  <a:gd name="connsiteX83" fmla="*/ 2023110 w 6610350"/>
                  <a:gd name="connsiteY83" fmla="*/ 1550670 h 2636520"/>
                  <a:gd name="connsiteX84" fmla="*/ 2023110 w 6610350"/>
                  <a:gd name="connsiteY84" fmla="*/ 1524000 h 2636520"/>
                  <a:gd name="connsiteX85" fmla="*/ 1969770 w 6610350"/>
                  <a:gd name="connsiteY85" fmla="*/ 1524000 h 2636520"/>
                  <a:gd name="connsiteX86" fmla="*/ 1969770 w 6610350"/>
                  <a:gd name="connsiteY86" fmla="*/ 1501140 h 2636520"/>
                  <a:gd name="connsiteX87" fmla="*/ 1912620 w 6610350"/>
                  <a:gd name="connsiteY87" fmla="*/ 1501140 h 2636520"/>
                  <a:gd name="connsiteX88" fmla="*/ 1912620 w 6610350"/>
                  <a:gd name="connsiteY88" fmla="*/ 1463040 h 2636520"/>
                  <a:gd name="connsiteX89" fmla="*/ 1878330 w 6610350"/>
                  <a:gd name="connsiteY89" fmla="*/ 1463040 h 2636520"/>
                  <a:gd name="connsiteX90" fmla="*/ 1878330 w 6610350"/>
                  <a:gd name="connsiteY90" fmla="*/ 1440180 h 2636520"/>
                  <a:gd name="connsiteX91" fmla="*/ 1840230 w 6610350"/>
                  <a:gd name="connsiteY91" fmla="*/ 1440180 h 2636520"/>
                  <a:gd name="connsiteX92" fmla="*/ 1840230 w 6610350"/>
                  <a:gd name="connsiteY92" fmla="*/ 1413510 h 2636520"/>
                  <a:gd name="connsiteX93" fmla="*/ 1725930 w 6610350"/>
                  <a:gd name="connsiteY93" fmla="*/ 1413510 h 2636520"/>
                  <a:gd name="connsiteX94" fmla="*/ 1725930 w 6610350"/>
                  <a:gd name="connsiteY94" fmla="*/ 1383030 h 2636520"/>
                  <a:gd name="connsiteX95" fmla="*/ 1684020 w 6610350"/>
                  <a:gd name="connsiteY95" fmla="*/ 1383030 h 2636520"/>
                  <a:gd name="connsiteX96" fmla="*/ 1684020 w 6610350"/>
                  <a:gd name="connsiteY96" fmla="*/ 1352550 h 2636520"/>
                  <a:gd name="connsiteX97" fmla="*/ 1657350 w 6610350"/>
                  <a:gd name="connsiteY97" fmla="*/ 1352550 h 2636520"/>
                  <a:gd name="connsiteX98" fmla="*/ 1657350 w 6610350"/>
                  <a:gd name="connsiteY98" fmla="*/ 1325880 h 2636520"/>
                  <a:gd name="connsiteX99" fmla="*/ 1607820 w 6610350"/>
                  <a:gd name="connsiteY99" fmla="*/ 1325880 h 2636520"/>
                  <a:gd name="connsiteX100" fmla="*/ 1607820 w 6610350"/>
                  <a:gd name="connsiteY100" fmla="*/ 1306830 h 2636520"/>
                  <a:gd name="connsiteX101" fmla="*/ 1565910 w 6610350"/>
                  <a:gd name="connsiteY101" fmla="*/ 1306830 h 2636520"/>
                  <a:gd name="connsiteX102" fmla="*/ 1565910 w 6610350"/>
                  <a:gd name="connsiteY102" fmla="*/ 1280160 h 2636520"/>
                  <a:gd name="connsiteX103" fmla="*/ 1516380 w 6610350"/>
                  <a:gd name="connsiteY103" fmla="*/ 1280160 h 2636520"/>
                  <a:gd name="connsiteX104" fmla="*/ 1516380 w 6610350"/>
                  <a:gd name="connsiteY104" fmla="*/ 1280160 h 2636520"/>
                  <a:gd name="connsiteX105" fmla="*/ 1516380 w 6610350"/>
                  <a:gd name="connsiteY105" fmla="*/ 1280160 h 2636520"/>
                  <a:gd name="connsiteX106" fmla="*/ 1516380 w 6610350"/>
                  <a:gd name="connsiteY106" fmla="*/ 1245870 h 2636520"/>
                  <a:gd name="connsiteX107" fmla="*/ 1436370 w 6610350"/>
                  <a:gd name="connsiteY107" fmla="*/ 1245870 h 2636520"/>
                  <a:gd name="connsiteX108" fmla="*/ 1436370 w 6610350"/>
                  <a:gd name="connsiteY108" fmla="*/ 1211580 h 2636520"/>
                  <a:gd name="connsiteX109" fmla="*/ 1436370 w 6610350"/>
                  <a:gd name="connsiteY109" fmla="*/ 1211580 h 2636520"/>
                  <a:gd name="connsiteX110" fmla="*/ 1398270 w 6610350"/>
                  <a:gd name="connsiteY110" fmla="*/ 1211580 h 2636520"/>
                  <a:gd name="connsiteX111" fmla="*/ 1398270 w 6610350"/>
                  <a:gd name="connsiteY111" fmla="*/ 1211580 h 2636520"/>
                  <a:gd name="connsiteX112" fmla="*/ 1398270 w 6610350"/>
                  <a:gd name="connsiteY112" fmla="*/ 1184910 h 2636520"/>
                  <a:gd name="connsiteX113" fmla="*/ 1367790 w 6610350"/>
                  <a:gd name="connsiteY113" fmla="*/ 1184910 h 2636520"/>
                  <a:gd name="connsiteX114" fmla="*/ 1367790 w 6610350"/>
                  <a:gd name="connsiteY114" fmla="*/ 1150620 h 2636520"/>
                  <a:gd name="connsiteX115" fmla="*/ 1367790 w 6610350"/>
                  <a:gd name="connsiteY115" fmla="*/ 1150620 h 2636520"/>
                  <a:gd name="connsiteX116" fmla="*/ 1325880 w 6610350"/>
                  <a:gd name="connsiteY116" fmla="*/ 1150620 h 2636520"/>
                  <a:gd name="connsiteX117" fmla="*/ 1325880 w 6610350"/>
                  <a:gd name="connsiteY117" fmla="*/ 1116330 h 2636520"/>
                  <a:gd name="connsiteX118" fmla="*/ 1272540 w 6610350"/>
                  <a:gd name="connsiteY118" fmla="*/ 1116330 h 2636520"/>
                  <a:gd name="connsiteX119" fmla="*/ 1272540 w 6610350"/>
                  <a:gd name="connsiteY119" fmla="*/ 1089660 h 2636520"/>
                  <a:gd name="connsiteX120" fmla="*/ 1226820 w 6610350"/>
                  <a:gd name="connsiteY120" fmla="*/ 1089660 h 2636520"/>
                  <a:gd name="connsiteX121" fmla="*/ 1226820 w 6610350"/>
                  <a:gd name="connsiteY121" fmla="*/ 1062990 h 2636520"/>
                  <a:gd name="connsiteX122" fmla="*/ 1192530 w 6610350"/>
                  <a:gd name="connsiteY122" fmla="*/ 1062990 h 2636520"/>
                  <a:gd name="connsiteX123" fmla="*/ 1192530 w 6610350"/>
                  <a:gd name="connsiteY123" fmla="*/ 1009650 h 2636520"/>
                  <a:gd name="connsiteX124" fmla="*/ 1116330 w 6610350"/>
                  <a:gd name="connsiteY124" fmla="*/ 1009650 h 2636520"/>
                  <a:gd name="connsiteX125" fmla="*/ 1116330 w 6610350"/>
                  <a:gd name="connsiteY125" fmla="*/ 982980 h 2636520"/>
                  <a:gd name="connsiteX126" fmla="*/ 1074420 w 6610350"/>
                  <a:gd name="connsiteY126" fmla="*/ 982980 h 2636520"/>
                  <a:gd name="connsiteX127" fmla="*/ 1074420 w 6610350"/>
                  <a:gd name="connsiteY127" fmla="*/ 941070 h 2636520"/>
                  <a:gd name="connsiteX128" fmla="*/ 1017270 w 6610350"/>
                  <a:gd name="connsiteY128" fmla="*/ 941070 h 2636520"/>
                  <a:gd name="connsiteX129" fmla="*/ 1017270 w 6610350"/>
                  <a:gd name="connsiteY129" fmla="*/ 910590 h 2636520"/>
                  <a:gd name="connsiteX130" fmla="*/ 952500 w 6610350"/>
                  <a:gd name="connsiteY130" fmla="*/ 910590 h 2636520"/>
                  <a:gd name="connsiteX131" fmla="*/ 952500 w 6610350"/>
                  <a:gd name="connsiteY131" fmla="*/ 880110 h 2636520"/>
                  <a:gd name="connsiteX132" fmla="*/ 899160 w 6610350"/>
                  <a:gd name="connsiteY132" fmla="*/ 880110 h 2636520"/>
                  <a:gd name="connsiteX133" fmla="*/ 899160 w 6610350"/>
                  <a:gd name="connsiteY133" fmla="*/ 842010 h 2636520"/>
                  <a:gd name="connsiteX134" fmla="*/ 853440 w 6610350"/>
                  <a:gd name="connsiteY134" fmla="*/ 842010 h 2636520"/>
                  <a:gd name="connsiteX135" fmla="*/ 853440 w 6610350"/>
                  <a:gd name="connsiteY135" fmla="*/ 842010 h 2636520"/>
                  <a:gd name="connsiteX136" fmla="*/ 853440 w 6610350"/>
                  <a:gd name="connsiteY136" fmla="*/ 807720 h 2636520"/>
                  <a:gd name="connsiteX137" fmla="*/ 788670 w 6610350"/>
                  <a:gd name="connsiteY137" fmla="*/ 807720 h 2636520"/>
                  <a:gd name="connsiteX138" fmla="*/ 788670 w 6610350"/>
                  <a:gd name="connsiteY138" fmla="*/ 781050 h 2636520"/>
                  <a:gd name="connsiteX139" fmla="*/ 735330 w 6610350"/>
                  <a:gd name="connsiteY139" fmla="*/ 781050 h 2636520"/>
                  <a:gd name="connsiteX140" fmla="*/ 735330 w 6610350"/>
                  <a:gd name="connsiteY140" fmla="*/ 739140 h 2636520"/>
                  <a:gd name="connsiteX141" fmla="*/ 685800 w 6610350"/>
                  <a:gd name="connsiteY141" fmla="*/ 739140 h 2636520"/>
                  <a:gd name="connsiteX142" fmla="*/ 685800 w 6610350"/>
                  <a:gd name="connsiteY142" fmla="*/ 704850 h 2636520"/>
                  <a:gd name="connsiteX143" fmla="*/ 647700 w 6610350"/>
                  <a:gd name="connsiteY143" fmla="*/ 704850 h 2636520"/>
                  <a:gd name="connsiteX144" fmla="*/ 647700 w 6610350"/>
                  <a:gd name="connsiteY144" fmla="*/ 685800 h 2636520"/>
                  <a:gd name="connsiteX145" fmla="*/ 560070 w 6610350"/>
                  <a:gd name="connsiteY145" fmla="*/ 685800 h 2636520"/>
                  <a:gd name="connsiteX146" fmla="*/ 560070 w 6610350"/>
                  <a:gd name="connsiteY146" fmla="*/ 662940 h 2636520"/>
                  <a:gd name="connsiteX147" fmla="*/ 529590 w 6610350"/>
                  <a:gd name="connsiteY147" fmla="*/ 662940 h 2636520"/>
                  <a:gd name="connsiteX148" fmla="*/ 529590 w 6610350"/>
                  <a:gd name="connsiteY148" fmla="*/ 662940 h 2636520"/>
                  <a:gd name="connsiteX149" fmla="*/ 529590 w 6610350"/>
                  <a:gd name="connsiteY149" fmla="*/ 613410 h 2636520"/>
                  <a:gd name="connsiteX150" fmla="*/ 495300 w 6610350"/>
                  <a:gd name="connsiteY150" fmla="*/ 613410 h 2636520"/>
                  <a:gd name="connsiteX151" fmla="*/ 495300 w 6610350"/>
                  <a:gd name="connsiteY151" fmla="*/ 567690 h 2636520"/>
                  <a:gd name="connsiteX152" fmla="*/ 434340 w 6610350"/>
                  <a:gd name="connsiteY152" fmla="*/ 567690 h 2636520"/>
                  <a:gd name="connsiteX153" fmla="*/ 434340 w 6610350"/>
                  <a:gd name="connsiteY153" fmla="*/ 525780 h 2636520"/>
                  <a:gd name="connsiteX154" fmla="*/ 407670 w 6610350"/>
                  <a:gd name="connsiteY154" fmla="*/ 525780 h 2636520"/>
                  <a:gd name="connsiteX155" fmla="*/ 407670 w 6610350"/>
                  <a:gd name="connsiteY155" fmla="*/ 472440 h 2636520"/>
                  <a:gd name="connsiteX156" fmla="*/ 384810 w 6610350"/>
                  <a:gd name="connsiteY156" fmla="*/ 472440 h 2636520"/>
                  <a:gd name="connsiteX157" fmla="*/ 384810 w 6610350"/>
                  <a:gd name="connsiteY157" fmla="*/ 415290 h 2636520"/>
                  <a:gd name="connsiteX158" fmla="*/ 361950 w 6610350"/>
                  <a:gd name="connsiteY158" fmla="*/ 415290 h 2636520"/>
                  <a:gd name="connsiteX159" fmla="*/ 361950 w 6610350"/>
                  <a:gd name="connsiteY159" fmla="*/ 365760 h 2636520"/>
                  <a:gd name="connsiteX160" fmla="*/ 331470 w 6610350"/>
                  <a:gd name="connsiteY160" fmla="*/ 365760 h 2636520"/>
                  <a:gd name="connsiteX161" fmla="*/ 331470 w 6610350"/>
                  <a:gd name="connsiteY161" fmla="*/ 327660 h 2636520"/>
                  <a:gd name="connsiteX162" fmla="*/ 312420 w 6610350"/>
                  <a:gd name="connsiteY162" fmla="*/ 327660 h 2636520"/>
                  <a:gd name="connsiteX163" fmla="*/ 312420 w 6610350"/>
                  <a:gd name="connsiteY163" fmla="*/ 285750 h 2636520"/>
                  <a:gd name="connsiteX164" fmla="*/ 289560 w 6610350"/>
                  <a:gd name="connsiteY164" fmla="*/ 285750 h 2636520"/>
                  <a:gd name="connsiteX165" fmla="*/ 289560 w 6610350"/>
                  <a:gd name="connsiteY165" fmla="*/ 251460 h 2636520"/>
                  <a:gd name="connsiteX166" fmla="*/ 243840 w 6610350"/>
                  <a:gd name="connsiteY166" fmla="*/ 251460 h 2636520"/>
                  <a:gd name="connsiteX167" fmla="*/ 243840 w 6610350"/>
                  <a:gd name="connsiteY167" fmla="*/ 205740 h 2636520"/>
                  <a:gd name="connsiteX168" fmla="*/ 220980 w 6610350"/>
                  <a:gd name="connsiteY168" fmla="*/ 205740 h 2636520"/>
                  <a:gd name="connsiteX169" fmla="*/ 220980 w 6610350"/>
                  <a:gd name="connsiteY169" fmla="*/ 156210 h 2636520"/>
                  <a:gd name="connsiteX170" fmla="*/ 175260 w 6610350"/>
                  <a:gd name="connsiteY170" fmla="*/ 156210 h 2636520"/>
                  <a:gd name="connsiteX171" fmla="*/ 175260 w 6610350"/>
                  <a:gd name="connsiteY171" fmla="*/ 118110 h 2636520"/>
                  <a:gd name="connsiteX172" fmla="*/ 156210 w 6610350"/>
                  <a:gd name="connsiteY172" fmla="*/ 118110 h 2636520"/>
                  <a:gd name="connsiteX173" fmla="*/ 156210 w 6610350"/>
                  <a:gd name="connsiteY173" fmla="*/ 83820 h 2636520"/>
                  <a:gd name="connsiteX174" fmla="*/ 125730 w 6610350"/>
                  <a:gd name="connsiteY174" fmla="*/ 83820 h 2636520"/>
                  <a:gd name="connsiteX175" fmla="*/ 125730 w 6610350"/>
                  <a:gd name="connsiteY175" fmla="*/ 83820 h 2636520"/>
                  <a:gd name="connsiteX176" fmla="*/ 87630 w 6610350"/>
                  <a:gd name="connsiteY176" fmla="*/ 83820 h 2636520"/>
                  <a:gd name="connsiteX177" fmla="*/ 87630 w 6610350"/>
                  <a:gd name="connsiteY177" fmla="*/ 30480 h 2636520"/>
                  <a:gd name="connsiteX178" fmla="*/ 30480 w 6610350"/>
                  <a:gd name="connsiteY178" fmla="*/ 30480 h 2636520"/>
                  <a:gd name="connsiteX179" fmla="*/ 30480 w 6610350"/>
                  <a:gd name="connsiteY179" fmla="*/ 0 h 2636520"/>
                  <a:gd name="connsiteX180" fmla="*/ 0 w 6610350"/>
                  <a:gd name="connsiteY180" fmla="*/ 0 h 2636520"/>
                  <a:gd name="connsiteX0" fmla="*/ 6610350 w 6610350"/>
                  <a:gd name="connsiteY0" fmla="*/ 2636520 h 2636520"/>
                  <a:gd name="connsiteX1" fmla="*/ 5558790 w 6610350"/>
                  <a:gd name="connsiteY1" fmla="*/ 2636520 h 2636520"/>
                  <a:gd name="connsiteX2" fmla="*/ 5558790 w 6610350"/>
                  <a:gd name="connsiteY2" fmla="*/ 2552700 h 2636520"/>
                  <a:gd name="connsiteX3" fmla="*/ 5535930 w 6610350"/>
                  <a:gd name="connsiteY3" fmla="*/ 2552700 h 2636520"/>
                  <a:gd name="connsiteX4" fmla="*/ 5535930 w 6610350"/>
                  <a:gd name="connsiteY4" fmla="*/ 2491740 h 2636520"/>
                  <a:gd name="connsiteX5" fmla="*/ 5208270 w 6610350"/>
                  <a:gd name="connsiteY5" fmla="*/ 2491740 h 2636520"/>
                  <a:gd name="connsiteX6" fmla="*/ 5208270 w 6610350"/>
                  <a:gd name="connsiteY6" fmla="*/ 2434590 h 2636520"/>
                  <a:gd name="connsiteX7" fmla="*/ 4907280 w 6610350"/>
                  <a:gd name="connsiteY7" fmla="*/ 2434590 h 2636520"/>
                  <a:gd name="connsiteX8" fmla="*/ 4907280 w 6610350"/>
                  <a:gd name="connsiteY8" fmla="*/ 2415540 h 2636520"/>
                  <a:gd name="connsiteX9" fmla="*/ 4876800 w 6610350"/>
                  <a:gd name="connsiteY9" fmla="*/ 2415540 h 2636520"/>
                  <a:gd name="connsiteX10" fmla="*/ 4876800 w 6610350"/>
                  <a:gd name="connsiteY10" fmla="*/ 2377440 h 2636520"/>
                  <a:gd name="connsiteX11" fmla="*/ 4785360 w 6610350"/>
                  <a:gd name="connsiteY11" fmla="*/ 2377440 h 2636520"/>
                  <a:gd name="connsiteX12" fmla="*/ 4785360 w 6610350"/>
                  <a:gd name="connsiteY12" fmla="*/ 2350770 h 2636520"/>
                  <a:gd name="connsiteX13" fmla="*/ 4621530 w 6610350"/>
                  <a:gd name="connsiteY13" fmla="*/ 2350770 h 2636520"/>
                  <a:gd name="connsiteX14" fmla="*/ 4621530 w 6610350"/>
                  <a:gd name="connsiteY14" fmla="*/ 2331720 h 2636520"/>
                  <a:gd name="connsiteX15" fmla="*/ 4623435 w 6610350"/>
                  <a:gd name="connsiteY15" fmla="*/ 2320290 h 2636520"/>
                  <a:gd name="connsiteX16" fmla="*/ 4594860 w 6610350"/>
                  <a:gd name="connsiteY16" fmla="*/ 2320290 h 2636520"/>
                  <a:gd name="connsiteX17" fmla="*/ 4594860 w 6610350"/>
                  <a:gd name="connsiteY17" fmla="*/ 2320290 h 2636520"/>
                  <a:gd name="connsiteX18" fmla="*/ 4594860 w 6610350"/>
                  <a:gd name="connsiteY18" fmla="*/ 2320290 h 2636520"/>
                  <a:gd name="connsiteX19" fmla="*/ 4594860 w 6610350"/>
                  <a:gd name="connsiteY19" fmla="*/ 2293620 h 2636520"/>
                  <a:gd name="connsiteX20" fmla="*/ 4469130 w 6610350"/>
                  <a:gd name="connsiteY20" fmla="*/ 2293620 h 2636520"/>
                  <a:gd name="connsiteX21" fmla="*/ 4469130 w 6610350"/>
                  <a:gd name="connsiteY21" fmla="*/ 2251710 h 2636520"/>
                  <a:gd name="connsiteX22" fmla="*/ 4469130 w 6610350"/>
                  <a:gd name="connsiteY22" fmla="*/ 2251710 h 2636520"/>
                  <a:gd name="connsiteX23" fmla="*/ 4442460 w 6610350"/>
                  <a:gd name="connsiteY23" fmla="*/ 2225040 h 2636520"/>
                  <a:gd name="connsiteX24" fmla="*/ 4362450 w 6610350"/>
                  <a:gd name="connsiteY24" fmla="*/ 2225040 h 2636520"/>
                  <a:gd name="connsiteX25" fmla="*/ 4362450 w 6610350"/>
                  <a:gd name="connsiteY25" fmla="*/ 2164080 h 2636520"/>
                  <a:gd name="connsiteX26" fmla="*/ 4335780 w 6610350"/>
                  <a:gd name="connsiteY26" fmla="*/ 2164080 h 2636520"/>
                  <a:gd name="connsiteX27" fmla="*/ 4335780 w 6610350"/>
                  <a:gd name="connsiteY27" fmla="*/ 2141220 h 2636520"/>
                  <a:gd name="connsiteX28" fmla="*/ 4301490 w 6610350"/>
                  <a:gd name="connsiteY28" fmla="*/ 2141220 h 2636520"/>
                  <a:gd name="connsiteX29" fmla="*/ 4301490 w 6610350"/>
                  <a:gd name="connsiteY29" fmla="*/ 2084070 h 2636520"/>
                  <a:gd name="connsiteX30" fmla="*/ 4191000 w 6610350"/>
                  <a:gd name="connsiteY30" fmla="*/ 2084070 h 2636520"/>
                  <a:gd name="connsiteX31" fmla="*/ 4191000 w 6610350"/>
                  <a:gd name="connsiteY31" fmla="*/ 2061210 h 2636520"/>
                  <a:gd name="connsiteX32" fmla="*/ 4023360 w 6610350"/>
                  <a:gd name="connsiteY32" fmla="*/ 2061210 h 2636520"/>
                  <a:gd name="connsiteX33" fmla="*/ 4023360 w 6610350"/>
                  <a:gd name="connsiteY33" fmla="*/ 2042160 h 2636520"/>
                  <a:gd name="connsiteX34" fmla="*/ 3878580 w 6610350"/>
                  <a:gd name="connsiteY34" fmla="*/ 2042160 h 2636520"/>
                  <a:gd name="connsiteX35" fmla="*/ 3878580 w 6610350"/>
                  <a:gd name="connsiteY35" fmla="*/ 2004060 h 2636520"/>
                  <a:gd name="connsiteX36" fmla="*/ 3699510 w 6610350"/>
                  <a:gd name="connsiteY36" fmla="*/ 2004060 h 2636520"/>
                  <a:gd name="connsiteX37" fmla="*/ 3699510 w 6610350"/>
                  <a:gd name="connsiteY37" fmla="*/ 2004060 h 2636520"/>
                  <a:gd name="connsiteX38" fmla="*/ 3699510 w 6610350"/>
                  <a:gd name="connsiteY38" fmla="*/ 1985010 h 2636520"/>
                  <a:gd name="connsiteX39" fmla="*/ 3646170 w 6610350"/>
                  <a:gd name="connsiteY39" fmla="*/ 1985010 h 2636520"/>
                  <a:gd name="connsiteX40" fmla="*/ 3646170 w 6610350"/>
                  <a:gd name="connsiteY40" fmla="*/ 1954530 h 2636520"/>
                  <a:gd name="connsiteX41" fmla="*/ 3600450 w 6610350"/>
                  <a:gd name="connsiteY41" fmla="*/ 1954530 h 2636520"/>
                  <a:gd name="connsiteX42" fmla="*/ 3600450 w 6610350"/>
                  <a:gd name="connsiteY42" fmla="*/ 1935480 h 2636520"/>
                  <a:gd name="connsiteX43" fmla="*/ 3547110 w 6610350"/>
                  <a:gd name="connsiteY43" fmla="*/ 1935480 h 2636520"/>
                  <a:gd name="connsiteX44" fmla="*/ 3547110 w 6610350"/>
                  <a:gd name="connsiteY44" fmla="*/ 1920240 h 2636520"/>
                  <a:gd name="connsiteX45" fmla="*/ 3528060 w 6610350"/>
                  <a:gd name="connsiteY45" fmla="*/ 1920240 h 2636520"/>
                  <a:gd name="connsiteX46" fmla="*/ 3528060 w 6610350"/>
                  <a:gd name="connsiteY46" fmla="*/ 1901190 h 2636520"/>
                  <a:gd name="connsiteX47" fmla="*/ 3444240 w 6610350"/>
                  <a:gd name="connsiteY47" fmla="*/ 1901190 h 2636520"/>
                  <a:gd name="connsiteX48" fmla="*/ 3444240 w 6610350"/>
                  <a:gd name="connsiteY48" fmla="*/ 1885950 h 2636520"/>
                  <a:gd name="connsiteX49" fmla="*/ 3341370 w 6610350"/>
                  <a:gd name="connsiteY49" fmla="*/ 1885950 h 2636520"/>
                  <a:gd name="connsiteX50" fmla="*/ 3341370 w 6610350"/>
                  <a:gd name="connsiteY50" fmla="*/ 1863090 h 2636520"/>
                  <a:gd name="connsiteX51" fmla="*/ 3295650 w 6610350"/>
                  <a:gd name="connsiteY51" fmla="*/ 1863090 h 2636520"/>
                  <a:gd name="connsiteX52" fmla="*/ 3295650 w 6610350"/>
                  <a:gd name="connsiteY52" fmla="*/ 1847850 h 2636520"/>
                  <a:gd name="connsiteX53" fmla="*/ 3097530 w 6610350"/>
                  <a:gd name="connsiteY53" fmla="*/ 1847850 h 2636520"/>
                  <a:gd name="connsiteX54" fmla="*/ 3097530 w 6610350"/>
                  <a:gd name="connsiteY54" fmla="*/ 1824990 h 2636520"/>
                  <a:gd name="connsiteX55" fmla="*/ 3032760 w 6610350"/>
                  <a:gd name="connsiteY55" fmla="*/ 1824990 h 2636520"/>
                  <a:gd name="connsiteX56" fmla="*/ 3032760 w 6610350"/>
                  <a:gd name="connsiteY56" fmla="*/ 1809750 h 2636520"/>
                  <a:gd name="connsiteX57" fmla="*/ 2941320 w 6610350"/>
                  <a:gd name="connsiteY57" fmla="*/ 1809750 h 2636520"/>
                  <a:gd name="connsiteX58" fmla="*/ 2941320 w 6610350"/>
                  <a:gd name="connsiteY58" fmla="*/ 1794510 h 2636520"/>
                  <a:gd name="connsiteX59" fmla="*/ 2876550 w 6610350"/>
                  <a:gd name="connsiteY59" fmla="*/ 1794510 h 2636520"/>
                  <a:gd name="connsiteX60" fmla="*/ 2876550 w 6610350"/>
                  <a:gd name="connsiteY60" fmla="*/ 1775460 h 2636520"/>
                  <a:gd name="connsiteX61" fmla="*/ 2754630 w 6610350"/>
                  <a:gd name="connsiteY61" fmla="*/ 1775460 h 2636520"/>
                  <a:gd name="connsiteX62" fmla="*/ 2754630 w 6610350"/>
                  <a:gd name="connsiteY62" fmla="*/ 1756410 h 2636520"/>
                  <a:gd name="connsiteX63" fmla="*/ 2708910 w 6610350"/>
                  <a:gd name="connsiteY63" fmla="*/ 1756410 h 2636520"/>
                  <a:gd name="connsiteX64" fmla="*/ 2708910 w 6610350"/>
                  <a:gd name="connsiteY64" fmla="*/ 1744980 h 2636520"/>
                  <a:gd name="connsiteX65" fmla="*/ 2644140 w 6610350"/>
                  <a:gd name="connsiteY65" fmla="*/ 1744980 h 2636520"/>
                  <a:gd name="connsiteX66" fmla="*/ 2644140 w 6610350"/>
                  <a:gd name="connsiteY66" fmla="*/ 1725930 h 2636520"/>
                  <a:gd name="connsiteX67" fmla="*/ 2556510 w 6610350"/>
                  <a:gd name="connsiteY67" fmla="*/ 1725930 h 2636520"/>
                  <a:gd name="connsiteX68" fmla="*/ 2556510 w 6610350"/>
                  <a:gd name="connsiteY68" fmla="*/ 1710690 h 2636520"/>
                  <a:gd name="connsiteX69" fmla="*/ 2472690 w 6610350"/>
                  <a:gd name="connsiteY69" fmla="*/ 1710690 h 2636520"/>
                  <a:gd name="connsiteX70" fmla="*/ 2472690 w 6610350"/>
                  <a:gd name="connsiteY70" fmla="*/ 1684020 h 2636520"/>
                  <a:gd name="connsiteX71" fmla="*/ 2381250 w 6610350"/>
                  <a:gd name="connsiteY71" fmla="*/ 1684020 h 2636520"/>
                  <a:gd name="connsiteX72" fmla="*/ 2381250 w 6610350"/>
                  <a:gd name="connsiteY72" fmla="*/ 1657350 h 2636520"/>
                  <a:gd name="connsiteX73" fmla="*/ 2346960 w 6610350"/>
                  <a:gd name="connsiteY73" fmla="*/ 1657350 h 2636520"/>
                  <a:gd name="connsiteX74" fmla="*/ 2346960 w 6610350"/>
                  <a:gd name="connsiteY74" fmla="*/ 1623060 h 2636520"/>
                  <a:gd name="connsiteX75" fmla="*/ 2255520 w 6610350"/>
                  <a:gd name="connsiteY75" fmla="*/ 1623060 h 2636520"/>
                  <a:gd name="connsiteX76" fmla="*/ 2255520 w 6610350"/>
                  <a:gd name="connsiteY76" fmla="*/ 1604010 h 2636520"/>
                  <a:gd name="connsiteX77" fmla="*/ 2183130 w 6610350"/>
                  <a:gd name="connsiteY77" fmla="*/ 1604010 h 2636520"/>
                  <a:gd name="connsiteX78" fmla="*/ 2183130 w 6610350"/>
                  <a:gd name="connsiteY78" fmla="*/ 1581150 h 2636520"/>
                  <a:gd name="connsiteX79" fmla="*/ 2145030 w 6610350"/>
                  <a:gd name="connsiteY79" fmla="*/ 1581150 h 2636520"/>
                  <a:gd name="connsiteX80" fmla="*/ 2145030 w 6610350"/>
                  <a:gd name="connsiteY80" fmla="*/ 1562100 h 2636520"/>
                  <a:gd name="connsiteX81" fmla="*/ 2076450 w 6610350"/>
                  <a:gd name="connsiteY81" fmla="*/ 1562100 h 2636520"/>
                  <a:gd name="connsiteX82" fmla="*/ 2076450 w 6610350"/>
                  <a:gd name="connsiteY82" fmla="*/ 1550670 h 2636520"/>
                  <a:gd name="connsiteX83" fmla="*/ 2023110 w 6610350"/>
                  <a:gd name="connsiteY83" fmla="*/ 1550670 h 2636520"/>
                  <a:gd name="connsiteX84" fmla="*/ 2023110 w 6610350"/>
                  <a:gd name="connsiteY84" fmla="*/ 1524000 h 2636520"/>
                  <a:gd name="connsiteX85" fmla="*/ 1969770 w 6610350"/>
                  <a:gd name="connsiteY85" fmla="*/ 1524000 h 2636520"/>
                  <a:gd name="connsiteX86" fmla="*/ 1969770 w 6610350"/>
                  <a:gd name="connsiteY86" fmla="*/ 1501140 h 2636520"/>
                  <a:gd name="connsiteX87" fmla="*/ 1912620 w 6610350"/>
                  <a:gd name="connsiteY87" fmla="*/ 1501140 h 2636520"/>
                  <a:gd name="connsiteX88" fmla="*/ 1912620 w 6610350"/>
                  <a:gd name="connsiteY88" fmla="*/ 1463040 h 2636520"/>
                  <a:gd name="connsiteX89" fmla="*/ 1878330 w 6610350"/>
                  <a:gd name="connsiteY89" fmla="*/ 1463040 h 2636520"/>
                  <a:gd name="connsiteX90" fmla="*/ 1878330 w 6610350"/>
                  <a:gd name="connsiteY90" fmla="*/ 1440180 h 2636520"/>
                  <a:gd name="connsiteX91" fmla="*/ 1840230 w 6610350"/>
                  <a:gd name="connsiteY91" fmla="*/ 1440180 h 2636520"/>
                  <a:gd name="connsiteX92" fmla="*/ 1840230 w 6610350"/>
                  <a:gd name="connsiteY92" fmla="*/ 1413510 h 2636520"/>
                  <a:gd name="connsiteX93" fmla="*/ 1725930 w 6610350"/>
                  <a:gd name="connsiteY93" fmla="*/ 1413510 h 2636520"/>
                  <a:gd name="connsiteX94" fmla="*/ 1725930 w 6610350"/>
                  <a:gd name="connsiteY94" fmla="*/ 1383030 h 2636520"/>
                  <a:gd name="connsiteX95" fmla="*/ 1684020 w 6610350"/>
                  <a:gd name="connsiteY95" fmla="*/ 1383030 h 2636520"/>
                  <a:gd name="connsiteX96" fmla="*/ 1684020 w 6610350"/>
                  <a:gd name="connsiteY96" fmla="*/ 1352550 h 2636520"/>
                  <a:gd name="connsiteX97" fmla="*/ 1657350 w 6610350"/>
                  <a:gd name="connsiteY97" fmla="*/ 1352550 h 2636520"/>
                  <a:gd name="connsiteX98" fmla="*/ 1657350 w 6610350"/>
                  <a:gd name="connsiteY98" fmla="*/ 1325880 h 2636520"/>
                  <a:gd name="connsiteX99" fmla="*/ 1607820 w 6610350"/>
                  <a:gd name="connsiteY99" fmla="*/ 1325880 h 2636520"/>
                  <a:gd name="connsiteX100" fmla="*/ 1607820 w 6610350"/>
                  <a:gd name="connsiteY100" fmla="*/ 1306830 h 2636520"/>
                  <a:gd name="connsiteX101" fmla="*/ 1565910 w 6610350"/>
                  <a:gd name="connsiteY101" fmla="*/ 1306830 h 2636520"/>
                  <a:gd name="connsiteX102" fmla="*/ 1565910 w 6610350"/>
                  <a:gd name="connsiteY102" fmla="*/ 1280160 h 2636520"/>
                  <a:gd name="connsiteX103" fmla="*/ 1516380 w 6610350"/>
                  <a:gd name="connsiteY103" fmla="*/ 1280160 h 2636520"/>
                  <a:gd name="connsiteX104" fmla="*/ 1516380 w 6610350"/>
                  <a:gd name="connsiteY104" fmla="*/ 1280160 h 2636520"/>
                  <a:gd name="connsiteX105" fmla="*/ 1516380 w 6610350"/>
                  <a:gd name="connsiteY105" fmla="*/ 1280160 h 2636520"/>
                  <a:gd name="connsiteX106" fmla="*/ 1516380 w 6610350"/>
                  <a:gd name="connsiteY106" fmla="*/ 1245870 h 2636520"/>
                  <a:gd name="connsiteX107" fmla="*/ 1436370 w 6610350"/>
                  <a:gd name="connsiteY107" fmla="*/ 1245870 h 2636520"/>
                  <a:gd name="connsiteX108" fmla="*/ 1436370 w 6610350"/>
                  <a:gd name="connsiteY108" fmla="*/ 1211580 h 2636520"/>
                  <a:gd name="connsiteX109" fmla="*/ 1436370 w 6610350"/>
                  <a:gd name="connsiteY109" fmla="*/ 1211580 h 2636520"/>
                  <a:gd name="connsiteX110" fmla="*/ 1398270 w 6610350"/>
                  <a:gd name="connsiteY110" fmla="*/ 1211580 h 2636520"/>
                  <a:gd name="connsiteX111" fmla="*/ 1398270 w 6610350"/>
                  <a:gd name="connsiteY111" fmla="*/ 1211580 h 2636520"/>
                  <a:gd name="connsiteX112" fmla="*/ 1398270 w 6610350"/>
                  <a:gd name="connsiteY112" fmla="*/ 1184910 h 2636520"/>
                  <a:gd name="connsiteX113" fmla="*/ 1367790 w 6610350"/>
                  <a:gd name="connsiteY113" fmla="*/ 1184910 h 2636520"/>
                  <a:gd name="connsiteX114" fmla="*/ 1367790 w 6610350"/>
                  <a:gd name="connsiteY114" fmla="*/ 1150620 h 2636520"/>
                  <a:gd name="connsiteX115" fmla="*/ 1367790 w 6610350"/>
                  <a:gd name="connsiteY115" fmla="*/ 1150620 h 2636520"/>
                  <a:gd name="connsiteX116" fmla="*/ 1325880 w 6610350"/>
                  <a:gd name="connsiteY116" fmla="*/ 1150620 h 2636520"/>
                  <a:gd name="connsiteX117" fmla="*/ 1325880 w 6610350"/>
                  <a:gd name="connsiteY117" fmla="*/ 1116330 h 2636520"/>
                  <a:gd name="connsiteX118" fmla="*/ 1272540 w 6610350"/>
                  <a:gd name="connsiteY118" fmla="*/ 1116330 h 2636520"/>
                  <a:gd name="connsiteX119" fmla="*/ 1272540 w 6610350"/>
                  <a:gd name="connsiteY119" fmla="*/ 1089660 h 2636520"/>
                  <a:gd name="connsiteX120" fmla="*/ 1226820 w 6610350"/>
                  <a:gd name="connsiteY120" fmla="*/ 1089660 h 2636520"/>
                  <a:gd name="connsiteX121" fmla="*/ 1226820 w 6610350"/>
                  <a:gd name="connsiteY121" fmla="*/ 1062990 h 2636520"/>
                  <a:gd name="connsiteX122" fmla="*/ 1192530 w 6610350"/>
                  <a:gd name="connsiteY122" fmla="*/ 1062990 h 2636520"/>
                  <a:gd name="connsiteX123" fmla="*/ 1192530 w 6610350"/>
                  <a:gd name="connsiteY123" fmla="*/ 1009650 h 2636520"/>
                  <a:gd name="connsiteX124" fmla="*/ 1116330 w 6610350"/>
                  <a:gd name="connsiteY124" fmla="*/ 1009650 h 2636520"/>
                  <a:gd name="connsiteX125" fmla="*/ 1116330 w 6610350"/>
                  <a:gd name="connsiteY125" fmla="*/ 982980 h 2636520"/>
                  <a:gd name="connsiteX126" fmla="*/ 1074420 w 6610350"/>
                  <a:gd name="connsiteY126" fmla="*/ 982980 h 2636520"/>
                  <a:gd name="connsiteX127" fmla="*/ 1074420 w 6610350"/>
                  <a:gd name="connsiteY127" fmla="*/ 941070 h 2636520"/>
                  <a:gd name="connsiteX128" fmla="*/ 1017270 w 6610350"/>
                  <a:gd name="connsiteY128" fmla="*/ 941070 h 2636520"/>
                  <a:gd name="connsiteX129" fmla="*/ 1017270 w 6610350"/>
                  <a:gd name="connsiteY129" fmla="*/ 910590 h 2636520"/>
                  <a:gd name="connsiteX130" fmla="*/ 952500 w 6610350"/>
                  <a:gd name="connsiteY130" fmla="*/ 910590 h 2636520"/>
                  <a:gd name="connsiteX131" fmla="*/ 952500 w 6610350"/>
                  <a:gd name="connsiteY131" fmla="*/ 880110 h 2636520"/>
                  <a:gd name="connsiteX132" fmla="*/ 899160 w 6610350"/>
                  <a:gd name="connsiteY132" fmla="*/ 880110 h 2636520"/>
                  <a:gd name="connsiteX133" fmla="*/ 899160 w 6610350"/>
                  <a:gd name="connsiteY133" fmla="*/ 842010 h 2636520"/>
                  <a:gd name="connsiteX134" fmla="*/ 853440 w 6610350"/>
                  <a:gd name="connsiteY134" fmla="*/ 842010 h 2636520"/>
                  <a:gd name="connsiteX135" fmla="*/ 853440 w 6610350"/>
                  <a:gd name="connsiteY135" fmla="*/ 842010 h 2636520"/>
                  <a:gd name="connsiteX136" fmla="*/ 853440 w 6610350"/>
                  <a:gd name="connsiteY136" fmla="*/ 807720 h 2636520"/>
                  <a:gd name="connsiteX137" fmla="*/ 788670 w 6610350"/>
                  <a:gd name="connsiteY137" fmla="*/ 807720 h 2636520"/>
                  <a:gd name="connsiteX138" fmla="*/ 788670 w 6610350"/>
                  <a:gd name="connsiteY138" fmla="*/ 781050 h 2636520"/>
                  <a:gd name="connsiteX139" fmla="*/ 735330 w 6610350"/>
                  <a:gd name="connsiteY139" fmla="*/ 781050 h 2636520"/>
                  <a:gd name="connsiteX140" fmla="*/ 735330 w 6610350"/>
                  <a:gd name="connsiteY140" fmla="*/ 739140 h 2636520"/>
                  <a:gd name="connsiteX141" fmla="*/ 685800 w 6610350"/>
                  <a:gd name="connsiteY141" fmla="*/ 739140 h 2636520"/>
                  <a:gd name="connsiteX142" fmla="*/ 685800 w 6610350"/>
                  <a:gd name="connsiteY142" fmla="*/ 704850 h 2636520"/>
                  <a:gd name="connsiteX143" fmla="*/ 647700 w 6610350"/>
                  <a:gd name="connsiteY143" fmla="*/ 704850 h 2636520"/>
                  <a:gd name="connsiteX144" fmla="*/ 647700 w 6610350"/>
                  <a:gd name="connsiteY144" fmla="*/ 685800 h 2636520"/>
                  <a:gd name="connsiteX145" fmla="*/ 560070 w 6610350"/>
                  <a:gd name="connsiteY145" fmla="*/ 685800 h 2636520"/>
                  <a:gd name="connsiteX146" fmla="*/ 560070 w 6610350"/>
                  <a:gd name="connsiteY146" fmla="*/ 662940 h 2636520"/>
                  <a:gd name="connsiteX147" fmla="*/ 529590 w 6610350"/>
                  <a:gd name="connsiteY147" fmla="*/ 662940 h 2636520"/>
                  <a:gd name="connsiteX148" fmla="*/ 529590 w 6610350"/>
                  <a:gd name="connsiteY148" fmla="*/ 662940 h 2636520"/>
                  <a:gd name="connsiteX149" fmla="*/ 529590 w 6610350"/>
                  <a:gd name="connsiteY149" fmla="*/ 613410 h 2636520"/>
                  <a:gd name="connsiteX150" fmla="*/ 495300 w 6610350"/>
                  <a:gd name="connsiteY150" fmla="*/ 613410 h 2636520"/>
                  <a:gd name="connsiteX151" fmla="*/ 495300 w 6610350"/>
                  <a:gd name="connsiteY151" fmla="*/ 567690 h 2636520"/>
                  <a:gd name="connsiteX152" fmla="*/ 434340 w 6610350"/>
                  <a:gd name="connsiteY152" fmla="*/ 567690 h 2636520"/>
                  <a:gd name="connsiteX153" fmla="*/ 434340 w 6610350"/>
                  <a:gd name="connsiteY153" fmla="*/ 525780 h 2636520"/>
                  <a:gd name="connsiteX154" fmla="*/ 407670 w 6610350"/>
                  <a:gd name="connsiteY154" fmla="*/ 525780 h 2636520"/>
                  <a:gd name="connsiteX155" fmla="*/ 407670 w 6610350"/>
                  <a:gd name="connsiteY155" fmla="*/ 472440 h 2636520"/>
                  <a:gd name="connsiteX156" fmla="*/ 384810 w 6610350"/>
                  <a:gd name="connsiteY156" fmla="*/ 472440 h 2636520"/>
                  <a:gd name="connsiteX157" fmla="*/ 384810 w 6610350"/>
                  <a:gd name="connsiteY157" fmla="*/ 415290 h 2636520"/>
                  <a:gd name="connsiteX158" fmla="*/ 361950 w 6610350"/>
                  <a:gd name="connsiteY158" fmla="*/ 415290 h 2636520"/>
                  <a:gd name="connsiteX159" fmla="*/ 361950 w 6610350"/>
                  <a:gd name="connsiteY159" fmla="*/ 365760 h 2636520"/>
                  <a:gd name="connsiteX160" fmla="*/ 331470 w 6610350"/>
                  <a:gd name="connsiteY160" fmla="*/ 365760 h 2636520"/>
                  <a:gd name="connsiteX161" fmla="*/ 331470 w 6610350"/>
                  <a:gd name="connsiteY161" fmla="*/ 327660 h 2636520"/>
                  <a:gd name="connsiteX162" fmla="*/ 312420 w 6610350"/>
                  <a:gd name="connsiteY162" fmla="*/ 327660 h 2636520"/>
                  <a:gd name="connsiteX163" fmla="*/ 312420 w 6610350"/>
                  <a:gd name="connsiteY163" fmla="*/ 285750 h 2636520"/>
                  <a:gd name="connsiteX164" fmla="*/ 289560 w 6610350"/>
                  <a:gd name="connsiteY164" fmla="*/ 285750 h 2636520"/>
                  <a:gd name="connsiteX165" fmla="*/ 289560 w 6610350"/>
                  <a:gd name="connsiteY165" fmla="*/ 251460 h 2636520"/>
                  <a:gd name="connsiteX166" fmla="*/ 243840 w 6610350"/>
                  <a:gd name="connsiteY166" fmla="*/ 251460 h 2636520"/>
                  <a:gd name="connsiteX167" fmla="*/ 243840 w 6610350"/>
                  <a:gd name="connsiteY167" fmla="*/ 205740 h 2636520"/>
                  <a:gd name="connsiteX168" fmla="*/ 220980 w 6610350"/>
                  <a:gd name="connsiteY168" fmla="*/ 205740 h 2636520"/>
                  <a:gd name="connsiteX169" fmla="*/ 220980 w 6610350"/>
                  <a:gd name="connsiteY169" fmla="*/ 156210 h 2636520"/>
                  <a:gd name="connsiteX170" fmla="*/ 175260 w 6610350"/>
                  <a:gd name="connsiteY170" fmla="*/ 156210 h 2636520"/>
                  <a:gd name="connsiteX171" fmla="*/ 175260 w 6610350"/>
                  <a:gd name="connsiteY171" fmla="*/ 118110 h 2636520"/>
                  <a:gd name="connsiteX172" fmla="*/ 156210 w 6610350"/>
                  <a:gd name="connsiteY172" fmla="*/ 118110 h 2636520"/>
                  <a:gd name="connsiteX173" fmla="*/ 156210 w 6610350"/>
                  <a:gd name="connsiteY173" fmla="*/ 83820 h 2636520"/>
                  <a:gd name="connsiteX174" fmla="*/ 125730 w 6610350"/>
                  <a:gd name="connsiteY174" fmla="*/ 83820 h 2636520"/>
                  <a:gd name="connsiteX175" fmla="*/ 125730 w 6610350"/>
                  <a:gd name="connsiteY175" fmla="*/ 83820 h 2636520"/>
                  <a:gd name="connsiteX176" fmla="*/ 87630 w 6610350"/>
                  <a:gd name="connsiteY176" fmla="*/ 83820 h 2636520"/>
                  <a:gd name="connsiteX177" fmla="*/ 87630 w 6610350"/>
                  <a:gd name="connsiteY177" fmla="*/ 30480 h 2636520"/>
                  <a:gd name="connsiteX178" fmla="*/ 30480 w 6610350"/>
                  <a:gd name="connsiteY178" fmla="*/ 30480 h 2636520"/>
                  <a:gd name="connsiteX179" fmla="*/ 30480 w 6610350"/>
                  <a:gd name="connsiteY179" fmla="*/ 0 h 2636520"/>
                  <a:gd name="connsiteX180" fmla="*/ 0 w 6610350"/>
                  <a:gd name="connsiteY180" fmla="*/ 0 h 263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6610350" h="2636520">
                    <a:moveTo>
                      <a:pt x="6610350" y="2636520"/>
                    </a:moveTo>
                    <a:lnTo>
                      <a:pt x="5558790" y="2636520"/>
                    </a:lnTo>
                    <a:lnTo>
                      <a:pt x="5558790" y="2552700"/>
                    </a:lnTo>
                    <a:lnTo>
                      <a:pt x="5535930" y="2552700"/>
                    </a:lnTo>
                    <a:lnTo>
                      <a:pt x="5535930" y="2491740"/>
                    </a:lnTo>
                    <a:lnTo>
                      <a:pt x="5208270" y="2491740"/>
                    </a:lnTo>
                    <a:lnTo>
                      <a:pt x="5208270" y="2434590"/>
                    </a:lnTo>
                    <a:lnTo>
                      <a:pt x="4907280" y="2434590"/>
                    </a:lnTo>
                    <a:lnTo>
                      <a:pt x="4907280" y="2415540"/>
                    </a:lnTo>
                    <a:lnTo>
                      <a:pt x="4876800" y="2415540"/>
                    </a:lnTo>
                    <a:lnTo>
                      <a:pt x="4876800" y="2377440"/>
                    </a:lnTo>
                    <a:lnTo>
                      <a:pt x="4785360" y="2377440"/>
                    </a:lnTo>
                    <a:lnTo>
                      <a:pt x="4785360" y="2350770"/>
                    </a:lnTo>
                    <a:lnTo>
                      <a:pt x="4621530" y="2350770"/>
                    </a:lnTo>
                    <a:lnTo>
                      <a:pt x="4621530" y="2331720"/>
                    </a:lnTo>
                    <a:lnTo>
                      <a:pt x="4623435" y="2320290"/>
                    </a:lnTo>
                    <a:lnTo>
                      <a:pt x="4594860" y="2320290"/>
                    </a:lnTo>
                    <a:lnTo>
                      <a:pt x="4594860" y="2320290"/>
                    </a:lnTo>
                    <a:lnTo>
                      <a:pt x="4594860" y="2320290"/>
                    </a:lnTo>
                    <a:lnTo>
                      <a:pt x="4594860" y="2293620"/>
                    </a:lnTo>
                    <a:lnTo>
                      <a:pt x="4469130" y="2293620"/>
                    </a:lnTo>
                    <a:lnTo>
                      <a:pt x="4469130" y="2251710"/>
                    </a:lnTo>
                    <a:lnTo>
                      <a:pt x="4469130" y="2251710"/>
                    </a:lnTo>
                    <a:lnTo>
                      <a:pt x="4442460" y="2225040"/>
                    </a:lnTo>
                    <a:lnTo>
                      <a:pt x="4362450" y="2225040"/>
                    </a:lnTo>
                    <a:lnTo>
                      <a:pt x="4362450" y="2164080"/>
                    </a:lnTo>
                    <a:lnTo>
                      <a:pt x="4335780" y="2164080"/>
                    </a:lnTo>
                    <a:lnTo>
                      <a:pt x="4335780" y="2141220"/>
                    </a:lnTo>
                    <a:lnTo>
                      <a:pt x="4301490" y="2141220"/>
                    </a:lnTo>
                    <a:lnTo>
                      <a:pt x="4301490" y="2084070"/>
                    </a:lnTo>
                    <a:lnTo>
                      <a:pt x="4191000" y="2084070"/>
                    </a:lnTo>
                    <a:lnTo>
                      <a:pt x="4191000" y="2061210"/>
                    </a:lnTo>
                    <a:lnTo>
                      <a:pt x="4023360" y="2061210"/>
                    </a:lnTo>
                    <a:lnTo>
                      <a:pt x="4023360" y="2042160"/>
                    </a:lnTo>
                    <a:lnTo>
                      <a:pt x="3878580" y="2042160"/>
                    </a:lnTo>
                    <a:lnTo>
                      <a:pt x="3878580" y="2004060"/>
                    </a:lnTo>
                    <a:lnTo>
                      <a:pt x="3699510" y="2004060"/>
                    </a:lnTo>
                    <a:lnTo>
                      <a:pt x="3699510" y="2004060"/>
                    </a:lnTo>
                    <a:lnTo>
                      <a:pt x="3699510" y="1985010"/>
                    </a:lnTo>
                    <a:lnTo>
                      <a:pt x="3646170" y="1985010"/>
                    </a:lnTo>
                    <a:lnTo>
                      <a:pt x="3646170" y="1954530"/>
                    </a:lnTo>
                    <a:lnTo>
                      <a:pt x="3600450" y="1954530"/>
                    </a:lnTo>
                    <a:lnTo>
                      <a:pt x="3600450" y="1935480"/>
                    </a:lnTo>
                    <a:lnTo>
                      <a:pt x="3547110" y="1935480"/>
                    </a:lnTo>
                    <a:lnTo>
                      <a:pt x="3547110" y="1920240"/>
                    </a:lnTo>
                    <a:lnTo>
                      <a:pt x="3528060" y="1920240"/>
                    </a:lnTo>
                    <a:lnTo>
                      <a:pt x="3528060" y="1901190"/>
                    </a:lnTo>
                    <a:lnTo>
                      <a:pt x="3444240" y="1901190"/>
                    </a:lnTo>
                    <a:lnTo>
                      <a:pt x="3444240" y="1885950"/>
                    </a:lnTo>
                    <a:lnTo>
                      <a:pt x="3341370" y="1885950"/>
                    </a:lnTo>
                    <a:lnTo>
                      <a:pt x="3341370" y="1863090"/>
                    </a:lnTo>
                    <a:lnTo>
                      <a:pt x="3295650" y="1863090"/>
                    </a:lnTo>
                    <a:lnTo>
                      <a:pt x="3295650" y="1847850"/>
                    </a:lnTo>
                    <a:lnTo>
                      <a:pt x="3097530" y="1847850"/>
                    </a:lnTo>
                    <a:lnTo>
                      <a:pt x="3097530" y="1824990"/>
                    </a:lnTo>
                    <a:lnTo>
                      <a:pt x="3032760" y="1824990"/>
                    </a:lnTo>
                    <a:lnTo>
                      <a:pt x="3032760" y="1809750"/>
                    </a:lnTo>
                    <a:lnTo>
                      <a:pt x="2941320" y="1809750"/>
                    </a:lnTo>
                    <a:lnTo>
                      <a:pt x="2941320" y="1794510"/>
                    </a:lnTo>
                    <a:lnTo>
                      <a:pt x="2876550" y="1794510"/>
                    </a:lnTo>
                    <a:lnTo>
                      <a:pt x="2876550" y="1775460"/>
                    </a:lnTo>
                    <a:lnTo>
                      <a:pt x="2754630" y="1775460"/>
                    </a:lnTo>
                    <a:lnTo>
                      <a:pt x="2754630" y="1756410"/>
                    </a:lnTo>
                    <a:lnTo>
                      <a:pt x="2708910" y="1756410"/>
                    </a:lnTo>
                    <a:lnTo>
                      <a:pt x="2708910" y="1744980"/>
                    </a:lnTo>
                    <a:lnTo>
                      <a:pt x="2644140" y="1744980"/>
                    </a:lnTo>
                    <a:lnTo>
                      <a:pt x="2644140" y="1725930"/>
                    </a:lnTo>
                    <a:lnTo>
                      <a:pt x="2556510" y="1725930"/>
                    </a:lnTo>
                    <a:lnTo>
                      <a:pt x="2556510" y="1710690"/>
                    </a:lnTo>
                    <a:lnTo>
                      <a:pt x="2472690" y="1710690"/>
                    </a:lnTo>
                    <a:lnTo>
                      <a:pt x="2472690" y="1684020"/>
                    </a:lnTo>
                    <a:lnTo>
                      <a:pt x="2381250" y="1684020"/>
                    </a:lnTo>
                    <a:lnTo>
                      <a:pt x="2381250" y="1657350"/>
                    </a:lnTo>
                    <a:lnTo>
                      <a:pt x="2346960" y="1657350"/>
                    </a:lnTo>
                    <a:lnTo>
                      <a:pt x="2346960" y="1623060"/>
                    </a:lnTo>
                    <a:lnTo>
                      <a:pt x="2255520" y="1623060"/>
                    </a:lnTo>
                    <a:lnTo>
                      <a:pt x="2255520" y="1604010"/>
                    </a:lnTo>
                    <a:lnTo>
                      <a:pt x="2183130" y="1604010"/>
                    </a:lnTo>
                    <a:lnTo>
                      <a:pt x="2183130" y="1581150"/>
                    </a:lnTo>
                    <a:lnTo>
                      <a:pt x="2145030" y="1581150"/>
                    </a:lnTo>
                    <a:lnTo>
                      <a:pt x="2145030" y="1562100"/>
                    </a:lnTo>
                    <a:lnTo>
                      <a:pt x="2076450" y="1562100"/>
                    </a:lnTo>
                    <a:lnTo>
                      <a:pt x="2076450" y="1550670"/>
                    </a:lnTo>
                    <a:lnTo>
                      <a:pt x="2023110" y="1550670"/>
                    </a:lnTo>
                    <a:lnTo>
                      <a:pt x="2023110" y="1524000"/>
                    </a:lnTo>
                    <a:lnTo>
                      <a:pt x="1969770" y="1524000"/>
                    </a:lnTo>
                    <a:lnTo>
                      <a:pt x="1969770" y="1501140"/>
                    </a:lnTo>
                    <a:lnTo>
                      <a:pt x="1912620" y="1501140"/>
                    </a:lnTo>
                    <a:lnTo>
                      <a:pt x="1912620" y="1463040"/>
                    </a:lnTo>
                    <a:lnTo>
                      <a:pt x="1878330" y="1463040"/>
                    </a:lnTo>
                    <a:lnTo>
                      <a:pt x="1878330" y="1440180"/>
                    </a:lnTo>
                    <a:lnTo>
                      <a:pt x="1840230" y="1440180"/>
                    </a:lnTo>
                    <a:lnTo>
                      <a:pt x="1840230" y="1413510"/>
                    </a:lnTo>
                    <a:lnTo>
                      <a:pt x="1725930" y="1413510"/>
                    </a:lnTo>
                    <a:lnTo>
                      <a:pt x="1725930" y="1383030"/>
                    </a:lnTo>
                    <a:lnTo>
                      <a:pt x="1684020" y="1383030"/>
                    </a:lnTo>
                    <a:lnTo>
                      <a:pt x="1684020" y="1352550"/>
                    </a:lnTo>
                    <a:lnTo>
                      <a:pt x="1657350" y="1352550"/>
                    </a:lnTo>
                    <a:lnTo>
                      <a:pt x="1657350" y="1325880"/>
                    </a:lnTo>
                    <a:lnTo>
                      <a:pt x="1607820" y="1325880"/>
                    </a:lnTo>
                    <a:lnTo>
                      <a:pt x="1607820" y="1306830"/>
                    </a:lnTo>
                    <a:lnTo>
                      <a:pt x="1565910" y="1306830"/>
                    </a:lnTo>
                    <a:lnTo>
                      <a:pt x="1565910" y="1280160"/>
                    </a:lnTo>
                    <a:lnTo>
                      <a:pt x="1516380" y="1280160"/>
                    </a:lnTo>
                    <a:lnTo>
                      <a:pt x="1516380" y="1280160"/>
                    </a:lnTo>
                    <a:lnTo>
                      <a:pt x="1516380" y="1280160"/>
                    </a:lnTo>
                    <a:lnTo>
                      <a:pt x="1516380" y="1245870"/>
                    </a:lnTo>
                    <a:lnTo>
                      <a:pt x="1436370" y="1245870"/>
                    </a:lnTo>
                    <a:lnTo>
                      <a:pt x="1436370" y="1211580"/>
                    </a:lnTo>
                    <a:lnTo>
                      <a:pt x="1436370" y="1211580"/>
                    </a:lnTo>
                    <a:lnTo>
                      <a:pt x="1398270" y="1211580"/>
                    </a:lnTo>
                    <a:lnTo>
                      <a:pt x="1398270" y="1211580"/>
                    </a:lnTo>
                    <a:lnTo>
                      <a:pt x="1398270" y="1184910"/>
                    </a:lnTo>
                    <a:lnTo>
                      <a:pt x="1367790" y="1184910"/>
                    </a:lnTo>
                    <a:lnTo>
                      <a:pt x="1367790" y="1150620"/>
                    </a:lnTo>
                    <a:lnTo>
                      <a:pt x="1367790" y="1150620"/>
                    </a:lnTo>
                    <a:lnTo>
                      <a:pt x="1325880" y="1150620"/>
                    </a:lnTo>
                    <a:lnTo>
                      <a:pt x="1325880" y="1116330"/>
                    </a:lnTo>
                    <a:lnTo>
                      <a:pt x="1272540" y="1116330"/>
                    </a:lnTo>
                    <a:lnTo>
                      <a:pt x="1272540" y="1089660"/>
                    </a:lnTo>
                    <a:lnTo>
                      <a:pt x="1226820" y="1089660"/>
                    </a:lnTo>
                    <a:lnTo>
                      <a:pt x="1226820" y="1062990"/>
                    </a:lnTo>
                    <a:lnTo>
                      <a:pt x="1192530" y="1062990"/>
                    </a:lnTo>
                    <a:lnTo>
                      <a:pt x="1192530" y="1009650"/>
                    </a:lnTo>
                    <a:lnTo>
                      <a:pt x="1116330" y="1009650"/>
                    </a:lnTo>
                    <a:lnTo>
                      <a:pt x="1116330" y="982980"/>
                    </a:lnTo>
                    <a:lnTo>
                      <a:pt x="1074420" y="982980"/>
                    </a:lnTo>
                    <a:lnTo>
                      <a:pt x="1074420" y="941070"/>
                    </a:lnTo>
                    <a:lnTo>
                      <a:pt x="1017270" y="941070"/>
                    </a:lnTo>
                    <a:lnTo>
                      <a:pt x="1017270" y="910590"/>
                    </a:lnTo>
                    <a:lnTo>
                      <a:pt x="952500" y="910590"/>
                    </a:lnTo>
                    <a:lnTo>
                      <a:pt x="952500" y="880110"/>
                    </a:lnTo>
                    <a:lnTo>
                      <a:pt x="899160" y="880110"/>
                    </a:lnTo>
                    <a:lnTo>
                      <a:pt x="899160" y="842010"/>
                    </a:lnTo>
                    <a:lnTo>
                      <a:pt x="853440" y="842010"/>
                    </a:lnTo>
                    <a:lnTo>
                      <a:pt x="853440" y="842010"/>
                    </a:lnTo>
                    <a:lnTo>
                      <a:pt x="853440" y="807720"/>
                    </a:lnTo>
                    <a:lnTo>
                      <a:pt x="788670" y="807720"/>
                    </a:lnTo>
                    <a:lnTo>
                      <a:pt x="788670" y="781050"/>
                    </a:lnTo>
                    <a:lnTo>
                      <a:pt x="735330" y="781050"/>
                    </a:lnTo>
                    <a:lnTo>
                      <a:pt x="735330" y="739140"/>
                    </a:lnTo>
                    <a:lnTo>
                      <a:pt x="685800" y="739140"/>
                    </a:lnTo>
                    <a:lnTo>
                      <a:pt x="685800" y="704850"/>
                    </a:lnTo>
                    <a:lnTo>
                      <a:pt x="647700" y="704850"/>
                    </a:lnTo>
                    <a:lnTo>
                      <a:pt x="647700" y="685800"/>
                    </a:lnTo>
                    <a:lnTo>
                      <a:pt x="560070" y="685800"/>
                    </a:lnTo>
                    <a:lnTo>
                      <a:pt x="560070" y="662940"/>
                    </a:lnTo>
                    <a:lnTo>
                      <a:pt x="529590" y="662940"/>
                    </a:lnTo>
                    <a:lnTo>
                      <a:pt x="529590" y="662940"/>
                    </a:lnTo>
                    <a:lnTo>
                      <a:pt x="529590" y="613410"/>
                    </a:lnTo>
                    <a:lnTo>
                      <a:pt x="495300" y="613410"/>
                    </a:lnTo>
                    <a:lnTo>
                      <a:pt x="495300" y="567690"/>
                    </a:lnTo>
                    <a:lnTo>
                      <a:pt x="434340" y="567690"/>
                    </a:lnTo>
                    <a:lnTo>
                      <a:pt x="434340" y="525780"/>
                    </a:lnTo>
                    <a:lnTo>
                      <a:pt x="407670" y="525780"/>
                    </a:lnTo>
                    <a:lnTo>
                      <a:pt x="407670" y="472440"/>
                    </a:lnTo>
                    <a:lnTo>
                      <a:pt x="384810" y="472440"/>
                    </a:lnTo>
                    <a:lnTo>
                      <a:pt x="384810" y="415290"/>
                    </a:lnTo>
                    <a:lnTo>
                      <a:pt x="361950" y="415290"/>
                    </a:lnTo>
                    <a:lnTo>
                      <a:pt x="361950" y="365760"/>
                    </a:lnTo>
                    <a:lnTo>
                      <a:pt x="331470" y="365760"/>
                    </a:lnTo>
                    <a:lnTo>
                      <a:pt x="331470" y="327660"/>
                    </a:lnTo>
                    <a:lnTo>
                      <a:pt x="312420" y="327660"/>
                    </a:lnTo>
                    <a:lnTo>
                      <a:pt x="312420" y="285750"/>
                    </a:lnTo>
                    <a:lnTo>
                      <a:pt x="289560" y="285750"/>
                    </a:lnTo>
                    <a:lnTo>
                      <a:pt x="289560" y="251460"/>
                    </a:lnTo>
                    <a:lnTo>
                      <a:pt x="243840" y="251460"/>
                    </a:lnTo>
                    <a:lnTo>
                      <a:pt x="243840" y="205740"/>
                    </a:lnTo>
                    <a:lnTo>
                      <a:pt x="220980" y="205740"/>
                    </a:lnTo>
                    <a:lnTo>
                      <a:pt x="220980" y="156210"/>
                    </a:lnTo>
                    <a:lnTo>
                      <a:pt x="175260" y="156210"/>
                    </a:lnTo>
                    <a:lnTo>
                      <a:pt x="175260" y="118110"/>
                    </a:lnTo>
                    <a:lnTo>
                      <a:pt x="156210" y="118110"/>
                    </a:lnTo>
                    <a:lnTo>
                      <a:pt x="156210" y="83820"/>
                    </a:lnTo>
                    <a:lnTo>
                      <a:pt x="125730" y="83820"/>
                    </a:lnTo>
                    <a:lnTo>
                      <a:pt x="125730" y="83820"/>
                    </a:lnTo>
                    <a:lnTo>
                      <a:pt x="87630" y="83820"/>
                    </a:lnTo>
                    <a:lnTo>
                      <a:pt x="87630" y="30480"/>
                    </a:lnTo>
                    <a:lnTo>
                      <a:pt x="30480" y="30480"/>
                    </a:lnTo>
                    <a:lnTo>
                      <a:pt x="30480" y="0"/>
                    </a:lnTo>
                    <a:lnTo>
                      <a:pt x="0" y="0"/>
                    </a:lnTo>
                  </a:path>
                </a:pathLst>
              </a:custGeom>
              <a:noFill/>
              <a:ln w="28575">
                <a:solidFill>
                  <a:schemeClr val="accent1"/>
                </a:solidFill>
                <a:miter lim="800000"/>
                <a:headEnd/>
                <a:tailEnd/>
              </a:ln>
              <a:extLst>
                <a:ext uri="{909E8E84-426E-40DD-AFC4-6F175D3DCCD1}">
                  <a14:hiddenFill xmlns:a14="http://schemas.microsoft.com/office/drawing/2010/main">
                    <a:noFill/>
                  </a14:hiddenFill>
                </a:ext>
              </a:ex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grpSp>
        <p:cxnSp>
          <p:nvCxnSpPr>
            <p:cNvPr id="199" name="Straight Connector 198">
              <a:extLst>
                <a:ext uri="{FF2B5EF4-FFF2-40B4-BE49-F238E27FC236}">
                  <a16:creationId xmlns:a16="http://schemas.microsoft.com/office/drawing/2014/main" id="{4A67EBF6-D3F1-4826-9592-729C01D8D034}"/>
                </a:ext>
              </a:extLst>
            </p:cNvPr>
            <p:cNvCxnSpPr/>
            <p:nvPr/>
          </p:nvCxnSpPr>
          <p:spPr bwMode="auto">
            <a:xfrm>
              <a:off x="2483127" y="4090118"/>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16" name="Straight Connector 215">
              <a:extLst>
                <a:ext uri="{FF2B5EF4-FFF2-40B4-BE49-F238E27FC236}">
                  <a16:creationId xmlns:a16="http://schemas.microsoft.com/office/drawing/2014/main" id="{99C53414-0118-4F8B-AAB8-CA0FCE84CEBD}"/>
                </a:ext>
              </a:extLst>
            </p:cNvPr>
            <p:cNvCxnSpPr/>
            <p:nvPr/>
          </p:nvCxnSpPr>
          <p:spPr bwMode="auto">
            <a:xfrm>
              <a:off x="2951886" y="4266255"/>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19" name="Straight Connector 218">
              <a:extLst>
                <a:ext uri="{FF2B5EF4-FFF2-40B4-BE49-F238E27FC236}">
                  <a16:creationId xmlns:a16="http://schemas.microsoft.com/office/drawing/2014/main" id="{D6512C0C-6E5E-42C4-9E92-266861E47733}"/>
                </a:ext>
              </a:extLst>
            </p:cNvPr>
            <p:cNvCxnSpPr/>
            <p:nvPr/>
          </p:nvCxnSpPr>
          <p:spPr bwMode="auto">
            <a:xfrm>
              <a:off x="3478254" y="4439787"/>
              <a:ext cx="0" cy="125019"/>
            </a:xfrm>
            <a:prstGeom prst="line">
              <a:avLst/>
            </a:prstGeom>
            <a:noFill/>
            <a:ln w="28575" cap="flat" cmpd="sng" algn="ctr">
              <a:solidFill>
                <a:schemeClr val="accent3"/>
              </a:solidFill>
              <a:prstDash val="solid"/>
              <a:round/>
              <a:headEnd type="none" w="med" len="med"/>
              <a:tailEnd type="none" w="med" len="med"/>
            </a:ln>
            <a:effectLst/>
          </p:spPr>
        </p:cxnSp>
        <p:cxnSp>
          <p:nvCxnSpPr>
            <p:cNvPr id="225" name="Straight Connector 224">
              <a:extLst>
                <a:ext uri="{FF2B5EF4-FFF2-40B4-BE49-F238E27FC236}">
                  <a16:creationId xmlns:a16="http://schemas.microsoft.com/office/drawing/2014/main" id="{88344519-7D79-456C-BC0B-6AFF711A34D8}"/>
                </a:ext>
              </a:extLst>
            </p:cNvPr>
            <p:cNvCxnSpPr/>
            <p:nvPr/>
          </p:nvCxnSpPr>
          <p:spPr bwMode="auto">
            <a:xfrm>
              <a:off x="4462497" y="450209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0F07031D-A9D5-47C8-9BE4-8177333779E4}"/>
                </a:ext>
              </a:extLst>
            </p:cNvPr>
            <p:cNvCxnSpPr/>
            <p:nvPr/>
          </p:nvCxnSpPr>
          <p:spPr bwMode="auto">
            <a:xfrm>
              <a:off x="4116373" y="4388125"/>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2B951152-B96F-4875-9C03-CDD47A9986F1}"/>
                </a:ext>
              </a:extLst>
            </p:cNvPr>
            <p:cNvCxnSpPr/>
            <p:nvPr/>
          </p:nvCxnSpPr>
          <p:spPr bwMode="auto">
            <a:xfrm>
              <a:off x="3679703" y="418949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B6DBF1B9-2672-4B5B-9ACD-20368571CE44}"/>
                </a:ext>
              </a:extLst>
            </p:cNvPr>
            <p:cNvCxnSpPr>
              <a:cxnSpLocks/>
            </p:cNvCxnSpPr>
            <p:nvPr/>
          </p:nvCxnSpPr>
          <p:spPr bwMode="auto">
            <a:xfrm>
              <a:off x="3459149" y="4135556"/>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2BC891BD-FE56-472D-B545-F4B5635F7C0A}"/>
                </a:ext>
              </a:extLst>
            </p:cNvPr>
            <p:cNvCxnSpPr/>
            <p:nvPr/>
          </p:nvCxnSpPr>
          <p:spPr bwMode="auto">
            <a:xfrm>
              <a:off x="2796402" y="3992100"/>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09FFA14C-3368-4499-B38C-40589C371BC5}"/>
                </a:ext>
              </a:extLst>
            </p:cNvPr>
            <p:cNvCxnSpPr/>
            <p:nvPr/>
          </p:nvCxnSpPr>
          <p:spPr bwMode="auto">
            <a:xfrm>
              <a:off x="2847174" y="3992100"/>
              <a:ext cx="0" cy="125019"/>
            </a:xfrm>
            <a:prstGeom prst="line">
              <a:avLst/>
            </a:prstGeom>
            <a:noFill/>
            <a:ln w="28575" cap="flat" cmpd="sng" algn="ctr">
              <a:solidFill>
                <a:schemeClr val="accent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8BBAF9DA-EFDE-4C33-A2C5-F22D72C5E1CE}"/>
                </a:ext>
              </a:extLst>
            </p:cNvPr>
            <p:cNvCxnSpPr/>
            <p:nvPr/>
          </p:nvCxnSpPr>
          <p:spPr bwMode="auto">
            <a:xfrm>
              <a:off x="2928815" y="3992680"/>
              <a:ext cx="0" cy="125019"/>
            </a:xfrm>
            <a:prstGeom prst="line">
              <a:avLst/>
            </a:prstGeom>
            <a:noFill/>
            <a:ln w="28575" cap="flat" cmpd="sng" algn="ctr">
              <a:solidFill>
                <a:schemeClr val="accent1"/>
              </a:solidFill>
              <a:prstDash val="solid"/>
              <a:round/>
              <a:headEnd type="none" w="med" len="med"/>
              <a:tailEnd type="none" w="med" len="med"/>
            </a:ln>
            <a:effectLst/>
          </p:spPr>
        </p:cxnSp>
        <p:sp>
          <p:nvSpPr>
            <p:cNvPr id="220" name="TextBox 219">
              <a:extLst>
                <a:ext uri="{FF2B5EF4-FFF2-40B4-BE49-F238E27FC236}">
                  <a16:creationId xmlns:a16="http://schemas.microsoft.com/office/drawing/2014/main" id="{9F31FDAE-8091-45CF-B540-B70093183CDF}"/>
                </a:ext>
              </a:extLst>
            </p:cNvPr>
            <p:cNvSpPr txBox="1"/>
            <p:nvPr/>
          </p:nvSpPr>
          <p:spPr bwMode="auto">
            <a:xfrm>
              <a:off x="-292525" y="4656005"/>
              <a:ext cx="3512870" cy="896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0.92</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0.77-1.11)</a:t>
              </a:r>
            </a:p>
          </p:txBody>
        </p:sp>
      </p:grpSp>
      <p:sp>
        <p:nvSpPr>
          <p:cNvPr id="13" name="Rectangle 12">
            <a:extLst>
              <a:ext uri="{FF2B5EF4-FFF2-40B4-BE49-F238E27FC236}">
                <a16:creationId xmlns:a16="http://schemas.microsoft.com/office/drawing/2014/main" id="{15E5B85B-A585-4A1E-84E0-AD95E404AA37}"/>
              </a:ext>
            </a:extLst>
          </p:cNvPr>
          <p:cNvSpPr/>
          <p:nvPr/>
        </p:nvSpPr>
        <p:spPr>
          <a:xfrm>
            <a:off x="621964" y="1713599"/>
            <a:ext cx="5157887"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With </a:t>
            </a:r>
            <a:r>
              <a:rPr kumimoji="0" lang="fr-FR"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PD-L1 TPS 1% to 49% (Exploratory Analysis)</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249" name="Straight Connector 248">
            <a:extLst>
              <a:ext uri="{FF2B5EF4-FFF2-40B4-BE49-F238E27FC236}">
                <a16:creationId xmlns:a16="http://schemas.microsoft.com/office/drawing/2014/main" id="{1C24F9D5-24E3-4E68-A5F1-E276AA04CC45}"/>
              </a:ext>
            </a:extLst>
          </p:cNvPr>
          <p:cNvCxnSpPr/>
          <p:nvPr/>
        </p:nvCxnSpPr>
        <p:spPr bwMode="auto">
          <a:xfrm>
            <a:off x="4580635" y="4690622"/>
            <a:ext cx="0" cy="81564"/>
          </a:xfrm>
          <a:prstGeom prst="line">
            <a:avLst/>
          </a:prstGeom>
          <a:noFill/>
          <a:ln w="28575" cap="flat" cmpd="sng" algn="ctr">
            <a:solidFill>
              <a:schemeClr val="accent1"/>
            </a:solidFill>
            <a:prstDash val="solid"/>
            <a:round/>
            <a:headEnd type="none" w="med" len="med"/>
            <a:tailEnd type="none" w="med" len="med"/>
          </a:ln>
          <a:effectLst/>
        </p:spPr>
      </p:cxnSp>
      <p:grpSp>
        <p:nvGrpSpPr>
          <p:cNvPr id="221" name="Group 7">
            <a:extLst>
              <a:ext uri="{FF2B5EF4-FFF2-40B4-BE49-F238E27FC236}">
                <a16:creationId xmlns:a16="http://schemas.microsoft.com/office/drawing/2014/main" id="{61950EFA-0103-4726-B0CF-9E644E9F2B0F}"/>
              </a:ext>
            </a:extLst>
          </p:cNvPr>
          <p:cNvGrpSpPr>
            <a:grpSpLocks/>
          </p:cNvGrpSpPr>
          <p:nvPr/>
        </p:nvGrpSpPr>
        <p:grpSpPr bwMode="auto">
          <a:xfrm>
            <a:off x="9389569" y="6216652"/>
            <a:ext cx="2488502" cy="447822"/>
            <a:chOff x="9527309" y="3551529"/>
            <a:chExt cx="2488502" cy="448324"/>
          </a:xfrm>
        </p:grpSpPr>
        <p:pic>
          <p:nvPicPr>
            <p:cNvPr id="226" name="Picture 9">
              <a:extLst>
                <a:ext uri="{FF2B5EF4-FFF2-40B4-BE49-F238E27FC236}">
                  <a16:creationId xmlns:a16="http://schemas.microsoft.com/office/drawing/2014/main" id="{A293B67D-F2D7-4886-902C-C6F40F600347}"/>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48" name="Rectangle 247">
              <a:extLst>
                <a:ext uri="{FF2B5EF4-FFF2-40B4-BE49-F238E27FC236}">
                  <a16:creationId xmlns:a16="http://schemas.microsoft.com/office/drawing/2014/main" id="{EAC763C9-0DA2-4A7E-85F1-B69D030B7EE0}"/>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237546253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1" name="Title 1">
            <a:extLst>
              <a:ext uri="{FF2B5EF4-FFF2-40B4-BE49-F238E27FC236}">
                <a16:creationId xmlns:a16="http://schemas.microsoft.com/office/drawing/2014/main" id="{DE0CB827-499D-43D0-B779-6FC0E652F25B}"/>
              </a:ext>
            </a:extLst>
          </p:cNvPr>
          <p:cNvSpPr>
            <a:spLocks noGrp="1"/>
          </p:cNvSpPr>
          <p:nvPr>
            <p:ph type="title"/>
          </p:nvPr>
        </p:nvSpPr>
        <p:spPr/>
        <p:txBody>
          <a:bodyPr/>
          <a:lstStyle/>
          <a:p>
            <a:r>
              <a:rPr lang="en-US" altLang="en-US" dirty="0">
                <a:ea typeface="MS PGothic" panose="020B0600070205080204" pitchFamily="34" charset="-128"/>
              </a:rPr>
              <a:t>What About Single-Agent Immune Checkpoint Inhibitor Therapy in </a:t>
            </a:r>
            <a:r>
              <a:rPr lang="en-US" altLang="en-US" i="1" dirty="0">
                <a:ea typeface="MS PGothic" panose="020B0600070205080204" pitchFamily="34" charset="-128"/>
              </a:rPr>
              <a:t>EGFR </a:t>
            </a:r>
            <a:r>
              <a:rPr lang="en-US" altLang="en-US" dirty="0">
                <a:ea typeface="MS PGothic" panose="020B0600070205080204" pitchFamily="34" charset="-128"/>
              </a:rPr>
              <a:t>Mutation–Positive NSCLC?</a:t>
            </a:r>
            <a:endParaRPr lang="en-US" altLang="en-US" dirty="0"/>
          </a:p>
        </p:txBody>
      </p:sp>
      <p:sp>
        <p:nvSpPr>
          <p:cNvPr id="89092" name="Content Placeholder 1">
            <a:extLst>
              <a:ext uri="{FF2B5EF4-FFF2-40B4-BE49-F238E27FC236}">
                <a16:creationId xmlns:a16="http://schemas.microsoft.com/office/drawing/2014/main" id="{1B364F2D-05BD-4E9C-A7F5-C1DB42C6AC2C}"/>
              </a:ext>
            </a:extLst>
          </p:cNvPr>
          <p:cNvSpPr>
            <a:spLocks noGrp="1"/>
          </p:cNvSpPr>
          <p:nvPr>
            <p:ph idx="1"/>
          </p:nvPr>
        </p:nvSpPr>
        <p:spPr>
          <a:xfrm>
            <a:off x="8280678" y="1513047"/>
            <a:ext cx="3201526" cy="4650686"/>
          </a:xfrm>
        </p:spPr>
        <p:txBody>
          <a:bodyPr/>
          <a:lstStyle/>
          <a:p>
            <a:pPr>
              <a:lnSpc>
                <a:spcPct val="100000"/>
              </a:lnSpc>
              <a:spcBef>
                <a:spcPct val="0"/>
              </a:spcBef>
              <a:spcAft>
                <a:spcPct val="0"/>
              </a:spcAft>
            </a:pPr>
            <a:r>
              <a:rPr lang="en-US" altLang="en-US" sz="2400" i="1" dirty="0"/>
              <a:t>EGFR</a:t>
            </a:r>
            <a:r>
              <a:rPr lang="en-US" altLang="en-US" sz="2400" dirty="0"/>
              <a:t> mutation </a:t>
            </a:r>
            <a:r>
              <a:rPr lang="en-US" altLang="en-US" sz="2400" b="1" dirty="0">
                <a:solidFill>
                  <a:schemeClr val="accent3"/>
                </a:solidFill>
              </a:rPr>
              <a:t>only</a:t>
            </a:r>
            <a:r>
              <a:rPr lang="en-US" altLang="en-US" sz="2400" dirty="0"/>
              <a:t> clinical variable associated with no benefit</a:t>
            </a:r>
          </a:p>
          <a:p>
            <a:pPr>
              <a:lnSpc>
                <a:spcPct val="100000"/>
              </a:lnSpc>
              <a:spcBef>
                <a:spcPct val="0"/>
              </a:spcBef>
              <a:spcAft>
                <a:spcPct val="0"/>
              </a:spcAft>
            </a:pPr>
            <a:endParaRPr lang="en-US" altLang="en-US" sz="2400" dirty="0"/>
          </a:p>
          <a:p>
            <a:pPr>
              <a:lnSpc>
                <a:spcPct val="100000"/>
              </a:lnSpc>
              <a:spcBef>
                <a:spcPct val="0"/>
              </a:spcBef>
              <a:spcAft>
                <a:spcPct val="0"/>
              </a:spcAft>
            </a:pPr>
            <a:r>
              <a:rPr lang="en-US" altLang="en-US" sz="2400" dirty="0"/>
              <a:t>Has led to expert recommendation </a:t>
            </a:r>
            <a:br>
              <a:rPr lang="en-US" altLang="en-US" sz="2400" dirty="0"/>
            </a:br>
            <a:r>
              <a:rPr lang="en-US" altLang="en-US" sz="2400" dirty="0"/>
              <a:t>to defer single agent immunotherapy to late salvage, if ever, in </a:t>
            </a:r>
            <a:r>
              <a:rPr lang="en-US" altLang="en-US" sz="2400" i="1" dirty="0"/>
              <a:t>EGFR </a:t>
            </a:r>
            <a:r>
              <a:rPr lang="en-US" altLang="en-US" sz="2400" dirty="0"/>
              <a:t>mutation–positive NSCLC</a:t>
            </a:r>
          </a:p>
        </p:txBody>
      </p:sp>
      <p:sp>
        <p:nvSpPr>
          <p:cNvPr id="89093" name="Text Box 11">
            <a:extLst>
              <a:ext uri="{FF2B5EF4-FFF2-40B4-BE49-F238E27FC236}">
                <a16:creationId xmlns:a16="http://schemas.microsoft.com/office/drawing/2014/main" id="{9CBCD336-D15B-4843-9CF2-9FCA6E0999A0}"/>
              </a:ext>
            </a:extLst>
          </p:cNvPr>
          <p:cNvSpPr txBox="1">
            <a:spLocks noChangeArrowheads="1"/>
          </p:cNvSpPr>
          <p:nvPr/>
        </p:nvSpPr>
        <p:spPr bwMode="auto">
          <a:xfrm>
            <a:off x="414339" y="6385740"/>
            <a:ext cx="8010525"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Lee. JAMA Oncol. 2018;4:210.</a:t>
            </a:r>
          </a:p>
        </p:txBody>
      </p:sp>
      <p:graphicFrame>
        <p:nvGraphicFramePr>
          <p:cNvPr id="12" name="Group 32">
            <a:extLst>
              <a:ext uri="{FF2B5EF4-FFF2-40B4-BE49-F238E27FC236}">
                <a16:creationId xmlns:a16="http://schemas.microsoft.com/office/drawing/2014/main" id="{6181B8D4-DF46-4A6D-9BBB-4CF1824CAD88}"/>
              </a:ext>
            </a:extLst>
          </p:cNvPr>
          <p:cNvGraphicFramePr>
            <a:graphicFrameLocks noGrp="1"/>
          </p:cNvGraphicFramePr>
          <p:nvPr/>
        </p:nvGraphicFramePr>
        <p:xfrm>
          <a:off x="462228" y="1625600"/>
          <a:ext cx="3901811" cy="4259264"/>
        </p:xfrm>
        <a:graphic>
          <a:graphicData uri="http://schemas.openxmlformats.org/drawingml/2006/table">
            <a:tbl>
              <a:tblPr/>
              <a:tblGrid>
                <a:gridCol w="2377440">
                  <a:extLst>
                    <a:ext uri="{9D8B030D-6E8A-4147-A177-3AD203B41FA5}">
                      <a16:colId xmlns:a16="http://schemas.microsoft.com/office/drawing/2014/main" val="20000"/>
                    </a:ext>
                  </a:extLst>
                </a:gridCol>
                <a:gridCol w="1524371">
                  <a:extLst>
                    <a:ext uri="{9D8B030D-6E8A-4147-A177-3AD203B41FA5}">
                      <a16:colId xmlns:a16="http://schemas.microsoft.com/office/drawing/2014/main" val="2957459522"/>
                    </a:ext>
                  </a:extLst>
                </a:gridCol>
              </a:tblGrid>
              <a:tr h="357224">
                <a:tc>
                  <a:txBody>
                    <a:bodyPr/>
                    <a:lstStyle/>
                    <a:p>
                      <a:pPr marL="0" marR="0" lvl="0" indent="0" algn="l" defTabSz="914400" rtl="0" eaLnBrk="1" fontAlgn="base" latinLnBrk="0" hangingPunct="1">
                        <a:lnSpc>
                          <a:spcPct val="100000"/>
                        </a:lnSpc>
                        <a:spcBef>
                          <a:spcPct val="35000"/>
                        </a:spcBef>
                        <a:spcAft>
                          <a:spcPct val="25000"/>
                        </a:spcAft>
                        <a:buClr>
                          <a:schemeClr val="accent2"/>
                        </a:buClr>
                        <a:buSzTx/>
                        <a:buFont typeface="Wingdings" pitchFamily="2" charset="2"/>
                        <a:buNone/>
                        <a:tabLst/>
                      </a:pPr>
                      <a:r>
                        <a:rPr kumimoji="0" lang="en-US" sz="1600" b="1" i="1" u="none" strike="noStrike" cap="none" normalizeH="0" baseline="0" dirty="0">
                          <a:ln>
                            <a:noFill/>
                          </a:ln>
                          <a:solidFill>
                            <a:schemeClr val="bg1"/>
                          </a:solidFill>
                          <a:effectLst/>
                          <a:latin typeface="Calibri" panose="020F0502020204030204" pitchFamily="34" charset="0"/>
                        </a:rPr>
                        <a:t>EGFR</a:t>
                      </a:r>
                      <a:r>
                        <a:rPr kumimoji="0" lang="en-US" sz="1600" b="1" i="0" u="none" strike="noStrike" cap="none" normalizeH="0" baseline="0" dirty="0">
                          <a:ln>
                            <a:noFill/>
                          </a:ln>
                          <a:solidFill>
                            <a:schemeClr val="bg1"/>
                          </a:solidFill>
                          <a:effectLst/>
                          <a:latin typeface="Calibri" panose="020F0502020204030204" pitchFamily="34" charset="0"/>
                        </a:rPr>
                        <a:t> Subgroup, Trial</a:t>
                      </a:r>
                    </a:p>
                  </a:txBody>
                  <a:tcPr marL="121921" marR="121921" marT="45739" marB="4573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bg1"/>
                          </a:solidFill>
                          <a:effectLst/>
                          <a:latin typeface="Calibri" panose="020F0502020204030204" pitchFamily="34" charset="0"/>
                        </a:rPr>
                        <a:t>HR (95% CI)</a:t>
                      </a:r>
                    </a:p>
                  </a:txBody>
                  <a:tcPr marL="121921" marR="121921" marT="45739" marB="4573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24744">
                <a:tc>
                  <a:txBody>
                    <a:bodyPr/>
                    <a:lstStyle/>
                    <a:p>
                      <a:pPr algn="l" fontAlgn="t"/>
                      <a:r>
                        <a:rPr lang="en-US" sz="1400" b="1" i="1" dirty="0">
                          <a:solidFill>
                            <a:schemeClr val="accent3"/>
                          </a:solidFill>
                          <a:effectLst/>
                          <a:latin typeface="Calibri" panose="020F0502020204030204" pitchFamily="34" charset="0"/>
                        </a:rPr>
                        <a:t>EGFR</a:t>
                      </a:r>
                      <a:r>
                        <a:rPr lang="en-US" sz="1400" b="1" dirty="0">
                          <a:solidFill>
                            <a:schemeClr val="accent3"/>
                          </a:solidFill>
                          <a:effectLst/>
                          <a:latin typeface="Calibri" panose="020F0502020204030204" pitchFamily="34" charset="0"/>
                        </a:rPr>
                        <a:t> wild type</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endParaRPr lang="en-US" sz="1400" dirty="0">
                        <a:solidFill>
                          <a:schemeClr val="bg1"/>
                        </a:solidFill>
                        <a:effectLst/>
                        <a:latin typeface="Calibri" panose="020F0502020204030204" pitchFamily="34" charset="0"/>
                      </a:endParaRP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29856">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OAK</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0.69 (0.57-0.83)</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CheckMate 057</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0.66 (0.51-0.85)</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13579616"/>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KEYNOTE-010</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0.66 (0.55-0.79)</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81657730"/>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POPLAR</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0.70 (0.47-1.04)</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46090309"/>
                  </a:ext>
                </a:extLst>
              </a:tr>
              <a:tr h="324744">
                <a:tc>
                  <a:txBody>
                    <a:bodyPr/>
                    <a:lstStyle/>
                    <a:p>
                      <a:pPr marL="285750" indent="-173038" algn="l" fontAlgn="t">
                        <a:buFont typeface="Wingdings" panose="05000000000000000000" pitchFamily="2" charset="2"/>
                        <a:buChar char="§"/>
                        <a:tabLst/>
                      </a:pPr>
                      <a:r>
                        <a:rPr lang="en-US" sz="1400" dirty="0">
                          <a:solidFill>
                            <a:schemeClr val="bg1"/>
                          </a:solidFill>
                          <a:effectLst/>
                          <a:latin typeface="Calibri" panose="020F0502020204030204" pitchFamily="34" charset="0"/>
                        </a:rPr>
                        <a:t>Subtotal</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0.67 (0.60-0.75)</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4939481"/>
                  </a:ext>
                </a:extLst>
              </a:tr>
              <a:tr h="324744">
                <a:tc>
                  <a:txBody>
                    <a:bodyPr/>
                    <a:lstStyle/>
                    <a:p>
                      <a:pPr algn="l" fontAlgn="t"/>
                      <a:r>
                        <a:rPr lang="en-US" sz="1400" b="1" i="1" dirty="0">
                          <a:solidFill>
                            <a:schemeClr val="accent3"/>
                          </a:solidFill>
                          <a:effectLst/>
                          <a:latin typeface="Calibri" panose="020F0502020204030204" pitchFamily="34" charset="0"/>
                        </a:rPr>
                        <a:t>EGFR </a:t>
                      </a:r>
                      <a:r>
                        <a:rPr lang="en-US" sz="1400" b="1" i="0" dirty="0">
                          <a:solidFill>
                            <a:schemeClr val="accent3"/>
                          </a:solidFill>
                          <a:effectLst/>
                          <a:latin typeface="Calibri" panose="020F0502020204030204" pitchFamily="34" charset="0"/>
                        </a:rPr>
                        <a:t>mutated</a:t>
                      </a:r>
                      <a:endParaRPr lang="en-US" sz="1400" b="1" i="1" dirty="0">
                        <a:solidFill>
                          <a:schemeClr val="accent3"/>
                        </a:solidFill>
                        <a:effectLst/>
                        <a:latin typeface="Calibri" panose="020F0502020204030204" pitchFamily="34" charset="0"/>
                      </a:endParaRP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endParaRPr lang="en-US" sz="1400" dirty="0">
                        <a:solidFill>
                          <a:schemeClr val="bg1"/>
                        </a:solidFill>
                        <a:effectLst/>
                        <a:latin typeface="Calibri" panose="020F0502020204030204" pitchFamily="34" charset="0"/>
                      </a:endParaRP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42592167"/>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OAK</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1.24 (0.71-2.18)</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87831587"/>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CheckMate 057</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1.18 (0.69-2.02)</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60912975"/>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KEYNOTE-010</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0.88 (0.45-1.72)</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49399540"/>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POPLAR</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0.99 (0.29-3.40)</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15297327"/>
                  </a:ext>
                </a:extLst>
              </a:tr>
              <a:tr h="324744">
                <a:tc>
                  <a:txBody>
                    <a:bodyPr/>
                    <a:lstStyle/>
                    <a:p>
                      <a:pPr marL="285750" indent="-173038" algn="l" fontAlgn="t">
                        <a:buFont typeface="Wingdings" panose="05000000000000000000" pitchFamily="2" charset="2"/>
                        <a:buChar char="§"/>
                      </a:pPr>
                      <a:r>
                        <a:rPr lang="en-US" sz="1400" dirty="0">
                          <a:solidFill>
                            <a:schemeClr val="bg1"/>
                          </a:solidFill>
                          <a:effectLst/>
                          <a:latin typeface="Calibri" panose="020F0502020204030204" pitchFamily="34" charset="0"/>
                        </a:rPr>
                        <a:t>Subtotal</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fontAlgn="t"/>
                      <a:r>
                        <a:rPr lang="en-US" sz="1400" dirty="0">
                          <a:solidFill>
                            <a:schemeClr val="bg1"/>
                          </a:solidFill>
                          <a:effectLst/>
                          <a:latin typeface="Calibri" panose="020F0502020204030204" pitchFamily="34" charset="0"/>
                        </a:rPr>
                        <a:t>1.11 (0.80-1.53)</a:t>
                      </a:r>
                    </a:p>
                  </a:txBody>
                  <a:tcPr marL="91470" marR="91470"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26839912"/>
                  </a:ext>
                </a:extLst>
              </a:tr>
            </a:tbl>
          </a:graphicData>
        </a:graphic>
      </p:graphicFrame>
      <p:sp>
        <p:nvSpPr>
          <p:cNvPr id="89121" name="TextBox 2">
            <a:extLst>
              <a:ext uri="{FF2B5EF4-FFF2-40B4-BE49-F238E27FC236}">
                <a16:creationId xmlns:a16="http://schemas.microsoft.com/office/drawing/2014/main" id="{F775C526-BD07-4974-9484-F6D399433112}"/>
              </a:ext>
            </a:extLst>
          </p:cNvPr>
          <p:cNvSpPr txBox="1">
            <a:spLocks noChangeArrowheads="1"/>
          </p:cNvSpPr>
          <p:nvPr/>
        </p:nvSpPr>
        <p:spPr bwMode="auto">
          <a:xfrm>
            <a:off x="4505360" y="1366838"/>
            <a:ext cx="1461874" cy="584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Favors PD-1/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PD-L1 Inhibitor</a:t>
            </a:r>
          </a:p>
        </p:txBody>
      </p:sp>
      <p:sp>
        <p:nvSpPr>
          <p:cNvPr id="89122" name="TextBox 13">
            <a:extLst>
              <a:ext uri="{FF2B5EF4-FFF2-40B4-BE49-F238E27FC236}">
                <a16:creationId xmlns:a16="http://schemas.microsoft.com/office/drawing/2014/main" id="{39C9311F-DCFA-4171-9BE7-A9396AC1E7A8}"/>
              </a:ext>
            </a:extLst>
          </p:cNvPr>
          <p:cNvSpPr txBox="1">
            <a:spLocks noChangeArrowheads="1"/>
          </p:cNvSpPr>
          <p:nvPr/>
        </p:nvSpPr>
        <p:spPr bwMode="auto">
          <a:xfrm>
            <a:off x="5998985" y="1379539"/>
            <a:ext cx="1022396" cy="584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Favors </a:t>
            </a:r>
            <a:br>
              <a:rPr kumimoji="0" lang="en-US" alt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br>
            <a:r>
              <a:rPr kumimoji="0" lang="en-US" alt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Docetaxel</a:t>
            </a:r>
          </a:p>
        </p:txBody>
      </p:sp>
      <p:sp>
        <p:nvSpPr>
          <p:cNvPr id="89123" name="TextBox 17">
            <a:extLst>
              <a:ext uri="{FF2B5EF4-FFF2-40B4-BE49-F238E27FC236}">
                <a16:creationId xmlns:a16="http://schemas.microsoft.com/office/drawing/2014/main" id="{AE477874-66FF-4E82-9513-CEA6A7005270}"/>
              </a:ext>
            </a:extLst>
          </p:cNvPr>
          <p:cNvSpPr txBox="1">
            <a:spLocks noChangeArrowheads="1"/>
          </p:cNvSpPr>
          <p:nvPr/>
        </p:nvSpPr>
        <p:spPr bwMode="auto">
          <a:xfrm>
            <a:off x="5470673" y="6273801"/>
            <a:ext cx="104868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(95% CI)</a:t>
            </a:r>
          </a:p>
        </p:txBody>
      </p:sp>
      <p:sp>
        <p:nvSpPr>
          <p:cNvPr id="89124" name="TextBox 18">
            <a:extLst>
              <a:ext uri="{FF2B5EF4-FFF2-40B4-BE49-F238E27FC236}">
                <a16:creationId xmlns:a16="http://schemas.microsoft.com/office/drawing/2014/main" id="{6216A015-9C29-4AE8-9002-8DDBCED007AF}"/>
              </a:ext>
            </a:extLst>
          </p:cNvPr>
          <p:cNvSpPr txBox="1">
            <a:spLocks noChangeArrowheads="1"/>
          </p:cNvSpPr>
          <p:nvPr/>
        </p:nvSpPr>
        <p:spPr bwMode="auto">
          <a:xfrm>
            <a:off x="4311899" y="6018214"/>
            <a:ext cx="41549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89125" name="TextBox 19">
            <a:extLst>
              <a:ext uri="{FF2B5EF4-FFF2-40B4-BE49-F238E27FC236}">
                <a16:creationId xmlns:a16="http://schemas.microsoft.com/office/drawing/2014/main" id="{AFA7C2CF-60CB-4B66-9F2F-F4F1C55E8457}"/>
              </a:ext>
            </a:extLst>
          </p:cNvPr>
          <p:cNvSpPr txBox="1">
            <a:spLocks noChangeArrowheads="1"/>
          </p:cNvSpPr>
          <p:nvPr/>
        </p:nvSpPr>
        <p:spPr bwMode="auto">
          <a:xfrm>
            <a:off x="5788274" y="6018214"/>
            <a:ext cx="41549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89126" name="TextBox 20">
            <a:extLst>
              <a:ext uri="{FF2B5EF4-FFF2-40B4-BE49-F238E27FC236}">
                <a16:creationId xmlns:a16="http://schemas.microsoft.com/office/drawing/2014/main" id="{62771E34-F17B-4645-A426-E12D9BCF18B5}"/>
              </a:ext>
            </a:extLst>
          </p:cNvPr>
          <p:cNvSpPr txBox="1">
            <a:spLocks noChangeArrowheads="1"/>
          </p:cNvSpPr>
          <p:nvPr/>
        </p:nvSpPr>
        <p:spPr bwMode="auto">
          <a:xfrm>
            <a:off x="7036079" y="6018214"/>
            <a:ext cx="412292"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cxnSp>
        <p:nvCxnSpPr>
          <p:cNvPr id="89127" name="Straight Connector 4">
            <a:extLst>
              <a:ext uri="{FF2B5EF4-FFF2-40B4-BE49-F238E27FC236}">
                <a16:creationId xmlns:a16="http://schemas.microsoft.com/office/drawing/2014/main" id="{130B5D15-6BB5-4363-BD20-CE78B9EF1271}"/>
              </a:ext>
            </a:extLst>
          </p:cNvPr>
          <p:cNvCxnSpPr>
            <a:cxnSpLocks noChangeShapeType="1"/>
          </p:cNvCxnSpPr>
          <p:nvPr/>
        </p:nvCxnSpPr>
        <p:spPr bwMode="auto">
          <a:xfrm>
            <a:off x="4511497" y="5938838"/>
            <a:ext cx="2786063"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28" name="Straight Connector 6">
            <a:extLst>
              <a:ext uri="{FF2B5EF4-FFF2-40B4-BE49-F238E27FC236}">
                <a16:creationId xmlns:a16="http://schemas.microsoft.com/office/drawing/2014/main" id="{42330F5F-0329-4683-9E8E-60E509123C7A}"/>
              </a:ext>
            </a:extLst>
          </p:cNvPr>
          <p:cNvCxnSpPr>
            <a:cxnSpLocks noChangeShapeType="1"/>
          </p:cNvCxnSpPr>
          <p:nvPr/>
        </p:nvCxnSpPr>
        <p:spPr bwMode="auto">
          <a:xfrm>
            <a:off x="4521021"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29" name="Straight Connector 25">
            <a:extLst>
              <a:ext uri="{FF2B5EF4-FFF2-40B4-BE49-F238E27FC236}">
                <a16:creationId xmlns:a16="http://schemas.microsoft.com/office/drawing/2014/main" id="{DA657714-3636-41EE-A359-7E170E329D4B}"/>
              </a:ext>
            </a:extLst>
          </p:cNvPr>
          <p:cNvCxnSpPr>
            <a:cxnSpLocks noChangeShapeType="1"/>
          </p:cNvCxnSpPr>
          <p:nvPr/>
        </p:nvCxnSpPr>
        <p:spPr bwMode="auto">
          <a:xfrm>
            <a:off x="5986284"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0" name="Straight Connector 26">
            <a:extLst>
              <a:ext uri="{FF2B5EF4-FFF2-40B4-BE49-F238E27FC236}">
                <a16:creationId xmlns:a16="http://schemas.microsoft.com/office/drawing/2014/main" id="{76A9BDAE-AFF3-4895-A57A-D52996727C8F}"/>
              </a:ext>
            </a:extLst>
          </p:cNvPr>
          <p:cNvCxnSpPr>
            <a:cxnSpLocks noChangeShapeType="1"/>
          </p:cNvCxnSpPr>
          <p:nvPr/>
        </p:nvCxnSpPr>
        <p:spPr bwMode="auto">
          <a:xfrm>
            <a:off x="7273746"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1" name="Straight Connector 27">
            <a:extLst>
              <a:ext uri="{FF2B5EF4-FFF2-40B4-BE49-F238E27FC236}">
                <a16:creationId xmlns:a16="http://schemas.microsoft.com/office/drawing/2014/main" id="{7FD05FBC-0BB2-4E25-9619-3F53FE2C0C5A}"/>
              </a:ext>
            </a:extLst>
          </p:cNvPr>
          <p:cNvCxnSpPr>
            <a:cxnSpLocks noChangeShapeType="1"/>
          </p:cNvCxnSpPr>
          <p:nvPr/>
        </p:nvCxnSpPr>
        <p:spPr bwMode="auto">
          <a:xfrm>
            <a:off x="4890909"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2" name="Straight Connector 28">
            <a:extLst>
              <a:ext uri="{FF2B5EF4-FFF2-40B4-BE49-F238E27FC236}">
                <a16:creationId xmlns:a16="http://schemas.microsoft.com/office/drawing/2014/main" id="{3202E1AC-77B1-4838-9265-9549CB81C570}"/>
              </a:ext>
            </a:extLst>
          </p:cNvPr>
          <p:cNvCxnSpPr>
            <a:cxnSpLocks noChangeShapeType="1"/>
          </p:cNvCxnSpPr>
          <p:nvPr/>
        </p:nvCxnSpPr>
        <p:spPr bwMode="auto">
          <a:xfrm>
            <a:off x="6622871"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3" name="Straight Connector 29">
            <a:extLst>
              <a:ext uri="{FF2B5EF4-FFF2-40B4-BE49-F238E27FC236}">
                <a16:creationId xmlns:a16="http://schemas.microsoft.com/office/drawing/2014/main" id="{C34950F2-F9F4-471C-AB19-A9E56F631701}"/>
              </a:ext>
            </a:extLst>
          </p:cNvPr>
          <p:cNvCxnSpPr>
            <a:cxnSpLocks noChangeShapeType="1"/>
          </p:cNvCxnSpPr>
          <p:nvPr/>
        </p:nvCxnSpPr>
        <p:spPr bwMode="auto">
          <a:xfrm>
            <a:off x="5156021"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4" name="Straight Connector 30">
            <a:extLst>
              <a:ext uri="{FF2B5EF4-FFF2-40B4-BE49-F238E27FC236}">
                <a16:creationId xmlns:a16="http://schemas.microsoft.com/office/drawing/2014/main" id="{93BAF7A4-0DCA-4051-81E9-31A569E3B5A7}"/>
              </a:ext>
            </a:extLst>
          </p:cNvPr>
          <p:cNvCxnSpPr>
            <a:cxnSpLocks noChangeShapeType="1"/>
          </p:cNvCxnSpPr>
          <p:nvPr/>
        </p:nvCxnSpPr>
        <p:spPr bwMode="auto">
          <a:xfrm>
            <a:off x="6992759"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5" name="Straight Connector 31">
            <a:extLst>
              <a:ext uri="{FF2B5EF4-FFF2-40B4-BE49-F238E27FC236}">
                <a16:creationId xmlns:a16="http://schemas.microsoft.com/office/drawing/2014/main" id="{0288FEC9-3DBC-475B-8955-8570DC5D0C43}"/>
              </a:ext>
            </a:extLst>
          </p:cNvPr>
          <p:cNvCxnSpPr>
            <a:cxnSpLocks noChangeShapeType="1"/>
          </p:cNvCxnSpPr>
          <p:nvPr/>
        </p:nvCxnSpPr>
        <p:spPr bwMode="auto">
          <a:xfrm>
            <a:off x="5354459"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6" name="Straight Connector 32">
            <a:extLst>
              <a:ext uri="{FF2B5EF4-FFF2-40B4-BE49-F238E27FC236}">
                <a16:creationId xmlns:a16="http://schemas.microsoft.com/office/drawing/2014/main" id="{C3284824-E8D5-40E2-8B6C-DA4B741B1A7E}"/>
              </a:ext>
            </a:extLst>
          </p:cNvPr>
          <p:cNvCxnSpPr>
            <a:cxnSpLocks noChangeShapeType="1"/>
          </p:cNvCxnSpPr>
          <p:nvPr/>
        </p:nvCxnSpPr>
        <p:spPr bwMode="auto">
          <a:xfrm>
            <a:off x="5522734"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7" name="Straight Connector 33">
            <a:extLst>
              <a:ext uri="{FF2B5EF4-FFF2-40B4-BE49-F238E27FC236}">
                <a16:creationId xmlns:a16="http://schemas.microsoft.com/office/drawing/2014/main" id="{BAC3800C-83BD-4AF8-9CC5-3C0C726C024F}"/>
              </a:ext>
            </a:extLst>
          </p:cNvPr>
          <p:cNvCxnSpPr>
            <a:cxnSpLocks noChangeShapeType="1"/>
          </p:cNvCxnSpPr>
          <p:nvPr/>
        </p:nvCxnSpPr>
        <p:spPr bwMode="auto">
          <a:xfrm>
            <a:off x="5643384"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8" name="Straight Connector 34">
            <a:extLst>
              <a:ext uri="{FF2B5EF4-FFF2-40B4-BE49-F238E27FC236}">
                <a16:creationId xmlns:a16="http://schemas.microsoft.com/office/drawing/2014/main" id="{1F92363A-F269-4953-99DA-F86F1BD6A3EE}"/>
              </a:ext>
            </a:extLst>
          </p:cNvPr>
          <p:cNvCxnSpPr>
            <a:cxnSpLocks noChangeShapeType="1"/>
          </p:cNvCxnSpPr>
          <p:nvPr/>
        </p:nvCxnSpPr>
        <p:spPr bwMode="auto">
          <a:xfrm>
            <a:off x="5773559"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39" name="Straight Connector 35">
            <a:extLst>
              <a:ext uri="{FF2B5EF4-FFF2-40B4-BE49-F238E27FC236}">
                <a16:creationId xmlns:a16="http://schemas.microsoft.com/office/drawing/2014/main" id="{62CEB5A1-C818-4E58-9E31-CCA45B9F1CF1}"/>
              </a:ext>
            </a:extLst>
          </p:cNvPr>
          <p:cNvCxnSpPr>
            <a:cxnSpLocks noChangeShapeType="1"/>
          </p:cNvCxnSpPr>
          <p:nvPr/>
        </p:nvCxnSpPr>
        <p:spPr bwMode="auto">
          <a:xfrm>
            <a:off x="5910084" y="5932489"/>
            <a:ext cx="0" cy="90487"/>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40" name="Straight Connector 8">
            <a:extLst>
              <a:ext uri="{FF2B5EF4-FFF2-40B4-BE49-F238E27FC236}">
                <a16:creationId xmlns:a16="http://schemas.microsoft.com/office/drawing/2014/main" id="{3D38ED42-4485-4EC6-8993-DA185A8B4E34}"/>
              </a:ext>
            </a:extLst>
          </p:cNvPr>
          <p:cNvCxnSpPr>
            <a:cxnSpLocks noChangeShapeType="1"/>
          </p:cNvCxnSpPr>
          <p:nvPr/>
        </p:nvCxnSpPr>
        <p:spPr bwMode="auto">
          <a:xfrm>
            <a:off x="5446534" y="2419350"/>
            <a:ext cx="366712"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41" name="Straight Connector 38">
            <a:extLst>
              <a:ext uri="{FF2B5EF4-FFF2-40B4-BE49-F238E27FC236}">
                <a16:creationId xmlns:a16="http://schemas.microsoft.com/office/drawing/2014/main" id="{359D5146-1A42-4BDD-8C4F-78F72D459000}"/>
              </a:ext>
            </a:extLst>
          </p:cNvPr>
          <p:cNvCxnSpPr>
            <a:cxnSpLocks/>
          </p:cNvCxnSpPr>
          <p:nvPr/>
        </p:nvCxnSpPr>
        <p:spPr bwMode="auto">
          <a:xfrm>
            <a:off x="5338584" y="2762250"/>
            <a:ext cx="495300"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42" name="Straight Connector 40">
            <a:extLst>
              <a:ext uri="{FF2B5EF4-FFF2-40B4-BE49-F238E27FC236}">
                <a16:creationId xmlns:a16="http://schemas.microsoft.com/office/drawing/2014/main" id="{F6599349-E687-48C4-972C-967CB883496A}"/>
              </a:ext>
            </a:extLst>
          </p:cNvPr>
          <p:cNvCxnSpPr>
            <a:cxnSpLocks/>
          </p:cNvCxnSpPr>
          <p:nvPr/>
        </p:nvCxnSpPr>
        <p:spPr bwMode="auto">
          <a:xfrm>
            <a:off x="5427485" y="3074988"/>
            <a:ext cx="338137"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43" name="Straight Connector 42">
            <a:extLst>
              <a:ext uri="{FF2B5EF4-FFF2-40B4-BE49-F238E27FC236}">
                <a16:creationId xmlns:a16="http://schemas.microsoft.com/office/drawing/2014/main" id="{E16CDD06-6CD6-474A-B298-9C1ADA4DF30C}"/>
              </a:ext>
            </a:extLst>
          </p:cNvPr>
          <p:cNvCxnSpPr>
            <a:cxnSpLocks/>
          </p:cNvCxnSpPr>
          <p:nvPr/>
        </p:nvCxnSpPr>
        <p:spPr bwMode="auto">
          <a:xfrm>
            <a:off x="5270322" y="3413125"/>
            <a:ext cx="733425"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sp>
        <p:nvSpPr>
          <p:cNvPr id="22" name="Rectangle 21">
            <a:extLst>
              <a:ext uri="{FF2B5EF4-FFF2-40B4-BE49-F238E27FC236}">
                <a16:creationId xmlns:a16="http://schemas.microsoft.com/office/drawing/2014/main" id="{F8D64DE9-D5FF-4A37-BB2B-ADF539D1CA08}"/>
              </a:ext>
            </a:extLst>
          </p:cNvPr>
          <p:cNvSpPr/>
          <p:nvPr/>
        </p:nvSpPr>
        <p:spPr bwMode="auto">
          <a:xfrm>
            <a:off x="5579885" y="2365375"/>
            <a:ext cx="122237" cy="122238"/>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 name="Rectangle 45">
            <a:extLst>
              <a:ext uri="{FF2B5EF4-FFF2-40B4-BE49-F238E27FC236}">
                <a16:creationId xmlns:a16="http://schemas.microsoft.com/office/drawing/2014/main" id="{9AC1324F-51CB-409D-8D04-0C130D2015FD}"/>
              </a:ext>
            </a:extLst>
          </p:cNvPr>
          <p:cNvSpPr/>
          <p:nvPr/>
        </p:nvSpPr>
        <p:spPr bwMode="auto">
          <a:xfrm>
            <a:off x="5556071" y="2736850"/>
            <a:ext cx="65088" cy="76200"/>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8580D04F-3A73-4355-9ECA-A4124051C4A9}"/>
              </a:ext>
            </a:extLst>
          </p:cNvPr>
          <p:cNvSpPr/>
          <p:nvPr/>
        </p:nvSpPr>
        <p:spPr bwMode="auto">
          <a:xfrm>
            <a:off x="5543372" y="3027364"/>
            <a:ext cx="93663" cy="109537"/>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 name="Rectangle 47">
            <a:extLst>
              <a:ext uri="{FF2B5EF4-FFF2-40B4-BE49-F238E27FC236}">
                <a16:creationId xmlns:a16="http://schemas.microsoft.com/office/drawing/2014/main" id="{DCF3EE23-2F74-45F2-9C6C-3D6985632D2C}"/>
              </a:ext>
            </a:extLst>
          </p:cNvPr>
          <p:cNvSpPr/>
          <p:nvPr/>
        </p:nvSpPr>
        <p:spPr bwMode="auto">
          <a:xfrm>
            <a:off x="5621160" y="3392489"/>
            <a:ext cx="46037" cy="52387"/>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 name="Diamond 22">
            <a:extLst>
              <a:ext uri="{FF2B5EF4-FFF2-40B4-BE49-F238E27FC236}">
                <a16:creationId xmlns:a16="http://schemas.microsoft.com/office/drawing/2014/main" id="{EF561A94-D6A2-4EAB-9590-B7F1AF27681B}"/>
              </a:ext>
            </a:extLst>
          </p:cNvPr>
          <p:cNvSpPr/>
          <p:nvPr/>
        </p:nvSpPr>
        <p:spPr bwMode="auto">
          <a:xfrm>
            <a:off x="5494160" y="3684588"/>
            <a:ext cx="217487" cy="158750"/>
          </a:xfrm>
          <a:prstGeom prst="diamond">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89149" name="Straight Connector 49">
            <a:extLst>
              <a:ext uri="{FF2B5EF4-FFF2-40B4-BE49-F238E27FC236}">
                <a16:creationId xmlns:a16="http://schemas.microsoft.com/office/drawing/2014/main" id="{660D7369-EDEB-4611-83AF-2411EE2FCADC}"/>
              </a:ext>
            </a:extLst>
          </p:cNvPr>
          <p:cNvCxnSpPr>
            <a:cxnSpLocks/>
          </p:cNvCxnSpPr>
          <p:nvPr/>
        </p:nvCxnSpPr>
        <p:spPr bwMode="auto">
          <a:xfrm>
            <a:off x="5641796" y="4384675"/>
            <a:ext cx="1042988"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50" name="Straight Connector 51">
            <a:extLst>
              <a:ext uri="{FF2B5EF4-FFF2-40B4-BE49-F238E27FC236}">
                <a16:creationId xmlns:a16="http://schemas.microsoft.com/office/drawing/2014/main" id="{64B60628-D8D9-437B-B41C-CDEAC3E99C4F}"/>
              </a:ext>
            </a:extLst>
          </p:cNvPr>
          <p:cNvCxnSpPr>
            <a:cxnSpLocks/>
          </p:cNvCxnSpPr>
          <p:nvPr/>
        </p:nvCxnSpPr>
        <p:spPr bwMode="auto">
          <a:xfrm>
            <a:off x="5629097" y="4711700"/>
            <a:ext cx="981075"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51" name="Straight Connector 53">
            <a:extLst>
              <a:ext uri="{FF2B5EF4-FFF2-40B4-BE49-F238E27FC236}">
                <a16:creationId xmlns:a16="http://schemas.microsoft.com/office/drawing/2014/main" id="{62AC7615-BFCC-48FD-90C4-F63C84F7DA93}"/>
              </a:ext>
            </a:extLst>
          </p:cNvPr>
          <p:cNvCxnSpPr>
            <a:cxnSpLocks/>
          </p:cNvCxnSpPr>
          <p:nvPr/>
        </p:nvCxnSpPr>
        <p:spPr bwMode="auto">
          <a:xfrm>
            <a:off x="5244922" y="5045075"/>
            <a:ext cx="1222375"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cxnSp>
        <p:nvCxnSpPr>
          <p:cNvPr id="89152" name="Straight Connector 55">
            <a:extLst>
              <a:ext uri="{FF2B5EF4-FFF2-40B4-BE49-F238E27FC236}">
                <a16:creationId xmlns:a16="http://schemas.microsoft.com/office/drawing/2014/main" id="{A24386AB-BB74-4577-9FEC-17224652502C}"/>
              </a:ext>
            </a:extLst>
          </p:cNvPr>
          <p:cNvCxnSpPr>
            <a:cxnSpLocks/>
          </p:cNvCxnSpPr>
          <p:nvPr/>
        </p:nvCxnSpPr>
        <p:spPr bwMode="auto">
          <a:xfrm>
            <a:off x="4833760" y="5373688"/>
            <a:ext cx="2244725" cy="0"/>
          </a:xfrm>
          <a:prstGeom prst="line">
            <a:avLst/>
          </a:prstGeom>
          <a:noFill/>
          <a:ln w="28575" algn="ctr">
            <a:solidFill>
              <a:schemeClr val="bg1"/>
            </a:solidFill>
            <a:round/>
            <a:headEnd/>
            <a:tailEnd/>
          </a:ln>
          <a:extLst>
            <a:ext uri="{909E8E84-426E-40dd-AFC4-6F175D3DCCD1}">
              <a14:hiddenFill xmlns:a14="http://schemas.microsoft.com/office/drawing/2010/main" xmlns="">
                <a:noFill/>
              </a14:hiddenFill>
            </a:ext>
          </a:extLst>
        </p:spPr>
      </p:cxnSp>
      <p:sp>
        <p:nvSpPr>
          <p:cNvPr id="58" name="Diamond 57">
            <a:extLst>
              <a:ext uri="{FF2B5EF4-FFF2-40B4-BE49-F238E27FC236}">
                <a16:creationId xmlns:a16="http://schemas.microsoft.com/office/drawing/2014/main" id="{2F29FB4A-80EE-4E10-B4C9-4E2004813211}"/>
              </a:ext>
            </a:extLst>
          </p:cNvPr>
          <p:cNvSpPr/>
          <p:nvPr/>
        </p:nvSpPr>
        <p:spPr bwMode="auto">
          <a:xfrm>
            <a:off x="5765621" y="5602288"/>
            <a:ext cx="579438" cy="158750"/>
          </a:xfrm>
          <a:prstGeom prst="diamond">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9" name="Rectangle 58">
            <a:extLst>
              <a:ext uri="{FF2B5EF4-FFF2-40B4-BE49-F238E27FC236}">
                <a16:creationId xmlns:a16="http://schemas.microsoft.com/office/drawing/2014/main" id="{5624F6B8-F1ED-4A11-B3A0-62012DE55913}"/>
              </a:ext>
            </a:extLst>
          </p:cNvPr>
          <p:cNvSpPr/>
          <p:nvPr/>
        </p:nvSpPr>
        <p:spPr bwMode="auto">
          <a:xfrm>
            <a:off x="6151385" y="4362451"/>
            <a:ext cx="46037" cy="53975"/>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0" name="Rectangle 59">
            <a:extLst>
              <a:ext uri="{FF2B5EF4-FFF2-40B4-BE49-F238E27FC236}">
                <a16:creationId xmlns:a16="http://schemas.microsoft.com/office/drawing/2014/main" id="{D130716D-FCE4-4EF0-8E3A-F221A1AE7734}"/>
              </a:ext>
            </a:extLst>
          </p:cNvPr>
          <p:cNvSpPr/>
          <p:nvPr/>
        </p:nvSpPr>
        <p:spPr bwMode="auto">
          <a:xfrm>
            <a:off x="6102171" y="4691064"/>
            <a:ext cx="46038" cy="52387"/>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1" name="Rectangle 60">
            <a:extLst>
              <a:ext uri="{FF2B5EF4-FFF2-40B4-BE49-F238E27FC236}">
                <a16:creationId xmlns:a16="http://schemas.microsoft.com/office/drawing/2014/main" id="{9E442C9D-795E-45AE-8DFE-4376CBCF298B}"/>
              </a:ext>
            </a:extLst>
          </p:cNvPr>
          <p:cNvSpPr/>
          <p:nvPr/>
        </p:nvSpPr>
        <p:spPr bwMode="auto">
          <a:xfrm>
            <a:off x="5835471" y="5014914"/>
            <a:ext cx="46038" cy="53975"/>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49210085-ADB0-46F3-A129-96555E9750EE}"/>
              </a:ext>
            </a:extLst>
          </p:cNvPr>
          <p:cNvSpPr/>
          <p:nvPr/>
        </p:nvSpPr>
        <p:spPr bwMode="auto">
          <a:xfrm>
            <a:off x="5930721" y="5353051"/>
            <a:ext cx="44450" cy="53975"/>
          </a:xfrm>
          <a:prstGeom prst="rect">
            <a:avLst/>
          </a:prstGeom>
          <a:solidFill>
            <a:schemeClr val="accent1"/>
          </a:solidFill>
          <a:ln>
            <a:solidFill>
              <a:schemeClr val="bg2">
                <a:lumMod val="10000"/>
              </a:schemeClr>
            </a:solidFill>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89158" name="Straight Connector 50179">
            <a:extLst>
              <a:ext uri="{FF2B5EF4-FFF2-40B4-BE49-F238E27FC236}">
                <a16:creationId xmlns:a16="http://schemas.microsoft.com/office/drawing/2014/main" id="{ADA059CE-BF37-41F2-B60A-4F83AD5D54D0}"/>
              </a:ext>
            </a:extLst>
          </p:cNvPr>
          <p:cNvCxnSpPr>
            <a:cxnSpLocks/>
          </p:cNvCxnSpPr>
          <p:nvPr/>
        </p:nvCxnSpPr>
        <p:spPr bwMode="auto">
          <a:xfrm flipH="1" flipV="1">
            <a:off x="5983109" y="1604963"/>
            <a:ext cx="0" cy="4413250"/>
          </a:xfrm>
          <a:prstGeom prst="line">
            <a:avLst/>
          </a:prstGeom>
          <a:noFill/>
          <a:ln w="28575" algn="ctr">
            <a:solidFill>
              <a:schemeClr val="bg1"/>
            </a:solidFill>
            <a:prstDash val="sysDot"/>
            <a:round/>
            <a:headEnd/>
            <a:tailEnd/>
          </a:ln>
          <a:extLst>
            <a:ext uri="{909E8E84-426E-40dd-AFC4-6F175D3DCCD1}">
              <a14:hiddenFill xmlns:a14="http://schemas.microsoft.com/office/drawing/2010/main" xmlns="">
                <a:noFill/>
              </a14:hiddenFill>
            </a:ext>
          </a:extLst>
        </p:spPr>
      </p:cxnSp>
      <p:graphicFrame>
        <p:nvGraphicFramePr>
          <p:cNvPr id="53" name="Group 32">
            <a:extLst>
              <a:ext uri="{FF2B5EF4-FFF2-40B4-BE49-F238E27FC236}">
                <a16:creationId xmlns:a16="http://schemas.microsoft.com/office/drawing/2014/main" id="{B2AD975A-B59F-4F3B-AA66-E0A8E6C1BD9C}"/>
              </a:ext>
            </a:extLst>
          </p:cNvPr>
          <p:cNvGraphicFramePr>
            <a:graphicFrameLocks noGrp="1"/>
          </p:cNvGraphicFramePr>
          <p:nvPr/>
        </p:nvGraphicFramePr>
        <p:xfrm>
          <a:off x="6933811" y="1625600"/>
          <a:ext cx="1522413" cy="4259264"/>
        </p:xfrm>
        <a:graphic>
          <a:graphicData uri="http://schemas.openxmlformats.org/drawingml/2006/table">
            <a:tbl>
              <a:tblPr/>
              <a:tblGrid>
                <a:gridCol w="1522413">
                  <a:extLst>
                    <a:ext uri="{9D8B030D-6E8A-4147-A177-3AD203B41FA5}">
                      <a16:colId xmlns:a16="http://schemas.microsoft.com/office/drawing/2014/main" val="2957459522"/>
                    </a:ext>
                  </a:extLst>
                </a:gridCol>
              </a:tblGrid>
              <a:tr h="357224">
                <a:tc>
                  <a:txBody>
                    <a:bodyPr/>
                    <a:lstStyle/>
                    <a:p>
                      <a:pPr marL="0" marR="0" lvl="0" indent="0" algn="ctr" defTabSz="914400" rtl="0" eaLnBrk="1" fontAlgn="base" latinLnBrk="0" hangingPunct="1">
                        <a:lnSpc>
                          <a:spcPct val="100000"/>
                        </a:lnSpc>
                        <a:spcBef>
                          <a:spcPct val="0"/>
                        </a:spcBef>
                        <a:spcAft>
                          <a:spcPct val="25000"/>
                        </a:spcAft>
                        <a:buClrTx/>
                        <a:buSzTx/>
                        <a:buFontTx/>
                        <a:buNone/>
                        <a:tabLst/>
                      </a:pPr>
                      <a:r>
                        <a:rPr kumimoji="0" lang="en-US" sz="1600" b="1" i="0" u="none" strike="noStrike" cap="none" normalizeH="0" baseline="0" dirty="0">
                          <a:ln>
                            <a:noFill/>
                          </a:ln>
                          <a:solidFill>
                            <a:schemeClr val="bg1"/>
                          </a:solidFill>
                          <a:effectLst/>
                          <a:latin typeface="Calibri" panose="020F0502020204030204" pitchFamily="34" charset="0"/>
                        </a:rPr>
                        <a:t>Weight, %</a:t>
                      </a:r>
                    </a:p>
                  </a:txBody>
                  <a:tcPr marL="121765" marR="121765" marT="45739" marB="45739"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24744">
                <a:tc>
                  <a:txBody>
                    <a:bodyPr/>
                    <a:lstStyle/>
                    <a:p>
                      <a:pPr algn="ctr" fontAlgn="t"/>
                      <a:endParaRPr lang="en-US" sz="1400" dirty="0">
                        <a:solidFill>
                          <a:schemeClr val="bg1"/>
                        </a:solidFill>
                        <a:effectLst/>
                        <a:latin typeface="Calibri" panose="020F0502020204030204" pitchFamily="34" charset="0"/>
                      </a:endParaRP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329856">
                <a:tc>
                  <a:txBody>
                    <a:bodyPr/>
                    <a:lstStyle/>
                    <a:p>
                      <a:pPr algn="ctr" fontAlgn="t"/>
                      <a:r>
                        <a:rPr lang="en-US" sz="1400" dirty="0">
                          <a:solidFill>
                            <a:schemeClr val="bg1"/>
                          </a:solidFill>
                          <a:effectLst/>
                          <a:latin typeface="Calibri" panose="020F0502020204030204" pitchFamily="34" charset="0"/>
                        </a:rPr>
                        <a:t>32.6</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24744">
                <a:tc>
                  <a:txBody>
                    <a:bodyPr/>
                    <a:lstStyle/>
                    <a:p>
                      <a:pPr algn="ctr" fontAlgn="t"/>
                      <a:r>
                        <a:rPr lang="en-US" sz="1400" dirty="0">
                          <a:solidFill>
                            <a:schemeClr val="bg1"/>
                          </a:solidFill>
                          <a:effectLst/>
                          <a:latin typeface="Calibri" panose="020F0502020204030204" pitchFamily="34" charset="0"/>
                        </a:rPr>
                        <a:t>16.2</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13579616"/>
                  </a:ext>
                </a:extLst>
              </a:tr>
              <a:tr h="324744">
                <a:tc>
                  <a:txBody>
                    <a:bodyPr/>
                    <a:lstStyle/>
                    <a:p>
                      <a:pPr algn="ctr" fontAlgn="t"/>
                      <a:r>
                        <a:rPr lang="en-US" sz="1400" dirty="0">
                          <a:solidFill>
                            <a:schemeClr val="bg1"/>
                          </a:solidFill>
                          <a:effectLst/>
                          <a:latin typeface="Calibri" panose="020F0502020204030204" pitchFamily="34" charset="0"/>
                        </a:rPr>
                        <a:t>33.5</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81657730"/>
                  </a:ext>
                </a:extLst>
              </a:tr>
              <a:tr h="324744">
                <a:tc>
                  <a:txBody>
                    <a:bodyPr/>
                    <a:lstStyle/>
                    <a:p>
                      <a:pPr algn="ctr" fontAlgn="t"/>
                      <a:r>
                        <a:rPr lang="en-US" sz="1400" dirty="0">
                          <a:solidFill>
                            <a:schemeClr val="bg1"/>
                          </a:solidFill>
                          <a:effectLst/>
                          <a:latin typeface="Calibri" panose="020F0502020204030204" pitchFamily="34" charset="0"/>
                        </a:rPr>
                        <a:t>7.1</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746090309"/>
                  </a:ext>
                </a:extLst>
              </a:tr>
              <a:tr h="324744">
                <a:tc>
                  <a:txBody>
                    <a:bodyPr/>
                    <a:lstStyle/>
                    <a:p>
                      <a:pPr algn="ctr" fontAlgn="t"/>
                      <a:r>
                        <a:rPr lang="en-US" sz="1400" dirty="0">
                          <a:solidFill>
                            <a:schemeClr val="bg1"/>
                          </a:solidFill>
                          <a:effectLst/>
                          <a:latin typeface="Calibri" panose="020F0502020204030204" pitchFamily="34" charset="0"/>
                        </a:rPr>
                        <a:t>89.4</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14939481"/>
                  </a:ext>
                </a:extLst>
              </a:tr>
              <a:tr h="324744">
                <a:tc>
                  <a:txBody>
                    <a:bodyPr/>
                    <a:lstStyle/>
                    <a:p>
                      <a:pPr algn="ctr" fontAlgn="t"/>
                      <a:endParaRPr lang="en-US" sz="1400" dirty="0">
                        <a:solidFill>
                          <a:schemeClr val="bg1"/>
                        </a:solidFill>
                        <a:effectLst/>
                        <a:latin typeface="Calibri" panose="020F0502020204030204" pitchFamily="34" charset="0"/>
                      </a:endParaRP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42592167"/>
                  </a:ext>
                </a:extLst>
              </a:tr>
              <a:tr h="324744">
                <a:tc>
                  <a:txBody>
                    <a:bodyPr/>
                    <a:lstStyle/>
                    <a:p>
                      <a:pPr algn="ctr" fontAlgn="t"/>
                      <a:r>
                        <a:rPr lang="en-US" sz="1400" dirty="0">
                          <a:solidFill>
                            <a:schemeClr val="bg1"/>
                          </a:solidFill>
                          <a:effectLst/>
                          <a:latin typeface="Calibri" panose="020F0502020204030204" pitchFamily="34" charset="0"/>
                        </a:rPr>
                        <a:t>3.5</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087831587"/>
                  </a:ext>
                </a:extLst>
              </a:tr>
              <a:tr h="324744">
                <a:tc>
                  <a:txBody>
                    <a:bodyPr/>
                    <a:lstStyle/>
                    <a:p>
                      <a:pPr algn="ctr" fontAlgn="t"/>
                      <a:r>
                        <a:rPr lang="en-US" sz="1400" dirty="0">
                          <a:solidFill>
                            <a:schemeClr val="bg1"/>
                          </a:solidFill>
                          <a:effectLst/>
                          <a:latin typeface="Calibri" panose="020F0502020204030204" pitchFamily="34" charset="0"/>
                        </a:rPr>
                        <a:t>3.9</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560912975"/>
                  </a:ext>
                </a:extLst>
              </a:tr>
              <a:tr h="324744">
                <a:tc>
                  <a:txBody>
                    <a:bodyPr/>
                    <a:lstStyle/>
                    <a:p>
                      <a:pPr algn="ctr" fontAlgn="t"/>
                      <a:r>
                        <a:rPr lang="en-US" sz="1400" dirty="0">
                          <a:solidFill>
                            <a:schemeClr val="bg1"/>
                          </a:solidFill>
                          <a:effectLst/>
                          <a:latin typeface="Calibri" panose="020F0502020204030204" pitchFamily="34" charset="0"/>
                        </a:rPr>
                        <a:t>2.5</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849399540"/>
                  </a:ext>
                </a:extLst>
              </a:tr>
              <a:tr h="324744">
                <a:tc>
                  <a:txBody>
                    <a:bodyPr/>
                    <a:lstStyle/>
                    <a:p>
                      <a:pPr algn="ctr" fontAlgn="t"/>
                      <a:r>
                        <a:rPr lang="en-US" sz="1400" dirty="0">
                          <a:solidFill>
                            <a:schemeClr val="bg1"/>
                          </a:solidFill>
                          <a:effectLst/>
                          <a:latin typeface="Calibri" panose="020F0502020204030204" pitchFamily="34" charset="0"/>
                        </a:rPr>
                        <a:t>9.7</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415297327"/>
                  </a:ext>
                </a:extLst>
              </a:tr>
              <a:tr h="324744">
                <a:tc>
                  <a:txBody>
                    <a:bodyPr/>
                    <a:lstStyle/>
                    <a:p>
                      <a:pPr algn="ctr" fontAlgn="t"/>
                      <a:r>
                        <a:rPr lang="en-US" sz="1400" dirty="0">
                          <a:solidFill>
                            <a:schemeClr val="bg1"/>
                          </a:solidFill>
                          <a:effectLst/>
                          <a:latin typeface="Calibri" panose="020F0502020204030204" pitchFamily="34" charset="0"/>
                        </a:rPr>
                        <a:t>10.6</a:t>
                      </a:r>
                    </a:p>
                  </a:txBody>
                  <a:tcPr marL="91353" marR="91353" marT="45735" marB="45735">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626839912"/>
                  </a:ext>
                </a:extLst>
              </a:tr>
            </a:tbl>
          </a:graphicData>
        </a:graphic>
      </p:graphicFrame>
      <p:grpSp>
        <p:nvGrpSpPr>
          <p:cNvPr id="49" name="Group 7">
            <a:extLst>
              <a:ext uri="{FF2B5EF4-FFF2-40B4-BE49-F238E27FC236}">
                <a16:creationId xmlns:a16="http://schemas.microsoft.com/office/drawing/2014/main" id="{5F1C1CAC-DD5B-44A3-98AB-3CE5A8B24CC1}"/>
              </a:ext>
            </a:extLst>
          </p:cNvPr>
          <p:cNvGrpSpPr>
            <a:grpSpLocks/>
          </p:cNvGrpSpPr>
          <p:nvPr/>
        </p:nvGrpSpPr>
        <p:grpSpPr bwMode="auto">
          <a:xfrm>
            <a:off x="9389569" y="6216652"/>
            <a:ext cx="2488502" cy="447822"/>
            <a:chOff x="9527309" y="3551529"/>
            <a:chExt cx="2488502" cy="448324"/>
          </a:xfrm>
        </p:grpSpPr>
        <p:pic>
          <p:nvPicPr>
            <p:cNvPr id="50" name="Picture 9">
              <a:extLst>
                <a:ext uri="{FF2B5EF4-FFF2-40B4-BE49-F238E27FC236}">
                  <a16:creationId xmlns:a16="http://schemas.microsoft.com/office/drawing/2014/main" id="{1C2A4DFF-84C1-4FDD-958F-CB336A349964}"/>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51" name="Rectangle 8">
              <a:extLst>
                <a:ext uri="{FF2B5EF4-FFF2-40B4-BE49-F238E27FC236}">
                  <a16:creationId xmlns:a16="http://schemas.microsoft.com/office/drawing/2014/main" id="{B2600014-9607-4DC7-9BF8-06EFA44576B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255806587"/>
      </p:ext>
    </p:extLst>
  </p:cSld>
  <p:clrMapOvr>
    <a:masterClrMapping/>
  </p:clrMapOvr>
  <p:transition spd="slow"/>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Concerns With Use of Immunotherapy in </a:t>
            </a:r>
            <a:br>
              <a:rPr lang="en-US" dirty="0"/>
            </a:br>
            <a:r>
              <a:rPr lang="en-US" altLang="en-US" i="1" dirty="0">
                <a:ea typeface="MS PGothic" panose="020B0600070205080204" pitchFamily="34" charset="-128"/>
              </a:rPr>
              <a:t>EGFR </a:t>
            </a:r>
            <a:r>
              <a:rPr lang="en-US" altLang="en-US" dirty="0">
                <a:ea typeface="MS PGothic" panose="020B0600070205080204" pitchFamily="34" charset="-128"/>
              </a:rPr>
              <a:t>Mutation–Positive NSCLC</a:t>
            </a:r>
            <a:endParaRPr lang="en-US" dirty="0"/>
          </a:p>
        </p:txBody>
      </p:sp>
      <p:sp>
        <p:nvSpPr>
          <p:cNvPr id="3" name="Content Placeholder 2"/>
          <p:cNvSpPr>
            <a:spLocks noGrp="1"/>
          </p:cNvSpPr>
          <p:nvPr>
            <p:ph sz="half" idx="1"/>
          </p:nvPr>
        </p:nvSpPr>
        <p:spPr/>
        <p:txBody>
          <a:bodyPr/>
          <a:lstStyle/>
          <a:p>
            <a:r>
              <a:rPr lang="en-US" sz="2400" b="1" dirty="0">
                <a:solidFill>
                  <a:schemeClr val="accent3"/>
                </a:solidFill>
              </a:rPr>
              <a:t>Lack of efficacy</a:t>
            </a:r>
            <a:r>
              <a:rPr lang="en-US" sz="2400" b="1" baseline="30000" dirty="0">
                <a:solidFill>
                  <a:schemeClr val="accent3"/>
                </a:solidFill>
              </a:rPr>
              <a:t>[1,2]</a:t>
            </a:r>
          </a:p>
          <a:p>
            <a:pPr lvl="1"/>
            <a:r>
              <a:rPr lang="en-US" sz="2200" dirty="0"/>
              <a:t>Phase II study of pembrolizumab in patients with PD-L1–positive </a:t>
            </a:r>
            <a:r>
              <a:rPr lang="en-US" sz="2200" i="1" dirty="0"/>
              <a:t>EGFR</a:t>
            </a:r>
            <a:r>
              <a:rPr lang="en-US" sz="2200" dirty="0"/>
              <a:t>-mutated advanced NSCLC stopped for futility at 11 patients (planned N = 25)</a:t>
            </a:r>
          </a:p>
          <a:p>
            <a:pPr lvl="1"/>
            <a:r>
              <a:rPr lang="en-US" sz="2200" dirty="0"/>
              <a:t>Only 1 patient (9%), where report </a:t>
            </a:r>
            <a:br>
              <a:rPr lang="en-US" sz="2200" dirty="0"/>
            </a:br>
            <a:r>
              <a:rPr lang="en-US" sz="2200" dirty="0"/>
              <a:t>of </a:t>
            </a:r>
            <a:r>
              <a:rPr lang="en-US" sz="2200" i="1" dirty="0"/>
              <a:t>EGFR </a:t>
            </a:r>
            <a:r>
              <a:rPr lang="en-US" sz="2200" dirty="0"/>
              <a:t>mutation was in error, achieved an objective response to pembrolizumab d</a:t>
            </a:r>
            <a:r>
              <a:rPr lang="is-IS" sz="2200" dirty="0"/>
              <a:t>espite 8/11 patients (73%) having PD-L1 </a:t>
            </a:r>
            <a:r>
              <a:rPr lang="en-US" sz="2200" dirty="0"/>
              <a:t>≥ </a:t>
            </a:r>
            <a:r>
              <a:rPr lang="is-IS" sz="2200" dirty="0"/>
              <a:t>50%</a:t>
            </a:r>
          </a:p>
          <a:p>
            <a:pPr lvl="1"/>
            <a:r>
              <a:rPr lang="en-US" sz="2200" dirty="0"/>
              <a:t>1 patient died due to treatment-related pneumonitis within 6 mos on study</a:t>
            </a:r>
          </a:p>
          <a:p>
            <a:pPr lvl="1"/>
            <a:endParaRPr lang="is-IS" sz="2400" dirty="0"/>
          </a:p>
        </p:txBody>
      </p:sp>
      <p:sp>
        <p:nvSpPr>
          <p:cNvPr id="8" name="Content Placeholder 7">
            <a:extLst>
              <a:ext uri="{FF2B5EF4-FFF2-40B4-BE49-F238E27FC236}">
                <a16:creationId xmlns:a16="http://schemas.microsoft.com/office/drawing/2014/main" id="{F47C4E10-38DB-4C22-97DF-58B10B3D197D}"/>
              </a:ext>
            </a:extLst>
          </p:cNvPr>
          <p:cNvSpPr>
            <a:spLocks noGrp="1"/>
          </p:cNvSpPr>
          <p:nvPr>
            <p:ph sz="half" idx="2"/>
          </p:nvPr>
        </p:nvSpPr>
        <p:spPr/>
        <p:txBody>
          <a:bodyPr/>
          <a:lstStyle/>
          <a:p>
            <a:r>
              <a:rPr lang="en-US" sz="2400" b="1" dirty="0">
                <a:solidFill>
                  <a:schemeClr val="accent3"/>
                </a:solidFill>
              </a:rPr>
              <a:t>Potential toxicity with sequential use of immunotherapy and osimertinib</a:t>
            </a:r>
            <a:r>
              <a:rPr lang="en-US" sz="2400" b="1" baseline="30000" dirty="0">
                <a:solidFill>
                  <a:schemeClr val="accent3"/>
                </a:solidFill>
              </a:rPr>
              <a:t>[3]</a:t>
            </a:r>
          </a:p>
          <a:p>
            <a:pPr lvl="1"/>
            <a:r>
              <a:rPr lang="en-US" sz="2200" dirty="0"/>
              <a:t>In 126 patients treated with the </a:t>
            </a:r>
            <a:br>
              <a:rPr lang="en-US" sz="2200" dirty="0"/>
            </a:br>
            <a:r>
              <a:rPr lang="en-US" sz="2200" dirty="0"/>
              <a:t>EGFR TKI osimertinib within 3 mos of PD-(L)1 blockade, 24% developed a severe irAE, including pneumonitis</a:t>
            </a:r>
          </a:p>
          <a:p>
            <a:pPr lvl="1"/>
            <a:r>
              <a:rPr lang="en-US" sz="2200" dirty="0"/>
              <a:t>Conversely, no severe irAEs were identified if osimertinib was given before PD-(L)1 therapy</a:t>
            </a:r>
          </a:p>
          <a:p>
            <a:pPr lvl="1"/>
            <a:r>
              <a:rPr lang="en-US" sz="2200" dirty="0"/>
              <a:t>If immunotherapy is incorrectly used first in a patient with </a:t>
            </a:r>
            <a:r>
              <a:rPr lang="en-US" sz="2200" i="1" dirty="0"/>
              <a:t>EGFR-</a:t>
            </a:r>
            <a:r>
              <a:rPr lang="en-US" sz="2200" dirty="0"/>
              <a:t>mutated in NSCLC, it is risky to switch to the optimal therapy, </a:t>
            </a:r>
            <a:r>
              <a:rPr lang="en-US" sz="2200" dirty="0" err="1"/>
              <a:t>osimertinib</a:t>
            </a:r>
            <a:endParaRPr lang="en-US" sz="2200" dirty="0"/>
          </a:p>
        </p:txBody>
      </p:sp>
      <p:sp>
        <p:nvSpPr>
          <p:cNvPr id="4" name="Text Box 11">
            <a:extLst>
              <a:ext uri="{FF2B5EF4-FFF2-40B4-BE49-F238E27FC236}">
                <a16:creationId xmlns:a16="http://schemas.microsoft.com/office/drawing/2014/main" id="{F4C31A37-ABF1-4B7C-823C-D385D4C4E086}"/>
              </a:ext>
            </a:extLst>
          </p:cNvPr>
          <p:cNvSpPr txBox="1">
            <a:spLocks noChangeArrowheads="1"/>
          </p:cNvSpPr>
          <p:nvPr/>
        </p:nvSpPr>
        <p:spPr bwMode="auto">
          <a:xfrm>
            <a:off x="355347" y="6393491"/>
            <a:ext cx="8010525" cy="2585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90000"/>
              </a:lnSpc>
              <a:spcBef>
                <a:spcPts val="1000"/>
              </a:spcBef>
              <a:spcAft>
                <a:spcPts val="700"/>
              </a:spcAft>
              <a:buClr>
                <a:srgbClr val="FEFDDE"/>
              </a:buClr>
              <a:buSzTx/>
              <a:buFont typeface="Wingdings" panose="05000000000000000000" pitchFamily="2" charset="2"/>
              <a:buChar char="§"/>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Lisberg. J Thorac Oncol. 2018;13:1138. 2. Lisberg. ASCO 2018. Abstr 9014. 3. Schoenfeld. Ann Oncol. 2019;30:839.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5" name="Group 7">
            <a:extLst>
              <a:ext uri="{FF2B5EF4-FFF2-40B4-BE49-F238E27FC236}">
                <a16:creationId xmlns:a16="http://schemas.microsoft.com/office/drawing/2014/main" id="{7A66A7BE-B857-4F95-BEC0-5767FF9C03DE}"/>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8B6C7CB2-6F86-4DC7-91AF-66482EFB889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3D535DE2-1E50-4BBA-BE06-4401E045A4F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40542974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033B597-2F9A-4793-B374-0D89B7E74FA1}"/>
              </a:ext>
            </a:extLst>
          </p:cNvPr>
          <p:cNvSpPr>
            <a:spLocks noGrp="1"/>
          </p:cNvSpPr>
          <p:nvPr>
            <p:ph type="title"/>
          </p:nvPr>
        </p:nvSpPr>
        <p:spPr/>
        <p:txBody>
          <a:bodyPr/>
          <a:lstStyle/>
          <a:p>
            <a:r>
              <a:rPr lang="en-US" dirty="0"/>
              <a:t>Immune Checkpoint Inhibitor Combinations</a:t>
            </a:r>
          </a:p>
        </p:txBody>
      </p:sp>
    </p:spTree>
    <p:extLst>
      <p:ext uri="{BB962C8B-B14F-4D97-AF65-F5344CB8AC3E}">
        <p14:creationId xmlns:p14="http://schemas.microsoft.com/office/powerpoint/2010/main" val="145848055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CDBFE0-C0DF-6C4E-B7E4-355357077C28}"/>
              </a:ext>
            </a:extLst>
          </p:cNvPr>
          <p:cNvSpPr>
            <a:spLocks noGrp="1"/>
          </p:cNvSpPr>
          <p:nvPr>
            <p:ph type="title"/>
          </p:nvPr>
        </p:nvSpPr>
        <p:spPr/>
        <p:txBody>
          <a:bodyPr/>
          <a:lstStyle/>
          <a:p>
            <a:r>
              <a:rPr lang="en-US" dirty="0">
                <a:solidFill>
                  <a:srgbClr val="455560"/>
                </a:solidFill>
              </a:rPr>
              <a:t>Tumor Mutational Burden (TMB)</a:t>
            </a:r>
            <a:endParaRPr lang="en-CA" dirty="0">
              <a:solidFill>
                <a:srgbClr val="455560"/>
              </a:solidFill>
            </a:endParaRPr>
          </a:p>
        </p:txBody>
      </p:sp>
      <p:sp>
        <p:nvSpPr>
          <p:cNvPr id="4" name="Content Placeholder 3">
            <a:extLst>
              <a:ext uri="{FF2B5EF4-FFF2-40B4-BE49-F238E27FC236}">
                <a16:creationId xmlns:a16="http://schemas.microsoft.com/office/drawing/2014/main" id="{0D735608-B065-44CE-8283-EE5A50E08147}"/>
              </a:ext>
            </a:extLst>
          </p:cNvPr>
          <p:cNvSpPr>
            <a:spLocks noGrp="1"/>
          </p:cNvSpPr>
          <p:nvPr>
            <p:ph sz="half" idx="1"/>
          </p:nvPr>
        </p:nvSpPr>
        <p:spPr>
          <a:xfrm>
            <a:off x="8246908" y="1510730"/>
            <a:ext cx="3652922" cy="4679462"/>
          </a:xfrm>
        </p:spPr>
        <p:txBody>
          <a:bodyPr/>
          <a:lstStyle/>
          <a:p>
            <a:r>
              <a:rPr lang="en-US" dirty="0"/>
              <a:t>In CheckMate 227</a:t>
            </a:r>
            <a:r>
              <a:rPr lang="en-US" baseline="30000" dirty="0"/>
              <a:t>[2,3]</a:t>
            </a:r>
            <a:endParaRPr lang="en-US" dirty="0"/>
          </a:p>
          <a:p>
            <a:pPr lvl="1"/>
            <a:r>
              <a:rPr lang="en-US" dirty="0"/>
              <a:t>TMB defined as 10 Mut/Mb</a:t>
            </a:r>
            <a:endParaRPr lang="en-US" baseline="30000" dirty="0"/>
          </a:p>
          <a:p>
            <a:pPr lvl="1"/>
            <a:r>
              <a:rPr lang="en-US" dirty="0"/>
              <a:t>No correlation between TMB and PD-L1</a:t>
            </a:r>
            <a:endParaRPr lang="en-US" baseline="30000" dirty="0"/>
          </a:p>
        </p:txBody>
      </p:sp>
      <p:grpSp>
        <p:nvGrpSpPr>
          <p:cNvPr id="8" name="Group 7">
            <a:extLst>
              <a:ext uri="{FF2B5EF4-FFF2-40B4-BE49-F238E27FC236}">
                <a16:creationId xmlns:a16="http://schemas.microsoft.com/office/drawing/2014/main" id="{A7892E1C-8355-4F0D-81E4-82BDFF58A1B4}"/>
              </a:ext>
            </a:extLst>
          </p:cNvPr>
          <p:cNvGrpSpPr>
            <a:grpSpLocks/>
          </p:cNvGrpSpPr>
          <p:nvPr/>
        </p:nvGrpSpPr>
        <p:grpSpPr bwMode="auto">
          <a:xfrm>
            <a:off x="9389569" y="6216652"/>
            <a:ext cx="2488502" cy="447822"/>
            <a:chOff x="9527309" y="3551529"/>
            <a:chExt cx="2488502" cy="448324"/>
          </a:xfrm>
        </p:grpSpPr>
        <p:pic>
          <p:nvPicPr>
            <p:cNvPr id="9" name="Picture 9">
              <a:extLst>
                <a:ext uri="{FF2B5EF4-FFF2-40B4-BE49-F238E27FC236}">
                  <a16:creationId xmlns:a16="http://schemas.microsoft.com/office/drawing/2014/main" id="{DE93E995-638D-422F-86F0-076582A6E192}"/>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0" name="Rectangle 9">
              <a:extLst>
                <a:ext uri="{FF2B5EF4-FFF2-40B4-BE49-F238E27FC236}">
                  <a16:creationId xmlns:a16="http://schemas.microsoft.com/office/drawing/2014/main" id="{0BAFD484-38F2-4EC7-8F0D-10D8B4A60E0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2" name="Text Box 15">
            <a:extLst>
              <a:ext uri="{FF2B5EF4-FFF2-40B4-BE49-F238E27FC236}">
                <a16:creationId xmlns:a16="http://schemas.microsoft.com/office/drawing/2014/main" id="{4001FD10-97AF-4839-A382-C5A7A594CEDF}"/>
              </a:ext>
            </a:extLst>
          </p:cNvPr>
          <p:cNvSpPr txBox="1">
            <a:spLocks noChangeArrowheads="1"/>
          </p:cNvSpPr>
          <p:nvPr/>
        </p:nvSpPr>
        <p:spPr bwMode="auto">
          <a:xfrm>
            <a:off x="403479" y="6378048"/>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Yarchoan. NEJM. 2017;377:2500. 2. Hellmann. NEJM. 2018;378:2093. 3. Hellmann. AACR 2018. Abstr CT077.  </a:t>
            </a:r>
          </a:p>
        </p:txBody>
      </p:sp>
      <p:sp>
        <p:nvSpPr>
          <p:cNvPr id="15" name="TextBox 14">
            <a:extLst>
              <a:ext uri="{FF2B5EF4-FFF2-40B4-BE49-F238E27FC236}">
                <a16:creationId xmlns:a16="http://schemas.microsoft.com/office/drawing/2014/main" id="{42B03EAD-400D-4AD2-9408-31256E13F932}"/>
              </a:ext>
            </a:extLst>
          </p:cNvPr>
          <p:cNvSpPr txBox="1"/>
          <p:nvPr/>
        </p:nvSpPr>
        <p:spPr bwMode="auto">
          <a:xfrm>
            <a:off x="2157442" y="1052755"/>
            <a:ext cx="450794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Benefit With Immune Checkpoint Inhibitors Correlates With TMB Across Tumor Types</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[1]</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FD5F4C2F-3D13-4CD6-AFEC-61C683A4A19C}"/>
              </a:ext>
            </a:extLst>
          </p:cNvPr>
          <p:cNvSpPr txBox="1"/>
          <p:nvPr/>
        </p:nvSpPr>
        <p:spPr bwMode="auto">
          <a:xfrm>
            <a:off x="1518585" y="5929246"/>
            <a:ext cx="5340440" cy="369332"/>
          </a:xfrm>
          <a:prstGeom prst="rect">
            <a:avLst/>
          </a:prstGeom>
          <a:noFill/>
          <a:ln>
            <a:noFill/>
          </a:ln>
        </p:spPr>
        <p:txBody>
          <a:bodyPr wrap="square" rtlCol="0">
            <a:spAutoFit/>
          </a:bodyPr>
          <a:lstStyle>
            <a:defPPr>
              <a:defRPr lang="en-US"/>
            </a:defPPr>
            <a:lvl1pPr algn="ctr">
              <a:lnSpc>
                <a:spcPct val="100000"/>
              </a:lnSpc>
              <a:spcBef>
                <a:spcPct val="50000"/>
              </a:spcBef>
              <a:buClrTx/>
              <a:buFontTx/>
              <a:buNone/>
              <a:defRPr sz="1000">
                <a:solidFill>
                  <a:schemeClr val="bg1"/>
                </a:solidFill>
                <a:latin typeface="Calibri" panose="020F0502020204030204" pitchFamily="34" charset="0"/>
              </a:defRPr>
            </a:lvl1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No. of Coding Somatic Mutations per Mb</a:t>
            </a:r>
          </a:p>
        </p:txBody>
      </p:sp>
      <p:grpSp>
        <p:nvGrpSpPr>
          <p:cNvPr id="16" name="Group 15">
            <a:extLst>
              <a:ext uri="{FF2B5EF4-FFF2-40B4-BE49-F238E27FC236}">
                <a16:creationId xmlns:a16="http://schemas.microsoft.com/office/drawing/2014/main" id="{F2CC147F-A38B-4B64-ADD3-5CCD0A92FD11}"/>
              </a:ext>
            </a:extLst>
          </p:cNvPr>
          <p:cNvGrpSpPr/>
          <p:nvPr/>
        </p:nvGrpSpPr>
        <p:grpSpPr>
          <a:xfrm>
            <a:off x="1189152" y="1681382"/>
            <a:ext cx="58613" cy="3940438"/>
            <a:chOff x="6873790" y="2077807"/>
            <a:chExt cx="55257" cy="2871361"/>
          </a:xfrm>
        </p:grpSpPr>
        <p:sp>
          <p:nvSpPr>
            <p:cNvPr id="17" name="Line 5">
              <a:extLst>
                <a:ext uri="{FF2B5EF4-FFF2-40B4-BE49-F238E27FC236}">
                  <a16:creationId xmlns:a16="http://schemas.microsoft.com/office/drawing/2014/main" id="{0F5183BC-57A8-4E2D-A70A-532C343A21AC}"/>
                </a:ext>
              </a:extLst>
            </p:cNvPr>
            <p:cNvSpPr>
              <a:spLocks noChangeShapeType="1"/>
            </p:cNvSpPr>
            <p:nvPr/>
          </p:nvSpPr>
          <p:spPr bwMode="auto">
            <a:xfrm flipH="1">
              <a:off x="6873790" y="4949168"/>
              <a:ext cx="5525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8" name="Line 26">
              <a:extLst>
                <a:ext uri="{FF2B5EF4-FFF2-40B4-BE49-F238E27FC236}">
                  <a16:creationId xmlns:a16="http://schemas.microsoft.com/office/drawing/2014/main" id="{2DAFD303-5FB7-4937-B9DA-8F6A431DDBFC}"/>
                </a:ext>
              </a:extLst>
            </p:cNvPr>
            <p:cNvSpPr>
              <a:spLocks noChangeShapeType="1"/>
            </p:cNvSpPr>
            <p:nvPr/>
          </p:nvSpPr>
          <p:spPr bwMode="auto">
            <a:xfrm flipH="1">
              <a:off x="6873790" y="4374895"/>
              <a:ext cx="5525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Line 27">
              <a:extLst>
                <a:ext uri="{FF2B5EF4-FFF2-40B4-BE49-F238E27FC236}">
                  <a16:creationId xmlns:a16="http://schemas.microsoft.com/office/drawing/2014/main" id="{8D523B95-738C-4540-A6E6-26949D1A61BC}"/>
                </a:ext>
              </a:extLst>
            </p:cNvPr>
            <p:cNvSpPr>
              <a:spLocks noChangeShapeType="1"/>
            </p:cNvSpPr>
            <p:nvPr/>
          </p:nvSpPr>
          <p:spPr bwMode="auto">
            <a:xfrm flipH="1">
              <a:off x="6873790" y="3800623"/>
              <a:ext cx="5525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0" name="Line 28">
              <a:extLst>
                <a:ext uri="{FF2B5EF4-FFF2-40B4-BE49-F238E27FC236}">
                  <a16:creationId xmlns:a16="http://schemas.microsoft.com/office/drawing/2014/main" id="{33D3AA0E-D6C2-482F-8F0B-4638490995D1}"/>
                </a:ext>
              </a:extLst>
            </p:cNvPr>
            <p:cNvSpPr>
              <a:spLocks noChangeShapeType="1"/>
            </p:cNvSpPr>
            <p:nvPr/>
          </p:nvSpPr>
          <p:spPr bwMode="auto">
            <a:xfrm flipH="1">
              <a:off x="6873790" y="3226351"/>
              <a:ext cx="5525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 name="Line 29">
              <a:extLst>
                <a:ext uri="{FF2B5EF4-FFF2-40B4-BE49-F238E27FC236}">
                  <a16:creationId xmlns:a16="http://schemas.microsoft.com/office/drawing/2014/main" id="{C350900B-2A3D-4FE4-9968-55056A059186}"/>
                </a:ext>
              </a:extLst>
            </p:cNvPr>
            <p:cNvSpPr>
              <a:spLocks noChangeShapeType="1"/>
            </p:cNvSpPr>
            <p:nvPr/>
          </p:nvSpPr>
          <p:spPr bwMode="auto">
            <a:xfrm flipH="1">
              <a:off x="6873790" y="2652079"/>
              <a:ext cx="5525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 name="Line 30">
              <a:extLst>
                <a:ext uri="{FF2B5EF4-FFF2-40B4-BE49-F238E27FC236}">
                  <a16:creationId xmlns:a16="http://schemas.microsoft.com/office/drawing/2014/main" id="{F22867D3-C904-457D-B2CE-504616994A48}"/>
                </a:ext>
              </a:extLst>
            </p:cNvPr>
            <p:cNvSpPr>
              <a:spLocks noChangeShapeType="1"/>
            </p:cNvSpPr>
            <p:nvPr/>
          </p:nvSpPr>
          <p:spPr bwMode="auto">
            <a:xfrm flipH="1">
              <a:off x="6873790" y="2077807"/>
              <a:ext cx="55257" cy="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grpSp>
        <p:nvGrpSpPr>
          <p:cNvPr id="23" name="Group 22">
            <a:extLst>
              <a:ext uri="{FF2B5EF4-FFF2-40B4-BE49-F238E27FC236}">
                <a16:creationId xmlns:a16="http://schemas.microsoft.com/office/drawing/2014/main" id="{DC9336B9-E9BD-4189-8509-6EBAD7BEFF8D}"/>
              </a:ext>
            </a:extLst>
          </p:cNvPr>
          <p:cNvGrpSpPr/>
          <p:nvPr/>
        </p:nvGrpSpPr>
        <p:grpSpPr>
          <a:xfrm>
            <a:off x="937314" y="1547564"/>
            <a:ext cx="208390" cy="4256704"/>
            <a:chOff x="6098817" y="2014966"/>
            <a:chExt cx="230427" cy="3026447"/>
          </a:xfrm>
        </p:grpSpPr>
        <p:sp>
          <p:nvSpPr>
            <p:cNvPr id="24" name="Rectangle 31">
              <a:extLst>
                <a:ext uri="{FF2B5EF4-FFF2-40B4-BE49-F238E27FC236}">
                  <a16:creationId xmlns:a16="http://schemas.microsoft.com/office/drawing/2014/main" id="{3813CC32-D11B-4981-95A7-F0C0260DB6E3}"/>
                </a:ext>
              </a:extLst>
            </p:cNvPr>
            <p:cNvSpPr>
              <a:spLocks noChangeArrowheads="1"/>
            </p:cNvSpPr>
            <p:nvPr/>
          </p:nvSpPr>
          <p:spPr bwMode="auto">
            <a:xfrm>
              <a:off x="6232618" y="4813080"/>
              <a:ext cx="96626" cy="228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5" name="Rectangle 32">
              <a:extLst>
                <a:ext uri="{FF2B5EF4-FFF2-40B4-BE49-F238E27FC236}">
                  <a16:creationId xmlns:a16="http://schemas.microsoft.com/office/drawing/2014/main" id="{47BEA869-5D53-4D82-8ED6-96BC505FEA34}"/>
                </a:ext>
              </a:extLst>
            </p:cNvPr>
            <p:cNvSpPr>
              <a:spLocks noChangeArrowheads="1"/>
            </p:cNvSpPr>
            <p:nvPr/>
          </p:nvSpPr>
          <p:spPr bwMode="auto">
            <a:xfrm>
              <a:off x="6098817" y="4253458"/>
              <a:ext cx="230427" cy="175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26" name="Rectangle 33">
              <a:extLst>
                <a:ext uri="{FF2B5EF4-FFF2-40B4-BE49-F238E27FC236}">
                  <a16:creationId xmlns:a16="http://schemas.microsoft.com/office/drawing/2014/main" id="{79B32D35-AF35-402F-BF63-25C9F098C30D}"/>
                </a:ext>
              </a:extLst>
            </p:cNvPr>
            <p:cNvSpPr>
              <a:spLocks noChangeArrowheads="1"/>
            </p:cNvSpPr>
            <p:nvPr/>
          </p:nvSpPr>
          <p:spPr bwMode="auto">
            <a:xfrm>
              <a:off x="6098817" y="3693835"/>
              <a:ext cx="230427" cy="175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7" name="Rectangle 34">
              <a:extLst>
                <a:ext uri="{FF2B5EF4-FFF2-40B4-BE49-F238E27FC236}">
                  <a16:creationId xmlns:a16="http://schemas.microsoft.com/office/drawing/2014/main" id="{38352C7A-591E-49DD-A1E3-9016EC3579DB}"/>
                </a:ext>
              </a:extLst>
            </p:cNvPr>
            <p:cNvSpPr>
              <a:spLocks noChangeArrowheads="1"/>
            </p:cNvSpPr>
            <p:nvPr/>
          </p:nvSpPr>
          <p:spPr bwMode="auto">
            <a:xfrm>
              <a:off x="6098817" y="3134212"/>
              <a:ext cx="230427" cy="175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8" name="Rectangle 35">
              <a:extLst>
                <a:ext uri="{FF2B5EF4-FFF2-40B4-BE49-F238E27FC236}">
                  <a16:creationId xmlns:a16="http://schemas.microsoft.com/office/drawing/2014/main" id="{53D23B03-F48D-40C5-8250-BC2F2B78E3C0}"/>
                </a:ext>
              </a:extLst>
            </p:cNvPr>
            <p:cNvSpPr>
              <a:spLocks noChangeArrowheads="1"/>
            </p:cNvSpPr>
            <p:nvPr/>
          </p:nvSpPr>
          <p:spPr bwMode="auto">
            <a:xfrm>
              <a:off x="6098817" y="2574590"/>
              <a:ext cx="230427" cy="175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9" name="Rectangle 36">
              <a:extLst>
                <a:ext uri="{FF2B5EF4-FFF2-40B4-BE49-F238E27FC236}">
                  <a16:creationId xmlns:a16="http://schemas.microsoft.com/office/drawing/2014/main" id="{6E006A6C-EA8B-44C0-9875-1DAD39401849}"/>
                </a:ext>
              </a:extLst>
            </p:cNvPr>
            <p:cNvSpPr>
              <a:spLocks noChangeArrowheads="1"/>
            </p:cNvSpPr>
            <p:nvPr/>
          </p:nvSpPr>
          <p:spPr bwMode="auto">
            <a:xfrm>
              <a:off x="6098817" y="2014966"/>
              <a:ext cx="230427" cy="175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grpSp>
      <p:sp>
        <p:nvSpPr>
          <p:cNvPr id="30" name="Line 52">
            <a:extLst>
              <a:ext uri="{FF2B5EF4-FFF2-40B4-BE49-F238E27FC236}">
                <a16:creationId xmlns:a16="http://schemas.microsoft.com/office/drawing/2014/main" id="{2F9C7A93-11C8-4E36-99A7-A037FCD40E0D}"/>
              </a:ext>
            </a:extLst>
          </p:cNvPr>
          <p:cNvSpPr>
            <a:spLocks noChangeShapeType="1"/>
          </p:cNvSpPr>
          <p:nvPr/>
        </p:nvSpPr>
        <p:spPr bwMode="auto">
          <a:xfrm flipV="1">
            <a:off x="1245539" y="1664884"/>
            <a:ext cx="0" cy="4037365"/>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 name="Line 52">
            <a:extLst>
              <a:ext uri="{FF2B5EF4-FFF2-40B4-BE49-F238E27FC236}">
                <a16:creationId xmlns:a16="http://schemas.microsoft.com/office/drawing/2014/main" id="{BB2834F4-F1DC-4E1C-A493-B94F2562AC9B}"/>
              </a:ext>
            </a:extLst>
          </p:cNvPr>
          <p:cNvSpPr>
            <a:spLocks noChangeShapeType="1"/>
          </p:cNvSpPr>
          <p:nvPr/>
        </p:nvSpPr>
        <p:spPr bwMode="auto">
          <a:xfrm rot="5400000" flipV="1">
            <a:off x="4214611" y="2720061"/>
            <a:ext cx="0" cy="5938146"/>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 name="Rectangle 44">
            <a:extLst>
              <a:ext uri="{FF2B5EF4-FFF2-40B4-BE49-F238E27FC236}">
                <a16:creationId xmlns:a16="http://schemas.microsoft.com/office/drawing/2014/main" id="{C12AB209-0EC3-4FCA-A608-14C54CD38328}"/>
              </a:ext>
            </a:extLst>
          </p:cNvPr>
          <p:cNvSpPr>
            <a:spLocks noChangeArrowheads="1"/>
          </p:cNvSpPr>
          <p:nvPr/>
        </p:nvSpPr>
        <p:spPr bwMode="auto">
          <a:xfrm>
            <a:off x="1218458" y="5773590"/>
            <a:ext cx="229561" cy="211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33" name="Rectangle 44">
            <a:extLst>
              <a:ext uri="{FF2B5EF4-FFF2-40B4-BE49-F238E27FC236}">
                <a16:creationId xmlns:a16="http://schemas.microsoft.com/office/drawing/2014/main" id="{F8503B35-52A7-4598-84E9-4E1A8A25F327}"/>
              </a:ext>
            </a:extLst>
          </p:cNvPr>
          <p:cNvSpPr>
            <a:spLocks noChangeArrowheads="1"/>
          </p:cNvSpPr>
          <p:nvPr/>
        </p:nvSpPr>
        <p:spPr bwMode="auto">
          <a:xfrm>
            <a:off x="6124183" y="5767166"/>
            <a:ext cx="346494" cy="211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4" name="Rectangle 44">
            <a:extLst>
              <a:ext uri="{FF2B5EF4-FFF2-40B4-BE49-F238E27FC236}">
                <a16:creationId xmlns:a16="http://schemas.microsoft.com/office/drawing/2014/main" id="{700314AF-6744-47BA-AB6F-C2913A004C04}"/>
              </a:ext>
            </a:extLst>
          </p:cNvPr>
          <p:cNvSpPr>
            <a:spLocks noChangeArrowheads="1"/>
          </p:cNvSpPr>
          <p:nvPr/>
        </p:nvSpPr>
        <p:spPr bwMode="auto">
          <a:xfrm>
            <a:off x="6513992" y="5766180"/>
            <a:ext cx="424256" cy="211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5" name="Rectangle 44">
            <a:extLst>
              <a:ext uri="{FF2B5EF4-FFF2-40B4-BE49-F238E27FC236}">
                <a16:creationId xmlns:a16="http://schemas.microsoft.com/office/drawing/2014/main" id="{9C595737-9CAE-4E66-9E8E-32B58F2E0263}"/>
              </a:ext>
            </a:extLst>
          </p:cNvPr>
          <p:cNvSpPr>
            <a:spLocks noChangeArrowheads="1"/>
          </p:cNvSpPr>
          <p:nvPr/>
        </p:nvSpPr>
        <p:spPr bwMode="auto">
          <a:xfrm>
            <a:off x="7002936" y="5766180"/>
            <a:ext cx="346493" cy="211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36" name="TextBox 35">
            <a:extLst>
              <a:ext uri="{FF2B5EF4-FFF2-40B4-BE49-F238E27FC236}">
                <a16:creationId xmlns:a16="http://schemas.microsoft.com/office/drawing/2014/main" id="{8E361660-1B63-46C8-8A25-95116E083AE8}"/>
              </a:ext>
            </a:extLst>
          </p:cNvPr>
          <p:cNvSpPr txBox="1"/>
          <p:nvPr/>
        </p:nvSpPr>
        <p:spPr bwMode="auto">
          <a:xfrm rot="16200000">
            <a:off x="-808539" y="3446134"/>
            <a:ext cx="3022540" cy="369332"/>
          </a:xfrm>
          <a:prstGeom prst="rect">
            <a:avLst/>
          </a:prstGeom>
          <a:noFill/>
          <a:ln>
            <a:noFill/>
          </a:ln>
        </p:spPr>
        <p:txBody>
          <a:bodyPr wrap="square" rtlCol="0">
            <a:spAutoFit/>
          </a:bodyPr>
          <a:lstStyle>
            <a:defPPr>
              <a:defRPr lang="en-US"/>
            </a:defPPr>
            <a:lvl1pPr algn="ctr">
              <a:lnSpc>
                <a:spcPct val="100000"/>
              </a:lnSpc>
              <a:spcBef>
                <a:spcPct val="50000"/>
              </a:spcBef>
              <a:buClrTx/>
              <a:buFontTx/>
              <a:buNone/>
              <a:defRPr sz="1000">
                <a:solidFill>
                  <a:schemeClr val="bg1"/>
                </a:solidFill>
                <a:latin typeface="Calibri" panose="020F0502020204030204" pitchFamily="34" charset="0"/>
              </a:defRPr>
            </a:lvl1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Objective Response Rate (%)</a:t>
            </a:r>
          </a:p>
        </p:txBody>
      </p:sp>
      <p:sp>
        <p:nvSpPr>
          <p:cNvPr id="37" name="Line 37">
            <a:extLst>
              <a:ext uri="{FF2B5EF4-FFF2-40B4-BE49-F238E27FC236}">
                <a16:creationId xmlns:a16="http://schemas.microsoft.com/office/drawing/2014/main" id="{AE42B52C-661A-492E-B274-1BE9D524C870}"/>
              </a:ext>
            </a:extLst>
          </p:cNvPr>
          <p:cNvSpPr>
            <a:spLocks noChangeShapeType="1"/>
          </p:cNvSpPr>
          <p:nvPr/>
        </p:nvSpPr>
        <p:spPr bwMode="auto">
          <a:xfrm>
            <a:off x="6285137" y="5690452"/>
            <a:ext cx="0" cy="6032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 name="Line 38">
            <a:extLst>
              <a:ext uri="{FF2B5EF4-FFF2-40B4-BE49-F238E27FC236}">
                <a16:creationId xmlns:a16="http://schemas.microsoft.com/office/drawing/2014/main" id="{1507D252-D840-4AE3-B29D-AB1286B85421}"/>
              </a:ext>
            </a:extLst>
          </p:cNvPr>
          <p:cNvSpPr>
            <a:spLocks noChangeShapeType="1"/>
          </p:cNvSpPr>
          <p:nvPr/>
        </p:nvSpPr>
        <p:spPr bwMode="auto">
          <a:xfrm>
            <a:off x="6719772" y="5690452"/>
            <a:ext cx="0" cy="6032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 name="Line 39">
            <a:extLst>
              <a:ext uri="{FF2B5EF4-FFF2-40B4-BE49-F238E27FC236}">
                <a16:creationId xmlns:a16="http://schemas.microsoft.com/office/drawing/2014/main" id="{48FD2722-F6CC-4C26-8E76-5650802B763F}"/>
              </a:ext>
            </a:extLst>
          </p:cNvPr>
          <p:cNvSpPr>
            <a:spLocks noChangeShapeType="1"/>
          </p:cNvSpPr>
          <p:nvPr/>
        </p:nvSpPr>
        <p:spPr bwMode="auto">
          <a:xfrm>
            <a:off x="7167366" y="5694218"/>
            <a:ext cx="0" cy="6032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 name="Line 37">
            <a:extLst>
              <a:ext uri="{FF2B5EF4-FFF2-40B4-BE49-F238E27FC236}">
                <a16:creationId xmlns:a16="http://schemas.microsoft.com/office/drawing/2014/main" id="{1936257B-C61F-491B-8862-DB947452E760}"/>
              </a:ext>
            </a:extLst>
          </p:cNvPr>
          <p:cNvSpPr>
            <a:spLocks noChangeShapeType="1"/>
          </p:cNvSpPr>
          <p:nvPr/>
        </p:nvSpPr>
        <p:spPr bwMode="auto">
          <a:xfrm>
            <a:off x="1323184" y="5690452"/>
            <a:ext cx="0" cy="6032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 name="Line 37">
            <a:extLst>
              <a:ext uri="{FF2B5EF4-FFF2-40B4-BE49-F238E27FC236}">
                <a16:creationId xmlns:a16="http://schemas.microsoft.com/office/drawing/2014/main" id="{754FBAE1-512D-43C6-B490-7DE00AEB9E3B}"/>
              </a:ext>
            </a:extLst>
          </p:cNvPr>
          <p:cNvSpPr>
            <a:spLocks noChangeShapeType="1"/>
          </p:cNvSpPr>
          <p:nvPr/>
        </p:nvSpPr>
        <p:spPr bwMode="auto">
          <a:xfrm>
            <a:off x="5667186" y="5695397"/>
            <a:ext cx="0" cy="6032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 name="Line 37">
            <a:extLst>
              <a:ext uri="{FF2B5EF4-FFF2-40B4-BE49-F238E27FC236}">
                <a16:creationId xmlns:a16="http://schemas.microsoft.com/office/drawing/2014/main" id="{34A1D42B-51C0-4E8B-B9A6-B53D1AC2163A}"/>
              </a:ext>
            </a:extLst>
          </p:cNvPr>
          <p:cNvSpPr>
            <a:spLocks noChangeShapeType="1"/>
          </p:cNvSpPr>
          <p:nvPr/>
        </p:nvSpPr>
        <p:spPr bwMode="auto">
          <a:xfrm>
            <a:off x="4617088" y="5695397"/>
            <a:ext cx="0" cy="60320"/>
          </a:xfrm>
          <a:prstGeom prst="line">
            <a:avLst/>
          </a:prstGeom>
          <a:noFill/>
          <a:ln w="28575">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 name="Rectangle 44">
            <a:extLst>
              <a:ext uri="{FF2B5EF4-FFF2-40B4-BE49-F238E27FC236}">
                <a16:creationId xmlns:a16="http://schemas.microsoft.com/office/drawing/2014/main" id="{C1460892-7DE7-41C2-B53C-A7C15F06EF9E}"/>
              </a:ext>
            </a:extLst>
          </p:cNvPr>
          <p:cNvSpPr>
            <a:spLocks noChangeArrowheads="1"/>
          </p:cNvSpPr>
          <p:nvPr/>
        </p:nvSpPr>
        <p:spPr bwMode="auto">
          <a:xfrm>
            <a:off x="5503442" y="5755717"/>
            <a:ext cx="346494" cy="211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4" name="Rectangle 43">
            <a:extLst>
              <a:ext uri="{FF2B5EF4-FFF2-40B4-BE49-F238E27FC236}">
                <a16:creationId xmlns:a16="http://schemas.microsoft.com/office/drawing/2014/main" id="{D9B48A2B-5D7A-46EB-BA18-0A9D50B4128A}"/>
              </a:ext>
            </a:extLst>
          </p:cNvPr>
          <p:cNvSpPr>
            <a:spLocks noChangeArrowheads="1"/>
          </p:cNvSpPr>
          <p:nvPr/>
        </p:nvSpPr>
        <p:spPr bwMode="auto">
          <a:xfrm>
            <a:off x="4443841" y="5773590"/>
            <a:ext cx="346494" cy="211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cxnSp>
        <p:nvCxnSpPr>
          <p:cNvPr id="45" name="Straight Connector 44">
            <a:extLst>
              <a:ext uri="{FF2B5EF4-FFF2-40B4-BE49-F238E27FC236}">
                <a16:creationId xmlns:a16="http://schemas.microsoft.com/office/drawing/2014/main" id="{9726506B-F7C4-44F8-B8D6-95A1A7A3A89E}"/>
              </a:ext>
            </a:extLst>
          </p:cNvPr>
          <p:cNvCxnSpPr>
            <a:cxnSpLocks/>
          </p:cNvCxnSpPr>
          <p:nvPr/>
        </p:nvCxnSpPr>
        <p:spPr bwMode="auto">
          <a:xfrm flipV="1">
            <a:off x="1518585" y="2427924"/>
            <a:ext cx="5390954" cy="3021099"/>
          </a:xfrm>
          <a:prstGeom prst="line">
            <a:avLst/>
          </a:prstGeom>
          <a:noFill/>
          <a:ln w="28575" cap="flat" cmpd="sng" algn="ctr">
            <a:solidFill>
              <a:schemeClr val="tx2">
                <a:lumMod val="90000"/>
              </a:schemeClr>
            </a:solidFill>
            <a:prstDash val="solid"/>
            <a:round/>
            <a:headEnd type="none" w="med" len="med"/>
            <a:tailEnd type="none" w="med" len="med"/>
          </a:ln>
          <a:effectLst/>
        </p:spPr>
      </p:cxnSp>
      <p:sp>
        <p:nvSpPr>
          <p:cNvPr id="46" name="Oval 45">
            <a:extLst>
              <a:ext uri="{FF2B5EF4-FFF2-40B4-BE49-F238E27FC236}">
                <a16:creationId xmlns:a16="http://schemas.microsoft.com/office/drawing/2014/main" id="{13260169-0073-42AB-BECF-6472527E9A06}"/>
              </a:ext>
            </a:extLst>
          </p:cNvPr>
          <p:cNvSpPr/>
          <p:nvPr/>
        </p:nvSpPr>
        <p:spPr bwMode="auto">
          <a:xfrm>
            <a:off x="3300516" y="2187813"/>
            <a:ext cx="71120" cy="71120"/>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 name="Oval 46">
            <a:extLst>
              <a:ext uri="{FF2B5EF4-FFF2-40B4-BE49-F238E27FC236}">
                <a16:creationId xmlns:a16="http://schemas.microsoft.com/office/drawing/2014/main" id="{02E90792-8D97-4A44-AD63-B52E2E33481D}"/>
              </a:ext>
            </a:extLst>
          </p:cNvPr>
          <p:cNvSpPr/>
          <p:nvPr/>
        </p:nvSpPr>
        <p:spPr bwMode="auto">
          <a:xfrm>
            <a:off x="6475319" y="4027299"/>
            <a:ext cx="71120" cy="71120"/>
          </a:xfrm>
          <a:prstGeom prst="ellipse">
            <a:avLst/>
          </a:prstGeom>
          <a:solidFill>
            <a:schemeClr val="tx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8" name="Oval 47">
            <a:extLst>
              <a:ext uri="{FF2B5EF4-FFF2-40B4-BE49-F238E27FC236}">
                <a16:creationId xmlns:a16="http://schemas.microsoft.com/office/drawing/2014/main" id="{9B28ACCD-C669-46BE-9E5C-55F29F1E046B}"/>
              </a:ext>
            </a:extLst>
          </p:cNvPr>
          <p:cNvSpPr/>
          <p:nvPr/>
        </p:nvSpPr>
        <p:spPr bwMode="auto">
          <a:xfrm>
            <a:off x="6482530" y="3850240"/>
            <a:ext cx="56698" cy="56698"/>
          </a:xfrm>
          <a:prstGeom prst="ellipse">
            <a:avLst/>
          </a:prstGeom>
          <a:solidFill>
            <a:schemeClr val="tx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9" name="Oval 48">
            <a:extLst>
              <a:ext uri="{FF2B5EF4-FFF2-40B4-BE49-F238E27FC236}">
                <a16:creationId xmlns:a16="http://schemas.microsoft.com/office/drawing/2014/main" id="{2CEB9E25-08C8-42E3-8CEC-608AEE24F799}"/>
              </a:ext>
            </a:extLst>
          </p:cNvPr>
          <p:cNvSpPr/>
          <p:nvPr/>
        </p:nvSpPr>
        <p:spPr bwMode="auto">
          <a:xfrm>
            <a:off x="6465614" y="4212098"/>
            <a:ext cx="90531" cy="90531"/>
          </a:xfrm>
          <a:prstGeom prst="ellipse">
            <a:avLst/>
          </a:prstGeom>
          <a:solidFill>
            <a:schemeClr val="tx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0" name="Oval 49">
            <a:extLst>
              <a:ext uri="{FF2B5EF4-FFF2-40B4-BE49-F238E27FC236}">
                <a16:creationId xmlns:a16="http://schemas.microsoft.com/office/drawing/2014/main" id="{6EAB65C2-B813-4381-827D-5F7F7BAFF813}"/>
              </a:ext>
            </a:extLst>
          </p:cNvPr>
          <p:cNvSpPr/>
          <p:nvPr/>
        </p:nvSpPr>
        <p:spPr bwMode="auto">
          <a:xfrm>
            <a:off x="6456170" y="4404150"/>
            <a:ext cx="109418" cy="109418"/>
          </a:xfrm>
          <a:prstGeom prst="ellipse">
            <a:avLst/>
          </a:prstGeom>
          <a:solidFill>
            <a:schemeClr val="tx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 name="Oval 50">
            <a:extLst>
              <a:ext uri="{FF2B5EF4-FFF2-40B4-BE49-F238E27FC236}">
                <a16:creationId xmlns:a16="http://schemas.microsoft.com/office/drawing/2014/main" id="{6AEAE27B-E940-49AB-8154-4826C499FEED}"/>
              </a:ext>
            </a:extLst>
          </p:cNvPr>
          <p:cNvSpPr/>
          <p:nvPr/>
        </p:nvSpPr>
        <p:spPr bwMode="auto">
          <a:xfrm>
            <a:off x="6519510" y="4942276"/>
            <a:ext cx="90531" cy="90531"/>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2" name="Oval 51">
            <a:extLst>
              <a:ext uri="{FF2B5EF4-FFF2-40B4-BE49-F238E27FC236}">
                <a16:creationId xmlns:a16="http://schemas.microsoft.com/office/drawing/2014/main" id="{BF97171B-0716-4F78-A621-A2FDCEC8571D}"/>
              </a:ext>
            </a:extLst>
          </p:cNvPr>
          <p:cNvSpPr/>
          <p:nvPr/>
        </p:nvSpPr>
        <p:spPr bwMode="auto">
          <a:xfrm>
            <a:off x="6519510" y="5130731"/>
            <a:ext cx="90531" cy="90531"/>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3" name="Oval 52">
            <a:extLst>
              <a:ext uri="{FF2B5EF4-FFF2-40B4-BE49-F238E27FC236}">
                <a16:creationId xmlns:a16="http://schemas.microsoft.com/office/drawing/2014/main" id="{7F3C422C-2930-4931-AD2D-D4B301839AB3}"/>
              </a:ext>
            </a:extLst>
          </p:cNvPr>
          <p:cNvSpPr/>
          <p:nvPr/>
        </p:nvSpPr>
        <p:spPr bwMode="auto">
          <a:xfrm>
            <a:off x="6519510" y="5331152"/>
            <a:ext cx="90531" cy="90531"/>
          </a:xfrm>
          <a:prstGeom prst="ellipse">
            <a:avLst/>
          </a:prstGeom>
          <a:solidFill>
            <a:schemeClr val="accent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4" name="Oval 53">
            <a:extLst>
              <a:ext uri="{FF2B5EF4-FFF2-40B4-BE49-F238E27FC236}">
                <a16:creationId xmlns:a16="http://schemas.microsoft.com/office/drawing/2014/main" id="{A48362BD-E40A-444D-BBBF-E171114F67E7}"/>
              </a:ext>
            </a:extLst>
          </p:cNvPr>
          <p:cNvSpPr/>
          <p:nvPr/>
        </p:nvSpPr>
        <p:spPr bwMode="auto">
          <a:xfrm>
            <a:off x="6259896" y="2606297"/>
            <a:ext cx="60641" cy="60641"/>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5" name="Oval 54">
            <a:extLst>
              <a:ext uri="{FF2B5EF4-FFF2-40B4-BE49-F238E27FC236}">
                <a16:creationId xmlns:a16="http://schemas.microsoft.com/office/drawing/2014/main" id="{8449C8FF-5697-42ED-BB86-6F676CC6CA71}"/>
              </a:ext>
            </a:extLst>
          </p:cNvPr>
          <p:cNvSpPr/>
          <p:nvPr/>
        </p:nvSpPr>
        <p:spPr bwMode="auto">
          <a:xfrm>
            <a:off x="5118667" y="2642175"/>
            <a:ext cx="104137" cy="104137"/>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6" name="Oval 55">
            <a:extLst>
              <a:ext uri="{FF2B5EF4-FFF2-40B4-BE49-F238E27FC236}">
                <a16:creationId xmlns:a16="http://schemas.microsoft.com/office/drawing/2014/main" id="{61601DB7-E837-4266-924E-CA607F5CD896}"/>
              </a:ext>
            </a:extLst>
          </p:cNvPr>
          <p:cNvSpPr>
            <a:spLocks noChangeAspect="1"/>
          </p:cNvSpPr>
          <p:nvPr/>
        </p:nvSpPr>
        <p:spPr bwMode="auto">
          <a:xfrm>
            <a:off x="3660544" y="3673779"/>
            <a:ext cx="45720" cy="45720"/>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7" name="Oval 56">
            <a:extLst>
              <a:ext uri="{FF2B5EF4-FFF2-40B4-BE49-F238E27FC236}">
                <a16:creationId xmlns:a16="http://schemas.microsoft.com/office/drawing/2014/main" id="{1038A21A-1317-450E-86DF-0AFDEDE81BEF}"/>
              </a:ext>
            </a:extLst>
          </p:cNvPr>
          <p:cNvSpPr>
            <a:spLocks noChangeAspect="1"/>
          </p:cNvSpPr>
          <p:nvPr/>
        </p:nvSpPr>
        <p:spPr bwMode="auto">
          <a:xfrm>
            <a:off x="6892528" y="1479346"/>
            <a:ext cx="45720" cy="45720"/>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8" name="Oval 57">
            <a:extLst>
              <a:ext uri="{FF2B5EF4-FFF2-40B4-BE49-F238E27FC236}">
                <a16:creationId xmlns:a16="http://schemas.microsoft.com/office/drawing/2014/main" id="{EF299D6C-1B66-4424-AA4A-E48E6E1B1F7D}"/>
              </a:ext>
            </a:extLst>
          </p:cNvPr>
          <p:cNvSpPr>
            <a:spLocks noChangeAspect="1"/>
          </p:cNvSpPr>
          <p:nvPr/>
        </p:nvSpPr>
        <p:spPr bwMode="auto">
          <a:xfrm>
            <a:off x="3458467" y="4035602"/>
            <a:ext cx="52283" cy="52283"/>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9" name="Oval 58">
            <a:extLst>
              <a:ext uri="{FF2B5EF4-FFF2-40B4-BE49-F238E27FC236}">
                <a16:creationId xmlns:a16="http://schemas.microsoft.com/office/drawing/2014/main" id="{0A9F11A9-E519-4816-90FF-EA80D23CB768}"/>
              </a:ext>
            </a:extLst>
          </p:cNvPr>
          <p:cNvSpPr/>
          <p:nvPr/>
        </p:nvSpPr>
        <p:spPr bwMode="auto">
          <a:xfrm>
            <a:off x="2574779" y="3701139"/>
            <a:ext cx="90531" cy="90531"/>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0" name="Oval 59">
            <a:extLst>
              <a:ext uri="{FF2B5EF4-FFF2-40B4-BE49-F238E27FC236}">
                <a16:creationId xmlns:a16="http://schemas.microsoft.com/office/drawing/2014/main" id="{637369EE-433E-48DD-A7E8-A4587D0E3F02}"/>
              </a:ext>
            </a:extLst>
          </p:cNvPr>
          <p:cNvSpPr/>
          <p:nvPr/>
        </p:nvSpPr>
        <p:spPr bwMode="auto">
          <a:xfrm>
            <a:off x="3025069" y="4190678"/>
            <a:ext cx="73152" cy="73152"/>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1" name="Oval 60">
            <a:extLst>
              <a:ext uri="{FF2B5EF4-FFF2-40B4-BE49-F238E27FC236}">
                <a16:creationId xmlns:a16="http://schemas.microsoft.com/office/drawing/2014/main" id="{C0EEAE25-95F1-4783-9FA0-5B522AA2594B}"/>
              </a:ext>
            </a:extLst>
          </p:cNvPr>
          <p:cNvSpPr/>
          <p:nvPr/>
        </p:nvSpPr>
        <p:spPr bwMode="auto">
          <a:xfrm>
            <a:off x="3514785" y="4416707"/>
            <a:ext cx="91285" cy="91285"/>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2" name="Oval 61">
            <a:extLst>
              <a:ext uri="{FF2B5EF4-FFF2-40B4-BE49-F238E27FC236}">
                <a16:creationId xmlns:a16="http://schemas.microsoft.com/office/drawing/2014/main" id="{35231B46-04C1-405D-8BDC-804B9DAB6E84}"/>
              </a:ext>
            </a:extLst>
          </p:cNvPr>
          <p:cNvSpPr/>
          <p:nvPr/>
        </p:nvSpPr>
        <p:spPr bwMode="auto">
          <a:xfrm>
            <a:off x="3504547" y="4713651"/>
            <a:ext cx="106603" cy="106603"/>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3" name="Oval 62">
            <a:extLst>
              <a:ext uri="{FF2B5EF4-FFF2-40B4-BE49-F238E27FC236}">
                <a16:creationId xmlns:a16="http://schemas.microsoft.com/office/drawing/2014/main" id="{48B7C684-9D62-4A84-B3B6-BE55E02A95C3}"/>
              </a:ext>
            </a:extLst>
          </p:cNvPr>
          <p:cNvSpPr/>
          <p:nvPr/>
        </p:nvSpPr>
        <p:spPr bwMode="auto">
          <a:xfrm>
            <a:off x="1969556" y="4552542"/>
            <a:ext cx="71120" cy="71120"/>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4" name="Oval 63">
            <a:extLst>
              <a:ext uri="{FF2B5EF4-FFF2-40B4-BE49-F238E27FC236}">
                <a16:creationId xmlns:a16="http://schemas.microsoft.com/office/drawing/2014/main" id="{0E51EFFC-60D1-4773-A01D-77E155FA5BD6}"/>
              </a:ext>
            </a:extLst>
          </p:cNvPr>
          <p:cNvSpPr/>
          <p:nvPr/>
        </p:nvSpPr>
        <p:spPr bwMode="auto">
          <a:xfrm>
            <a:off x="2286694" y="4846599"/>
            <a:ext cx="71120" cy="71120"/>
          </a:xfrm>
          <a:prstGeom prst="ellipse">
            <a:avLst/>
          </a:prstGeom>
          <a:solidFill>
            <a:schemeClr val="accent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5" name="Oval 64">
            <a:extLst>
              <a:ext uri="{FF2B5EF4-FFF2-40B4-BE49-F238E27FC236}">
                <a16:creationId xmlns:a16="http://schemas.microsoft.com/office/drawing/2014/main" id="{3BDFC5B1-B6BA-4C57-B5F2-D5DEFD9A2A4F}"/>
              </a:ext>
            </a:extLst>
          </p:cNvPr>
          <p:cNvSpPr/>
          <p:nvPr/>
        </p:nvSpPr>
        <p:spPr bwMode="auto">
          <a:xfrm>
            <a:off x="1485119" y="5302501"/>
            <a:ext cx="60641" cy="60641"/>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6" name="Oval 65">
            <a:extLst>
              <a:ext uri="{FF2B5EF4-FFF2-40B4-BE49-F238E27FC236}">
                <a16:creationId xmlns:a16="http://schemas.microsoft.com/office/drawing/2014/main" id="{80440EEB-05BE-44C2-B558-40AF999F0008}"/>
              </a:ext>
            </a:extLst>
          </p:cNvPr>
          <p:cNvSpPr>
            <a:spLocks noChangeAspect="1"/>
          </p:cNvSpPr>
          <p:nvPr/>
        </p:nvSpPr>
        <p:spPr bwMode="auto">
          <a:xfrm>
            <a:off x="2597185" y="4993447"/>
            <a:ext cx="61120" cy="61120"/>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7" name="Oval 66">
            <a:extLst>
              <a:ext uri="{FF2B5EF4-FFF2-40B4-BE49-F238E27FC236}">
                <a16:creationId xmlns:a16="http://schemas.microsoft.com/office/drawing/2014/main" id="{84428BFA-B2F5-4EDB-A676-ECFB6F292AF6}"/>
              </a:ext>
            </a:extLst>
          </p:cNvPr>
          <p:cNvSpPr/>
          <p:nvPr/>
        </p:nvSpPr>
        <p:spPr bwMode="auto">
          <a:xfrm>
            <a:off x="2588533" y="4891107"/>
            <a:ext cx="73152" cy="73152"/>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8" name="Oval 67">
            <a:extLst>
              <a:ext uri="{FF2B5EF4-FFF2-40B4-BE49-F238E27FC236}">
                <a16:creationId xmlns:a16="http://schemas.microsoft.com/office/drawing/2014/main" id="{5B250805-CD1B-48D8-AE69-51D95D02E693}"/>
              </a:ext>
            </a:extLst>
          </p:cNvPr>
          <p:cNvSpPr/>
          <p:nvPr/>
        </p:nvSpPr>
        <p:spPr bwMode="auto">
          <a:xfrm>
            <a:off x="2733801" y="4794238"/>
            <a:ext cx="73152" cy="73152"/>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69" name="Oval 68">
            <a:extLst>
              <a:ext uri="{FF2B5EF4-FFF2-40B4-BE49-F238E27FC236}">
                <a16:creationId xmlns:a16="http://schemas.microsoft.com/office/drawing/2014/main" id="{31D7273A-34FF-489B-BB54-216828A782B0}"/>
              </a:ext>
            </a:extLst>
          </p:cNvPr>
          <p:cNvSpPr>
            <a:spLocks noChangeAspect="1"/>
          </p:cNvSpPr>
          <p:nvPr/>
        </p:nvSpPr>
        <p:spPr bwMode="auto">
          <a:xfrm>
            <a:off x="1988393" y="5595056"/>
            <a:ext cx="52283" cy="52283"/>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0" name="Oval 69">
            <a:extLst>
              <a:ext uri="{FF2B5EF4-FFF2-40B4-BE49-F238E27FC236}">
                <a16:creationId xmlns:a16="http://schemas.microsoft.com/office/drawing/2014/main" id="{84F9F947-44A2-4966-BD94-B2EF4846FAB3}"/>
              </a:ext>
            </a:extLst>
          </p:cNvPr>
          <p:cNvSpPr>
            <a:spLocks noChangeAspect="1"/>
          </p:cNvSpPr>
          <p:nvPr/>
        </p:nvSpPr>
        <p:spPr bwMode="auto">
          <a:xfrm>
            <a:off x="2606021" y="5595154"/>
            <a:ext cx="45720" cy="45720"/>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1" name="Oval 70">
            <a:extLst>
              <a:ext uri="{FF2B5EF4-FFF2-40B4-BE49-F238E27FC236}">
                <a16:creationId xmlns:a16="http://schemas.microsoft.com/office/drawing/2014/main" id="{E83D2F3A-8289-4D6C-B431-D9B1AB4F8070}"/>
              </a:ext>
            </a:extLst>
          </p:cNvPr>
          <p:cNvSpPr>
            <a:spLocks noChangeAspect="1"/>
          </p:cNvSpPr>
          <p:nvPr/>
        </p:nvSpPr>
        <p:spPr bwMode="auto">
          <a:xfrm>
            <a:off x="2597184" y="5112909"/>
            <a:ext cx="61120" cy="61120"/>
          </a:xfrm>
          <a:prstGeom prst="ellipse">
            <a:avLst/>
          </a:prstGeom>
          <a:solidFill>
            <a:schemeClr val="accent2">
              <a:lumMod val="20000"/>
              <a:lumOff val="80000"/>
            </a:schemeClr>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2" name="Oval 71">
            <a:extLst>
              <a:ext uri="{FF2B5EF4-FFF2-40B4-BE49-F238E27FC236}">
                <a16:creationId xmlns:a16="http://schemas.microsoft.com/office/drawing/2014/main" id="{761108C7-0A28-4B65-9244-ED72BF05571C}"/>
              </a:ext>
            </a:extLst>
          </p:cNvPr>
          <p:cNvSpPr>
            <a:spLocks noChangeAspect="1"/>
          </p:cNvSpPr>
          <p:nvPr/>
        </p:nvSpPr>
        <p:spPr bwMode="auto">
          <a:xfrm>
            <a:off x="3204735" y="5596973"/>
            <a:ext cx="45720" cy="45720"/>
          </a:xfrm>
          <a:prstGeom prst="ellipse">
            <a:avLst/>
          </a:prstGeom>
          <a:solidFill>
            <a:schemeClr val="accent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3" name="Oval 72">
            <a:extLst>
              <a:ext uri="{FF2B5EF4-FFF2-40B4-BE49-F238E27FC236}">
                <a16:creationId xmlns:a16="http://schemas.microsoft.com/office/drawing/2014/main" id="{FD78BDCE-52F0-42B2-AA75-255CBF8301E1}"/>
              </a:ext>
            </a:extLst>
          </p:cNvPr>
          <p:cNvSpPr/>
          <p:nvPr/>
        </p:nvSpPr>
        <p:spPr bwMode="auto">
          <a:xfrm>
            <a:off x="3046033" y="5131128"/>
            <a:ext cx="71120" cy="71120"/>
          </a:xfrm>
          <a:prstGeom prst="ellipse">
            <a:avLst/>
          </a:prstGeom>
          <a:solidFill>
            <a:schemeClr val="accent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4" name="Oval 73">
            <a:extLst>
              <a:ext uri="{FF2B5EF4-FFF2-40B4-BE49-F238E27FC236}">
                <a16:creationId xmlns:a16="http://schemas.microsoft.com/office/drawing/2014/main" id="{892AB905-B555-4ACB-B9A0-7349C6CC35F6}"/>
              </a:ext>
            </a:extLst>
          </p:cNvPr>
          <p:cNvSpPr>
            <a:spLocks noChangeAspect="1"/>
          </p:cNvSpPr>
          <p:nvPr/>
        </p:nvSpPr>
        <p:spPr bwMode="auto">
          <a:xfrm>
            <a:off x="3175312" y="4540891"/>
            <a:ext cx="52283" cy="52283"/>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Oval 74">
            <a:extLst>
              <a:ext uri="{FF2B5EF4-FFF2-40B4-BE49-F238E27FC236}">
                <a16:creationId xmlns:a16="http://schemas.microsoft.com/office/drawing/2014/main" id="{4D19A0CE-5AB4-49DB-93C5-0650751ADF37}"/>
              </a:ext>
            </a:extLst>
          </p:cNvPr>
          <p:cNvSpPr/>
          <p:nvPr/>
        </p:nvSpPr>
        <p:spPr bwMode="auto">
          <a:xfrm>
            <a:off x="4419433" y="4191654"/>
            <a:ext cx="85793" cy="85793"/>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Oval 75">
            <a:extLst>
              <a:ext uri="{FF2B5EF4-FFF2-40B4-BE49-F238E27FC236}">
                <a16:creationId xmlns:a16="http://schemas.microsoft.com/office/drawing/2014/main" id="{4066A4E9-8443-4770-A87B-6066FB907001}"/>
              </a:ext>
            </a:extLst>
          </p:cNvPr>
          <p:cNvSpPr/>
          <p:nvPr/>
        </p:nvSpPr>
        <p:spPr bwMode="auto">
          <a:xfrm>
            <a:off x="3860259" y="4237591"/>
            <a:ext cx="106603" cy="106603"/>
          </a:xfrm>
          <a:prstGeom prst="ellipse">
            <a:avLst/>
          </a:prstGeom>
          <a:solidFill>
            <a:schemeClr val="accent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 name="Oval 76">
            <a:extLst>
              <a:ext uri="{FF2B5EF4-FFF2-40B4-BE49-F238E27FC236}">
                <a16:creationId xmlns:a16="http://schemas.microsoft.com/office/drawing/2014/main" id="{EE69C451-E643-44F4-81E1-BC27BF6C4596}"/>
              </a:ext>
            </a:extLst>
          </p:cNvPr>
          <p:cNvSpPr/>
          <p:nvPr/>
        </p:nvSpPr>
        <p:spPr bwMode="auto">
          <a:xfrm>
            <a:off x="4078699" y="4133873"/>
            <a:ext cx="106603" cy="106603"/>
          </a:xfrm>
          <a:prstGeom prst="ellipse">
            <a:avLst/>
          </a:prstGeom>
          <a:solidFill>
            <a:schemeClr val="accent1"/>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Oval 77">
            <a:extLst>
              <a:ext uri="{FF2B5EF4-FFF2-40B4-BE49-F238E27FC236}">
                <a16:creationId xmlns:a16="http://schemas.microsoft.com/office/drawing/2014/main" id="{7E8C5EF6-EB71-413F-840F-814A8603C2B5}"/>
              </a:ext>
            </a:extLst>
          </p:cNvPr>
          <p:cNvSpPr>
            <a:spLocks noChangeAspect="1"/>
          </p:cNvSpPr>
          <p:nvPr/>
        </p:nvSpPr>
        <p:spPr bwMode="auto">
          <a:xfrm>
            <a:off x="4572516" y="4701103"/>
            <a:ext cx="61120" cy="61120"/>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 name="Oval 78">
            <a:extLst>
              <a:ext uri="{FF2B5EF4-FFF2-40B4-BE49-F238E27FC236}">
                <a16:creationId xmlns:a16="http://schemas.microsoft.com/office/drawing/2014/main" id="{31FA7B22-E53F-4FAA-BD0F-465586196C21}"/>
              </a:ext>
            </a:extLst>
          </p:cNvPr>
          <p:cNvSpPr>
            <a:spLocks noChangeAspect="1"/>
          </p:cNvSpPr>
          <p:nvPr/>
        </p:nvSpPr>
        <p:spPr bwMode="auto">
          <a:xfrm>
            <a:off x="6879187" y="3248399"/>
            <a:ext cx="61120" cy="61120"/>
          </a:xfrm>
          <a:prstGeom prst="ellipse">
            <a:avLst/>
          </a:prstGeom>
          <a:solidFill>
            <a:schemeClr val="accent2"/>
          </a:solidFill>
          <a:ln w="1270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2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TextBox 79">
            <a:extLst>
              <a:ext uri="{FF2B5EF4-FFF2-40B4-BE49-F238E27FC236}">
                <a16:creationId xmlns:a16="http://schemas.microsoft.com/office/drawing/2014/main" id="{AAE7425A-A90A-4530-B5F3-336F9E0DD832}"/>
              </a:ext>
            </a:extLst>
          </p:cNvPr>
          <p:cNvSpPr txBox="1"/>
          <p:nvPr/>
        </p:nvSpPr>
        <p:spPr bwMode="auto">
          <a:xfrm>
            <a:off x="2899962" y="2207152"/>
            <a:ext cx="8722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Merkel cell</a:t>
            </a:r>
          </a:p>
        </p:txBody>
      </p:sp>
      <p:sp>
        <p:nvSpPr>
          <p:cNvPr id="81" name="TextBox 80">
            <a:extLst>
              <a:ext uri="{FF2B5EF4-FFF2-40B4-BE49-F238E27FC236}">
                <a16:creationId xmlns:a16="http://schemas.microsoft.com/office/drawing/2014/main" id="{123E21BC-8397-48D7-AAD5-E8B3016AB8F9}"/>
              </a:ext>
            </a:extLst>
          </p:cNvPr>
          <p:cNvSpPr txBox="1"/>
          <p:nvPr/>
        </p:nvSpPr>
        <p:spPr bwMode="auto">
          <a:xfrm>
            <a:off x="3467632" y="3436341"/>
            <a:ext cx="4635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Anal</a:t>
            </a:r>
          </a:p>
        </p:txBody>
      </p:sp>
      <p:sp>
        <p:nvSpPr>
          <p:cNvPr id="82" name="TextBox 81">
            <a:extLst>
              <a:ext uri="{FF2B5EF4-FFF2-40B4-BE49-F238E27FC236}">
                <a16:creationId xmlns:a16="http://schemas.microsoft.com/office/drawing/2014/main" id="{8CCF1FD5-5243-4DB2-83EC-32C60CEC5378}"/>
              </a:ext>
            </a:extLst>
          </p:cNvPr>
          <p:cNvSpPr txBox="1"/>
          <p:nvPr/>
        </p:nvSpPr>
        <p:spPr bwMode="auto">
          <a:xfrm>
            <a:off x="2253534" y="3462164"/>
            <a:ext cx="7798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Renal cell</a:t>
            </a:r>
          </a:p>
        </p:txBody>
      </p:sp>
      <p:sp>
        <p:nvSpPr>
          <p:cNvPr id="83" name="TextBox 82">
            <a:extLst>
              <a:ext uri="{FF2B5EF4-FFF2-40B4-BE49-F238E27FC236}">
                <a16:creationId xmlns:a16="http://schemas.microsoft.com/office/drawing/2014/main" id="{61D63582-2C84-4B39-A4CD-05C2BD1BFF7F}"/>
              </a:ext>
            </a:extLst>
          </p:cNvPr>
          <p:cNvSpPr txBox="1"/>
          <p:nvPr/>
        </p:nvSpPr>
        <p:spPr bwMode="auto">
          <a:xfrm>
            <a:off x="3201215" y="3795524"/>
            <a:ext cx="6753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Cervical</a:t>
            </a:r>
          </a:p>
        </p:txBody>
      </p:sp>
      <p:sp>
        <p:nvSpPr>
          <p:cNvPr id="84" name="TextBox 83">
            <a:extLst>
              <a:ext uri="{FF2B5EF4-FFF2-40B4-BE49-F238E27FC236}">
                <a16:creationId xmlns:a16="http://schemas.microsoft.com/office/drawing/2014/main" id="{278C247B-B752-4968-A856-D36A0F9A1758}"/>
              </a:ext>
            </a:extLst>
          </p:cNvPr>
          <p:cNvSpPr txBox="1"/>
          <p:nvPr/>
        </p:nvSpPr>
        <p:spPr bwMode="auto">
          <a:xfrm>
            <a:off x="2331447" y="3965354"/>
            <a:ext cx="10970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Hepatocellular</a:t>
            </a:r>
          </a:p>
        </p:txBody>
      </p:sp>
      <p:sp>
        <p:nvSpPr>
          <p:cNvPr id="85" name="TextBox 84">
            <a:extLst>
              <a:ext uri="{FF2B5EF4-FFF2-40B4-BE49-F238E27FC236}">
                <a16:creationId xmlns:a16="http://schemas.microsoft.com/office/drawing/2014/main" id="{E25A9778-09E1-4D39-B0FF-A3766F6BF3B8}"/>
              </a:ext>
            </a:extLst>
          </p:cNvPr>
          <p:cNvSpPr txBox="1"/>
          <p:nvPr/>
        </p:nvSpPr>
        <p:spPr bwMode="auto">
          <a:xfrm>
            <a:off x="4740168" y="2411757"/>
            <a:ext cx="86113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Melanoma</a:t>
            </a:r>
          </a:p>
        </p:txBody>
      </p:sp>
      <p:sp>
        <p:nvSpPr>
          <p:cNvPr id="86" name="TextBox 85">
            <a:extLst>
              <a:ext uri="{FF2B5EF4-FFF2-40B4-BE49-F238E27FC236}">
                <a16:creationId xmlns:a16="http://schemas.microsoft.com/office/drawing/2014/main" id="{540C6F40-2BAD-4CC0-829E-95CB1700AE26}"/>
              </a:ext>
            </a:extLst>
          </p:cNvPr>
          <p:cNvSpPr txBox="1"/>
          <p:nvPr/>
        </p:nvSpPr>
        <p:spPr bwMode="auto">
          <a:xfrm>
            <a:off x="6191057" y="1484389"/>
            <a:ext cx="1436964"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Cutaneous squamous cell</a:t>
            </a:r>
          </a:p>
        </p:txBody>
      </p:sp>
      <p:sp>
        <p:nvSpPr>
          <p:cNvPr id="87" name="TextBox 86">
            <a:extLst>
              <a:ext uri="{FF2B5EF4-FFF2-40B4-BE49-F238E27FC236}">
                <a16:creationId xmlns:a16="http://schemas.microsoft.com/office/drawing/2014/main" id="{5B1BA170-628B-4DAE-AA3B-4358812E178C}"/>
              </a:ext>
            </a:extLst>
          </p:cNvPr>
          <p:cNvSpPr txBox="1"/>
          <p:nvPr/>
        </p:nvSpPr>
        <p:spPr bwMode="auto">
          <a:xfrm>
            <a:off x="5695222" y="2197535"/>
            <a:ext cx="119730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Noncolorectal (MMRd)</a:t>
            </a:r>
          </a:p>
        </p:txBody>
      </p:sp>
      <p:sp>
        <p:nvSpPr>
          <p:cNvPr id="88" name="TextBox 87">
            <a:extLst>
              <a:ext uri="{FF2B5EF4-FFF2-40B4-BE49-F238E27FC236}">
                <a16:creationId xmlns:a16="http://schemas.microsoft.com/office/drawing/2014/main" id="{C95E7C68-A1A7-419B-BFAE-C1F4E5BAB6DF}"/>
              </a:ext>
            </a:extLst>
          </p:cNvPr>
          <p:cNvSpPr txBox="1"/>
          <p:nvPr/>
        </p:nvSpPr>
        <p:spPr bwMode="auto">
          <a:xfrm>
            <a:off x="6293875" y="2813295"/>
            <a:ext cx="1197305" cy="4247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Colorectal (MMRd)</a:t>
            </a:r>
          </a:p>
        </p:txBody>
      </p:sp>
      <p:sp>
        <p:nvSpPr>
          <p:cNvPr id="89" name="TextBox 88">
            <a:extLst>
              <a:ext uri="{FF2B5EF4-FFF2-40B4-BE49-F238E27FC236}">
                <a16:creationId xmlns:a16="http://schemas.microsoft.com/office/drawing/2014/main" id="{A0B071BD-A876-4B99-8401-CC3685928BE6}"/>
              </a:ext>
            </a:extLst>
          </p:cNvPr>
          <p:cNvSpPr txBox="1"/>
          <p:nvPr/>
        </p:nvSpPr>
        <p:spPr bwMode="auto">
          <a:xfrm>
            <a:off x="4079845" y="3940343"/>
            <a:ext cx="8041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Urothelial</a:t>
            </a:r>
          </a:p>
        </p:txBody>
      </p:sp>
      <p:sp>
        <p:nvSpPr>
          <p:cNvPr id="90" name="TextBox 89">
            <a:extLst>
              <a:ext uri="{FF2B5EF4-FFF2-40B4-BE49-F238E27FC236}">
                <a16:creationId xmlns:a16="http://schemas.microsoft.com/office/drawing/2014/main" id="{AE97DD19-5063-4190-8CB9-DEED86EB622A}"/>
              </a:ext>
            </a:extLst>
          </p:cNvPr>
          <p:cNvSpPr txBox="1"/>
          <p:nvPr/>
        </p:nvSpPr>
        <p:spPr bwMode="auto">
          <a:xfrm>
            <a:off x="4446386" y="4080536"/>
            <a:ext cx="137223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NSCLC (squamous)</a:t>
            </a:r>
          </a:p>
        </p:txBody>
      </p:sp>
      <p:sp>
        <p:nvSpPr>
          <p:cNvPr id="91" name="TextBox 90">
            <a:extLst>
              <a:ext uri="{FF2B5EF4-FFF2-40B4-BE49-F238E27FC236}">
                <a16:creationId xmlns:a16="http://schemas.microsoft.com/office/drawing/2014/main" id="{7F94DCDF-E4E4-4853-94E0-60D51664A1C1}"/>
              </a:ext>
            </a:extLst>
          </p:cNvPr>
          <p:cNvSpPr txBox="1"/>
          <p:nvPr/>
        </p:nvSpPr>
        <p:spPr bwMode="auto">
          <a:xfrm>
            <a:off x="3888717" y="4208551"/>
            <a:ext cx="162230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NSCLC (nonsquamous)</a:t>
            </a:r>
          </a:p>
        </p:txBody>
      </p:sp>
      <p:sp>
        <p:nvSpPr>
          <p:cNvPr id="92" name="TextBox 91">
            <a:extLst>
              <a:ext uri="{FF2B5EF4-FFF2-40B4-BE49-F238E27FC236}">
                <a16:creationId xmlns:a16="http://schemas.microsoft.com/office/drawing/2014/main" id="{658BA13C-04E1-4E10-8D47-C5F021C171F4}"/>
              </a:ext>
            </a:extLst>
          </p:cNvPr>
          <p:cNvSpPr txBox="1"/>
          <p:nvPr/>
        </p:nvSpPr>
        <p:spPr bwMode="auto">
          <a:xfrm>
            <a:off x="3533979" y="4318208"/>
            <a:ext cx="110959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Head and neck</a:t>
            </a:r>
          </a:p>
        </p:txBody>
      </p:sp>
      <p:sp>
        <p:nvSpPr>
          <p:cNvPr id="93" name="TextBox 92">
            <a:extLst>
              <a:ext uri="{FF2B5EF4-FFF2-40B4-BE49-F238E27FC236}">
                <a16:creationId xmlns:a16="http://schemas.microsoft.com/office/drawing/2014/main" id="{116A7BC9-33EB-47F3-A86D-D4B857838575}"/>
              </a:ext>
            </a:extLst>
          </p:cNvPr>
          <p:cNvSpPr txBox="1"/>
          <p:nvPr/>
        </p:nvSpPr>
        <p:spPr bwMode="auto">
          <a:xfrm>
            <a:off x="3157895" y="4452295"/>
            <a:ext cx="9500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Endometrial</a:t>
            </a:r>
          </a:p>
        </p:txBody>
      </p:sp>
      <p:sp>
        <p:nvSpPr>
          <p:cNvPr id="94" name="TextBox 93">
            <a:extLst>
              <a:ext uri="{FF2B5EF4-FFF2-40B4-BE49-F238E27FC236}">
                <a16:creationId xmlns:a16="http://schemas.microsoft.com/office/drawing/2014/main" id="{9E49DB38-AEC0-4D13-93E0-B71E92F21952}"/>
              </a:ext>
            </a:extLst>
          </p:cNvPr>
          <p:cNvSpPr txBox="1"/>
          <p:nvPr/>
        </p:nvSpPr>
        <p:spPr bwMode="auto">
          <a:xfrm>
            <a:off x="4566018" y="4589747"/>
            <a:ext cx="10855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Small-cell lung</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5" name="TextBox 94">
            <a:extLst>
              <a:ext uri="{FF2B5EF4-FFF2-40B4-BE49-F238E27FC236}">
                <a16:creationId xmlns:a16="http://schemas.microsoft.com/office/drawing/2014/main" id="{3B9A6A92-349A-4B98-B115-368C8C29E9F0}"/>
              </a:ext>
            </a:extLst>
          </p:cNvPr>
          <p:cNvSpPr txBox="1"/>
          <p:nvPr/>
        </p:nvSpPr>
        <p:spPr bwMode="auto">
          <a:xfrm>
            <a:off x="3526223" y="4687091"/>
            <a:ext cx="11969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Esophagogastric</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6" name="TextBox 95">
            <a:extLst>
              <a:ext uri="{FF2B5EF4-FFF2-40B4-BE49-F238E27FC236}">
                <a16:creationId xmlns:a16="http://schemas.microsoft.com/office/drawing/2014/main" id="{AA725615-FFF0-4572-9107-C6583E17FDEF}"/>
              </a:ext>
            </a:extLst>
          </p:cNvPr>
          <p:cNvSpPr txBox="1"/>
          <p:nvPr/>
        </p:nvSpPr>
        <p:spPr bwMode="auto">
          <a:xfrm>
            <a:off x="2733801" y="4659032"/>
            <a:ext cx="6697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Ovarian</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7" name="TextBox 96">
            <a:extLst>
              <a:ext uri="{FF2B5EF4-FFF2-40B4-BE49-F238E27FC236}">
                <a16:creationId xmlns:a16="http://schemas.microsoft.com/office/drawing/2014/main" id="{61C09971-538E-47B8-A4EB-F2FF1E130844}"/>
              </a:ext>
            </a:extLst>
          </p:cNvPr>
          <p:cNvSpPr txBox="1"/>
          <p:nvPr/>
        </p:nvSpPr>
        <p:spPr bwMode="auto">
          <a:xfrm>
            <a:off x="2588533" y="4789761"/>
            <a:ext cx="101181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Glioblastoma</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8" name="TextBox 97">
            <a:extLst>
              <a:ext uri="{FF2B5EF4-FFF2-40B4-BE49-F238E27FC236}">
                <a16:creationId xmlns:a16="http://schemas.microsoft.com/office/drawing/2014/main" id="{C0A21A4C-5123-4A3B-A259-1886E98DA526}"/>
              </a:ext>
            </a:extLst>
          </p:cNvPr>
          <p:cNvSpPr txBox="1"/>
          <p:nvPr/>
        </p:nvSpPr>
        <p:spPr bwMode="auto">
          <a:xfrm>
            <a:off x="2584051" y="4902470"/>
            <a:ext cx="70448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Prostate</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99" name="TextBox 98">
            <a:extLst>
              <a:ext uri="{FF2B5EF4-FFF2-40B4-BE49-F238E27FC236}">
                <a16:creationId xmlns:a16="http://schemas.microsoft.com/office/drawing/2014/main" id="{8ACE79D9-B912-4B24-9294-6ACC656AF1C3}"/>
              </a:ext>
            </a:extLst>
          </p:cNvPr>
          <p:cNvSpPr txBox="1"/>
          <p:nvPr/>
        </p:nvSpPr>
        <p:spPr bwMode="auto">
          <a:xfrm>
            <a:off x="3048199" y="5033524"/>
            <a:ext cx="58003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Breast</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0" name="TextBox 99">
            <a:extLst>
              <a:ext uri="{FF2B5EF4-FFF2-40B4-BE49-F238E27FC236}">
                <a16:creationId xmlns:a16="http://schemas.microsoft.com/office/drawing/2014/main" id="{3669683B-DF42-41FB-B0ED-6DFE3A122720}"/>
              </a:ext>
            </a:extLst>
          </p:cNvPr>
          <p:cNvSpPr txBox="1"/>
          <p:nvPr/>
        </p:nvSpPr>
        <p:spPr bwMode="auto">
          <a:xfrm>
            <a:off x="1948245" y="5087612"/>
            <a:ext cx="11033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Adrenocortical</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1" name="TextBox 100">
            <a:extLst>
              <a:ext uri="{FF2B5EF4-FFF2-40B4-BE49-F238E27FC236}">
                <a16:creationId xmlns:a16="http://schemas.microsoft.com/office/drawing/2014/main" id="{68A2D28A-FEB1-4191-A1C6-B23640777C0F}"/>
              </a:ext>
            </a:extLst>
          </p:cNvPr>
          <p:cNvSpPr txBox="1"/>
          <p:nvPr/>
        </p:nvSpPr>
        <p:spPr bwMode="auto">
          <a:xfrm>
            <a:off x="1543130" y="5375401"/>
            <a:ext cx="83349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Pancreatic</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2" name="TextBox 101">
            <a:extLst>
              <a:ext uri="{FF2B5EF4-FFF2-40B4-BE49-F238E27FC236}">
                <a16:creationId xmlns:a16="http://schemas.microsoft.com/office/drawing/2014/main" id="{2384A474-B156-463D-A8A6-58B3D5526F46}"/>
              </a:ext>
            </a:extLst>
          </p:cNvPr>
          <p:cNvSpPr txBox="1"/>
          <p:nvPr/>
        </p:nvSpPr>
        <p:spPr bwMode="auto">
          <a:xfrm>
            <a:off x="2312394" y="5371585"/>
            <a:ext cx="78419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Germ cell</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3" name="TextBox 102">
            <a:extLst>
              <a:ext uri="{FF2B5EF4-FFF2-40B4-BE49-F238E27FC236}">
                <a16:creationId xmlns:a16="http://schemas.microsoft.com/office/drawing/2014/main" id="{A2A5D7E6-5D56-4DDB-A50B-219C08AEC518}"/>
              </a:ext>
            </a:extLst>
          </p:cNvPr>
          <p:cNvSpPr txBox="1"/>
          <p:nvPr/>
        </p:nvSpPr>
        <p:spPr bwMode="auto">
          <a:xfrm>
            <a:off x="3174366" y="5470216"/>
            <a:ext cx="137178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Colorectal (MMRp)</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4" name="TextBox 103">
            <a:extLst>
              <a:ext uri="{FF2B5EF4-FFF2-40B4-BE49-F238E27FC236}">
                <a16:creationId xmlns:a16="http://schemas.microsoft.com/office/drawing/2014/main" id="{B513AA37-A517-4C25-BA81-A933DFABB944}"/>
              </a:ext>
            </a:extLst>
          </p:cNvPr>
          <p:cNvSpPr txBox="1"/>
          <p:nvPr/>
        </p:nvSpPr>
        <p:spPr bwMode="auto">
          <a:xfrm>
            <a:off x="1508574" y="4341285"/>
            <a:ext cx="109356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Mesothelioma</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5" name="TextBox 104">
            <a:extLst>
              <a:ext uri="{FF2B5EF4-FFF2-40B4-BE49-F238E27FC236}">
                <a16:creationId xmlns:a16="http://schemas.microsoft.com/office/drawing/2014/main" id="{8FA576CC-F38F-4A66-A074-34D5176B3BA2}"/>
              </a:ext>
            </a:extLst>
          </p:cNvPr>
          <p:cNvSpPr txBox="1"/>
          <p:nvPr/>
        </p:nvSpPr>
        <p:spPr bwMode="auto">
          <a:xfrm>
            <a:off x="1973466" y="4630084"/>
            <a:ext cx="7229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Sarcoma</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6" name="TextBox 105">
            <a:extLst>
              <a:ext uri="{FF2B5EF4-FFF2-40B4-BE49-F238E27FC236}">
                <a16:creationId xmlns:a16="http://schemas.microsoft.com/office/drawing/2014/main" id="{38DBB348-FAAE-443C-8EFE-14F3B03F2799}"/>
              </a:ext>
            </a:extLst>
          </p:cNvPr>
          <p:cNvSpPr txBox="1"/>
          <p:nvPr/>
        </p:nvSpPr>
        <p:spPr bwMode="auto">
          <a:xfrm>
            <a:off x="1240769" y="5090650"/>
            <a:ext cx="5374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Uveal</a:t>
            </a:r>
            <a:endPar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7" name="TextBox 106">
            <a:extLst>
              <a:ext uri="{FF2B5EF4-FFF2-40B4-BE49-F238E27FC236}">
                <a16:creationId xmlns:a16="http://schemas.microsoft.com/office/drawing/2014/main" id="{43339F3E-2672-44F2-8C46-0BE809492EE7}"/>
              </a:ext>
            </a:extLst>
          </p:cNvPr>
          <p:cNvSpPr txBox="1"/>
          <p:nvPr/>
        </p:nvSpPr>
        <p:spPr bwMode="auto">
          <a:xfrm>
            <a:off x="5700963" y="3488310"/>
            <a:ext cx="257205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ORR (no. of patients evaluated)</a:t>
            </a:r>
          </a:p>
        </p:txBody>
      </p:sp>
      <p:sp>
        <p:nvSpPr>
          <p:cNvPr id="108" name="TextBox 107">
            <a:extLst>
              <a:ext uri="{FF2B5EF4-FFF2-40B4-BE49-F238E27FC236}">
                <a16:creationId xmlns:a16="http://schemas.microsoft.com/office/drawing/2014/main" id="{8995F687-5B83-4DE9-B0F8-30CD07D07656}"/>
              </a:ext>
            </a:extLst>
          </p:cNvPr>
          <p:cNvSpPr txBox="1"/>
          <p:nvPr/>
        </p:nvSpPr>
        <p:spPr bwMode="auto">
          <a:xfrm>
            <a:off x="5816530" y="4575124"/>
            <a:ext cx="23870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TMB (no. of tumors analyzed)</a:t>
            </a:r>
          </a:p>
        </p:txBody>
      </p:sp>
      <p:sp>
        <p:nvSpPr>
          <p:cNvPr id="109" name="TextBox 108">
            <a:extLst>
              <a:ext uri="{FF2B5EF4-FFF2-40B4-BE49-F238E27FC236}">
                <a16:creationId xmlns:a16="http://schemas.microsoft.com/office/drawing/2014/main" id="{28AB4326-9479-4401-96A4-0FA72E546881}"/>
              </a:ext>
            </a:extLst>
          </p:cNvPr>
          <p:cNvSpPr txBox="1"/>
          <p:nvPr/>
        </p:nvSpPr>
        <p:spPr bwMode="auto">
          <a:xfrm>
            <a:off x="6533926" y="3743809"/>
            <a:ext cx="563595" cy="867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500</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10" name="TextBox 109">
            <a:extLst>
              <a:ext uri="{FF2B5EF4-FFF2-40B4-BE49-F238E27FC236}">
                <a16:creationId xmlns:a16="http://schemas.microsoft.com/office/drawing/2014/main" id="{2FC7C13F-9B3C-428B-84FF-AAF975F5E33B}"/>
              </a:ext>
            </a:extLst>
          </p:cNvPr>
          <p:cNvSpPr txBox="1"/>
          <p:nvPr/>
        </p:nvSpPr>
        <p:spPr bwMode="auto">
          <a:xfrm>
            <a:off x="6560426" y="4855326"/>
            <a:ext cx="688153" cy="67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1000</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10,000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01461555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178114-2F7C-4C36-95C7-986009F39FDD}"/>
              </a:ext>
            </a:extLst>
          </p:cNvPr>
          <p:cNvSpPr>
            <a:spLocks noGrp="1"/>
          </p:cNvSpPr>
          <p:nvPr>
            <p:ph type="title"/>
          </p:nvPr>
        </p:nvSpPr>
        <p:spPr/>
        <p:txBody>
          <a:bodyPr/>
          <a:lstStyle/>
          <a:p>
            <a:r>
              <a:rPr lang="en-US" dirty="0"/>
              <a:t>CheckMate 227: First-line Nivolumab + Low-Dose Ipilimumab for Advanced NSCLC</a:t>
            </a:r>
          </a:p>
        </p:txBody>
      </p:sp>
      <p:sp>
        <p:nvSpPr>
          <p:cNvPr id="17" name="Content Placeholder 1">
            <a:extLst>
              <a:ext uri="{FF2B5EF4-FFF2-40B4-BE49-F238E27FC236}">
                <a16:creationId xmlns:a16="http://schemas.microsoft.com/office/drawing/2014/main" id="{EFAE05CA-ADD9-4AFA-AC04-EA5B763A69BC}"/>
              </a:ext>
            </a:extLst>
          </p:cNvPr>
          <p:cNvSpPr>
            <a:spLocks noGrp="1"/>
          </p:cNvSpPr>
          <p:nvPr>
            <p:ph idx="1"/>
          </p:nvPr>
        </p:nvSpPr>
        <p:spPr>
          <a:xfrm>
            <a:off x="604675" y="1513047"/>
            <a:ext cx="10877529" cy="463204"/>
          </a:xfrm>
        </p:spPr>
        <p:txBody>
          <a:bodyPr/>
          <a:lstStyle/>
          <a:p>
            <a:r>
              <a:rPr lang="en-US" sz="2200" dirty="0"/>
              <a:t>Randomized, open-label, multipart phase III trial</a:t>
            </a:r>
          </a:p>
        </p:txBody>
      </p:sp>
      <p:sp>
        <p:nvSpPr>
          <p:cNvPr id="4" name="Text Box 15">
            <a:extLst>
              <a:ext uri="{FF2B5EF4-FFF2-40B4-BE49-F238E27FC236}">
                <a16:creationId xmlns:a16="http://schemas.microsoft.com/office/drawing/2014/main" id="{CA251269-C83B-4F4E-8818-4FF5205E3F6F}"/>
              </a:ext>
            </a:extLst>
          </p:cNvPr>
          <p:cNvSpPr txBox="1">
            <a:spLocks noChangeArrowheads="1"/>
          </p:cNvSpPr>
          <p:nvPr/>
        </p:nvSpPr>
        <p:spPr bwMode="auto">
          <a:xfrm>
            <a:off x="412751" y="6380123"/>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Hellmann. NEJM. 2018;378:2093. Hellmann. NEJM. 2019;381:2020.</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5" name="Group 7">
            <a:extLst>
              <a:ext uri="{FF2B5EF4-FFF2-40B4-BE49-F238E27FC236}">
                <a16:creationId xmlns:a16="http://schemas.microsoft.com/office/drawing/2014/main" id="{F0D3CB22-0A76-4BE6-B5F4-18B171F536DA}"/>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F0A55924-5B55-4095-AC75-D988665520C7}"/>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3CCCE32F-79C1-4B04-AE67-6D184E6E8BBD}"/>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Rectangle 24">
            <a:extLst>
              <a:ext uri="{FF2B5EF4-FFF2-40B4-BE49-F238E27FC236}">
                <a16:creationId xmlns:a16="http://schemas.microsoft.com/office/drawing/2014/main" id="{6B3868F8-37E1-4CAB-9ECE-E751F001209A}"/>
              </a:ext>
            </a:extLst>
          </p:cNvPr>
          <p:cNvSpPr>
            <a:spLocks noChangeArrowheads="1"/>
          </p:cNvSpPr>
          <p:nvPr/>
        </p:nvSpPr>
        <p:spPr bwMode="auto">
          <a:xfrm>
            <a:off x="4364396" y="4462704"/>
            <a:ext cx="3289526" cy="548640"/>
          </a:xfrm>
          <a:prstGeom prst="rect">
            <a:avLst/>
          </a:prstGeom>
          <a:solidFill>
            <a:schemeClr val="accent1"/>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Nivo </a:t>
            </a: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3 mg/kg Q2W + </a:t>
            </a: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Ipi</a:t>
            </a: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1 mg/kg Q6W</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187)</a:t>
            </a:r>
          </a:p>
        </p:txBody>
      </p:sp>
      <p:sp>
        <p:nvSpPr>
          <p:cNvPr id="10" name="Rectangle 25">
            <a:extLst>
              <a:ext uri="{FF2B5EF4-FFF2-40B4-BE49-F238E27FC236}">
                <a16:creationId xmlns:a16="http://schemas.microsoft.com/office/drawing/2014/main" id="{3A96F440-A3F7-4E80-9A44-65F78F3C0522}"/>
              </a:ext>
            </a:extLst>
          </p:cNvPr>
          <p:cNvSpPr>
            <a:spLocks noChangeArrowheads="1"/>
          </p:cNvSpPr>
          <p:nvPr/>
        </p:nvSpPr>
        <p:spPr bwMode="auto">
          <a:xfrm>
            <a:off x="4364396" y="5675968"/>
            <a:ext cx="3289526" cy="548640"/>
          </a:xfrm>
          <a:prstGeom prst="rect">
            <a:avLst/>
          </a:prstGeom>
          <a:solidFill>
            <a:schemeClr val="accent4"/>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Nivo</a:t>
            </a: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360 mg Q3W + </a:t>
            </a: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Histology-Based CT*</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177)</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 name="Line 26">
            <a:extLst>
              <a:ext uri="{FF2B5EF4-FFF2-40B4-BE49-F238E27FC236}">
                <a16:creationId xmlns:a16="http://schemas.microsoft.com/office/drawing/2014/main" id="{FBC12829-9FF1-4027-A49F-B69ABE1F227C}"/>
              </a:ext>
            </a:extLst>
          </p:cNvPr>
          <p:cNvSpPr>
            <a:spLocks noChangeShapeType="1"/>
          </p:cNvSpPr>
          <p:nvPr/>
        </p:nvSpPr>
        <p:spPr bwMode="auto">
          <a:xfrm>
            <a:off x="3877034" y="5801250"/>
            <a:ext cx="406400" cy="2286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2" name="Line 27">
            <a:extLst>
              <a:ext uri="{FF2B5EF4-FFF2-40B4-BE49-F238E27FC236}">
                <a16:creationId xmlns:a16="http://schemas.microsoft.com/office/drawing/2014/main" id="{B3ADA6EB-D0EE-4E59-975F-95601C6CB38A}"/>
              </a:ext>
            </a:extLst>
          </p:cNvPr>
          <p:cNvSpPr>
            <a:spLocks noChangeShapeType="1"/>
          </p:cNvSpPr>
          <p:nvPr/>
        </p:nvSpPr>
        <p:spPr bwMode="auto">
          <a:xfrm flipV="1">
            <a:off x="3877042" y="4655253"/>
            <a:ext cx="406392" cy="23494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Rectangle 28">
            <a:extLst>
              <a:ext uri="{FF2B5EF4-FFF2-40B4-BE49-F238E27FC236}">
                <a16:creationId xmlns:a16="http://schemas.microsoft.com/office/drawing/2014/main" id="{1F95973A-B204-4067-80F3-C5819EF2F46E}"/>
              </a:ext>
            </a:extLst>
          </p:cNvPr>
          <p:cNvSpPr>
            <a:spLocks noChangeArrowheads="1"/>
          </p:cNvSpPr>
          <p:nvPr/>
        </p:nvSpPr>
        <p:spPr bwMode="auto">
          <a:xfrm>
            <a:off x="4364396" y="5075962"/>
            <a:ext cx="3289526" cy="548640"/>
          </a:xfrm>
          <a:prstGeom prst="rect">
            <a:avLst/>
          </a:prstGeom>
          <a:solidFill>
            <a:schemeClr val="accent3"/>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Histology-based CT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186)</a:t>
            </a:r>
          </a:p>
        </p:txBody>
      </p:sp>
      <p:sp>
        <p:nvSpPr>
          <p:cNvPr id="15" name="Line 32">
            <a:extLst>
              <a:ext uri="{FF2B5EF4-FFF2-40B4-BE49-F238E27FC236}">
                <a16:creationId xmlns:a16="http://schemas.microsoft.com/office/drawing/2014/main" id="{A0BFEE25-A218-4FAC-BB43-387CCB25EB41}"/>
              </a:ext>
            </a:extLst>
          </p:cNvPr>
          <p:cNvSpPr>
            <a:spLocks noChangeShapeType="1"/>
          </p:cNvSpPr>
          <p:nvPr/>
        </p:nvSpPr>
        <p:spPr bwMode="auto">
          <a:xfrm>
            <a:off x="3877034" y="5350282"/>
            <a:ext cx="406399"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 name="Rectangle 46">
            <a:extLst>
              <a:ext uri="{FF2B5EF4-FFF2-40B4-BE49-F238E27FC236}">
                <a16:creationId xmlns:a16="http://schemas.microsoft.com/office/drawing/2014/main" id="{FF806B0A-C3B6-48C7-BC05-A6C88314C384}"/>
              </a:ext>
            </a:extLst>
          </p:cNvPr>
          <p:cNvSpPr>
            <a:spLocks noChangeArrowheads="1"/>
          </p:cNvSpPr>
          <p:nvPr/>
        </p:nvSpPr>
        <p:spPr bwMode="auto">
          <a:xfrm>
            <a:off x="2803542" y="1891166"/>
            <a:ext cx="25384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Stratified by histology (squamous vs nonsquamous)</a:t>
            </a:r>
          </a:p>
        </p:txBody>
      </p:sp>
      <p:sp>
        <p:nvSpPr>
          <p:cNvPr id="21" name="Line 52">
            <a:extLst>
              <a:ext uri="{FF2B5EF4-FFF2-40B4-BE49-F238E27FC236}">
                <a16:creationId xmlns:a16="http://schemas.microsoft.com/office/drawing/2014/main" id="{B7E85C96-CB8F-420E-A870-968DF951D235}"/>
              </a:ext>
            </a:extLst>
          </p:cNvPr>
          <p:cNvSpPr>
            <a:spLocks noChangeShapeType="1"/>
          </p:cNvSpPr>
          <p:nvPr/>
        </p:nvSpPr>
        <p:spPr bwMode="auto">
          <a:xfrm rot="5400000">
            <a:off x="3946329" y="2553206"/>
            <a:ext cx="258292"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 name="Rectangle 24">
            <a:extLst>
              <a:ext uri="{FF2B5EF4-FFF2-40B4-BE49-F238E27FC236}">
                <a16:creationId xmlns:a16="http://schemas.microsoft.com/office/drawing/2014/main" id="{8D722B2D-E528-4F89-9410-9BC93EAE67C2}"/>
              </a:ext>
            </a:extLst>
          </p:cNvPr>
          <p:cNvSpPr>
            <a:spLocks noChangeArrowheads="1"/>
          </p:cNvSpPr>
          <p:nvPr/>
        </p:nvSpPr>
        <p:spPr bwMode="auto">
          <a:xfrm>
            <a:off x="4364396" y="2456390"/>
            <a:ext cx="3289526" cy="548640"/>
          </a:xfrm>
          <a:prstGeom prst="rect">
            <a:avLst/>
          </a:prstGeom>
          <a:solidFill>
            <a:schemeClr val="accent1"/>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Nivo </a:t>
            </a: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3 mg/kg Q2W +</a:t>
            </a: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Ipi </a:t>
            </a: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1 mg/kg Q6W</a:t>
            </a:r>
            <a:endPar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396)</a:t>
            </a:r>
          </a:p>
        </p:txBody>
      </p:sp>
      <p:sp>
        <p:nvSpPr>
          <p:cNvPr id="25" name="Rectangle 25">
            <a:extLst>
              <a:ext uri="{FF2B5EF4-FFF2-40B4-BE49-F238E27FC236}">
                <a16:creationId xmlns:a16="http://schemas.microsoft.com/office/drawing/2014/main" id="{9217DACF-9337-4EBA-A6A1-1E73F8D57E48}"/>
              </a:ext>
            </a:extLst>
          </p:cNvPr>
          <p:cNvSpPr>
            <a:spLocks noChangeArrowheads="1"/>
          </p:cNvSpPr>
          <p:nvPr/>
        </p:nvSpPr>
        <p:spPr bwMode="auto">
          <a:xfrm>
            <a:off x="4364396" y="3669654"/>
            <a:ext cx="3289526" cy="548640"/>
          </a:xfrm>
          <a:prstGeom prst="rect">
            <a:avLst/>
          </a:prstGeom>
          <a:solidFill>
            <a:schemeClr val="accent4"/>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Nivo </a:t>
            </a: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240 mg Q2W</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396)</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 name="Rectangle 28">
            <a:extLst>
              <a:ext uri="{FF2B5EF4-FFF2-40B4-BE49-F238E27FC236}">
                <a16:creationId xmlns:a16="http://schemas.microsoft.com/office/drawing/2014/main" id="{4BC39EF4-DC36-4ECF-B531-D97321D1CCFF}"/>
              </a:ext>
            </a:extLst>
          </p:cNvPr>
          <p:cNvSpPr>
            <a:spLocks noChangeArrowheads="1"/>
          </p:cNvSpPr>
          <p:nvPr/>
        </p:nvSpPr>
        <p:spPr bwMode="auto">
          <a:xfrm>
            <a:off x="4364396" y="3069648"/>
            <a:ext cx="3289526" cy="548640"/>
          </a:xfrm>
          <a:prstGeom prst="rect">
            <a:avLst/>
          </a:prstGeom>
          <a:solidFill>
            <a:schemeClr val="accent3"/>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Histology-Based CT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rPr>
              <a:t>(n = 397)</a:t>
            </a:r>
          </a:p>
        </p:txBody>
      </p:sp>
      <p:sp>
        <p:nvSpPr>
          <p:cNvPr id="27" name="Rectangle 28">
            <a:extLst>
              <a:ext uri="{FF2B5EF4-FFF2-40B4-BE49-F238E27FC236}">
                <a16:creationId xmlns:a16="http://schemas.microsoft.com/office/drawing/2014/main" id="{038B1305-2980-48D2-80D0-7270441C9F93}"/>
              </a:ext>
            </a:extLst>
          </p:cNvPr>
          <p:cNvSpPr>
            <a:spLocks noChangeArrowheads="1"/>
          </p:cNvSpPr>
          <p:nvPr/>
        </p:nvSpPr>
        <p:spPr bwMode="auto">
          <a:xfrm>
            <a:off x="2564623" y="4890199"/>
            <a:ext cx="1221241" cy="911051"/>
          </a:xfrm>
          <a:prstGeom prst="rect">
            <a:avLst/>
          </a:prstGeom>
          <a:solidFill>
            <a:schemeClr val="tx2">
              <a:lumMod val="50000"/>
            </a:schemeClr>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&lt; 1% PD-L1 expression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550)</a:t>
            </a:r>
          </a:p>
        </p:txBody>
      </p:sp>
      <p:sp>
        <p:nvSpPr>
          <p:cNvPr id="28" name="Line 26">
            <a:extLst>
              <a:ext uri="{FF2B5EF4-FFF2-40B4-BE49-F238E27FC236}">
                <a16:creationId xmlns:a16="http://schemas.microsoft.com/office/drawing/2014/main" id="{D757E6F2-B49E-4C15-886E-D6CAC55D6664}"/>
              </a:ext>
            </a:extLst>
          </p:cNvPr>
          <p:cNvSpPr>
            <a:spLocks noChangeShapeType="1"/>
          </p:cNvSpPr>
          <p:nvPr/>
        </p:nvSpPr>
        <p:spPr bwMode="auto">
          <a:xfrm>
            <a:off x="3872270" y="3812434"/>
            <a:ext cx="406400" cy="2286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 name="Line 27">
            <a:extLst>
              <a:ext uri="{FF2B5EF4-FFF2-40B4-BE49-F238E27FC236}">
                <a16:creationId xmlns:a16="http://schemas.microsoft.com/office/drawing/2014/main" id="{B0D727D2-8715-4324-BC20-FCD568792105}"/>
              </a:ext>
            </a:extLst>
          </p:cNvPr>
          <p:cNvSpPr>
            <a:spLocks noChangeShapeType="1"/>
          </p:cNvSpPr>
          <p:nvPr/>
        </p:nvSpPr>
        <p:spPr bwMode="auto">
          <a:xfrm flipV="1">
            <a:off x="3872278" y="2666437"/>
            <a:ext cx="406392" cy="23494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 name="Line 32">
            <a:extLst>
              <a:ext uri="{FF2B5EF4-FFF2-40B4-BE49-F238E27FC236}">
                <a16:creationId xmlns:a16="http://schemas.microsoft.com/office/drawing/2014/main" id="{DAAA869D-8468-4DB7-BF8B-DB49AE330838}"/>
              </a:ext>
            </a:extLst>
          </p:cNvPr>
          <p:cNvSpPr>
            <a:spLocks noChangeShapeType="1"/>
          </p:cNvSpPr>
          <p:nvPr/>
        </p:nvSpPr>
        <p:spPr bwMode="auto">
          <a:xfrm>
            <a:off x="3872270" y="3361466"/>
            <a:ext cx="406399"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 name="Rectangle 28">
            <a:extLst>
              <a:ext uri="{FF2B5EF4-FFF2-40B4-BE49-F238E27FC236}">
                <a16:creationId xmlns:a16="http://schemas.microsoft.com/office/drawing/2014/main" id="{549413DB-6B5E-4537-8C06-08597170F2D8}"/>
              </a:ext>
            </a:extLst>
          </p:cNvPr>
          <p:cNvSpPr>
            <a:spLocks noChangeArrowheads="1"/>
          </p:cNvSpPr>
          <p:nvPr/>
        </p:nvSpPr>
        <p:spPr bwMode="auto">
          <a:xfrm>
            <a:off x="2559859" y="2901383"/>
            <a:ext cx="1221241" cy="911051"/>
          </a:xfrm>
          <a:prstGeom prst="rect">
            <a:avLst/>
          </a:prstGeom>
          <a:solidFill>
            <a:schemeClr val="tx2">
              <a:lumMod val="50000"/>
            </a:schemeClr>
          </a:solidFill>
          <a:ln w="9525">
            <a:noFill/>
            <a:miter lim="800000"/>
            <a:headEnd/>
            <a:tailEnd/>
          </a:ln>
        </p:spPr>
        <p:txBody>
          <a:bodyPr wrap="square" anchor="ctr" anchorCtr="1"/>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 1% PD-L1 expression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charset="0"/>
              </a:rPr>
              <a:t>(n = 1189)</a:t>
            </a: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 name="Line 26">
            <a:extLst>
              <a:ext uri="{FF2B5EF4-FFF2-40B4-BE49-F238E27FC236}">
                <a16:creationId xmlns:a16="http://schemas.microsoft.com/office/drawing/2014/main" id="{DB26CC84-C65E-445F-829A-1119B6644F25}"/>
              </a:ext>
            </a:extLst>
          </p:cNvPr>
          <p:cNvSpPr>
            <a:spLocks noChangeShapeType="1"/>
          </p:cNvSpPr>
          <p:nvPr/>
        </p:nvSpPr>
        <p:spPr bwMode="auto">
          <a:xfrm>
            <a:off x="2036778" y="5121682"/>
            <a:ext cx="406400" cy="22860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 name="Line 27">
            <a:extLst>
              <a:ext uri="{FF2B5EF4-FFF2-40B4-BE49-F238E27FC236}">
                <a16:creationId xmlns:a16="http://schemas.microsoft.com/office/drawing/2014/main" id="{DAC48EDF-E006-44C1-A321-F9BB6A47F0BA}"/>
              </a:ext>
            </a:extLst>
          </p:cNvPr>
          <p:cNvSpPr>
            <a:spLocks noChangeShapeType="1"/>
          </p:cNvSpPr>
          <p:nvPr/>
        </p:nvSpPr>
        <p:spPr bwMode="auto">
          <a:xfrm flipV="1">
            <a:off x="2036786" y="3361466"/>
            <a:ext cx="406392" cy="234946"/>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 name="Rectangle 46">
            <a:extLst>
              <a:ext uri="{FF2B5EF4-FFF2-40B4-BE49-F238E27FC236}">
                <a16:creationId xmlns:a16="http://schemas.microsoft.com/office/drawing/2014/main" id="{4FB97649-4257-4A10-8F77-09C14A00E62E}"/>
              </a:ext>
            </a:extLst>
          </p:cNvPr>
          <p:cNvSpPr>
            <a:spLocks noChangeArrowheads="1"/>
          </p:cNvSpPr>
          <p:nvPr/>
        </p:nvSpPr>
        <p:spPr bwMode="auto">
          <a:xfrm>
            <a:off x="6434069" y="1963304"/>
            <a:ext cx="25384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Up to 2 yrs</a:t>
            </a:r>
          </a:p>
        </p:txBody>
      </p:sp>
      <p:sp>
        <p:nvSpPr>
          <p:cNvPr id="35" name="Line 52">
            <a:extLst>
              <a:ext uri="{FF2B5EF4-FFF2-40B4-BE49-F238E27FC236}">
                <a16:creationId xmlns:a16="http://schemas.microsoft.com/office/drawing/2014/main" id="{0254F05C-0289-4FFE-A078-99A536B507B0}"/>
              </a:ext>
            </a:extLst>
          </p:cNvPr>
          <p:cNvSpPr>
            <a:spLocks noChangeShapeType="1"/>
          </p:cNvSpPr>
          <p:nvPr/>
        </p:nvSpPr>
        <p:spPr bwMode="auto">
          <a:xfrm rot="5400000">
            <a:off x="7531660" y="2315144"/>
            <a:ext cx="182880" cy="0"/>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 name="Content Placeholder 5">
            <a:extLst>
              <a:ext uri="{FF2B5EF4-FFF2-40B4-BE49-F238E27FC236}">
                <a16:creationId xmlns:a16="http://schemas.microsoft.com/office/drawing/2014/main" id="{2EF9578C-A077-451E-8E89-68C3CCFA06EB}"/>
              </a:ext>
            </a:extLst>
          </p:cNvPr>
          <p:cNvSpPr txBox="1">
            <a:spLocks/>
          </p:cNvSpPr>
          <p:nvPr/>
        </p:nvSpPr>
        <p:spPr>
          <a:xfrm>
            <a:off x="8232454" y="1959103"/>
            <a:ext cx="3592865" cy="4142665"/>
          </a:xfrm>
          <a:prstGeom prst="rect">
            <a:avLst/>
          </a:prstGeom>
        </p:spPr>
        <p:txBody>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400"/>
              </a:spcAft>
              <a:buClr>
                <a:srgbClr val="000000"/>
              </a:buClr>
              <a:buSzTx/>
              <a:buFont typeface="Wingdings" panose="05000000000000000000" pitchFamily="2" charset="2"/>
              <a:buChar char="§"/>
              <a:tabLst/>
              <a:defRPr/>
            </a:pP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Coprimary endpoints:</a:t>
            </a:r>
          </a:p>
          <a:p>
            <a:pPr marL="742950" marR="0" lvl="1" indent="-342900" algn="l" defTabSz="914400" rtl="0" eaLnBrk="1" fontAlgn="base" latinLnBrk="0" hangingPunct="1">
              <a:lnSpc>
                <a:spcPct val="90000"/>
              </a:lnSpc>
              <a:spcBef>
                <a:spcPts val="1000"/>
              </a:spcBef>
              <a:spcAft>
                <a:spcPts val="4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in TMB-selected population</a:t>
            </a:r>
          </a:p>
          <a:p>
            <a:pPr marL="742950" marR="0" lvl="1" indent="-342900" algn="l" defTabSz="914400" rtl="0" eaLnBrk="1" fontAlgn="base" latinLnBrk="0" hangingPunct="1">
              <a:lnSpc>
                <a:spcPct val="90000"/>
              </a:lnSpc>
              <a:spcBef>
                <a:spcPts val="1000"/>
              </a:spcBef>
              <a:spcAft>
                <a:spcPts val="400"/>
              </a:spcAft>
              <a:buClr>
                <a:srgbClr val="000000"/>
              </a:buClr>
              <a:buSzTx/>
              <a:buFont typeface="Wingdings" panose="05000000000000000000" pitchFamily="2" charset="2"/>
              <a:buChar char="§"/>
              <a:tabLst/>
              <a:defRPr/>
            </a:pPr>
            <a:r>
              <a:rPr kumimoji="0" lang="en-US" sz="20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OS in patients with </a:t>
            </a:r>
            <a:br>
              <a:rPr kumimoji="0" lang="en-US" sz="20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br>
            <a:r>
              <a:rPr kumimoji="0" lang="en-US" sz="2000" b="0" i="0" u="none" strike="noStrike" kern="0" cap="none" spc="0" normalizeH="0" baseline="0" noProof="0" dirty="0">
                <a:ln>
                  <a:noFill/>
                </a:ln>
                <a:effectLst/>
                <a:uLnTx/>
                <a:uFillTx/>
                <a:latin typeface="Calibri" panose="020F0502020204030204" pitchFamily="34" charset="0"/>
                <a:ea typeface="+mn-ea"/>
                <a:cs typeface="Arial" panose="020B0604020202020204" pitchFamily="34" charset="0"/>
              </a:rPr>
              <a:t>≥ 1% PD-L1 expression</a:t>
            </a:r>
          </a:p>
          <a:p>
            <a:pPr marL="342900" marR="0" lvl="0" indent="-342900" algn="l" defTabSz="914400" rtl="0" eaLnBrk="1" fontAlgn="base" latinLnBrk="0" hangingPunct="1">
              <a:lnSpc>
                <a:spcPct val="90000"/>
              </a:lnSpc>
              <a:spcBef>
                <a:spcPts val="1000"/>
              </a:spcBef>
              <a:spcAft>
                <a:spcPts val="400"/>
              </a:spcAft>
              <a:buClr>
                <a:srgbClr val="000000"/>
              </a:buClr>
              <a:buSzTx/>
              <a:buFont typeface="Wingdings" panose="05000000000000000000" pitchFamily="2" charset="2"/>
              <a:buChar char="§"/>
              <a:tabLst/>
              <a:defRPr/>
            </a:pP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TMB coprimary analysis included patients from both </a:t>
            </a:r>
            <a:r>
              <a:rPr kumimoji="0" lang="en-US" sz="2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charset="0"/>
              </a:rPr>
              <a:t>≥ 1% and &lt; 1%</a:t>
            </a:r>
            <a:r>
              <a:rPr kumimoji="0" lang="en-US" sz="22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PD-L1 expression arms</a:t>
            </a:r>
          </a:p>
          <a:p>
            <a:pPr marL="742950" marR="0" lvl="1" indent="-285750" algn="l" defTabSz="914400" rtl="0" eaLnBrk="1" fontAlgn="base" latinLnBrk="0" hangingPunct="1">
              <a:lnSpc>
                <a:spcPct val="90000"/>
              </a:lnSpc>
              <a:spcBef>
                <a:spcPts val="1000"/>
              </a:spcBef>
              <a:spcAft>
                <a:spcPts val="400"/>
              </a:spcAft>
              <a:buClr>
                <a:srgbClr val="000000"/>
              </a:buClr>
              <a:buSzTx/>
              <a:buFont typeface="Arial" panose="020B0604020202020204" pitchFamily="34" charset="0"/>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Nivo + ipi: n = 139</a:t>
            </a:r>
          </a:p>
          <a:p>
            <a:pPr marL="742950" marR="0" lvl="1" indent="-285750" algn="l" defTabSz="914400" rtl="0" eaLnBrk="1" fontAlgn="base" latinLnBrk="0" hangingPunct="1">
              <a:lnSpc>
                <a:spcPct val="90000"/>
              </a:lnSpc>
              <a:spcBef>
                <a:spcPts val="1000"/>
              </a:spcBef>
              <a:spcAft>
                <a:spcPts val="400"/>
              </a:spcAft>
              <a:buClr>
                <a:srgbClr val="000000"/>
              </a:buClr>
              <a:buSzTx/>
              <a:buFont typeface="Arial" panose="020B0604020202020204" pitchFamily="34" charset="0"/>
              <a:buChar char="‒"/>
              <a:tabLst/>
              <a:defRPr/>
            </a:pPr>
            <a:r>
              <a:rPr kumimoji="0" lang="en-US" sz="20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CT: n = 160</a:t>
            </a:r>
          </a:p>
          <a:p>
            <a:pPr marL="742950" marR="0" lvl="1" indent="-342900" algn="l" defTabSz="914400" rtl="0" eaLnBrk="1" fontAlgn="base" latinLnBrk="0" hangingPunct="1">
              <a:lnSpc>
                <a:spcPct val="90000"/>
              </a:lnSpc>
              <a:spcBef>
                <a:spcPts val="1000"/>
              </a:spcBef>
              <a:spcAft>
                <a:spcPts val="400"/>
              </a:spcAft>
              <a:buClr>
                <a:srgbClr val="000000"/>
              </a:buClr>
              <a:buSzTx/>
              <a:buFont typeface="Wingdings" panose="05000000000000000000" pitchFamily="2" charset="2"/>
              <a:buChar char="§"/>
              <a:tabLst/>
              <a:defRPr/>
            </a:pPr>
            <a:endParaRPr kumimoji="0" lang="en-US" sz="1800" b="1" i="0" u="none" strike="noStrike" kern="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38" name="Text Box 23">
            <a:extLst>
              <a:ext uri="{FF2B5EF4-FFF2-40B4-BE49-F238E27FC236}">
                <a16:creationId xmlns:a16="http://schemas.microsoft.com/office/drawing/2014/main" id="{713EF5C2-ABA2-48EF-A668-664AD28FD1BD}"/>
              </a:ext>
            </a:extLst>
          </p:cNvPr>
          <p:cNvSpPr txBox="1">
            <a:spLocks noChangeArrowheads="1"/>
          </p:cNvSpPr>
          <p:nvPr/>
        </p:nvSpPr>
        <p:spPr bwMode="auto">
          <a:xfrm>
            <a:off x="113751" y="3280211"/>
            <a:ext cx="1989546"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with </a:t>
            </a:r>
            <a:b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stage IV or recurrent NSCLC, squamous or nonsquamous disease, no previous systemic treatment, no known sensitizing </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EGFR</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GB" alt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ALK </a:t>
            </a: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alterations, ECOG PS 0/1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GB"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1739)</a:t>
            </a:r>
            <a:endParaRPr kumimoji="0" lang="en-US" alt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79550034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7">
            <a:extLst>
              <a:ext uri="{FF2B5EF4-FFF2-40B4-BE49-F238E27FC236}">
                <a16:creationId xmlns:a16="http://schemas.microsoft.com/office/drawing/2014/main" id="{D88A13F9-ADAF-48FE-A2FF-5DAC3C286BC0}"/>
              </a:ext>
            </a:extLst>
          </p:cNvPr>
          <p:cNvGrpSpPr>
            <a:grpSpLocks/>
          </p:cNvGrpSpPr>
          <p:nvPr/>
        </p:nvGrpSpPr>
        <p:grpSpPr bwMode="auto">
          <a:xfrm>
            <a:off x="9389569" y="6216652"/>
            <a:ext cx="2488502" cy="447822"/>
            <a:chOff x="9527309" y="3551529"/>
            <a:chExt cx="2488502" cy="448324"/>
          </a:xfrm>
        </p:grpSpPr>
        <p:pic>
          <p:nvPicPr>
            <p:cNvPr id="7" name="Picture 6">
              <a:extLst>
                <a:ext uri="{FF2B5EF4-FFF2-40B4-BE49-F238E27FC236}">
                  <a16:creationId xmlns:a16="http://schemas.microsoft.com/office/drawing/2014/main" id="{10121DC1-0908-44FC-A636-1F2D79000D25}"/>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7">
              <a:extLst>
                <a:ext uri="{FF2B5EF4-FFF2-40B4-BE49-F238E27FC236}">
                  <a16:creationId xmlns:a16="http://schemas.microsoft.com/office/drawing/2014/main" id="{6B35488A-5C26-4544-BD95-535518511719}"/>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Text Box 11">
            <a:extLst>
              <a:ext uri="{FF2B5EF4-FFF2-40B4-BE49-F238E27FC236}">
                <a16:creationId xmlns:a16="http://schemas.microsoft.com/office/drawing/2014/main" id="{A57D4A8A-039D-45EC-864D-B34527D504A1}"/>
              </a:ext>
            </a:extLst>
          </p:cNvPr>
          <p:cNvSpPr txBox="1">
            <a:spLocks noChangeArrowheads="1"/>
          </p:cNvSpPr>
          <p:nvPr/>
        </p:nvSpPr>
        <p:spPr bwMode="auto">
          <a:xfrm>
            <a:off x="411480" y="6386839"/>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1. Hellmann. NEJM. 2018;378:2093. </a:t>
            </a:r>
            <a:r>
              <a:rPr kumimoji="0" 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Borghaei. 2. ASCO 2018. Abstr 9001. 3. Hellmann. NEJM. 2019;381:2020.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t>
            </a:r>
          </a:p>
        </p:txBody>
      </p:sp>
      <p:sp>
        <p:nvSpPr>
          <p:cNvPr id="2" name="Title 1">
            <a:extLst>
              <a:ext uri="{FF2B5EF4-FFF2-40B4-BE49-F238E27FC236}">
                <a16:creationId xmlns:a16="http://schemas.microsoft.com/office/drawing/2014/main" id="{C141A31A-2F89-43D5-AF02-37AF1C0C9907}"/>
              </a:ext>
            </a:extLst>
          </p:cNvPr>
          <p:cNvSpPr>
            <a:spLocks noGrp="1"/>
          </p:cNvSpPr>
          <p:nvPr>
            <p:ph type="title"/>
          </p:nvPr>
        </p:nvSpPr>
        <p:spPr/>
        <p:txBody>
          <a:bodyPr/>
          <a:lstStyle/>
          <a:p>
            <a:r>
              <a:rPr lang="en-US" dirty="0"/>
              <a:t>CheckMate 227: PFS With Nivolumab + Ipilimumab vs CT in Patients With High TMB (Coprimary Endpoint)</a:t>
            </a:r>
          </a:p>
        </p:txBody>
      </p:sp>
      <p:sp>
        <p:nvSpPr>
          <p:cNvPr id="10" name="Content Placeholder 9">
            <a:extLst>
              <a:ext uri="{FF2B5EF4-FFF2-40B4-BE49-F238E27FC236}">
                <a16:creationId xmlns:a16="http://schemas.microsoft.com/office/drawing/2014/main" id="{4C311638-1B3F-4CC4-B668-A28F38445315}"/>
              </a:ext>
            </a:extLst>
          </p:cNvPr>
          <p:cNvSpPr>
            <a:spLocks noGrp="1"/>
          </p:cNvSpPr>
          <p:nvPr>
            <p:ph sz="half" idx="1"/>
          </p:nvPr>
        </p:nvSpPr>
        <p:spPr>
          <a:xfrm>
            <a:off x="7965383" y="1510730"/>
            <a:ext cx="3807194" cy="4679462"/>
          </a:xfrm>
        </p:spPr>
        <p:txBody>
          <a:bodyPr/>
          <a:lstStyle/>
          <a:p>
            <a:r>
              <a:rPr lang="en-US" sz="2200" b="1" dirty="0"/>
              <a:t>In patients with tumor</a:t>
            </a:r>
            <a:br>
              <a:rPr lang="en-US" sz="2200" b="1" dirty="0"/>
            </a:br>
            <a:r>
              <a:rPr lang="en-US" sz="2200" b="1" dirty="0"/>
              <a:t>PD-L1 &lt; 1%</a:t>
            </a:r>
            <a:r>
              <a:rPr lang="en-US" sz="2200" dirty="0"/>
              <a:t>,</a:t>
            </a:r>
            <a:r>
              <a:rPr lang="en-US" sz="2200" b="1" dirty="0"/>
              <a:t> </a:t>
            </a:r>
            <a:r>
              <a:rPr lang="en-US" sz="2200" dirty="0"/>
              <a:t>PFS benefit with nivo + ipi vs CT was only seen in patients with high </a:t>
            </a:r>
            <a:r>
              <a:rPr lang="en-US" sz="2200" dirty="0">
                <a:solidFill>
                  <a:srgbClr val="000000"/>
                </a:solidFill>
              </a:rPr>
              <a:t>TMB (≥ 10 mut/Mb)</a:t>
            </a:r>
            <a:r>
              <a:rPr lang="en-US" sz="2200" baseline="30000" dirty="0"/>
              <a:t>[2]</a:t>
            </a:r>
          </a:p>
          <a:p>
            <a:pPr lvl="1"/>
            <a:r>
              <a:rPr lang="en-US" sz="2000" dirty="0">
                <a:solidFill>
                  <a:srgbClr val="000000"/>
                </a:solidFill>
              </a:rPr>
              <a:t>For TMB </a:t>
            </a:r>
            <a:r>
              <a:rPr lang="en-US" sz="2000" kern="1200" dirty="0">
                <a:solidFill>
                  <a:srgbClr val="000000"/>
                </a:solidFill>
                <a:cs typeface="Arial" panose="020B0604020202020204" pitchFamily="34" charset="0"/>
              </a:rPr>
              <a:t>≥ 10 Mut/Mb, </a:t>
            </a:r>
            <a:br>
              <a:rPr lang="en-US" sz="2000" kern="1200" dirty="0">
                <a:solidFill>
                  <a:srgbClr val="000000"/>
                </a:solidFill>
                <a:cs typeface="Arial" panose="020B0604020202020204" pitchFamily="34" charset="0"/>
              </a:rPr>
            </a:br>
            <a:r>
              <a:rPr lang="en-US" sz="2000" kern="1200" dirty="0">
                <a:solidFill>
                  <a:srgbClr val="000000"/>
                </a:solidFill>
                <a:cs typeface="Arial" panose="020B0604020202020204" pitchFamily="34" charset="0"/>
              </a:rPr>
              <a:t>HR: 0.48 (95% CI: 0.27-0.85)</a:t>
            </a:r>
            <a:endParaRPr lang="en-US" sz="2000" dirty="0"/>
          </a:p>
          <a:p>
            <a:pPr lvl="1"/>
            <a:r>
              <a:rPr lang="en-US" sz="2000" dirty="0">
                <a:solidFill>
                  <a:srgbClr val="000000"/>
                </a:solidFill>
              </a:rPr>
              <a:t>For TMB &lt; 10 Mut/Mb,</a:t>
            </a:r>
            <a:br>
              <a:rPr lang="en-US" sz="2000" dirty="0">
                <a:solidFill>
                  <a:srgbClr val="000000"/>
                </a:solidFill>
              </a:rPr>
            </a:br>
            <a:r>
              <a:rPr lang="en-US" sz="2000" dirty="0">
                <a:solidFill>
                  <a:srgbClr val="000000"/>
                </a:solidFill>
              </a:rPr>
              <a:t>HR: 1.17 (95% CI: 0.76-1.81)</a:t>
            </a:r>
          </a:p>
          <a:p>
            <a:r>
              <a:rPr lang="en-US" sz="2200" dirty="0">
                <a:solidFill>
                  <a:srgbClr val="000000"/>
                </a:solidFill>
              </a:rPr>
              <a:t>However, similar OS benefit with nivo + ipi vs CT regardless of whether high or low TMB</a:t>
            </a:r>
            <a:r>
              <a:rPr lang="en-US" sz="2200" baseline="30000" dirty="0"/>
              <a:t>[3]</a:t>
            </a:r>
            <a:endParaRPr lang="en-US" sz="2200" dirty="0"/>
          </a:p>
        </p:txBody>
      </p:sp>
      <p:cxnSp>
        <p:nvCxnSpPr>
          <p:cNvPr id="171" name="Straight Connector 170">
            <a:extLst>
              <a:ext uri="{FF2B5EF4-FFF2-40B4-BE49-F238E27FC236}">
                <a16:creationId xmlns:a16="http://schemas.microsoft.com/office/drawing/2014/main" id="{6A8D8DED-E2ED-47C5-BD91-772F60A0207F}"/>
              </a:ext>
            </a:extLst>
          </p:cNvPr>
          <p:cNvCxnSpPr/>
          <p:nvPr/>
        </p:nvCxnSpPr>
        <p:spPr>
          <a:xfrm flipV="1">
            <a:off x="4701730" y="3627181"/>
            <a:ext cx="2117" cy="134112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14990036-88F7-41D0-B3FE-8D5B25DBAB7E}"/>
              </a:ext>
            </a:extLst>
          </p:cNvPr>
          <p:cNvGrpSpPr/>
          <p:nvPr/>
        </p:nvGrpSpPr>
        <p:grpSpPr>
          <a:xfrm>
            <a:off x="-224579" y="5550422"/>
            <a:ext cx="8193391" cy="461196"/>
            <a:chOff x="793376" y="4431271"/>
            <a:chExt cx="6145043" cy="345897"/>
          </a:xfrm>
        </p:grpSpPr>
        <p:sp>
          <p:nvSpPr>
            <p:cNvPr id="174" name="TextBox 173">
              <a:extLst>
                <a:ext uri="{FF2B5EF4-FFF2-40B4-BE49-F238E27FC236}">
                  <a16:creationId xmlns:a16="http://schemas.microsoft.com/office/drawing/2014/main" id="{25145032-13F3-4E31-B0FF-0466864DEC15}"/>
                </a:ext>
              </a:extLst>
            </p:cNvPr>
            <p:cNvSpPr txBox="1"/>
            <p:nvPr/>
          </p:nvSpPr>
          <p:spPr>
            <a:xfrm>
              <a:off x="921124" y="4431271"/>
              <a:ext cx="1053808" cy="144410"/>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r" defTabSz="622268" rtl="0" eaLnBrk="1" fontAlgn="auto" latinLnBrk="0" hangingPunct="1">
                <a:lnSpc>
                  <a:spcPct val="90000"/>
                </a:lnSpc>
                <a:spcBef>
                  <a:spcPts val="0"/>
                </a:spcBef>
                <a:spcAft>
                  <a:spcPct val="3500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Nivo</a:t>
              </a: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mn-cs"/>
                </a:rPr>
                <a:t> + ipi</a:t>
              </a:r>
            </a:p>
          </p:txBody>
        </p:sp>
        <p:sp>
          <p:nvSpPr>
            <p:cNvPr id="175" name="TextBox 174">
              <a:extLst>
                <a:ext uri="{FF2B5EF4-FFF2-40B4-BE49-F238E27FC236}">
                  <a16:creationId xmlns:a16="http://schemas.microsoft.com/office/drawing/2014/main" id="{03014845-853C-49B4-B21B-BE0A0FE3587C}"/>
                </a:ext>
              </a:extLst>
            </p:cNvPr>
            <p:cNvSpPr txBox="1"/>
            <p:nvPr/>
          </p:nvSpPr>
          <p:spPr>
            <a:xfrm>
              <a:off x="2028493"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139</a:t>
              </a:r>
            </a:p>
          </p:txBody>
        </p:sp>
        <p:sp>
          <p:nvSpPr>
            <p:cNvPr id="176" name="TextBox 175">
              <a:extLst>
                <a:ext uri="{FF2B5EF4-FFF2-40B4-BE49-F238E27FC236}">
                  <a16:creationId xmlns:a16="http://schemas.microsoft.com/office/drawing/2014/main" id="{91E61E9C-D2FB-4917-A105-AD7743E04562}"/>
                </a:ext>
              </a:extLst>
            </p:cNvPr>
            <p:cNvSpPr txBox="1"/>
            <p:nvPr/>
          </p:nvSpPr>
          <p:spPr>
            <a:xfrm>
              <a:off x="2601819"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85</a:t>
              </a:r>
            </a:p>
          </p:txBody>
        </p:sp>
        <p:sp>
          <p:nvSpPr>
            <p:cNvPr id="177" name="TextBox 176">
              <a:extLst>
                <a:ext uri="{FF2B5EF4-FFF2-40B4-BE49-F238E27FC236}">
                  <a16:creationId xmlns:a16="http://schemas.microsoft.com/office/drawing/2014/main" id="{12614641-027C-4B99-9A4E-8142B9588266}"/>
                </a:ext>
              </a:extLst>
            </p:cNvPr>
            <p:cNvSpPr txBox="1"/>
            <p:nvPr/>
          </p:nvSpPr>
          <p:spPr>
            <a:xfrm>
              <a:off x="3175145"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66</a:t>
              </a:r>
            </a:p>
          </p:txBody>
        </p:sp>
        <p:sp>
          <p:nvSpPr>
            <p:cNvPr id="178" name="TextBox 177">
              <a:extLst>
                <a:ext uri="{FF2B5EF4-FFF2-40B4-BE49-F238E27FC236}">
                  <a16:creationId xmlns:a16="http://schemas.microsoft.com/office/drawing/2014/main" id="{A112C7D8-B79F-4AAE-AF76-D633C5814BBF}"/>
                </a:ext>
              </a:extLst>
            </p:cNvPr>
            <p:cNvSpPr txBox="1"/>
            <p:nvPr/>
          </p:nvSpPr>
          <p:spPr>
            <a:xfrm>
              <a:off x="3748471"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55</a:t>
              </a:r>
            </a:p>
          </p:txBody>
        </p:sp>
        <p:sp>
          <p:nvSpPr>
            <p:cNvPr id="179" name="TextBox 178">
              <a:extLst>
                <a:ext uri="{FF2B5EF4-FFF2-40B4-BE49-F238E27FC236}">
                  <a16:creationId xmlns:a16="http://schemas.microsoft.com/office/drawing/2014/main" id="{A42F56EF-8343-4D4F-B5BF-6CB21A3C6222}"/>
                </a:ext>
              </a:extLst>
            </p:cNvPr>
            <p:cNvSpPr txBox="1"/>
            <p:nvPr/>
          </p:nvSpPr>
          <p:spPr>
            <a:xfrm>
              <a:off x="4321797"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36</a:t>
              </a:r>
            </a:p>
          </p:txBody>
        </p:sp>
        <p:sp>
          <p:nvSpPr>
            <p:cNvPr id="180" name="TextBox 179">
              <a:extLst>
                <a:ext uri="{FF2B5EF4-FFF2-40B4-BE49-F238E27FC236}">
                  <a16:creationId xmlns:a16="http://schemas.microsoft.com/office/drawing/2014/main" id="{66C5C0D1-BEA6-4889-9BA7-7267AEB42580}"/>
                </a:ext>
              </a:extLst>
            </p:cNvPr>
            <p:cNvSpPr txBox="1"/>
            <p:nvPr/>
          </p:nvSpPr>
          <p:spPr>
            <a:xfrm>
              <a:off x="4895123"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24</a:t>
              </a:r>
            </a:p>
          </p:txBody>
        </p:sp>
        <p:sp>
          <p:nvSpPr>
            <p:cNvPr id="181" name="TextBox 180">
              <a:extLst>
                <a:ext uri="{FF2B5EF4-FFF2-40B4-BE49-F238E27FC236}">
                  <a16:creationId xmlns:a16="http://schemas.microsoft.com/office/drawing/2014/main" id="{C4757E4D-1CE0-4B20-BC7C-2394A0631595}"/>
                </a:ext>
              </a:extLst>
            </p:cNvPr>
            <p:cNvSpPr txBox="1"/>
            <p:nvPr/>
          </p:nvSpPr>
          <p:spPr>
            <a:xfrm>
              <a:off x="5468449"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11</a:t>
              </a:r>
            </a:p>
          </p:txBody>
        </p:sp>
        <p:sp>
          <p:nvSpPr>
            <p:cNvPr id="182" name="TextBox 181">
              <a:extLst>
                <a:ext uri="{FF2B5EF4-FFF2-40B4-BE49-F238E27FC236}">
                  <a16:creationId xmlns:a16="http://schemas.microsoft.com/office/drawing/2014/main" id="{AEB8EF9C-1AE2-47F9-8A5C-E776E2C5ACF1}"/>
                </a:ext>
              </a:extLst>
            </p:cNvPr>
            <p:cNvSpPr txBox="1"/>
            <p:nvPr/>
          </p:nvSpPr>
          <p:spPr>
            <a:xfrm>
              <a:off x="6041776"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3</a:t>
              </a:r>
            </a:p>
          </p:txBody>
        </p:sp>
        <p:sp>
          <p:nvSpPr>
            <p:cNvPr id="183" name="TextBox 182">
              <a:extLst>
                <a:ext uri="{FF2B5EF4-FFF2-40B4-BE49-F238E27FC236}">
                  <a16:creationId xmlns:a16="http://schemas.microsoft.com/office/drawing/2014/main" id="{BB37E8AB-EE89-4357-9CEC-6E5D51C7DF67}"/>
                </a:ext>
              </a:extLst>
            </p:cNvPr>
            <p:cNvSpPr txBox="1"/>
            <p:nvPr/>
          </p:nvSpPr>
          <p:spPr>
            <a:xfrm>
              <a:off x="6615104" y="4441626"/>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84" name="TextBox 183">
              <a:extLst>
                <a:ext uri="{FF2B5EF4-FFF2-40B4-BE49-F238E27FC236}">
                  <a16:creationId xmlns:a16="http://schemas.microsoft.com/office/drawing/2014/main" id="{D5775380-5DC2-455A-850C-EE910342C57C}"/>
                </a:ext>
              </a:extLst>
            </p:cNvPr>
            <p:cNvSpPr txBox="1"/>
            <p:nvPr/>
          </p:nvSpPr>
          <p:spPr>
            <a:xfrm>
              <a:off x="793376" y="4632974"/>
              <a:ext cx="1181555" cy="113500"/>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r" defTabSz="622268" rtl="0" eaLnBrk="1" fontAlgn="auto" latinLnBrk="0" hangingPunct="1">
                <a:lnSpc>
                  <a:spcPct val="90000"/>
                </a:lnSpc>
                <a:spcBef>
                  <a:spcPts val="0"/>
                </a:spcBef>
                <a:spcAft>
                  <a:spcPct val="3500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mn-cs"/>
                </a:rPr>
                <a:t>CT</a:t>
              </a:r>
            </a:p>
          </p:txBody>
        </p:sp>
        <p:sp>
          <p:nvSpPr>
            <p:cNvPr id="185" name="TextBox 184">
              <a:extLst>
                <a:ext uri="{FF2B5EF4-FFF2-40B4-BE49-F238E27FC236}">
                  <a16:creationId xmlns:a16="http://schemas.microsoft.com/office/drawing/2014/main" id="{BADE6183-7ACB-488F-ABE6-052B19B519C4}"/>
                </a:ext>
              </a:extLst>
            </p:cNvPr>
            <p:cNvSpPr txBox="1"/>
            <p:nvPr/>
          </p:nvSpPr>
          <p:spPr>
            <a:xfrm>
              <a:off x="2028493"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160</a:t>
              </a:r>
            </a:p>
          </p:txBody>
        </p:sp>
        <p:sp>
          <p:nvSpPr>
            <p:cNvPr id="186" name="TextBox 185">
              <a:extLst>
                <a:ext uri="{FF2B5EF4-FFF2-40B4-BE49-F238E27FC236}">
                  <a16:creationId xmlns:a16="http://schemas.microsoft.com/office/drawing/2014/main" id="{10CE7269-A2A4-4D4F-AA6D-9468A93F140E}"/>
                </a:ext>
              </a:extLst>
            </p:cNvPr>
            <p:cNvSpPr txBox="1"/>
            <p:nvPr/>
          </p:nvSpPr>
          <p:spPr>
            <a:xfrm>
              <a:off x="2601819"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103</a:t>
              </a:r>
            </a:p>
          </p:txBody>
        </p:sp>
        <p:sp>
          <p:nvSpPr>
            <p:cNvPr id="187" name="TextBox 186">
              <a:extLst>
                <a:ext uri="{FF2B5EF4-FFF2-40B4-BE49-F238E27FC236}">
                  <a16:creationId xmlns:a16="http://schemas.microsoft.com/office/drawing/2014/main" id="{A5C2BC9E-F41E-45F6-AF7A-79EBC455B741}"/>
                </a:ext>
              </a:extLst>
            </p:cNvPr>
            <p:cNvSpPr txBox="1"/>
            <p:nvPr/>
          </p:nvSpPr>
          <p:spPr>
            <a:xfrm>
              <a:off x="3175145"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51</a:t>
              </a:r>
            </a:p>
          </p:txBody>
        </p:sp>
        <p:sp>
          <p:nvSpPr>
            <p:cNvPr id="188" name="TextBox 187">
              <a:extLst>
                <a:ext uri="{FF2B5EF4-FFF2-40B4-BE49-F238E27FC236}">
                  <a16:creationId xmlns:a16="http://schemas.microsoft.com/office/drawing/2014/main" id="{A42BE734-EF5D-45B7-9DD7-CA141E9B57B1}"/>
                </a:ext>
              </a:extLst>
            </p:cNvPr>
            <p:cNvSpPr txBox="1"/>
            <p:nvPr/>
          </p:nvSpPr>
          <p:spPr>
            <a:xfrm>
              <a:off x="3748471"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17</a:t>
              </a:r>
            </a:p>
          </p:txBody>
        </p:sp>
        <p:sp>
          <p:nvSpPr>
            <p:cNvPr id="189" name="TextBox 188">
              <a:extLst>
                <a:ext uri="{FF2B5EF4-FFF2-40B4-BE49-F238E27FC236}">
                  <a16:creationId xmlns:a16="http://schemas.microsoft.com/office/drawing/2014/main" id="{5D526E90-14AA-4BF6-B536-F5AC8D58021B}"/>
                </a:ext>
              </a:extLst>
            </p:cNvPr>
            <p:cNvSpPr txBox="1"/>
            <p:nvPr/>
          </p:nvSpPr>
          <p:spPr>
            <a:xfrm>
              <a:off x="4321797"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7</a:t>
              </a:r>
            </a:p>
          </p:txBody>
        </p:sp>
        <p:sp>
          <p:nvSpPr>
            <p:cNvPr id="190" name="TextBox 189">
              <a:extLst>
                <a:ext uri="{FF2B5EF4-FFF2-40B4-BE49-F238E27FC236}">
                  <a16:creationId xmlns:a16="http://schemas.microsoft.com/office/drawing/2014/main" id="{30EB3ED0-FB79-4034-87F2-602493DBD2F2}"/>
                </a:ext>
              </a:extLst>
            </p:cNvPr>
            <p:cNvSpPr txBox="1"/>
            <p:nvPr/>
          </p:nvSpPr>
          <p:spPr>
            <a:xfrm>
              <a:off x="4895123"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6</a:t>
              </a:r>
            </a:p>
          </p:txBody>
        </p:sp>
        <p:sp>
          <p:nvSpPr>
            <p:cNvPr id="191" name="TextBox 190">
              <a:extLst>
                <a:ext uri="{FF2B5EF4-FFF2-40B4-BE49-F238E27FC236}">
                  <a16:creationId xmlns:a16="http://schemas.microsoft.com/office/drawing/2014/main" id="{E1BDE6FD-C4E3-4372-AEF8-3DC9DA58EC17}"/>
                </a:ext>
              </a:extLst>
            </p:cNvPr>
            <p:cNvSpPr txBox="1"/>
            <p:nvPr/>
          </p:nvSpPr>
          <p:spPr>
            <a:xfrm>
              <a:off x="5468449"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4</a:t>
              </a:r>
            </a:p>
          </p:txBody>
        </p:sp>
        <p:sp>
          <p:nvSpPr>
            <p:cNvPr id="192" name="TextBox 191">
              <a:extLst>
                <a:ext uri="{FF2B5EF4-FFF2-40B4-BE49-F238E27FC236}">
                  <a16:creationId xmlns:a16="http://schemas.microsoft.com/office/drawing/2014/main" id="{5AE57244-40DD-4294-B7A3-D2E939A2C13B}"/>
                </a:ext>
              </a:extLst>
            </p:cNvPr>
            <p:cNvSpPr txBox="1"/>
            <p:nvPr/>
          </p:nvSpPr>
          <p:spPr>
            <a:xfrm>
              <a:off x="6041776"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sp>
          <p:nvSpPr>
            <p:cNvPr id="193" name="TextBox 192">
              <a:extLst>
                <a:ext uri="{FF2B5EF4-FFF2-40B4-BE49-F238E27FC236}">
                  <a16:creationId xmlns:a16="http://schemas.microsoft.com/office/drawing/2014/main" id="{B35B0369-6483-4CD9-AA92-29BAC88265E0}"/>
                </a:ext>
              </a:extLst>
            </p:cNvPr>
            <p:cNvSpPr txBox="1"/>
            <p:nvPr/>
          </p:nvSpPr>
          <p:spPr>
            <a:xfrm>
              <a:off x="6615104" y="4643114"/>
              <a:ext cx="323315" cy="134054"/>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9144" rIns="9144" anchor="ctr" anchorCtr="0">
              <a:noAutofit/>
            </a:bodyPr>
            <a:lstStyle/>
            <a:p>
              <a:pPr marL="0" marR="0" lvl="0" indent="0" algn="ctr" defTabSz="622268" rtl="0" eaLnBrk="1" fontAlgn="auto" latinLnBrk="0" hangingPunct="1">
                <a:lnSpc>
                  <a:spcPct val="90000"/>
                </a:lnSpc>
                <a:spcBef>
                  <a:spcPts val="0"/>
                </a:spcBef>
                <a:spcAft>
                  <a:spcPct val="350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0</a:t>
              </a:r>
            </a:p>
          </p:txBody>
        </p:sp>
      </p:grpSp>
      <p:sp>
        <p:nvSpPr>
          <p:cNvPr id="194" name="AutoShape 274">
            <a:extLst>
              <a:ext uri="{FF2B5EF4-FFF2-40B4-BE49-F238E27FC236}">
                <a16:creationId xmlns:a16="http://schemas.microsoft.com/office/drawing/2014/main" id="{22F79F05-807E-4497-A43D-D1D92CC1DB11}"/>
              </a:ext>
            </a:extLst>
          </p:cNvPr>
          <p:cNvSpPr>
            <a:spLocks noChangeAspect="1" noChangeArrowheads="1" noTextEdit="1"/>
          </p:cNvSpPr>
          <p:nvPr/>
        </p:nvSpPr>
        <p:spPr bwMode="auto">
          <a:xfrm>
            <a:off x="1124307" y="1695979"/>
            <a:ext cx="6768168" cy="39516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5" name="Rectangle 276">
            <a:extLst>
              <a:ext uri="{FF2B5EF4-FFF2-40B4-BE49-F238E27FC236}">
                <a16:creationId xmlns:a16="http://schemas.microsoft.com/office/drawing/2014/main" id="{3DC1E564-230C-4B3A-82A3-D022125EBD72}"/>
              </a:ext>
            </a:extLst>
          </p:cNvPr>
          <p:cNvSpPr>
            <a:spLocks noChangeArrowheads="1"/>
          </p:cNvSpPr>
          <p:nvPr/>
        </p:nvSpPr>
        <p:spPr bwMode="auto">
          <a:xfrm>
            <a:off x="1661937" y="5289963"/>
            <a:ext cx="6051177"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96" name="Rectangle 277">
            <a:extLst>
              <a:ext uri="{FF2B5EF4-FFF2-40B4-BE49-F238E27FC236}">
                <a16:creationId xmlns:a16="http://schemas.microsoft.com/office/drawing/2014/main" id="{93A7371E-54FC-427D-8CCD-0AABDBB4D917}"/>
              </a:ext>
            </a:extLst>
          </p:cNvPr>
          <p:cNvSpPr>
            <a:spLocks noChangeArrowheads="1"/>
          </p:cNvSpPr>
          <p:nvPr/>
        </p:nvSpPr>
        <p:spPr bwMode="auto">
          <a:xfrm>
            <a:off x="1436537" y="4849786"/>
            <a:ext cx="104196"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97" name="Rectangle 278">
            <a:extLst>
              <a:ext uri="{FF2B5EF4-FFF2-40B4-BE49-F238E27FC236}">
                <a16:creationId xmlns:a16="http://schemas.microsoft.com/office/drawing/2014/main" id="{4BF2DB40-971B-4734-B138-B8AE2F78B5A8}"/>
              </a:ext>
            </a:extLst>
          </p:cNvPr>
          <p:cNvSpPr>
            <a:spLocks noChangeArrowheads="1"/>
          </p:cNvSpPr>
          <p:nvPr/>
        </p:nvSpPr>
        <p:spPr bwMode="auto">
          <a:xfrm>
            <a:off x="1332343" y="4216126"/>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98" name="Rectangle 281">
            <a:extLst>
              <a:ext uri="{FF2B5EF4-FFF2-40B4-BE49-F238E27FC236}">
                <a16:creationId xmlns:a16="http://schemas.microsoft.com/office/drawing/2014/main" id="{65EA979A-5439-421A-9E23-B2B7429CBA72}"/>
              </a:ext>
            </a:extLst>
          </p:cNvPr>
          <p:cNvSpPr>
            <a:spLocks noChangeArrowheads="1"/>
          </p:cNvSpPr>
          <p:nvPr/>
        </p:nvSpPr>
        <p:spPr bwMode="auto">
          <a:xfrm>
            <a:off x="1332343" y="3584964"/>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99" name="Rectangle 283">
            <a:extLst>
              <a:ext uri="{FF2B5EF4-FFF2-40B4-BE49-F238E27FC236}">
                <a16:creationId xmlns:a16="http://schemas.microsoft.com/office/drawing/2014/main" id="{69F8E7C7-6A32-4CDB-A8EE-06280771DB71}"/>
              </a:ext>
            </a:extLst>
          </p:cNvPr>
          <p:cNvSpPr>
            <a:spLocks noChangeArrowheads="1"/>
          </p:cNvSpPr>
          <p:nvPr/>
        </p:nvSpPr>
        <p:spPr bwMode="auto">
          <a:xfrm>
            <a:off x="1332343" y="2951305"/>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00" name="Rectangle 285">
            <a:extLst>
              <a:ext uri="{FF2B5EF4-FFF2-40B4-BE49-F238E27FC236}">
                <a16:creationId xmlns:a16="http://schemas.microsoft.com/office/drawing/2014/main" id="{24EAC1E5-8C1C-49FD-8F0D-803965E8E9EF}"/>
              </a:ext>
            </a:extLst>
          </p:cNvPr>
          <p:cNvSpPr>
            <a:spLocks noChangeArrowheads="1"/>
          </p:cNvSpPr>
          <p:nvPr/>
        </p:nvSpPr>
        <p:spPr bwMode="auto">
          <a:xfrm>
            <a:off x="1332343" y="2317645"/>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01" name="Rectangle 287">
            <a:extLst>
              <a:ext uri="{FF2B5EF4-FFF2-40B4-BE49-F238E27FC236}">
                <a16:creationId xmlns:a16="http://schemas.microsoft.com/office/drawing/2014/main" id="{79D48FCC-24A3-41C9-A476-CCC402256BE5}"/>
              </a:ext>
            </a:extLst>
          </p:cNvPr>
          <p:cNvSpPr>
            <a:spLocks noChangeArrowheads="1"/>
          </p:cNvSpPr>
          <p:nvPr/>
        </p:nvSpPr>
        <p:spPr bwMode="auto">
          <a:xfrm>
            <a:off x="1228147" y="1710884"/>
            <a:ext cx="312586"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02" name="Rectangle 288">
            <a:extLst>
              <a:ext uri="{FF2B5EF4-FFF2-40B4-BE49-F238E27FC236}">
                <a16:creationId xmlns:a16="http://schemas.microsoft.com/office/drawing/2014/main" id="{FB6CB42A-DDBE-499C-B4C2-C534FA3E77A2}"/>
              </a:ext>
            </a:extLst>
          </p:cNvPr>
          <p:cNvSpPr>
            <a:spLocks noChangeArrowheads="1"/>
          </p:cNvSpPr>
          <p:nvPr/>
        </p:nvSpPr>
        <p:spPr bwMode="auto">
          <a:xfrm>
            <a:off x="1582729" y="5078816"/>
            <a:ext cx="104195"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03" name="Rectangle 289">
            <a:extLst>
              <a:ext uri="{FF2B5EF4-FFF2-40B4-BE49-F238E27FC236}">
                <a16:creationId xmlns:a16="http://schemas.microsoft.com/office/drawing/2014/main" id="{E36D55C8-D8F7-4874-810E-D6225B32F370}"/>
              </a:ext>
            </a:extLst>
          </p:cNvPr>
          <p:cNvSpPr>
            <a:spLocks noChangeArrowheads="1"/>
          </p:cNvSpPr>
          <p:nvPr/>
        </p:nvSpPr>
        <p:spPr bwMode="auto">
          <a:xfrm>
            <a:off x="3113948" y="5078816"/>
            <a:ext cx="104195"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04" name="Rectangle 290">
            <a:extLst>
              <a:ext uri="{FF2B5EF4-FFF2-40B4-BE49-F238E27FC236}">
                <a16:creationId xmlns:a16="http://schemas.microsoft.com/office/drawing/2014/main" id="{0AEB2B78-477B-46EE-A3A1-0C5DC095B011}"/>
              </a:ext>
            </a:extLst>
          </p:cNvPr>
          <p:cNvSpPr>
            <a:spLocks noChangeArrowheads="1"/>
          </p:cNvSpPr>
          <p:nvPr/>
        </p:nvSpPr>
        <p:spPr bwMode="auto">
          <a:xfrm>
            <a:off x="4593070" y="5078816"/>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05" name="Rectangle 291">
            <a:extLst>
              <a:ext uri="{FF2B5EF4-FFF2-40B4-BE49-F238E27FC236}">
                <a16:creationId xmlns:a16="http://schemas.microsoft.com/office/drawing/2014/main" id="{CA6A4E30-FB8A-4934-A76D-BFB3F94D5477}"/>
              </a:ext>
            </a:extLst>
          </p:cNvPr>
          <p:cNvSpPr>
            <a:spLocks noChangeArrowheads="1"/>
          </p:cNvSpPr>
          <p:nvPr/>
        </p:nvSpPr>
        <p:spPr bwMode="auto">
          <a:xfrm>
            <a:off x="6124292" y="5078816"/>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06" name="Rectangle 292">
            <a:extLst>
              <a:ext uri="{FF2B5EF4-FFF2-40B4-BE49-F238E27FC236}">
                <a16:creationId xmlns:a16="http://schemas.microsoft.com/office/drawing/2014/main" id="{E157B149-70F7-4C35-9276-59995C66428E}"/>
              </a:ext>
            </a:extLst>
          </p:cNvPr>
          <p:cNvSpPr>
            <a:spLocks noChangeArrowheads="1"/>
          </p:cNvSpPr>
          <p:nvPr/>
        </p:nvSpPr>
        <p:spPr bwMode="auto">
          <a:xfrm>
            <a:off x="2348340" y="5078816"/>
            <a:ext cx="104195"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07" name="Rectangle 293">
            <a:extLst>
              <a:ext uri="{FF2B5EF4-FFF2-40B4-BE49-F238E27FC236}">
                <a16:creationId xmlns:a16="http://schemas.microsoft.com/office/drawing/2014/main" id="{82EB944B-918C-4106-AE2D-A740EEA2BA75}"/>
              </a:ext>
            </a:extLst>
          </p:cNvPr>
          <p:cNvSpPr>
            <a:spLocks noChangeArrowheads="1"/>
          </p:cNvSpPr>
          <p:nvPr/>
        </p:nvSpPr>
        <p:spPr bwMode="auto">
          <a:xfrm>
            <a:off x="3879560" y="5078816"/>
            <a:ext cx="104195"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208" name="Rectangle 294">
            <a:extLst>
              <a:ext uri="{FF2B5EF4-FFF2-40B4-BE49-F238E27FC236}">
                <a16:creationId xmlns:a16="http://schemas.microsoft.com/office/drawing/2014/main" id="{CA924BD4-8BB8-4B48-A2FE-080FC9663CF4}"/>
              </a:ext>
            </a:extLst>
          </p:cNvPr>
          <p:cNvSpPr>
            <a:spLocks noChangeArrowheads="1"/>
          </p:cNvSpPr>
          <p:nvPr/>
        </p:nvSpPr>
        <p:spPr bwMode="auto">
          <a:xfrm>
            <a:off x="5358682" y="5078816"/>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09" name="Rectangle 295">
            <a:extLst>
              <a:ext uri="{FF2B5EF4-FFF2-40B4-BE49-F238E27FC236}">
                <a16:creationId xmlns:a16="http://schemas.microsoft.com/office/drawing/2014/main" id="{3910EC7E-D66E-4D83-8943-C5675AB5ABB9}"/>
              </a:ext>
            </a:extLst>
          </p:cNvPr>
          <p:cNvSpPr>
            <a:spLocks noChangeArrowheads="1"/>
          </p:cNvSpPr>
          <p:nvPr/>
        </p:nvSpPr>
        <p:spPr bwMode="auto">
          <a:xfrm>
            <a:off x="6889903" y="5078816"/>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10" name="Rectangle 296">
            <a:extLst>
              <a:ext uri="{FF2B5EF4-FFF2-40B4-BE49-F238E27FC236}">
                <a16:creationId xmlns:a16="http://schemas.microsoft.com/office/drawing/2014/main" id="{61D148B2-48DD-48F2-BA39-1B5F7F544662}"/>
              </a:ext>
            </a:extLst>
          </p:cNvPr>
          <p:cNvSpPr>
            <a:spLocks noChangeArrowheads="1"/>
          </p:cNvSpPr>
          <p:nvPr/>
        </p:nvSpPr>
        <p:spPr bwMode="auto">
          <a:xfrm>
            <a:off x="7655516" y="5078816"/>
            <a:ext cx="208390"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11" name="Line 297">
            <a:extLst>
              <a:ext uri="{FF2B5EF4-FFF2-40B4-BE49-F238E27FC236}">
                <a16:creationId xmlns:a16="http://schemas.microsoft.com/office/drawing/2014/main" id="{8AAE4A2B-5C50-49B3-AD1F-27BB01AE8784}"/>
              </a:ext>
            </a:extLst>
          </p:cNvPr>
          <p:cNvSpPr>
            <a:spLocks noChangeShapeType="1"/>
          </p:cNvSpPr>
          <p:nvPr/>
        </p:nvSpPr>
        <p:spPr bwMode="auto">
          <a:xfrm flipH="1">
            <a:off x="1554457" y="1818221"/>
            <a:ext cx="73152" cy="0"/>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2" name="Line 299">
            <a:extLst>
              <a:ext uri="{FF2B5EF4-FFF2-40B4-BE49-F238E27FC236}">
                <a16:creationId xmlns:a16="http://schemas.microsoft.com/office/drawing/2014/main" id="{0A063509-0D0E-406F-956C-37161A49894B}"/>
              </a:ext>
            </a:extLst>
          </p:cNvPr>
          <p:cNvSpPr>
            <a:spLocks noChangeShapeType="1"/>
          </p:cNvSpPr>
          <p:nvPr/>
        </p:nvSpPr>
        <p:spPr bwMode="auto">
          <a:xfrm flipH="1">
            <a:off x="1554457" y="4981522"/>
            <a:ext cx="73152" cy="0"/>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3" name="Line 300">
            <a:extLst>
              <a:ext uri="{FF2B5EF4-FFF2-40B4-BE49-F238E27FC236}">
                <a16:creationId xmlns:a16="http://schemas.microsoft.com/office/drawing/2014/main" id="{3D2A2E85-7857-4724-A71E-4EA1389CD598}"/>
              </a:ext>
            </a:extLst>
          </p:cNvPr>
          <p:cNvSpPr>
            <a:spLocks noChangeShapeType="1"/>
          </p:cNvSpPr>
          <p:nvPr/>
        </p:nvSpPr>
        <p:spPr bwMode="auto">
          <a:xfrm>
            <a:off x="1554457" y="4347865"/>
            <a:ext cx="73152" cy="0"/>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4" name="Line 303">
            <a:extLst>
              <a:ext uri="{FF2B5EF4-FFF2-40B4-BE49-F238E27FC236}">
                <a16:creationId xmlns:a16="http://schemas.microsoft.com/office/drawing/2014/main" id="{0A5F08B6-9018-4B45-BCF5-059491D90CBC}"/>
              </a:ext>
            </a:extLst>
          </p:cNvPr>
          <p:cNvSpPr>
            <a:spLocks noChangeShapeType="1"/>
          </p:cNvSpPr>
          <p:nvPr/>
        </p:nvSpPr>
        <p:spPr bwMode="auto">
          <a:xfrm>
            <a:off x="1554457" y="3714206"/>
            <a:ext cx="73152" cy="0"/>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5" name="Line 304">
            <a:extLst>
              <a:ext uri="{FF2B5EF4-FFF2-40B4-BE49-F238E27FC236}">
                <a16:creationId xmlns:a16="http://schemas.microsoft.com/office/drawing/2014/main" id="{9AE2D1DF-6231-4A8A-9FE7-DEDB31B8C515}"/>
              </a:ext>
            </a:extLst>
          </p:cNvPr>
          <p:cNvSpPr>
            <a:spLocks noChangeShapeType="1"/>
          </p:cNvSpPr>
          <p:nvPr/>
        </p:nvSpPr>
        <p:spPr bwMode="auto">
          <a:xfrm>
            <a:off x="1554457" y="3080547"/>
            <a:ext cx="73152" cy="0"/>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6" name="Line 306">
            <a:extLst>
              <a:ext uri="{FF2B5EF4-FFF2-40B4-BE49-F238E27FC236}">
                <a16:creationId xmlns:a16="http://schemas.microsoft.com/office/drawing/2014/main" id="{32DC39AC-6EE0-4432-9E5D-C40A4C724A5A}"/>
              </a:ext>
            </a:extLst>
          </p:cNvPr>
          <p:cNvSpPr>
            <a:spLocks noChangeShapeType="1"/>
          </p:cNvSpPr>
          <p:nvPr/>
        </p:nvSpPr>
        <p:spPr bwMode="auto">
          <a:xfrm>
            <a:off x="1554457" y="2451879"/>
            <a:ext cx="73152" cy="0"/>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7" name="Line 308">
            <a:extLst>
              <a:ext uri="{FF2B5EF4-FFF2-40B4-BE49-F238E27FC236}">
                <a16:creationId xmlns:a16="http://schemas.microsoft.com/office/drawing/2014/main" id="{E5EE47AB-5B34-4BD7-BB83-07EB50E91360}"/>
              </a:ext>
            </a:extLst>
          </p:cNvPr>
          <p:cNvSpPr>
            <a:spLocks noChangeShapeType="1"/>
          </p:cNvSpPr>
          <p:nvPr/>
        </p:nvSpPr>
        <p:spPr bwMode="auto">
          <a:xfrm>
            <a:off x="1638218"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8" name="Line 309">
            <a:extLst>
              <a:ext uri="{FF2B5EF4-FFF2-40B4-BE49-F238E27FC236}">
                <a16:creationId xmlns:a16="http://schemas.microsoft.com/office/drawing/2014/main" id="{1FA92FFD-FE13-48BF-9D8E-F95FA4D55A35}"/>
              </a:ext>
            </a:extLst>
          </p:cNvPr>
          <p:cNvSpPr>
            <a:spLocks noChangeShapeType="1"/>
          </p:cNvSpPr>
          <p:nvPr/>
        </p:nvSpPr>
        <p:spPr bwMode="auto">
          <a:xfrm>
            <a:off x="3169974"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9" name="Line 310">
            <a:extLst>
              <a:ext uri="{FF2B5EF4-FFF2-40B4-BE49-F238E27FC236}">
                <a16:creationId xmlns:a16="http://schemas.microsoft.com/office/drawing/2014/main" id="{186CCC2C-5E14-42A2-AF00-4BF3265D11CD}"/>
              </a:ext>
            </a:extLst>
          </p:cNvPr>
          <p:cNvSpPr>
            <a:spLocks noChangeShapeType="1"/>
          </p:cNvSpPr>
          <p:nvPr/>
        </p:nvSpPr>
        <p:spPr bwMode="auto">
          <a:xfrm>
            <a:off x="4704226"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0" name="Line 311">
            <a:extLst>
              <a:ext uri="{FF2B5EF4-FFF2-40B4-BE49-F238E27FC236}">
                <a16:creationId xmlns:a16="http://schemas.microsoft.com/office/drawing/2014/main" id="{7EFC729A-704A-4D2E-AEF0-F440230C495A}"/>
              </a:ext>
            </a:extLst>
          </p:cNvPr>
          <p:cNvSpPr>
            <a:spLocks noChangeShapeType="1"/>
          </p:cNvSpPr>
          <p:nvPr/>
        </p:nvSpPr>
        <p:spPr bwMode="auto">
          <a:xfrm>
            <a:off x="6233486"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1" name="Line 312">
            <a:extLst>
              <a:ext uri="{FF2B5EF4-FFF2-40B4-BE49-F238E27FC236}">
                <a16:creationId xmlns:a16="http://schemas.microsoft.com/office/drawing/2014/main" id="{C8B4E473-1C20-4E3C-94E0-1432244403B7}"/>
              </a:ext>
            </a:extLst>
          </p:cNvPr>
          <p:cNvSpPr>
            <a:spLocks noChangeShapeType="1"/>
          </p:cNvSpPr>
          <p:nvPr/>
        </p:nvSpPr>
        <p:spPr bwMode="auto">
          <a:xfrm>
            <a:off x="2404097"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2" name="Line 313">
            <a:extLst>
              <a:ext uri="{FF2B5EF4-FFF2-40B4-BE49-F238E27FC236}">
                <a16:creationId xmlns:a16="http://schemas.microsoft.com/office/drawing/2014/main" id="{F6939759-C19D-4AA2-99F9-C913F12E8F4B}"/>
              </a:ext>
            </a:extLst>
          </p:cNvPr>
          <p:cNvSpPr>
            <a:spLocks noChangeShapeType="1"/>
          </p:cNvSpPr>
          <p:nvPr/>
        </p:nvSpPr>
        <p:spPr bwMode="auto">
          <a:xfrm>
            <a:off x="3933358"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3" name="Line 314">
            <a:extLst>
              <a:ext uri="{FF2B5EF4-FFF2-40B4-BE49-F238E27FC236}">
                <a16:creationId xmlns:a16="http://schemas.microsoft.com/office/drawing/2014/main" id="{13B157D5-B5FB-4970-9203-F6C94BE826CE}"/>
              </a:ext>
            </a:extLst>
          </p:cNvPr>
          <p:cNvSpPr>
            <a:spLocks noChangeShapeType="1"/>
          </p:cNvSpPr>
          <p:nvPr/>
        </p:nvSpPr>
        <p:spPr bwMode="auto">
          <a:xfrm>
            <a:off x="5467609"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4" name="Line 315">
            <a:extLst>
              <a:ext uri="{FF2B5EF4-FFF2-40B4-BE49-F238E27FC236}">
                <a16:creationId xmlns:a16="http://schemas.microsoft.com/office/drawing/2014/main" id="{D6CDBD4C-6524-42BD-9F21-F90376AA177C}"/>
              </a:ext>
            </a:extLst>
          </p:cNvPr>
          <p:cNvSpPr>
            <a:spLocks noChangeShapeType="1"/>
          </p:cNvSpPr>
          <p:nvPr/>
        </p:nvSpPr>
        <p:spPr bwMode="auto">
          <a:xfrm>
            <a:off x="6999366"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5" name="Line 316">
            <a:extLst>
              <a:ext uri="{FF2B5EF4-FFF2-40B4-BE49-F238E27FC236}">
                <a16:creationId xmlns:a16="http://schemas.microsoft.com/office/drawing/2014/main" id="{10323240-0D24-4F88-BCDE-3C82AD4CB143}"/>
              </a:ext>
            </a:extLst>
          </p:cNvPr>
          <p:cNvSpPr>
            <a:spLocks noChangeShapeType="1"/>
          </p:cNvSpPr>
          <p:nvPr/>
        </p:nvSpPr>
        <p:spPr bwMode="auto">
          <a:xfrm>
            <a:off x="7762749" y="4981525"/>
            <a:ext cx="0" cy="67359"/>
          </a:xfrm>
          <a:prstGeom prst="line">
            <a:avLst/>
          </a:prstGeom>
          <a:noFill/>
          <a:ln w="28575" cap="flat">
            <a:solidFill>
              <a:schemeClr val="bg1"/>
            </a:solidFill>
            <a:prstDash val="solid"/>
            <a:round/>
            <a:headEnd/>
            <a:tailEnd/>
          </a:ln>
          <a:extLst>
            <a:ext uri="{909E8E84-426E-40dd-AFC4-6F175D3DCCD1}">
              <a14:hiddenFill xmlns:a14="http://schemas.microsoft.com/office/drawing/2010/main" xmlns="">
                <a:no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6" name="Freeform 317">
            <a:extLst>
              <a:ext uri="{FF2B5EF4-FFF2-40B4-BE49-F238E27FC236}">
                <a16:creationId xmlns:a16="http://schemas.microsoft.com/office/drawing/2014/main" id="{3A44AFC6-9F60-4A4C-A02F-45F3031959A3}"/>
              </a:ext>
            </a:extLst>
          </p:cNvPr>
          <p:cNvSpPr>
            <a:spLocks/>
          </p:cNvSpPr>
          <p:nvPr/>
        </p:nvSpPr>
        <p:spPr bwMode="auto">
          <a:xfrm>
            <a:off x="1638219" y="1818221"/>
            <a:ext cx="6124531" cy="3163301"/>
          </a:xfrm>
          <a:custGeom>
            <a:avLst/>
            <a:gdLst>
              <a:gd name="T0" fmla="*/ 2455 w 2455"/>
              <a:gd name="T1" fmla="*/ 1268 h 1268"/>
              <a:gd name="T2" fmla="*/ 0 w 2455"/>
              <a:gd name="T3" fmla="*/ 1268 h 1268"/>
              <a:gd name="T4" fmla="*/ 0 w 2455"/>
              <a:gd name="T5" fmla="*/ 0 h 1268"/>
            </a:gdLst>
            <a:ahLst/>
            <a:cxnLst>
              <a:cxn ang="0">
                <a:pos x="T0" y="T1"/>
              </a:cxn>
              <a:cxn ang="0">
                <a:pos x="T2" y="T3"/>
              </a:cxn>
              <a:cxn ang="0">
                <a:pos x="T4" y="T5"/>
              </a:cxn>
            </a:cxnLst>
            <a:rect l="0" t="0" r="r" b="b"/>
            <a:pathLst>
              <a:path w="2455" h="1268">
                <a:moveTo>
                  <a:pt x="2455" y="1268"/>
                </a:moveTo>
                <a:lnTo>
                  <a:pt x="0" y="1268"/>
                </a:lnTo>
                <a:lnTo>
                  <a:pt x="0" y="0"/>
                </a:lnTo>
              </a:path>
            </a:pathLst>
          </a:custGeom>
          <a:noFill/>
          <a:ln w="28575" cap="sq">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27" name="Group 226">
            <a:extLst>
              <a:ext uri="{FF2B5EF4-FFF2-40B4-BE49-F238E27FC236}">
                <a16:creationId xmlns:a16="http://schemas.microsoft.com/office/drawing/2014/main" id="{FB339D4A-E033-46C4-9D55-2508E4815A22}"/>
              </a:ext>
            </a:extLst>
          </p:cNvPr>
          <p:cNvGrpSpPr/>
          <p:nvPr/>
        </p:nvGrpSpPr>
        <p:grpSpPr>
          <a:xfrm>
            <a:off x="1835304" y="1833189"/>
            <a:ext cx="4859709" cy="2933788"/>
            <a:chOff x="963084" y="1914454"/>
            <a:chExt cx="4123267" cy="2489200"/>
          </a:xfrm>
        </p:grpSpPr>
        <p:sp>
          <p:nvSpPr>
            <p:cNvPr id="228" name="Freeform 318">
              <a:extLst>
                <a:ext uri="{FF2B5EF4-FFF2-40B4-BE49-F238E27FC236}">
                  <a16:creationId xmlns:a16="http://schemas.microsoft.com/office/drawing/2014/main" id="{9A313581-50E5-41DA-96A1-9DD73C4A8C5D}"/>
                </a:ext>
              </a:extLst>
            </p:cNvPr>
            <p:cNvSpPr>
              <a:spLocks/>
            </p:cNvSpPr>
            <p:nvPr/>
          </p:nvSpPr>
          <p:spPr bwMode="auto">
            <a:xfrm>
              <a:off x="1267884" y="225100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9" name="Freeform 319">
              <a:extLst>
                <a:ext uri="{FF2B5EF4-FFF2-40B4-BE49-F238E27FC236}">
                  <a16:creationId xmlns:a16="http://schemas.microsoft.com/office/drawing/2014/main" id="{06FE8E3A-E437-4D0A-802D-9C297E709DDE}"/>
                </a:ext>
              </a:extLst>
            </p:cNvPr>
            <p:cNvSpPr>
              <a:spLocks/>
            </p:cNvSpPr>
            <p:nvPr/>
          </p:nvSpPr>
          <p:spPr bwMode="auto">
            <a:xfrm>
              <a:off x="1346200" y="2306037"/>
              <a:ext cx="59267" cy="74084"/>
            </a:xfrm>
            <a:custGeom>
              <a:avLst/>
              <a:gdLst>
                <a:gd name="T0" fmla="*/ 14 w 28"/>
                <a:gd name="T1" fmla="*/ 0 h 35"/>
                <a:gd name="T2" fmla="*/ 28 w 28"/>
                <a:gd name="T3" fmla="*/ 35 h 35"/>
                <a:gd name="T4" fmla="*/ 0 w 28"/>
                <a:gd name="T5" fmla="*/ 35 h 35"/>
                <a:gd name="T6" fmla="*/ 14 w 28"/>
                <a:gd name="T7" fmla="*/ 0 h 35"/>
              </a:gdLst>
              <a:ahLst/>
              <a:cxnLst>
                <a:cxn ang="0">
                  <a:pos x="T0" y="T1"/>
                </a:cxn>
                <a:cxn ang="0">
                  <a:pos x="T2" y="T3"/>
                </a:cxn>
                <a:cxn ang="0">
                  <a:pos x="T4" y="T5"/>
                </a:cxn>
                <a:cxn ang="0">
                  <a:pos x="T6" y="T7"/>
                </a:cxn>
              </a:cxnLst>
              <a:rect l="0" t="0" r="r" b="b"/>
              <a:pathLst>
                <a:path w="28" h="35">
                  <a:moveTo>
                    <a:pt x="14" y="0"/>
                  </a:moveTo>
                  <a:lnTo>
                    <a:pt x="28"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0" name="Freeform 320">
              <a:extLst>
                <a:ext uri="{FF2B5EF4-FFF2-40B4-BE49-F238E27FC236}">
                  <a16:creationId xmlns:a16="http://schemas.microsoft.com/office/drawing/2014/main" id="{FA1D5A5D-7A25-45CB-BBC9-7AA6E029C8EE}"/>
                </a:ext>
              </a:extLst>
            </p:cNvPr>
            <p:cNvSpPr>
              <a:spLocks/>
            </p:cNvSpPr>
            <p:nvPr/>
          </p:nvSpPr>
          <p:spPr bwMode="auto">
            <a:xfrm>
              <a:off x="1358900" y="237800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1" name="Freeform 321">
              <a:extLst>
                <a:ext uri="{FF2B5EF4-FFF2-40B4-BE49-F238E27FC236}">
                  <a16:creationId xmlns:a16="http://schemas.microsoft.com/office/drawing/2014/main" id="{CA64B567-3014-48A7-B506-B990C5EB53EC}"/>
                </a:ext>
              </a:extLst>
            </p:cNvPr>
            <p:cNvSpPr>
              <a:spLocks/>
            </p:cNvSpPr>
            <p:nvPr/>
          </p:nvSpPr>
          <p:spPr bwMode="auto">
            <a:xfrm>
              <a:off x="1384300" y="2449970"/>
              <a:ext cx="61384" cy="76200"/>
            </a:xfrm>
            <a:custGeom>
              <a:avLst/>
              <a:gdLst>
                <a:gd name="T0" fmla="*/ 15 w 29"/>
                <a:gd name="T1" fmla="*/ 0 h 36"/>
                <a:gd name="T2" fmla="*/ 29 w 29"/>
                <a:gd name="T3" fmla="*/ 36 h 36"/>
                <a:gd name="T4" fmla="*/ 0 w 29"/>
                <a:gd name="T5" fmla="*/ 36 h 36"/>
                <a:gd name="T6" fmla="*/ 15 w 29"/>
                <a:gd name="T7" fmla="*/ 0 h 36"/>
              </a:gdLst>
              <a:ahLst/>
              <a:cxnLst>
                <a:cxn ang="0">
                  <a:pos x="T0" y="T1"/>
                </a:cxn>
                <a:cxn ang="0">
                  <a:pos x="T2" y="T3"/>
                </a:cxn>
                <a:cxn ang="0">
                  <a:pos x="T4" y="T5"/>
                </a:cxn>
                <a:cxn ang="0">
                  <a:pos x="T6" y="T7"/>
                </a:cxn>
              </a:cxnLst>
              <a:rect l="0" t="0" r="r" b="b"/>
              <a:pathLst>
                <a:path w="29" h="36">
                  <a:moveTo>
                    <a:pt x="15" y="0"/>
                  </a:moveTo>
                  <a:lnTo>
                    <a:pt x="29" y="36"/>
                  </a:lnTo>
                  <a:lnTo>
                    <a:pt x="0" y="36"/>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2" name="Freeform 322">
              <a:extLst>
                <a:ext uri="{FF2B5EF4-FFF2-40B4-BE49-F238E27FC236}">
                  <a16:creationId xmlns:a16="http://schemas.microsoft.com/office/drawing/2014/main" id="{C07866C1-CE97-458C-A7EB-8F571C78E92D}"/>
                </a:ext>
              </a:extLst>
            </p:cNvPr>
            <p:cNvSpPr>
              <a:spLocks/>
            </p:cNvSpPr>
            <p:nvPr/>
          </p:nvSpPr>
          <p:spPr bwMode="auto">
            <a:xfrm>
              <a:off x="1390651" y="2473254"/>
              <a:ext cx="61384" cy="74084"/>
            </a:xfrm>
            <a:custGeom>
              <a:avLst/>
              <a:gdLst>
                <a:gd name="T0" fmla="*/ 15 w 29"/>
                <a:gd name="T1" fmla="*/ 0 h 35"/>
                <a:gd name="T2" fmla="*/ 29 w 29"/>
                <a:gd name="T3" fmla="*/ 35 h 35"/>
                <a:gd name="T4" fmla="*/ 0 w 29"/>
                <a:gd name="T5" fmla="*/ 35 h 35"/>
                <a:gd name="T6" fmla="*/ 15 w 29"/>
                <a:gd name="T7" fmla="*/ 0 h 35"/>
              </a:gdLst>
              <a:ahLst/>
              <a:cxnLst>
                <a:cxn ang="0">
                  <a:pos x="T0" y="T1"/>
                </a:cxn>
                <a:cxn ang="0">
                  <a:pos x="T2" y="T3"/>
                </a:cxn>
                <a:cxn ang="0">
                  <a:pos x="T4" y="T5"/>
                </a:cxn>
                <a:cxn ang="0">
                  <a:pos x="T6" y="T7"/>
                </a:cxn>
              </a:cxnLst>
              <a:rect l="0" t="0" r="r" b="b"/>
              <a:pathLst>
                <a:path w="29" h="35">
                  <a:moveTo>
                    <a:pt x="15" y="0"/>
                  </a:moveTo>
                  <a:lnTo>
                    <a:pt x="29" y="35"/>
                  </a:lnTo>
                  <a:lnTo>
                    <a:pt x="0" y="35"/>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3" name="Freeform 323">
              <a:extLst>
                <a:ext uri="{FF2B5EF4-FFF2-40B4-BE49-F238E27FC236}">
                  <a16:creationId xmlns:a16="http://schemas.microsoft.com/office/drawing/2014/main" id="{C6255D7A-B529-4347-AF10-3607F0A5D394}"/>
                </a:ext>
              </a:extLst>
            </p:cNvPr>
            <p:cNvSpPr>
              <a:spLocks/>
            </p:cNvSpPr>
            <p:nvPr/>
          </p:nvSpPr>
          <p:spPr bwMode="auto">
            <a:xfrm>
              <a:off x="1437218" y="258755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4" name="Freeform 324">
              <a:extLst>
                <a:ext uri="{FF2B5EF4-FFF2-40B4-BE49-F238E27FC236}">
                  <a16:creationId xmlns:a16="http://schemas.microsoft.com/office/drawing/2014/main" id="{AD2ABD4F-119C-428B-86A8-3517092B24E1}"/>
                </a:ext>
              </a:extLst>
            </p:cNvPr>
            <p:cNvSpPr>
              <a:spLocks/>
            </p:cNvSpPr>
            <p:nvPr/>
          </p:nvSpPr>
          <p:spPr bwMode="auto">
            <a:xfrm>
              <a:off x="1636184" y="2725137"/>
              <a:ext cx="61384" cy="74084"/>
            </a:xfrm>
            <a:custGeom>
              <a:avLst/>
              <a:gdLst>
                <a:gd name="T0" fmla="*/ 15 w 29"/>
                <a:gd name="T1" fmla="*/ 0 h 35"/>
                <a:gd name="T2" fmla="*/ 29 w 29"/>
                <a:gd name="T3" fmla="*/ 35 h 35"/>
                <a:gd name="T4" fmla="*/ 0 w 29"/>
                <a:gd name="T5" fmla="*/ 35 h 35"/>
                <a:gd name="T6" fmla="*/ 15 w 29"/>
                <a:gd name="T7" fmla="*/ 0 h 35"/>
              </a:gdLst>
              <a:ahLst/>
              <a:cxnLst>
                <a:cxn ang="0">
                  <a:pos x="T0" y="T1"/>
                </a:cxn>
                <a:cxn ang="0">
                  <a:pos x="T2" y="T3"/>
                </a:cxn>
                <a:cxn ang="0">
                  <a:pos x="T4" y="T5"/>
                </a:cxn>
                <a:cxn ang="0">
                  <a:pos x="T6" y="T7"/>
                </a:cxn>
              </a:cxnLst>
              <a:rect l="0" t="0" r="r" b="b"/>
              <a:pathLst>
                <a:path w="29" h="35">
                  <a:moveTo>
                    <a:pt x="15" y="0"/>
                  </a:moveTo>
                  <a:lnTo>
                    <a:pt x="29" y="35"/>
                  </a:lnTo>
                  <a:lnTo>
                    <a:pt x="0" y="35"/>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5" name="Freeform 325">
              <a:extLst>
                <a:ext uri="{FF2B5EF4-FFF2-40B4-BE49-F238E27FC236}">
                  <a16:creationId xmlns:a16="http://schemas.microsoft.com/office/drawing/2014/main" id="{2A0B6F34-42A2-4731-9F3E-315EC47C33FB}"/>
                </a:ext>
              </a:extLst>
            </p:cNvPr>
            <p:cNvSpPr>
              <a:spLocks/>
            </p:cNvSpPr>
            <p:nvPr/>
          </p:nvSpPr>
          <p:spPr bwMode="auto">
            <a:xfrm>
              <a:off x="1983318" y="336860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6" name="Freeform 326">
              <a:extLst>
                <a:ext uri="{FF2B5EF4-FFF2-40B4-BE49-F238E27FC236}">
                  <a16:creationId xmlns:a16="http://schemas.microsoft.com/office/drawing/2014/main" id="{CF90A5D2-D1A8-4C58-B311-77458492EC39}"/>
                </a:ext>
              </a:extLst>
            </p:cNvPr>
            <p:cNvSpPr>
              <a:spLocks/>
            </p:cNvSpPr>
            <p:nvPr/>
          </p:nvSpPr>
          <p:spPr bwMode="auto">
            <a:xfrm>
              <a:off x="2040467" y="3472321"/>
              <a:ext cx="61384" cy="74084"/>
            </a:xfrm>
            <a:custGeom>
              <a:avLst/>
              <a:gdLst>
                <a:gd name="T0" fmla="*/ 14 w 29"/>
                <a:gd name="T1" fmla="*/ 0 h 35"/>
                <a:gd name="T2" fmla="*/ 29 w 29"/>
                <a:gd name="T3" fmla="*/ 35 h 35"/>
                <a:gd name="T4" fmla="*/ 0 w 29"/>
                <a:gd name="T5" fmla="*/ 35 h 35"/>
                <a:gd name="T6" fmla="*/ 14 w 29"/>
                <a:gd name="T7" fmla="*/ 0 h 35"/>
              </a:gdLst>
              <a:ahLst/>
              <a:cxnLst>
                <a:cxn ang="0">
                  <a:pos x="T0" y="T1"/>
                </a:cxn>
                <a:cxn ang="0">
                  <a:pos x="T2" y="T3"/>
                </a:cxn>
                <a:cxn ang="0">
                  <a:pos x="T4" y="T5"/>
                </a:cxn>
                <a:cxn ang="0">
                  <a:pos x="T6" y="T7"/>
                </a:cxn>
              </a:cxnLst>
              <a:rect l="0" t="0" r="r" b="b"/>
              <a:pathLst>
                <a:path w="29" h="35">
                  <a:moveTo>
                    <a:pt x="14" y="0"/>
                  </a:moveTo>
                  <a:lnTo>
                    <a:pt x="29"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7" name="Freeform 327">
              <a:extLst>
                <a:ext uri="{FF2B5EF4-FFF2-40B4-BE49-F238E27FC236}">
                  <a16:creationId xmlns:a16="http://schemas.microsoft.com/office/drawing/2014/main" id="{CAB0FF8E-E80D-4451-870B-26B58E2DC0D9}"/>
                </a:ext>
              </a:extLst>
            </p:cNvPr>
            <p:cNvSpPr>
              <a:spLocks/>
            </p:cNvSpPr>
            <p:nvPr/>
          </p:nvSpPr>
          <p:spPr bwMode="auto">
            <a:xfrm>
              <a:off x="2241551" y="3556988"/>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8" name="Freeform 328">
              <a:extLst>
                <a:ext uri="{FF2B5EF4-FFF2-40B4-BE49-F238E27FC236}">
                  <a16:creationId xmlns:a16="http://schemas.microsoft.com/office/drawing/2014/main" id="{0E2310A1-448E-4A09-A635-3EA761D7BE18}"/>
                </a:ext>
              </a:extLst>
            </p:cNvPr>
            <p:cNvSpPr>
              <a:spLocks/>
            </p:cNvSpPr>
            <p:nvPr/>
          </p:nvSpPr>
          <p:spPr bwMode="auto">
            <a:xfrm>
              <a:off x="2262718" y="357815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9" name="Freeform 329">
              <a:extLst>
                <a:ext uri="{FF2B5EF4-FFF2-40B4-BE49-F238E27FC236}">
                  <a16:creationId xmlns:a16="http://schemas.microsoft.com/office/drawing/2014/main" id="{1495D70A-1943-48E2-B8A4-B91BC9607A7D}"/>
                </a:ext>
              </a:extLst>
            </p:cNvPr>
            <p:cNvSpPr>
              <a:spLocks/>
            </p:cNvSpPr>
            <p:nvPr/>
          </p:nvSpPr>
          <p:spPr bwMode="auto">
            <a:xfrm>
              <a:off x="2326218" y="378135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0" name="Freeform 330">
              <a:extLst>
                <a:ext uri="{FF2B5EF4-FFF2-40B4-BE49-F238E27FC236}">
                  <a16:creationId xmlns:a16="http://schemas.microsoft.com/office/drawing/2014/main" id="{A3771149-6015-41BE-BE8B-B6ACFC854E3F}"/>
                </a:ext>
              </a:extLst>
            </p:cNvPr>
            <p:cNvSpPr>
              <a:spLocks/>
            </p:cNvSpPr>
            <p:nvPr/>
          </p:nvSpPr>
          <p:spPr bwMode="auto">
            <a:xfrm>
              <a:off x="2552700" y="3921054"/>
              <a:ext cx="61384" cy="76200"/>
            </a:xfrm>
            <a:custGeom>
              <a:avLst/>
              <a:gdLst>
                <a:gd name="T0" fmla="*/ 15 w 29"/>
                <a:gd name="T1" fmla="*/ 0 h 36"/>
                <a:gd name="T2" fmla="*/ 29 w 29"/>
                <a:gd name="T3" fmla="*/ 36 h 36"/>
                <a:gd name="T4" fmla="*/ 0 w 29"/>
                <a:gd name="T5" fmla="*/ 36 h 36"/>
                <a:gd name="T6" fmla="*/ 15 w 29"/>
                <a:gd name="T7" fmla="*/ 0 h 36"/>
              </a:gdLst>
              <a:ahLst/>
              <a:cxnLst>
                <a:cxn ang="0">
                  <a:pos x="T0" y="T1"/>
                </a:cxn>
                <a:cxn ang="0">
                  <a:pos x="T2" y="T3"/>
                </a:cxn>
                <a:cxn ang="0">
                  <a:pos x="T4" y="T5"/>
                </a:cxn>
                <a:cxn ang="0">
                  <a:pos x="T6" y="T7"/>
                </a:cxn>
              </a:cxnLst>
              <a:rect l="0" t="0" r="r" b="b"/>
              <a:pathLst>
                <a:path w="29" h="36">
                  <a:moveTo>
                    <a:pt x="15" y="0"/>
                  </a:moveTo>
                  <a:lnTo>
                    <a:pt x="29" y="36"/>
                  </a:lnTo>
                  <a:lnTo>
                    <a:pt x="0" y="36"/>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1" name="Freeform 331">
              <a:extLst>
                <a:ext uri="{FF2B5EF4-FFF2-40B4-BE49-F238E27FC236}">
                  <a16:creationId xmlns:a16="http://schemas.microsoft.com/office/drawing/2014/main" id="{CA37A48C-401D-4FE7-B1E4-DCF7279C971E}"/>
                </a:ext>
              </a:extLst>
            </p:cNvPr>
            <p:cNvSpPr>
              <a:spLocks/>
            </p:cNvSpPr>
            <p:nvPr/>
          </p:nvSpPr>
          <p:spPr bwMode="auto">
            <a:xfrm>
              <a:off x="2656418" y="4090388"/>
              <a:ext cx="63500" cy="76200"/>
            </a:xfrm>
            <a:custGeom>
              <a:avLst/>
              <a:gdLst>
                <a:gd name="T0" fmla="*/ 14 w 30"/>
                <a:gd name="T1" fmla="*/ 0 h 36"/>
                <a:gd name="T2" fmla="*/ 30 w 30"/>
                <a:gd name="T3" fmla="*/ 36 h 36"/>
                <a:gd name="T4" fmla="*/ 0 w 30"/>
                <a:gd name="T5" fmla="*/ 36 h 36"/>
                <a:gd name="T6" fmla="*/ 14 w 30"/>
                <a:gd name="T7" fmla="*/ 0 h 36"/>
              </a:gdLst>
              <a:ahLst/>
              <a:cxnLst>
                <a:cxn ang="0">
                  <a:pos x="T0" y="T1"/>
                </a:cxn>
                <a:cxn ang="0">
                  <a:pos x="T2" y="T3"/>
                </a:cxn>
                <a:cxn ang="0">
                  <a:pos x="T4" y="T5"/>
                </a:cxn>
                <a:cxn ang="0">
                  <a:pos x="T6" y="T7"/>
                </a:cxn>
              </a:cxnLst>
              <a:rect l="0" t="0" r="r" b="b"/>
              <a:pathLst>
                <a:path w="30" h="36">
                  <a:moveTo>
                    <a:pt x="14" y="0"/>
                  </a:moveTo>
                  <a:lnTo>
                    <a:pt x="30"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2" name="Freeform 332">
              <a:extLst>
                <a:ext uri="{FF2B5EF4-FFF2-40B4-BE49-F238E27FC236}">
                  <a16:creationId xmlns:a16="http://schemas.microsoft.com/office/drawing/2014/main" id="{8AB16EA5-7525-4EDE-9524-E765D1ACAE77}"/>
                </a:ext>
              </a:extLst>
            </p:cNvPr>
            <p:cNvSpPr>
              <a:spLocks/>
            </p:cNvSpPr>
            <p:nvPr/>
          </p:nvSpPr>
          <p:spPr bwMode="auto">
            <a:xfrm>
              <a:off x="2992967" y="4166588"/>
              <a:ext cx="61384" cy="76200"/>
            </a:xfrm>
            <a:custGeom>
              <a:avLst/>
              <a:gdLst>
                <a:gd name="T0" fmla="*/ 14 w 29"/>
                <a:gd name="T1" fmla="*/ 0 h 36"/>
                <a:gd name="T2" fmla="*/ 29 w 29"/>
                <a:gd name="T3" fmla="*/ 36 h 36"/>
                <a:gd name="T4" fmla="*/ 0 w 29"/>
                <a:gd name="T5" fmla="*/ 36 h 36"/>
                <a:gd name="T6" fmla="*/ 14 w 29"/>
                <a:gd name="T7" fmla="*/ 0 h 36"/>
              </a:gdLst>
              <a:ahLst/>
              <a:cxnLst>
                <a:cxn ang="0">
                  <a:pos x="T0" y="T1"/>
                </a:cxn>
                <a:cxn ang="0">
                  <a:pos x="T2" y="T3"/>
                </a:cxn>
                <a:cxn ang="0">
                  <a:pos x="T4" y="T5"/>
                </a:cxn>
                <a:cxn ang="0">
                  <a:pos x="T6" y="T7"/>
                </a:cxn>
              </a:cxnLst>
              <a:rect l="0" t="0" r="r" b="b"/>
              <a:pathLst>
                <a:path w="29" h="36">
                  <a:moveTo>
                    <a:pt x="14" y="0"/>
                  </a:moveTo>
                  <a:lnTo>
                    <a:pt x="29"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3" name="Freeform 333">
              <a:extLst>
                <a:ext uri="{FF2B5EF4-FFF2-40B4-BE49-F238E27FC236}">
                  <a16:creationId xmlns:a16="http://schemas.microsoft.com/office/drawing/2014/main" id="{202DCC21-7E23-46DF-8E05-8494445A1F4C}"/>
                </a:ext>
              </a:extLst>
            </p:cNvPr>
            <p:cNvSpPr>
              <a:spLocks/>
            </p:cNvSpPr>
            <p:nvPr/>
          </p:nvSpPr>
          <p:spPr bwMode="auto">
            <a:xfrm>
              <a:off x="3124200" y="4191988"/>
              <a:ext cx="59267" cy="74084"/>
            </a:xfrm>
            <a:custGeom>
              <a:avLst/>
              <a:gdLst>
                <a:gd name="T0" fmla="*/ 14 w 28"/>
                <a:gd name="T1" fmla="*/ 0 h 35"/>
                <a:gd name="T2" fmla="*/ 28 w 28"/>
                <a:gd name="T3" fmla="*/ 35 h 35"/>
                <a:gd name="T4" fmla="*/ 0 w 28"/>
                <a:gd name="T5" fmla="*/ 35 h 35"/>
                <a:gd name="T6" fmla="*/ 14 w 28"/>
                <a:gd name="T7" fmla="*/ 0 h 35"/>
              </a:gdLst>
              <a:ahLst/>
              <a:cxnLst>
                <a:cxn ang="0">
                  <a:pos x="T0" y="T1"/>
                </a:cxn>
                <a:cxn ang="0">
                  <a:pos x="T2" y="T3"/>
                </a:cxn>
                <a:cxn ang="0">
                  <a:pos x="T4" y="T5"/>
                </a:cxn>
                <a:cxn ang="0">
                  <a:pos x="T6" y="T7"/>
                </a:cxn>
              </a:cxnLst>
              <a:rect l="0" t="0" r="r" b="b"/>
              <a:pathLst>
                <a:path w="28" h="35">
                  <a:moveTo>
                    <a:pt x="14" y="0"/>
                  </a:moveTo>
                  <a:lnTo>
                    <a:pt x="28"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4" name="Freeform 334">
              <a:extLst>
                <a:ext uri="{FF2B5EF4-FFF2-40B4-BE49-F238E27FC236}">
                  <a16:creationId xmlns:a16="http://schemas.microsoft.com/office/drawing/2014/main" id="{E5A34D9E-8951-4DF4-B71D-A6592E03E6B2}"/>
                </a:ext>
              </a:extLst>
            </p:cNvPr>
            <p:cNvSpPr>
              <a:spLocks/>
            </p:cNvSpPr>
            <p:nvPr/>
          </p:nvSpPr>
          <p:spPr bwMode="auto">
            <a:xfrm>
              <a:off x="3145367" y="4191988"/>
              <a:ext cx="59267" cy="74084"/>
            </a:xfrm>
            <a:custGeom>
              <a:avLst/>
              <a:gdLst>
                <a:gd name="T0" fmla="*/ 14 w 28"/>
                <a:gd name="T1" fmla="*/ 0 h 35"/>
                <a:gd name="T2" fmla="*/ 28 w 28"/>
                <a:gd name="T3" fmla="*/ 35 h 35"/>
                <a:gd name="T4" fmla="*/ 0 w 28"/>
                <a:gd name="T5" fmla="*/ 35 h 35"/>
                <a:gd name="T6" fmla="*/ 14 w 28"/>
                <a:gd name="T7" fmla="*/ 0 h 35"/>
              </a:gdLst>
              <a:ahLst/>
              <a:cxnLst>
                <a:cxn ang="0">
                  <a:pos x="T0" y="T1"/>
                </a:cxn>
                <a:cxn ang="0">
                  <a:pos x="T2" y="T3"/>
                </a:cxn>
                <a:cxn ang="0">
                  <a:pos x="T4" y="T5"/>
                </a:cxn>
                <a:cxn ang="0">
                  <a:pos x="T6" y="T7"/>
                </a:cxn>
              </a:cxnLst>
              <a:rect l="0" t="0" r="r" b="b"/>
              <a:pathLst>
                <a:path w="28" h="35">
                  <a:moveTo>
                    <a:pt x="14" y="0"/>
                  </a:moveTo>
                  <a:lnTo>
                    <a:pt x="28"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5" name="Freeform 335">
              <a:extLst>
                <a:ext uri="{FF2B5EF4-FFF2-40B4-BE49-F238E27FC236}">
                  <a16:creationId xmlns:a16="http://schemas.microsoft.com/office/drawing/2014/main" id="{565D77D4-EF3B-4AC3-AC68-6F90812A6554}"/>
                </a:ext>
              </a:extLst>
            </p:cNvPr>
            <p:cNvSpPr>
              <a:spLocks/>
            </p:cNvSpPr>
            <p:nvPr/>
          </p:nvSpPr>
          <p:spPr bwMode="auto">
            <a:xfrm>
              <a:off x="3162300" y="4191988"/>
              <a:ext cx="61384" cy="74084"/>
            </a:xfrm>
            <a:custGeom>
              <a:avLst/>
              <a:gdLst>
                <a:gd name="T0" fmla="*/ 15 w 29"/>
                <a:gd name="T1" fmla="*/ 0 h 35"/>
                <a:gd name="T2" fmla="*/ 29 w 29"/>
                <a:gd name="T3" fmla="*/ 35 h 35"/>
                <a:gd name="T4" fmla="*/ 0 w 29"/>
                <a:gd name="T5" fmla="*/ 35 h 35"/>
                <a:gd name="T6" fmla="*/ 15 w 29"/>
                <a:gd name="T7" fmla="*/ 0 h 35"/>
              </a:gdLst>
              <a:ahLst/>
              <a:cxnLst>
                <a:cxn ang="0">
                  <a:pos x="T0" y="T1"/>
                </a:cxn>
                <a:cxn ang="0">
                  <a:pos x="T2" y="T3"/>
                </a:cxn>
                <a:cxn ang="0">
                  <a:pos x="T4" y="T5"/>
                </a:cxn>
                <a:cxn ang="0">
                  <a:pos x="T6" y="T7"/>
                </a:cxn>
              </a:cxnLst>
              <a:rect l="0" t="0" r="r" b="b"/>
              <a:pathLst>
                <a:path w="29" h="35">
                  <a:moveTo>
                    <a:pt x="15" y="0"/>
                  </a:moveTo>
                  <a:lnTo>
                    <a:pt x="29" y="35"/>
                  </a:lnTo>
                  <a:lnTo>
                    <a:pt x="0" y="35"/>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6" name="Freeform 336">
              <a:extLst>
                <a:ext uri="{FF2B5EF4-FFF2-40B4-BE49-F238E27FC236}">
                  <a16:creationId xmlns:a16="http://schemas.microsoft.com/office/drawing/2014/main" id="{D6FE488A-3CC6-42D2-AB4F-58A58302294E}"/>
                </a:ext>
              </a:extLst>
            </p:cNvPr>
            <p:cNvSpPr>
              <a:spLocks/>
            </p:cNvSpPr>
            <p:nvPr/>
          </p:nvSpPr>
          <p:spPr bwMode="auto">
            <a:xfrm>
              <a:off x="3194051" y="4191988"/>
              <a:ext cx="59267" cy="74084"/>
            </a:xfrm>
            <a:custGeom>
              <a:avLst/>
              <a:gdLst>
                <a:gd name="T0" fmla="*/ 14 w 28"/>
                <a:gd name="T1" fmla="*/ 0 h 35"/>
                <a:gd name="T2" fmla="*/ 28 w 28"/>
                <a:gd name="T3" fmla="*/ 35 h 35"/>
                <a:gd name="T4" fmla="*/ 0 w 28"/>
                <a:gd name="T5" fmla="*/ 35 h 35"/>
                <a:gd name="T6" fmla="*/ 14 w 28"/>
                <a:gd name="T7" fmla="*/ 0 h 35"/>
              </a:gdLst>
              <a:ahLst/>
              <a:cxnLst>
                <a:cxn ang="0">
                  <a:pos x="T0" y="T1"/>
                </a:cxn>
                <a:cxn ang="0">
                  <a:pos x="T2" y="T3"/>
                </a:cxn>
                <a:cxn ang="0">
                  <a:pos x="T4" y="T5"/>
                </a:cxn>
                <a:cxn ang="0">
                  <a:pos x="T6" y="T7"/>
                </a:cxn>
              </a:cxnLst>
              <a:rect l="0" t="0" r="r" b="b"/>
              <a:pathLst>
                <a:path w="28" h="35">
                  <a:moveTo>
                    <a:pt x="14" y="0"/>
                  </a:moveTo>
                  <a:lnTo>
                    <a:pt x="28"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7" name="Freeform 337">
              <a:extLst>
                <a:ext uri="{FF2B5EF4-FFF2-40B4-BE49-F238E27FC236}">
                  <a16:creationId xmlns:a16="http://schemas.microsoft.com/office/drawing/2014/main" id="{E751C234-4BC9-411C-94B6-49070E4B80AF}"/>
                </a:ext>
              </a:extLst>
            </p:cNvPr>
            <p:cNvSpPr>
              <a:spLocks/>
            </p:cNvSpPr>
            <p:nvPr/>
          </p:nvSpPr>
          <p:spPr bwMode="auto">
            <a:xfrm>
              <a:off x="3202518" y="4191988"/>
              <a:ext cx="61384" cy="74084"/>
            </a:xfrm>
            <a:custGeom>
              <a:avLst/>
              <a:gdLst>
                <a:gd name="T0" fmla="*/ 14 w 29"/>
                <a:gd name="T1" fmla="*/ 0 h 35"/>
                <a:gd name="T2" fmla="*/ 29 w 29"/>
                <a:gd name="T3" fmla="*/ 35 h 35"/>
                <a:gd name="T4" fmla="*/ 0 w 29"/>
                <a:gd name="T5" fmla="*/ 35 h 35"/>
                <a:gd name="T6" fmla="*/ 14 w 29"/>
                <a:gd name="T7" fmla="*/ 0 h 35"/>
              </a:gdLst>
              <a:ahLst/>
              <a:cxnLst>
                <a:cxn ang="0">
                  <a:pos x="T0" y="T1"/>
                </a:cxn>
                <a:cxn ang="0">
                  <a:pos x="T2" y="T3"/>
                </a:cxn>
                <a:cxn ang="0">
                  <a:pos x="T4" y="T5"/>
                </a:cxn>
                <a:cxn ang="0">
                  <a:pos x="T6" y="T7"/>
                </a:cxn>
              </a:cxnLst>
              <a:rect l="0" t="0" r="r" b="b"/>
              <a:pathLst>
                <a:path w="29" h="35">
                  <a:moveTo>
                    <a:pt x="14" y="0"/>
                  </a:moveTo>
                  <a:lnTo>
                    <a:pt x="29"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8" name="Freeform 338">
              <a:extLst>
                <a:ext uri="{FF2B5EF4-FFF2-40B4-BE49-F238E27FC236}">
                  <a16:creationId xmlns:a16="http://schemas.microsoft.com/office/drawing/2014/main" id="{783FF87D-61B3-494B-9C24-406D5596D9BF}"/>
                </a:ext>
              </a:extLst>
            </p:cNvPr>
            <p:cNvSpPr>
              <a:spLocks/>
            </p:cNvSpPr>
            <p:nvPr/>
          </p:nvSpPr>
          <p:spPr bwMode="auto">
            <a:xfrm>
              <a:off x="3259667" y="4191988"/>
              <a:ext cx="61384" cy="74084"/>
            </a:xfrm>
            <a:custGeom>
              <a:avLst/>
              <a:gdLst>
                <a:gd name="T0" fmla="*/ 14 w 29"/>
                <a:gd name="T1" fmla="*/ 0 h 35"/>
                <a:gd name="T2" fmla="*/ 29 w 29"/>
                <a:gd name="T3" fmla="*/ 35 h 35"/>
                <a:gd name="T4" fmla="*/ 0 w 29"/>
                <a:gd name="T5" fmla="*/ 35 h 35"/>
                <a:gd name="T6" fmla="*/ 14 w 29"/>
                <a:gd name="T7" fmla="*/ 0 h 35"/>
              </a:gdLst>
              <a:ahLst/>
              <a:cxnLst>
                <a:cxn ang="0">
                  <a:pos x="T0" y="T1"/>
                </a:cxn>
                <a:cxn ang="0">
                  <a:pos x="T2" y="T3"/>
                </a:cxn>
                <a:cxn ang="0">
                  <a:pos x="T4" y="T5"/>
                </a:cxn>
                <a:cxn ang="0">
                  <a:pos x="T6" y="T7"/>
                </a:cxn>
              </a:cxnLst>
              <a:rect l="0" t="0" r="r" b="b"/>
              <a:pathLst>
                <a:path w="29" h="35">
                  <a:moveTo>
                    <a:pt x="14" y="0"/>
                  </a:moveTo>
                  <a:lnTo>
                    <a:pt x="29"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9" name="Freeform 339">
              <a:extLst>
                <a:ext uri="{FF2B5EF4-FFF2-40B4-BE49-F238E27FC236}">
                  <a16:creationId xmlns:a16="http://schemas.microsoft.com/office/drawing/2014/main" id="{40118057-FC9E-4FD3-940D-FD6301F4F929}"/>
                </a:ext>
              </a:extLst>
            </p:cNvPr>
            <p:cNvSpPr>
              <a:spLocks/>
            </p:cNvSpPr>
            <p:nvPr/>
          </p:nvSpPr>
          <p:spPr bwMode="auto">
            <a:xfrm>
              <a:off x="3636434" y="4191988"/>
              <a:ext cx="59267" cy="74084"/>
            </a:xfrm>
            <a:custGeom>
              <a:avLst/>
              <a:gdLst>
                <a:gd name="T0" fmla="*/ 14 w 28"/>
                <a:gd name="T1" fmla="*/ 0 h 35"/>
                <a:gd name="T2" fmla="*/ 28 w 28"/>
                <a:gd name="T3" fmla="*/ 35 h 35"/>
                <a:gd name="T4" fmla="*/ 0 w 28"/>
                <a:gd name="T5" fmla="*/ 35 h 35"/>
                <a:gd name="T6" fmla="*/ 14 w 28"/>
                <a:gd name="T7" fmla="*/ 0 h 35"/>
              </a:gdLst>
              <a:ahLst/>
              <a:cxnLst>
                <a:cxn ang="0">
                  <a:pos x="T0" y="T1"/>
                </a:cxn>
                <a:cxn ang="0">
                  <a:pos x="T2" y="T3"/>
                </a:cxn>
                <a:cxn ang="0">
                  <a:pos x="T4" y="T5"/>
                </a:cxn>
                <a:cxn ang="0">
                  <a:pos x="T6" y="T7"/>
                </a:cxn>
              </a:cxnLst>
              <a:rect l="0" t="0" r="r" b="b"/>
              <a:pathLst>
                <a:path w="28" h="35">
                  <a:moveTo>
                    <a:pt x="14" y="0"/>
                  </a:moveTo>
                  <a:lnTo>
                    <a:pt x="28" y="35"/>
                  </a:lnTo>
                  <a:lnTo>
                    <a:pt x="0" y="35"/>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0" name="Freeform 340">
              <a:extLst>
                <a:ext uri="{FF2B5EF4-FFF2-40B4-BE49-F238E27FC236}">
                  <a16:creationId xmlns:a16="http://schemas.microsoft.com/office/drawing/2014/main" id="{1E901009-DAAD-4706-B04E-FA021AB83A15}"/>
                </a:ext>
              </a:extLst>
            </p:cNvPr>
            <p:cNvSpPr>
              <a:spLocks/>
            </p:cNvSpPr>
            <p:nvPr/>
          </p:nvSpPr>
          <p:spPr bwMode="auto">
            <a:xfrm>
              <a:off x="4318000" y="4251254"/>
              <a:ext cx="61384" cy="76200"/>
            </a:xfrm>
            <a:custGeom>
              <a:avLst/>
              <a:gdLst>
                <a:gd name="T0" fmla="*/ 15 w 29"/>
                <a:gd name="T1" fmla="*/ 0 h 36"/>
                <a:gd name="T2" fmla="*/ 29 w 29"/>
                <a:gd name="T3" fmla="*/ 36 h 36"/>
                <a:gd name="T4" fmla="*/ 0 w 29"/>
                <a:gd name="T5" fmla="*/ 36 h 36"/>
                <a:gd name="T6" fmla="*/ 15 w 29"/>
                <a:gd name="T7" fmla="*/ 0 h 36"/>
              </a:gdLst>
              <a:ahLst/>
              <a:cxnLst>
                <a:cxn ang="0">
                  <a:pos x="T0" y="T1"/>
                </a:cxn>
                <a:cxn ang="0">
                  <a:pos x="T2" y="T3"/>
                </a:cxn>
                <a:cxn ang="0">
                  <a:pos x="T4" y="T5"/>
                </a:cxn>
                <a:cxn ang="0">
                  <a:pos x="T6" y="T7"/>
                </a:cxn>
              </a:cxnLst>
              <a:rect l="0" t="0" r="r" b="b"/>
              <a:pathLst>
                <a:path w="29" h="36">
                  <a:moveTo>
                    <a:pt x="15" y="0"/>
                  </a:moveTo>
                  <a:lnTo>
                    <a:pt x="29" y="36"/>
                  </a:lnTo>
                  <a:lnTo>
                    <a:pt x="0" y="36"/>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1" name="Freeform 341">
              <a:extLst>
                <a:ext uri="{FF2B5EF4-FFF2-40B4-BE49-F238E27FC236}">
                  <a16:creationId xmlns:a16="http://schemas.microsoft.com/office/drawing/2014/main" id="{4CBFDFE0-1E4D-43B0-94E2-CF4A8510E2F4}"/>
                </a:ext>
              </a:extLst>
            </p:cNvPr>
            <p:cNvSpPr>
              <a:spLocks/>
            </p:cNvSpPr>
            <p:nvPr/>
          </p:nvSpPr>
          <p:spPr bwMode="auto">
            <a:xfrm>
              <a:off x="4953000" y="432745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2" name="Freeform 342">
              <a:extLst>
                <a:ext uri="{FF2B5EF4-FFF2-40B4-BE49-F238E27FC236}">
                  <a16:creationId xmlns:a16="http://schemas.microsoft.com/office/drawing/2014/main" id="{D888C97E-C249-48C8-838E-4CF2AAD855C4}"/>
                </a:ext>
              </a:extLst>
            </p:cNvPr>
            <p:cNvSpPr>
              <a:spLocks/>
            </p:cNvSpPr>
            <p:nvPr/>
          </p:nvSpPr>
          <p:spPr bwMode="auto">
            <a:xfrm>
              <a:off x="5001684" y="432745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3" name="Freeform 343">
              <a:extLst>
                <a:ext uri="{FF2B5EF4-FFF2-40B4-BE49-F238E27FC236}">
                  <a16:creationId xmlns:a16="http://schemas.microsoft.com/office/drawing/2014/main" id="{3DAC1B1D-D010-4762-92CE-379C8A108D4E}"/>
                </a:ext>
              </a:extLst>
            </p:cNvPr>
            <p:cNvSpPr>
              <a:spLocks/>
            </p:cNvSpPr>
            <p:nvPr/>
          </p:nvSpPr>
          <p:spPr bwMode="auto">
            <a:xfrm>
              <a:off x="5024967" y="4327454"/>
              <a:ext cx="61384" cy="76200"/>
            </a:xfrm>
            <a:custGeom>
              <a:avLst/>
              <a:gdLst>
                <a:gd name="T0" fmla="*/ 15 w 29"/>
                <a:gd name="T1" fmla="*/ 0 h 36"/>
                <a:gd name="T2" fmla="*/ 29 w 29"/>
                <a:gd name="T3" fmla="*/ 36 h 36"/>
                <a:gd name="T4" fmla="*/ 0 w 29"/>
                <a:gd name="T5" fmla="*/ 36 h 36"/>
                <a:gd name="T6" fmla="*/ 15 w 29"/>
                <a:gd name="T7" fmla="*/ 0 h 36"/>
              </a:gdLst>
              <a:ahLst/>
              <a:cxnLst>
                <a:cxn ang="0">
                  <a:pos x="T0" y="T1"/>
                </a:cxn>
                <a:cxn ang="0">
                  <a:pos x="T2" y="T3"/>
                </a:cxn>
                <a:cxn ang="0">
                  <a:pos x="T4" y="T5"/>
                </a:cxn>
                <a:cxn ang="0">
                  <a:pos x="T6" y="T7"/>
                </a:cxn>
              </a:cxnLst>
              <a:rect l="0" t="0" r="r" b="b"/>
              <a:pathLst>
                <a:path w="29" h="36">
                  <a:moveTo>
                    <a:pt x="15" y="0"/>
                  </a:moveTo>
                  <a:lnTo>
                    <a:pt x="29" y="36"/>
                  </a:lnTo>
                  <a:lnTo>
                    <a:pt x="0" y="36"/>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4" name="Freeform 344">
              <a:extLst>
                <a:ext uri="{FF2B5EF4-FFF2-40B4-BE49-F238E27FC236}">
                  <a16:creationId xmlns:a16="http://schemas.microsoft.com/office/drawing/2014/main" id="{FEBE8EBC-2B49-4687-9F36-24E753C0764A}"/>
                </a:ext>
              </a:extLst>
            </p:cNvPr>
            <p:cNvSpPr>
              <a:spLocks/>
            </p:cNvSpPr>
            <p:nvPr/>
          </p:nvSpPr>
          <p:spPr bwMode="auto">
            <a:xfrm>
              <a:off x="1661584" y="2839437"/>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5" name="Freeform 345">
              <a:extLst>
                <a:ext uri="{FF2B5EF4-FFF2-40B4-BE49-F238E27FC236}">
                  <a16:creationId xmlns:a16="http://schemas.microsoft.com/office/drawing/2014/main" id="{1E75FB05-09E3-416F-AF6F-A73CDB569DC8}"/>
                </a:ext>
              </a:extLst>
            </p:cNvPr>
            <p:cNvSpPr>
              <a:spLocks/>
            </p:cNvSpPr>
            <p:nvPr/>
          </p:nvSpPr>
          <p:spPr bwMode="auto">
            <a:xfrm>
              <a:off x="1208618" y="2231954"/>
              <a:ext cx="61384" cy="76200"/>
            </a:xfrm>
            <a:custGeom>
              <a:avLst/>
              <a:gdLst>
                <a:gd name="T0" fmla="*/ 15 w 29"/>
                <a:gd name="T1" fmla="*/ 0 h 36"/>
                <a:gd name="T2" fmla="*/ 29 w 29"/>
                <a:gd name="T3" fmla="*/ 36 h 36"/>
                <a:gd name="T4" fmla="*/ 0 w 29"/>
                <a:gd name="T5" fmla="*/ 36 h 36"/>
                <a:gd name="T6" fmla="*/ 15 w 29"/>
                <a:gd name="T7" fmla="*/ 0 h 36"/>
              </a:gdLst>
              <a:ahLst/>
              <a:cxnLst>
                <a:cxn ang="0">
                  <a:pos x="T0" y="T1"/>
                </a:cxn>
                <a:cxn ang="0">
                  <a:pos x="T2" y="T3"/>
                </a:cxn>
                <a:cxn ang="0">
                  <a:pos x="T4" y="T5"/>
                </a:cxn>
                <a:cxn ang="0">
                  <a:pos x="T6" y="T7"/>
                </a:cxn>
              </a:cxnLst>
              <a:rect l="0" t="0" r="r" b="b"/>
              <a:pathLst>
                <a:path w="29" h="36">
                  <a:moveTo>
                    <a:pt x="15" y="0"/>
                  </a:moveTo>
                  <a:lnTo>
                    <a:pt x="29" y="36"/>
                  </a:lnTo>
                  <a:lnTo>
                    <a:pt x="0" y="36"/>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6" name="Freeform 346">
              <a:extLst>
                <a:ext uri="{FF2B5EF4-FFF2-40B4-BE49-F238E27FC236}">
                  <a16:creationId xmlns:a16="http://schemas.microsoft.com/office/drawing/2014/main" id="{F77C35E1-983E-4E84-8224-551E39C8F14C}"/>
                </a:ext>
              </a:extLst>
            </p:cNvPr>
            <p:cNvSpPr>
              <a:spLocks/>
            </p:cNvSpPr>
            <p:nvPr/>
          </p:nvSpPr>
          <p:spPr bwMode="auto">
            <a:xfrm>
              <a:off x="1079500" y="2138821"/>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7" name="Freeform 347">
              <a:extLst>
                <a:ext uri="{FF2B5EF4-FFF2-40B4-BE49-F238E27FC236}">
                  <a16:creationId xmlns:a16="http://schemas.microsoft.com/office/drawing/2014/main" id="{C2473258-4B40-40AB-930F-4B05E4F8457B}"/>
                </a:ext>
              </a:extLst>
            </p:cNvPr>
            <p:cNvSpPr>
              <a:spLocks/>
            </p:cNvSpPr>
            <p:nvPr/>
          </p:nvSpPr>
          <p:spPr bwMode="auto">
            <a:xfrm>
              <a:off x="1094318" y="2174804"/>
              <a:ext cx="59267" cy="76200"/>
            </a:xfrm>
            <a:custGeom>
              <a:avLst/>
              <a:gdLst>
                <a:gd name="T0" fmla="*/ 14 w 28"/>
                <a:gd name="T1" fmla="*/ 0 h 36"/>
                <a:gd name="T2" fmla="*/ 28 w 28"/>
                <a:gd name="T3" fmla="*/ 36 h 36"/>
                <a:gd name="T4" fmla="*/ 0 w 28"/>
                <a:gd name="T5" fmla="*/ 36 h 36"/>
                <a:gd name="T6" fmla="*/ 14 w 28"/>
                <a:gd name="T7" fmla="*/ 0 h 36"/>
              </a:gdLst>
              <a:ahLst/>
              <a:cxnLst>
                <a:cxn ang="0">
                  <a:pos x="T0" y="T1"/>
                </a:cxn>
                <a:cxn ang="0">
                  <a:pos x="T2" y="T3"/>
                </a:cxn>
                <a:cxn ang="0">
                  <a:pos x="T4" y="T5"/>
                </a:cxn>
                <a:cxn ang="0">
                  <a:pos x="T6" y="T7"/>
                </a:cxn>
              </a:cxnLst>
              <a:rect l="0" t="0" r="r" b="b"/>
              <a:pathLst>
                <a:path w="28" h="36">
                  <a:moveTo>
                    <a:pt x="14" y="0"/>
                  </a:moveTo>
                  <a:lnTo>
                    <a:pt x="28"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8" name="Freeform 348">
              <a:extLst>
                <a:ext uri="{FF2B5EF4-FFF2-40B4-BE49-F238E27FC236}">
                  <a16:creationId xmlns:a16="http://schemas.microsoft.com/office/drawing/2014/main" id="{8E49D2CE-B8F5-4CB4-88E3-E203995638A9}"/>
                </a:ext>
              </a:extLst>
            </p:cNvPr>
            <p:cNvSpPr>
              <a:spLocks/>
            </p:cNvSpPr>
            <p:nvPr/>
          </p:nvSpPr>
          <p:spPr bwMode="auto">
            <a:xfrm>
              <a:off x="1045634" y="2035104"/>
              <a:ext cx="61384" cy="76200"/>
            </a:xfrm>
            <a:custGeom>
              <a:avLst/>
              <a:gdLst>
                <a:gd name="T0" fmla="*/ 14 w 29"/>
                <a:gd name="T1" fmla="*/ 0 h 36"/>
                <a:gd name="T2" fmla="*/ 29 w 29"/>
                <a:gd name="T3" fmla="*/ 36 h 36"/>
                <a:gd name="T4" fmla="*/ 0 w 29"/>
                <a:gd name="T5" fmla="*/ 36 h 36"/>
                <a:gd name="T6" fmla="*/ 14 w 29"/>
                <a:gd name="T7" fmla="*/ 0 h 36"/>
              </a:gdLst>
              <a:ahLst/>
              <a:cxnLst>
                <a:cxn ang="0">
                  <a:pos x="T0" y="T1"/>
                </a:cxn>
                <a:cxn ang="0">
                  <a:pos x="T2" y="T3"/>
                </a:cxn>
                <a:cxn ang="0">
                  <a:pos x="T4" y="T5"/>
                </a:cxn>
                <a:cxn ang="0">
                  <a:pos x="T6" y="T7"/>
                </a:cxn>
              </a:cxnLst>
              <a:rect l="0" t="0" r="r" b="b"/>
              <a:pathLst>
                <a:path w="29" h="36">
                  <a:moveTo>
                    <a:pt x="14" y="0"/>
                  </a:moveTo>
                  <a:lnTo>
                    <a:pt x="29" y="36"/>
                  </a:lnTo>
                  <a:lnTo>
                    <a:pt x="0" y="36"/>
                  </a:lnTo>
                  <a:lnTo>
                    <a:pt x="14"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9" name="Freeform 349">
              <a:extLst>
                <a:ext uri="{FF2B5EF4-FFF2-40B4-BE49-F238E27FC236}">
                  <a16:creationId xmlns:a16="http://schemas.microsoft.com/office/drawing/2014/main" id="{932DCF2E-7DF7-4C67-9B8A-5DDDEB763C2B}"/>
                </a:ext>
              </a:extLst>
            </p:cNvPr>
            <p:cNvSpPr>
              <a:spLocks/>
            </p:cNvSpPr>
            <p:nvPr/>
          </p:nvSpPr>
          <p:spPr bwMode="auto">
            <a:xfrm>
              <a:off x="1026584" y="1984304"/>
              <a:ext cx="63500" cy="74084"/>
            </a:xfrm>
            <a:custGeom>
              <a:avLst/>
              <a:gdLst>
                <a:gd name="T0" fmla="*/ 15 w 30"/>
                <a:gd name="T1" fmla="*/ 0 h 35"/>
                <a:gd name="T2" fmla="*/ 30 w 30"/>
                <a:gd name="T3" fmla="*/ 35 h 35"/>
                <a:gd name="T4" fmla="*/ 0 w 30"/>
                <a:gd name="T5" fmla="*/ 35 h 35"/>
                <a:gd name="T6" fmla="*/ 15 w 30"/>
                <a:gd name="T7" fmla="*/ 0 h 35"/>
              </a:gdLst>
              <a:ahLst/>
              <a:cxnLst>
                <a:cxn ang="0">
                  <a:pos x="T0" y="T1"/>
                </a:cxn>
                <a:cxn ang="0">
                  <a:pos x="T2" y="T3"/>
                </a:cxn>
                <a:cxn ang="0">
                  <a:pos x="T4" y="T5"/>
                </a:cxn>
                <a:cxn ang="0">
                  <a:pos x="T6" y="T7"/>
                </a:cxn>
              </a:cxnLst>
              <a:rect l="0" t="0" r="r" b="b"/>
              <a:pathLst>
                <a:path w="30" h="35">
                  <a:moveTo>
                    <a:pt x="15" y="0"/>
                  </a:moveTo>
                  <a:lnTo>
                    <a:pt x="30" y="35"/>
                  </a:lnTo>
                  <a:lnTo>
                    <a:pt x="0" y="35"/>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0" name="Freeform 350">
              <a:extLst>
                <a:ext uri="{FF2B5EF4-FFF2-40B4-BE49-F238E27FC236}">
                  <a16:creationId xmlns:a16="http://schemas.microsoft.com/office/drawing/2014/main" id="{F588C9D6-178F-409E-AA19-5DEFBAD4FC3C}"/>
                </a:ext>
              </a:extLst>
            </p:cNvPr>
            <p:cNvSpPr>
              <a:spLocks/>
            </p:cNvSpPr>
            <p:nvPr/>
          </p:nvSpPr>
          <p:spPr bwMode="auto">
            <a:xfrm>
              <a:off x="1020234" y="1950437"/>
              <a:ext cx="61384" cy="76200"/>
            </a:xfrm>
            <a:custGeom>
              <a:avLst/>
              <a:gdLst>
                <a:gd name="T0" fmla="*/ 15 w 29"/>
                <a:gd name="T1" fmla="*/ 0 h 36"/>
                <a:gd name="T2" fmla="*/ 29 w 29"/>
                <a:gd name="T3" fmla="*/ 36 h 36"/>
                <a:gd name="T4" fmla="*/ 0 w 29"/>
                <a:gd name="T5" fmla="*/ 36 h 36"/>
                <a:gd name="T6" fmla="*/ 15 w 29"/>
                <a:gd name="T7" fmla="*/ 0 h 36"/>
              </a:gdLst>
              <a:ahLst/>
              <a:cxnLst>
                <a:cxn ang="0">
                  <a:pos x="T0" y="T1"/>
                </a:cxn>
                <a:cxn ang="0">
                  <a:pos x="T2" y="T3"/>
                </a:cxn>
                <a:cxn ang="0">
                  <a:pos x="T4" y="T5"/>
                </a:cxn>
                <a:cxn ang="0">
                  <a:pos x="T6" y="T7"/>
                </a:cxn>
              </a:cxnLst>
              <a:rect l="0" t="0" r="r" b="b"/>
              <a:pathLst>
                <a:path w="29" h="36">
                  <a:moveTo>
                    <a:pt x="15" y="0"/>
                  </a:moveTo>
                  <a:lnTo>
                    <a:pt x="29" y="36"/>
                  </a:lnTo>
                  <a:lnTo>
                    <a:pt x="0" y="36"/>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1" name="Freeform 351">
              <a:extLst>
                <a:ext uri="{FF2B5EF4-FFF2-40B4-BE49-F238E27FC236}">
                  <a16:creationId xmlns:a16="http://schemas.microsoft.com/office/drawing/2014/main" id="{B9FF0B3B-6B21-458C-B03A-1C037E465C2E}"/>
                </a:ext>
              </a:extLst>
            </p:cNvPr>
            <p:cNvSpPr>
              <a:spLocks/>
            </p:cNvSpPr>
            <p:nvPr/>
          </p:nvSpPr>
          <p:spPr bwMode="auto">
            <a:xfrm>
              <a:off x="963084" y="1914454"/>
              <a:ext cx="61384" cy="74084"/>
            </a:xfrm>
            <a:custGeom>
              <a:avLst/>
              <a:gdLst>
                <a:gd name="T0" fmla="*/ 15 w 29"/>
                <a:gd name="T1" fmla="*/ 0 h 35"/>
                <a:gd name="T2" fmla="*/ 29 w 29"/>
                <a:gd name="T3" fmla="*/ 35 h 35"/>
                <a:gd name="T4" fmla="*/ 0 w 29"/>
                <a:gd name="T5" fmla="*/ 35 h 35"/>
                <a:gd name="T6" fmla="*/ 15 w 29"/>
                <a:gd name="T7" fmla="*/ 0 h 35"/>
              </a:gdLst>
              <a:ahLst/>
              <a:cxnLst>
                <a:cxn ang="0">
                  <a:pos x="T0" y="T1"/>
                </a:cxn>
                <a:cxn ang="0">
                  <a:pos x="T2" y="T3"/>
                </a:cxn>
                <a:cxn ang="0">
                  <a:pos x="T4" y="T5"/>
                </a:cxn>
                <a:cxn ang="0">
                  <a:pos x="T6" y="T7"/>
                </a:cxn>
              </a:cxnLst>
              <a:rect l="0" t="0" r="r" b="b"/>
              <a:pathLst>
                <a:path w="29" h="35">
                  <a:moveTo>
                    <a:pt x="15" y="0"/>
                  </a:moveTo>
                  <a:lnTo>
                    <a:pt x="29" y="35"/>
                  </a:lnTo>
                  <a:lnTo>
                    <a:pt x="0" y="35"/>
                  </a:lnTo>
                  <a:lnTo>
                    <a:pt x="15" y="0"/>
                  </a:lnTo>
                  <a:close/>
                </a:path>
              </a:pathLst>
            </a:custGeom>
            <a:noFill/>
            <a:ln w="19050" cap="flat">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grpSp>
        <p:nvGrpSpPr>
          <p:cNvPr id="262" name="Group 261">
            <a:extLst>
              <a:ext uri="{FF2B5EF4-FFF2-40B4-BE49-F238E27FC236}">
                <a16:creationId xmlns:a16="http://schemas.microsoft.com/office/drawing/2014/main" id="{AB025D67-253B-461A-BAA9-07363B177826}"/>
              </a:ext>
            </a:extLst>
          </p:cNvPr>
          <p:cNvGrpSpPr/>
          <p:nvPr/>
        </p:nvGrpSpPr>
        <p:grpSpPr>
          <a:xfrm>
            <a:off x="1603293" y="1775809"/>
            <a:ext cx="5730365" cy="2083092"/>
            <a:chOff x="766234" y="1865770"/>
            <a:chExt cx="4861984" cy="1767418"/>
          </a:xfrm>
        </p:grpSpPr>
        <p:sp>
          <p:nvSpPr>
            <p:cNvPr id="263" name="Oval 352">
              <a:extLst>
                <a:ext uri="{FF2B5EF4-FFF2-40B4-BE49-F238E27FC236}">
                  <a16:creationId xmlns:a16="http://schemas.microsoft.com/office/drawing/2014/main" id="{F94CC138-F460-451D-BF7B-36B3F2418A4B}"/>
                </a:ext>
              </a:extLst>
            </p:cNvPr>
            <p:cNvSpPr>
              <a:spLocks noChangeArrowheads="1"/>
            </p:cNvSpPr>
            <p:nvPr/>
          </p:nvSpPr>
          <p:spPr bwMode="auto">
            <a:xfrm>
              <a:off x="808567" y="1865770"/>
              <a:ext cx="74084"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4" name="Oval 353">
              <a:extLst>
                <a:ext uri="{FF2B5EF4-FFF2-40B4-BE49-F238E27FC236}">
                  <a16:creationId xmlns:a16="http://schemas.microsoft.com/office/drawing/2014/main" id="{8F8D83B8-9080-4BCF-AA70-D0C71BE863E0}"/>
                </a:ext>
              </a:extLst>
            </p:cNvPr>
            <p:cNvSpPr>
              <a:spLocks noChangeArrowheads="1"/>
            </p:cNvSpPr>
            <p:nvPr/>
          </p:nvSpPr>
          <p:spPr bwMode="auto">
            <a:xfrm>
              <a:off x="766234" y="1865770"/>
              <a:ext cx="71967"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5" name="Oval 354">
              <a:extLst>
                <a:ext uri="{FF2B5EF4-FFF2-40B4-BE49-F238E27FC236}">
                  <a16:creationId xmlns:a16="http://schemas.microsoft.com/office/drawing/2014/main" id="{91843634-0FCC-47EF-BD19-0155622CA537}"/>
                </a:ext>
              </a:extLst>
            </p:cNvPr>
            <p:cNvSpPr>
              <a:spLocks noChangeArrowheads="1"/>
            </p:cNvSpPr>
            <p:nvPr/>
          </p:nvSpPr>
          <p:spPr bwMode="auto">
            <a:xfrm>
              <a:off x="857251" y="1903870"/>
              <a:ext cx="76200"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6" name="Oval 355">
              <a:extLst>
                <a:ext uri="{FF2B5EF4-FFF2-40B4-BE49-F238E27FC236}">
                  <a16:creationId xmlns:a16="http://schemas.microsoft.com/office/drawing/2014/main" id="{D4AD0FCE-D96B-4F6F-AEAA-3464F97B74B1}"/>
                </a:ext>
              </a:extLst>
            </p:cNvPr>
            <p:cNvSpPr>
              <a:spLocks noChangeArrowheads="1"/>
            </p:cNvSpPr>
            <p:nvPr/>
          </p:nvSpPr>
          <p:spPr bwMode="auto">
            <a:xfrm>
              <a:off x="988484" y="2005470"/>
              <a:ext cx="71967"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7" name="Oval 356">
              <a:extLst>
                <a:ext uri="{FF2B5EF4-FFF2-40B4-BE49-F238E27FC236}">
                  <a16:creationId xmlns:a16="http://schemas.microsoft.com/office/drawing/2014/main" id="{EC135078-73FB-477D-A5A0-5DEB7C97AB29}"/>
                </a:ext>
              </a:extLst>
            </p:cNvPr>
            <p:cNvSpPr>
              <a:spLocks noChangeArrowheads="1"/>
            </p:cNvSpPr>
            <p:nvPr/>
          </p:nvSpPr>
          <p:spPr bwMode="auto">
            <a:xfrm>
              <a:off x="1026584" y="2189621"/>
              <a:ext cx="76200"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8" name="Oval 357">
              <a:extLst>
                <a:ext uri="{FF2B5EF4-FFF2-40B4-BE49-F238E27FC236}">
                  <a16:creationId xmlns:a16="http://schemas.microsoft.com/office/drawing/2014/main" id="{6F5108A6-C30B-4570-8BFB-3AD4487E5AFC}"/>
                </a:ext>
              </a:extLst>
            </p:cNvPr>
            <p:cNvSpPr>
              <a:spLocks noChangeArrowheads="1"/>
            </p:cNvSpPr>
            <p:nvPr/>
          </p:nvSpPr>
          <p:spPr bwMode="auto">
            <a:xfrm>
              <a:off x="1058334" y="2272170"/>
              <a:ext cx="71967"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9" name="Oval 358">
              <a:extLst>
                <a:ext uri="{FF2B5EF4-FFF2-40B4-BE49-F238E27FC236}">
                  <a16:creationId xmlns:a16="http://schemas.microsoft.com/office/drawing/2014/main" id="{5559BD6F-479C-4176-9DDA-2E6CB72BC5AF}"/>
                </a:ext>
              </a:extLst>
            </p:cNvPr>
            <p:cNvSpPr>
              <a:spLocks noChangeArrowheads="1"/>
            </p:cNvSpPr>
            <p:nvPr/>
          </p:nvSpPr>
          <p:spPr bwMode="auto">
            <a:xfrm>
              <a:off x="1115484" y="24774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0" name="Oval 359">
              <a:extLst>
                <a:ext uri="{FF2B5EF4-FFF2-40B4-BE49-F238E27FC236}">
                  <a16:creationId xmlns:a16="http://schemas.microsoft.com/office/drawing/2014/main" id="{5762CE71-C695-4F08-9F8B-74D9AD27F707}"/>
                </a:ext>
              </a:extLst>
            </p:cNvPr>
            <p:cNvSpPr>
              <a:spLocks noChangeArrowheads="1"/>
            </p:cNvSpPr>
            <p:nvPr/>
          </p:nvSpPr>
          <p:spPr bwMode="auto">
            <a:xfrm>
              <a:off x="1369484" y="2670104"/>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1" name="Oval 360">
              <a:extLst>
                <a:ext uri="{FF2B5EF4-FFF2-40B4-BE49-F238E27FC236}">
                  <a16:creationId xmlns:a16="http://schemas.microsoft.com/office/drawing/2014/main" id="{74A79961-95FE-47CF-96AF-DD87D7973B79}"/>
                </a:ext>
              </a:extLst>
            </p:cNvPr>
            <p:cNvSpPr>
              <a:spLocks noChangeArrowheads="1"/>
            </p:cNvSpPr>
            <p:nvPr/>
          </p:nvSpPr>
          <p:spPr bwMode="auto">
            <a:xfrm>
              <a:off x="1598084" y="2754770"/>
              <a:ext cx="76200"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2" name="Oval 361">
              <a:extLst>
                <a:ext uri="{FF2B5EF4-FFF2-40B4-BE49-F238E27FC236}">
                  <a16:creationId xmlns:a16="http://schemas.microsoft.com/office/drawing/2014/main" id="{8CB8A292-7CF2-4A31-9841-8C71BDC940A5}"/>
                </a:ext>
              </a:extLst>
            </p:cNvPr>
            <p:cNvSpPr>
              <a:spLocks noChangeArrowheads="1"/>
            </p:cNvSpPr>
            <p:nvPr/>
          </p:nvSpPr>
          <p:spPr bwMode="auto">
            <a:xfrm>
              <a:off x="1663700" y="2843670"/>
              <a:ext cx="74084"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3" name="Oval 362">
              <a:extLst>
                <a:ext uri="{FF2B5EF4-FFF2-40B4-BE49-F238E27FC236}">
                  <a16:creationId xmlns:a16="http://schemas.microsoft.com/office/drawing/2014/main" id="{BEC79F2C-B98D-4A5A-B182-AFE318B129E5}"/>
                </a:ext>
              </a:extLst>
            </p:cNvPr>
            <p:cNvSpPr>
              <a:spLocks noChangeArrowheads="1"/>
            </p:cNvSpPr>
            <p:nvPr/>
          </p:nvSpPr>
          <p:spPr bwMode="auto">
            <a:xfrm>
              <a:off x="1976967" y="3061688"/>
              <a:ext cx="71967"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4" name="Oval 363">
              <a:extLst>
                <a:ext uri="{FF2B5EF4-FFF2-40B4-BE49-F238E27FC236}">
                  <a16:creationId xmlns:a16="http://schemas.microsoft.com/office/drawing/2014/main" id="{B19E6A99-2174-48A4-8370-F22AFB75D9AB}"/>
                </a:ext>
              </a:extLst>
            </p:cNvPr>
            <p:cNvSpPr>
              <a:spLocks noChangeArrowheads="1"/>
            </p:cNvSpPr>
            <p:nvPr/>
          </p:nvSpPr>
          <p:spPr bwMode="auto">
            <a:xfrm>
              <a:off x="2019300" y="3061688"/>
              <a:ext cx="76200"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5" name="Oval 364">
              <a:extLst>
                <a:ext uri="{FF2B5EF4-FFF2-40B4-BE49-F238E27FC236}">
                  <a16:creationId xmlns:a16="http://schemas.microsoft.com/office/drawing/2014/main" id="{FB3DFD33-AEF4-4E4C-AA76-700D80095B1A}"/>
                </a:ext>
              </a:extLst>
            </p:cNvPr>
            <p:cNvSpPr>
              <a:spLocks noChangeArrowheads="1"/>
            </p:cNvSpPr>
            <p:nvPr/>
          </p:nvSpPr>
          <p:spPr bwMode="auto">
            <a:xfrm>
              <a:off x="2874434" y="3353788"/>
              <a:ext cx="71967"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6" name="Oval 365">
              <a:extLst>
                <a:ext uri="{FF2B5EF4-FFF2-40B4-BE49-F238E27FC236}">
                  <a16:creationId xmlns:a16="http://schemas.microsoft.com/office/drawing/2014/main" id="{5EC970D4-AB57-459D-BA1B-0F93E3B653DE}"/>
                </a:ext>
              </a:extLst>
            </p:cNvPr>
            <p:cNvSpPr>
              <a:spLocks noChangeArrowheads="1"/>
            </p:cNvSpPr>
            <p:nvPr/>
          </p:nvSpPr>
          <p:spPr bwMode="auto">
            <a:xfrm>
              <a:off x="2916767" y="3353788"/>
              <a:ext cx="74084"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7" name="Oval 366">
              <a:extLst>
                <a:ext uri="{FF2B5EF4-FFF2-40B4-BE49-F238E27FC236}">
                  <a16:creationId xmlns:a16="http://schemas.microsoft.com/office/drawing/2014/main" id="{F23E2D6B-89DE-4911-AA62-A304B9CE55A8}"/>
                </a:ext>
              </a:extLst>
            </p:cNvPr>
            <p:cNvSpPr>
              <a:spLocks noChangeArrowheads="1"/>
            </p:cNvSpPr>
            <p:nvPr/>
          </p:nvSpPr>
          <p:spPr bwMode="auto">
            <a:xfrm>
              <a:off x="2929467" y="3353788"/>
              <a:ext cx="76200"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8" name="Oval 367">
              <a:extLst>
                <a:ext uri="{FF2B5EF4-FFF2-40B4-BE49-F238E27FC236}">
                  <a16:creationId xmlns:a16="http://schemas.microsoft.com/office/drawing/2014/main" id="{767F0CAA-D2D1-48B6-900C-8C147192782E}"/>
                </a:ext>
              </a:extLst>
            </p:cNvPr>
            <p:cNvSpPr>
              <a:spLocks noChangeArrowheads="1"/>
            </p:cNvSpPr>
            <p:nvPr/>
          </p:nvSpPr>
          <p:spPr bwMode="auto">
            <a:xfrm>
              <a:off x="3081867" y="3353788"/>
              <a:ext cx="71967"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9" name="Oval 368">
              <a:extLst>
                <a:ext uri="{FF2B5EF4-FFF2-40B4-BE49-F238E27FC236}">
                  <a16:creationId xmlns:a16="http://schemas.microsoft.com/office/drawing/2014/main" id="{1E4BB847-AD95-48AB-80F5-AC80B00F9D09}"/>
                </a:ext>
              </a:extLst>
            </p:cNvPr>
            <p:cNvSpPr>
              <a:spLocks noChangeArrowheads="1"/>
            </p:cNvSpPr>
            <p:nvPr/>
          </p:nvSpPr>
          <p:spPr bwMode="auto">
            <a:xfrm>
              <a:off x="3113618" y="3381304"/>
              <a:ext cx="74084"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0" name="Oval 369">
              <a:extLst>
                <a:ext uri="{FF2B5EF4-FFF2-40B4-BE49-F238E27FC236}">
                  <a16:creationId xmlns:a16="http://schemas.microsoft.com/office/drawing/2014/main" id="{97B1EAFB-4074-4CAA-8D51-FE466DF8450C}"/>
                </a:ext>
              </a:extLst>
            </p:cNvPr>
            <p:cNvSpPr>
              <a:spLocks noChangeArrowheads="1"/>
            </p:cNvSpPr>
            <p:nvPr/>
          </p:nvSpPr>
          <p:spPr bwMode="auto">
            <a:xfrm>
              <a:off x="3128434" y="3381304"/>
              <a:ext cx="74084"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1" name="Oval 370">
              <a:extLst>
                <a:ext uri="{FF2B5EF4-FFF2-40B4-BE49-F238E27FC236}">
                  <a16:creationId xmlns:a16="http://schemas.microsoft.com/office/drawing/2014/main" id="{B486671E-E67F-48DD-961A-991ED7FF6647}"/>
                </a:ext>
              </a:extLst>
            </p:cNvPr>
            <p:cNvSpPr>
              <a:spLocks noChangeArrowheads="1"/>
            </p:cNvSpPr>
            <p:nvPr/>
          </p:nvSpPr>
          <p:spPr bwMode="auto">
            <a:xfrm>
              <a:off x="3151718" y="3381304"/>
              <a:ext cx="74084"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2" name="Oval 371">
              <a:extLst>
                <a:ext uri="{FF2B5EF4-FFF2-40B4-BE49-F238E27FC236}">
                  <a16:creationId xmlns:a16="http://schemas.microsoft.com/office/drawing/2014/main" id="{7D1E96C2-A7F8-4999-80CC-47E5109ADD79}"/>
                </a:ext>
              </a:extLst>
            </p:cNvPr>
            <p:cNvSpPr>
              <a:spLocks noChangeArrowheads="1"/>
            </p:cNvSpPr>
            <p:nvPr/>
          </p:nvSpPr>
          <p:spPr bwMode="auto">
            <a:xfrm>
              <a:off x="3160184" y="3381304"/>
              <a:ext cx="71967" cy="71967"/>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3" name="Oval 372">
              <a:extLst>
                <a:ext uri="{FF2B5EF4-FFF2-40B4-BE49-F238E27FC236}">
                  <a16:creationId xmlns:a16="http://schemas.microsoft.com/office/drawing/2014/main" id="{D64A0561-BB23-41CA-8E6F-E2BDB872424F}"/>
                </a:ext>
              </a:extLst>
            </p:cNvPr>
            <p:cNvSpPr>
              <a:spLocks noChangeArrowheads="1"/>
            </p:cNvSpPr>
            <p:nvPr/>
          </p:nvSpPr>
          <p:spPr bwMode="auto">
            <a:xfrm>
              <a:off x="3162300" y="3406704"/>
              <a:ext cx="76200"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4" name="Oval 373">
              <a:extLst>
                <a:ext uri="{FF2B5EF4-FFF2-40B4-BE49-F238E27FC236}">
                  <a16:creationId xmlns:a16="http://schemas.microsoft.com/office/drawing/2014/main" id="{94BF76D7-E733-42D1-B9BD-89C5297D954C}"/>
                </a:ext>
              </a:extLst>
            </p:cNvPr>
            <p:cNvSpPr>
              <a:spLocks noChangeArrowheads="1"/>
            </p:cNvSpPr>
            <p:nvPr/>
          </p:nvSpPr>
          <p:spPr bwMode="auto">
            <a:xfrm>
              <a:off x="3172884" y="3406704"/>
              <a:ext cx="74084"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5" name="Oval 374">
              <a:extLst>
                <a:ext uri="{FF2B5EF4-FFF2-40B4-BE49-F238E27FC236}">
                  <a16:creationId xmlns:a16="http://schemas.microsoft.com/office/drawing/2014/main" id="{6FC84904-D350-41F5-9826-12C507F3B8A5}"/>
                </a:ext>
              </a:extLst>
            </p:cNvPr>
            <p:cNvSpPr>
              <a:spLocks noChangeArrowheads="1"/>
            </p:cNvSpPr>
            <p:nvPr/>
          </p:nvSpPr>
          <p:spPr bwMode="auto">
            <a:xfrm>
              <a:off x="3187700" y="3406704"/>
              <a:ext cx="71967"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6" name="Oval 375">
              <a:extLst>
                <a:ext uri="{FF2B5EF4-FFF2-40B4-BE49-F238E27FC236}">
                  <a16:creationId xmlns:a16="http://schemas.microsoft.com/office/drawing/2014/main" id="{FEFF01E7-FFC7-4DF6-A438-87CC1338C57F}"/>
                </a:ext>
              </a:extLst>
            </p:cNvPr>
            <p:cNvSpPr>
              <a:spLocks noChangeArrowheads="1"/>
            </p:cNvSpPr>
            <p:nvPr/>
          </p:nvSpPr>
          <p:spPr bwMode="auto">
            <a:xfrm>
              <a:off x="3302000" y="3406704"/>
              <a:ext cx="74084"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7" name="Oval 376">
              <a:extLst>
                <a:ext uri="{FF2B5EF4-FFF2-40B4-BE49-F238E27FC236}">
                  <a16:creationId xmlns:a16="http://schemas.microsoft.com/office/drawing/2014/main" id="{861C5E59-5457-42B8-89D6-4A974CA2872D}"/>
                </a:ext>
              </a:extLst>
            </p:cNvPr>
            <p:cNvSpPr>
              <a:spLocks noChangeArrowheads="1"/>
            </p:cNvSpPr>
            <p:nvPr/>
          </p:nvSpPr>
          <p:spPr bwMode="auto">
            <a:xfrm>
              <a:off x="3308351" y="3406704"/>
              <a:ext cx="71967"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8" name="Oval 377">
              <a:extLst>
                <a:ext uri="{FF2B5EF4-FFF2-40B4-BE49-F238E27FC236}">
                  <a16:creationId xmlns:a16="http://schemas.microsoft.com/office/drawing/2014/main" id="{869F8EB0-95A9-4F16-B4E1-1FF0E3D8A8DF}"/>
                </a:ext>
              </a:extLst>
            </p:cNvPr>
            <p:cNvSpPr>
              <a:spLocks noChangeArrowheads="1"/>
            </p:cNvSpPr>
            <p:nvPr/>
          </p:nvSpPr>
          <p:spPr bwMode="auto">
            <a:xfrm>
              <a:off x="3429000" y="3406704"/>
              <a:ext cx="74084"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9" name="Oval 378">
              <a:extLst>
                <a:ext uri="{FF2B5EF4-FFF2-40B4-BE49-F238E27FC236}">
                  <a16:creationId xmlns:a16="http://schemas.microsoft.com/office/drawing/2014/main" id="{551B9D89-1AA1-4CF2-BFAC-7FE71B61B224}"/>
                </a:ext>
              </a:extLst>
            </p:cNvPr>
            <p:cNvSpPr>
              <a:spLocks noChangeArrowheads="1"/>
            </p:cNvSpPr>
            <p:nvPr/>
          </p:nvSpPr>
          <p:spPr bwMode="auto">
            <a:xfrm>
              <a:off x="3553884" y="3406704"/>
              <a:ext cx="76200"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0" name="Oval 379">
              <a:extLst>
                <a:ext uri="{FF2B5EF4-FFF2-40B4-BE49-F238E27FC236}">
                  <a16:creationId xmlns:a16="http://schemas.microsoft.com/office/drawing/2014/main" id="{79804D6E-B6C2-4BDC-BD40-F8BCC0F28BE4}"/>
                </a:ext>
              </a:extLst>
            </p:cNvPr>
            <p:cNvSpPr>
              <a:spLocks noChangeArrowheads="1"/>
            </p:cNvSpPr>
            <p:nvPr/>
          </p:nvSpPr>
          <p:spPr bwMode="auto">
            <a:xfrm>
              <a:off x="3706284" y="3472321"/>
              <a:ext cx="76200"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1" name="Oval 380">
              <a:extLst>
                <a:ext uri="{FF2B5EF4-FFF2-40B4-BE49-F238E27FC236}">
                  <a16:creationId xmlns:a16="http://schemas.microsoft.com/office/drawing/2014/main" id="{8CBD2AEA-EA2D-4E0F-81DE-A1637AE4F59B}"/>
                </a:ext>
              </a:extLst>
            </p:cNvPr>
            <p:cNvSpPr>
              <a:spLocks noChangeArrowheads="1"/>
            </p:cNvSpPr>
            <p:nvPr/>
          </p:nvSpPr>
          <p:spPr bwMode="auto">
            <a:xfrm>
              <a:off x="3714751" y="3472321"/>
              <a:ext cx="71967" cy="74084"/>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2" name="Oval 381">
              <a:extLst>
                <a:ext uri="{FF2B5EF4-FFF2-40B4-BE49-F238E27FC236}">
                  <a16:creationId xmlns:a16="http://schemas.microsoft.com/office/drawing/2014/main" id="{8B50A3C9-6193-40EA-A5E9-AE158069753E}"/>
                </a:ext>
              </a:extLst>
            </p:cNvPr>
            <p:cNvSpPr>
              <a:spLocks noChangeArrowheads="1"/>
            </p:cNvSpPr>
            <p:nvPr/>
          </p:nvSpPr>
          <p:spPr bwMode="auto">
            <a:xfrm>
              <a:off x="3727451" y="3508304"/>
              <a:ext cx="76200"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3" name="Oval 382">
              <a:extLst>
                <a:ext uri="{FF2B5EF4-FFF2-40B4-BE49-F238E27FC236}">
                  <a16:creationId xmlns:a16="http://schemas.microsoft.com/office/drawing/2014/main" id="{C9316379-A903-4E86-814B-3CA59764AEEF}"/>
                </a:ext>
              </a:extLst>
            </p:cNvPr>
            <p:cNvSpPr>
              <a:spLocks noChangeArrowheads="1"/>
            </p:cNvSpPr>
            <p:nvPr/>
          </p:nvSpPr>
          <p:spPr bwMode="auto">
            <a:xfrm>
              <a:off x="3799418" y="3508304"/>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4" name="Oval 383">
              <a:extLst>
                <a:ext uri="{FF2B5EF4-FFF2-40B4-BE49-F238E27FC236}">
                  <a16:creationId xmlns:a16="http://schemas.microsoft.com/office/drawing/2014/main" id="{A595EC20-0DC1-4B52-B88E-BCAE84AB5EED}"/>
                </a:ext>
              </a:extLst>
            </p:cNvPr>
            <p:cNvSpPr>
              <a:spLocks noChangeArrowheads="1"/>
            </p:cNvSpPr>
            <p:nvPr/>
          </p:nvSpPr>
          <p:spPr bwMode="auto">
            <a:xfrm>
              <a:off x="3833284" y="3508304"/>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5" name="Oval 384">
              <a:extLst>
                <a:ext uri="{FF2B5EF4-FFF2-40B4-BE49-F238E27FC236}">
                  <a16:creationId xmlns:a16="http://schemas.microsoft.com/office/drawing/2014/main" id="{727CDA24-88CB-4991-83F2-4B50CEA8A704}"/>
                </a:ext>
              </a:extLst>
            </p:cNvPr>
            <p:cNvSpPr>
              <a:spLocks noChangeArrowheads="1"/>
            </p:cNvSpPr>
            <p:nvPr/>
          </p:nvSpPr>
          <p:spPr bwMode="auto">
            <a:xfrm>
              <a:off x="3890434" y="3508304"/>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6" name="Oval 385">
              <a:extLst>
                <a:ext uri="{FF2B5EF4-FFF2-40B4-BE49-F238E27FC236}">
                  <a16:creationId xmlns:a16="http://schemas.microsoft.com/office/drawing/2014/main" id="{3A396894-803B-4792-B4F7-7C7314A34BAA}"/>
                </a:ext>
              </a:extLst>
            </p:cNvPr>
            <p:cNvSpPr>
              <a:spLocks noChangeArrowheads="1"/>
            </p:cNvSpPr>
            <p:nvPr/>
          </p:nvSpPr>
          <p:spPr bwMode="auto">
            <a:xfrm>
              <a:off x="3985684" y="3508304"/>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7" name="Oval 386">
              <a:extLst>
                <a:ext uri="{FF2B5EF4-FFF2-40B4-BE49-F238E27FC236}">
                  <a16:creationId xmlns:a16="http://schemas.microsoft.com/office/drawing/2014/main" id="{F190C781-7EA6-4E33-A64C-95DF03C180DC}"/>
                </a:ext>
              </a:extLst>
            </p:cNvPr>
            <p:cNvSpPr>
              <a:spLocks noChangeArrowheads="1"/>
            </p:cNvSpPr>
            <p:nvPr/>
          </p:nvSpPr>
          <p:spPr bwMode="auto">
            <a:xfrm>
              <a:off x="4070351" y="3508304"/>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8" name="Oval 387">
              <a:extLst>
                <a:ext uri="{FF2B5EF4-FFF2-40B4-BE49-F238E27FC236}">
                  <a16:creationId xmlns:a16="http://schemas.microsoft.com/office/drawing/2014/main" id="{B85DDE3B-BCDB-42DC-A5AD-482F41BEDF85}"/>
                </a:ext>
              </a:extLst>
            </p:cNvPr>
            <p:cNvSpPr>
              <a:spLocks noChangeArrowheads="1"/>
            </p:cNvSpPr>
            <p:nvPr/>
          </p:nvSpPr>
          <p:spPr bwMode="auto">
            <a:xfrm>
              <a:off x="4254500" y="3508304"/>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9" name="Oval 388">
              <a:extLst>
                <a:ext uri="{FF2B5EF4-FFF2-40B4-BE49-F238E27FC236}">
                  <a16:creationId xmlns:a16="http://schemas.microsoft.com/office/drawing/2014/main" id="{1FE2DD25-1FE8-46E4-A566-4CD35F3F9070}"/>
                </a:ext>
              </a:extLst>
            </p:cNvPr>
            <p:cNvSpPr>
              <a:spLocks noChangeArrowheads="1"/>
            </p:cNvSpPr>
            <p:nvPr/>
          </p:nvSpPr>
          <p:spPr bwMode="auto">
            <a:xfrm>
              <a:off x="4303184" y="3556988"/>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0" name="Oval 389">
              <a:extLst>
                <a:ext uri="{FF2B5EF4-FFF2-40B4-BE49-F238E27FC236}">
                  <a16:creationId xmlns:a16="http://schemas.microsoft.com/office/drawing/2014/main" id="{00D0A46B-94E4-4CBD-80F5-0FBAD3CE6153}"/>
                </a:ext>
              </a:extLst>
            </p:cNvPr>
            <p:cNvSpPr>
              <a:spLocks noChangeArrowheads="1"/>
            </p:cNvSpPr>
            <p:nvPr/>
          </p:nvSpPr>
          <p:spPr bwMode="auto">
            <a:xfrm>
              <a:off x="4339167" y="3556988"/>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1" name="Oval 390">
              <a:extLst>
                <a:ext uri="{FF2B5EF4-FFF2-40B4-BE49-F238E27FC236}">
                  <a16:creationId xmlns:a16="http://schemas.microsoft.com/office/drawing/2014/main" id="{516423C5-3748-407F-95D5-C98C2FA1D8EB}"/>
                </a:ext>
              </a:extLst>
            </p:cNvPr>
            <p:cNvSpPr>
              <a:spLocks noChangeArrowheads="1"/>
            </p:cNvSpPr>
            <p:nvPr/>
          </p:nvSpPr>
          <p:spPr bwMode="auto">
            <a:xfrm>
              <a:off x="4345518" y="3556988"/>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2" name="Oval 391">
              <a:extLst>
                <a:ext uri="{FF2B5EF4-FFF2-40B4-BE49-F238E27FC236}">
                  <a16:creationId xmlns:a16="http://schemas.microsoft.com/office/drawing/2014/main" id="{21607EF1-5561-417E-809D-46BF5EEF1411}"/>
                </a:ext>
              </a:extLst>
            </p:cNvPr>
            <p:cNvSpPr>
              <a:spLocks noChangeArrowheads="1"/>
            </p:cNvSpPr>
            <p:nvPr/>
          </p:nvSpPr>
          <p:spPr bwMode="auto">
            <a:xfrm>
              <a:off x="4351867" y="3556988"/>
              <a:ext cx="76200"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3" name="Oval 392">
              <a:extLst>
                <a:ext uri="{FF2B5EF4-FFF2-40B4-BE49-F238E27FC236}">
                  <a16:creationId xmlns:a16="http://schemas.microsoft.com/office/drawing/2014/main" id="{49064FC0-FE15-4F77-8A8F-B3E73DF84B98}"/>
                </a:ext>
              </a:extLst>
            </p:cNvPr>
            <p:cNvSpPr>
              <a:spLocks noChangeArrowheads="1"/>
            </p:cNvSpPr>
            <p:nvPr/>
          </p:nvSpPr>
          <p:spPr bwMode="auto">
            <a:xfrm>
              <a:off x="4360334" y="3556988"/>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4" name="Oval 393">
              <a:extLst>
                <a:ext uri="{FF2B5EF4-FFF2-40B4-BE49-F238E27FC236}">
                  <a16:creationId xmlns:a16="http://schemas.microsoft.com/office/drawing/2014/main" id="{0E34E4A9-72F1-45B0-982F-61CA6F402737}"/>
                </a:ext>
              </a:extLst>
            </p:cNvPr>
            <p:cNvSpPr>
              <a:spLocks noChangeArrowheads="1"/>
            </p:cNvSpPr>
            <p:nvPr/>
          </p:nvSpPr>
          <p:spPr bwMode="auto">
            <a:xfrm>
              <a:off x="4366684" y="3556988"/>
              <a:ext cx="76200"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5" name="Oval 394">
              <a:extLst>
                <a:ext uri="{FF2B5EF4-FFF2-40B4-BE49-F238E27FC236}">
                  <a16:creationId xmlns:a16="http://schemas.microsoft.com/office/drawing/2014/main" id="{F5DD02AD-CDC3-438B-B7D5-76549358F495}"/>
                </a:ext>
              </a:extLst>
            </p:cNvPr>
            <p:cNvSpPr>
              <a:spLocks noChangeArrowheads="1"/>
            </p:cNvSpPr>
            <p:nvPr/>
          </p:nvSpPr>
          <p:spPr bwMode="auto">
            <a:xfrm>
              <a:off x="4394200" y="3556988"/>
              <a:ext cx="76200"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6" name="Oval 395">
              <a:extLst>
                <a:ext uri="{FF2B5EF4-FFF2-40B4-BE49-F238E27FC236}">
                  <a16:creationId xmlns:a16="http://schemas.microsoft.com/office/drawing/2014/main" id="{592A62AA-D66E-4F12-94B1-0DDEE4847062}"/>
                </a:ext>
              </a:extLst>
            </p:cNvPr>
            <p:cNvSpPr>
              <a:spLocks noChangeArrowheads="1"/>
            </p:cNvSpPr>
            <p:nvPr/>
          </p:nvSpPr>
          <p:spPr bwMode="auto">
            <a:xfrm>
              <a:off x="4455584"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7" name="Oval 396">
              <a:extLst>
                <a:ext uri="{FF2B5EF4-FFF2-40B4-BE49-F238E27FC236}">
                  <a16:creationId xmlns:a16="http://schemas.microsoft.com/office/drawing/2014/main" id="{0735AEA5-BA64-44AE-B5D9-A3AB2EAACD5C}"/>
                </a:ext>
              </a:extLst>
            </p:cNvPr>
            <p:cNvSpPr>
              <a:spLocks noChangeArrowheads="1"/>
            </p:cNvSpPr>
            <p:nvPr/>
          </p:nvSpPr>
          <p:spPr bwMode="auto">
            <a:xfrm>
              <a:off x="4900084" y="3556988"/>
              <a:ext cx="76200"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8" name="Oval 397">
              <a:extLst>
                <a:ext uri="{FF2B5EF4-FFF2-40B4-BE49-F238E27FC236}">
                  <a16:creationId xmlns:a16="http://schemas.microsoft.com/office/drawing/2014/main" id="{17564F1F-3EE6-461C-B870-A1D5FF22F541}"/>
                </a:ext>
              </a:extLst>
            </p:cNvPr>
            <p:cNvSpPr>
              <a:spLocks noChangeArrowheads="1"/>
            </p:cNvSpPr>
            <p:nvPr/>
          </p:nvSpPr>
          <p:spPr bwMode="auto">
            <a:xfrm>
              <a:off x="4919134"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9" name="Oval 398">
              <a:extLst>
                <a:ext uri="{FF2B5EF4-FFF2-40B4-BE49-F238E27FC236}">
                  <a16:creationId xmlns:a16="http://schemas.microsoft.com/office/drawing/2014/main" id="{B7DB54EE-F6BD-469F-A9B2-68FDBB08F755}"/>
                </a:ext>
              </a:extLst>
            </p:cNvPr>
            <p:cNvSpPr>
              <a:spLocks noChangeArrowheads="1"/>
            </p:cNvSpPr>
            <p:nvPr/>
          </p:nvSpPr>
          <p:spPr bwMode="auto">
            <a:xfrm>
              <a:off x="4938184"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0" name="Oval 399">
              <a:extLst>
                <a:ext uri="{FF2B5EF4-FFF2-40B4-BE49-F238E27FC236}">
                  <a16:creationId xmlns:a16="http://schemas.microsoft.com/office/drawing/2014/main" id="{580573BC-E268-4522-9264-1FA7D7A860EF}"/>
                </a:ext>
              </a:extLst>
            </p:cNvPr>
            <p:cNvSpPr>
              <a:spLocks noChangeArrowheads="1"/>
            </p:cNvSpPr>
            <p:nvPr/>
          </p:nvSpPr>
          <p:spPr bwMode="auto">
            <a:xfrm>
              <a:off x="4959351" y="3556988"/>
              <a:ext cx="76200"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1" name="Oval 400">
              <a:extLst>
                <a:ext uri="{FF2B5EF4-FFF2-40B4-BE49-F238E27FC236}">
                  <a16:creationId xmlns:a16="http://schemas.microsoft.com/office/drawing/2014/main" id="{11BFAA0F-5816-48E6-A3E5-E23773B985EF}"/>
                </a:ext>
              </a:extLst>
            </p:cNvPr>
            <p:cNvSpPr>
              <a:spLocks noChangeArrowheads="1"/>
            </p:cNvSpPr>
            <p:nvPr/>
          </p:nvSpPr>
          <p:spPr bwMode="auto">
            <a:xfrm>
              <a:off x="5086351"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2" name="Oval 401">
              <a:extLst>
                <a:ext uri="{FF2B5EF4-FFF2-40B4-BE49-F238E27FC236}">
                  <a16:creationId xmlns:a16="http://schemas.microsoft.com/office/drawing/2014/main" id="{082D67A7-A049-4003-AED9-063E9B8F2026}"/>
                </a:ext>
              </a:extLst>
            </p:cNvPr>
            <p:cNvSpPr>
              <a:spLocks noChangeArrowheads="1"/>
            </p:cNvSpPr>
            <p:nvPr/>
          </p:nvSpPr>
          <p:spPr bwMode="auto">
            <a:xfrm>
              <a:off x="5192184"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3" name="Oval 402">
              <a:extLst>
                <a:ext uri="{FF2B5EF4-FFF2-40B4-BE49-F238E27FC236}">
                  <a16:creationId xmlns:a16="http://schemas.microsoft.com/office/drawing/2014/main" id="{DFE55927-531C-4625-930E-21A6897D45CA}"/>
                </a:ext>
              </a:extLst>
            </p:cNvPr>
            <p:cNvSpPr>
              <a:spLocks noChangeArrowheads="1"/>
            </p:cNvSpPr>
            <p:nvPr/>
          </p:nvSpPr>
          <p:spPr bwMode="auto">
            <a:xfrm>
              <a:off x="5295900"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4" name="Oval 403">
              <a:extLst>
                <a:ext uri="{FF2B5EF4-FFF2-40B4-BE49-F238E27FC236}">
                  <a16:creationId xmlns:a16="http://schemas.microsoft.com/office/drawing/2014/main" id="{C48E1E9D-1EC9-4D56-949E-EA652331EE43}"/>
                </a:ext>
              </a:extLst>
            </p:cNvPr>
            <p:cNvSpPr>
              <a:spLocks noChangeArrowheads="1"/>
            </p:cNvSpPr>
            <p:nvPr/>
          </p:nvSpPr>
          <p:spPr bwMode="auto">
            <a:xfrm>
              <a:off x="5507567"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5" name="Oval 404">
              <a:extLst>
                <a:ext uri="{FF2B5EF4-FFF2-40B4-BE49-F238E27FC236}">
                  <a16:creationId xmlns:a16="http://schemas.microsoft.com/office/drawing/2014/main" id="{237E9595-A8E5-4054-996C-0A94350998E3}"/>
                </a:ext>
              </a:extLst>
            </p:cNvPr>
            <p:cNvSpPr>
              <a:spLocks noChangeArrowheads="1"/>
            </p:cNvSpPr>
            <p:nvPr/>
          </p:nvSpPr>
          <p:spPr bwMode="auto">
            <a:xfrm>
              <a:off x="5549900" y="3556988"/>
              <a:ext cx="74084"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6" name="Oval 405">
              <a:extLst>
                <a:ext uri="{FF2B5EF4-FFF2-40B4-BE49-F238E27FC236}">
                  <a16:creationId xmlns:a16="http://schemas.microsoft.com/office/drawing/2014/main" id="{3D571F32-2CDB-4D1E-80E9-5B09B6C72328}"/>
                </a:ext>
              </a:extLst>
            </p:cNvPr>
            <p:cNvSpPr>
              <a:spLocks noChangeArrowheads="1"/>
            </p:cNvSpPr>
            <p:nvPr/>
          </p:nvSpPr>
          <p:spPr bwMode="auto">
            <a:xfrm>
              <a:off x="5556251" y="3556988"/>
              <a:ext cx="71967" cy="76200"/>
            </a:xfrm>
            <a:prstGeom prst="ellipse">
              <a:avLst/>
            </a:prstGeom>
            <a:noFill/>
            <a:ln w="19050" cap="flat">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sp>
        <p:nvSpPr>
          <p:cNvPr id="317" name="Freeform 406">
            <a:extLst>
              <a:ext uri="{FF2B5EF4-FFF2-40B4-BE49-F238E27FC236}">
                <a16:creationId xmlns:a16="http://schemas.microsoft.com/office/drawing/2014/main" id="{83981526-6C68-4B03-A896-02C41F065B5A}"/>
              </a:ext>
            </a:extLst>
          </p:cNvPr>
          <p:cNvSpPr>
            <a:spLocks/>
          </p:cNvSpPr>
          <p:nvPr/>
        </p:nvSpPr>
        <p:spPr bwMode="auto">
          <a:xfrm>
            <a:off x="1645705" y="1813231"/>
            <a:ext cx="5009392" cy="2906347"/>
          </a:xfrm>
          <a:custGeom>
            <a:avLst/>
            <a:gdLst>
              <a:gd name="T0" fmla="*/ 35 w 2008"/>
              <a:gd name="T1" fmla="*/ 10 h 1165"/>
              <a:gd name="T2" fmla="*/ 103 w 2008"/>
              <a:gd name="T3" fmla="*/ 19 h 1165"/>
              <a:gd name="T4" fmla="*/ 112 w 2008"/>
              <a:gd name="T5" fmla="*/ 35 h 1165"/>
              <a:gd name="T6" fmla="*/ 125 w 2008"/>
              <a:gd name="T7" fmla="*/ 61 h 1165"/>
              <a:gd name="T8" fmla="*/ 134 w 2008"/>
              <a:gd name="T9" fmla="*/ 82 h 1165"/>
              <a:gd name="T10" fmla="*/ 142 w 2008"/>
              <a:gd name="T11" fmla="*/ 91 h 1165"/>
              <a:gd name="T12" fmla="*/ 146 w 2008"/>
              <a:gd name="T13" fmla="*/ 132 h 1165"/>
              <a:gd name="T14" fmla="*/ 162 w 2008"/>
              <a:gd name="T15" fmla="*/ 150 h 1165"/>
              <a:gd name="T16" fmla="*/ 178 w 2008"/>
              <a:gd name="T17" fmla="*/ 167 h 1165"/>
              <a:gd name="T18" fmla="*/ 212 w 2008"/>
              <a:gd name="T19" fmla="*/ 175 h 1165"/>
              <a:gd name="T20" fmla="*/ 252 w 2008"/>
              <a:gd name="T21" fmla="*/ 194 h 1165"/>
              <a:gd name="T22" fmla="*/ 274 w 2008"/>
              <a:gd name="T23" fmla="*/ 210 h 1165"/>
              <a:gd name="T24" fmla="*/ 280 w 2008"/>
              <a:gd name="T25" fmla="*/ 251 h 1165"/>
              <a:gd name="T26" fmla="*/ 291 w 2008"/>
              <a:gd name="T27" fmla="*/ 280 h 1165"/>
              <a:gd name="T28" fmla="*/ 295 w 2008"/>
              <a:gd name="T29" fmla="*/ 309 h 1165"/>
              <a:gd name="T30" fmla="*/ 324 w 2008"/>
              <a:gd name="T31" fmla="*/ 345 h 1165"/>
              <a:gd name="T32" fmla="*/ 387 w 2008"/>
              <a:gd name="T33" fmla="*/ 363 h 1165"/>
              <a:gd name="T34" fmla="*/ 399 w 2008"/>
              <a:gd name="T35" fmla="*/ 381 h 1165"/>
              <a:gd name="T36" fmla="*/ 409 w 2008"/>
              <a:gd name="T37" fmla="*/ 409 h 1165"/>
              <a:gd name="T38" fmla="*/ 419 w 2008"/>
              <a:gd name="T39" fmla="*/ 418 h 1165"/>
              <a:gd name="T40" fmla="*/ 426 w 2008"/>
              <a:gd name="T41" fmla="*/ 498 h 1165"/>
              <a:gd name="T42" fmla="*/ 436 w 2008"/>
              <a:gd name="T43" fmla="*/ 517 h 1165"/>
              <a:gd name="T44" fmla="*/ 449 w 2008"/>
              <a:gd name="T45" fmla="*/ 550 h 1165"/>
              <a:gd name="T46" fmla="*/ 470 w 2008"/>
              <a:gd name="T47" fmla="*/ 560 h 1165"/>
              <a:gd name="T48" fmla="*/ 480 w 2008"/>
              <a:gd name="T49" fmla="*/ 587 h 1165"/>
              <a:gd name="T50" fmla="*/ 519 w 2008"/>
              <a:gd name="T51" fmla="*/ 597 h 1165"/>
              <a:gd name="T52" fmla="*/ 525 w 2008"/>
              <a:gd name="T53" fmla="*/ 617 h 1165"/>
              <a:gd name="T54" fmla="*/ 556 w 2008"/>
              <a:gd name="T55" fmla="*/ 626 h 1165"/>
              <a:gd name="T56" fmla="*/ 562 w 2008"/>
              <a:gd name="T57" fmla="*/ 663 h 1165"/>
              <a:gd name="T58" fmla="*/ 569 w 2008"/>
              <a:gd name="T59" fmla="*/ 689 h 1165"/>
              <a:gd name="T60" fmla="*/ 572 w 2008"/>
              <a:gd name="T61" fmla="*/ 722 h 1165"/>
              <a:gd name="T62" fmla="*/ 591 w 2008"/>
              <a:gd name="T63" fmla="*/ 732 h 1165"/>
              <a:gd name="T64" fmla="*/ 672 w 2008"/>
              <a:gd name="T65" fmla="*/ 771 h 1165"/>
              <a:gd name="T66" fmla="*/ 694 w 2008"/>
              <a:gd name="T67" fmla="*/ 791 h 1165"/>
              <a:gd name="T68" fmla="*/ 705 w 2008"/>
              <a:gd name="T69" fmla="*/ 822 h 1165"/>
              <a:gd name="T70" fmla="*/ 714 w 2008"/>
              <a:gd name="T71" fmla="*/ 857 h 1165"/>
              <a:gd name="T72" fmla="*/ 727 w 2008"/>
              <a:gd name="T73" fmla="*/ 887 h 1165"/>
              <a:gd name="T74" fmla="*/ 744 w 2008"/>
              <a:gd name="T75" fmla="*/ 897 h 1165"/>
              <a:gd name="T76" fmla="*/ 758 w 2008"/>
              <a:gd name="T77" fmla="*/ 940 h 1165"/>
              <a:gd name="T78" fmla="*/ 819 w 2008"/>
              <a:gd name="T79" fmla="*/ 952 h 1165"/>
              <a:gd name="T80" fmla="*/ 829 w 2008"/>
              <a:gd name="T81" fmla="*/ 980 h 1165"/>
              <a:gd name="T82" fmla="*/ 849 w 2008"/>
              <a:gd name="T83" fmla="*/ 986 h 1165"/>
              <a:gd name="T84" fmla="*/ 853 w 2008"/>
              <a:gd name="T85" fmla="*/ 1019 h 1165"/>
              <a:gd name="T86" fmla="*/ 866 w 2008"/>
              <a:gd name="T87" fmla="*/ 1045 h 1165"/>
              <a:gd name="T88" fmla="*/ 902 w 2008"/>
              <a:gd name="T89" fmla="*/ 1065 h 1165"/>
              <a:gd name="T90" fmla="*/ 1035 w 2008"/>
              <a:gd name="T91" fmla="*/ 1078 h 1165"/>
              <a:gd name="T92" fmla="*/ 1094 w 2008"/>
              <a:gd name="T93" fmla="*/ 1101 h 1165"/>
              <a:gd name="T94" fmla="*/ 1955 w 2008"/>
              <a:gd name="T95" fmla="*/ 1131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08" h="1165">
                <a:moveTo>
                  <a:pt x="0" y="0"/>
                </a:moveTo>
                <a:lnTo>
                  <a:pt x="35" y="0"/>
                </a:lnTo>
                <a:lnTo>
                  <a:pt x="35" y="10"/>
                </a:lnTo>
                <a:lnTo>
                  <a:pt x="42" y="10"/>
                </a:lnTo>
                <a:lnTo>
                  <a:pt x="42" y="19"/>
                </a:lnTo>
                <a:lnTo>
                  <a:pt x="103" y="19"/>
                </a:lnTo>
                <a:lnTo>
                  <a:pt x="103" y="26"/>
                </a:lnTo>
                <a:lnTo>
                  <a:pt x="112" y="26"/>
                </a:lnTo>
                <a:lnTo>
                  <a:pt x="112" y="35"/>
                </a:lnTo>
                <a:lnTo>
                  <a:pt x="121" y="35"/>
                </a:lnTo>
                <a:lnTo>
                  <a:pt x="121" y="61"/>
                </a:lnTo>
                <a:lnTo>
                  <a:pt x="125" y="61"/>
                </a:lnTo>
                <a:lnTo>
                  <a:pt x="125" y="66"/>
                </a:lnTo>
                <a:lnTo>
                  <a:pt x="134" y="66"/>
                </a:lnTo>
                <a:lnTo>
                  <a:pt x="134" y="82"/>
                </a:lnTo>
                <a:lnTo>
                  <a:pt x="138" y="82"/>
                </a:lnTo>
                <a:lnTo>
                  <a:pt x="138" y="91"/>
                </a:lnTo>
                <a:lnTo>
                  <a:pt x="142" y="91"/>
                </a:lnTo>
                <a:lnTo>
                  <a:pt x="142" y="122"/>
                </a:lnTo>
                <a:lnTo>
                  <a:pt x="146" y="122"/>
                </a:lnTo>
                <a:lnTo>
                  <a:pt x="146" y="132"/>
                </a:lnTo>
                <a:lnTo>
                  <a:pt x="155" y="132"/>
                </a:lnTo>
                <a:lnTo>
                  <a:pt x="155" y="150"/>
                </a:lnTo>
                <a:lnTo>
                  <a:pt x="162" y="150"/>
                </a:lnTo>
                <a:lnTo>
                  <a:pt x="162" y="158"/>
                </a:lnTo>
                <a:lnTo>
                  <a:pt x="178" y="158"/>
                </a:lnTo>
                <a:lnTo>
                  <a:pt x="178" y="167"/>
                </a:lnTo>
                <a:lnTo>
                  <a:pt x="187" y="167"/>
                </a:lnTo>
                <a:lnTo>
                  <a:pt x="187" y="175"/>
                </a:lnTo>
                <a:lnTo>
                  <a:pt x="212" y="175"/>
                </a:lnTo>
                <a:lnTo>
                  <a:pt x="212" y="183"/>
                </a:lnTo>
                <a:lnTo>
                  <a:pt x="252" y="183"/>
                </a:lnTo>
                <a:lnTo>
                  <a:pt x="252" y="194"/>
                </a:lnTo>
                <a:lnTo>
                  <a:pt x="268" y="194"/>
                </a:lnTo>
                <a:lnTo>
                  <a:pt x="268" y="210"/>
                </a:lnTo>
                <a:lnTo>
                  <a:pt x="274" y="210"/>
                </a:lnTo>
                <a:lnTo>
                  <a:pt x="274" y="244"/>
                </a:lnTo>
                <a:lnTo>
                  <a:pt x="280" y="244"/>
                </a:lnTo>
                <a:lnTo>
                  <a:pt x="280" y="251"/>
                </a:lnTo>
                <a:lnTo>
                  <a:pt x="284" y="251"/>
                </a:lnTo>
                <a:lnTo>
                  <a:pt x="284" y="280"/>
                </a:lnTo>
                <a:lnTo>
                  <a:pt x="291" y="280"/>
                </a:lnTo>
                <a:lnTo>
                  <a:pt x="291" y="289"/>
                </a:lnTo>
                <a:lnTo>
                  <a:pt x="295" y="289"/>
                </a:lnTo>
                <a:lnTo>
                  <a:pt x="295" y="309"/>
                </a:lnTo>
                <a:lnTo>
                  <a:pt x="304" y="309"/>
                </a:lnTo>
                <a:lnTo>
                  <a:pt x="304" y="345"/>
                </a:lnTo>
                <a:lnTo>
                  <a:pt x="324" y="345"/>
                </a:lnTo>
                <a:lnTo>
                  <a:pt x="324" y="353"/>
                </a:lnTo>
                <a:lnTo>
                  <a:pt x="387" y="353"/>
                </a:lnTo>
                <a:lnTo>
                  <a:pt x="387" y="363"/>
                </a:lnTo>
                <a:lnTo>
                  <a:pt x="392" y="363"/>
                </a:lnTo>
                <a:lnTo>
                  <a:pt x="392" y="381"/>
                </a:lnTo>
                <a:lnTo>
                  <a:pt x="399" y="381"/>
                </a:lnTo>
                <a:lnTo>
                  <a:pt x="399" y="391"/>
                </a:lnTo>
                <a:lnTo>
                  <a:pt x="409" y="391"/>
                </a:lnTo>
                <a:lnTo>
                  <a:pt x="409" y="409"/>
                </a:lnTo>
                <a:lnTo>
                  <a:pt x="416" y="409"/>
                </a:lnTo>
                <a:lnTo>
                  <a:pt x="416" y="418"/>
                </a:lnTo>
                <a:lnTo>
                  <a:pt x="419" y="418"/>
                </a:lnTo>
                <a:lnTo>
                  <a:pt x="419" y="464"/>
                </a:lnTo>
                <a:lnTo>
                  <a:pt x="426" y="464"/>
                </a:lnTo>
                <a:lnTo>
                  <a:pt x="426" y="498"/>
                </a:lnTo>
                <a:lnTo>
                  <a:pt x="430" y="498"/>
                </a:lnTo>
                <a:lnTo>
                  <a:pt x="430" y="517"/>
                </a:lnTo>
                <a:lnTo>
                  <a:pt x="436" y="517"/>
                </a:lnTo>
                <a:lnTo>
                  <a:pt x="436" y="523"/>
                </a:lnTo>
                <a:lnTo>
                  <a:pt x="449" y="523"/>
                </a:lnTo>
                <a:lnTo>
                  <a:pt x="449" y="550"/>
                </a:lnTo>
                <a:lnTo>
                  <a:pt x="455" y="550"/>
                </a:lnTo>
                <a:lnTo>
                  <a:pt x="455" y="560"/>
                </a:lnTo>
                <a:lnTo>
                  <a:pt x="470" y="560"/>
                </a:lnTo>
                <a:lnTo>
                  <a:pt x="470" y="577"/>
                </a:lnTo>
                <a:lnTo>
                  <a:pt x="480" y="577"/>
                </a:lnTo>
                <a:lnTo>
                  <a:pt x="480" y="587"/>
                </a:lnTo>
                <a:lnTo>
                  <a:pt x="495" y="587"/>
                </a:lnTo>
                <a:lnTo>
                  <a:pt x="495" y="597"/>
                </a:lnTo>
                <a:lnTo>
                  <a:pt x="519" y="597"/>
                </a:lnTo>
                <a:lnTo>
                  <a:pt x="519" y="606"/>
                </a:lnTo>
                <a:lnTo>
                  <a:pt x="525" y="606"/>
                </a:lnTo>
                <a:lnTo>
                  <a:pt x="525" y="617"/>
                </a:lnTo>
                <a:lnTo>
                  <a:pt x="545" y="617"/>
                </a:lnTo>
                <a:lnTo>
                  <a:pt x="545" y="626"/>
                </a:lnTo>
                <a:lnTo>
                  <a:pt x="556" y="626"/>
                </a:lnTo>
                <a:lnTo>
                  <a:pt x="556" y="656"/>
                </a:lnTo>
                <a:lnTo>
                  <a:pt x="562" y="656"/>
                </a:lnTo>
                <a:lnTo>
                  <a:pt x="562" y="663"/>
                </a:lnTo>
                <a:lnTo>
                  <a:pt x="566" y="663"/>
                </a:lnTo>
                <a:lnTo>
                  <a:pt x="566" y="689"/>
                </a:lnTo>
                <a:lnTo>
                  <a:pt x="569" y="689"/>
                </a:lnTo>
                <a:lnTo>
                  <a:pt x="569" y="702"/>
                </a:lnTo>
                <a:lnTo>
                  <a:pt x="572" y="702"/>
                </a:lnTo>
                <a:lnTo>
                  <a:pt x="572" y="722"/>
                </a:lnTo>
                <a:lnTo>
                  <a:pt x="578" y="722"/>
                </a:lnTo>
                <a:lnTo>
                  <a:pt x="578" y="732"/>
                </a:lnTo>
                <a:lnTo>
                  <a:pt x="591" y="732"/>
                </a:lnTo>
                <a:lnTo>
                  <a:pt x="591" y="762"/>
                </a:lnTo>
                <a:lnTo>
                  <a:pt x="672" y="762"/>
                </a:lnTo>
                <a:lnTo>
                  <a:pt x="672" y="771"/>
                </a:lnTo>
                <a:lnTo>
                  <a:pt x="688" y="771"/>
                </a:lnTo>
                <a:lnTo>
                  <a:pt x="688" y="791"/>
                </a:lnTo>
                <a:lnTo>
                  <a:pt x="694" y="791"/>
                </a:lnTo>
                <a:lnTo>
                  <a:pt x="694" y="804"/>
                </a:lnTo>
                <a:lnTo>
                  <a:pt x="705" y="804"/>
                </a:lnTo>
                <a:lnTo>
                  <a:pt x="705" y="822"/>
                </a:lnTo>
                <a:lnTo>
                  <a:pt x="711" y="822"/>
                </a:lnTo>
                <a:lnTo>
                  <a:pt x="711" y="857"/>
                </a:lnTo>
                <a:lnTo>
                  <a:pt x="714" y="857"/>
                </a:lnTo>
                <a:lnTo>
                  <a:pt x="714" y="866"/>
                </a:lnTo>
                <a:lnTo>
                  <a:pt x="727" y="866"/>
                </a:lnTo>
                <a:lnTo>
                  <a:pt x="727" y="887"/>
                </a:lnTo>
                <a:lnTo>
                  <a:pt x="731" y="887"/>
                </a:lnTo>
                <a:lnTo>
                  <a:pt x="731" y="897"/>
                </a:lnTo>
                <a:lnTo>
                  <a:pt x="744" y="897"/>
                </a:lnTo>
                <a:lnTo>
                  <a:pt x="744" y="919"/>
                </a:lnTo>
                <a:lnTo>
                  <a:pt x="758" y="919"/>
                </a:lnTo>
                <a:lnTo>
                  <a:pt x="758" y="940"/>
                </a:lnTo>
                <a:lnTo>
                  <a:pt x="786" y="940"/>
                </a:lnTo>
                <a:lnTo>
                  <a:pt x="786" y="952"/>
                </a:lnTo>
                <a:lnTo>
                  <a:pt x="819" y="952"/>
                </a:lnTo>
                <a:lnTo>
                  <a:pt x="819" y="963"/>
                </a:lnTo>
                <a:lnTo>
                  <a:pt x="829" y="963"/>
                </a:lnTo>
                <a:lnTo>
                  <a:pt x="829" y="980"/>
                </a:lnTo>
                <a:lnTo>
                  <a:pt x="846" y="980"/>
                </a:lnTo>
                <a:lnTo>
                  <a:pt x="846" y="986"/>
                </a:lnTo>
                <a:lnTo>
                  <a:pt x="849" y="986"/>
                </a:lnTo>
                <a:lnTo>
                  <a:pt x="849" y="1009"/>
                </a:lnTo>
                <a:lnTo>
                  <a:pt x="853" y="1009"/>
                </a:lnTo>
                <a:lnTo>
                  <a:pt x="853" y="1019"/>
                </a:lnTo>
                <a:lnTo>
                  <a:pt x="859" y="1019"/>
                </a:lnTo>
                <a:lnTo>
                  <a:pt x="859" y="1045"/>
                </a:lnTo>
                <a:lnTo>
                  <a:pt x="866" y="1045"/>
                </a:lnTo>
                <a:lnTo>
                  <a:pt x="866" y="1053"/>
                </a:lnTo>
                <a:lnTo>
                  <a:pt x="902" y="1053"/>
                </a:lnTo>
                <a:lnTo>
                  <a:pt x="902" y="1065"/>
                </a:lnTo>
                <a:lnTo>
                  <a:pt x="1002" y="1065"/>
                </a:lnTo>
                <a:lnTo>
                  <a:pt x="1002" y="1078"/>
                </a:lnTo>
                <a:lnTo>
                  <a:pt x="1035" y="1078"/>
                </a:lnTo>
                <a:lnTo>
                  <a:pt x="1035" y="1089"/>
                </a:lnTo>
                <a:lnTo>
                  <a:pt x="1094" y="1089"/>
                </a:lnTo>
                <a:lnTo>
                  <a:pt x="1094" y="1101"/>
                </a:lnTo>
                <a:lnTo>
                  <a:pt x="1603" y="1101"/>
                </a:lnTo>
                <a:lnTo>
                  <a:pt x="1603" y="1131"/>
                </a:lnTo>
                <a:lnTo>
                  <a:pt x="1955" y="1131"/>
                </a:lnTo>
                <a:lnTo>
                  <a:pt x="1955" y="1165"/>
                </a:lnTo>
                <a:lnTo>
                  <a:pt x="2008" y="1165"/>
                </a:lnTo>
              </a:path>
            </a:pathLst>
          </a:custGeom>
          <a:noFill/>
          <a:ln w="28575" cap="sq">
            <a:solidFill>
              <a:schemeClr val="accent3"/>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8" name="Freeform 407">
            <a:extLst>
              <a:ext uri="{FF2B5EF4-FFF2-40B4-BE49-F238E27FC236}">
                <a16:creationId xmlns:a16="http://schemas.microsoft.com/office/drawing/2014/main" id="{3584E8BD-581D-4C91-9D3B-1B934F23C9B1}"/>
              </a:ext>
            </a:extLst>
          </p:cNvPr>
          <p:cNvSpPr>
            <a:spLocks/>
          </p:cNvSpPr>
          <p:nvPr/>
        </p:nvSpPr>
        <p:spPr bwMode="auto">
          <a:xfrm>
            <a:off x="1653188" y="1813232"/>
            <a:ext cx="5645545" cy="1995773"/>
          </a:xfrm>
          <a:custGeom>
            <a:avLst/>
            <a:gdLst>
              <a:gd name="T0" fmla="*/ 33 w 2263"/>
              <a:gd name="T1" fmla="*/ 0 h 800"/>
              <a:gd name="T2" fmla="*/ 39 w 2263"/>
              <a:gd name="T3" fmla="*/ 12 h 800"/>
              <a:gd name="T4" fmla="*/ 63 w 2263"/>
              <a:gd name="T5" fmla="*/ 19 h 800"/>
              <a:gd name="T6" fmla="*/ 76 w 2263"/>
              <a:gd name="T7" fmla="*/ 29 h 800"/>
              <a:gd name="T8" fmla="*/ 79 w 2263"/>
              <a:gd name="T9" fmla="*/ 39 h 800"/>
              <a:gd name="T10" fmla="*/ 86 w 2263"/>
              <a:gd name="T11" fmla="*/ 59 h 800"/>
              <a:gd name="T12" fmla="*/ 106 w 2263"/>
              <a:gd name="T13" fmla="*/ 68 h 800"/>
              <a:gd name="T14" fmla="*/ 116 w 2263"/>
              <a:gd name="T15" fmla="*/ 78 h 800"/>
              <a:gd name="T16" fmla="*/ 119 w 2263"/>
              <a:gd name="T17" fmla="*/ 88 h 800"/>
              <a:gd name="T18" fmla="*/ 123 w 2263"/>
              <a:gd name="T19" fmla="*/ 135 h 800"/>
              <a:gd name="T20" fmla="*/ 128 w 2263"/>
              <a:gd name="T21" fmla="*/ 155 h 800"/>
              <a:gd name="T22" fmla="*/ 131 w 2263"/>
              <a:gd name="T23" fmla="*/ 165 h 800"/>
              <a:gd name="T24" fmla="*/ 132 w 2263"/>
              <a:gd name="T25" fmla="*/ 174 h 800"/>
              <a:gd name="T26" fmla="*/ 136 w 2263"/>
              <a:gd name="T27" fmla="*/ 185 h 800"/>
              <a:gd name="T28" fmla="*/ 139 w 2263"/>
              <a:gd name="T29" fmla="*/ 193 h 800"/>
              <a:gd name="T30" fmla="*/ 143 w 2263"/>
              <a:gd name="T31" fmla="*/ 234 h 800"/>
              <a:gd name="T32" fmla="*/ 145 w 2263"/>
              <a:gd name="T33" fmla="*/ 253 h 800"/>
              <a:gd name="T34" fmla="*/ 152 w 2263"/>
              <a:gd name="T35" fmla="*/ 272 h 800"/>
              <a:gd name="T36" fmla="*/ 159 w 2263"/>
              <a:gd name="T37" fmla="*/ 283 h 800"/>
              <a:gd name="T38" fmla="*/ 179 w 2263"/>
              <a:gd name="T39" fmla="*/ 292 h 800"/>
              <a:gd name="T40" fmla="*/ 196 w 2263"/>
              <a:gd name="T41" fmla="*/ 303 h 800"/>
              <a:gd name="T42" fmla="*/ 254 w 2263"/>
              <a:gd name="T43" fmla="*/ 310 h 800"/>
              <a:gd name="T44" fmla="*/ 268 w 2263"/>
              <a:gd name="T45" fmla="*/ 333 h 800"/>
              <a:gd name="T46" fmla="*/ 281 w 2263"/>
              <a:gd name="T47" fmla="*/ 363 h 800"/>
              <a:gd name="T48" fmla="*/ 284 w 2263"/>
              <a:gd name="T49" fmla="*/ 372 h 800"/>
              <a:gd name="T50" fmla="*/ 290 w 2263"/>
              <a:gd name="T51" fmla="*/ 382 h 800"/>
              <a:gd name="T52" fmla="*/ 295 w 2263"/>
              <a:gd name="T53" fmla="*/ 392 h 800"/>
              <a:gd name="T54" fmla="*/ 301 w 2263"/>
              <a:gd name="T55" fmla="*/ 404 h 800"/>
              <a:gd name="T56" fmla="*/ 348 w 2263"/>
              <a:gd name="T57" fmla="*/ 412 h 800"/>
              <a:gd name="T58" fmla="*/ 401 w 2263"/>
              <a:gd name="T59" fmla="*/ 421 h 800"/>
              <a:gd name="T60" fmla="*/ 419 w 2263"/>
              <a:gd name="T61" fmla="*/ 454 h 800"/>
              <a:gd name="T62" fmla="*/ 433 w 2263"/>
              <a:gd name="T63" fmla="*/ 462 h 800"/>
              <a:gd name="T64" fmla="*/ 440 w 2263"/>
              <a:gd name="T65" fmla="*/ 474 h 800"/>
              <a:gd name="T66" fmla="*/ 492 w 2263"/>
              <a:gd name="T67" fmla="*/ 482 h 800"/>
              <a:gd name="T68" fmla="*/ 499 w 2263"/>
              <a:gd name="T69" fmla="*/ 504 h 800"/>
              <a:gd name="T70" fmla="*/ 559 w 2263"/>
              <a:gd name="T71" fmla="*/ 515 h 800"/>
              <a:gd name="T72" fmla="*/ 562 w 2263"/>
              <a:gd name="T73" fmla="*/ 536 h 800"/>
              <a:gd name="T74" fmla="*/ 566 w 2263"/>
              <a:gd name="T75" fmla="*/ 557 h 800"/>
              <a:gd name="T76" fmla="*/ 621 w 2263"/>
              <a:gd name="T77" fmla="*/ 566 h 800"/>
              <a:gd name="T78" fmla="*/ 685 w 2263"/>
              <a:gd name="T79" fmla="*/ 577 h 800"/>
              <a:gd name="T80" fmla="*/ 691 w 2263"/>
              <a:gd name="T81" fmla="*/ 587 h 800"/>
              <a:gd name="T82" fmla="*/ 701 w 2263"/>
              <a:gd name="T83" fmla="*/ 599 h 800"/>
              <a:gd name="T84" fmla="*/ 704 w 2263"/>
              <a:gd name="T85" fmla="*/ 610 h 800"/>
              <a:gd name="T86" fmla="*/ 718 w 2263"/>
              <a:gd name="T87" fmla="*/ 620 h 800"/>
              <a:gd name="T88" fmla="*/ 731 w 2263"/>
              <a:gd name="T89" fmla="*/ 632 h 800"/>
              <a:gd name="T90" fmla="*/ 781 w 2263"/>
              <a:gd name="T91" fmla="*/ 642 h 800"/>
              <a:gd name="T92" fmla="*/ 828 w 2263"/>
              <a:gd name="T93" fmla="*/ 652 h 800"/>
              <a:gd name="T94" fmla="*/ 869 w 2263"/>
              <a:gd name="T95" fmla="*/ 662 h 800"/>
              <a:gd name="T96" fmla="*/ 963 w 2263"/>
              <a:gd name="T97" fmla="*/ 683 h 800"/>
              <a:gd name="T98" fmla="*/ 983 w 2263"/>
              <a:gd name="T99" fmla="*/ 693 h 800"/>
              <a:gd name="T100" fmla="*/ 1098 w 2263"/>
              <a:gd name="T101" fmla="*/ 705 h 800"/>
              <a:gd name="T102" fmla="*/ 1132 w 2263"/>
              <a:gd name="T103" fmla="*/ 716 h 800"/>
              <a:gd name="T104" fmla="*/ 1347 w 2263"/>
              <a:gd name="T105" fmla="*/ 731 h 800"/>
              <a:gd name="T106" fmla="*/ 1375 w 2263"/>
              <a:gd name="T107" fmla="*/ 746 h 800"/>
              <a:gd name="T108" fmla="*/ 1397 w 2263"/>
              <a:gd name="T109" fmla="*/ 762 h 800"/>
              <a:gd name="T110" fmla="*/ 1667 w 2263"/>
              <a:gd name="T111" fmla="*/ 778 h 800"/>
              <a:gd name="T112" fmla="*/ 2263 w 2263"/>
              <a:gd name="T113" fmla="*/ 80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63" h="800">
                <a:moveTo>
                  <a:pt x="0" y="0"/>
                </a:moveTo>
                <a:lnTo>
                  <a:pt x="33" y="0"/>
                </a:lnTo>
                <a:lnTo>
                  <a:pt x="33" y="12"/>
                </a:lnTo>
                <a:lnTo>
                  <a:pt x="39" y="12"/>
                </a:lnTo>
                <a:lnTo>
                  <a:pt x="39" y="19"/>
                </a:lnTo>
                <a:lnTo>
                  <a:pt x="63" y="19"/>
                </a:lnTo>
                <a:lnTo>
                  <a:pt x="63" y="29"/>
                </a:lnTo>
                <a:lnTo>
                  <a:pt x="76" y="29"/>
                </a:lnTo>
                <a:lnTo>
                  <a:pt x="76" y="39"/>
                </a:lnTo>
                <a:lnTo>
                  <a:pt x="79" y="39"/>
                </a:lnTo>
                <a:lnTo>
                  <a:pt x="79" y="59"/>
                </a:lnTo>
                <a:lnTo>
                  <a:pt x="86" y="59"/>
                </a:lnTo>
                <a:lnTo>
                  <a:pt x="86" y="68"/>
                </a:lnTo>
                <a:lnTo>
                  <a:pt x="106" y="68"/>
                </a:lnTo>
                <a:lnTo>
                  <a:pt x="106" y="78"/>
                </a:lnTo>
                <a:lnTo>
                  <a:pt x="116" y="78"/>
                </a:lnTo>
                <a:lnTo>
                  <a:pt x="116" y="88"/>
                </a:lnTo>
                <a:lnTo>
                  <a:pt x="119" y="88"/>
                </a:lnTo>
                <a:lnTo>
                  <a:pt x="119" y="135"/>
                </a:lnTo>
                <a:lnTo>
                  <a:pt x="123" y="135"/>
                </a:lnTo>
                <a:lnTo>
                  <a:pt x="123" y="155"/>
                </a:lnTo>
                <a:lnTo>
                  <a:pt x="128" y="155"/>
                </a:lnTo>
                <a:lnTo>
                  <a:pt x="128" y="165"/>
                </a:lnTo>
                <a:lnTo>
                  <a:pt x="131" y="165"/>
                </a:lnTo>
                <a:lnTo>
                  <a:pt x="131" y="174"/>
                </a:lnTo>
                <a:lnTo>
                  <a:pt x="132" y="174"/>
                </a:lnTo>
                <a:lnTo>
                  <a:pt x="132" y="185"/>
                </a:lnTo>
                <a:lnTo>
                  <a:pt x="136" y="185"/>
                </a:lnTo>
                <a:lnTo>
                  <a:pt x="136" y="193"/>
                </a:lnTo>
                <a:lnTo>
                  <a:pt x="139" y="193"/>
                </a:lnTo>
                <a:lnTo>
                  <a:pt x="139" y="234"/>
                </a:lnTo>
                <a:lnTo>
                  <a:pt x="143" y="234"/>
                </a:lnTo>
                <a:lnTo>
                  <a:pt x="143" y="253"/>
                </a:lnTo>
                <a:lnTo>
                  <a:pt x="145" y="253"/>
                </a:lnTo>
                <a:lnTo>
                  <a:pt x="145" y="272"/>
                </a:lnTo>
                <a:lnTo>
                  <a:pt x="152" y="272"/>
                </a:lnTo>
                <a:lnTo>
                  <a:pt x="152" y="283"/>
                </a:lnTo>
                <a:lnTo>
                  <a:pt x="159" y="283"/>
                </a:lnTo>
                <a:lnTo>
                  <a:pt x="159" y="292"/>
                </a:lnTo>
                <a:lnTo>
                  <a:pt x="179" y="292"/>
                </a:lnTo>
                <a:lnTo>
                  <a:pt x="179" y="303"/>
                </a:lnTo>
                <a:lnTo>
                  <a:pt x="196" y="303"/>
                </a:lnTo>
                <a:lnTo>
                  <a:pt x="196" y="310"/>
                </a:lnTo>
                <a:lnTo>
                  <a:pt x="254" y="310"/>
                </a:lnTo>
                <a:lnTo>
                  <a:pt x="254" y="333"/>
                </a:lnTo>
                <a:lnTo>
                  <a:pt x="268" y="333"/>
                </a:lnTo>
                <a:lnTo>
                  <a:pt x="268" y="363"/>
                </a:lnTo>
                <a:lnTo>
                  <a:pt x="281" y="363"/>
                </a:lnTo>
                <a:lnTo>
                  <a:pt x="281" y="372"/>
                </a:lnTo>
                <a:lnTo>
                  <a:pt x="284" y="372"/>
                </a:lnTo>
                <a:lnTo>
                  <a:pt x="284" y="382"/>
                </a:lnTo>
                <a:lnTo>
                  <a:pt x="290" y="382"/>
                </a:lnTo>
                <a:lnTo>
                  <a:pt x="290" y="392"/>
                </a:lnTo>
                <a:lnTo>
                  <a:pt x="295" y="392"/>
                </a:lnTo>
                <a:lnTo>
                  <a:pt x="295" y="404"/>
                </a:lnTo>
                <a:lnTo>
                  <a:pt x="301" y="404"/>
                </a:lnTo>
                <a:lnTo>
                  <a:pt x="301" y="412"/>
                </a:lnTo>
                <a:lnTo>
                  <a:pt x="348" y="412"/>
                </a:lnTo>
                <a:lnTo>
                  <a:pt x="348" y="421"/>
                </a:lnTo>
                <a:lnTo>
                  <a:pt x="401" y="421"/>
                </a:lnTo>
                <a:lnTo>
                  <a:pt x="401" y="454"/>
                </a:lnTo>
                <a:lnTo>
                  <a:pt x="419" y="454"/>
                </a:lnTo>
                <a:lnTo>
                  <a:pt x="419" y="462"/>
                </a:lnTo>
                <a:lnTo>
                  <a:pt x="433" y="462"/>
                </a:lnTo>
                <a:lnTo>
                  <a:pt x="433" y="474"/>
                </a:lnTo>
                <a:lnTo>
                  <a:pt x="440" y="474"/>
                </a:lnTo>
                <a:lnTo>
                  <a:pt x="440" y="482"/>
                </a:lnTo>
                <a:lnTo>
                  <a:pt x="492" y="482"/>
                </a:lnTo>
                <a:lnTo>
                  <a:pt x="492" y="504"/>
                </a:lnTo>
                <a:lnTo>
                  <a:pt x="499" y="504"/>
                </a:lnTo>
                <a:lnTo>
                  <a:pt x="499" y="515"/>
                </a:lnTo>
                <a:lnTo>
                  <a:pt x="559" y="515"/>
                </a:lnTo>
                <a:lnTo>
                  <a:pt x="559" y="536"/>
                </a:lnTo>
                <a:lnTo>
                  <a:pt x="562" y="536"/>
                </a:lnTo>
                <a:lnTo>
                  <a:pt x="562" y="557"/>
                </a:lnTo>
                <a:lnTo>
                  <a:pt x="566" y="557"/>
                </a:lnTo>
                <a:lnTo>
                  <a:pt x="566" y="566"/>
                </a:lnTo>
                <a:lnTo>
                  <a:pt x="621" y="566"/>
                </a:lnTo>
                <a:lnTo>
                  <a:pt x="621" y="577"/>
                </a:lnTo>
                <a:lnTo>
                  <a:pt x="685" y="577"/>
                </a:lnTo>
                <a:lnTo>
                  <a:pt x="685" y="587"/>
                </a:lnTo>
                <a:lnTo>
                  <a:pt x="691" y="587"/>
                </a:lnTo>
                <a:lnTo>
                  <a:pt x="691" y="599"/>
                </a:lnTo>
                <a:lnTo>
                  <a:pt x="701" y="599"/>
                </a:lnTo>
                <a:lnTo>
                  <a:pt x="701" y="610"/>
                </a:lnTo>
                <a:lnTo>
                  <a:pt x="704" y="610"/>
                </a:lnTo>
                <a:lnTo>
                  <a:pt x="704" y="620"/>
                </a:lnTo>
                <a:lnTo>
                  <a:pt x="718" y="620"/>
                </a:lnTo>
                <a:lnTo>
                  <a:pt x="718" y="632"/>
                </a:lnTo>
                <a:lnTo>
                  <a:pt x="731" y="632"/>
                </a:lnTo>
                <a:lnTo>
                  <a:pt x="731" y="642"/>
                </a:lnTo>
                <a:lnTo>
                  <a:pt x="781" y="642"/>
                </a:lnTo>
                <a:lnTo>
                  <a:pt x="781" y="652"/>
                </a:lnTo>
                <a:lnTo>
                  <a:pt x="828" y="652"/>
                </a:lnTo>
                <a:lnTo>
                  <a:pt x="828" y="662"/>
                </a:lnTo>
                <a:lnTo>
                  <a:pt x="869" y="662"/>
                </a:lnTo>
                <a:lnTo>
                  <a:pt x="869" y="683"/>
                </a:lnTo>
                <a:lnTo>
                  <a:pt x="963" y="683"/>
                </a:lnTo>
                <a:lnTo>
                  <a:pt x="963" y="693"/>
                </a:lnTo>
                <a:lnTo>
                  <a:pt x="983" y="693"/>
                </a:lnTo>
                <a:lnTo>
                  <a:pt x="983" y="705"/>
                </a:lnTo>
                <a:lnTo>
                  <a:pt x="1098" y="705"/>
                </a:lnTo>
                <a:lnTo>
                  <a:pt x="1098" y="716"/>
                </a:lnTo>
                <a:lnTo>
                  <a:pt x="1132" y="716"/>
                </a:lnTo>
                <a:lnTo>
                  <a:pt x="1132" y="731"/>
                </a:lnTo>
                <a:lnTo>
                  <a:pt x="1347" y="731"/>
                </a:lnTo>
                <a:lnTo>
                  <a:pt x="1347" y="746"/>
                </a:lnTo>
                <a:lnTo>
                  <a:pt x="1375" y="746"/>
                </a:lnTo>
                <a:lnTo>
                  <a:pt x="1375" y="762"/>
                </a:lnTo>
                <a:lnTo>
                  <a:pt x="1397" y="762"/>
                </a:lnTo>
                <a:lnTo>
                  <a:pt x="1397" y="778"/>
                </a:lnTo>
                <a:lnTo>
                  <a:pt x="1667" y="778"/>
                </a:lnTo>
                <a:lnTo>
                  <a:pt x="1667" y="800"/>
                </a:lnTo>
                <a:lnTo>
                  <a:pt x="2263" y="800"/>
                </a:lnTo>
              </a:path>
            </a:pathLst>
          </a:custGeom>
          <a:noFill/>
          <a:ln w="28575" cap="sq">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917" tIns="60958" rIns="121917" bIns="60958" numCol="1" anchor="t" anchorCtr="0" compatLnSpc="1">
            <a:prstTxWarp prst="textNoShape">
              <a:avLst/>
            </a:prstTxWarp>
          </a:bodyPr>
          <a:lstStyle/>
          <a:p>
            <a:pPr marL="0" marR="0" lvl="0" indent="0" algn="l" defTabSz="121914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9" name="Rectangle 131">
            <a:extLst>
              <a:ext uri="{FF2B5EF4-FFF2-40B4-BE49-F238E27FC236}">
                <a16:creationId xmlns:a16="http://schemas.microsoft.com/office/drawing/2014/main" id="{48C7CEC6-3395-4E5A-B82B-89C58D2A0DE3}"/>
              </a:ext>
            </a:extLst>
          </p:cNvPr>
          <p:cNvSpPr>
            <a:spLocks noChangeArrowheads="1"/>
          </p:cNvSpPr>
          <p:nvPr/>
        </p:nvSpPr>
        <p:spPr bwMode="auto">
          <a:xfrm rot="16200000">
            <a:off x="-530973" y="3287639"/>
            <a:ext cx="3204882"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4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endPar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0" name="TextBox 319">
            <a:extLst>
              <a:ext uri="{FF2B5EF4-FFF2-40B4-BE49-F238E27FC236}">
                <a16:creationId xmlns:a16="http://schemas.microsoft.com/office/drawing/2014/main" id="{11F0BF51-8DF9-4A84-9470-B0C2FFEAAD57}"/>
              </a:ext>
            </a:extLst>
          </p:cNvPr>
          <p:cNvSpPr txBox="1"/>
          <p:nvPr/>
        </p:nvSpPr>
        <p:spPr>
          <a:xfrm>
            <a:off x="4642943" y="3349704"/>
            <a:ext cx="146304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1-yr PFS: 43%</a:t>
            </a:r>
            <a:endParaRPr kumimoji="0" lang="en-US" sz="1600" b="1" i="0" u="none" strike="noStrike" kern="0" cap="none" spc="0" normalizeH="0" baseline="30000" noProof="0" dirty="0">
              <a:ln>
                <a:noFill/>
              </a:ln>
              <a:solidFill>
                <a:srgbClr val="015873"/>
              </a:solidFill>
              <a:effectLst/>
              <a:uLnTx/>
              <a:uFillTx/>
              <a:latin typeface="Calibri" panose="020F0502020204030204" pitchFamily="34" charset="0"/>
              <a:ea typeface="+mn-ea"/>
              <a:cs typeface="Arial" panose="020B0604020202020204" pitchFamily="34" charset="0"/>
            </a:endParaRPr>
          </a:p>
        </p:txBody>
      </p:sp>
      <p:sp>
        <p:nvSpPr>
          <p:cNvPr id="321" name="TextBox 320">
            <a:extLst>
              <a:ext uri="{FF2B5EF4-FFF2-40B4-BE49-F238E27FC236}">
                <a16:creationId xmlns:a16="http://schemas.microsoft.com/office/drawing/2014/main" id="{80B82D5F-8EEA-4B1B-B930-4C1B6C823B3B}"/>
              </a:ext>
            </a:extLst>
          </p:cNvPr>
          <p:cNvSpPr txBox="1"/>
          <p:nvPr/>
        </p:nvSpPr>
        <p:spPr>
          <a:xfrm>
            <a:off x="4780847" y="4253416"/>
            <a:ext cx="1463040" cy="246221"/>
          </a:xfrm>
          <a:prstGeom prst="rect">
            <a:avLst/>
          </a:prstGeom>
          <a:noFill/>
        </p:spPr>
        <p:txBody>
          <a:bodyPr wrap="square" lIns="0" tIns="0" rIns="0" bIns="0"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1-yr PFS: 13%</a:t>
            </a:r>
            <a:endParaRPr kumimoji="0" lang="en-US" sz="1600" b="1" i="0" u="none" strike="noStrike" kern="0" cap="none" spc="0" normalizeH="0" baseline="3000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322" name="TextBox 321">
            <a:extLst>
              <a:ext uri="{FF2B5EF4-FFF2-40B4-BE49-F238E27FC236}">
                <a16:creationId xmlns:a16="http://schemas.microsoft.com/office/drawing/2014/main" id="{7FF81F3F-E24D-4863-89D8-D73E7634D74C}"/>
              </a:ext>
            </a:extLst>
          </p:cNvPr>
          <p:cNvSpPr txBox="1"/>
          <p:nvPr/>
        </p:nvSpPr>
        <p:spPr>
          <a:xfrm>
            <a:off x="295374" y="5146122"/>
            <a:ext cx="1084729" cy="465709"/>
          </a:xfrm>
          <a:prstGeom prst="rect">
            <a:avLst/>
          </a:prstGeom>
          <a:noFill/>
          <a:ln>
            <a:noFill/>
          </a:ln>
          <a:effectLst/>
          <a:scene3d>
            <a:camera prst="orthographicFront">
              <a:rot lat="0" lon="0" rev="0"/>
            </a:camera>
            <a:lightRig rig="threePt" dir="t">
              <a:rot lat="0" lon="0" rev="1200000"/>
            </a:lightRig>
          </a:scene3d>
          <a:sp3d/>
        </p:spPr>
        <p:style>
          <a:lnRef idx="0">
            <a:schemeClr val="accent4"/>
          </a:lnRef>
          <a:fillRef idx="3">
            <a:schemeClr val="accent4"/>
          </a:fillRef>
          <a:effectRef idx="3">
            <a:schemeClr val="accent4"/>
          </a:effectRef>
          <a:fontRef idx="minor">
            <a:schemeClr val="lt1"/>
          </a:fontRef>
        </p:style>
        <p:txBody>
          <a:bodyPr wrap="square" lIns="12192" tIns="60958" rIns="12192" bIns="60958" anchor="ctr" anchorCtr="0">
            <a:noAutofit/>
          </a:bodyPr>
          <a:lstStyle/>
          <a:p>
            <a:pPr marL="0" marR="0" lvl="0" indent="0" algn="r" defTabSz="622268" rtl="0" eaLnBrk="1" fontAlgn="auto" latinLnBrk="0" hangingPunct="1">
              <a:lnSpc>
                <a:spcPct val="90000"/>
              </a:lnSpc>
              <a:spcBef>
                <a:spcPts val="0"/>
              </a:spcBef>
              <a:spcAft>
                <a:spcPct val="3500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Patients at Risk, n</a:t>
            </a:r>
          </a:p>
        </p:txBody>
      </p:sp>
      <p:sp>
        <p:nvSpPr>
          <p:cNvPr id="323" name="TextBox 322">
            <a:extLst>
              <a:ext uri="{FF2B5EF4-FFF2-40B4-BE49-F238E27FC236}">
                <a16:creationId xmlns:a16="http://schemas.microsoft.com/office/drawing/2014/main" id="{F5950D45-EE3E-481E-9BE3-BAF02C15DDE5}"/>
              </a:ext>
            </a:extLst>
          </p:cNvPr>
          <p:cNvSpPr txBox="1"/>
          <p:nvPr/>
        </p:nvSpPr>
        <p:spPr>
          <a:xfrm>
            <a:off x="1617296" y="4354205"/>
            <a:ext cx="3631561" cy="582736"/>
          </a:xfrm>
          <a:prstGeom prst="rect">
            <a:avLst/>
          </a:prstGeom>
          <a:noFill/>
        </p:spPr>
        <p:txBody>
          <a:bodyPr wrap="square" rtlCol="0">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for PD or death: 0.58 </a:t>
            </a:r>
            <a:b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(97.5% CI: 0.41-0.81; </a:t>
            </a:r>
            <a:r>
              <a:rPr kumimoji="0" 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 </a:t>
            </a: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&lt; .001)</a:t>
            </a:r>
          </a:p>
        </p:txBody>
      </p:sp>
      <p:sp>
        <p:nvSpPr>
          <p:cNvPr id="324" name="TextBox 53">
            <a:extLst>
              <a:ext uri="{FF2B5EF4-FFF2-40B4-BE49-F238E27FC236}">
                <a16:creationId xmlns:a16="http://schemas.microsoft.com/office/drawing/2014/main" id="{008A56FB-96B9-4015-838D-09BA585641F3}"/>
              </a:ext>
            </a:extLst>
          </p:cNvPr>
          <p:cNvSpPr txBox="1">
            <a:spLocks noChangeArrowheads="1"/>
          </p:cNvSpPr>
          <p:nvPr/>
        </p:nvSpPr>
        <p:spPr bwMode="auto">
          <a:xfrm>
            <a:off x="4551044" y="2576979"/>
            <a:ext cx="1114648" cy="625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Nivo + ipi</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CT</a:t>
            </a:r>
          </a:p>
          <a:p>
            <a:pPr marL="0" marR="0" lvl="0" indent="0" algn="r" defTabSz="914400" rtl="0" eaLnBrk="0" fontAlgn="base" latinLnBrk="0" hangingPunct="0">
              <a:lnSpc>
                <a:spcPct val="90000"/>
              </a:lnSpc>
              <a:spcBef>
                <a:spcPct val="0"/>
              </a:spcBef>
              <a:spcAft>
                <a:spcPct val="0"/>
              </a:spcAft>
              <a:buClrTx/>
              <a:buSzTx/>
              <a:buFontTx/>
              <a:buNone/>
              <a:tabLst/>
              <a:defRPr/>
            </a:pPr>
            <a:endPar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25" name="TextBox 53">
            <a:extLst>
              <a:ext uri="{FF2B5EF4-FFF2-40B4-BE49-F238E27FC236}">
                <a16:creationId xmlns:a16="http://schemas.microsoft.com/office/drawing/2014/main" id="{FE620C0B-DD45-48B6-AE18-C1A31273358E}"/>
              </a:ext>
            </a:extLst>
          </p:cNvPr>
          <p:cNvSpPr txBox="1">
            <a:spLocks noChangeArrowheads="1"/>
          </p:cNvSpPr>
          <p:nvPr/>
        </p:nvSpPr>
        <p:spPr bwMode="auto">
          <a:xfrm>
            <a:off x="6347299" y="2576979"/>
            <a:ext cx="1489292" cy="625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7.2</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5.5</a:t>
            </a:r>
          </a:p>
        </p:txBody>
      </p:sp>
      <p:sp>
        <p:nvSpPr>
          <p:cNvPr id="326" name="TextBox 53">
            <a:extLst>
              <a:ext uri="{FF2B5EF4-FFF2-40B4-BE49-F238E27FC236}">
                <a16:creationId xmlns:a16="http://schemas.microsoft.com/office/drawing/2014/main" id="{475F964C-FE30-482C-BB53-AD077EB392F1}"/>
              </a:ext>
            </a:extLst>
          </p:cNvPr>
          <p:cNvSpPr txBox="1">
            <a:spLocks noChangeArrowheads="1"/>
          </p:cNvSpPr>
          <p:nvPr/>
        </p:nvSpPr>
        <p:spPr bwMode="auto">
          <a:xfrm>
            <a:off x="6064409" y="2037962"/>
            <a:ext cx="2055073" cy="804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Median PFS,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Mos</a:t>
            </a:r>
            <a:endPar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27" name="TextBox 53">
            <a:extLst>
              <a:ext uri="{FF2B5EF4-FFF2-40B4-BE49-F238E27FC236}">
                <a16:creationId xmlns:a16="http://schemas.microsoft.com/office/drawing/2014/main" id="{B0B28EB5-FD9A-4ADE-93D6-2DE4DB8610FA}"/>
              </a:ext>
            </a:extLst>
          </p:cNvPr>
          <p:cNvSpPr txBox="1">
            <a:spLocks noChangeArrowheads="1"/>
          </p:cNvSpPr>
          <p:nvPr/>
        </p:nvSpPr>
        <p:spPr bwMode="auto">
          <a:xfrm>
            <a:off x="5234656" y="2578291"/>
            <a:ext cx="1489292" cy="6258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139</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160</a:t>
            </a:r>
          </a:p>
        </p:txBody>
      </p:sp>
      <p:sp>
        <p:nvSpPr>
          <p:cNvPr id="328" name="TextBox 53">
            <a:extLst>
              <a:ext uri="{FF2B5EF4-FFF2-40B4-BE49-F238E27FC236}">
                <a16:creationId xmlns:a16="http://schemas.microsoft.com/office/drawing/2014/main" id="{F453D6A1-72BC-4C4B-BF10-F72C62E3F2AA}"/>
              </a:ext>
            </a:extLst>
          </p:cNvPr>
          <p:cNvSpPr txBox="1">
            <a:spLocks noChangeArrowheads="1"/>
          </p:cNvSpPr>
          <p:nvPr/>
        </p:nvSpPr>
        <p:spPr bwMode="auto">
          <a:xfrm>
            <a:off x="4951766" y="2039274"/>
            <a:ext cx="2055073" cy="804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Patients,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n</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29" name="TextBox 328">
            <a:extLst>
              <a:ext uri="{FF2B5EF4-FFF2-40B4-BE49-F238E27FC236}">
                <a16:creationId xmlns:a16="http://schemas.microsoft.com/office/drawing/2014/main" id="{902672C6-D588-4E6F-A5B0-C51A46302B9B}"/>
              </a:ext>
            </a:extLst>
          </p:cNvPr>
          <p:cNvSpPr txBox="1"/>
          <p:nvPr/>
        </p:nvSpPr>
        <p:spPr>
          <a:xfrm>
            <a:off x="1638218" y="1399590"/>
            <a:ext cx="6074895" cy="400105"/>
          </a:xfrm>
          <a:prstGeom prst="rect">
            <a:avLst/>
          </a:prstGeom>
          <a:noFill/>
        </p:spPr>
        <p:txBody>
          <a:bodyPr wrap="square" lIns="121917" tIns="60958" rIns="121917" bIns="60958" rtlCol="0">
            <a:spAutoFit/>
          </a:bodyPr>
          <a:lstStyle/>
          <a:p>
            <a:pPr marL="0" marR="0" lvl="0" indent="0" algn="ctr" defTabSz="121914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in Patients With High TMB (≥ 10 Mut/Mb)</a:t>
            </a:r>
            <a:r>
              <a:rPr kumimoji="0" lang="en-US" sz="1800" b="1" i="0" u="none" strike="noStrike" kern="1200" cap="none" spc="0" normalizeH="0" baseline="3000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cxnSp>
        <p:nvCxnSpPr>
          <p:cNvPr id="4" name="Straight Connector 3">
            <a:extLst>
              <a:ext uri="{FF2B5EF4-FFF2-40B4-BE49-F238E27FC236}">
                <a16:creationId xmlns:a16="http://schemas.microsoft.com/office/drawing/2014/main" id="{4DB2C4A6-328D-46F1-B56E-EFF484661A7D}"/>
              </a:ext>
            </a:extLst>
          </p:cNvPr>
          <p:cNvCxnSpPr/>
          <p:nvPr/>
        </p:nvCxnSpPr>
        <p:spPr bwMode="auto">
          <a:xfrm>
            <a:off x="4741646" y="2554162"/>
            <a:ext cx="3021103" cy="0"/>
          </a:xfrm>
          <a:prstGeom prst="line">
            <a:avLst/>
          </a:prstGeom>
          <a:noFill/>
          <a:ln w="28575" cap="flat" cmpd="sng" algn="ctr">
            <a:solidFill>
              <a:schemeClr val="bg1"/>
            </a:solidFill>
            <a:prstDash val="solid"/>
            <a:round/>
            <a:headEnd type="none" w="med" len="med"/>
            <a:tailEnd type="none" w="med" len="med"/>
          </a:ln>
          <a:effectLst/>
        </p:spPr>
      </p:cxnSp>
      <p:sp>
        <p:nvSpPr>
          <p:cNvPr id="169" name="Rectangle 168">
            <a:extLst>
              <a:ext uri="{FF2B5EF4-FFF2-40B4-BE49-F238E27FC236}">
                <a16:creationId xmlns:a16="http://schemas.microsoft.com/office/drawing/2014/main" id="{2B9ECC33-ABA5-4369-994A-C5E6183706BB}"/>
              </a:ext>
            </a:extLst>
          </p:cNvPr>
          <p:cNvSpPr/>
          <p:nvPr/>
        </p:nvSpPr>
        <p:spPr>
          <a:xfrm>
            <a:off x="983497" y="6043456"/>
            <a:ext cx="707696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In patients with TMB &lt; 10 Mut/Mb treated with nivo + ipi vs CT, HR was 1.07 (95% CI: 0.84-1.35; </a:t>
            </a:r>
            <a:r>
              <a:rPr kumimoji="0" lang="en-US" sz="12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 .0018).</a:t>
            </a:r>
          </a:p>
        </p:txBody>
      </p:sp>
    </p:spTree>
    <p:extLst>
      <p:ext uri="{BB962C8B-B14F-4D97-AF65-F5344CB8AC3E}">
        <p14:creationId xmlns:p14="http://schemas.microsoft.com/office/powerpoint/2010/main" val="4002354815"/>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Oval 446">
            <a:extLst>
              <a:ext uri="{FF2B5EF4-FFF2-40B4-BE49-F238E27FC236}">
                <a16:creationId xmlns:a16="http://schemas.microsoft.com/office/drawing/2014/main" id="{C19A2D02-A4A8-4D23-B880-510F6F58AAA6}"/>
              </a:ext>
            </a:extLst>
          </p:cNvPr>
          <p:cNvSpPr/>
          <p:nvPr/>
        </p:nvSpPr>
        <p:spPr bwMode="auto">
          <a:xfrm>
            <a:off x="10186111" y="53564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9" name="Oval 468">
            <a:extLst>
              <a:ext uri="{FF2B5EF4-FFF2-40B4-BE49-F238E27FC236}">
                <a16:creationId xmlns:a16="http://schemas.microsoft.com/office/drawing/2014/main" id="{CC2BCF78-7C04-4907-8DC3-9ED70FFC5DC3}"/>
              </a:ext>
            </a:extLst>
          </p:cNvPr>
          <p:cNvSpPr/>
          <p:nvPr/>
        </p:nvSpPr>
        <p:spPr bwMode="auto">
          <a:xfrm>
            <a:off x="7903013" y="2211574"/>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7" name="Oval 466">
            <a:extLst>
              <a:ext uri="{FF2B5EF4-FFF2-40B4-BE49-F238E27FC236}">
                <a16:creationId xmlns:a16="http://schemas.microsoft.com/office/drawing/2014/main" id="{62B6083B-BCBC-40F7-8CEE-85D79BF4DFEA}"/>
              </a:ext>
            </a:extLst>
          </p:cNvPr>
          <p:cNvSpPr/>
          <p:nvPr/>
        </p:nvSpPr>
        <p:spPr bwMode="auto">
          <a:xfrm>
            <a:off x="7899086" y="2209584"/>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354" name="Straight Connector 353">
            <a:extLst>
              <a:ext uri="{FF2B5EF4-FFF2-40B4-BE49-F238E27FC236}">
                <a16:creationId xmlns:a16="http://schemas.microsoft.com/office/drawing/2014/main" id="{E229EB02-1BFB-4FEA-9128-6AC5BB309C59}"/>
              </a:ext>
            </a:extLst>
          </p:cNvPr>
          <p:cNvCxnSpPr>
            <a:cxnSpLocks/>
          </p:cNvCxnSpPr>
          <p:nvPr/>
        </p:nvCxnSpPr>
        <p:spPr bwMode="auto">
          <a:xfrm flipH="1">
            <a:off x="8404395" y="4910953"/>
            <a:ext cx="0" cy="1080918"/>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355" name="Straight Connector 354">
            <a:extLst>
              <a:ext uri="{FF2B5EF4-FFF2-40B4-BE49-F238E27FC236}">
                <a16:creationId xmlns:a16="http://schemas.microsoft.com/office/drawing/2014/main" id="{D139E512-237D-442D-8C19-4C362F3F36FE}"/>
              </a:ext>
            </a:extLst>
          </p:cNvPr>
          <p:cNvCxnSpPr>
            <a:cxnSpLocks/>
          </p:cNvCxnSpPr>
          <p:nvPr/>
        </p:nvCxnSpPr>
        <p:spPr bwMode="auto">
          <a:xfrm>
            <a:off x="9329365" y="5314336"/>
            <a:ext cx="0" cy="659796"/>
          </a:xfrm>
          <a:prstGeom prst="line">
            <a:avLst/>
          </a:prstGeom>
          <a:noFill/>
          <a:ln w="28575" cap="flat" cmpd="sng" algn="ctr">
            <a:solidFill>
              <a:schemeClr val="tx2">
                <a:lumMod val="90000"/>
              </a:schemeClr>
            </a:solidFill>
            <a:prstDash val="sysDash"/>
            <a:round/>
            <a:headEnd type="none" w="med" len="med"/>
            <a:tailEnd type="none" w="med" len="med"/>
          </a:ln>
          <a:effectLst/>
        </p:spPr>
      </p:cxnSp>
      <p:grpSp>
        <p:nvGrpSpPr>
          <p:cNvPr id="510" name="Group 509">
            <a:extLst>
              <a:ext uri="{FF2B5EF4-FFF2-40B4-BE49-F238E27FC236}">
                <a16:creationId xmlns:a16="http://schemas.microsoft.com/office/drawing/2014/main" id="{E2C75AE0-5166-40B5-8EC5-FB0F18697802}"/>
              </a:ext>
            </a:extLst>
          </p:cNvPr>
          <p:cNvGrpSpPr/>
          <p:nvPr/>
        </p:nvGrpSpPr>
        <p:grpSpPr>
          <a:xfrm>
            <a:off x="7467600" y="4256349"/>
            <a:ext cx="3248526" cy="1499937"/>
            <a:chOff x="7467600" y="4326021"/>
            <a:chExt cx="3248526" cy="1499937"/>
          </a:xfrm>
        </p:grpSpPr>
        <p:sp>
          <p:nvSpPr>
            <p:cNvPr id="508" name="Freeform: Shape 507">
              <a:extLst>
                <a:ext uri="{FF2B5EF4-FFF2-40B4-BE49-F238E27FC236}">
                  <a16:creationId xmlns:a16="http://schemas.microsoft.com/office/drawing/2014/main" id="{5F5A7465-B001-4C41-A1E6-2579AE2E173B}"/>
                </a:ext>
              </a:extLst>
            </p:cNvPr>
            <p:cNvSpPr/>
            <p:nvPr/>
          </p:nvSpPr>
          <p:spPr bwMode="auto">
            <a:xfrm>
              <a:off x="7467600" y="4326021"/>
              <a:ext cx="192505" cy="179137"/>
            </a:xfrm>
            <a:custGeom>
              <a:avLst/>
              <a:gdLst>
                <a:gd name="connsiteX0" fmla="*/ 0 w 192505"/>
                <a:gd name="connsiteY0" fmla="*/ 0 h 179137"/>
                <a:gd name="connsiteX1" fmla="*/ 53474 w 192505"/>
                <a:gd name="connsiteY1" fmla="*/ 0 h 179137"/>
                <a:gd name="connsiteX2" fmla="*/ 53474 w 192505"/>
                <a:gd name="connsiteY2" fmla="*/ 32084 h 179137"/>
                <a:gd name="connsiteX3" fmla="*/ 90905 w 192505"/>
                <a:gd name="connsiteY3" fmla="*/ 32084 h 179137"/>
                <a:gd name="connsiteX4" fmla="*/ 90905 w 192505"/>
                <a:gd name="connsiteY4" fmla="*/ 56147 h 179137"/>
                <a:gd name="connsiteX5" fmla="*/ 125663 w 192505"/>
                <a:gd name="connsiteY5" fmla="*/ 56147 h 179137"/>
                <a:gd name="connsiteX6" fmla="*/ 125663 w 192505"/>
                <a:gd name="connsiteY6" fmla="*/ 114968 h 179137"/>
                <a:gd name="connsiteX7" fmla="*/ 160421 w 192505"/>
                <a:gd name="connsiteY7" fmla="*/ 114968 h 179137"/>
                <a:gd name="connsiteX8" fmla="*/ 160421 w 192505"/>
                <a:gd name="connsiteY8" fmla="*/ 160421 h 179137"/>
                <a:gd name="connsiteX9" fmla="*/ 168442 w 192505"/>
                <a:gd name="connsiteY9" fmla="*/ 160421 h 179137"/>
                <a:gd name="connsiteX10" fmla="*/ 168442 w 192505"/>
                <a:gd name="connsiteY10" fmla="*/ 179137 h 179137"/>
                <a:gd name="connsiteX11" fmla="*/ 192505 w 192505"/>
                <a:gd name="connsiteY11" fmla="*/ 179137 h 17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2505" h="179137">
                  <a:moveTo>
                    <a:pt x="0" y="0"/>
                  </a:moveTo>
                  <a:lnTo>
                    <a:pt x="53474" y="0"/>
                  </a:lnTo>
                  <a:lnTo>
                    <a:pt x="53474" y="32084"/>
                  </a:lnTo>
                  <a:lnTo>
                    <a:pt x="90905" y="32084"/>
                  </a:lnTo>
                  <a:lnTo>
                    <a:pt x="90905" y="56147"/>
                  </a:lnTo>
                  <a:lnTo>
                    <a:pt x="125663" y="56147"/>
                  </a:lnTo>
                  <a:lnTo>
                    <a:pt x="125663" y="114968"/>
                  </a:lnTo>
                  <a:lnTo>
                    <a:pt x="160421" y="114968"/>
                  </a:lnTo>
                  <a:lnTo>
                    <a:pt x="160421" y="160421"/>
                  </a:lnTo>
                  <a:lnTo>
                    <a:pt x="168442" y="160421"/>
                  </a:lnTo>
                  <a:lnTo>
                    <a:pt x="168442" y="179137"/>
                  </a:lnTo>
                  <a:lnTo>
                    <a:pt x="192505" y="179137"/>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9" name="Freeform: Shape 508">
              <a:extLst>
                <a:ext uri="{FF2B5EF4-FFF2-40B4-BE49-F238E27FC236}">
                  <a16:creationId xmlns:a16="http://schemas.microsoft.com/office/drawing/2014/main" id="{7D06F70E-3D6C-4006-BF48-1E4CF21F4F7F}"/>
                </a:ext>
              </a:extLst>
            </p:cNvPr>
            <p:cNvSpPr/>
            <p:nvPr/>
          </p:nvSpPr>
          <p:spPr bwMode="auto">
            <a:xfrm>
              <a:off x="7636042" y="4523874"/>
              <a:ext cx="3080084" cy="1302084"/>
            </a:xfrm>
            <a:custGeom>
              <a:avLst/>
              <a:gdLst>
                <a:gd name="connsiteX0" fmla="*/ 0 w 3080084"/>
                <a:gd name="connsiteY0" fmla="*/ 0 h 1302084"/>
                <a:gd name="connsiteX1" fmla="*/ 88232 w 3080084"/>
                <a:gd name="connsiteY1" fmla="*/ 0 h 1302084"/>
                <a:gd name="connsiteX2" fmla="*/ 88232 w 3080084"/>
                <a:gd name="connsiteY2" fmla="*/ 45452 h 1302084"/>
                <a:gd name="connsiteX3" fmla="*/ 128337 w 3080084"/>
                <a:gd name="connsiteY3" fmla="*/ 45452 h 1302084"/>
                <a:gd name="connsiteX4" fmla="*/ 128337 w 3080084"/>
                <a:gd name="connsiteY4" fmla="*/ 88231 h 1302084"/>
                <a:gd name="connsiteX5" fmla="*/ 152400 w 3080084"/>
                <a:gd name="connsiteY5" fmla="*/ 88231 h 1302084"/>
                <a:gd name="connsiteX6" fmla="*/ 152400 w 3080084"/>
                <a:gd name="connsiteY6" fmla="*/ 112294 h 1302084"/>
                <a:gd name="connsiteX7" fmla="*/ 195179 w 3080084"/>
                <a:gd name="connsiteY7" fmla="*/ 112294 h 1302084"/>
                <a:gd name="connsiteX8" fmla="*/ 195179 w 3080084"/>
                <a:gd name="connsiteY8" fmla="*/ 165768 h 1302084"/>
                <a:gd name="connsiteX9" fmla="*/ 237958 w 3080084"/>
                <a:gd name="connsiteY9" fmla="*/ 165768 h 1302084"/>
                <a:gd name="connsiteX10" fmla="*/ 237958 w 3080084"/>
                <a:gd name="connsiteY10" fmla="*/ 211221 h 1302084"/>
                <a:gd name="connsiteX11" fmla="*/ 272716 w 3080084"/>
                <a:gd name="connsiteY11" fmla="*/ 211221 h 1302084"/>
                <a:gd name="connsiteX12" fmla="*/ 272716 w 3080084"/>
                <a:gd name="connsiteY12" fmla="*/ 232610 h 1302084"/>
                <a:gd name="connsiteX13" fmla="*/ 296779 w 3080084"/>
                <a:gd name="connsiteY13" fmla="*/ 232610 h 1302084"/>
                <a:gd name="connsiteX14" fmla="*/ 296779 w 3080084"/>
                <a:gd name="connsiteY14" fmla="*/ 256673 h 1302084"/>
                <a:gd name="connsiteX15" fmla="*/ 318169 w 3080084"/>
                <a:gd name="connsiteY15" fmla="*/ 256673 h 1302084"/>
                <a:gd name="connsiteX16" fmla="*/ 318169 w 3080084"/>
                <a:gd name="connsiteY16" fmla="*/ 288758 h 1302084"/>
                <a:gd name="connsiteX17" fmla="*/ 344905 w 3080084"/>
                <a:gd name="connsiteY17" fmla="*/ 288758 h 1302084"/>
                <a:gd name="connsiteX18" fmla="*/ 344905 w 3080084"/>
                <a:gd name="connsiteY18" fmla="*/ 323515 h 1302084"/>
                <a:gd name="connsiteX19" fmla="*/ 374316 w 3080084"/>
                <a:gd name="connsiteY19" fmla="*/ 323515 h 1302084"/>
                <a:gd name="connsiteX20" fmla="*/ 374316 w 3080084"/>
                <a:gd name="connsiteY20" fmla="*/ 355600 h 1302084"/>
                <a:gd name="connsiteX21" fmla="*/ 374316 w 3080084"/>
                <a:gd name="connsiteY21" fmla="*/ 355600 h 1302084"/>
                <a:gd name="connsiteX22" fmla="*/ 395705 w 3080084"/>
                <a:gd name="connsiteY22" fmla="*/ 355600 h 1302084"/>
                <a:gd name="connsiteX23" fmla="*/ 395705 w 3080084"/>
                <a:gd name="connsiteY23" fmla="*/ 403726 h 1302084"/>
                <a:gd name="connsiteX24" fmla="*/ 422442 w 3080084"/>
                <a:gd name="connsiteY24" fmla="*/ 403726 h 1302084"/>
                <a:gd name="connsiteX25" fmla="*/ 422442 w 3080084"/>
                <a:gd name="connsiteY25" fmla="*/ 422442 h 1302084"/>
                <a:gd name="connsiteX26" fmla="*/ 441158 w 3080084"/>
                <a:gd name="connsiteY26" fmla="*/ 422442 h 1302084"/>
                <a:gd name="connsiteX27" fmla="*/ 441158 w 3080084"/>
                <a:gd name="connsiteY27" fmla="*/ 446505 h 1302084"/>
                <a:gd name="connsiteX28" fmla="*/ 475916 w 3080084"/>
                <a:gd name="connsiteY28" fmla="*/ 446505 h 1302084"/>
                <a:gd name="connsiteX29" fmla="*/ 475916 w 3080084"/>
                <a:gd name="connsiteY29" fmla="*/ 478589 h 1302084"/>
                <a:gd name="connsiteX30" fmla="*/ 508000 w 3080084"/>
                <a:gd name="connsiteY30" fmla="*/ 478589 h 1302084"/>
                <a:gd name="connsiteX31" fmla="*/ 508000 w 3080084"/>
                <a:gd name="connsiteY31" fmla="*/ 499979 h 1302084"/>
                <a:gd name="connsiteX32" fmla="*/ 526716 w 3080084"/>
                <a:gd name="connsiteY32" fmla="*/ 499979 h 1302084"/>
                <a:gd name="connsiteX33" fmla="*/ 526716 w 3080084"/>
                <a:gd name="connsiteY33" fmla="*/ 521368 h 1302084"/>
                <a:gd name="connsiteX34" fmla="*/ 550779 w 3080084"/>
                <a:gd name="connsiteY34" fmla="*/ 521368 h 1302084"/>
                <a:gd name="connsiteX35" fmla="*/ 550779 w 3080084"/>
                <a:gd name="connsiteY35" fmla="*/ 521368 h 1302084"/>
                <a:gd name="connsiteX36" fmla="*/ 550779 w 3080084"/>
                <a:gd name="connsiteY36" fmla="*/ 550779 h 1302084"/>
                <a:gd name="connsiteX37" fmla="*/ 601579 w 3080084"/>
                <a:gd name="connsiteY37" fmla="*/ 550779 h 1302084"/>
                <a:gd name="connsiteX38" fmla="*/ 601579 w 3080084"/>
                <a:gd name="connsiteY38" fmla="*/ 582863 h 1302084"/>
                <a:gd name="connsiteX39" fmla="*/ 689811 w 3080084"/>
                <a:gd name="connsiteY39" fmla="*/ 582863 h 1302084"/>
                <a:gd name="connsiteX40" fmla="*/ 689811 w 3080084"/>
                <a:gd name="connsiteY40" fmla="*/ 617621 h 1302084"/>
                <a:gd name="connsiteX41" fmla="*/ 732590 w 3080084"/>
                <a:gd name="connsiteY41" fmla="*/ 617621 h 1302084"/>
                <a:gd name="connsiteX42" fmla="*/ 732590 w 3080084"/>
                <a:gd name="connsiteY42" fmla="*/ 639010 h 1302084"/>
                <a:gd name="connsiteX43" fmla="*/ 767347 w 3080084"/>
                <a:gd name="connsiteY43" fmla="*/ 639010 h 1302084"/>
                <a:gd name="connsiteX44" fmla="*/ 767347 w 3080084"/>
                <a:gd name="connsiteY44" fmla="*/ 676442 h 1302084"/>
                <a:gd name="connsiteX45" fmla="*/ 796758 w 3080084"/>
                <a:gd name="connsiteY45" fmla="*/ 676442 h 1302084"/>
                <a:gd name="connsiteX46" fmla="*/ 796758 w 3080084"/>
                <a:gd name="connsiteY46" fmla="*/ 695158 h 1302084"/>
                <a:gd name="connsiteX47" fmla="*/ 852905 w 3080084"/>
                <a:gd name="connsiteY47" fmla="*/ 695158 h 1302084"/>
                <a:gd name="connsiteX48" fmla="*/ 852905 w 3080084"/>
                <a:gd name="connsiteY48" fmla="*/ 727242 h 1302084"/>
                <a:gd name="connsiteX49" fmla="*/ 893011 w 3080084"/>
                <a:gd name="connsiteY49" fmla="*/ 727242 h 1302084"/>
                <a:gd name="connsiteX50" fmla="*/ 893011 w 3080084"/>
                <a:gd name="connsiteY50" fmla="*/ 751305 h 1302084"/>
                <a:gd name="connsiteX51" fmla="*/ 933116 w 3080084"/>
                <a:gd name="connsiteY51" fmla="*/ 751305 h 1302084"/>
                <a:gd name="connsiteX52" fmla="*/ 933116 w 3080084"/>
                <a:gd name="connsiteY52" fmla="*/ 788737 h 1302084"/>
                <a:gd name="connsiteX53" fmla="*/ 973221 w 3080084"/>
                <a:gd name="connsiteY53" fmla="*/ 788737 h 1302084"/>
                <a:gd name="connsiteX54" fmla="*/ 973221 w 3080084"/>
                <a:gd name="connsiteY54" fmla="*/ 815473 h 1302084"/>
                <a:gd name="connsiteX55" fmla="*/ 1002632 w 3080084"/>
                <a:gd name="connsiteY55" fmla="*/ 815473 h 1302084"/>
                <a:gd name="connsiteX56" fmla="*/ 1002632 w 3080084"/>
                <a:gd name="connsiteY56" fmla="*/ 850231 h 1302084"/>
                <a:gd name="connsiteX57" fmla="*/ 1088190 w 3080084"/>
                <a:gd name="connsiteY57" fmla="*/ 850231 h 1302084"/>
                <a:gd name="connsiteX58" fmla="*/ 1088190 w 3080084"/>
                <a:gd name="connsiteY58" fmla="*/ 868947 h 1302084"/>
                <a:gd name="connsiteX59" fmla="*/ 1106905 w 3080084"/>
                <a:gd name="connsiteY59" fmla="*/ 868947 h 1302084"/>
                <a:gd name="connsiteX60" fmla="*/ 1106905 w 3080084"/>
                <a:gd name="connsiteY60" fmla="*/ 898358 h 1302084"/>
                <a:gd name="connsiteX61" fmla="*/ 1235242 w 3080084"/>
                <a:gd name="connsiteY61" fmla="*/ 898358 h 1302084"/>
                <a:gd name="connsiteX62" fmla="*/ 1235242 w 3080084"/>
                <a:gd name="connsiteY62" fmla="*/ 930442 h 1302084"/>
                <a:gd name="connsiteX63" fmla="*/ 1256632 w 3080084"/>
                <a:gd name="connsiteY63" fmla="*/ 930442 h 1302084"/>
                <a:gd name="connsiteX64" fmla="*/ 1256632 w 3080084"/>
                <a:gd name="connsiteY64" fmla="*/ 946484 h 1302084"/>
                <a:gd name="connsiteX65" fmla="*/ 1283369 w 3080084"/>
                <a:gd name="connsiteY65" fmla="*/ 946484 h 1302084"/>
                <a:gd name="connsiteX66" fmla="*/ 1283369 w 3080084"/>
                <a:gd name="connsiteY66" fmla="*/ 965200 h 1302084"/>
                <a:gd name="connsiteX67" fmla="*/ 1283369 w 3080084"/>
                <a:gd name="connsiteY67" fmla="*/ 965200 h 1302084"/>
                <a:gd name="connsiteX68" fmla="*/ 1304758 w 3080084"/>
                <a:gd name="connsiteY68" fmla="*/ 986589 h 1302084"/>
                <a:gd name="connsiteX69" fmla="*/ 1382295 w 3080084"/>
                <a:gd name="connsiteY69" fmla="*/ 986589 h 1302084"/>
                <a:gd name="connsiteX70" fmla="*/ 1382295 w 3080084"/>
                <a:gd name="connsiteY70" fmla="*/ 1016000 h 1302084"/>
                <a:gd name="connsiteX71" fmla="*/ 1425074 w 3080084"/>
                <a:gd name="connsiteY71" fmla="*/ 1016000 h 1302084"/>
                <a:gd name="connsiteX72" fmla="*/ 1425074 w 3080084"/>
                <a:gd name="connsiteY72" fmla="*/ 1034715 h 1302084"/>
                <a:gd name="connsiteX73" fmla="*/ 1473200 w 3080084"/>
                <a:gd name="connsiteY73" fmla="*/ 1034715 h 1302084"/>
                <a:gd name="connsiteX74" fmla="*/ 1473200 w 3080084"/>
                <a:gd name="connsiteY74" fmla="*/ 1066800 h 1302084"/>
                <a:gd name="connsiteX75" fmla="*/ 1513305 w 3080084"/>
                <a:gd name="connsiteY75" fmla="*/ 1066800 h 1302084"/>
                <a:gd name="connsiteX76" fmla="*/ 1513305 w 3080084"/>
                <a:gd name="connsiteY76" fmla="*/ 1082842 h 1302084"/>
                <a:gd name="connsiteX77" fmla="*/ 1561432 w 3080084"/>
                <a:gd name="connsiteY77" fmla="*/ 1082842 h 1302084"/>
                <a:gd name="connsiteX78" fmla="*/ 1561432 w 3080084"/>
                <a:gd name="connsiteY78" fmla="*/ 1082842 h 1302084"/>
                <a:gd name="connsiteX79" fmla="*/ 1561432 w 3080084"/>
                <a:gd name="connsiteY79" fmla="*/ 1098884 h 1302084"/>
                <a:gd name="connsiteX80" fmla="*/ 1679074 w 3080084"/>
                <a:gd name="connsiteY80" fmla="*/ 1098884 h 1302084"/>
                <a:gd name="connsiteX81" fmla="*/ 1679074 w 3080084"/>
                <a:gd name="connsiteY81" fmla="*/ 1125621 h 1302084"/>
                <a:gd name="connsiteX82" fmla="*/ 1828800 w 3080084"/>
                <a:gd name="connsiteY82" fmla="*/ 1125621 h 1302084"/>
                <a:gd name="connsiteX83" fmla="*/ 1828800 w 3080084"/>
                <a:gd name="connsiteY83" fmla="*/ 1147010 h 1302084"/>
                <a:gd name="connsiteX84" fmla="*/ 1868905 w 3080084"/>
                <a:gd name="connsiteY84" fmla="*/ 1147010 h 1302084"/>
                <a:gd name="connsiteX85" fmla="*/ 1868905 w 3080084"/>
                <a:gd name="connsiteY85" fmla="*/ 1184442 h 1302084"/>
                <a:gd name="connsiteX86" fmla="*/ 1983874 w 3080084"/>
                <a:gd name="connsiteY86" fmla="*/ 1184442 h 1302084"/>
                <a:gd name="connsiteX87" fmla="*/ 1983874 w 3080084"/>
                <a:gd name="connsiteY87" fmla="*/ 1200484 h 1302084"/>
                <a:gd name="connsiteX88" fmla="*/ 2165684 w 3080084"/>
                <a:gd name="connsiteY88" fmla="*/ 1200484 h 1302084"/>
                <a:gd name="connsiteX89" fmla="*/ 2165684 w 3080084"/>
                <a:gd name="connsiteY89" fmla="*/ 1221873 h 1302084"/>
                <a:gd name="connsiteX90" fmla="*/ 2232526 w 3080084"/>
                <a:gd name="connsiteY90" fmla="*/ 1221873 h 1302084"/>
                <a:gd name="connsiteX91" fmla="*/ 2232526 w 3080084"/>
                <a:gd name="connsiteY91" fmla="*/ 1221873 h 1302084"/>
                <a:gd name="connsiteX92" fmla="*/ 2232526 w 3080084"/>
                <a:gd name="connsiteY92" fmla="*/ 1243263 h 1302084"/>
                <a:gd name="connsiteX93" fmla="*/ 2422358 w 3080084"/>
                <a:gd name="connsiteY93" fmla="*/ 1243263 h 1302084"/>
                <a:gd name="connsiteX94" fmla="*/ 2422358 w 3080084"/>
                <a:gd name="connsiteY94" fmla="*/ 1264652 h 1302084"/>
                <a:gd name="connsiteX95" fmla="*/ 2454442 w 3080084"/>
                <a:gd name="connsiteY95" fmla="*/ 1264652 h 1302084"/>
                <a:gd name="connsiteX96" fmla="*/ 2459790 w 3080084"/>
                <a:gd name="connsiteY96" fmla="*/ 1270000 h 1302084"/>
                <a:gd name="connsiteX97" fmla="*/ 2775284 w 3080084"/>
                <a:gd name="connsiteY97" fmla="*/ 1270000 h 1302084"/>
                <a:gd name="connsiteX98" fmla="*/ 2775284 w 3080084"/>
                <a:gd name="connsiteY98" fmla="*/ 1294063 h 1302084"/>
                <a:gd name="connsiteX99" fmla="*/ 2775284 w 3080084"/>
                <a:gd name="connsiteY99" fmla="*/ 1302084 h 1302084"/>
                <a:gd name="connsiteX100" fmla="*/ 3080084 w 3080084"/>
                <a:gd name="connsiteY100" fmla="*/ 1302084 h 130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080084" h="1302084">
                  <a:moveTo>
                    <a:pt x="0" y="0"/>
                  </a:moveTo>
                  <a:lnTo>
                    <a:pt x="88232" y="0"/>
                  </a:lnTo>
                  <a:lnTo>
                    <a:pt x="88232" y="45452"/>
                  </a:lnTo>
                  <a:lnTo>
                    <a:pt x="128337" y="45452"/>
                  </a:lnTo>
                  <a:lnTo>
                    <a:pt x="128337" y="88231"/>
                  </a:lnTo>
                  <a:lnTo>
                    <a:pt x="152400" y="88231"/>
                  </a:lnTo>
                  <a:lnTo>
                    <a:pt x="152400" y="112294"/>
                  </a:lnTo>
                  <a:lnTo>
                    <a:pt x="195179" y="112294"/>
                  </a:lnTo>
                  <a:lnTo>
                    <a:pt x="195179" y="165768"/>
                  </a:lnTo>
                  <a:lnTo>
                    <a:pt x="237958" y="165768"/>
                  </a:lnTo>
                  <a:lnTo>
                    <a:pt x="237958" y="211221"/>
                  </a:lnTo>
                  <a:lnTo>
                    <a:pt x="272716" y="211221"/>
                  </a:lnTo>
                  <a:lnTo>
                    <a:pt x="272716" y="232610"/>
                  </a:lnTo>
                  <a:lnTo>
                    <a:pt x="296779" y="232610"/>
                  </a:lnTo>
                  <a:lnTo>
                    <a:pt x="296779" y="256673"/>
                  </a:lnTo>
                  <a:lnTo>
                    <a:pt x="318169" y="256673"/>
                  </a:lnTo>
                  <a:lnTo>
                    <a:pt x="318169" y="288758"/>
                  </a:lnTo>
                  <a:lnTo>
                    <a:pt x="344905" y="288758"/>
                  </a:lnTo>
                  <a:lnTo>
                    <a:pt x="344905" y="323515"/>
                  </a:lnTo>
                  <a:lnTo>
                    <a:pt x="374316" y="323515"/>
                  </a:lnTo>
                  <a:lnTo>
                    <a:pt x="374316" y="355600"/>
                  </a:lnTo>
                  <a:lnTo>
                    <a:pt x="374316" y="355600"/>
                  </a:lnTo>
                  <a:lnTo>
                    <a:pt x="395705" y="355600"/>
                  </a:lnTo>
                  <a:lnTo>
                    <a:pt x="395705" y="403726"/>
                  </a:lnTo>
                  <a:lnTo>
                    <a:pt x="422442" y="403726"/>
                  </a:lnTo>
                  <a:lnTo>
                    <a:pt x="422442" y="422442"/>
                  </a:lnTo>
                  <a:lnTo>
                    <a:pt x="441158" y="422442"/>
                  </a:lnTo>
                  <a:lnTo>
                    <a:pt x="441158" y="446505"/>
                  </a:lnTo>
                  <a:lnTo>
                    <a:pt x="475916" y="446505"/>
                  </a:lnTo>
                  <a:lnTo>
                    <a:pt x="475916" y="478589"/>
                  </a:lnTo>
                  <a:lnTo>
                    <a:pt x="508000" y="478589"/>
                  </a:lnTo>
                  <a:lnTo>
                    <a:pt x="508000" y="499979"/>
                  </a:lnTo>
                  <a:lnTo>
                    <a:pt x="526716" y="499979"/>
                  </a:lnTo>
                  <a:lnTo>
                    <a:pt x="526716" y="521368"/>
                  </a:lnTo>
                  <a:lnTo>
                    <a:pt x="550779" y="521368"/>
                  </a:lnTo>
                  <a:lnTo>
                    <a:pt x="550779" y="521368"/>
                  </a:lnTo>
                  <a:lnTo>
                    <a:pt x="550779" y="550779"/>
                  </a:lnTo>
                  <a:lnTo>
                    <a:pt x="601579" y="550779"/>
                  </a:lnTo>
                  <a:lnTo>
                    <a:pt x="601579" y="582863"/>
                  </a:lnTo>
                  <a:lnTo>
                    <a:pt x="689811" y="582863"/>
                  </a:lnTo>
                  <a:lnTo>
                    <a:pt x="689811" y="617621"/>
                  </a:lnTo>
                  <a:lnTo>
                    <a:pt x="732590" y="617621"/>
                  </a:lnTo>
                  <a:lnTo>
                    <a:pt x="732590" y="639010"/>
                  </a:lnTo>
                  <a:lnTo>
                    <a:pt x="767347" y="639010"/>
                  </a:lnTo>
                  <a:lnTo>
                    <a:pt x="767347" y="676442"/>
                  </a:lnTo>
                  <a:lnTo>
                    <a:pt x="796758" y="676442"/>
                  </a:lnTo>
                  <a:lnTo>
                    <a:pt x="796758" y="695158"/>
                  </a:lnTo>
                  <a:lnTo>
                    <a:pt x="852905" y="695158"/>
                  </a:lnTo>
                  <a:lnTo>
                    <a:pt x="852905" y="727242"/>
                  </a:lnTo>
                  <a:lnTo>
                    <a:pt x="893011" y="727242"/>
                  </a:lnTo>
                  <a:lnTo>
                    <a:pt x="893011" y="751305"/>
                  </a:lnTo>
                  <a:lnTo>
                    <a:pt x="933116" y="751305"/>
                  </a:lnTo>
                  <a:lnTo>
                    <a:pt x="933116" y="788737"/>
                  </a:lnTo>
                  <a:lnTo>
                    <a:pt x="973221" y="788737"/>
                  </a:lnTo>
                  <a:lnTo>
                    <a:pt x="973221" y="815473"/>
                  </a:lnTo>
                  <a:lnTo>
                    <a:pt x="1002632" y="815473"/>
                  </a:lnTo>
                  <a:lnTo>
                    <a:pt x="1002632" y="850231"/>
                  </a:lnTo>
                  <a:lnTo>
                    <a:pt x="1088190" y="850231"/>
                  </a:lnTo>
                  <a:lnTo>
                    <a:pt x="1088190" y="868947"/>
                  </a:lnTo>
                  <a:lnTo>
                    <a:pt x="1106905" y="868947"/>
                  </a:lnTo>
                  <a:lnTo>
                    <a:pt x="1106905" y="898358"/>
                  </a:lnTo>
                  <a:lnTo>
                    <a:pt x="1235242" y="898358"/>
                  </a:lnTo>
                  <a:lnTo>
                    <a:pt x="1235242" y="930442"/>
                  </a:lnTo>
                  <a:lnTo>
                    <a:pt x="1256632" y="930442"/>
                  </a:lnTo>
                  <a:lnTo>
                    <a:pt x="1256632" y="946484"/>
                  </a:lnTo>
                  <a:lnTo>
                    <a:pt x="1283369" y="946484"/>
                  </a:lnTo>
                  <a:lnTo>
                    <a:pt x="1283369" y="965200"/>
                  </a:lnTo>
                  <a:lnTo>
                    <a:pt x="1283369" y="965200"/>
                  </a:lnTo>
                  <a:lnTo>
                    <a:pt x="1304758" y="986589"/>
                  </a:lnTo>
                  <a:lnTo>
                    <a:pt x="1382295" y="986589"/>
                  </a:lnTo>
                  <a:lnTo>
                    <a:pt x="1382295" y="1016000"/>
                  </a:lnTo>
                  <a:lnTo>
                    <a:pt x="1425074" y="1016000"/>
                  </a:lnTo>
                  <a:lnTo>
                    <a:pt x="1425074" y="1034715"/>
                  </a:lnTo>
                  <a:lnTo>
                    <a:pt x="1473200" y="1034715"/>
                  </a:lnTo>
                  <a:lnTo>
                    <a:pt x="1473200" y="1066800"/>
                  </a:lnTo>
                  <a:lnTo>
                    <a:pt x="1513305" y="1066800"/>
                  </a:lnTo>
                  <a:lnTo>
                    <a:pt x="1513305" y="1082842"/>
                  </a:lnTo>
                  <a:lnTo>
                    <a:pt x="1561432" y="1082842"/>
                  </a:lnTo>
                  <a:lnTo>
                    <a:pt x="1561432" y="1082842"/>
                  </a:lnTo>
                  <a:lnTo>
                    <a:pt x="1561432" y="1098884"/>
                  </a:lnTo>
                  <a:lnTo>
                    <a:pt x="1679074" y="1098884"/>
                  </a:lnTo>
                  <a:lnTo>
                    <a:pt x="1679074" y="1125621"/>
                  </a:lnTo>
                  <a:lnTo>
                    <a:pt x="1828800" y="1125621"/>
                  </a:lnTo>
                  <a:lnTo>
                    <a:pt x="1828800" y="1147010"/>
                  </a:lnTo>
                  <a:lnTo>
                    <a:pt x="1868905" y="1147010"/>
                  </a:lnTo>
                  <a:lnTo>
                    <a:pt x="1868905" y="1184442"/>
                  </a:lnTo>
                  <a:lnTo>
                    <a:pt x="1983874" y="1184442"/>
                  </a:lnTo>
                  <a:lnTo>
                    <a:pt x="1983874" y="1200484"/>
                  </a:lnTo>
                  <a:lnTo>
                    <a:pt x="2165684" y="1200484"/>
                  </a:lnTo>
                  <a:lnTo>
                    <a:pt x="2165684" y="1221873"/>
                  </a:lnTo>
                  <a:lnTo>
                    <a:pt x="2232526" y="1221873"/>
                  </a:lnTo>
                  <a:lnTo>
                    <a:pt x="2232526" y="1221873"/>
                  </a:lnTo>
                  <a:lnTo>
                    <a:pt x="2232526" y="1243263"/>
                  </a:lnTo>
                  <a:lnTo>
                    <a:pt x="2422358" y="1243263"/>
                  </a:lnTo>
                  <a:lnTo>
                    <a:pt x="2422358" y="1264652"/>
                  </a:lnTo>
                  <a:lnTo>
                    <a:pt x="2454442" y="1264652"/>
                  </a:lnTo>
                  <a:lnTo>
                    <a:pt x="2459790" y="1270000"/>
                  </a:lnTo>
                  <a:lnTo>
                    <a:pt x="2775284" y="1270000"/>
                  </a:lnTo>
                  <a:lnTo>
                    <a:pt x="2775284" y="1294063"/>
                  </a:lnTo>
                  <a:lnTo>
                    <a:pt x="2775284" y="1302084"/>
                  </a:lnTo>
                  <a:lnTo>
                    <a:pt x="3080084" y="1302084"/>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07" name="Group 506">
            <a:extLst>
              <a:ext uri="{FF2B5EF4-FFF2-40B4-BE49-F238E27FC236}">
                <a16:creationId xmlns:a16="http://schemas.microsoft.com/office/drawing/2014/main" id="{F67379A1-58BE-47A7-B3FD-994E8E7CF62E}"/>
              </a:ext>
            </a:extLst>
          </p:cNvPr>
          <p:cNvGrpSpPr/>
          <p:nvPr/>
        </p:nvGrpSpPr>
        <p:grpSpPr>
          <a:xfrm>
            <a:off x="7456905" y="4256349"/>
            <a:ext cx="3318042" cy="1120274"/>
            <a:chOff x="7456905" y="4326021"/>
            <a:chExt cx="3318042" cy="1120274"/>
          </a:xfrm>
        </p:grpSpPr>
        <p:sp>
          <p:nvSpPr>
            <p:cNvPr id="506" name="Freeform: Shape 505">
              <a:extLst>
                <a:ext uri="{FF2B5EF4-FFF2-40B4-BE49-F238E27FC236}">
                  <a16:creationId xmlns:a16="http://schemas.microsoft.com/office/drawing/2014/main" id="{E1A28F3D-50F2-4775-A8E4-20AF41C66DBA}"/>
                </a:ext>
              </a:extLst>
            </p:cNvPr>
            <p:cNvSpPr/>
            <p:nvPr/>
          </p:nvSpPr>
          <p:spPr bwMode="auto">
            <a:xfrm>
              <a:off x="9360568" y="5368758"/>
              <a:ext cx="1414379" cy="77537"/>
            </a:xfrm>
            <a:custGeom>
              <a:avLst/>
              <a:gdLst>
                <a:gd name="connsiteX0" fmla="*/ 0 w 1414379"/>
                <a:gd name="connsiteY0" fmla="*/ 0 h 77537"/>
                <a:gd name="connsiteX1" fmla="*/ 85558 w 1414379"/>
                <a:gd name="connsiteY1" fmla="*/ 0 h 77537"/>
                <a:gd name="connsiteX2" fmla="*/ 85558 w 1414379"/>
                <a:gd name="connsiteY2" fmla="*/ 10695 h 77537"/>
                <a:gd name="connsiteX3" fmla="*/ 208548 w 1414379"/>
                <a:gd name="connsiteY3" fmla="*/ 10695 h 77537"/>
                <a:gd name="connsiteX4" fmla="*/ 208548 w 1414379"/>
                <a:gd name="connsiteY4" fmla="*/ 24063 h 77537"/>
                <a:gd name="connsiteX5" fmla="*/ 425116 w 1414379"/>
                <a:gd name="connsiteY5" fmla="*/ 24063 h 77537"/>
                <a:gd name="connsiteX6" fmla="*/ 425116 w 1414379"/>
                <a:gd name="connsiteY6" fmla="*/ 45453 h 77537"/>
                <a:gd name="connsiteX7" fmla="*/ 502653 w 1414379"/>
                <a:gd name="connsiteY7" fmla="*/ 45453 h 77537"/>
                <a:gd name="connsiteX8" fmla="*/ 502653 w 1414379"/>
                <a:gd name="connsiteY8" fmla="*/ 45453 h 77537"/>
                <a:gd name="connsiteX9" fmla="*/ 502653 w 1414379"/>
                <a:gd name="connsiteY9" fmla="*/ 58821 h 77537"/>
                <a:gd name="connsiteX10" fmla="*/ 663074 w 1414379"/>
                <a:gd name="connsiteY10" fmla="*/ 58821 h 77537"/>
                <a:gd name="connsiteX11" fmla="*/ 663074 w 1414379"/>
                <a:gd name="connsiteY11" fmla="*/ 77537 h 77537"/>
                <a:gd name="connsiteX12" fmla="*/ 1414379 w 1414379"/>
                <a:gd name="connsiteY12" fmla="*/ 77537 h 7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14379" h="77537">
                  <a:moveTo>
                    <a:pt x="0" y="0"/>
                  </a:moveTo>
                  <a:lnTo>
                    <a:pt x="85558" y="0"/>
                  </a:lnTo>
                  <a:lnTo>
                    <a:pt x="85558" y="10695"/>
                  </a:lnTo>
                  <a:lnTo>
                    <a:pt x="208548" y="10695"/>
                  </a:lnTo>
                  <a:lnTo>
                    <a:pt x="208548" y="24063"/>
                  </a:lnTo>
                  <a:lnTo>
                    <a:pt x="425116" y="24063"/>
                  </a:lnTo>
                  <a:lnTo>
                    <a:pt x="425116" y="45453"/>
                  </a:lnTo>
                  <a:lnTo>
                    <a:pt x="502653" y="45453"/>
                  </a:lnTo>
                  <a:lnTo>
                    <a:pt x="502653" y="45453"/>
                  </a:lnTo>
                  <a:lnTo>
                    <a:pt x="502653" y="58821"/>
                  </a:lnTo>
                  <a:lnTo>
                    <a:pt x="663074" y="58821"/>
                  </a:lnTo>
                  <a:lnTo>
                    <a:pt x="663074" y="77537"/>
                  </a:lnTo>
                  <a:lnTo>
                    <a:pt x="1414379" y="77537"/>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3" name="Freeform: Shape 502">
              <a:extLst>
                <a:ext uri="{FF2B5EF4-FFF2-40B4-BE49-F238E27FC236}">
                  <a16:creationId xmlns:a16="http://schemas.microsoft.com/office/drawing/2014/main" id="{35548A69-B1DF-459F-B68B-72B1B25D6028}"/>
                </a:ext>
              </a:extLst>
            </p:cNvPr>
            <p:cNvSpPr/>
            <p:nvPr/>
          </p:nvSpPr>
          <p:spPr bwMode="auto">
            <a:xfrm>
              <a:off x="7456905" y="4326021"/>
              <a:ext cx="644358" cy="553453"/>
            </a:xfrm>
            <a:custGeom>
              <a:avLst/>
              <a:gdLst>
                <a:gd name="connsiteX0" fmla="*/ 0 w 644358"/>
                <a:gd name="connsiteY0" fmla="*/ 0 h 553453"/>
                <a:gd name="connsiteX1" fmla="*/ 50800 w 644358"/>
                <a:gd name="connsiteY1" fmla="*/ 0 h 553453"/>
                <a:gd name="connsiteX2" fmla="*/ 50800 w 644358"/>
                <a:gd name="connsiteY2" fmla="*/ 32084 h 553453"/>
                <a:gd name="connsiteX3" fmla="*/ 96253 w 644358"/>
                <a:gd name="connsiteY3" fmla="*/ 32084 h 553453"/>
                <a:gd name="connsiteX4" fmla="*/ 96253 w 644358"/>
                <a:gd name="connsiteY4" fmla="*/ 50800 h 553453"/>
                <a:gd name="connsiteX5" fmla="*/ 160421 w 644358"/>
                <a:gd name="connsiteY5" fmla="*/ 50800 h 553453"/>
                <a:gd name="connsiteX6" fmla="*/ 160421 w 644358"/>
                <a:gd name="connsiteY6" fmla="*/ 82884 h 553453"/>
                <a:gd name="connsiteX7" fmla="*/ 187158 w 644358"/>
                <a:gd name="connsiteY7" fmla="*/ 82884 h 553453"/>
                <a:gd name="connsiteX8" fmla="*/ 187158 w 644358"/>
                <a:gd name="connsiteY8" fmla="*/ 109621 h 553453"/>
                <a:gd name="connsiteX9" fmla="*/ 187158 w 644358"/>
                <a:gd name="connsiteY9" fmla="*/ 109621 h 553453"/>
                <a:gd name="connsiteX10" fmla="*/ 219242 w 644358"/>
                <a:gd name="connsiteY10" fmla="*/ 109621 h 553453"/>
                <a:gd name="connsiteX11" fmla="*/ 219242 w 644358"/>
                <a:gd name="connsiteY11" fmla="*/ 171116 h 553453"/>
                <a:gd name="connsiteX12" fmla="*/ 251327 w 644358"/>
                <a:gd name="connsiteY12" fmla="*/ 171116 h 553453"/>
                <a:gd name="connsiteX13" fmla="*/ 251327 w 644358"/>
                <a:gd name="connsiteY13" fmla="*/ 200526 h 553453"/>
                <a:gd name="connsiteX14" fmla="*/ 267369 w 644358"/>
                <a:gd name="connsiteY14" fmla="*/ 200526 h 553453"/>
                <a:gd name="connsiteX15" fmla="*/ 267369 w 644358"/>
                <a:gd name="connsiteY15" fmla="*/ 211221 h 553453"/>
                <a:gd name="connsiteX16" fmla="*/ 326190 w 644358"/>
                <a:gd name="connsiteY16" fmla="*/ 211221 h 553453"/>
                <a:gd name="connsiteX17" fmla="*/ 326190 w 644358"/>
                <a:gd name="connsiteY17" fmla="*/ 240632 h 553453"/>
                <a:gd name="connsiteX18" fmla="*/ 368969 w 644358"/>
                <a:gd name="connsiteY18" fmla="*/ 240632 h 553453"/>
                <a:gd name="connsiteX19" fmla="*/ 368969 w 644358"/>
                <a:gd name="connsiteY19" fmla="*/ 259347 h 553453"/>
                <a:gd name="connsiteX20" fmla="*/ 411748 w 644358"/>
                <a:gd name="connsiteY20" fmla="*/ 259347 h 553453"/>
                <a:gd name="connsiteX21" fmla="*/ 411748 w 644358"/>
                <a:gd name="connsiteY21" fmla="*/ 310147 h 553453"/>
                <a:gd name="connsiteX22" fmla="*/ 425116 w 644358"/>
                <a:gd name="connsiteY22" fmla="*/ 310147 h 553453"/>
                <a:gd name="connsiteX23" fmla="*/ 425116 w 644358"/>
                <a:gd name="connsiteY23" fmla="*/ 352926 h 553453"/>
                <a:gd name="connsiteX24" fmla="*/ 443832 w 644358"/>
                <a:gd name="connsiteY24" fmla="*/ 352926 h 553453"/>
                <a:gd name="connsiteX25" fmla="*/ 443832 w 644358"/>
                <a:gd name="connsiteY25" fmla="*/ 368968 h 553453"/>
                <a:gd name="connsiteX26" fmla="*/ 478590 w 644358"/>
                <a:gd name="connsiteY26" fmla="*/ 368968 h 553453"/>
                <a:gd name="connsiteX27" fmla="*/ 478590 w 644358"/>
                <a:gd name="connsiteY27" fmla="*/ 390358 h 553453"/>
                <a:gd name="connsiteX28" fmla="*/ 478590 w 644358"/>
                <a:gd name="connsiteY28" fmla="*/ 390358 h 553453"/>
                <a:gd name="connsiteX29" fmla="*/ 478590 w 644358"/>
                <a:gd name="connsiteY29" fmla="*/ 417095 h 553453"/>
                <a:gd name="connsiteX30" fmla="*/ 502653 w 644358"/>
                <a:gd name="connsiteY30" fmla="*/ 417095 h 553453"/>
                <a:gd name="connsiteX31" fmla="*/ 502653 w 644358"/>
                <a:gd name="connsiteY31" fmla="*/ 435811 h 553453"/>
                <a:gd name="connsiteX32" fmla="*/ 542758 w 644358"/>
                <a:gd name="connsiteY32" fmla="*/ 435811 h 553453"/>
                <a:gd name="connsiteX33" fmla="*/ 542758 w 644358"/>
                <a:gd name="connsiteY33" fmla="*/ 462547 h 553453"/>
                <a:gd name="connsiteX34" fmla="*/ 558800 w 644358"/>
                <a:gd name="connsiteY34" fmla="*/ 462547 h 553453"/>
                <a:gd name="connsiteX35" fmla="*/ 558800 w 644358"/>
                <a:gd name="connsiteY35" fmla="*/ 491958 h 553453"/>
                <a:gd name="connsiteX36" fmla="*/ 590884 w 644358"/>
                <a:gd name="connsiteY36" fmla="*/ 491958 h 553453"/>
                <a:gd name="connsiteX37" fmla="*/ 590884 w 644358"/>
                <a:gd name="connsiteY37" fmla="*/ 518695 h 553453"/>
                <a:gd name="connsiteX38" fmla="*/ 609600 w 644358"/>
                <a:gd name="connsiteY38" fmla="*/ 518695 h 553453"/>
                <a:gd name="connsiteX39" fmla="*/ 609600 w 644358"/>
                <a:gd name="connsiteY39" fmla="*/ 518695 h 553453"/>
                <a:gd name="connsiteX40" fmla="*/ 633663 w 644358"/>
                <a:gd name="connsiteY40" fmla="*/ 542758 h 553453"/>
                <a:gd name="connsiteX41" fmla="*/ 644358 w 644358"/>
                <a:gd name="connsiteY41" fmla="*/ 553453 h 553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4358" h="553453">
                  <a:moveTo>
                    <a:pt x="0" y="0"/>
                  </a:moveTo>
                  <a:lnTo>
                    <a:pt x="50800" y="0"/>
                  </a:lnTo>
                  <a:lnTo>
                    <a:pt x="50800" y="32084"/>
                  </a:lnTo>
                  <a:lnTo>
                    <a:pt x="96253" y="32084"/>
                  </a:lnTo>
                  <a:lnTo>
                    <a:pt x="96253" y="50800"/>
                  </a:lnTo>
                  <a:lnTo>
                    <a:pt x="160421" y="50800"/>
                  </a:lnTo>
                  <a:lnTo>
                    <a:pt x="160421" y="82884"/>
                  </a:lnTo>
                  <a:lnTo>
                    <a:pt x="187158" y="82884"/>
                  </a:lnTo>
                  <a:lnTo>
                    <a:pt x="187158" y="109621"/>
                  </a:lnTo>
                  <a:lnTo>
                    <a:pt x="187158" y="109621"/>
                  </a:lnTo>
                  <a:lnTo>
                    <a:pt x="219242" y="109621"/>
                  </a:lnTo>
                  <a:lnTo>
                    <a:pt x="219242" y="171116"/>
                  </a:lnTo>
                  <a:lnTo>
                    <a:pt x="251327" y="171116"/>
                  </a:lnTo>
                  <a:lnTo>
                    <a:pt x="251327" y="200526"/>
                  </a:lnTo>
                  <a:lnTo>
                    <a:pt x="267369" y="200526"/>
                  </a:lnTo>
                  <a:lnTo>
                    <a:pt x="267369" y="211221"/>
                  </a:lnTo>
                  <a:lnTo>
                    <a:pt x="326190" y="211221"/>
                  </a:lnTo>
                  <a:lnTo>
                    <a:pt x="326190" y="240632"/>
                  </a:lnTo>
                  <a:lnTo>
                    <a:pt x="368969" y="240632"/>
                  </a:lnTo>
                  <a:lnTo>
                    <a:pt x="368969" y="259347"/>
                  </a:lnTo>
                  <a:lnTo>
                    <a:pt x="411748" y="259347"/>
                  </a:lnTo>
                  <a:lnTo>
                    <a:pt x="411748" y="310147"/>
                  </a:lnTo>
                  <a:lnTo>
                    <a:pt x="425116" y="310147"/>
                  </a:lnTo>
                  <a:lnTo>
                    <a:pt x="425116" y="352926"/>
                  </a:lnTo>
                  <a:lnTo>
                    <a:pt x="443832" y="352926"/>
                  </a:lnTo>
                  <a:lnTo>
                    <a:pt x="443832" y="368968"/>
                  </a:lnTo>
                  <a:lnTo>
                    <a:pt x="478590" y="368968"/>
                  </a:lnTo>
                  <a:lnTo>
                    <a:pt x="478590" y="390358"/>
                  </a:lnTo>
                  <a:lnTo>
                    <a:pt x="478590" y="390358"/>
                  </a:lnTo>
                  <a:lnTo>
                    <a:pt x="478590" y="417095"/>
                  </a:lnTo>
                  <a:lnTo>
                    <a:pt x="502653" y="417095"/>
                  </a:lnTo>
                  <a:lnTo>
                    <a:pt x="502653" y="435811"/>
                  </a:lnTo>
                  <a:lnTo>
                    <a:pt x="542758" y="435811"/>
                  </a:lnTo>
                  <a:lnTo>
                    <a:pt x="542758" y="462547"/>
                  </a:lnTo>
                  <a:lnTo>
                    <a:pt x="558800" y="462547"/>
                  </a:lnTo>
                  <a:lnTo>
                    <a:pt x="558800" y="491958"/>
                  </a:lnTo>
                  <a:lnTo>
                    <a:pt x="590884" y="491958"/>
                  </a:lnTo>
                  <a:lnTo>
                    <a:pt x="590884" y="518695"/>
                  </a:lnTo>
                  <a:lnTo>
                    <a:pt x="609600" y="518695"/>
                  </a:lnTo>
                  <a:lnTo>
                    <a:pt x="609600" y="518695"/>
                  </a:lnTo>
                  <a:lnTo>
                    <a:pt x="633663" y="542758"/>
                  </a:lnTo>
                  <a:lnTo>
                    <a:pt x="644358" y="553453"/>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5" name="Freeform: Shape 504">
              <a:extLst>
                <a:ext uri="{FF2B5EF4-FFF2-40B4-BE49-F238E27FC236}">
                  <a16:creationId xmlns:a16="http://schemas.microsoft.com/office/drawing/2014/main" id="{2774CE08-9E85-4E8B-B700-9B4531AF26B1}"/>
                </a:ext>
              </a:extLst>
            </p:cNvPr>
            <p:cNvSpPr/>
            <p:nvPr/>
          </p:nvSpPr>
          <p:spPr bwMode="auto">
            <a:xfrm>
              <a:off x="8071853" y="4863432"/>
              <a:ext cx="1304758" cy="483936"/>
            </a:xfrm>
            <a:custGeom>
              <a:avLst/>
              <a:gdLst>
                <a:gd name="connsiteX0" fmla="*/ 0 w 1304758"/>
                <a:gd name="connsiteY0" fmla="*/ 0 h 483936"/>
                <a:gd name="connsiteX1" fmla="*/ 50800 w 1304758"/>
                <a:gd name="connsiteY1" fmla="*/ 0 h 483936"/>
                <a:gd name="connsiteX2" fmla="*/ 50800 w 1304758"/>
                <a:gd name="connsiteY2" fmla="*/ 37431 h 483936"/>
                <a:gd name="connsiteX3" fmla="*/ 93579 w 1304758"/>
                <a:gd name="connsiteY3" fmla="*/ 37431 h 483936"/>
                <a:gd name="connsiteX4" fmla="*/ 93579 w 1304758"/>
                <a:gd name="connsiteY4" fmla="*/ 66842 h 483936"/>
                <a:gd name="connsiteX5" fmla="*/ 139031 w 1304758"/>
                <a:gd name="connsiteY5" fmla="*/ 66842 h 483936"/>
                <a:gd name="connsiteX6" fmla="*/ 139031 w 1304758"/>
                <a:gd name="connsiteY6" fmla="*/ 98926 h 483936"/>
                <a:gd name="connsiteX7" fmla="*/ 197852 w 1304758"/>
                <a:gd name="connsiteY7" fmla="*/ 98926 h 483936"/>
                <a:gd name="connsiteX8" fmla="*/ 197852 w 1304758"/>
                <a:gd name="connsiteY8" fmla="*/ 109621 h 483936"/>
                <a:gd name="connsiteX9" fmla="*/ 256673 w 1304758"/>
                <a:gd name="connsiteY9" fmla="*/ 109621 h 483936"/>
                <a:gd name="connsiteX10" fmla="*/ 256673 w 1304758"/>
                <a:gd name="connsiteY10" fmla="*/ 120315 h 483936"/>
                <a:gd name="connsiteX11" fmla="*/ 304800 w 1304758"/>
                <a:gd name="connsiteY11" fmla="*/ 120315 h 483936"/>
                <a:gd name="connsiteX12" fmla="*/ 304800 w 1304758"/>
                <a:gd name="connsiteY12" fmla="*/ 147052 h 483936"/>
                <a:gd name="connsiteX13" fmla="*/ 352926 w 1304758"/>
                <a:gd name="connsiteY13" fmla="*/ 147052 h 483936"/>
                <a:gd name="connsiteX14" fmla="*/ 352926 w 1304758"/>
                <a:gd name="connsiteY14" fmla="*/ 165768 h 483936"/>
                <a:gd name="connsiteX15" fmla="*/ 382336 w 1304758"/>
                <a:gd name="connsiteY15" fmla="*/ 165768 h 483936"/>
                <a:gd name="connsiteX16" fmla="*/ 382336 w 1304758"/>
                <a:gd name="connsiteY16" fmla="*/ 187157 h 483936"/>
                <a:gd name="connsiteX17" fmla="*/ 433136 w 1304758"/>
                <a:gd name="connsiteY17" fmla="*/ 187157 h 483936"/>
                <a:gd name="connsiteX18" fmla="*/ 433136 w 1304758"/>
                <a:gd name="connsiteY18" fmla="*/ 208547 h 483936"/>
                <a:gd name="connsiteX19" fmla="*/ 459873 w 1304758"/>
                <a:gd name="connsiteY19" fmla="*/ 208547 h 483936"/>
                <a:gd name="connsiteX20" fmla="*/ 459873 w 1304758"/>
                <a:gd name="connsiteY20" fmla="*/ 248652 h 483936"/>
                <a:gd name="connsiteX21" fmla="*/ 593558 w 1304758"/>
                <a:gd name="connsiteY21" fmla="*/ 248652 h 483936"/>
                <a:gd name="connsiteX22" fmla="*/ 593558 w 1304758"/>
                <a:gd name="connsiteY22" fmla="*/ 275389 h 483936"/>
                <a:gd name="connsiteX23" fmla="*/ 655052 w 1304758"/>
                <a:gd name="connsiteY23" fmla="*/ 275389 h 483936"/>
                <a:gd name="connsiteX24" fmla="*/ 655052 w 1304758"/>
                <a:gd name="connsiteY24" fmla="*/ 299452 h 483936"/>
                <a:gd name="connsiteX25" fmla="*/ 719221 w 1304758"/>
                <a:gd name="connsiteY25" fmla="*/ 299452 h 483936"/>
                <a:gd name="connsiteX26" fmla="*/ 719221 w 1304758"/>
                <a:gd name="connsiteY26" fmla="*/ 320842 h 483936"/>
                <a:gd name="connsiteX27" fmla="*/ 762000 w 1304758"/>
                <a:gd name="connsiteY27" fmla="*/ 320842 h 483936"/>
                <a:gd name="connsiteX28" fmla="*/ 762000 w 1304758"/>
                <a:gd name="connsiteY28" fmla="*/ 344905 h 483936"/>
                <a:gd name="connsiteX29" fmla="*/ 909052 w 1304758"/>
                <a:gd name="connsiteY29" fmla="*/ 344905 h 483936"/>
                <a:gd name="connsiteX30" fmla="*/ 909052 w 1304758"/>
                <a:gd name="connsiteY30" fmla="*/ 374315 h 483936"/>
                <a:gd name="connsiteX31" fmla="*/ 951831 w 1304758"/>
                <a:gd name="connsiteY31" fmla="*/ 374315 h 483936"/>
                <a:gd name="connsiteX32" fmla="*/ 951831 w 1304758"/>
                <a:gd name="connsiteY32" fmla="*/ 401052 h 483936"/>
                <a:gd name="connsiteX33" fmla="*/ 994610 w 1304758"/>
                <a:gd name="connsiteY33" fmla="*/ 401052 h 483936"/>
                <a:gd name="connsiteX34" fmla="*/ 994610 w 1304758"/>
                <a:gd name="connsiteY34" fmla="*/ 417094 h 483936"/>
                <a:gd name="connsiteX35" fmla="*/ 1082842 w 1304758"/>
                <a:gd name="connsiteY35" fmla="*/ 417094 h 483936"/>
                <a:gd name="connsiteX36" fmla="*/ 1082842 w 1304758"/>
                <a:gd name="connsiteY36" fmla="*/ 435810 h 483936"/>
                <a:gd name="connsiteX37" fmla="*/ 1114926 w 1304758"/>
                <a:gd name="connsiteY37" fmla="*/ 435810 h 483936"/>
                <a:gd name="connsiteX38" fmla="*/ 1114926 w 1304758"/>
                <a:gd name="connsiteY38" fmla="*/ 462547 h 483936"/>
                <a:gd name="connsiteX39" fmla="*/ 1232568 w 1304758"/>
                <a:gd name="connsiteY39" fmla="*/ 462547 h 483936"/>
                <a:gd name="connsiteX40" fmla="*/ 1232568 w 1304758"/>
                <a:gd name="connsiteY40" fmla="*/ 462547 h 483936"/>
                <a:gd name="connsiteX41" fmla="*/ 1232568 w 1304758"/>
                <a:gd name="connsiteY41" fmla="*/ 483936 h 483936"/>
                <a:gd name="connsiteX42" fmla="*/ 1304758 w 1304758"/>
                <a:gd name="connsiteY42" fmla="*/ 483936 h 4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04758" h="483936">
                  <a:moveTo>
                    <a:pt x="0" y="0"/>
                  </a:moveTo>
                  <a:lnTo>
                    <a:pt x="50800" y="0"/>
                  </a:lnTo>
                  <a:lnTo>
                    <a:pt x="50800" y="37431"/>
                  </a:lnTo>
                  <a:lnTo>
                    <a:pt x="93579" y="37431"/>
                  </a:lnTo>
                  <a:lnTo>
                    <a:pt x="93579" y="66842"/>
                  </a:lnTo>
                  <a:lnTo>
                    <a:pt x="139031" y="66842"/>
                  </a:lnTo>
                  <a:lnTo>
                    <a:pt x="139031" y="98926"/>
                  </a:lnTo>
                  <a:lnTo>
                    <a:pt x="197852" y="98926"/>
                  </a:lnTo>
                  <a:lnTo>
                    <a:pt x="197852" y="109621"/>
                  </a:lnTo>
                  <a:lnTo>
                    <a:pt x="256673" y="109621"/>
                  </a:lnTo>
                  <a:lnTo>
                    <a:pt x="256673" y="120315"/>
                  </a:lnTo>
                  <a:lnTo>
                    <a:pt x="304800" y="120315"/>
                  </a:lnTo>
                  <a:lnTo>
                    <a:pt x="304800" y="147052"/>
                  </a:lnTo>
                  <a:lnTo>
                    <a:pt x="352926" y="147052"/>
                  </a:lnTo>
                  <a:lnTo>
                    <a:pt x="352926" y="165768"/>
                  </a:lnTo>
                  <a:lnTo>
                    <a:pt x="382336" y="165768"/>
                  </a:lnTo>
                  <a:lnTo>
                    <a:pt x="382336" y="187157"/>
                  </a:lnTo>
                  <a:lnTo>
                    <a:pt x="433136" y="187157"/>
                  </a:lnTo>
                  <a:lnTo>
                    <a:pt x="433136" y="208547"/>
                  </a:lnTo>
                  <a:lnTo>
                    <a:pt x="459873" y="208547"/>
                  </a:lnTo>
                  <a:lnTo>
                    <a:pt x="459873" y="248652"/>
                  </a:lnTo>
                  <a:lnTo>
                    <a:pt x="593558" y="248652"/>
                  </a:lnTo>
                  <a:lnTo>
                    <a:pt x="593558" y="275389"/>
                  </a:lnTo>
                  <a:lnTo>
                    <a:pt x="655052" y="275389"/>
                  </a:lnTo>
                  <a:lnTo>
                    <a:pt x="655052" y="299452"/>
                  </a:lnTo>
                  <a:lnTo>
                    <a:pt x="719221" y="299452"/>
                  </a:lnTo>
                  <a:lnTo>
                    <a:pt x="719221" y="320842"/>
                  </a:lnTo>
                  <a:lnTo>
                    <a:pt x="762000" y="320842"/>
                  </a:lnTo>
                  <a:lnTo>
                    <a:pt x="762000" y="344905"/>
                  </a:lnTo>
                  <a:lnTo>
                    <a:pt x="909052" y="344905"/>
                  </a:lnTo>
                  <a:lnTo>
                    <a:pt x="909052" y="374315"/>
                  </a:lnTo>
                  <a:lnTo>
                    <a:pt x="951831" y="374315"/>
                  </a:lnTo>
                  <a:lnTo>
                    <a:pt x="951831" y="401052"/>
                  </a:lnTo>
                  <a:lnTo>
                    <a:pt x="994610" y="401052"/>
                  </a:lnTo>
                  <a:lnTo>
                    <a:pt x="994610" y="417094"/>
                  </a:lnTo>
                  <a:lnTo>
                    <a:pt x="1082842" y="417094"/>
                  </a:lnTo>
                  <a:lnTo>
                    <a:pt x="1082842" y="435810"/>
                  </a:lnTo>
                  <a:lnTo>
                    <a:pt x="1114926" y="435810"/>
                  </a:lnTo>
                  <a:lnTo>
                    <a:pt x="1114926" y="462547"/>
                  </a:lnTo>
                  <a:lnTo>
                    <a:pt x="1232568" y="462547"/>
                  </a:lnTo>
                  <a:lnTo>
                    <a:pt x="1232568" y="462547"/>
                  </a:lnTo>
                  <a:lnTo>
                    <a:pt x="1232568" y="483936"/>
                  </a:lnTo>
                  <a:lnTo>
                    <a:pt x="1304758" y="483936"/>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78" name="TextBox 177">
            <a:extLst>
              <a:ext uri="{FF2B5EF4-FFF2-40B4-BE49-F238E27FC236}">
                <a16:creationId xmlns:a16="http://schemas.microsoft.com/office/drawing/2014/main" id="{C6FBCCC7-51EA-489A-9ED0-B6C460F8885E}"/>
              </a:ext>
            </a:extLst>
          </p:cNvPr>
          <p:cNvSpPr txBox="1"/>
          <p:nvPr/>
        </p:nvSpPr>
        <p:spPr bwMode="auto">
          <a:xfrm>
            <a:off x="8981847" y="6163496"/>
            <a:ext cx="51007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grpSp>
        <p:nvGrpSpPr>
          <p:cNvPr id="315" name="Group 314">
            <a:extLst>
              <a:ext uri="{FF2B5EF4-FFF2-40B4-BE49-F238E27FC236}">
                <a16:creationId xmlns:a16="http://schemas.microsoft.com/office/drawing/2014/main" id="{8438F926-AB64-4361-9FB9-58825341C45F}"/>
              </a:ext>
            </a:extLst>
          </p:cNvPr>
          <p:cNvGrpSpPr/>
          <p:nvPr/>
        </p:nvGrpSpPr>
        <p:grpSpPr>
          <a:xfrm>
            <a:off x="9551007" y="1708283"/>
            <a:ext cx="2232756" cy="689510"/>
            <a:chOff x="3808323" y="2259121"/>
            <a:chExt cx="3292341" cy="1016726"/>
          </a:xfrm>
        </p:grpSpPr>
        <p:sp>
          <p:nvSpPr>
            <p:cNvPr id="316" name="TextBox 53">
              <a:extLst>
                <a:ext uri="{FF2B5EF4-FFF2-40B4-BE49-F238E27FC236}">
                  <a16:creationId xmlns:a16="http://schemas.microsoft.com/office/drawing/2014/main" id="{CD27826E-7B1B-4D70-B1F5-68D11DA102D7}"/>
                </a:ext>
              </a:extLst>
            </p:cNvPr>
            <p:cNvSpPr txBox="1">
              <a:spLocks noChangeArrowheads="1"/>
            </p:cNvSpPr>
            <p:nvPr/>
          </p:nvSpPr>
          <p:spPr bwMode="auto">
            <a:xfrm>
              <a:off x="3808323" y="2770760"/>
              <a:ext cx="1189768" cy="50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Nivo + ipi</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CT</a:t>
              </a:r>
            </a:p>
            <a:p>
              <a:pPr marL="0" marR="0" lvl="0" indent="0" algn="r" defTabSz="914400" rtl="0" eaLnBrk="0" fontAlgn="base" latinLnBrk="0" hangingPunct="0">
                <a:lnSpc>
                  <a:spcPct val="90000"/>
                </a:lnSpc>
                <a:spcBef>
                  <a:spcPct val="0"/>
                </a:spcBef>
                <a:spcAft>
                  <a:spcPct val="0"/>
                </a:spcAft>
                <a:buClrTx/>
                <a:buSzTx/>
                <a:buFontTx/>
                <a:buNone/>
                <a:tabLst/>
                <a:defRPr/>
              </a:pPr>
              <a:endPar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17" name="TextBox 53">
              <a:extLst>
                <a:ext uri="{FF2B5EF4-FFF2-40B4-BE49-F238E27FC236}">
                  <a16:creationId xmlns:a16="http://schemas.microsoft.com/office/drawing/2014/main" id="{92FF86C0-4430-443E-98E9-8F64F16D7AC6}"/>
                </a:ext>
              </a:extLst>
            </p:cNvPr>
            <p:cNvSpPr txBox="1">
              <a:spLocks noChangeArrowheads="1"/>
            </p:cNvSpPr>
            <p:nvPr/>
          </p:nvSpPr>
          <p:spPr bwMode="auto">
            <a:xfrm>
              <a:off x="5673354" y="2770760"/>
              <a:ext cx="1199471" cy="50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17.1</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13.9</a:t>
              </a:r>
            </a:p>
          </p:txBody>
        </p:sp>
        <p:sp>
          <p:nvSpPr>
            <p:cNvPr id="318" name="TextBox 53">
              <a:extLst>
                <a:ext uri="{FF2B5EF4-FFF2-40B4-BE49-F238E27FC236}">
                  <a16:creationId xmlns:a16="http://schemas.microsoft.com/office/drawing/2014/main" id="{00B50737-7686-4C38-9422-3057218E970B}"/>
                </a:ext>
              </a:extLst>
            </p:cNvPr>
            <p:cNvSpPr txBox="1">
              <a:spLocks noChangeArrowheads="1"/>
            </p:cNvSpPr>
            <p:nvPr/>
          </p:nvSpPr>
          <p:spPr bwMode="auto">
            <a:xfrm>
              <a:off x="5445516" y="2259121"/>
              <a:ext cx="1655148" cy="648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Median </a:t>
              </a:r>
              <a:r>
                <a:rPr lang="en-US" altLang="en-US" sz="1200" dirty="0">
                  <a:solidFill>
                    <a:srgbClr val="000000"/>
                  </a:solidFill>
                  <a:latin typeface="Calibri" panose="020F0502020204030204" pitchFamily="34" charset="0"/>
                </a:rPr>
                <a:t>O</a:t>
              </a: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S,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Mos</a:t>
              </a:r>
              <a:endPar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19" name="TextBox 53">
              <a:extLst>
                <a:ext uri="{FF2B5EF4-FFF2-40B4-BE49-F238E27FC236}">
                  <a16:creationId xmlns:a16="http://schemas.microsoft.com/office/drawing/2014/main" id="{4943DBD1-03C2-4D2E-925F-C1D5153938C7}"/>
                </a:ext>
              </a:extLst>
            </p:cNvPr>
            <p:cNvSpPr txBox="1">
              <a:spLocks noChangeArrowheads="1"/>
            </p:cNvSpPr>
            <p:nvPr/>
          </p:nvSpPr>
          <p:spPr bwMode="auto">
            <a:xfrm>
              <a:off x="4644879" y="2771817"/>
              <a:ext cx="1199470" cy="504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583</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583</a:t>
              </a:r>
            </a:p>
          </p:txBody>
        </p:sp>
        <p:sp>
          <p:nvSpPr>
            <p:cNvPr id="320" name="TextBox 53">
              <a:extLst>
                <a:ext uri="{FF2B5EF4-FFF2-40B4-BE49-F238E27FC236}">
                  <a16:creationId xmlns:a16="http://schemas.microsoft.com/office/drawing/2014/main" id="{791B4380-7F23-41F5-B966-78CC8EC20EFD}"/>
                </a:ext>
              </a:extLst>
            </p:cNvPr>
            <p:cNvSpPr txBox="1">
              <a:spLocks noChangeArrowheads="1"/>
            </p:cNvSpPr>
            <p:nvPr/>
          </p:nvSpPr>
          <p:spPr bwMode="auto">
            <a:xfrm>
              <a:off x="4381202" y="2260178"/>
              <a:ext cx="1690987" cy="648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Patients,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n</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321" name="Straight Connector 320">
              <a:extLst>
                <a:ext uri="{FF2B5EF4-FFF2-40B4-BE49-F238E27FC236}">
                  <a16:creationId xmlns:a16="http://schemas.microsoft.com/office/drawing/2014/main" id="{F17431CF-649E-4F42-94A1-E03FF34C8015}"/>
                </a:ext>
              </a:extLst>
            </p:cNvPr>
            <p:cNvCxnSpPr>
              <a:cxnSpLocks/>
            </p:cNvCxnSpPr>
            <p:nvPr/>
          </p:nvCxnSpPr>
          <p:spPr bwMode="auto">
            <a:xfrm>
              <a:off x="3999889" y="2807333"/>
              <a:ext cx="2872935" cy="0"/>
            </a:xfrm>
            <a:prstGeom prst="line">
              <a:avLst/>
            </a:prstGeom>
            <a:noFill/>
            <a:ln w="19050" cap="flat" cmpd="sng" algn="ctr">
              <a:solidFill>
                <a:schemeClr val="bg1"/>
              </a:solidFill>
              <a:prstDash val="solid"/>
              <a:round/>
              <a:headEnd type="none" w="med" len="med"/>
              <a:tailEnd type="none" w="med" len="med"/>
            </a:ln>
            <a:effectLst/>
          </p:spPr>
        </p:cxnSp>
      </p:grpSp>
      <p:sp>
        <p:nvSpPr>
          <p:cNvPr id="4" name="Title 3"/>
          <p:cNvSpPr>
            <a:spLocks noGrp="1"/>
          </p:cNvSpPr>
          <p:nvPr>
            <p:ph type="title"/>
          </p:nvPr>
        </p:nvSpPr>
        <p:spPr/>
        <p:txBody>
          <a:bodyPr/>
          <a:lstStyle/>
          <a:p>
            <a:r>
              <a:rPr lang="en-GB" dirty="0"/>
              <a:t>CheckMate 227: </a:t>
            </a:r>
            <a:r>
              <a:rPr lang="en-US" dirty="0"/>
              <a:t>OS With Nivolumab + Ipilimumab vs CT in Patients With Tumor PD-L1 ≥ 1% (Coprimary Endpoint)</a:t>
            </a:r>
            <a:endParaRPr lang="en-GB" dirty="0"/>
          </a:p>
        </p:txBody>
      </p:sp>
      <p:grpSp>
        <p:nvGrpSpPr>
          <p:cNvPr id="6" name="Group 7">
            <a:extLst>
              <a:ext uri="{FF2B5EF4-FFF2-40B4-BE49-F238E27FC236}">
                <a16:creationId xmlns:a16="http://schemas.microsoft.com/office/drawing/2014/main" id="{4FDE21FC-4BA2-48C4-993A-250ABAFE9433}"/>
              </a:ext>
            </a:extLst>
          </p:cNvPr>
          <p:cNvGrpSpPr>
            <a:grpSpLocks/>
          </p:cNvGrpSpPr>
          <p:nvPr/>
        </p:nvGrpSpPr>
        <p:grpSpPr bwMode="auto">
          <a:xfrm>
            <a:off x="9389569" y="6216652"/>
            <a:ext cx="2488502" cy="447822"/>
            <a:chOff x="9527309" y="3551529"/>
            <a:chExt cx="2488502" cy="448324"/>
          </a:xfrm>
        </p:grpSpPr>
        <p:pic>
          <p:nvPicPr>
            <p:cNvPr id="7" name="Picture 9">
              <a:extLst>
                <a:ext uri="{FF2B5EF4-FFF2-40B4-BE49-F238E27FC236}">
                  <a16:creationId xmlns:a16="http://schemas.microsoft.com/office/drawing/2014/main" id="{76F20FB9-BB95-470A-BE6D-3ECF6152908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7">
              <a:extLst>
                <a:ext uri="{FF2B5EF4-FFF2-40B4-BE49-F238E27FC236}">
                  <a16:creationId xmlns:a16="http://schemas.microsoft.com/office/drawing/2014/main" id="{9C3FECD0-F81A-49E1-9D51-C6DDA4A3F78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Text Box 11">
            <a:extLst>
              <a:ext uri="{FF2B5EF4-FFF2-40B4-BE49-F238E27FC236}">
                <a16:creationId xmlns:a16="http://schemas.microsoft.com/office/drawing/2014/main" id="{3F37C7EA-BB87-40AC-A2E2-A5B3276552C7}"/>
              </a:ext>
            </a:extLst>
          </p:cNvPr>
          <p:cNvSpPr txBox="1">
            <a:spLocks noChangeArrowheads="1"/>
          </p:cNvSpPr>
          <p:nvPr/>
        </p:nvSpPr>
        <p:spPr bwMode="auto">
          <a:xfrm>
            <a:off x="411480" y="638683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Hellmann. NEJM. 2019;381:2020.</a:t>
            </a:r>
          </a:p>
        </p:txBody>
      </p:sp>
      <p:sp>
        <p:nvSpPr>
          <p:cNvPr id="10" name="Shape 503">
            <a:extLst>
              <a:ext uri="{FF2B5EF4-FFF2-40B4-BE49-F238E27FC236}">
                <a16:creationId xmlns:a16="http://schemas.microsoft.com/office/drawing/2014/main" id="{990D949B-DDF6-4783-99BE-753150FDE6E0}"/>
              </a:ext>
            </a:extLst>
          </p:cNvPr>
          <p:cNvSpPr txBox="1"/>
          <p:nvPr/>
        </p:nvSpPr>
        <p:spPr>
          <a:xfrm>
            <a:off x="7162249" y="1437048"/>
            <a:ext cx="4123373" cy="276999"/>
          </a:xfrm>
          <a:prstGeom prst="rect">
            <a:avLst/>
          </a:prstGeom>
          <a:noFill/>
          <a:ln>
            <a:noFill/>
          </a:ln>
        </p:spPr>
        <p:txBody>
          <a:bodyPr spcFirstLastPara="1" wrap="square" lIns="68569" tIns="34275" rIns="68569" bIns="3427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mn-ea"/>
                <a:cs typeface="Calibri"/>
                <a:sym typeface="Calibri"/>
              </a:rPr>
              <a:t>OS in All Patients (N = 1166)</a:t>
            </a:r>
            <a:endParaRPr kumimoji="0" sz="1400" b="0" i="0" u="none" strike="noStrike" kern="1200" cap="none" spc="0" normalizeH="0" baseline="0" noProof="0" dirty="0">
              <a:ln>
                <a:noFill/>
              </a:ln>
              <a:solidFill>
                <a:srgbClr val="FFFFFF"/>
              </a:solidFill>
              <a:effectLst/>
              <a:uLnTx/>
              <a:uFillTx/>
              <a:latin typeface="Arial"/>
              <a:ea typeface="+mn-ea"/>
              <a:cs typeface="Arial" panose="020B0604020202020204" pitchFamily="34" charset="0"/>
            </a:endParaRPr>
          </a:p>
        </p:txBody>
      </p:sp>
      <p:sp>
        <p:nvSpPr>
          <p:cNvPr id="2" name="Rectangle 1">
            <a:extLst>
              <a:ext uri="{FF2B5EF4-FFF2-40B4-BE49-F238E27FC236}">
                <a16:creationId xmlns:a16="http://schemas.microsoft.com/office/drawing/2014/main" id="{A70DBE2F-EA13-4580-AF60-1C280EE39666}"/>
              </a:ext>
            </a:extLst>
          </p:cNvPr>
          <p:cNvSpPr/>
          <p:nvPr/>
        </p:nvSpPr>
        <p:spPr>
          <a:xfrm>
            <a:off x="6786700" y="3861561"/>
            <a:ext cx="4874471" cy="369332"/>
          </a:xfrm>
          <a:prstGeom prst="rect">
            <a:avLst/>
          </a:prstGeom>
          <a:noFill/>
          <a:ln>
            <a:noFill/>
          </a:ln>
        </p:spPr>
        <p:txBody>
          <a:bodyPr spcFirstLastPara="1" wrap="square" lIns="68569" tIns="34275" rIns="68569" bIns="3427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mn-ea"/>
                <a:cs typeface="Calibri"/>
              </a:rPr>
              <a:t>OS in Patients With Tumor PD-L1 &lt; 1% (n = 373)</a:t>
            </a:r>
          </a:p>
        </p:txBody>
      </p:sp>
      <p:sp>
        <p:nvSpPr>
          <p:cNvPr id="12" name="Rectangle 11">
            <a:extLst>
              <a:ext uri="{FF2B5EF4-FFF2-40B4-BE49-F238E27FC236}">
                <a16:creationId xmlns:a16="http://schemas.microsoft.com/office/drawing/2014/main" id="{A3120836-366D-4B89-9201-BEA2A73B586F}"/>
              </a:ext>
            </a:extLst>
          </p:cNvPr>
          <p:cNvSpPr/>
          <p:nvPr/>
        </p:nvSpPr>
        <p:spPr>
          <a:xfrm>
            <a:off x="961169" y="1669976"/>
            <a:ext cx="5573468" cy="369332"/>
          </a:xfrm>
          <a:prstGeom prst="rect">
            <a:avLst/>
          </a:prstGeom>
          <a:noFill/>
          <a:ln>
            <a:noFill/>
          </a:ln>
        </p:spPr>
        <p:txBody>
          <a:bodyPr spcFirstLastPara="1" wrap="square" lIns="68569" tIns="34275" rIns="68569" bIns="34275"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Tx/>
              <a:buNone/>
              <a:tabLst/>
              <a:defRPr/>
            </a:pPr>
            <a:r>
              <a:rPr kumimoji="0" lang="en-US" sz="1800" b="1" i="0" u="none" strike="noStrike" kern="1200" cap="none" spc="0" normalizeH="0" baseline="0" noProof="0" dirty="0">
                <a:ln>
                  <a:noFill/>
                </a:ln>
                <a:solidFill>
                  <a:srgbClr val="000000"/>
                </a:solidFill>
                <a:effectLst/>
                <a:uLnTx/>
                <a:uFillTx/>
                <a:latin typeface="Calibri"/>
                <a:ea typeface="+mn-ea"/>
                <a:cs typeface="Calibri"/>
              </a:rPr>
              <a:t>OS in Patients With Tumor PD-L1 ≥ 1% (n = 793)</a:t>
            </a:r>
          </a:p>
        </p:txBody>
      </p:sp>
      <p:sp>
        <p:nvSpPr>
          <p:cNvPr id="16" name="TextBox 15">
            <a:extLst>
              <a:ext uri="{FF2B5EF4-FFF2-40B4-BE49-F238E27FC236}">
                <a16:creationId xmlns:a16="http://schemas.microsoft.com/office/drawing/2014/main" id="{DFCDD3BA-76C4-4151-BE6C-6DA063F6AC83}"/>
              </a:ext>
            </a:extLst>
          </p:cNvPr>
          <p:cNvSpPr txBox="1"/>
          <p:nvPr/>
        </p:nvSpPr>
        <p:spPr bwMode="auto">
          <a:xfrm>
            <a:off x="3571139" y="5268842"/>
            <a:ext cx="448254"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Mos</a:t>
            </a:r>
          </a:p>
        </p:txBody>
      </p:sp>
      <p:sp>
        <p:nvSpPr>
          <p:cNvPr id="17" name="Freeform: Shape 16">
            <a:extLst>
              <a:ext uri="{FF2B5EF4-FFF2-40B4-BE49-F238E27FC236}">
                <a16:creationId xmlns:a16="http://schemas.microsoft.com/office/drawing/2014/main" id="{808722E2-F79B-4785-A89C-486C7D281A93}"/>
              </a:ext>
            </a:extLst>
          </p:cNvPr>
          <p:cNvSpPr/>
          <p:nvPr/>
        </p:nvSpPr>
        <p:spPr bwMode="auto">
          <a:xfrm>
            <a:off x="1344059" y="2682217"/>
            <a:ext cx="4963062" cy="2375866"/>
          </a:xfrm>
          <a:custGeom>
            <a:avLst/>
            <a:gdLst>
              <a:gd name="connsiteX0" fmla="*/ 0 w 6162261"/>
              <a:gd name="connsiteY0" fmla="*/ 0 h 2973788"/>
              <a:gd name="connsiteX1" fmla="*/ 0 w 6162261"/>
              <a:gd name="connsiteY1" fmla="*/ 2973788 h 2973788"/>
              <a:gd name="connsiteX2" fmla="*/ 6162261 w 6162261"/>
              <a:gd name="connsiteY2" fmla="*/ 2973788 h 2973788"/>
            </a:gdLst>
            <a:ahLst/>
            <a:cxnLst>
              <a:cxn ang="0">
                <a:pos x="connsiteX0" y="connsiteY0"/>
              </a:cxn>
              <a:cxn ang="0">
                <a:pos x="connsiteX1" y="connsiteY1"/>
              </a:cxn>
              <a:cxn ang="0">
                <a:pos x="connsiteX2" y="connsiteY2"/>
              </a:cxn>
            </a:cxnLst>
            <a:rect l="l" t="t" r="r" b="b"/>
            <a:pathLst>
              <a:path w="6162261" h="2973788">
                <a:moveTo>
                  <a:pt x="0" y="0"/>
                </a:moveTo>
                <a:lnTo>
                  <a:pt x="0" y="2973788"/>
                </a:lnTo>
                <a:lnTo>
                  <a:pt x="6162261" y="2973788"/>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18" name="Group 17">
            <a:extLst>
              <a:ext uri="{FF2B5EF4-FFF2-40B4-BE49-F238E27FC236}">
                <a16:creationId xmlns:a16="http://schemas.microsoft.com/office/drawing/2014/main" id="{7DB81732-25DF-43FD-9115-F2E72CC7C1CD}"/>
              </a:ext>
            </a:extLst>
          </p:cNvPr>
          <p:cNvGrpSpPr/>
          <p:nvPr/>
        </p:nvGrpSpPr>
        <p:grpSpPr>
          <a:xfrm>
            <a:off x="1267210" y="2688621"/>
            <a:ext cx="75628" cy="2369461"/>
            <a:chOff x="914400" y="1948070"/>
            <a:chExt cx="103367" cy="762000"/>
          </a:xfrm>
        </p:grpSpPr>
        <p:cxnSp>
          <p:nvCxnSpPr>
            <p:cNvPr id="171" name="Straight Connector 170">
              <a:extLst>
                <a:ext uri="{FF2B5EF4-FFF2-40B4-BE49-F238E27FC236}">
                  <a16:creationId xmlns:a16="http://schemas.microsoft.com/office/drawing/2014/main" id="{1A2206E6-8F07-4E17-B99E-DBBF73121ECF}"/>
                </a:ext>
              </a:extLst>
            </p:cNvPr>
            <p:cNvCxnSpPr/>
            <p:nvPr/>
          </p:nvCxnSpPr>
          <p:spPr bwMode="auto">
            <a:xfrm>
              <a:off x="914400" y="19480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C940C153-E671-482B-B3E9-F8AB8323633D}"/>
                </a:ext>
              </a:extLst>
            </p:cNvPr>
            <p:cNvCxnSpPr/>
            <p:nvPr/>
          </p:nvCxnSpPr>
          <p:spPr bwMode="auto">
            <a:xfrm>
              <a:off x="914400" y="21004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B83F5102-3A9A-45F8-A774-53416642F03E}"/>
                </a:ext>
              </a:extLst>
            </p:cNvPr>
            <p:cNvCxnSpPr/>
            <p:nvPr/>
          </p:nvCxnSpPr>
          <p:spPr bwMode="auto">
            <a:xfrm>
              <a:off x="914400" y="22528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D2EB2454-8786-400E-A86B-A02D0D48F495}"/>
                </a:ext>
              </a:extLst>
            </p:cNvPr>
            <p:cNvCxnSpPr/>
            <p:nvPr/>
          </p:nvCxnSpPr>
          <p:spPr bwMode="auto">
            <a:xfrm>
              <a:off x="914400" y="24052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FE15D5B7-E101-4CCB-A1DC-804B1A2F45D5}"/>
                </a:ext>
              </a:extLst>
            </p:cNvPr>
            <p:cNvCxnSpPr/>
            <p:nvPr/>
          </p:nvCxnSpPr>
          <p:spPr bwMode="auto">
            <a:xfrm>
              <a:off x="914400" y="25576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8332E079-7CAD-4215-9D17-39534794B08F}"/>
                </a:ext>
              </a:extLst>
            </p:cNvPr>
            <p:cNvCxnSpPr/>
            <p:nvPr/>
          </p:nvCxnSpPr>
          <p:spPr bwMode="auto">
            <a:xfrm>
              <a:off x="914400" y="2710070"/>
              <a:ext cx="103367" cy="0"/>
            </a:xfrm>
            <a:prstGeom prst="line">
              <a:avLst/>
            </a:prstGeom>
            <a:noFill/>
            <a:ln w="28575" cap="flat" cmpd="sng" algn="ctr">
              <a:solidFill>
                <a:schemeClr val="bg1"/>
              </a:solidFill>
              <a:prstDash val="solid"/>
              <a:round/>
              <a:headEnd type="none" w="med" len="med"/>
              <a:tailEnd type="none" w="med" len="med"/>
            </a:ln>
            <a:effectLst/>
          </p:spPr>
        </p:cxnSp>
      </p:grpSp>
      <p:sp>
        <p:nvSpPr>
          <p:cNvPr id="19" name="TextBox 18">
            <a:extLst>
              <a:ext uri="{FF2B5EF4-FFF2-40B4-BE49-F238E27FC236}">
                <a16:creationId xmlns:a16="http://schemas.microsoft.com/office/drawing/2014/main" id="{9B8D6FA0-632B-4810-877F-B668B2167D42}"/>
              </a:ext>
            </a:extLst>
          </p:cNvPr>
          <p:cNvSpPr txBox="1"/>
          <p:nvPr/>
        </p:nvSpPr>
        <p:spPr bwMode="auto">
          <a:xfrm>
            <a:off x="811622" y="2515451"/>
            <a:ext cx="400485"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0" name="TextBox 19">
            <a:extLst>
              <a:ext uri="{FF2B5EF4-FFF2-40B4-BE49-F238E27FC236}">
                <a16:creationId xmlns:a16="http://schemas.microsoft.com/office/drawing/2014/main" id="{20D1CBEC-131D-423A-B242-F1404C69B4F7}"/>
              </a:ext>
            </a:extLst>
          </p:cNvPr>
          <p:cNvSpPr txBox="1"/>
          <p:nvPr/>
        </p:nvSpPr>
        <p:spPr bwMode="auto">
          <a:xfrm>
            <a:off x="912794" y="2990411"/>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1" name="TextBox 20">
            <a:extLst>
              <a:ext uri="{FF2B5EF4-FFF2-40B4-BE49-F238E27FC236}">
                <a16:creationId xmlns:a16="http://schemas.microsoft.com/office/drawing/2014/main" id="{1540FF80-9A6D-4C85-B7ED-163E30E23677}"/>
              </a:ext>
            </a:extLst>
          </p:cNvPr>
          <p:cNvSpPr txBox="1"/>
          <p:nvPr/>
        </p:nvSpPr>
        <p:spPr bwMode="auto">
          <a:xfrm>
            <a:off x="912794" y="3470708"/>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2" name="TextBox 21">
            <a:extLst>
              <a:ext uri="{FF2B5EF4-FFF2-40B4-BE49-F238E27FC236}">
                <a16:creationId xmlns:a16="http://schemas.microsoft.com/office/drawing/2014/main" id="{6DE5192C-1A8F-4AB8-8013-4B1BD48D7F25}"/>
              </a:ext>
            </a:extLst>
          </p:cNvPr>
          <p:cNvSpPr txBox="1"/>
          <p:nvPr/>
        </p:nvSpPr>
        <p:spPr bwMode="auto">
          <a:xfrm>
            <a:off x="912794" y="3945668"/>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3" name="TextBox 22">
            <a:extLst>
              <a:ext uri="{FF2B5EF4-FFF2-40B4-BE49-F238E27FC236}">
                <a16:creationId xmlns:a16="http://schemas.microsoft.com/office/drawing/2014/main" id="{3DF99BEE-8359-4CB1-91E8-22C05AA1A4C9}"/>
              </a:ext>
            </a:extLst>
          </p:cNvPr>
          <p:cNvSpPr txBox="1"/>
          <p:nvPr/>
        </p:nvSpPr>
        <p:spPr bwMode="auto">
          <a:xfrm>
            <a:off x="912794" y="4413156"/>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4" name="TextBox 23">
            <a:extLst>
              <a:ext uri="{FF2B5EF4-FFF2-40B4-BE49-F238E27FC236}">
                <a16:creationId xmlns:a16="http://schemas.microsoft.com/office/drawing/2014/main" id="{BB417767-8075-4BA4-93C9-1BF915994B25}"/>
              </a:ext>
            </a:extLst>
          </p:cNvPr>
          <p:cNvSpPr txBox="1"/>
          <p:nvPr/>
        </p:nvSpPr>
        <p:spPr bwMode="auto">
          <a:xfrm>
            <a:off x="1031215" y="4888116"/>
            <a:ext cx="232648"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5" name="TextBox 24">
            <a:extLst>
              <a:ext uri="{FF2B5EF4-FFF2-40B4-BE49-F238E27FC236}">
                <a16:creationId xmlns:a16="http://schemas.microsoft.com/office/drawing/2014/main" id="{3BCB7227-1405-435C-BC52-4789CEA76C7F}"/>
              </a:ext>
            </a:extLst>
          </p:cNvPr>
          <p:cNvSpPr txBox="1"/>
          <p:nvPr/>
        </p:nvSpPr>
        <p:spPr bwMode="auto">
          <a:xfrm rot="16200000">
            <a:off x="457845" y="3777008"/>
            <a:ext cx="600598"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grpSp>
        <p:nvGrpSpPr>
          <p:cNvPr id="26" name="Group 25">
            <a:extLst>
              <a:ext uri="{FF2B5EF4-FFF2-40B4-BE49-F238E27FC236}">
                <a16:creationId xmlns:a16="http://schemas.microsoft.com/office/drawing/2014/main" id="{04CAD78C-ED7C-4E91-B094-83B1B30E7860}"/>
              </a:ext>
            </a:extLst>
          </p:cNvPr>
          <p:cNvGrpSpPr/>
          <p:nvPr/>
        </p:nvGrpSpPr>
        <p:grpSpPr>
          <a:xfrm>
            <a:off x="1345126" y="5053815"/>
            <a:ext cx="4838469" cy="70425"/>
            <a:chOff x="2474181" y="4654165"/>
            <a:chExt cx="6007564" cy="87441"/>
          </a:xfrm>
        </p:grpSpPr>
        <p:cxnSp>
          <p:nvCxnSpPr>
            <p:cNvPr id="155" name="Straight Connector 154">
              <a:extLst>
                <a:ext uri="{FF2B5EF4-FFF2-40B4-BE49-F238E27FC236}">
                  <a16:creationId xmlns:a16="http://schemas.microsoft.com/office/drawing/2014/main" id="{66722E54-023E-404D-8DD9-32A6BE55AEC5}"/>
                </a:ext>
              </a:extLst>
            </p:cNvPr>
            <p:cNvCxnSpPr/>
            <p:nvPr/>
          </p:nvCxnSpPr>
          <p:spPr bwMode="auto">
            <a:xfrm rot="5400000">
              <a:off x="4432981"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E00B53B0-3D8A-493D-90A9-927FB3F88728}"/>
                </a:ext>
              </a:extLst>
            </p:cNvPr>
            <p:cNvCxnSpPr/>
            <p:nvPr/>
          </p:nvCxnSpPr>
          <p:spPr bwMode="auto">
            <a:xfrm rot="5400000">
              <a:off x="4032477"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35CFA48B-F1B2-48F2-8591-3C9F1E0F6F5C}"/>
                </a:ext>
              </a:extLst>
            </p:cNvPr>
            <p:cNvCxnSpPr/>
            <p:nvPr/>
          </p:nvCxnSpPr>
          <p:spPr bwMode="auto">
            <a:xfrm rot="5400000">
              <a:off x="3631972"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F3BB9C9B-3096-4FAF-9657-A09ABC0EB21B}"/>
                </a:ext>
              </a:extLst>
            </p:cNvPr>
            <p:cNvCxnSpPr/>
            <p:nvPr/>
          </p:nvCxnSpPr>
          <p:spPr bwMode="auto">
            <a:xfrm rot="5400000">
              <a:off x="3231468"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7618D2C2-4303-4B50-8A2D-065F7161F7DD}"/>
                </a:ext>
              </a:extLst>
            </p:cNvPr>
            <p:cNvCxnSpPr/>
            <p:nvPr/>
          </p:nvCxnSpPr>
          <p:spPr bwMode="auto">
            <a:xfrm rot="5400000">
              <a:off x="283096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31ADFE6A-B7A9-4BEA-8C98-068FA3FD72F3}"/>
                </a:ext>
              </a:extLst>
            </p:cNvPr>
            <p:cNvCxnSpPr/>
            <p:nvPr/>
          </p:nvCxnSpPr>
          <p:spPr bwMode="auto">
            <a:xfrm rot="5400000">
              <a:off x="2430460"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04A06676-55F6-43AA-95EF-9E3000F1C744}"/>
                </a:ext>
              </a:extLst>
            </p:cNvPr>
            <p:cNvCxnSpPr/>
            <p:nvPr/>
          </p:nvCxnSpPr>
          <p:spPr bwMode="auto">
            <a:xfrm rot="5400000">
              <a:off x="6836007"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DD269FA9-09E0-4FCA-82E1-5B0DE62BD68C}"/>
                </a:ext>
              </a:extLst>
            </p:cNvPr>
            <p:cNvCxnSpPr/>
            <p:nvPr/>
          </p:nvCxnSpPr>
          <p:spPr bwMode="auto">
            <a:xfrm rot="5400000">
              <a:off x="6435502"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A1E1D860-D982-4EE9-BCF6-670E54408BE1}"/>
                </a:ext>
              </a:extLst>
            </p:cNvPr>
            <p:cNvCxnSpPr/>
            <p:nvPr/>
          </p:nvCxnSpPr>
          <p:spPr bwMode="auto">
            <a:xfrm rot="5400000">
              <a:off x="6034998"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7B7B481D-1C67-49CF-A97B-B6638AF8E113}"/>
                </a:ext>
              </a:extLst>
            </p:cNvPr>
            <p:cNvCxnSpPr/>
            <p:nvPr/>
          </p:nvCxnSpPr>
          <p:spPr bwMode="auto">
            <a:xfrm rot="5400000">
              <a:off x="563449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D091E20C-FCC3-49C7-B1C2-A1B76D09544E}"/>
                </a:ext>
              </a:extLst>
            </p:cNvPr>
            <p:cNvCxnSpPr/>
            <p:nvPr/>
          </p:nvCxnSpPr>
          <p:spPr bwMode="auto">
            <a:xfrm rot="5400000">
              <a:off x="5233990"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BC318BCD-573E-49B9-9702-A5A8599F8D1D}"/>
                </a:ext>
              </a:extLst>
            </p:cNvPr>
            <p:cNvCxnSpPr/>
            <p:nvPr/>
          </p:nvCxnSpPr>
          <p:spPr bwMode="auto">
            <a:xfrm rot="5400000">
              <a:off x="4833485"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7D26D0E3-B3CA-469A-9699-192CDDCFF7FD}"/>
                </a:ext>
              </a:extLst>
            </p:cNvPr>
            <p:cNvCxnSpPr/>
            <p:nvPr/>
          </p:nvCxnSpPr>
          <p:spPr bwMode="auto">
            <a:xfrm rot="5400000">
              <a:off x="843802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A035BAA3-2F2A-40E0-97F6-2BE0F07A7BEE}"/>
                </a:ext>
              </a:extLst>
            </p:cNvPr>
            <p:cNvCxnSpPr/>
            <p:nvPr/>
          </p:nvCxnSpPr>
          <p:spPr bwMode="auto">
            <a:xfrm rot="5400000">
              <a:off x="8037519"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59190AC6-4588-41D9-8128-ABE9EA5F344F}"/>
                </a:ext>
              </a:extLst>
            </p:cNvPr>
            <p:cNvCxnSpPr/>
            <p:nvPr/>
          </p:nvCxnSpPr>
          <p:spPr bwMode="auto">
            <a:xfrm rot="5400000">
              <a:off x="7637015"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31CD7E17-5321-4EB6-A76A-FE02A22541EA}"/>
                </a:ext>
              </a:extLst>
            </p:cNvPr>
            <p:cNvCxnSpPr/>
            <p:nvPr/>
          </p:nvCxnSpPr>
          <p:spPr bwMode="auto">
            <a:xfrm rot="5400000">
              <a:off x="7236511" y="4697886"/>
              <a:ext cx="87441" cy="0"/>
            </a:xfrm>
            <a:prstGeom prst="line">
              <a:avLst/>
            </a:prstGeom>
            <a:noFill/>
            <a:ln w="28575" cap="flat" cmpd="sng" algn="ctr">
              <a:solidFill>
                <a:schemeClr val="bg1"/>
              </a:solidFill>
              <a:prstDash val="solid"/>
              <a:round/>
              <a:headEnd type="none" w="med" len="med"/>
              <a:tailEnd type="none" w="med" len="med"/>
            </a:ln>
            <a:effectLst/>
          </p:spPr>
        </p:cxnSp>
      </p:grpSp>
      <p:sp>
        <p:nvSpPr>
          <p:cNvPr id="27" name="TextBox 26">
            <a:extLst>
              <a:ext uri="{FF2B5EF4-FFF2-40B4-BE49-F238E27FC236}">
                <a16:creationId xmlns:a16="http://schemas.microsoft.com/office/drawing/2014/main" id="{151B4EFC-8F59-449C-B81F-E000B7A4A3AA}"/>
              </a:ext>
            </a:extLst>
          </p:cNvPr>
          <p:cNvSpPr txBox="1"/>
          <p:nvPr/>
        </p:nvSpPr>
        <p:spPr bwMode="auto">
          <a:xfrm>
            <a:off x="1234479" y="5085504"/>
            <a:ext cx="232648"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8" name="TextBox 27">
            <a:extLst>
              <a:ext uri="{FF2B5EF4-FFF2-40B4-BE49-F238E27FC236}">
                <a16:creationId xmlns:a16="http://schemas.microsoft.com/office/drawing/2014/main" id="{0CB4920B-CB7A-4B85-B8A9-C075C3210C20}"/>
              </a:ext>
            </a:extLst>
          </p:cNvPr>
          <p:cNvSpPr txBox="1"/>
          <p:nvPr/>
        </p:nvSpPr>
        <p:spPr bwMode="auto">
          <a:xfrm>
            <a:off x="1536617" y="5085504"/>
            <a:ext cx="232648"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9" name="TextBox 28">
            <a:extLst>
              <a:ext uri="{FF2B5EF4-FFF2-40B4-BE49-F238E27FC236}">
                <a16:creationId xmlns:a16="http://schemas.microsoft.com/office/drawing/2014/main" id="{D0E93C6D-CB8B-4CF8-B950-564D6EAC9FAA}"/>
              </a:ext>
            </a:extLst>
          </p:cNvPr>
          <p:cNvSpPr txBox="1"/>
          <p:nvPr/>
        </p:nvSpPr>
        <p:spPr bwMode="auto">
          <a:xfrm>
            <a:off x="6044097"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30" name="TextBox 29">
            <a:extLst>
              <a:ext uri="{FF2B5EF4-FFF2-40B4-BE49-F238E27FC236}">
                <a16:creationId xmlns:a16="http://schemas.microsoft.com/office/drawing/2014/main" id="{421813FD-B672-4A8B-B235-A69FABCC54EC}"/>
              </a:ext>
            </a:extLst>
          </p:cNvPr>
          <p:cNvSpPr txBox="1"/>
          <p:nvPr/>
        </p:nvSpPr>
        <p:spPr bwMode="auto">
          <a:xfrm>
            <a:off x="1872257" y="5085504"/>
            <a:ext cx="232648"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1" name="TextBox 30">
            <a:extLst>
              <a:ext uri="{FF2B5EF4-FFF2-40B4-BE49-F238E27FC236}">
                <a16:creationId xmlns:a16="http://schemas.microsoft.com/office/drawing/2014/main" id="{9D28F23C-5E3D-4FC8-A7F8-15ED1846F0F5}"/>
              </a:ext>
            </a:extLst>
          </p:cNvPr>
          <p:cNvSpPr txBox="1"/>
          <p:nvPr/>
        </p:nvSpPr>
        <p:spPr bwMode="auto">
          <a:xfrm>
            <a:off x="4107678"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32" name="TextBox 31">
            <a:extLst>
              <a:ext uri="{FF2B5EF4-FFF2-40B4-BE49-F238E27FC236}">
                <a16:creationId xmlns:a16="http://schemas.microsoft.com/office/drawing/2014/main" id="{FD59158F-B353-471F-A049-614DC2E7BB79}"/>
              </a:ext>
            </a:extLst>
          </p:cNvPr>
          <p:cNvSpPr txBox="1"/>
          <p:nvPr/>
        </p:nvSpPr>
        <p:spPr bwMode="auto">
          <a:xfrm>
            <a:off x="2190544" y="5085504"/>
            <a:ext cx="232648"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3" name="TextBox 32">
            <a:extLst>
              <a:ext uri="{FF2B5EF4-FFF2-40B4-BE49-F238E27FC236}">
                <a16:creationId xmlns:a16="http://schemas.microsoft.com/office/drawing/2014/main" id="{ACE86729-3010-49F9-90B2-50349A1FC05C}"/>
              </a:ext>
            </a:extLst>
          </p:cNvPr>
          <p:cNvSpPr txBox="1"/>
          <p:nvPr/>
        </p:nvSpPr>
        <p:spPr bwMode="auto">
          <a:xfrm>
            <a:off x="4420333"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4" name="TextBox 33">
            <a:extLst>
              <a:ext uri="{FF2B5EF4-FFF2-40B4-BE49-F238E27FC236}">
                <a16:creationId xmlns:a16="http://schemas.microsoft.com/office/drawing/2014/main" id="{F3531011-B0D7-4C29-A07B-B901DD2E50A0}"/>
              </a:ext>
            </a:extLst>
          </p:cNvPr>
          <p:cNvSpPr txBox="1"/>
          <p:nvPr/>
        </p:nvSpPr>
        <p:spPr bwMode="auto">
          <a:xfrm>
            <a:off x="2464529"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5" name="TextBox 34">
            <a:extLst>
              <a:ext uri="{FF2B5EF4-FFF2-40B4-BE49-F238E27FC236}">
                <a16:creationId xmlns:a16="http://schemas.microsoft.com/office/drawing/2014/main" id="{DA7723F3-39BC-4CAC-9553-8068AE7FBAA7}"/>
              </a:ext>
            </a:extLst>
          </p:cNvPr>
          <p:cNvSpPr txBox="1"/>
          <p:nvPr/>
        </p:nvSpPr>
        <p:spPr bwMode="auto">
          <a:xfrm>
            <a:off x="2804180"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36" name="TextBox 35">
            <a:extLst>
              <a:ext uri="{FF2B5EF4-FFF2-40B4-BE49-F238E27FC236}">
                <a16:creationId xmlns:a16="http://schemas.microsoft.com/office/drawing/2014/main" id="{114CDD14-8287-4E05-B19B-7AC977BFEC9B}"/>
              </a:ext>
            </a:extLst>
          </p:cNvPr>
          <p:cNvSpPr txBox="1"/>
          <p:nvPr/>
        </p:nvSpPr>
        <p:spPr bwMode="auto">
          <a:xfrm>
            <a:off x="5061917"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7" name="TextBox 36">
            <a:extLst>
              <a:ext uri="{FF2B5EF4-FFF2-40B4-BE49-F238E27FC236}">
                <a16:creationId xmlns:a16="http://schemas.microsoft.com/office/drawing/2014/main" id="{4E10B2D6-136C-4837-AEFC-58038FD41205}"/>
              </a:ext>
            </a:extLst>
          </p:cNvPr>
          <p:cNvSpPr txBox="1"/>
          <p:nvPr/>
        </p:nvSpPr>
        <p:spPr bwMode="auto">
          <a:xfrm>
            <a:off x="3120934"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8" name="TextBox 37">
            <a:extLst>
              <a:ext uri="{FF2B5EF4-FFF2-40B4-BE49-F238E27FC236}">
                <a16:creationId xmlns:a16="http://schemas.microsoft.com/office/drawing/2014/main" id="{D567353D-DCDA-4EDF-B40F-B934347344FC}"/>
              </a:ext>
            </a:extLst>
          </p:cNvPr>
          <p:cNvSpPr txBox="1"/>
          <p:nvPr/>
        </p:nvSpPr>
        <p:spPr bwMode="auto">
          <a:xfrm>
            <a:off x="5399690"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39" name="TextBox 38">
            <a:extLst>
              <a:ext uri="{FF2B5EF4-FFF2-40B4-BE49-F238E27FC236}">
                <a16:creationId xmlns:a16="http://schemas.microsoft.com/office/drawing/2014/main" id="{59D76A44-F5D2-4882-8C8D-09D59582F7CD}"/>
              </a:ext>
            </a:extLst>
          </p:cNvPr>
          <p:cNvSpPr txBox="1"/>
          <p:nvPr/>
        </p:nvSpPr>
        <p:spPr bwMode="auto">
          <a:xfrm>
            <a:off x="3457641"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40" name="TextBox 39">
            <a:extLst>
              <a:ext uri="{FF2B5EF4-FFF2-40B4-BE49-F238E27FC236}">
                <a16:creationId xmlns:a16="http://schemas.microsoft.com/office/drawing/2014/main" id="{A6A6589E-37A5-4267-8AF8-A9735FE7590E}"/>
              </a:ext>
            </a:extLst>
          </p:cNvPr>
          <p:cNvSpPr txBox="1"/>
          <p:nvPr/>
        </p:nvSpPr>
        <p:spPr bwMode="auto">
          <a:xfrm>
            <a:off x="5730179"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41" name="TextBox 40">
            <a:extLst>
              <a:ext uri="{FF2B5EF4-FFF2-40B4-BE49-F238E27FC236}">
                <a16:creationId xmlns:a16="http://schemas.microsoft.com/office/drawing/2014/main" id="{F2CDE0D5-2F9D-4EAB-8FF1-5281BC378110}"/>
              </a:ext>
            </a:extLst>
          </p:cNvPr>
          <p:cNvSpPr txBox="1"/>
          <p:nvPr/>
        </p:nvSpPr>
        <p:spPr bwMode="auto">
          <a:xfrm>
            <a:off x="4741615"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42" name="TextBox 41">
            <a:extLst>
              <a:ext uri="{FF2B5EF4-FFF2-40B4-BE49-F238E27FC236}">
                <a16:creationId xmlns:a16="http://schemas.microsoft.com/office/drawing/2014/main" id="{8D98DF61-3489-49C5-B265-C557F8789DD7}"/>
              </a:ext>
            </a:extLst>
          </p:cNvPr>
          <p:cNvSpPr txBox="1"/>
          <p:nvPr/>
        </p:nvSpPr>
        <p:spPr bwMode="auto">
          <a:xfrm>
            <a:off x="3779457" y="5085504"/>
            <a:ext cx="316566" cy="2726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4" name="TextBox 43">
            <a:extLst>
              <a:ext uri="{FF2B5EF4-FFF2-40B4-BE49-F238E27FC236}">
                <a16:creationId xmlns:a16="http://schemas.microsoft.com/office/drawing/2014/main" id="{3B9F14C1-FE30-45AC-BB2F-87F06E875D2A}"/>
              </a:ext>
            </a:extLst>
          </p:cNvPr>
          <p:cNvSpPr txBox="1"/>
          <p:nvPr/>
        </p:nvSpPr>
        <p:spPr bwMode="auto">
          <a:xfrm>
            <a:off x="491133" y="5541190"/>
            <a:ext cx="711577" cy="421399"/>
          </a:xfrm>
          <a:prstGeom prst="rect">
            <a:avLst/>
          </a:prstGeom>
          <a:solidFill>
            <a:schemeClr val="tx1"/>
          </a:solidFill>
          <a:ln>
            <a:noFill/>
          </a:ln>
        </p:spPr>
        <p:txBody>
          <a:bodyPr wrap="none" rtlCol="0">
            <a:spAutoFit/>
          </a:bodyPr>
          <a:lstStyle/>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Nivo + ipi</a:t>
            </a:r>
          </a:p>
          <a:p>
            <a:pPr marL="0" marR="0" lvl="0" indent="0" algn="r" defTabSz="914400" rtl="0" eaLnBrk="0" fontAlgn="base" latinLnBrk="0" hangingPunct="0">
              <a:lnSpc>
                <a:spcPct val="100000"/>
              </a:lnSpc>
              <a:spcBef>
                <a:spcPts val="0"/>
              </a:spcBef>
              <a:spcAft>
                <a:spcPct val="0"/>
              </a:spcAft>
              <a:buClrTx/>
              <a:buSzTx/>
              <a:buFontTx/>
              <a:buNone/>
              <a:tabLst/>
              <a:defRPr/>
            </a:pP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CT</a:t>
            </a:r>
            <a:endParaRPr kumimoji="0" lang="en-US" sz="1400" b="1" i="0" u="none" strike="noStrike" kern="1200" cap="none" spc="0" normalizeH="0" baseline="0" noProof="0" dirty="0">
              <a:ln>
                <a:noFill/>
              </a:ln>
              <a:solidFill>
                <a:srgbClr val="00823B"/>
              </a:solidFill>
              <a:effectLst/>
              <a:uLnTx/>
              <a:uFillTx/>
              <a:latin typeface="Calibri" panose="020F0502020204030204" pitchFamily="34" charset="0"/>
              <a:ea typeface="+mn-ea"/>
              <a:cs typeface="Arial" panose="020B0604020202020204" pitchFamily="34" charset="0"/>
            </a:endParaRPr>
          </a:p>
        </p:txBody>
      </p:sp>
      <p:sp>
        <p:nvSpPr>
          <p:cNvPr id="45" name="TextBox 44">
            <a:extLst>
              <a:ext uri="{FF2B5EF4-FFF2-40B4-BE49-F238E27FC236}">
                <a16:creationId xmlns:a16="http://schemas.microsoft.com/office/drawing/2014/main" id="{8DEDABC1-022C-48A9-86F8-4FC2EDE3A75F}"/>
              </a:ext>
            </a:extLst>
          </p:cNvPr>
          <p:cNvSpPr txBox="1"/>
          <p:nvPr/>
        </p:nvSpPr>
        <p:spPr bwMode="auto">
          <a:xfrm>
            <a:off x="1138388"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396</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397</a:t>
            </a:r>
          </a:p>
        </p:txBody>
      </p:sp>
      <p:sp>
        <p:nvSpPr>
          <p:cNvPr id="46" name="TextBox 45">
            <a:extLst>
              <a:ext uri="{FF2B5EF4-FFF2-40B4-BE49-F238E27FC236}">
                <a16:creationId xmlns:a16="http://schemas.microsoft.com/office/drawing/2014/main" id="{5942F55B-E6AF-45C3-AFBE-2F0245B707B9}"/>
              </a:ext>
            </a:extLst>
          </p:cNvPr>
          <p:cNvSpPr txBox="1"/>
          <p:nvPr/>
        </p:nvSpPr>
        <p:spPr bwMode="auto">
          <a:xfrm>
            <a:off x="1486817"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358</a:t>
            </a:r>
          </a:p>
        </p:txBody>
      </p:sp>
      <p:sp>
        <p:nvSpPr>
          <p:cNvPr id="47" name="TextBox 46">
            <a:extLst>
              <a:ext uri="{FF2B5EF4-FFF2-40B4-BE49-F238E27FC236}">
                <a16:creationId xmlns:a16="http://schemas.microsoft.com/office/drawing/2014/main" id="{3B9E13C2-A7D8-44DC-844E-4AC506F461D4}"/>
              </a:ext>
            </a:extLst>
          </p:cNvPr>
          <p:cNvSpPr txBox="1"/>
          <p:nvPr/>
        </p:nvSpPr>
        <p:spPr bwMode="auto">
          <a:xfrm>
            <a:off x="1811841"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295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306</a:t>
            </a:r>
          </a:p>
        </p:txBody>
      </p:sp>
      <p:sp>
        <p:nvSpPr>
          <p:cNvPr id="48" name="TextBox 47">
            <a:extLst>
              <a:ext uri="{FF2B5EF4-FFF2-40B4-BE49-F238E27FC236}">
                <a16:creationId xmlns:a16="http://schemas.microsoft.com/office/drawing/2014/main" id="{15924FCB-26E1-4DFE-8D8B-4936473190E0}"/>
              </a:ext>
            </a:extLst>
          </p:cNvPr>
          <p:cNvSpPr txBox="1"/>
          <p:nvPr/>
        </p:nvSpPr>
        <p:spPr bwMode="auto">
          <a:xfrm>
            <a:off x="2142101"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250</a:t>
            </a:r>
          </a:p>
        </p:txBody>
      </p:sp>
      <p:sp>
        <p:nvSpPr>
          <p:cNvPr id="49" name="TextBox 48">
            <a:extLst>
              <a:ext uri="{FF2B5EF4-FFF2-40B4-BE49-F238E27FC236}">
                <a16:creationId xmlns:a16="http://schemas.microsoft.com/office/drawing/2014/main" id="{82AABDE7-99FD-43F4-9DCE-CABC2218FFD6}"/>
              </a:ext>
            </a:extLst>
          </p:cNvPr>
          <p:cNvSpPr txBox="1"/>
          <p:nvPr/>
        </p:nvSpPr>
        <p:spPr bwMode="auto">
          <a:xfrm>
            <a:off x="2460835"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244</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218</a:t>
            </a:r>
          </a:p>
        </p:txBody>
      </p:sp>
      <p:sp>
        <p:nvSpPr>
          <p:cNvPr id="50" name="TextBox 49">
            <a:extLst>
              <a:ext uri="{FF2B5EF4-FFF2-40B4-BE49-F238E27FC236}">
                <a16:creationId xmlns:a16="http://schemas.microsoft.com/office/drawing/2014/main" id="{E0005A57-B845-4A7A-89CA-8B7F2019EDFC}"/>
              </a:ext>
            </a:extLst>
          </p:cNvPr>
          <p:cNvSpPr txBox="1"/>
          <p:nvPr/>
        </p:nvSpPr>
        <p:spPr bwMode="auto">
          <a:xfrm>
            <a:off x="2785508"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212</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190</a:t>
            </a:r>
          </a:p>
        </p:txBody>
      </p:sp>
      <p:sp>
        <p:nvSpPr>
          <p:cNvPr id="51" name="TextBox 50">
            <a:extLst>
              <a:ext uri="{FF2B5EF4-FFF2-40B4-BE49-F238E27FC236}">
                <a16:creationId xmlns:a16="http://schemas.microsoft.com/office/drawing/2014/main" id="{11E5283B-D833-4058-B052-596E04059235}"/>
              </a:ext>
            </a:extLst>
          </p:cNvPr>
          <p:cNvSpPr txBox="1"/>
          <p:nvPr/>
        </p:nvSpPr>
        <p:spPr bwMode="auto">
          <a:xfrm>
            <a:off x="3104241"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166</a:t>
            </a:r>
          </a:p>
        </p:txBody>
      </p:sp>
      <p:sp>
        <p:nvSpPr>
          <p:cNvPr id="52" name="TextBox 51">
            <a:extLst>
              <a:ext uri="{FF2B5EF4-FFF2-40B4-BE49-F238E27FC236}">
                <a16:creationId xmlns:a16="http://schemas.microsoft.com/office/drawing/2014/main" id="{6CE3E36E-EE2F-45A8-ABE1-F44EAEAE536A}"/>
              </a:ext>
            </a:extLst>
          </p:cNvPr>
          <p:cNvSpPr txBox="1"/>
          <p:nvPr/>
        </p:nvSpPr>
        <p:spPr bwMode="auto">
          <a:xfrm>
            <a:off x="3422975"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141</a:t>
            </a:r>
          </a:p>
        </p:txBody>
      </p:sp>
      <p:sp>
        <p:nvSpPr>
          <p:cNvPr id="53" name="TextBox 52">
            <a:extLst>
              <a:ext uri="{FF2B5EF4-FFF2-40B4-BE49-F238E27FC236}">
                <a16:creationId xmlns:a16="http://schemas.microsoft.com/office/drawing/2014/main" id="{EB467CFF-4BE9-4616-A495-C63331F69E13}"/>
              </a:ext>
            </a:extLst>
          </p:cNvPr>
          <p:cNvSpPr txBox="1"/>
          <p:nvPr/>
        </p:nvSpPr>
        <p:spPr bwMode="auto">
          <a:xfrm>
            <a:off x="3729830"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153</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126</a:t>
            </a:r>
          </a:p>
        </p:txBody>
      </p:sp>
      <p:sp>
        <p:nvSpPr>
          <p:cNvPr id="54" name="TextBox 53">
            <a:extLst>
              <a:ext uri="{FF2B5EF4-FFF2-40B4-BE49-F238E27FC236}">
                <a16:creationId xmlns:a16="http://schemas.microsoft.com/office/drawing/2014/main" id="{8A0DE403-856E-4D49-A202-3747D0FE363D}"/>
              </a:ext>
            </a:extLst>
          </p:cNvPr>
          <p:cNvSpPr txBox="1"/>
          <p:nvPr/>
        </p:nvSpPr>
        <p:spPr bwMode="auto">
          <a:xfrm>
            <a:off x="4081211"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145</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112</a:t>
            </a:r>
          </a:p>
        </p:txBody>
      </p:sp>
      <p:sp>
        <p:nvSpPr>
          <p:cNvPr id="55" name="TextBox 54">
            <a:extLst>
              <a:ext uri="{FF2B5EF4-FFF2-40B4-BE49-F238E27FC236}">
                <a16:creationId xmlns:a16="http://schemas.microsoft.com/office/drawing/2014/main" id="{A11DA457-DE9B-48C9-AB36-B5DD7A40C404}"/>
              </a:ext>
            </a:extLst>
          </p:cNvPr>
          <p:cNvSpPr txBox="1"/>
          <p:nvPr/>
        </p:nvSpPr>
        <p:spPr bwMode="auto">
          <a:xfrm>
            <a:off x="4394005" y="5541190"/>
            <a:ext cx="36949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93</a:t>
            </a:r>
          </a:p>
        </p:txBody>
      </p:sp>
      <p:sp>
        <p:nvSpPr>
          <p:cNvPr id="56" name="TextBox 55">
            <a:extLst>
              <a:ext uri="{FF2B5EF4-FFF2-40B4-BE49-F238E27FC236}">
                <a16:creationId xmlns:a16="http://schemas.microsoft.com/office/drawing/2014/main" id="{4FDD5E33-AF9E-4A4A-A62B-B6B0081ECD2E}"/>
              </a:ext>
            </a:extLst>
          </p:cNvPr>
          <p:cNvSpPr txBox="1"/>
          <p:nvPr/>
        </p:nvSpPr>
        <p:spPr bwMode="auto">
          <a:xfrm>
            <a:off x="4749534" y="5541190"/>
            <a:ext cx="29590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p>
        </p:txBody>
      </p:sp>
      <p:sp>
        <p:nvSpPr>
          <p:cNvPr id="57" name="TextBox 56">
            <a:extLst>
              <a:ext uri="{FF2B5EF4-FFF2-40B4-BE49-F238E27FC236}">
                <a16:creationId xmlns:a16="http://schemas.microsoft.com/office/drawing/2014/main" id="{B041298C-24B4-4BE4-9F06-81D3F2D2853B}"/>
              </a:ext>
            </a:extLst>
          </p:cNvPr>
          <p:cNvSpPr txBox="1"/>
          <p:nvPr/>
        </p:nvSpPr>
        <p:spPr bwMode="auto">
          <a:xfrm>
            <a:off x="5086086" y="5541190"/>
            <a:ext cx="295909"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a:t>
            </a:r>
          </a:p>
        </p:txBody>
      </p:sp>
      <p:sp>
        <p:nvSpPr>
          <p:cNvPr id="58" name="TextBox 57">
            <a:extLst>
              <a:ext uri="{FF2B5EF4-FFF2-40B4-BE49-F238E27FC236}">
                <a16:creationId xmlns:a16="http://schemas.microsoft.com/office/drawing/2014/main" id="{130296A1-2024-4D4F-87CF-8A93AFC56FD5}"/>
              </a:ext>
            </a:extLst>
          </p:cNvPr>
          <p:cNvSpPr txBox="1"/>
          <p:nvPr/>
        </p:nvSpPr>
        <p:spPr bwMode="auto">
          <a:xfrm>
            <a:off x="5429736" y="5541190"/>
            <a:ext cx="222320"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59" name="TextBox 58">
            <a:extLst>
              <a:ext uri="{FF2B5EF4-FFF2-40B4-BE49-F238E27FC236}">
                <a16:creationId xmlns:a16="http://schemas.microsoft.com/office/drawing/2014/main" id="{345CECC2-D748-4C6D-9D3D-2797E762A41E}"/>
              </a:ext>
            </a:extLst>
          </p:cNvPr>
          <p:cNvSpPr txBox="1"/>
          <p:nvPr/>
        </p:nvSpPr>
        <p:spPr bwMode="auto">
          <a:xfrm>
            <a:off x="5777302" y="5541190"/>
            <a:ext cx="222320"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60" name="TextBox 59">
            <a:extLst>
              <a:ext uri="{FF2B5EF4-FFF2-40B4-BE49-F238E27FC236}">
                <a16:creationId xmlns:a16="http://schemas.microsoft.com/office/drawing/2014/main" id="{B2C85E9A-4AFE-49FE-B91B-2AC240962DAA}"/>
              </a:ext>
            </a:extLst>
          </p:cNvPr>
          <p:cNvSpPr txBox="1"/>
          <p:nvPr/>
        </p:nvSpPr>
        <p:spPr bwMode="auto">
          <a:xfrm>
            <a:off x="6096036" y="5541190"/>
            <a:ext cx="222320"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nvGrpSpPr>
          <p:cNvPr id="61" name="Group 60">
            <a:extLst>
              <a:ext uri="{FF2B5EF4-FFF2-40B4-BE49-F238E27FC236}">
                <a16:creationId xmlns:a16="http://schemas.microsoft.com/office/drawing/2014/main" id="{6E741CFF-D01D-44D5-B8A6-D7C426B8D0F2}"/>
              </a:ext>
            </a:extLst>
          </p:cNvPr>
          <p:cNvGrpSpPr/>
          <p:nvPr/>
        </p:nvGrpSpPr>
        <p:grpSpPr>
          <a:xfrm>
            <a:off x="1383787" y="2687528"/>
            <a:ext cx="4523488" cy="1647030"/>
            <a:chOff x="2522184" y="1716125"/>
            <a:chExt cx="5616475" cy="2044993"/>
          </a:xfrm>
        </p:grpSpPr>
        <p:sp>
          <p:nvSpPr>
            <p:cNvPr id="109" name="Freeform: Shape 108">
              <a:extLst>
                <a:ext uri="{FF2B5EF4-FFF2-40B4-BE49-F238E27FC236}">
                  <a16:creationId xmlns:a16="http://schemas.microsoft.com/office/drawing/2014/main" id="{5DB9A96A-10E2-4305-B0FC-B178C406D66A}"/>
                </a:ext>
              </a:extLst>
            </p:cNvPr>
            <p:cNvSpPr/>
            <p:nvPr/>
          </p:nvSpPr>
          <p:spPr bwMode="auto">
            <a:xfrm>
              <a:off x="2522184" y="1716125"/>
              <a:ext cx="5616409" cy="2002146"/>
            </a:xfrm>
            <a:custGeom>
              <a:avLst/>
              <a:gdLst>
                <a:gd name="connsiteX0" fmla="*/ 5616409 w 5616409"/>
                <a:gd name="connsiteY0" fmla="*/ 2002146 h 2002146"/>
                <a:gd name="connsiteX1" fmla="*/ 5048701 w 5616409"/>
                <a:gd name="connsiteY1" fmla="*/ 2002146 h 2002146"/>
                <a:gd name="connsiteX2" fmla="*/ 5048701 w 5616409"/>
                <a:gd name="connsiteY2" fmla="*/ 1958810 h 2002146"/>
                <a:gd name="connsiteX3" fmla="*/ 4667340 w 5616409"/>
                <a:gd name="connsiteY3" fmla="*/ 1958810 h 2002146"/>
                <a:gd name="connsiteX4" fmla="*/ 4667340 w 5616409"/>
                <a:gd name="connsiteY4" fmla="*/ 1958810 h 2002146"/>
                <a:gd name="connsiteX5" fmla="*/ 4667340 w 5616409"/>
                <a:gd name="connsiteY5" fmla="*/ 1932808 h 2002146"/>
                <a:gd name="connsiteX6" fmla="*/ 4350984 w 5616409"/>
                <a:gd name="connsiteY6" fmla="*/ 1932808 h 2002146"/>
                <a:gd name="connsiteX7" fmla="*/ 4350984 w 5616409"/>
                <a:gd name="connsiteY7" fmla="*/ 1915473 h 2002146"/>
                <a:gd name="connsiteX8" fmla="*/ 4116967 w 5616409"/>
                <a:gd name="connsiteY8" fmla="*/ 1915473 h 2002146"/>
                <a:gd name="connsiteX9" fmla="*/ 4116967 w 5616409"/>
                <a:gd name="connsiteY9" fmla="*/ 1915473 h 2002146"/>
                <a:gd name="connsiteX10" fmla="*/ 4116967 w 5616409"/>
                <a:gd name="connsiteY10" fmla="*/ 1898139 h 2002146"/>
                <a:gd name="connsiteX11" fmla="*/ 4025960 w 5616409"/>
                <a:gd name="connsiteY11" fmla="*/ 1898139 h 2002146"/>
                <a:gd name="connsiteX12" fmla="*/ 4025960 w 5616409"/>
                <a:gd name="connsiteY12" fmla="*/ 1889471 h 2002146"/>
                <a:gd name="connsiteX13" fmla="*/ 3965289 w 5616409"/>
                <a:gd name="connsiteY13" fmla="*/ 1889471 h 2002146"/>
                <a:gd name="connsiteX14" fmla="*/ 3965289 w 5616409"/>
                <a:gd name="connsiteY14" fmla="*/ 1889471 h 2002146"/>
                <a:gd name="connsiteX15" fmla="*/ 3978290 w 5616409"/>
                <a:gd name="connsiteY15" fmla="*/ 1876470 h 2002146"/>
                <a:gd name="connsiteX16" fmla="*/ 3783276 w 5616409"/>
                <a:gd name="connsiteY16" fmla="*/ 1876470 h 2002146"/>
                <a:gd name="connsiteX17" fmla="*/ 3783276 w 5616409"/>
                <a:gd name="connsiteY17" fmla="*/ 1850468 h 2002146"/>
                <a:gd name="connsiteX18" fmla="*/ 3748607 w 5616409"/>
                <a:gd name="connsiteY18" fmla="*/ 1850468 h 2002146"/>
                <a:gd name="connsiteX19" fmla="*/ 3748607 w 5616409"/>
                <a:gd name="connsiteY19" fmla="*/ 1824466 h 2002146"/>
                <a:gd name="connsiteX20" fmla="*/ 3705270 w 5616409"/>
                <a:gd name="connsiteY20" fmla="*/ 1824466 h 2002146"/>
                <a:gd name="connsiteX21" fmla="*/ 3705270 w 5616409"/>
                <a:gd name="connsiteY21" fmla="*/ 1811466 h 2002146"/>
                <a:gd name="connsiteX22" fmla="*/ 3471253 w 5616409"/>
                <a:gd name="connsiteY22" fmla="*/ 1811466 h 2002146"/>
                <a:gd name="connsiteX23" fmla="*/ 3471253 w 5616409"/>
                <a:gd name="connsiteY23" fmla="*/ 1785464 h 2002146"/>
                <a:gd name="connsiteX24" fmla="*/ 3414916 w 5616409"/>
                <a:gd name="connsiteY24" fmla="*/ 1785464 h 2002146"/>
                <a:gd name="connsiteX25" fmla="*/ 3414916 w 5616409"/>
                <a:gd name="connsiteY25" fmla="*/ 1772463 h 2002146"/>
                <a:gd name="connsiteX26" fmla="*/ 3211234 w 5616409"/>
                <a:gd name="connsiteY26" fmla="*/ 1772463 h 2002146"/>
                <a:gd name="connsiteX27" fmla="*/ 3211234 w 5616409"/>
                <a:gd name="connsiteY27" fmla="*/ 1759462 h 2002146"/>
                <a:gd name="connsiteX28" fmla="*/ 3029221 w 5616409"/>
                <a:gd name="connsiteY28" fmla="*/ 1759462 h 2002146"/>
                <a:gd name="connsiteX29" fmla="*/ 3029221 w 5616409"/>
                <a:gd name="connsiteY29" fmla="*/ 1750794 h 2002146"/>
                <a:gd name="connsiteX30" fmla="*/ 2916546 w 5616409"/>
                <a:gd name="connsiteY30" fmla="*/ 1750794 h 2002146"/>
                <a:gd name="connsiteX31" fmla="*/ 2916546 w 5616409"/>
                <a:gd name="connsiteY31" fmla="*/ 1698791 h 2002146"/>
                <a:gd name="connsiteX32" fmla="*/ 2799537 w 5616409"/>
                <a:gd name="connsiteY32" fmla="*/ 1698791 h 2002146"/>
                <a:gd name="connsiteX33" fmla="*/ 2799537 w 5616409"/>
                <a:gd name="connsiteY33" fmla="*/ 1681456 h 2002146"/>
                <a:gd name="connsiteX34" fmla="*/ 2760534 w 5616409"/>
                <a:gd name="connsiteY34" fmla="*/ 1681456 h 2002146"/>
                <a:gd name="connsiteX35" fmla="*/ 2760534 w 5616409"/>
                <a:gd name="connsiteY35" fmla="*/ 1651120 h 2002146"/>
                <a:gd name="connsiteX36" fmla="*/ 2665194 w 5616409"/>
                <a:gd name="connsiteY36" fmla="*/ 1651120 h 2002146"/>
                <a:gd name="connsiteX37" fmla="*/ 2665194 w 5616409"/>
                <a:gd name="connsiteY37" fmla="*/ 1620785 h 2002146"/>
                <a:gd name="connsiteX38" fmla="*/ 2630525 w 5616409"/>
                <a:gd name="connsiteY38" fmla="*/ 1620785 h 2002146"/>
                <a:gd name="connsiteX39" fmla="*/ 2630525 w 5616409"/>
                <a:gd name="connsiteY39" fmla="*/ 1620785 h 2002146"/>
                <a:gd name="connsiteX40" fmla="*/ 2630525 w 5616409"/>
                <a:gd name="connsiteY40" fmla="*/ 1603450 h 2002146"/>
                <a:gd name="connsiteX41" fmla="*/ 2604523 w 5616409"/>
                <a:gd name="connsiteY41" fmla="*/ 1603450 h 2002146"/>
                <a:gd name="connsiteX42" fmla="*/ 2604523 w 5616409"/>
                <a:gd name="connsiteY42" fmla="*/ 1586116 h 2002146"/>
                <a:gd name="connsiteX43" fmla="*/ 2556853 w 5616409"/>
                <a:gd name="connsiteY43" fmla="*/ 1586116 h 2002146"/>
                <a:gd name="connsiteX44" fmla="*/ 2556853 w 5616409"/>
                <a:gd name="connsiteY44" fmla="*/ 1564448 h 2002146"/>
                <a:gd name="connsiteX45" fmla="*/ 2517850 w 5616409"/>
                <a:gd name="connsiteY45" fmla="*/ 1564448 h 2002146"/>
                <a:gd name="connsiteX46" fmla="*/ 2517850 w 5616409"/>
                <a:gd name="connsiteY46" fmla="*/ 1538446 h 2002146"/>
                <a:gd name="connsiteX47" fmla="*/ 2409509 w 5616409"/>
                <a:gd name="connsiteY47" fmla="*/ 1538446 h 2002146"/>
                <a:gd name="connsiteX48" fmla="*/ 2409509 w 5616409"/>
                <a:gd name="connsiteY48" fmla="*/ 1525445 h 2002146"/>
                <a:gd name="connsiteX49" fmla="*/ 2387841 w 5616409"/>
                <a:gd name="connsiteY49" fmla="*/ 1525445 h 2002146"/>
                <a:gd name="connsiteX50" fmla="*/ 2387841 w 5616409"/>
                <a:gd name="connsiteY50" fmla="*/ 1499443 h 2002146"/>
                <a:gd name="connsiteX51" fmla="*/ 2353171 w 5616409"/>
                <a:gd name="connsiteY51" fmla="*/ 1499443 h 2002146"/>
                <a:gd name="connsiteX52" fmla="*/ 2353171 w 5616409"/>
                <a:gd name="connsiteY52" fmla="*/ 1482108 h 2002146"/>
                <a:gd name="connsiteX53" fmla="*/ 2257831 w 5616409"/>
                <a:gd name="connsiteY53" fmla="*/ 1482108 h 2002146"/>
                <a:gd name="connsiteX54" fmla="*/ 2249164 w 5616409"/>
                <a:gd name="connsiteY54" fmla="*/ 1473441 h 2002146"/>
                <a:gd name="connsiteX55" fmla="*/ 2179825 w 5616409"/>
                <a:gd name="connsiteY55" fmla="*/ 1473441 h 2002146"/>
                <a:gd name="connsiteX56" fmla="*/ 2179825 w 5616409"/>
                <a:gd name="connsiteY56" fmla="*/ 1421437 h 2002146"/>
                <a:gd name="connsiteX57" fmla="*/ 2136489 w 5616409"/>
                <a:gd name="connsiteY57" fmla="*/ 1421437 h 2002146"/>
                <a:gd name="connsiteX58" fmla="*/ 2136489 w 5616409"/>
                <a:gd name="connsiteY58" fmla="*/ 1386768 h 2002146"/>
                <a:gd name="connsiteX59" fmla="*/ 2049816 w 5616409"/>
                <a:gd name="connsiteY59" fmla="*/ 1386768 h 2002146"/>
                <a:gd name="connsiteX60" fmla="*/ 2049816 w 5616409"/>
                <a:gd name="connsiteY60" fmla="*/ 1369433 h 2002146"/>
                <a:gd name="connsiteX61" fmla="*/ 1997812 w 5616409"/>
                <a:gd name="connsiteY61" fmla="*/ 1369433 h 2002146"/>
                <a:gd name="connsiteX62" fmla="*/ 1997812 w 5616409"/>
                <a:gd name="connsiteY62" fmla="*/ 1326097 h 2002146"/>
                <a:gd name="connsiteX63" fmla="*/ 1963143 w 5616409"/>
                <a:gd name="connsiteY63" fmla="*/ 1326097 h 2002146"/>
                <a:gd name="connsiteX64" fmla="*/ 1963143 w 5616409"/>
                <a:gd name="connsiteY64" fmla="*/ 1326097 h 2002146"/>
                <a:gd name="connsiteX65" fmla="*/ 1984811 w 5616409"/>
                <a:gd name="connsiteY65" fmla="*/ 1304429 h 2002146"/>
                <a:gd name="connsiteX66" fmla="*/ 1932807 w 5616409"/>
                <a:gd name="connsiteY66" fmla="*/ 1304429 h 2002146"/>
                <a:gd name="connsiteX67" fmla="*/ 1932807 w 5616409"/>
                <a:gd name="connsiteY67" fmla="*/ 1282760 h 2002146"/>
                <a:gd name="connsiteX68" fmla="*/ 1872136 w 5616409"/>
                <a:gd name="connsiteY68" fmla="*/ 1282760 h 2002146"/>
                <a:gd name="connsiteX69" fmla="*/ 1872136 w 5616409"/>
                <a:gd name="connsiteY69" fmla="*/ 1252425 h 2002146"/>
                <a:gd name="connsiteX70" fmla="*/ 1872136 w 5616409"/>
                <a:gd name="connsiteY70" fmla="*/ 1252425 h 2002146"/>
                <a:gd name="connsiteX71" fmla="*/ 1837467 w 5616409"/>
                <a:gd name="connsiteY71" fmla="*/ 1252425 h 2002146"/>
                <a:gd name="connsiteX72" fmla="*/ 1785463 w 5616409"/>
                <a:gd name="connsiteY72" fmla="*/ 1252425 h 2002146"/>
                <a:gd name="connsiteX73" fmla="*/ 1785463 w 5616409"/>
                <a:gd name="connsiteY73" fmla="*/ 1213422 h 2002146"/>
                <a:gd name="connsiteX74" fmla="*/ 1755128 w 5616409"/>
                <a:gd name="connsiteY74" fmla="*/ 1213422 h 2002146"/>
                <a:gd name="connsiteX75" fmla="*/ 1755128 w 5616409"/>
                <a:gd name="connsiteY75" fmla="*/ 1196087 h 2002146"/>
                <a:gd name="connsiteX76" fmla="*/ 1755128 w 5616409"/>
                <a:gd name="connsiteY76" fmla="*/ 1196087 h 2002146"/>
                <a:gd name="connsiteX77" fmla="*/ 1768129 w 5616409"/>
                <a:gd name="connsiteY77" fmla="*/ 1183086 h 2002146"/>
                <a:gd name="connsiteX78" fmla="*/ 1690123 w 5616409"/>
                <a:gd name="connsiteY78" fmla="*/ 1183086 h 2002146"/>
                <a:gd name="connsiteX79" fmla="*/ 1690123 w 5616409"/>
                <a:gd name="connsiteY79" fmla="*/ 1165752 h 2002146"/>
                <a:gd name="connsiteX80" fmla="*/ 1612117 w 5616409"/>
                <a:gd name="connsiteY80" fmla="*/ 1165752 h 2002146"/>
                <a:gd name="connsiteX81" fmla="*/ 1612117 w 5616409"/>
                <a:gd name="connsiteY81" fmla="*/ 1126749 h 2002146"/>
                <a:gd name="connsiteX82" fmla="*/ 1560114 w 5616409"/>
                <a:gd name="connsiteY82" fmla="*/ 1126749 h 2002146"/>
                <a:gd name="connsiteX83" fmla="*/ 1560114 w 5616409"/>
                <a:gd name="connsiteY83" fmla="*/ 1087746 h 2002146"/>
                <a:gd name="connsiteX84" fmla="*/ 1503776 w 5616409"/>
                <a:gd name="connsiteY84" fmla="*/ 1087746 h 2002146"/>
                <a:gd name="connsiteX85" fmla="*/ 1503776 w 5616409"/>
                <a:gd name="connsiteY85" fmla="*/ 1074745 h 2002146"/>
                <a:gd name="connsiteX86" fmla="*/ 1408436 w 5616409"/>
                <a:gd name="connsiteY86" fmla="*/ 1074745 h 2002146"/>
                <a:gd name="connsiteX87" fmla="*/ 1408436 w 5616409"/>
                <a:gd name="connsiteY87" fmla="*/ 1057411 h 2002146"/>
                <a:gd name="connsiteX88" fmla="*/ 1356432 w 5616409"/>
                <a:gd name="connsiteY88" fmla="*/ 1057411 h 2002146"/>
                <a:gd name="connsiteX89" fmla="*/ 1356432 w 5616409"/>
                <a:gd name="connsiteY89" fmla="*/ 1031409 h 2002146"/>
                <a:gd name="connsiteX90" fmla="*/ 1313096 w 5616409"/>
                <a:gd name="connsiteY90" fmla="*/ 1031409 h 2002146"/>
                <a:gd name="connsiteX91" fmla="*/ 1313096 w 5616409"/>
                <a:gd name="connsiteY91" fmla="*/ 996739 h 2002146"/>
                <a:gd name="connsiteX92" fmla="*/ 1265425 w 5616409"/>
                <a:gd name="connsiteY92" fmla="*/ 996739 h 2002146"/>
                <a:gd name="connsiteX93" fmla="*/ 1265425 w 5616409"/>
                <a:gd name="connsiteY93" fmla="*/ 975071 h 2002146"/>
                <a:gd name="connsiteX94" fmla="*/ 1200421 w 5616409"/>
                <a:gd name="connsiteY94" fmla="*/ 975071 h 2002146"/>
                <a:gd name="connsiteX95" fmla="*/ 1200421 w 5616409"/>
                <a:gd name="connsiteY95" fmla="*/ 975071 h 2002146"/>
                <a:gd name="connsiteX96" fmla="*/ 1200421 w 5616409"/>
                <a:gd name="connsiteY96" fmla="*/ 957737 h 2002146"/>
                <a:gd name="connsiteX97" fmla="*/ 1139750 w 5616409"/>
                <a:gd name="connsiteY97" fmla="*/ 957737 h 2002146"/>
                <a:gd name="connsiteX98" fmla="*/ 1139750 w 5616409"/>
                <a:gd name="connsiteY98" fmla="*/ 927401 h 2002146"/>
                <a:gd name="connsiteX99" fmla="*/ 1139750 w 5616409"/>
                <a:gd name="connsiteY99" fmla="*/ 927401 h 2002146"/>
                <a:gd name="connsiteX100" fmla="*/ 1109415 w 5616409"/>
                <a:gd name="connsiteY100" fmla="*/ 897066 h 2002146"/>
                <a:gd name="connsiteX101" fmla="*/ 1044409 w 5616409"/>
                <a:gd name="connsiteY101" fmla="*/ 897066 h 2002146"/>
                <a:gd name="connsiteX102" fmla="*/ 1044409 w 5616409"/>
                <a:gd name="connsiteY102" fmla="*/ 858063 h 2002146"/>
                <a:gd name="connsiteX103" fmla="*/ 979405 w 5616409"/>
                <a:gd name="connsiteY103" fmla="*/ 858063 h 2002146"/>
                <a:gd name="connsiteX104" fmla="*/ 979405 w 5616409"/>
                <a:gd name="connsiteY104" fmla="*/ 845062 h 2002146"/>
                <a:gd name="connsiteX105" fmla="*/ 923067 w 5616409"/>
                <a:gd name="connsiteY105" fmla="*/ 845062 h 2002146"/>
                <a:gd name="connsiteX106" fmla="*/ 923067 w 5616409"/>
                <a:gd name="connsiteY106" fmla="*/ 827727 h 2002146"/>
                <a:gd name="connsiteX107" fmla="*/ 845061 w 5616409"/>
                <a:gd name="connsiteY107" fmla="*/ 827727 h 2002146"/>
                <a:gd name="connsiteX108" fmla="*/ 845061 w 5616409"/>
                <a:gd name="connsiteY108" fmla="*/ 762722 h 2002146"/>
                <a:gd name="connsiteX109" fmla="*/ 801725 w 5616409"/>
                <a:gd name="connsiteY109" fmla="*/ 762722 h 2002146"/>
                <a:gd name="connsiteX110" fmla="*/ 801725 w 5616409"/>
                <a:gd name="connsiteY110" fmla="*/ 736720 h 2002146"/>
                <a:gd name="connsiteX111" fmla="*/ 741054 w 5616409"/>
                <a:gd name="connsiteY111" fmla="*/ 736720 h 2002146"/>
                <a:gd name="connsiteX112" fmla="*/ 741054 w 5616409"/>
                <a:gd name="connsiteY112" fmla="*/ 710719 h 2002146"/>
                <a:gd name="connsiteX113" fmla="*/ 710718 w 5616409"/>
                <a:gd name="connsiteY113" fmla="*/ 710719 h 2002146"/>
                <a:gd name="connsiteX114" fmla="*/ 710718 w 5616409"/>
                <a:gd name="connsiteY114" fmla="*/ 654381 h 2002146"/>
                <a:gd name="connsiteX115" fmla="*/ 663048 w 5616409"/>
                <a:gd name="connsiteY115" fmla="*/ 654381 h 2002146"/>
                <a:gd name="connsiteX116" fmla="*/ 663048 w 5616409"/>
                <a:gd name="connsiteY116" fmla="*/ 624046 h 2002146"/>
                <a:gd name="connsiteX117" fmla="*/ 624045 w 5616409"/>
                <a:gd name="connsiteY117" fmla="*/ 624046 h 2002146"/>
                <a:gd name="connsiteX118" fmla="*/ 624045 w 5616409"/>
                <a:gd name="connsiteY118" fmla="*/ 576375 h 2002146"/>
                <a:gd name="connsiteX119" fmla="*/ 589376 w 5616409"/>
                <a:gd name="connsiteY119" fmla="*/ 576375 h 2002146"/>
                <a:gd name="connsiteX120" fmla="*/ 589376 w 5616409"/>
                <a:gd name="connsiteY120" fmla="*/ 537373 h 2002146"/>
                <a:gd name="connsiteX121" fmla="*/ 520038 w 5616409"/>
                <a:gd name="connsiteY121" fmla="*/ 537373 h 2002146"/>
                <a:gd name="connsiteX122" fmla="*/ 520038 w 5616409"/>
                <a:gd name="connsiteY122" fmla="*/ 494036 h 2002146"/>
                <a:gd name="connsiteX123" fmla="*/ 463700 w 5616409"/>
                <a:gd name="connsiteY123" fmla="*/ 494036 h 2002146"/>
                <a:gd name="connsiteX124" fmla="*/ 463700 w 5616409"/>
                <a:gd name="connsiteY124" fmla="*/ 446366 h 2002146"/>
                <a:gd name="connsiteX125" fmla="*/ 411697 w 5616409"/>
                <a:gd name="connsiteY125" fmla="*/ 446366 h 2002146"/>
                <a:gd name="connsiteX126" fmla="*/ 411697 w 5616409"/>
                <a:gd name="connsiteY126" fmla="*/ 411697 h 2002146"/>
                <a:gd name="connsiteX127" fmla="*/ 338025 w 5616409"/>
                <a:gd name="connsiteY127" fmla="*/ 411697 h 2002146"/>
                <a:gd name="connsiteX128" fmla="*/ 338025 w 5616409"/>
                <a:gd name="connsiteY128" fmla="*/ 411697 h 2002146"/>
                <a:gd name="connsiteX129" fmla="*/ 338025 w 5616409"/>
                <a:gd name="connsiteY129" fmla="*/ 394362 h 2002146"/>
                <a:gd name="connsiteX130" fmla="*/ 312023 w 5616409"/>
                <a:gd name="connsiteY130" fmla="*/ 394362 h 2002146"/>
                <a:gd name="connsiteX131" fmla="*/ 312023 w 5616409"/>
                <a:gd name="connsiteY131" fmla="*/ 368360 h 2002146"/>
                <a:gd name="connsiteX132" fmla="*/ 268686 w 5616409"/>
                <a:gd name="connsiteY132" fmla="*/ 368360 h 2002146"/>
                <a:gd name="connsiteX133" fmla="*/ 268686 w 5616409"/>
                <a:gd name="connsiteY133" fmla="*/ 342358 h 2002146"/>
                <a:gd name="connsiteX134" fmla="*/ 221016 w 5616409"/>
                <a:gd name="connsiteY134" fmla="*/ 342358 h 2002146"/>
                <a:gd name="connsiteX135" fmla="*/ 221016 w 5616409"/>
                <a:gd name="connsiteY135" fmla="*/ 286021 h 2002146"/>
                <a:gd name="connsiteX136" fmla="*/ 182013 w 5616409"/>
                <a:gd name="connsiteY136" fmla="*/ 286021 h 2002146"/>
                <a:gd name="connsiteX137" fmla="*/ 182013 w 5616409"/>
                <a:gd name="connsiteY137" fmla="*/ 238351 h 2002146"/>
                <a:gd name="connsiteX138" fmla="*/ 151678 w 5616409"/>
                <a:gd name="connsiteY138" fmla="*/ 238351 h 2002146"/>
                <a:gd name="connsiteX139" fmla="*/ 151678 w 5616409"/>
                <a:gd name="connsiteY139" fmla="*/ 221016 h 2002146"/>
                <a:gd name="connsiteX140" fmla="*/ 151678 w 5616409"/>
                <a:gd name="connsiteY140" fmla="*/ 221016 h 2002146"/>
                <a:gd name="connsiteX141" fmla="*/ 121342 w 5616409"/>
                <a:gd name="connsiteY141" fmla="*/ 221016 h 2002146"/>
                <a:gd name="connsiteX142" fmla="*/ 121342 w 5616409"/>
                <a:gd name="connsiteY142" fmla="*/ 143011 h 2002146"/>
                <a:gd name="connsiteX143" fmla="*/ 121342 w 5616409"/>
                <a:gd name="connsiteY143" fmla="*/ 143011 h 2002146"/>
                <a:gd name="connsiteX144" fmla="*/ 73672 w 5616409"/>
                <a:gd name="connsiteY144" fmla="*/ 143011 h 2002146"/>
                <a:gd name="connsiteX145" fmla="*/ 73672 w 5616409"/>
                <a:gd name="connsiteY145" fmla="*/ 91007 h 2002146"/>
                <a:gd name="connsiteX146" fmla="*/ 26002 w 5616409"/>
                <a:gd name="connsiteY146" fmla="*/ 91007 h 2002146"/>
                <a:gd name="connsiteX147" fmla="*/ 26002 w 5616409"/>
                <a:gd name="connsiteY147" fmla="*/ 34669 h 2002146"/>
                <a:gd name="connsiteX148" fmla="*/ 0 w 5616409"/>
                <a:gd name="connsiteY148" fmla="*/ 34669 h 2002146"/>
                <a:gd name="connsiteX149" fmla="*/ 0 w 5616409"/>
                <a:gd name="connsiteY149" fmla="*/ 0 h 2002146"/>
                <a:gd name="connsiteX150" fmla="*/ 0 w 5616409"/>
                <a:gd name="connsiteY150" fmla="*/ 0 h 2002146"/>
                <a:gd name="connsiteX0" fmla="*/ 5616409 w 5616409"/>
                <a:gd name="connsiteY0" fmla="*/ 2002146 h 2002146"/>
                <a:gd name="connsiteX1" fmla="*/ 5048701 w 5616409"/>
                <a:gd name="connsiteY1" fmla="*/ 2002146 h 2002146"/>
                <a:gd name="connsiteX2" fmla="*/ 5048701 w 5616409"/>
                <a:gd name="connsiteY2" fmla="*/ 1958810 h 2002146"/>
                <a:gd name="connsiteX3" fmla="*/ 4667340 w 5616409"/>
                <a:gd name="connsiteY3" fmla="*/ 1958810 h 2002146"/>
                <a:gd name="connsiteX4" fmla="*/ 4667340 w 5616409"/>
                <a:gd name="connsiteY4" fmla="*/ 1958810 h 2002146"/>
                <a:gd name="connsiteX5" fmla="*/ 4667340 w 5616409"/>
                <a:gd name="connsiteY5" fmla="*/ 1932808 h 2002146"/>
                <a:gd name="connsiteX6" fmla="*/ 4350984 w 5616409"/>
                <a:gd name="connsiteY6" fmla="*/ 1932808 h 2002146"/>
                <a:gd name="connsiteX7" fmla="*/ 4350984 w 5616409"/>
                <a:gd name="connsiteY7" fmla="*/ 1915473 h 2002146"/>
                <a:gd name="connsiteX8" fmla="*/ 4116967 w 5616409"/>
                <a:gd name="connsiteY8" fmla="*/ 1915473 h 2002146"/>
                <a:gd name="connsiteX9" fmla="*/ 4116967 w 5616409"/>
                <a:gd name="connsiteY9" fmla="*/ 1915473 h 2002146"/>
                <a:gd name="connsiteX10" fmla="*/ 4116967 w 5616409"/>
                <a:gd name="connsiteY10" fmla="*/ 1898139 h 2002146"/>
                <a:gd name="connsiteX11" fmla="*/ 4025960 w 5616409"/>
                <a:gd name="connsiteY11" fmla="*/ 1898139 h 2002146"/>
                <a:gd name="connsiteX12" fmla="*/ 4025960 w 5616409"/>
                <a:gd name="connsiteY12" fmla="*/ 1889471 h 2002146"/>
                <a:gd name="connsiteX13" fmla="*/ 3965289 w 5616409"/>
                <a:gd name="connsiteY13" fmla="*/ 1889471 h 2002146"/>
                <a:gd name="connsiteX14" fmla="*/ 3965289 w 5616409"/>
                <a:gd name="connsiteY14" fmla="*/ 1889471 h 2002146"/>
                <a:gd name="connsiteX15" fmla="*/ 3978290 w 5616409"/>
                <a:gd name="connsiteY15" fmla="*/ 1876470 h 2002146"/>
                <a:gd name="connsiteX16" fmla="*/ 3783276 w 5616409"/>
                <a:gd name="connsiteY16" fmla="*/ 1876470 h 2002146"/>
                <a:gd name="connsiteX17" fmla="*/ 3783276 w 5616409"/>
                <a:gd name="connsiteY17" fmla="*/ 1850468 h 2002146"/>
                <a:gd name="connsiteX18" fmla="*/ 3748607 w 5616409"/>
                <a:gd name="connsiteY18" fmla="*/ 1850468 h 2002146"/>
                <a:gd name="connsiteX19" fmla="*/ 3748607 w 5616409"/>
                <a:gd name="connsiteY19" fmla="*/ 1824466 h 2002146"/>
                <a:gd name="connsiteX20" fmla="*/ 3705270 w 5616409"/>
                <a:gd name="connsiteY20" fmla="*/ 1824466 h 2002146"/>
                <a:gd name="connsiteX21" fmla="*/ 3705270 w 5616409"/>
                <a:gd name="connsiteY21" fmla="*/ 1811466 h 2002146"/>
                <a:gd name="connsiteX22" fmla="*/ 3471253 w 5616409"/>
                <a:gd name="connsiteY22" fmla="*/ 1811466 h 2002146"/>
                <a:gd name="connsiteX23" fmla="*/ 3471253 w 5616409"/>
                <a:gd name="connsiteY23" fmla="*/ 1785464 h 2002146"/>
                <a:gd name="connsiteX24" fmla="*/ 3414916 w 5616409"/>
                <a:gd name="connsiteY24" fmla="*/ 1785464 h 2002146"/>
                <a:gd name="connsiteX25" fmla="*/ 3414916 w 5616409"/>
                <a:gd name="connsiteY25" fmla="*/ 1772463 h 2002146"/>
                <a:gd name="connsiteX26" fmla="*/ 3211234 w 5616409"/>
                <a:gd name="connsiteY26" fmla="*/ 1772463 h 2002146"/>
                <a:gd name="connsiteX27" fmla="*/ 3211234 w 5616409"/>
                <a:gd name="connsiteY27" fmla="*/ 1759462 h 2002146"/>
                <a:gd name="connsiteX28" fmla="*/ 3029221 w 5616409"/>
                <a:gd name="connsiteY28" fmla="*/ 1759462 h 2002146"/>
                <a:gd name="connsiteX29" fmla="*/ 3029221 w 5616409"/>
                <a:gd name="connsiteY29" fmla="*/ 1750794 h 2002146"/>
                <a:gd name="connsiteX30" fmla="*/ 2916546 w 5616409"/>
                <a:gd name="connsiteY30" fmla="*/ 1750794 h 2002146"/>
                <a:gd name="connsiteX31" fmla="*/ 2916546 w 5616409"/>
                <a:gd name="connsiteY31" fmla="*/ 1698791 h 2002146"/>
                <a:gd name="connsiteX32" fmla="*/ 2799537 w 5616409"/>
                <a:gd name="connsiteY32" fmla="*/ 1698791 h 2002146"/>
                <a:gd name="connsiteX33" fmla="*/ 2799537 w 5616409"/>
                <a:gd name="connsiteY33" fmla="*/ 1681456 h 2002146"/>
                <a:gd name="connsiteX34" fmla="*/ 2760534 w 5616409"/>
                <a:gd name="connsiteY34" fmla="*/ 1681456 h 2002146"/>
                <a:gd name="connsiteX35" fmla="*/ 2760534 w 5616409"/>
                <a:gd name="connsiteY35" fmla="*/ 1651120 h 2002146"/>
                <a:gd name="connsiteX36" fmla="*/ 2665194 w 5616409"/>
                <a:gd name="connsiteY36" fmla="*/ 1651120 h 2002146"/>
                <a:gd name="connsiteX37" fmla="*/ 2665194 w 5616409"/>
                <a:gd name="connsiteY37" fmla="*/ 1620785 h 2002146"/>
                <a:gd name="connsiteX38" fmla="*/ 2630525 w 5616409"/>
                <a:gd name="connsiteY38" fmla="*/ 1620785 h 2002146"/>
                <a:gd name="connsiteX39" fmla="*/ 2630525 w 5616409"/>
                <a:gd name="connsiteY39" fmla="*/ 1620785 h 2002146"/>
                <a:gd name="connsiteX40" fmla="*/ 2630525 w 5616409"/>
                <a:gd name="connsiteY40" fmla="*/ 1603450 h 2002146"/>
                <a:gd name="connsiteX41" fmla="*/ 2604523 w 5616409"/>
                <a:gd name="connsiteY41" fmla="*/ 1603450 h 2002146"/>
                <a:gd name="connsiteX42" fmla="*/ 2604523 w 5616409"/>
                <a:gd name="connsiteY42" fmla="*/ 1586116 h 2002146"/>
                <a:gd name="connsiteX43" fmla="*/ 2556853 w 5616409"/>
                <a:gd name="connsiteY43" fmla="*/ 1586116 h 2002146"/>
                <a:gd name="connsiteX44" fmla="*/ 2556853 w 5616409"/>
                <a:gd name="connsiteY44" fmla="*/ 1564448 h 2002146"/>
                <a:gd name="connsiteX45" fmla="*/ 2517850 w 5616409"/>
                <a:gd name="connsiteY45" fmla="*/ 1564448 h 2002146"/>
                <a:gd name="connsiteX46" fmla="*/ 2517850 w 5616409"/>
                <a:gd name="connsiteY46" fmla="*/ 1538446 h 2002146"/>
                <a:gd name="connsiteX47" fmla="*/ 2409509 w 5616409"/>
                <a:gd name="connsiteY47" fmla="*/ 1538446 h 2002146"/>
                <a:gd name="connsiteX48" fmla="*/ 2409509 w 5616409"/>
                <a:gd name="connsiteY48" fmla="*/ 1525445 h 2002146"/>
                <a:gd name="connsiteX49" fmla="*/ 2387841 w 5616409"/>
                <a:gd name="connsiteY49" fmla="*/ 1525445 h 2002146"/>
                <a:gd name="connsiteX50" fmla="*/ 2387841 w 5616409"/>
                <a:gd name="connsiteY50" fmla="*/ 1499443 h 2002146"/>
                <a:gd name="connsiteX51" fmla="*/ 2353171 w 5616409"/>
                <a:gd name="connsiteY51" fmla="*/ 1499443 h 2002146"/>
                <a:gd name="connsiteX52" fmla="*/ 2353171 w 5616409"/>
                <a:gd name="connsiteY52" fmla="*/ 1482108 h 2002146"/>
                <a:gd name="connsiteX53" fmla="*/ 2257831 w 5616409"/>
                <a:gd name="connsiteY53" fmla="*/ 1482108 h 2002146"/>
                <a:gd name="connsiteX54" fmla="*/ 2249164 w 5616409"/>
                <a:gd name="connsiteY54" fmla="*/ 1473441 h 2002146"/>
                <a:gd name="connsiteX55" fmla="*/ 2179825 w 5616409"/>
                <a:gd name="connsiteY55" fmla="*/ 1473441 h 2002146"/>
                <a:gd name="connsiteX56" fmla="*/ 2179825 w 5616409"/>
                <a:gd name="connsiteY56" fmla="*/ 1421437 h 2002146"/>
                <a:gd name="connsiteX57" fmla="*/ 2136489 w 5616409"/>
                <a:gd name="connsiteY57" fmla="*/ 1421437 h 2002146"/>
                <a:gd name="connsiteX58" fmla="*/ 2136489 w 5616409"/>
                <a:gd name="connsiteY58" fmla="*/ 1386768 h 2002146"/>
                <a:gd name="connsiteX59" fmla="*/ 2049816 w 5616409"/>
                <a:gd name="connsiteY59" fmla="*/ 1386768 h 2002146"/>
                <a:gd name="connsiteX60" fmla="*/ 2049816 w 5616409"/>
                <a:gd name="connsiteY60" fmla="*/ 1369433 h 2002146"/>
                <a:gd name="connsiteX61" fmla="*/ 1997812 w 5616409"/>
                <a:gd name="connsiteY61" fmla="*/ 1369433 h 2002146"/>
                <a:gd name="connsiteX62" fmla="*/ 1997812 w 5616409"/>
                <a:gd name="connsiteY62" fmla="*/ 1326097 h 2002146"/>
                <a:gd name="connsiteX63" fmla="*/ 1963143 w 5616409"/>
                <a:gd name="connsiteY63" fmla="*/ 1326097 h 2002146"/>
                <a:gd name="connsiteX64" fmla="*/ 1963143 w 5616409"/>
                <a:gd name="connsiteY64" fmla="*/ 1326097 h 2002146"/>
                <a:gd name="connsiteX65" fmla="*/ 1962326 w 5616409"/>
                <a:gd name="connsiteY65" fmla="*/ 1306927 h 2002146"/>
                <a:gd name="connsiteX66" fmla="*/ 1932807 w 5616409"/>
                <a:gd name="connsiteY66" fmla="*/ 1304429 h 2002146"/>
                <a:gd name="connsiteX67" fmla="*/ 1932807 w 5616409"/>
                <a:gd name="connsiteY67" fmla="*/ 1282760 h 2002146"/>
                <a:gd name="connsiteX68" fmla="*/ 1872136 w 5616409"/>
                <a:gd name="connsiteY68" fmla="*/ 1282760 h 2002146"/>
                <a:gd name="connsiteX69" fmla="*/ 1872136 w 5616409"/>
                <a:gd name="connsiteY69" fmla="*/ 1252425 h 2002146"/>
                <a:gd name="connsiteX70" fmla="*/ 1872136 w 5616409"/>
                <a:gd name="connsiteY70" fmla="*/ 1252425 h 2002146"/>
                <a:gd name="connsiteX71" fmla="*/ 1837467 w 5616409"/>
                <a:gd name="connsiteY71" fmla="*/ 1252425 h 2002146"/>
                <a:gd name="connsiteX72" fmla="*/ 1785463 w 5616409"/>
                <a:gd name="connsiteY72" fmla="*/ 1252425 h 2002146"/>
                <a:gd name="connsiteX73" fmla="*/ 1785463 w 5616409"/>
                <a:gd name="connsiteY73" fmla="*/ 1213422 h 2002146"/>
                <a:gd name="connsiteX74" fmla="*/ 1755128 w 5616409"/>
                <a:gd name="connsiteY74" fmla="*/ 1213422 h 2002146"/>
                <a:gd name="connsiteX75" fmla="*/ 1755128 w 5616409"/>
                <a:gd name="connsiteY75" fmla="*/ 1196087 h 2002146"/>
                <a:gd name="connsiteX76" fmla="*/ 1755128 w 5616409"/>
                <a:gd name="connsiteY76" fmla="*/ 1196087 h 2002146"/>
                <a:gd name="connsiteX77" fmla="*/ 1768129 w 5616409"/>
                <a:gd name="connsiteY77" fmla="*/ 1183086 h 2002146"/>
                <a:gd name="connsiteX78" fmla="*/ 1690123 w 5616409"/>
                <a:gd name="connsiteY78" fmla="*/ 1183086 h 2002146"/>
                <a:gd name="connsiteX79" fmla="*/ 1690123 w 5616409"/>
                <a:gd name="connsiteY79" fmla="*/ 1165752 h 2002146"/>
                <a:gd name="connsiteX80" fmla="*/ 1612117 w 5616409"/>
                <a:gd name="connsiteY80" fmla="*/ 1165752 h 2002146"/>
                <a:gd name="connsiteX81" fmla="*/ 1612117 w 5616409"/>
                <a:gd name="connsiteY81" fmla="*/ 1126749 h 2002146"/>
                <a:gd name="connsiteX82" fmla="*/ 1560114 w 5616409"/>
                <a:gd name="connsiteY82" fmla="*/ 1126749 h 2002146"/>
                <a:gd name="connsiteX83" fmla="*/ 1560114 w 5616409"/>
                <a:gd name="connsiteY83" fmla="*/ 1087746 h 2002146"/>
                <a:gd name="connsiteX84" fmla="*/ 1503776 w 5616409"/>
                <a:gd name="connsiteY84" fmla="*/ 1087746 h 2002146"/>
                <a:gd name="connsiteX85" fmla="*/ 1503776 w 5616409"/>
                <a:gd name="connsiteY85" fmla="*/ 1074745 h 2002146"/>
                <a:gd name="connsiteX86" fmla="*/ 1408436 w 5616409"/>
                <a:gd name="connsiteY86" fmla="*/ 1074745 h 2002146"/>
                <a:gd name="connsiteX87" fmla="*/ 1408436 w 5616409"/>
                <a:gd name="connsiteY87" fmla="*/ 1057411 h 2002146"/>
                <a:gd name="connsiteX88" fmla="*/ 1356432 w 5616409"/>
                <a:gd name="connsiteY88" fmla="*/ 1057411 h 2002146"/>
                <a:gd name="connsiteX89" fmla="*/ 1356432 w 5616409"/>
                <a:gd name="connsiteY89" fmla="*/ 1031409 h 2002146"/>
                <a:gd name="connsiteX90" fmla="*/ 1313096 w 5616409"/>
                <a:gd name="connsiteY90" fmla="*/ 1031409 h 2002146"/>
                <a:gd name="connsiteX91" fmla="*/ 1313096 w 5616409"/>
                <a:gd name="connsiteY91" fmla="*/ 996739 h 2002146"/>
                <a:gd name="connsiteX92" fmla="*/ 1265425 w 5616409"/>
                <a:gd name="connsiteY92" fmla="*/ 996739 h 2002146"/>
                <a:gd name="connsiteX93" fmla="*/ 1265425 w 5616409"/>
                <a:gd name="connsiteY93" fmla="*/ 975071 h 2002146"/>
                <a:gd name="connsiteX94" fmla="*/ 1200421 w 5616409"/>
                <a:gd name="connsiteY94" fmla="*/ 975071 h 2002146"/>
                <a:gd name="connsiteX95" fmla="*/ 1200421 w 5616409"/>
                <a:gd name="connsiteY95" fmla="*/ 975071 h 2002146"/>
                <a:gd name="connsiteX96" fmla="*/ 1200421 w 5616409"/>
                <a:gd name="connsiteY96" fmla="*/ 957737 h 2002146"/>
                <a:gd name="connsiteX97" fmla="*/ 1139750 w 5616409"/>
                <a:gd name="connsiteY97" fmla="*/ 957737 h 2002146"/>
                <a:gd name="connsiteX98" fmla="*/ 1139750 w 5616409"/>
                <a:gd name="connsiteY98" fmla="*/ 927401 h 2002146"/>
                <a:gd name="connsiteX99" fmla="*/ 1139750 w 5616409"/>
                <a:gd name="connsiteY99" fmla="*/ 927401 h 2002146"/>
                <a:gd name="connsiteX100" fmla="*/ 1109415 w 5616409"/>
                <a:gd name="connsiteY100" fmla="*/ 897066 h 2002146"/>
                <a:gd name="connsiteX101" fmla="*/ 1044409 w 5616409"/>
                <a:gd name="connsiteY101" fmla="*/ 897066 h 2002146"/>
                <a:gd name="connsiteX102" fmla="*/ 1044409 w 5616409"/>
                <a:gd name="connsiteY102" fmla="*/ 858063 h 2002146"/>
                <a:gd name="connsiteX103" fmla="*/ 979405 w 5616409"/>
                <a:gd name="connsiteY103" fmla="*/ 858063 h 2002146"/>
                <a:gd name="connsiteX104" fmla="*/ 979405 w 5616409"/>
                <a:gd name="connsiteY104" fmla="*/ 845062 h 2002146"/>
                <a:gd name="connsiteX105" fmla="*/ 923067 w 5616409"/>
                <a:gd name="connsiteY105" fmla="*/ 845062 h 2002146"/>
                <a:gd name="connsiteX106" fmla="*/ 923067 w 5616409"/>
                <a:gd name="connsiteY106" fmla="*/ 827727 h 2002146"/>
                <a:gd name="connsiteX107" fmla="*/ 845061 w 5616409"/>
                <a:gd name="connsiteY107" fmla="*/ 827727 h 2002146"/>
                <a:gd name="connsiteX108" fmla="*/ 845061 w 5616409"/>
                <a:gd name="connsiteY108" fmla="*/ 762722 h 2002146"/>
                <a:gd name="connsiteX109" fmla="*/ 801725 w 5616409"/>
                <a:gd name="connsiteY109" fmla="*/ 762722 h 2002146"/>
                <a:gd name="connsiteX110" fmla="*/ 801725 w 5616409"/>
                <a:gd name="connsiteY110" fmla="*/ 736720 h 2002146"/>
                <a:gd name="connsiteX111" fmla="*/ 741054 w 5616409"/>
                <a:gd name="connsiteY111" fmla="*/ 736720 h 2002146"/>
                <a:gd name="connsiteX112" fmla="*/ 741054 w 5616409"/>
                <a:gd name="connsiteY112" fmla="*/ 710719 h 2002146"/>
                <a:gd name="connsiteX113" fmla="*/ 710718 w 5616409"/>
                <a:gd name="connsiteY113" fmla="*/ 710719 h 2002146"/>
                <a:gd name="connsiteX114" fmla="*/ 710718 w 5616409"/>
                <a:gd name="connsiteY114" fmla="*/ 654381 h 2002146"/>
                <a:gd name="connsiteX115" fmla="*/ 663048 w 5616409"/>
                <a:gd name="connsiteY115" fmla="*/ 654381 h 2002146"/>
                <a:gd name="connsiteX116" fmla="*/ 663048 w 5616409"/>
                <a:gd name="connsiteY116" fmla="*/ 624046 h 2002146"/>
                <a:gd name="connsiteX117" fmla="*/ 624045 w 5616409"/>
                <a:gd name="connsiteY117" fmla="*/ 624046 h 2002146"/>
                <a:gd name="connsiteX118" fmla="*/ 624045 w 5616409"/>
                <a:gd name="connsiteY118" fmla="*/ 576375 h 2002146"/>
                <a:gd name="connsiteX119" fmla="*/ 589376 w 5616409"/>
                <a:gd name="connsiteY119" fmla="*/ 576375 h 2002146"/>
                <a:gd name="connsiteX120" fmla="*/ 589376 w 5616409"/>
                <a:gd name="connsiteY120" fmla="*/ 537373 h 2002146"/>
                <a:gd name="connsiteX121" fmla="*/ 520038 w 5616409"/>
                <a:gd name="connsiteY121" fmla="*/ 537373 h 2002146"/>
                <a:gd name="connsiteX122" fmla="*/ 520038 w 5616409"/>
                <a:gd name="connsiteY122" fmla="*/ 494036 h 2002146"/>
                <a:gd name="connsiteX123" fmla="*/ 463700 w 5616409"/>
                <a:gd name="connsiteY123" fmla="*/ 494036 h 2002146"/>
                <a:gd name="connsiteX124" fmla="*/ 463700 w 5616409"/>
                <a:gd name="connsiteY124" fmla="*/ 446366 h 2002146"/>
                <a:gd name="connsiteX125" fmla="*/ 411697 w 5616409"/>
                <a:gd name="connsiteY125" fmla="*/ 446366 h 2002146"/>
                <a:gd name="connsiteX126" fmla="*/ 411697 w 5616409"/>
                <a:gd name="connsiteY126" fmla="*/ 411697 h 2002146"/>
                <a:gd name="connsiteX127" fmla="*/ 338025 w 5616409"/>
                <a:gd name="connsiteY127" fmla="*/ 411697 h 2002146"/>
                <a:gd name="connsiteX128" fmla="*/ 338025 w 5616409"/>
                <a:gd name="connsiteY128" fmla="*/ 411697 h 2002146"/>
                <a:gd name="connsiteX129" fmla="*/ 338025 w 5616409"/>
                <a:gd name="connsiteY129" fmla="*/ 394362 h 2002146"/>
                <a:gd name="connsiteX130" fmla="*/ 312023 w 5616409"/>
                <a:gd name="connsiteY130" fmla="*/ 394362 h 2002146"/>
                <a:gd name="connsiteX131" fmla="*/ 312023 w 5616409"/>
                <a:gd name="connsiteY131" fmla="*/ 368360 h 2002146"/>
                <a:gd name="connsiteX132" fmla="*/ 268686 w 5616409"/>
                <a:gd name="connsiteY132" fmla="*/ 368360 h 2002146"/>
                <a:gd name="connsiteX133" fmla="*/ 268686 w 5616409"/>
                <a:gd name="connsiteY133" fmla="*/ 342358 h 2002146"/>
                <a:gd name="connsiteX134" fmla="*/ 221016 w 5616409"/>
                <a:gd name="connsiteY134" fmla="*/ 342358 h 2002146"/>
                <a:gd name="connsiteX135" fmla="*/ 221016 w 5616409"/>
                <a:gd name="connsiteY135" fmla="*/ 286021 h 2002146"/>
                <a:gd name="connsiteX136" fmla="*/ 182013 w 5616409"/>
                <a:gd name="connsiteY136" fmla="*/ 286021 h 2002146"/>
                <a:gd name="connsiteX137" fmla="*/ 182013 w 5616409"/>
                <a:gd name="connsiteY137" fmla="*/ 238351 h 2002146"/>
                <a:gd name="connsiteX138" fmla="*/ 151678 w 5616409"/>
                <a:gd name="connsiteY138" fmla="*/ 238351 h 2002146"/>
                <a:gd name="connsiteX139" fmla="*/ 151678 w 5616409"/>
                <a:gd name="connsiteY139" fmla="*/ 221016 h 2002146"/>
                <a:gd name="connsiteX140" fmla="*/ 151678 w 5616409"/>
                <a:gd name="connsiteY140" fmla="*/ 221016 h 2002146"/>
                <a:gd name="connsiteX141" fmla="*/ 121342 w 5616409"/>
                <a:gd name="connsiteY141" fmla="*/ 221016 h 2002146"/>
                <a:gd name="connsiteX142" fmla="*/ 121342 w 5616409"/>
                <a:gd name="connsiteY142" fmla="*/ 143011 h 2002146"/>
                <a:gd name="connsiteX143" fmla="*/ 121342 w 5616409"/>
                <a:gd name="connsiteY143" fmla="*/ 143011 h 2002146"/>
                <a:gd name="connsiteX144" fmla="*/ 73672 w 5616409"/>
                <a:gd name="connsiteY144" fmla="*/ 143011 h 2002146"/>
                <a:gd name="connsiteX145" fmla="*/ 73672 w 5616409"/>
                <a:gd name="connsiteY145" fmla="*/ 91007 h 2002146"/>
                <a:gd name="connsiteX146" fmla="*/ 26002 w 5616409"/>
                <a:gd name="connsiteY146" fmla="*/ 91007 h 2002146"/>
                <a:gd name="connsiteX147" fmla="*/ 26002 w 5616409"/>
                <a:gd name="connsiteY147" fmla="*/ 34669 h 2002146"/>
                <a:gd name="connsiteX148" fmla="*/ 0 w 5616409"/>
                <a:gd name="connsiteY148" fmla="*/ 34669 h 2002146"/>
                <a:gd name="connsiteX149" fmla="*/ 0 w 5616409"/>
                <a:gd name="connsiteY149" fmla="*/ 0 h 2002146"/>
                <a:gd name="connsiteX150" fmla="*/ 0 w 5616409"/>
                <a:gd name="connsiteY150" fmla="*/ 0 h 2002146"/>
                <a:gd name="connsiteX0" fmla="*/ 5616409 w 5616409"/>
                <a:gd name="connsiteY0" fmla="*/ 2002146 h 2002146"/>
                <a:gd name="connsiteX1" fmla="*/ 5048701 w 5616409"/>
                <a:gd name="connsiteY1" fmla="*/ 2002146 h 2002146"/>
                <a:gd name="connsiteX2" fmla="*/ 5048701 w 5616409"/>
                <a:gd name="connsiteY2" fmla="*/ 1958810 h 2002146"/>
                <a:gd name="connsiteX3" fmla="*/ 4667340 w 5616409"/>
                <a:gd name="connsiteY3" fmla="*/ 1958810 h 2002146"/>
                <a:gd name="connsiteX4" fmla="*/ 4667340 w 5616409"/>
                <a:gd name="connsiteY4" fmla="*/ 1958810 h 2002146"/>
                <a:gd name="connsiteX5" fmla="*/ 4667340 w 5616409"/>
                <a:gd name="connsiteY5" fmla="*/ 1932808 h 2002146"/>
                <a:gd name="connsiteX6" fmla="*/ 4350984 w 5616409"/>
                <a:gd name="connsiteY6" fmla="*/ 1932808 h 2002146"/>
                <a:gd name="connsiteX7" fmla="*/ 4350984 w 5616409"/>
                <a:gd name="connsiteY7" fmla="*/ 1915473 h 2002146"/>
                <a:gd name="connsiteX8" fmla="*/ 4116967 w 5616409"/>
                <a:gd name="connsiteY8" fmla="*/ 1915473 h 2002146"/>
                <a:gd name="connsiteX9" fmla="*/ 4116967 w 5616409"/>
                <a:gd name="connsiteY9" fmla="*/ 1915473 h 2002146"/>
                <a:gd name="connsiteX10" fmla="*/ 4116967 w 5616409"/>
                <a:gd name="connsiteY10" fmla="*/ 1898139 h 2002146"/>
                <a:gd name="connsiteX11" fmla="*/ 4025960 w 5616409"/>
                <a:gd name="connsiteY11" fmla="*/ 1898139 h 2002146"/>
                <a:gd name="connsiteX12" fmla="*/ 4025960 w 5616409"/>
                <a:gd name="connsiteY12" fmla="*/ 1889471 h 2002146"/>
                <a:gd name="connsiteX13" fmla="*/ 3965289 w 5616409"/>
                <a:gd name="connsiteY13" fmla="*/ 1889471 h 2002146"/>
                <a:gd name="connsiteX14" fmla="*/ 3965289 w 5616409"/>
                <a:gd name="connsiteY14" fmla="*/ 1889471 h 2002146"/>
                <a:gd name="connsiteX15" fmla="*/ 3978290 w 5616409"/>
                <a:gd name="connsiteY15" fmla="*/ 1876470 h 2002146"/>
                <a:gd name="connsiteX16" fmla="*/ 3783276 w 5616409"/>
                <a:gd name="connsiteY16" fmla="*/ 1876470 h 2002146"/>
                <a:gd name="connsiteX17" fmla="*/ 3783276 w 5616409"/>
                <a:gd name="connsiteY17" fmla="*/ 1850468 h 2002146"/>
                <a:gd name="connsiteX18" fmla="*/ 3748607 w 5616409"/>
                <a:gd name="connsiteY18" fmla="*/ 1850468 h 2002146"/>
                <a:gd name="connsiteX19" fmla="*/ 3748607 w 5616409"/>
                <a:gd name="connsiteY19" fmla="*/ 1824466 h 2002146"/>
                <a:gd name="connsiteX20" fmla="*/ 3705270 w 5616409"/>
                <a:gd name="connsiteY20" fmla="*/ 1824466 h 2002146"/>
                <a:gd name="connsiteX21" fmla="*/ 3705270 w 5616409"/>
                <a:gd name="connsiteY21" fmla="*/ 1811466 h 2002146"/>
                <a:gd name="connsiteX22" fmla="*/ 3471253 w 5616409"/>
                <a:gd name="connsiteY22" fmla="*/ 1811466 h 2002146"/>
                <a:gd name="connsiteX23" fmla="*/ 3471253 w 5616409"/>
                <a:gd name="connsiteY23" fmla="*/ 1785464 h 2002146"/>
                <a:gd name="connsiteX24" fmla="*/ 3414916 w 5616409"/>
                <a:gd name="connsiteY24" fmla="*/ 1785464 h 2002146"/>
                <a:gd name="connsiteX25" fmla="*/ 3414916 w 5616409"/>
                <a:gd name="connsiteY25" fmla="*/ 1772463 h 2002146"/>
                <a:gd name="connsiteX26" fmla="*/ 3211234 w 5616409"/>
                <a:gd name="connsiteY26" fmla="*/ 1772463 h 2002146"/>
                <a:gd name="connsiteX27" fmla="*/ 3211234 w 5616409"/>
                <a:gd name="connsiteY27" fmla="*/ 1759462 h 2002146"/>
                <a:gd name="connsiteX28" fmla="*/ 3029221 w 5616409"/>
                <a:gd name="connsiteY28" fmla="*/ 1759462 h 2002146"/>
                <a:gd name="connsiteX29" fmla="*/ 3029221 w 5616409"/>
                <a:gd name="connsiteY29" fmla="*/ 1750794 h 2002146"/>
                <a:gd name="connsiteX30" fmla="*/ 2916546 w 5616409"/>
                <a:gd name="connsiteY30" fmla="*/ 1750794 h 2002146"/>
                <a:gd name="connsiteX31" fmla="*/ 2916546 w 5616409"/>
                <a:gd name="connsiteY31" fmla="*/ 1698791 h 2002146"/>
                <a:gd name="connsiteX32" fmla="*/ 2799537 w 5616409"/>
                <a:gd name="connsiteY32" fmla="*/ 1698791 h 2002146"/>
                <a:gd name="connsiteX33" fmla="*/ 2799537 w 5616409"/>
                <a:gd name="connsiteY33" fmla="*/ 1681456 h 2002146"/>
                <a:gd name="connsiteX34" fmla="*/ 2760534 w 5616409"/>
                <a:gd name="connsiteY34" fmla="*/ 1681456 h 2002146"/>
                <a:gd name="connsiteX35" fmla="*/ 2760534 w 5616409"/>
                <a:gd name="connsiteY35" fmla="*/ 1651120 h 2002146"/>
                <a:gd name="connsiteX36" fmla="*/ 2665194 w 5616409"/>
                <a:gd name="connsiteY36" fmla="*/ 1651120 h 2002146"/>
                <a:gd name="connsiteX37" fmla="*/ 2665194 w 5616409"/>
                <a:gd name="connsiteY37" fmla="*/ 1620785 h 2002146"/>
                <a:gd name="connsiteX38" fmla="*/ 2630525 w 5616409"/>
                <a:gd name="connsiteY38" fmla="*/ 1620785 h 2002146"/>
                <a:gd name="connsiteX39" fmla="*/ 2630525 w 5616409"/>
                <a:gd name="connsiteY39" fmla="*/ 1620785 h 2002146"/>
                <a:gd name="connsiteX40" fmla="*/ 2630525 w 5616409"/>
                <a:gd name="connsiteY40" fmla="*/ 1603450 h 2002146"/>
                <a:gd name="connsiteX41" fmla="*/ 2604523 w 5616409"/>
                <a:gd name="connsiteY41" fmla="*/ 1603450 h 2002146"/>
                <a:gd name="connsiteX42" fmla="*/ 2604523 w 5616409"/>
                <a:gd name="connsiteY42" fmla="*/ 1586116 h 2002146"/>
                <a:gd name="connsiteX43" fmla="*/ 2556853 w 5616409"/>
                <a:gd name="connsiteY43" fmla="*/ 1586116 h 2002146"/>
                <a:gd name="connsiteX44" fmla="*/ 2556853 w 5616409"/>
                <a:gd name="connsiteY44" fmla="*/ 1564448 h 2002146"/>
                <a:gd name="connsiteX45" fmla="*/ 2517850 w 5616409"/>
                <a:gd name="connsiteY45" fmla="*/ 1564448 h 2002146"/>
                <a:gd name="connsiteX46" fmla="*/ 2517850 w 5616409"/>
                <a:gd name="connsiteY46" fmla="*/ 1538446 h 2002146"/>
                <a:gd name="connsiteX47" fmla="*/ 2409509 w 5616409"/>
                <a:gd name="connsiteY47" fmla="*/ 1538446 h 2002146"/>
                <a:gd name="connsiteX48" fmla="*/ 2409509 w 5616409"/>
                <a:gd name="connsiteY48" fmla="*/ 1525445 h 2002146"/>
                <a:gd name="connsiteX49" fmla="*/ 2387841 w 5616409"/>
                <a:gd name="connsiteY49" fmla="*/ 1525445 h 2002146"/>
                <a:gd name="connsiteX50" fmla="*/ 2387841 w 5616409"/>
                <a:gd name="connsiteY50" fmla="*/ 1499443 h 2002146"/>
                <a:gd name="connsiteX51" fmla="*/ 2353171 w 5616409"/>
                <a:gd name="connsiteY51" fmla="*/ 1499443 h 2002146"/>
                <a:gd name="connsiteX52" fmla="*/ 2353171 w 5616409"/>
                <a:gd name="connsiteY52" fmla="*/ 1482108 h 2002146"/>
                <a:gd name="connsiteX53" fmla="*/ 2257831 w 5616409"/>
                <a:gd name="connsiteY53" fmla="*/ 1482108 h 2002146"/>
                <a:gd name="connsiteX54" fmla="*/ 2249164 w 5616409"/>
                <a:gd name="connsiteY54" fmla="*/ 1473441 h 2002146"/>
                <a:gd name="connsiteX55" fmla="*/ 2179825 w 5616409"/>
                <a:gd name="connsiteY55" fmla="*/ 1473441 h 2002146"/>
                <a:gd name="connsiteX56" fmla="*/ 2179825 w 5616409"/>
                <a:gd name="connsiteY56" fmla="*/ 1421437 h 2002146"/>
                <a:gd name="connsiteX57" fmla="*/ 2136489 w 5616409"/>
                <a:gd name="connsiteY57" fmla="*/ 1421437 h 2002146"/>
                <a:gd name="connsiteX58" fmla="*/ 2136489 w 5616409"/>
                <a:gd name="connsiteY58" fmla="*/ 1386768 h 2002146"/>
                <a:gd name="connsiteX59" fmla="*/ 2049816 w 5616409"/>
                <a:gd name="connsiteY59" fmla="*/ 1386768 h 2002146"/>
                <a:gd name="connsiteX60" fmla="*/ 2049816 w 5616409"/>
                <a:gd name="connsiteY60" fmla="*/ 1369433 h 2002146"/>
                <a:gd name="connsiteX61" fmla="*/ 1997812 w 5616409"/>
                <a:gd name="connsiteY61" fmla="*/ 1369433 h 2002146"/>
                <a:gd name="connsiteX62" fmla="*/ 1997812 w 5616409"/>
                <a:gd name="connsiteY62" fmla="*/ 1326097 h 2002146"/>
                <a:gd name="connsiteX63" fmla="*/ 1963143 w 5616409"/>
                <a:gd name="connsiteY63" fmla="*/ 1326097 h 2002146"/>
                <a:gd name="connsiteX64" fmla="*/ 1963143 w 5616409"/>
                <a:gd name="connsiteY64" fmla="*/ 1326097 h 2002146"/>
                <a:gd name="connsiteX65" fmla="*/ 1962326 w 5616409"/>
                <a:gd name="connsiteY65" fmla="*/ 1306927 h 2002146"/>
                <a:gd name="connsiteX66" fmla="*/ 1932807 w 5616409"/>
                <a:gd name="connsiteY66" fmla="*/ 1304429 h 2002146"/>
                <a:gd name="connsiteX67" fmla="*/ 1932807 w 5616409"/>
                <a:gd name="connsiteY67" fmla="*/ 1282760 h 2002146"/>
                <a:gd name="connsiteX68" fmla="*/ 1872136 w 5616409"/>
                <a:gd name="connsiteY68" fmla="*/ 1282760 h 2002146"/>
                <a:gd name="connsiteX69" fmla="*/ 1872136 w 5616409"/>
                <a:gd name="connsiteY69" fmla="*/ 1252425 h 2002146"/>
                <a:gd name="connsiteX70" fmla="*/ 1872136 w 5616409"/>
                <a:gd name="connsiteY70" fmla="*/ 1252425 h 2002146"/>
                <a:gd name="connsiteX71" fmla="*/ 1837467 w 5616409"/>
                <a:gd name="connsiteY71" fmla="*/ 1252425 h 2002146"/>
                <a:gd name="connsiteX72" fmla="*/ 1785463 w 5616409"/>
                <a:gd name="connsiteY72" fmla="*/ 1252425 h 2002146"/>
                <a:gd name="connsiteX73" fmla="*/ 1785463 w 5616409"/>
                <a:gd name="connsiteY73" fmla="*/ 1213422 h 2002146"/>
                <a:gd name="connsiteX74" fmla="*/ 1755128 w 5616409"/>
                <a:gd name="connsiteY74" fmla="*/ 1213422 h 2002146"/>
                <a:gd name="connsiteX75" fmla="*/ 1755128 w 5616409"/>
                <a:gd name="connsiteY75" fmla="*/ 1196087 h 2002146"/>
                <a:gd name="connsiteX76" fmla="*/ 1755128 w 5616409"/>
                <a:gd name="connsiteY76" fmla="*/ 1196087 h 2002146"/>
                <a:gd name="connsiteX77" fmla="*/ 1748142 w 5616409"/>
                <a:gd name="connsiteY77" fmla="*/ 1183086 h 2002146"/>
                <a:gd name="connsiteX78" fmla="*/ 1690123 w 5616409"/>
                <a:gd name="connsiteY78" fmla="*/ 1183086 h 2002146"/>
                <a:gd name="connsiteX79" fmla="*/ 1690123 w 5616409"/>
                <a:gd name="connsiteY79" fmla="*/ 1165752 h 2002146"/>
                <a:gd name="connsiteX80" fmla="*/ 1612117 w 5616409"/>
                <a:gd name="connsiteY80" fmla="*/ 1165752 h 2002146"/>
                <a:gd name="connsiteX81" fmla="*/ 1612117 w 5616409"/>
                <a:gd name="connsiteY81" fmla="*/ 1126749 h 2002146"/>
                <a:gd name="connsiteX82" fmla="*/ 1560114 w 5616409"/>
                <a:gd name="connsiteY82" fmla="*/ 1126749 h 2002146"/>
                <a:gd name="connsiteX83" fmla="*/ 1560114 w 5616409"/>
                <a:gd name="connsiteY83" fmla="*/ 1087746 h 2002146"/>
                <a:gd name="connsiteX84" fmla="*/ 1503776 w 5616409"/>
                <a:gd name="connsiteY84" fmla="*/ 1087746 h 2002146"/>
                <a:gd name="connsiteX85" fmla="*/ 1503776 w 5616409"/>
                <a:gd name="connsiteY85" fmla="*/ 1074745 h 2002146"/>
                <a:gd name="connsiteX86" fmla="*/ 1408436 w 5616409"/>
                <a:gd name="connsiteY86" fmla="*/ 1074745 h 2002146"/>
                <a:gd name="connsiteX87" fmla="*/ 1408436 w 5616409"/>
                <a:gd name="connsiteY87" fmla="*/ 1057411 h 2002146"/>
                <a:gd name="connsiteX88" fmla="*/ 1356432 w 5616409"/>
                <a:gd name="connsiteY88" fmla="*/ 1057411 h 2002146"/>
                <a:gd name="connsiteX89" fmla="*/ 1356432 w 5616409"/>
                <a:gd name="connsiteY89" fmla="*/ 1031409 h 2002146"/>
                <a:gd name="connsiteX90" fmla="*/ 1313096 w 5616409"/>
                <a:gd name="connsiteY90" fmla="*/ 1031409 h 2002146"/>
                <a:gd name="connsiteX91" fmla="*/ 1313096 w 5616409"/>
                <a:gd name="connsiteY91" fmla="*/ 996739 h 2002146"/>
                <a:gd name="connsiteX92" fmla="*/ 1265425 w 5616409"/>
                <a:gd name="connsiteY92" fmla="*/ 996739 h 2002146"/>
                <a:gd name="connsiteX93" fmla="*/ 1265425 w 5616409"/>
                <a:gd name="connsiteY93" fmla="*/ 975071 h 2002146"/>
                <a:gd name="connsiteX94" fmla="*/ 1200421 w 5616409"/>
                <a:gd name="connsiteY94" fmla="*/ 975071 h 2002146"/>
                <a:gd name="connsiteX95" fmla="*/ 1200421 w 5616409"/>
                <a:gd name="connsiteY95" fmla="*/ 975071 h 2002146"/>
                <a:gd name="connsiteX96" fmla="*/ 1200421 w 5616409"/>
                <a:gd name="connsiteY96" fmla="*/ 957737 h 2002146"/>
                <a:gd name="connsiteX97" fmla="*/ 1139750 w 5616409"/>
                <a:gd name="connsiteY97" fmla="*/ 957737 h 2002146"/>
                <a:gd name="connsiteX98" fmla="*/ 1139750 w 5616409"/>
                <a:gd name="connsiteY98" fmla="*/ 927401 h 2002146"/>
                <a:gd name="connsiteX99" fmla="*/ 1139750 w 5616409"/>
                <a:gd name="connsiteY99" fmla="*/ 927401 h 2002146"/>
                <a:gd name="connsiteX100" fmla="*/ 1109415 w 5616409"/>
                <a:gd name="connsiteY100" fmla="*/ 897066 h 2002146"/>
                <a:gd name="connsiteX101" fmla="*/ 1044409 w 5616409"/>
                <a:gd name="connsiteY101" fmla="*/ 897066 h 2002146"/>
                <a:gd name="connsiteX102" fmla="*/ 1044409 w 5616409"/>
                <a:gd name="connsiteY102" fmla="*/ 858063 h 2002146"/>
                <a:gd name="connsiteX103" fmla="*/ 979405 w 5616409"/>
                <a:gd name="connsiteY103" fmla="*/ 858063 h 2002146"/>
                <a:gd name="connsiteX104" fmla="*/ 979405 w 5616409"/>
                <a:gd name="connsiteY104" fmla="*/ 845062 h 2002146"/>
                <a:gd name="connsiteX105" fmla="*/ 923067 w 5616409"/>
                <a:gd name="connsiteY105" fmla="*/ 845062 h 2002146"/>
                <a:gd name="connsiteX106" fmla="*/ 923067 w 5616409"/>
                <a:gd name="connsiteY106" fmla="*/ 827727 h 2002146"/>
                <a:gd name="connsiteX107" fmla="*/ 845061 w 5616409"/>
                <a:gd name="connsiteY107" fmla="*/ 827727 h 2002146"/>
                <a:gd name="connsiteX108" fmla="*/ 845061 w 5616409"/>
                <a:gd name="connsiteY108" fmla="*/ 762722 h 2002146"/>
                <a:gd name="connsiteX109" fmla="*/ 801725 w 5616409"/>
                <a:gd name="connsiteY109" fmla="*/ 762722 h 2002146"/>
                <a:gd name="connsiteX110" fmla="*/ 801725 w 5616409"/>
                <a:gd name="connsiteY110" fmla="*/ 736720 h 2002146"/>
                <a:gd name="connsiteX111" fmla="*/ 741054 w 5616409"/>
                <a:gd name="connsiteY111" fmla="*/ 736720 h 2002146"/>
                <a:gd name="connsiteX112" fmla="*/ 741054 w 5616409"/>
                <a:gd name="connsiteY112" fmla="*/ 710719 h 2002146"/>
                <a:gd name="connsiteX113" fmla="*/ 710718 w 5616409"/>
                <a:gd name="connsiteY113" fmla="*/ 710719 h 2002146"/>
                <a:gd name="connsiteX114" fmla="*/ 710718 w 5616409"/>
                <a:gd name="connsiteY114" fmla="*/ 654381 h 2002146"/>
                <a:gd name="connsiteX115" fmla="*/ 663048 w 5616409"/>
                <a:gd name="connsiteY115" fmla="*/ 654381 h 2002146"/>
                <a:gd name="connsiteX116" fmla="*/ 663048 w 5616409"/>
                <a:gd name="connsiteY116" fmla="*/ 624046 h 2002146"/>
                <a:gd name="connsiteX117" fmla="*/ 624045 w 5616409"/>
                <a:gd name="connsiteY117" fmla="*/ 624046 h 2002146"/>
                <a:gd name="connsiteX118" fmla="*/ 624045 w 5616409"/>
                <a:gd name="connsiteY118" fmla="*/ 576375 h 2002146"/>
                <a:gd name="connsiteX119" fmla="*/ 589376 w 5616409"/>
                <a:gd name="connsiteY119" fmla="*/ 576375 h 2002146"/>
                <a:gd name="connsiteX120" fmla="*/ 589376 w 5616409"/>
                <a:gd name="connsiteY120" fmla="*/ 537373 h 2002146"/>
                <a:gd name="connsiteX121" fmla="*/ 520038 w 5616409"/>
                <a:gd name="connsiteY121" fmla="*/ 537373 h 2002146"/>
                <a:gd name="connsiteX122" fmla="*/ 520038 w 5616409"/>
                <a:gd name="connsiteY122" fmla="*/ 494036 h 2002146"/>
                <a:gd name="connsiteX123" fmla="*/ 463700 w 5616409"/>
                <a:gd name="connsiteY123" fmla="*/ 494036 h 2002146"/>
                <a:gd name="connsiteX124" fmla="*/ 463700 w 5616409"/>
                <a:gd name="connsiteY124" fmla="*/ 446366 h 2002146"/>
                <a:gd name="connsiteX125" fmla="*/ 411697 w 5616409"/>
                <a:gd name="connsiteY125" fmla="*/ 446366 h 2002146"/>
                <a:gd name="connsiteX126" fmla="*/ 411697 w 5616409"/>
                <a:gd name="connsiteY126" fmla="*/ 411697 h 2002146"/>
                <a:gd name="connsiteX127" fmla="*/ 338025 w 5616409"/>
                <a:gd name="connsiteY127" fmla="*/ 411697 h 2002146"/>
                <a:gd name="connsiteX128" fmla="*/ 338025 w 5616409"/>
                <a:gd name="connsiteY128" fmla="*/ 411697 h 2002146"/>
                <a:gd name="connsiteX129" fmla="*/ 338025 w 5616409"/>
                <a:gd name="connsiteY129" fmla="*/ 394362 h 2002146"/>
                <a:gd name="connsiteX130" fmla="*/ 312023 w 5616409"/>
                <a:gd name="connsiteY130" fmla="*/ 394362 h 2002146"/>
                <a:gd name="connsiteX131" fmla="*/ 312023 w 5616409"/>
                <a:gd name="connsiteY131" fmla="*/ 368360 h 2002146"/>
                <a:gd name="connsiteX132" fmla="*/ 268686 w 5616409"/>
                <a:gd name="connsiteY132" fmla="*/ 368360 h 2002146"/>
                <a:gd name="connsiteX133" fmla="*/ 268686 w 5616409"/>
                <a:gd name="connsiteY133" fmla="*/ 342358 h 2002146"/>
                <a:gd name="connsiteX134" fmla="*/ 221016 w 5616409"/>
                <a:gd name="connsiteY134" fmla="*/ 342358 h 2002146"/>
                <a:gd name="connsiteX135" fmla="*/ 221016 w 5616409"/>
                <a:gd name="connsiteY135" fmla="*/ 286021 h 2002146"/>
                <a:gd name="connsiteX136" fmla="*/ 182013 w 5616409"/>
                <a:gd name="connsiteY136" fmla="*/ 286021 h 2002146"/>
                <a:gd name="connsiteX137" fmla="*/ 182013 w 5616409"/>
                <a:gd name="connsiteY137" fmla="*/ 238351 h 2002146"/>
                <a:gd name="connsiteX138" fmla="*/ 151678 w 5616409"/>
                <a:gd name="connsiteY138" fmla="*/ 238351 h 2002146"/>
                <a:gd name="connsiteX139" fmla="*/ 151678 w 5616409"/>
                <a:gd name="connsiteY139" fmla="*/ 221016 h 2002146"/>
                <a:gd name="connsiteX140" fmla="*/ 151678 w 5616409"/>
                <a:gd name="connsiteY140" fmla="*/ 221016 h 2002146"/>
                <a:gd name="connsiteX141" fmla="*/ 121342 w 5616409"/>
                <a:gd name="connsiteY141" fmla="*/ 221016 h 2002146"/>
                <a:gd name="connsiteX142" fmla="*/ 121342 w 5616409"/>
                <a:gd name="connsiteY142" fmla="*/ 143011 h 2002146"/>
                <a:gd name="connsiteX143" fmla="*/ 121342 w 5616409"/>
                <a:gd name="connsiteY143" fmla="*/ 143011 h 2002146"/>
                <a:gd name="connsiteX144" fmla="*/ 73672 w 5616409"/>
                <a:gd name="connsiteY144" fmla="*/ 143011 h 2002146"/>
                <a:gd name="connsiteX145" fmla="*/ 73672 w 5616409"/>
                <a:gd name="connsiteY145" fmla="*/ 91007 h 2002146"/>
                <a:gd name="connsiteX146" fmla="*/ 26002 w 5616409"/>
                <a:gd name="connsiteY146" fmla="*/ 91007 h 2002146"/>
                <a:gd name="connsiteX147" fmla="*/ 26002 w 5616409"/>
                <a:gd name="connsiteY147" fmla="*/ 34669 h 2002146"/>
                <a:gd name="connsiteX148" fmla="*/ 0 w 5616409"/>
                <a:gd name="connsiteY148" fmla="*/ 34669 h 2002146"/>
                <a:gd name="connsiteX149" fmla="*/ 0 w 5616409"/>
                <a:gd name="connsiteY149" fmla="*/ 0 h 2002146"/>
                <a:gd name="connsiteX150" fmla="*/ 0 w 5616409"/>
                <a:gd name="connsiteY150" fmla="*/ 0 h 2002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616409" h="2002146">
                  <a:moveTo>
                    <a:pt x="5616409" y="2002146"/>
                  </a:moveTo>
                  <a:lnTo>
                    <a:pt x="5048701" y="2002146"/>
                  </a:lnTo>
                  <a:lnTo>
                    <a:pt x="5048701" y="1958810"/>
                  </a:lnTo>
                  <a:lnTo>
                    <a:pt x="4667340" y="1958810"/>
                  </a:lnTo>
                  <a:lnTo>
                    <a:pt x="4667340" y="1958810"/>
                  </a:lnTo>
                  <a:lnTo>
                    <a:pt x="4667340" y="1932808"/>
                  </a:lnTo>
                  <a:lnTo>
                    <a:pt x="4350984" y="1932808"/>
                  </a:lnTo>
                  <a:lnTo>
                    <a:pt x="4350984" y="1915473"/>
                  </a:lnTo>
                  <a:lnTo>
                    <a:pt x="4116967" y="1915473"/>
                  </a:lnTo>
                  <a:lnTo>
                    <a:pt x="4116967" y="1915473"/>
                  </a:lnTo>
                  <a:lnTo>
                    <a:pt x="4116967" y="1898139"/>
                  </a:lnTo>
                  <a:lnTo>
                    <a:pt x="4025960" y="1898139"/>
                  </a:lnTo>
                  <a:lnTo>
                    <a:pt x="4025960" y="1889471"/>
                  </a:lnTo>
                  <a:lnTo>
                    <a:pt x="3965289" y="1889471"/>
                  </a:lnTo>
                  <a:lnTo>
                    <a:pt x="3965289" y="1889471"/>
                  </a:lnTo>
                  <a:lnTo>
                    <a:pt x="3978290" y="1876470"/>
                  </a:lnTo>
                  <a:lnTo>
                    <a:pt x="3783276" y="1876470"/>
                  </a:lnTo>
                  <a:lnTo>
                    <a:pt x="3783276" y="1850468"/>
                  </a:lnTo>
                  <a:lnTo>
                    <a:pt x="3748607" y="1850468"/>
                  </a:lnTo>
                  <a:lnTo>
                    <a:pt x="3748607" y="1824466"/>
                  </a:lnTo>
                  <a:lnTo>
                    <a:pt x="3705270" y="1824466"/>
                  </a:lnTo>
                  <a:lnTo>
                    <a:pt x="3705270" y="1811466"/>
                  </a:lnTo>
                  <a:lnTo>
                    <a:pt x="3471253" y="1811466"/>
                  </a:lnTo>
                  <a:lnTo>
                    <a:pt x="3471253" y="1785464"/>
                  </a:lnTo>
                  <a:lnTo>
                    <a:pt x="3414916" y="1785464"/>
                  </a:lnTo>
                  <a:lnTo>
                    <a:pt x="3414916" y="1772463"/>
                  </a:lnTo>
                  <a:lnTo>
                    <a:pt x="3211234" y="1772463"/>
                  </a:lnTo>
                  <a:lnTo>
                    <a:pt x="3211234" y="1759462"/>
                  </a:lnTo>
                  <a:lnTo>
                    <a:pt x="3029221" y="1759462"/>
                  </a:lnTo>
                  <a:lnTo>
                    <a:pt x="3029221" y="1750794"/>
                  </a:lnTo>
                  <a:lnTo>
                    <a:pt x="2916546" y="1750794"/>
                  </a:lnTo>
                  <a:lnTo>
                    <a:pt x="2916546" y="1698791"/>
                  </a:lnTo>
                  <a:lnTo>
                    <a:pt x="2799537" y="1698791"/>
                  </a:lnTo>
                  <a:lnTo>
                    <a:pt x="2799537" y="1681456"/>
                  </a:lnTo>
                  <a:lnTo>
                    <a:pt x="2760534" y="1681456"/>
                  </a:lnTo>
                  <a:lnTo>
                    <a:pt x="2760534" y="1651120"/>
                  </a:lnTo>
                  <a:lnTo>
                    <a:pt x="2665194" y="1651120"/>
                  </a:lnTo>
                  <a:lnTo>
                    <a:pt x="2665194" y="1620785"/>
                  </a:lnTo>
                  <a:lnTo>
                    <a:pt x="2630525" y="1620785"/>
                  </a:lnTo>
                  <a:lnTo>
                    <a:pt x="2630525" y="1620785"/>
                  </a:lnTo>
                  <a:lnTo>
                    <a:pt x="2630525" y="1603450"/>
                  </a:lnTo>
                  <a:lnTo>
                    <a:pt x="2604523" y="1603450"/>
                  </a:lnTo>
                  <a:lnTo>
                    <a:pt x="2604523" y="1586116"/>
                  </a:lnTo>
                  <a:lnTo>
                    <a:pt x="2556853" y="1586116"/>
                  </a:lnTo>
                  <a:lnTo>
                    <a:pt x="2556853" y="1564448"/>
                  </a:lnTo>
                  <a:lnTo>
                    <a:pt x="2517850" y="1564448"/>
                  </a:lnTo>
                  <a:lnTo>
                    <a:pt x="2517850" y="1538446"/>
                  </a:lnTo>
                  <a:lnTo>
                    <a:pt x="2409509" y="1538446"/>
                  </a:lnTo>
                  <a:lnTo>
                    <a:pt x="2409509" y="1525445"/>
                  </a:lnTo>
                  <a:lnTo>
                    <a:pt x="2387841" y="1525445"/>
                  </a:lnTo>
                  <a:lnTo>
                    <a:pt x="2387841" y="1499443"/>
                  </a:lnTo>
                  <a:lnTo>
                    <a:pt x="2353171" y="1499443"/>
                  </a:lnTo>
                  <a:lnTo>
                    <a:pt x="2353171" y="1482108"/>
                  </a:lnTo>
                  <a:lnTo>
                    <a:pt x="2257831" y="1482108"/>
                  </a:lnTo>
                  <a:lnTo>
                    <a:pt x="2249164" y="1473441"/>
                  </a:lnTo>
                  <a:lnTo>
                    <a:pt x="2179825" y="1473441"/>
                  </a:lnTo>
                  <a:lnTo>
                    <a:pt x="2179825" y="1421437"/>
                  </a:lnTo>
                  <a:lnTo>
                    <a:pt x="2136489" y="1421437"/>
                  </a:lnTo>
                  <a:lnTo>
                    <a:pt x="2136489" y="1386768"/>
                  </a:lnTo>
                  <a:lnTo>
                    <a:pt x="2049816" y="1386768"/>
                  </a:lnTo>
                  <a:lnTo>
                    <a:pt x="2049816" y="1369433"/>
                  </a:lnTo>
                  <a:lnTo>
                    <a:pt x="1997812" y="1369433"/>
                  </a:lnTo>
                  <a:lnTo>
                    <a:pt x="1997812" y="1326097"/>
                  </a:lnTo>
                  <a:lnTo>
                    <a:pt x="1963143" y="1326097"/>
                  </a:lnTo>
                  <a:lnTo>
                    <a:pt x="1963143" y="1326097"/>
                  </a:lnTo>
                  <a:cubicBezTo>
                    <a:pt x="1963007" y="1322902"/>
                    <a:pt x="1962598" y="1313317"/>
                    <a:pt x="1962326" y="1306927"/>
                  </a:cubicBezTo>
                  <a:lnTo>
                    <a:pt x="1932807" y="1304429"/>
                  </a:lnTo>
                  <a:lnTo>
                    <a:pt x="1932807" y="1282760"/>
                  </a:lnTo>
                  <a:lnTo>
                    <a:pt x="1872136" y="1282760"/>
                  </a:lnTo>
                  <a:lnTo>
                    <a:pt x="1872136" y="1252425"/>
                  </a:lnTo>
                  <a:lnTo>
                    <a:pt x="1872136" y="1252425"/>
                  </a:lnTo>
                  <a:lnTo>
                    <a:pt x="1837467" y="1252425"/>
                  </a:lnTo>
                  <a:lnTo>
                    <a:pt x="1785463" y="1252425"/>
                  </a:lnTo>
                  <a:lnTo>
                    <a:pt x="1785463" y="1213422"/>
                  </a:lnTo>
                  <a:lnTo>
                    <a:pt x="1755128" y="1213422"/>
                  </a:lnTo>
                  <a:lnTo>
                    <a:pt x="1755128" y="1196087"/>
                  </a:lnTo>
                  <a:lnTo>
                    <a:pt x="1755128" y="1196087"/>
                  </a:lnTo>
                  <a:lnTo>
                    <a:pt x="1748142" y="1183086"/>
                  </a:lnTo>
                  <a:lnTo>
                    <a:pt x="1690123" y="1183086"/>
                  </a:lnTo>
                  <a:lnTo>
                    <a:pt x="1690123" y="1165752"/>
                  </a:lnTo>
                  <a:lnTo>
                    <a:pt x="1612117" y="1165752"/>
                  </a:lnTo>
                  <a:lnTo>
                    <a:pt x="1612117" y="1126749"/>
                  </a:lnTo>
                  <a:lnTo>
                    <a:pt x="1560114" y="1126749"/>
                  </a:lnTo>
                  <a:lnTo>
                    <a:pt x="1560114" y="1087746"/>
                  </a:lnTo>
                  <a:lnTo>
                    <a:pt x="1503776" y="1087746"/>
                  </a:lnTo>
                  <a:lnTo>
                    <a:pt x="1503776" y="1074745"/>
                  </a:lnTo>
                  <a:lnTo>
                    <a:pt x="1408436" y="1074745"/>
                  </a:lnTo>
                  <a:lnTo>
                    <a:pt x="1408436" y="1057411"/>
                  </a:lnTo>
                  <a:lnTo>
                    <a:pt x="1356432" y="1057411"/>
                  </a:lnTo>
                  <a:lnTo>
                    <a:pt x="1356432" y="1031409"/>
                  </a:lnTo>
                  <a:lnTo>
                    <a:pt x="1313096" y="1031409"/>
                  </a:lnTo>
                  <a:lnTo>
                    <a:pt x="1313096" y="996739"/>
                  </a:lnTo>
                  <a:lnTo>
                    <a:pt x="1265425" y="996739"/>
                  </a:lnTo>
                  <a:lnTo>
                    <a:pt x="1265425" y="975071"/>
                  </a:lnTo>
                  <a:lnTo>
                    <a:pt x="1200421" y="975071"/>
                  </a:lnTo>
                  <a:lnTo>
                    <a:pt x="1200421" y="975071"/>
                  </a:lnTo>
                  <a:lnTo>
                    <a:pt x="1200421" y="957737"/>
                  </a:lnTo>
                  <a:lnTo>
                    <a:pt x="1139750" y="957737"/>
                  </a:lnTo>
                  <a:lnTo>
                    <a:pt x="1139750" y="927401"/>
                  </a:lnTo>
                  <a:lnTo>
                    <a:pt x="1139750" y="927401"/>
                  </a:lnTo>
                  <a:lnTo>
                    <a:pt x="1109415" y="897066"/>
                  </a:lnTo>
                  <a:lnTo>
                    <a:pt x="1044409" y="897066"/>
                  </a:lnTo>
                  <a:lnTo>
                    <a:pt x="1044409" y="858063"/>
                  </a:lnTo>
                  <a:lnTo>
                    <a:pt x="979405" y="858063"/>
                  </a:lnTo>
                  <a:lnTo>
                    <a:pt x="979405" y="845062"/>
                  </a:lnTo>
                  <a:lnTo>
                    <a:pt x="923067" y="845062"/>
                  </a:lnTo>
                  <a:lnTo>
                    <a:pt x="923067" y="827727"/>
                  </a:lnTo>
                  <a:lnTo>
                    <a:pt x="845061" y="827727"/>
                  </a:lnTo>
                  <a:lnTo>
                    <a:pt x="845061" y="762722"/>
                  </a:lnTo>
                  <a:lnTo>
                    <a:pt x="801725" y="762722"/>
                  </a:lnTo>
                  <a:lnTo>
                    <a:pt x="801725" y="736720"/>
                  </a:lnTo>
                  <a:lnTo>
                    <a:pt x="741054" y="736720"/>
                  </a:lnTo>
                  <a:lnTo>
                    <a:pt x="741054" y="710719"/>
                  </a:lnTo>
                  <a:lnTo>
                    <a:pt x="710718" y="710719"/>
                  </a:lnTo>
                  <a:lnTo>
                    <a:pt x="710718" y="654381"/>
                  </a:lnTo>
                  <a:lnTo>
                    <a:pt x="663048" y="654381"/>
                  </a:lnTo>
                  <a:lnTo>
                    <a:pt x="663048" y="624046"/>
                  </a:lnTo>
                  <a:lnTo>
                    <a:pt x="624045" y="624046"/>
                  </a:lnTo>
                  <a:lnTo>
                    <a:pt x="624045" y="576375"/>
                  </a:lnTo>
                  <a:lnTo>
                    <a:pt x="589376" y="576375"/>
                  </a:lnTo>
                  <a:lnTo>
                    <a:pt x="589376" y="537373"/>
                  </a:lnTo>
                  <a:lnTo>
                    <a:pt x="520038" y="537373"/>
                  </a:lnTo>
                  <a:lnTo>
                    <a:pt x="520038" y="494036"/>
                  </a:lnTo>
                  <a:lnTo>
                    <a:pt x="463700" y="494036"/>
                  </a:lnTo>
                  <a:lnTo>
                    <a:pt x="463700" y="446366"/>
                  </a:lnTo>
                  <a:lnTo>
                    <a:pt x="411697" y="446366"/>
                  </a:lnTo>
                  <a:lnTo>
                    <a:pt x="411697" y="411697"/>
                  </a:lnTo>
                  <a:lnTo>
                    <a:pt x="338025" y="411697"/>
                  </a:lnTo>
                  <a:lnTo>
                    <a:pt x="338025" y="411697"/>
                  </a:lnTo>
                  <a:lnTo>
                    <a:pt x="338025" y="394362"/>
                  </a:lnTo>
                  <a:lnTo>
                    <a:pt x="312023" y="394362"/>
                  </a:lnTo>
                  <a:lnTo>
                    <a:pt x="312023" y="368360"/>
                  </a:lnTo>
                  <a:lnTo>
                    <a:pt x="268686" y="368360"/>
                  </a:lnTo>
                  <a:lnTo>
                    <a:pt x="268686" y="342358"/>
                  </a:lnTo>
                  <a:lnTo>
                    <a:pt x="221016" y="342358"/>
                  </a:lnTo>
                  <a:lnTo>
                    <a:pt x="221016" y="286021"/>
                  </a:lnTo>
                  <a:lnTo>
                    <a:pt x="182013" y="286021"/>
                  </a:lnTo>
                  <a:lnTo>
                    <a:pt x="182013" y="238351"/>
                  </a:lnTo>
                  <a:lnTo>
                    <a:pt x="151678" y="238351"/>
                  </a:lnTo>
                  <a:lnTo>
                    <a:pt x="151678" y="221016"/>
                  </a:lnTo>
                  <a:lnTo>
                    <a:pt x="151678" y="221016"/>
                  </a:lnTo>
                  <a:lnTo>
                    <a:pt x="121342" y="221016"/>
                  </a:lnTo>
                  <a:lnTo>
                    <a:pt x="121342" y="143011"/>
                  </a:lnTo>
                  <a:lnTo>
                    <a:pt x="121342" y="143011"/>
                  </a:lnTo>
                  <a:lnTo>
                    <a:pt x="73672" y="143011"/>
                  </a:lnTo>
                  <a:lnTo>
                    <a:pt x="73672" y="91007"/>
                  </a:lnTo>
                  <a:lnTo>
                    <a:pt x="26002" y="91007"/>
                  </a:lnTo>
                  <a:lnTo>
                    <a:pt x="26002" y="34669"/>
                  </a:lnTo>
                  <a:lnTo>
                    <a:pt x="0" y="34669"/>
                  </a:lnTo>
                  <a:lnTo>
                    <a:pt x="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0" name="Oval 109">
              <a:extLst>
                <a:ext uri="{FF2B5EF4-FFF2-40B4-BE49-F238E27FC236}">
                  <a16:creationId xmlns:a16="http://schemas.microsoft.com/office/drawing/2014/main" id="{C21A6D02-AF73-47E6-AD3E-41EDD53FE4E3}"/>
                </a:ext>
              </a:extLst>
            </p:cNvPr>
            <p:cNvSpPr/>
            <p:nvPr/>
          </p:nvSpPr>
          <p:spPr bwMode="auto">
            <a:xfrm>
              <a:off x="5768087" y="345825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1" name="Oval 110">
              <a:extLst>
                <a:ext uri="{FF2B5EF4-FFF2-40B4-BE49-F238E27FC236}">
                  <a16:creationId xmlns:a16="http://schemas.microsoft.com/office/drawing/2014/main" id="{62BE7263-CC18-4DCB-B63F-0AD1B97F31F6}"/>
                </a:ext>
              </a:extLst>
            </p:cNvPr>
            <p:cNvSpPr/>
            <p:nvPr/>
          </p:nvSpPr>
          <p:spPr bwMode="auto">
            <a:xfrm>
              <a:off x="5959490" y="346764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2" name="Oval 111">
              <a:extLst>
                <a:ext uri="{FF2B5EF4-FFF2-40B4-BE49-F238E27FC236}">
                  <a16:creationId xmlns:a16="http://schemas.microsoft.com/office/drawing/2014/main" id="{5869220C-722F-4C98-B6F3-511D10E40C5D}"/>
                </a:ext>
              </a:extLst>
            </p:cNvPr>
            <p:cNvSpPr/>
            <p:nvPr/>
          </p:nvSpPr>
          <p:spPr bwMode="auto">
            <a:xfrm>
              <a:off x="4911469" y="319967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3" name="Oval 112">
              <a:extLst>
                <a:ext uri="{FF2B5EF4-FFF2-40B4-BE49-F238E27FC236}">
                  <a16:creationId xmlns:a16="http://schemas.microsoft.com/office/drawing/2014/main" id="{8B8DB9B2-BA47-4456-95E0-B68EEF4BA87E}"/>
                </a:ext>
              </a:extLst>
            </p:cNvPr>
            <p:cNvSpPr/>
            <p:nvPr/>
          </p:nvSpPr>
          <p:spPr bwMode="auto">
            <a:xfrm>
              <a:off x="4569833" y="307472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4" name="Oval 113">
              <a:extLst>
                <a:ext uri="{FF2B5EF4-FFF2-40B4-BE49-F238E27FC236}">
                  <a16:creationId xmlns:a16="http://schemas.microsoft.com/office/drawing/2014/main" id="{C980F6C5-7C3F-451E-B8FD-667EE1A565AE}"/>
                </a:ext>
              </a:extLst>
            </p:cNvPr>
            <p:cNvSpPr/>
            <p:nvPr/>
          </p:nvSpPr>
          <p:spPr bwMode="auto">
            <a:xfrm>
              <a:off x="4379875" y="2945437"/>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5" name="Oval 114">
              <a:extLst>
                <a:ext uri="{FF2B5EF4-FFF2-40B4-BE49-F238E27FC236}">
                  <a16:creationId xmlns:a16="http://schemas.microsoft.com/office/drawing/2014/main" id="{15FBA1AA-1C19-40A2-B462-464698C0E154}"/>
                </a:ext>
              </a:extLst>
            </p:cNvPr>
            <p:cNvSpPr/>
            <p:nvPr/>
          </p:nvSpPr>
          <p:spPr bwMode="auto">
            <a:xfrm>
              <a:off x="4090242" y="2824817"/>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6" name="Oval 115">
              <a:extLst>
                <a:ext uri="{FF2B5EF4-FFF2-40B4-BE49-F238E27FC236}">
                  <a16:creationId xmlns:a16="http://schemas.microsoft.com/office/drawing/2014/main" id="{2DC611B5-7E7B-4825-9693-FB48D8310B6B}"/>
                </a:ext>
              </a:extLst>
            </p:cNvPr>
            <p:cNvSpPr/>
            <p:nvPr/>
          </p:nvSpPr>
          <p:spPr bwMode="auto">
            <a:xfrm>
              <a:off x="3796998" y="2700585"/>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7" name="Oval 116">
              <a:extLst>
                <a:ext uri="{FF2B5EF4-FFF2-40B4-BE49-F238E27FC236}">
                  <a16:creationId xmlns:a16="http://schemas.microsoft.com/office/drawing/2014/main" id="{04ADC908-4B79-4743-B20D-099E38CEE8CA}"/>
                </a:ext>
              </a:extLst>
            </p:cNvPr>
            <p:cNvSpPr/>
            <p:nvPr/>
          </p:nvSpPr>
          <p:spPr bwMode="auto">
            <a:xfrm>
              <a:off x="6410912" y="3551700"/>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8" name="Oval 117">
              <a:extLst>
                <a:ext uri="{FF2B5EF4-FFF2-40B4-BE49-F238E27FC236}">
                  <a16:creationId xmlns:a16="http://schemas.microsoft.com/office/drawing/2014/main" id="{A83B5E71-B1C6-4D81-8747-1FA67546D578}"/>
                </a:ext>
              </a:extLst>
            </p:cNvPr>
            <p:cNvSpPr/>
            <p:nvPr/>
          </p:nvSpPr>
          <p:spPr bwMode="auto">
            <a:xfrm>
              <a:off x="2641360" y="1930639"/>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19" name="Oval 118">
              <a:extLst>
                <a:ext uri="{FF2B5EF4-FFF2-40B4-BE49-F238E27FC236}">
                  <a16:creationId xmlns:a16="http://schemas.microsoft.com/office/drawing/2014/main" id="{3B9C0EAF-5922-4EE4-BE14-2AEDB161381B}"/>
                </a:ext>
              </a:extLst>
            </p:cNvPr>
            <p:cNvSpPr/>
            <p:nvPr/>
          </p:nvSpPr>
          <p:spPr bwMode="auto">
            <a:xfrm>
              <a:off x="3008275" y="219354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0" name="Oval 119">
              <a:extLst>
                <a:ext uri="{FF2B5EF4-FFF2-40B4-BE49-F238E27FC236}">
                  <a16:creationId xmlns:a16="http://schemas.microsoft.com/office/drawing/2014/main" id="{271BCAD6-E3C7-474A-A446-80DA3E4AF869}"/>
                </a:ext>
              </a:extLst>
            </p:cNvPr>
            <p:cNvSpPr/>
            <p:nvPr/>
          </p:nvSpPr>
          <p:spPr bwMode="auto">
            <a:xfrm>
              <a:off x="3134673" y="23026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1" name="Oval 120">
              <a:extLst>
                <a:ext uri="{FF2B5EF4-FFF2-40B4-BE49-F238E27FC236}">
                  <a16:creationId xmlns:a16="http://schemas.microsoft.com/office/drawing/2014/main" id="{80F8DDB5-A81A-4FCB-904E-B342C89C1272}"/>
                </a:ext>
              </a:extLst>
            </p:cNvPr>
            <p:cNvSpPr/>
            <p:nvPr/>
          </p:nvSpPr>
          <p:spPr bwMode="auto">
            <a:xfrm>
              <a:off x="3217734" y="239000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2" name="Oval 121">
              <a:extLst>
                <a:ext uri="{FF2B5EF4-FFF2-40B4-BE49-F238E27FC236}">
                  <a16:creationId xmlns:a16="http://schemas.microsoft.com/office/drawing/2014/main" id="{93F71438-F1C5-43BB-B428-760817565985}"/>
                </a:ext>
              </a:extLst>
            </p:cNvPr>
            <p:cNvSpPr/>
            <p:nvPr/>
          </p:nvSpPr>
          <p:spPr bwMode="auto">
            <a:xfrm>
              <a:off x="7304899"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3" name="Oval 122">
              <a:extLst>
                <a:ext uri="{FF2B5EF4-FFF2-40B4-BE49-F238E27FC236}">
                  <a16:creationId xmlns:a16="http://schemas.microsoft.com/office/drawing/2014/main" id="{27C64AB4-BF3D-4804-9E67-B0E400A18E04}"/>
                </a:ext>
              </a:extLst>
            </p:cNvPr>
            <p:cNvSpPr/>
            <p:nvPr/>
          </p:nvSpPr>
          <p:spPr bwMode="auto">
            <a:xfrm>
              <a:off x="6801515"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4" name="Oval 123">
              <a:extLst>
                <a:ext uri="{FF2B5EF4-FFF2-40B4-BE49-F238E27FC236}">
                  <a16:creationId xmlns:a16="http://schemas.microsoft.com/office/drawing/2014/main" id="{62F536CD-A583-46CD-BF85-6A9D9C4F6C25}"/>
                </a:ext>
              </a:extLst>
            </p:cNvPr>
            <p:cNvSpPr/>
            <p:nvPr/>
          </p:nvSpPr>
          <p:spPr bwMode="auto">
            <a:xfrm>
              <a:off x="6739289"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5" name="Oval 124">
              <a:extLst>
                <a:ext uri="{FF2B5EF4-FFF2-40B4-BE49-F238E27FC236}">
                  <a16:creationId xmlns:a16="http://schemas.microsoft.com/office/drawing/2014/main" id="{6D4D8DC9-F99A-468C-A0EF-19EB500DC5BB}"/>
                </a:ext>
              </a:extLst>
            </p:cNvPr>
            <p:cNvSpPr/>
            <p:nvPr/>
          </p:nvSpPr>
          <p:spPr bwMode="auto">
            <a:xfrm>
              <a:off x="6902680"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6" name="Oval 125">
              <a:extLst>
                <a:ext uri="{FF2B5EF4-FFF2-40B4-BE49-F238E27FC236}">
                  <a16:creationId xmlns:a16="http://schemas.microsoft.com/office/drawing/2014/main" id="{B6DAADA8-AB94-4A45-AE9E-9C9441D8F5D2}"/>
                </a:ext>
              </a:extLst>
            </p:cNvPr>
            <p:cNvSpPr/>
            <p:nvPr/>
          </p:nvSpPr>
          <p:spPr bwMode="auto">
            <a:xfrm>
              <a:off x="7014907"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7" name="Oval 126">
              <a:extLst>
                <a:ext uri="{FF2B5EF4-FFF2-40B4-BE49-F238E27FC236}">
                  <a16:creationId xmlns:a16="http://schemas.microsoft.com/office/drawing/2014/main" id="{DC885E94-9C63-43E2-9D98-C119540E22DB}"/>
                </a:ext>
              </a:extLst>
            </p:cNvPr>
            <p:cNvSpPr/>
            <p:nvPr/>
          </p:nvSpPr>
          <p:spPr bwMode="auto">
            <a:xfrm>
              <a:off x="7118625"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8" name="Oval 127">
              <a:extLst>
                <a:ext uri="{FF2B5EF4-FFF2-40B4-BE49-F238E27FC236}">
                  <a16:creationId xmlns:a16="http://schemas.microsoft.com/office/drawing/2014/main" id="{370A338C-21D0-46F5-81DB-7B933564AA60}"/>
                </a:ext>
              </a:extLst>
            </p:cNvPr>
            <p:cNvSpPr/>
            <p:nvPr/>
          </p:nvSpPr>
          <p:spPr bwMode="auto">
            <a:xfrm>
              <a:off x="7209436"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29" name="Oval 128">
              <a:extLst>
                <a:ext uri="{FF2B5EF4-FFF2-40B4-BE49-F238E27FC236}">
                  <a16:creationId xmlns:a16="http://schemas.microsoft.com/office/drawing/2014/main" id="{5C06825E-6286-4C2F-A619-88011CFA4F23}"/>
                </a:ext>
              </a:extLst>
            </p:cNvPr>
            <p:cNvSpPr/>
            <p:nvPr/>
          </p:nvSpPr>
          <p:spPr bwMode="auto">
            <a:xfrm>
              <a:off x="7360043"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0" name="Oval 129">
              <a:extLst>
                <a:ext uri="{FF2B5EF4-FFF2-40B4-BE49-F238E27FC236}">
                  <a16:creationId xmlns:a16="http://schemas.microsoft.com/office/drawing/2014/main" id="{3EB10F5D-C222-401A-AAC8-7568685D47EF}"/>
                </a:ext>
              </a:extLst>
            </p:cNvPr>
            <p:cNvSpPr/>
            <p:nvPr/>
          </p:nvSpPr>
          <p:spPr bwMode="auto">
            <a:xfrm>
              <a:off x="6513253" y="3580623"/>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1" name="Oval 130">
              <a:extLst>
                <a:ext uri="{FF2B5EF4-FFF2-40B4-BE49-F238E27FC236}">
                  <a16:creationId xmlns:a16="http://schemas.microsoft.com/office/drawing/2014/main" id="{6EA444CE-49D9-4DB8-B3E1-16EB26268F40}"/>
                </a:ext>
              </a:extLst>
            </p:cNvPr>
            <p:cNvSpPr/>
            <p:nvPr/>
          </p:nvSpPr>
          <p:spPr bwMode="auto">
            <a:xfrm>
              <a:off x="7252295"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2" name="Oval 131">
              <a:extLst>
                <a:ext uri="{FF2B5EF4-FFF2-40B4-BE49-F238E27FC236}">
                  <a16:creationId xmlns:a16="http://schemas.microsoft.com/office/drawing/2014/main" id="{1D9A1E31-9D36-4D22-8497-30156D8A895A}"/>
                </a:ext>
              </a:extLst>
            </p:cNvPr>
            <p:cNvSpPr/>
            <p:nvPr/>
          </p:nvSpPr>
          <p:spPr bwMode="auto">
            <a:xfrm>
              <a:off x="6938416"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3" name="Oval 132">
              <a:extLst>
                <a:ext uri="{FF2B5EF4-FFF2-40B4-BE49-F238E27FC236}">
                  <a16:creationId xmlns:a16="http://schemas.microsoft.com/office/drawing/2014/main" id="{23C1DC5B-5785-485C-BADE-9DB0589BA933}"/>
                </a:ext>
              </a:extLst>
            </p:cNvPr>
            <p:cNvSpPr/>
            <p:nvPr/>
          </p:nvSpPr>
          <p:spPr bwMode="auto">
            <a:xfrm>
              <a:off x="7548710"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4" name="Oval 133">
              <a:extLst>
                <a:ext uri="{FF2B5EF4-FFF2-40B4-BE49-F238E27FC236}">
                  <a16:creationId xmlns:a16="http://schemas.microsoft.com/office/drawing/2014/main" id="{7D9C5D3A-2E32-4986-B08D-538894F9E5D0}"/>
                </a:ext>
              </a:extLst>
            </p:cNvPr>
            <p:cNvSpPr/>
            <p:nvPr/>
          </p:nvSpPr>
          <p:spPr bwMode="auto">
            <a:xfrm>
              <a:off x="7581713"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5" name="Oval 134">
              <a:extLst>
                <a:ext uri="{FF2B5EF4-FFF2-40B4-BE49-F238E27FC236}">
                  <a16:creationId xmlns:a16="http://schemas.microsoft.com/office/drawing/2014/main" id="{A1BC71AB-5488-40F9-BD7D-0B3D4BAA711E}"/>
                </a:ext>
              </a:extLst>
            </p:cNvPr>
            <p:cNvSpPr/>
            <p:nvPr/>
          </p:nvSpPr>
          <p:spPr bwMode="auto">
            <a:xfrm>
              <a:off x="7684230"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6" name="Oval 135">
              <a:extLst>
                <a:ext uri="{FF2B5EF4-FFF2-40B4-BE49-F238E27FC236}">
                  <a16:creationId xmlns:a16="http://schemas.microsoft.com/office/drawing/2014/main" id="{78E21ED3-6157-47EB-B765-BC74D1BAAF60}"/>
                </a:ext>
              </a:extLst>
            </p:cNvPr>
            <p:cNvSpPr/>
            <p:nvPr/>
          </p:nvSpPr>
          <p:spPr bwMode="auto">
            <a:xfrm>
              <a:off x="6703623"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7" name="Oval 136">
              <a:extLst>
                <a:ext uri="{FF2B5EF4-FFF2-40B4-BE49-F238E27FC236}">
                  <a16:creationId xmlns:a16="http://schemas.microsoft.com/office/drawing/2014/main" id="{CBAA7652-3D5D-4B86-BF2D-41FA33355907}"/>
                </a:ext>
              </a:extLst>
            </p:cNvPr>
            <p:cNvSpPr/>
            <p:nvPr/>
          </p:nvSpPr>
          <p:spPr bwMode="auto">
            <a:xfrm>
              <a:off x="6591338" y="3585557"/>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8" name="Oval 137">
              <a:extLst>
                <a:ext uri="{FF2B5EF4-FFF2-40B4-BE49-F238E27FC236}">
                  <a16:creationId xmlns:a16="http://schemas.microsoft.com/office/drawing/2014/main" id="{13EECB40-A761-402C-A95C-E597254D9616}"/>
                </a:ext>
              </a:extLst>
            </p:cNvPr>
            <p:cNvSpPr/>
            <p:nvPr/>
          </p:nvSpPr>
          <p:spPr bwMode="auto">
            <a:xfrm>
              <a:off x="6871534"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9" name="Oval 138">
              <a:extLst>
                <a:ext uri="{FF2B5EF4-FFF2-40B4-BE49-F238E27FC236}">
                  <a16:creationId xmlns:a16="http://schemas.microsoft.com/office/drawing/2014/main" id="{364077FB-0E88-4E89-94BA-FD81F47D261C}"/>
                </a:ext>
              </a:extLst>
            </p:cNvPr>
            <p:cNvSpPr/>
            <p:nvPr/>
          </p:nvSpPr>
          <p:spPr bwMode="auto">
            <a:xfrm>
              <a:off x="7053842"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0" name="Oval 139">
              <a:extLst>
                <a:ext uri="{FF2B5EF4-FFF2-40B4-BE49-F238E27FC236}">
                  <a16:creationId xmlns:a16="http://schemas.microsoft.com/office/drawing/2014/main" id="{6AC36D3F-1034-49D5-8100-3C6A25123110}"/>
                </a:ext>
              </a:extLst>
            </p:cNvPr>
            <p:cNvSpPr/>
            <p:nvPr/>
          </p:nvSpPr>
          <p:spPr bwMode="auto">
            <a:xfrm>
              <a:off x="7100826"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1" name="Oval 140">
              <a:extLst>
                <a:ext uri="{FF2B5EF4-FFF2-40B4-BE49-F238E27FC236}">
                  <a16:creationId xmlns:a16="http://schemas.microsoft.com/office/drawing/2014/main" id="{3EA143EE-9241-414C-A344-3F11DF89FBE1}"/>
                </a:ext>
              </a:extLst>
            </p:cNvPr>
            <p:cNvSpPr/>
            <p:nvPr/>
          </p:nvSpPr>
          <p:spPr bwMode="auto">
            <a:xfrm>
              <a:off x="7178288"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2" name="Oval 141">
              <a:extLst>
                <a:ext uri="{FF2B5EF4-FFF2-40B4-BE49-F238E27FC236}">
                  <a16:creationId xmlns:a16="http://schemas.microsoft.com/office/drawing/2014/main" id="{892F8564-B6DE-4956-80D5-19FB7A4F5F0A}"/>
                </a:ext>
              </a:extLst>
            </p:cNvPr>
            <p:cNvSpPr/>
            <p:nvPr/>
          </p:nvSpPr>
          <p:spPr bwMode="auto">
            <a:xfrm>
              <a:off x="6965138"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3" name="Oval 142">
              <a:extLst>
                <a:ext uri="{FF2B5EF4-FFF2-40B4-BE49-F238E27FC236}">
                  <a16:creationId xmlns:a16="http://schemas.microsoft.com/office/drawing/2014/main" id="{FCAE83B9-1402-47A3-9A87-C80BDEC33B6C}"/>
                </a:ext>
              </a:extLst>
            </p:cNvPr>
            <p:cNvSpPr/>
            <p:nvPr/>
          </p:nvSpPr>
          <p:spPr bwMode="auto">
            <a:xfrm>
              <a:off x="6552188" y="3579511"/>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4" name="Oval 143">
              <a:extLst>
                <a:ext uri="{FF2B5EF4-FFF2-40B4-BE49-F238E27FC236}">
                  <a16:creationId xmlns:a16="http://schemas.microsoft.com/office/drawing/2014/main" id="{DAD7995F-F3ED-40B1-80D0-1C9707154CDF}"/>
                </a:ext>
              </a:extLst>
            </p:cNvPr>
            <p:cNvSpPr/>
            <p:nvPr/>
          </p:nvSpPr>
          <p:spPr bwMode="auto">
            <a:xfrm>
              <a:off x="7398020"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5" name="Oval 144">
              <a:extLst>
                <a:ext uri="{FF2B5EF4-FFF2-40B4-BE49-F238E27FC236}">
                  <a16:creationId xmlns:a16="http://schemas.microsoft.com/office/drawing/2014/main" id="{0AA4BA44-7121-4F0E-815E-DC6554BB4E22}"/>
                </a:ext>
              </a:extLst>
            </p:cNvPr>
            <p:cNvSpPr/>
            <p:nvPr/>
          </p:nvSpPr>
          <p:spPr bwMode="auto">
            <a:xfrm>
              <a:off x="6833848" y="3597304"/>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6" name="Oval 145">
              <a:extLst>
                <a:ext uri="{FF2B5EF4-FFF2-40B4-BE49-F238E27FC236}">
                  <a16:creationId xmlns:a16="http://schemas.microsoft.com/office/drawing/2014/main" id="{9AB29146-FBCB-416B-B924-BB619B28C2AE}"/>
                </a:ext>
              </a:extLst>
            </p:cNvPr>
            <p:cNvSpPr/>
            <p:nvPr/>
          </p:nvSpPr>
          <p:spPr bwMode="auto">
            <a:xfrm>
              <a:off x="7627692"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7" name="Oval 146">
              <a:extLst>
                <a:ext uri="{FF2B5EF4-FFF2-40B4-BE49-F238E27FC236}">
                  <a16:creationId xmlns:a16="http://schemas.microsoft.com/office/drawing/2014/main" id="{D6E6E89D-9AFA-4BE4-A12F-74E782A1D170}"/>
                </a:ext>
              </a:extLst>
            </p:cNvPr>
            <p:cNvSpPr/>
            <p:nvPr/>
          </p:nvSpPr>
          <p:spPr bwMode="auto">
            <a:xfrm>
              <a:off x="7510519"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8" name="Oval 147">
              <a:extLst>
                <a:ext uri="{FF2B5EF4-FFF2-40B4-BE49-F238E27FC236}">
                  <a16:creationId xmlns:a16="http://schemas.microsoft.com/office/drawing/2014/main" id="{C5D6588E-F872-48B3-889C-1E7C1A626C7A}"/>
                </a:ext>
              </a:extLst>
            </p:cNvPr>
            <p:cNvSpPr/>
            <p:nvPr/>
          </p:nvSpPr>
          <p:spPr bwMode="auto">
            <a:xfrm>
              <a:off x="7469535" y="3633538"/>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49" name="Oval 148">
              <a:extLst>
                <a:ext uri="{FF2B5EF4-FFF2-40B4-BE49-F238E27FC236}">
                  <a16:creationId xmlns:a16="http://schemas.microsoft.com/office/drawing/2014/main" id="{A4C36DF8-5C46-4313-A5EE-85CB16D712C4}"/>
                </a:ext>
              </a:extLst>
            </p:cNvPr>
            <p:cNvSpPr/>
            <p:nvPr/>
          </p:nvSpPr>
          <p:spPr bwMode="auto">
            <a:xfrm>
              <a:off x="7857959"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0" name="Oval 149">
              <a:extLst>
                <a:ext uri="{FF2B5EF4-FFF2-40B4-BE49-F238E27FC236}">
                  <a16:creationId xmlns:a16="http://schemas.microsoft.com/office/drawing/2014/main" id="{9E709C73-0A5D-4402-8F3C-DA1E6E8E3B72}"/>
                </a:ext>
              </a:extLst>
            </p:cNvPr>
            <p:cNvSpPr/>
            <p:nvPr/>
          </p:nvSpPr>
          <p:spPr bwMode="auto">
            <a:xfrm>
              <a:off x="7941021"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1" name="Oval 150">
              <a:extLst>
                <a:ext uri="{FF2B5EF4-FFF2-40B4-BE49-F238E27FC236}">
                  <a16:creationId xmlns:a16="http://schemas.microsoft.com/office/drawing/2014/main" id="{35D2C40C-3E87-44ED-9E0A-7EB40B464538}"/>
                </a:ext>
              </a:extLst>
            </p:cNvPr>
            <p:cNvSpPr/>
            <p:nvPr/>
          </p:nvSpPr>
          <p:spPr bwMode="auto">
            <a:xfrm>
              <a:off x="7996817"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2" name="Oval 151">
              <a:extLst>
                <a:ext uri="{FF2B5EF4-FFF2-40B4-BE49-F238E27FC236}">
                  <a16:creationId xmlns:a16="http://schemas.microsoft.com/office/drawing/2014/main" id="{872024C6-C754-4A0C-8EDA-2D43303986DE}"/>
                </a:ext>
              </a:extLst>
            </p:cNvPr>
            <p:cNvSpPr/>
            <p:nvPr/>
          </p:nvSpPr>
          <p:spPr bwMode="auto">
            <a:xfrm>
              <a:off x="7763406"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3" name="Oval 152">
              <a:extLst>
                <a:ext uri="{FF2B5EF4-FFF2-40B4-BE49-F238E27FC236}">
                  <a16:creationId xmlns:a16="http://schemas.microsoft.com/office/drawing/2014/main" id="{528976BD-A6DB-4BA2-A28B-E49E33CCF451}"/>
                </a:ext>
              </a:extLst>
            </p:cNvPr>
            <p:cNvSpPr/>
            <p:nvPr/>
          </p:nvSpPr>
          <p:spPr bwMode="auto">
            <a:xfrm>
              <a:off x="8060653" y="3683112"/>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54" name="Oval 153">
              <a:extLst>
                <a:ext uri="{FF2B5EF4-FFF2-40B4-BE49-F238E27FC236}">
                  <a16:creationId xmlns:a16="http://schemas.microsoft.com/office/drawing/2014/main" id="{20B1A3F4-224D-4621-A094-90CC9F573455}"/>
                </a:ext>
              </a:extLst>
            </p:cNvPr>
            <p:cNvSpPr/>
            <p:nvPr/>
          </p:nvSpPr>
          <p:spPr bwMode="auto">
            <a:xfrm>
              <a:off x="6485443" y="3572836"/>
              <a:ext cx="78006" cy="78006"/>
            </a:xfrm>
            <a:prstGeom prst="ellipse">
              <a:avLst/>
            </a:prstGeom>
            <a:noFill/>
            <a:ln w="28575">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cxnSp>
        <p:nvCxnSpPr>
          <p:cNvPr id="62" name="Straight Connector 61">
            <a:extLst>
              <a:ext uri="{FF2B5EF4-FFF2-40B4-BE49-F238E27FC236}">
                <a16:creationId xmlns:a16="http://schemas.microsoft.com/office/drawing/2014/main" id="{6549E74D-56A8-4349-8C4A-CF96309CBFB5}"/>
              </a:ext>
            </a:extLst>
          </p:cNvPr>
          <p:cNvCxnSpPr>
            <a:cxnSpLocks/>
          </p:cNvCxnSpPr>
          <p:nvPr/>
        </p:nvCxnSpPr>
        <p:spPr bwMode="auto">
          <a:xfrm flipH="1">
            <a:off x="2643854" y="3589665"/>
            <a:ext cx="0" cy="1495839"/>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63" name="Straight Connector 62">
            <a:extLst>
              <a:ext uri="{FF2B5EF4-FFF2-40B4-BE49-F238E27FC236}">
                <a16:creationId xmlns:a16="http://schemas.microsoft.com/office/drawing/2014/main" id="{2AE73809-B897-40E3-A324-38BB23267E4C}"/>
              </a:ext>
            </a:extLst>
          </p:cNvPr>
          <p:cNvCxnSpPr>
            <a:cxnSpLocks/>
            <a:stCxn id="109" idx="27"/>
          </p:cNvCxnSpPr>
          <p:nvPr/>
        </p:nvCxnSpPr>
        <p:spPr bwMode="auto">
          <a:xfrm flipH="1">
            <a:off x="3923883" y="4104592"/>
            <a:ext cx="0" cy="956364"/>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64" name="Rectangle 63">
            <a:extLst>
              <a:ext uri="{FF2B5EF4-FFF2-40B4-BE49-F238E27FC236}">
                <a16:creationId xmlns:a16="http://schemas.microsoft.com/office/drawing/2014/main" id="{5E45560D-3D67-4970-9081-6BA1463E4215}"/>
              </a:ext>
            </a:extLst>
          </p:cNvPr>
          <p:cNvSpPr/>
          <p:nvPr/>
        </p:nvSpPr>
        <p:spPr>
          <a:xfrm>
            <a:off x="2316452" y="3007337"/>
            <a:ext cx="845486" cy="421399"/>
          </a:xfrm>
          <a:prstGeom prst="rect">
            <a:avLst/>
          </a:prstGeom>
        </p:spPr>
        <p:txBody>
          <a:bodyPr wrap="none">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1-yr OS </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63%</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vs </a:t>
            </a: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56%</a:t>
            </a:r>
            <a:endParaRPr kumimoji="0" lang="en-US" sz="14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65" name="Rectangle 64">
            <a:extLst>
              <a:ext uri="{FF2B5EF4-FFF2-40B4-BE49-F238E27FC236}">
                <a16:creationId xmlns:a16="http://schemas.microsoft.com/office/drawing/2014/main" id="{DBF5EC7F-98B1-4D03-8AC1-32088CDE1DBA}"/>
              </a:ext>
            </a:extLst>
          </p:cNvPr>
          <p:cNvSpPr/>
          <p:nvPr/>
        </p:nvSpPr>
        <p:spPr>
          <a:xfrm>
            <a:off x="3624535" y="3550911"/>
            <a:ext cx="845486" cy="421399"/>
          </a:xfrm>
          <a:prstGeom prst="rect">
            <a:avLst/>
          </a:prstGeom>
        </p:spPr>
        <p:txBody>
          <a:bodyPr wrap="none">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2-yr OS </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40% </a:t>
            </a: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vs </a:t>
            </a:r>
            <a:r>
              <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33%</a:t>
            </a:r>
            <a:endParaRPr kumimoji="0" lang="en-US" sz="14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grpSp>
        <p:nvGrpSpPr>
          <p:cNvPr id="66" name="Group 65">
            <a:extLst>
              <a:ext uri="{FF2B5EF4-FFF2-40B4-BE49-F238E27FC236}">
                <a16:creationId xmlns:a16="http://schemas.microsoft.com/office/drawing/2014/main" id="{49D1B158-531B-4ADA-803F-7F4F17DBC836}"/>
              </a:ext>
            </a:extLst>
          </p:cNvPr>
          <p:cNvGrpSpPr/>
          <p:nvPr/>
        </p:nvGrpSpPr>
        <p:grpSpPr>
          <a:xfrm>
            <a:off x="1330063" y="2647068"/>
            <a:ext cx="4594904" cy="1975518"/>
            <a:chOff x="2455479" y="1665889"/>
            <a:chExt cx="5705147" cy="2452852"/>
          </a:xfrm>
        </p:grpSpPr>
        <p:sp>
          <p:nvSpPr>
            <p:cNvPr id="73" name="Freeform: Shape 72">
              <a:extLst>
                <a:ext uri="{FF2B5EF4-FFF2-40B4-BE49-F238E27FC236}">
                  <a16:creationId xmlns:a16="http://schemas.microsoft.com/office/drawing/2014/main" id="{D23EED48-D6A9-4C7C-A890-FEAC884F399C}"/>
                </a:ext>
              </a:extLst>
            </p:cNvPr>
            <p:cNvSpPr/>
            <p:nvPr/>
          </p:nvSpPr>
          <p:spPr bwMode="auto">
            <a:xfrm>
              <a:off x="2479128" y="1710559"/>
              <a:ext cx="5659820" cy="2337238"/>
            </a:xfrm>
            <a:custGeom>
              <a:avLst/>
              <a:gdLst>
                <a:gd name="connsiteX0" fmla="*/ 5659820 w 5659820"/>
                <a:gd name="connsiteY0" fmla="*/ 2337238 h 2337238"/>
                <a:gd name="connsiteX1" fmla="*/ 4903075 w 5659820"/>
                <a:gd name="connsiteY1" fmla="*/ 2337238 h 2337238"/>
                <a:gd name="connsiteX2" fmla="*/ 4903075 w 5659820"/>
                <a:gd name="connsiteY2" fmla="*/ 2313589 h 2337238"/>
                <a:gd name="connsiteX3" fmla="*/ 4686300 w 5659820"/>
                <a:gd name="connsiteY3" fmla="*/ 2313589 h 2337238"/>
                <a:gd name="connsiteX4" fmla="*/ 4686300 w 5659820"/>
                <a:gd name="connsiteY4" fmla="*/ 2301765 h 2337238"/>
                <a:gd name="connsiteX5" fmla="*/ 4611413 w 5659820"/>
                <a:gd name="connsiteY5" fmla="*/ 2301765 h 2337238"/>
                <a:gd name="connsiteX6" fmla="*/ 4611413 w 5659820"/>
                <a:gd name="connsiteY6" fmla="*/ 2278117 h 2337238"/>
                <a:gd name="connsiteX7" fmla="*/ 4437993 w 5659820"/>
                <a:gd name="connsiteY7" fmla="*/ 2278117 h 2337238"/>
                <a:gd name="connsiteX8" fmla="*/ 4437993 w 5659820"/>
                <a:gd name="connsiteY8" fmla="*/ 2230820 h 2337238"/>
                <a:gd name="connsiteX9" fmla="*/ 4323693 w 5659820"/>
                <a:gd name="connsiteY9" fmla="*/ 2230820 h 2337238"/>
                <a:gd name="connsiteX10" fmla="*/ 4323693 w 5659820"/>
                <a:gd name="connsiteY10" fmla="*/ 2199289 h 2337238"/>
                <a:gd name="connsiteX11" fmla="*/ 4177862 w 5659820"/>
                <a:gd name="connsiteY11" fmla="*/ 2199289 h 2337238"/>
                <a:gd name="connsiteX12" fmla="*/ 4177862 w 5659820"/>
                <a:gd name="connsiteY12" fmla="*/ 2171700 h 2337238"/>
                <a:gd name="connsiteX13" fmla="*/ 4051738 w 5659820"/>
                <a:gd name="connsiteY13" fmla="*/ 2171700 h 2337238"/>
                <a:gd name="connsiteX14" fmla="*/ 4051738 w 5659820"/>
                <a:gd name="connsiteY14" fmla="*/ 2159875 h 2337238"/>
                <a:gd name="connsiteX15" fmla="*/ 3886200 w 5659820"/>
                <a:gd name="connsiteY15" fmla="*/ 2159875 h 2337238"/>
                <a:gd name="connsiteX16" fmla="*/ 3886200 w 5659820"/>
                <a:gd name="connsiteY16" fmla="*/ 2120462 h 2337238"/>
                <a:gd name="connsiteX17" fmla="*/ 3673365 w 5659820"/>
                <a:gd name="connsiteY17" fmla="*/ 2120462 h 2337238"/>
                <a:gd name="connsiteX18" fmla="*/ 3673365 w 5659820"/>
                <a:gd name="connsiteY18" fmla="*/ 2077107 h 2337238"/>
                <a:gd name="connsiteX19" fmla="*/ 3507827 w 5659820"/>
                <a:gd name="connsiteY19" fmla="*/ 2077107 h 2337238"/>
                <a:gd name="connsiteX20" fmla="*/ 3507827 w 5659820"/>
                <a:gd name="connsiteY20" fmla="*/ 2045575 h 2337238"/>
                <a:gd name="connsiteX21" fmla="*/ 3361996 w 5659820"/>
                <a:gd name="connsiteY21" fmla="*/ 2045575 h 2337238"/>
                <a:gd name="connsiteX22" fmla="*/ 3361996 w 5659820"/>
                <a:gd name="connsiteY22" fmla="*/ 2029810 h 2337238"/>
                <a:gd name="connsiteX23" fmla="*/ 3310758 w 5659820"/>
                <a:gd name="connsiteY23" fmla="*/ 2029810 h 2337238"/>
                <a:gd name="connsiteX24" fmla="*/ 3310758 w 5659820"/>
                <a:gd name="connsiteY24" fmla="*/ 2010103 h 2337238"/>
                <a:gd name="connsiteX25" fmla="*/ 3212224 w 5659820"/>
                <a:gd name="connsiteY25" fmla="*/ 2010103 h 2337238"/>
                <a:gd name="connsiteX26" fmla="*/ 3212224 w 5659820"/>
                <a:gd name="connsiteY26" fmla="*/ 1970689 h 2337238"/>
                <a:gd name="connsiteX27" fmla="*/ 3164927 w 5659820"/>
                <a:gd name="connsiteY27" fmla="*/ 1970689 h 2337238"/>
                <a:gd name="connsiteX28" fmla="*/ 3164927 w 5659820"/>
                <a:gd name="connsiteY28" fmla="*/ 1970689 h 2337238"/>
                <a:gd name="connsiteX29" fmla="*/ 3164927 w 5659820"/>
                <a:gd name="connsiteY29" fmla="*/ 1947041 h 2337238"/>
                <a:gd name="connsiteX30" fmla="*/ 3125513 w 5659820"/>
                <a:gd name="connsiteY30" fmla="*/ 1947041 h 2337238"/>
                <a:gd name="connsiteX31" fmla="*/ 3125513 w 5659820"/>
                <a:gd name="connsiteY31" fmla="*/ 1915510 h 2337238"/>
                <a:gd name="connsiteX32" fmla="*/ 3070334 w 5659820"/>
                <a:gd name="connsiteY32" fmla="*/ 1915510 h 2337238"/>
                <a:gd name="connsiteX33" fmla="*/ 3070334 w 5659820"/>
                <a:gd name="connsiteY33" fmla="*/ 1915510 h 2337238"/>
                <a:gd name="connsiteX34" fmla="*/ 2956034 w 5659820"/>
                <a:gd name="connsiteY34" fmla="*/ 1915510 h 2337238"/>
                <a:gd name="connsiteX35" fmla="*/ 2956034 w 5659820"/>
                <a:gd name="connsiteY35" fmla="*/ 1887920 h 2337238"/>
                <a:gd name="connsiteX36" fmla="*/ 2861441 w 5659820"/>
                <a:gd name="connsiteY36" fmla="*/ 1887920 h 2337238"/>
                <a:gd name="connsiteX37" fmla="*/ 2861441 w 5659820"/>
                <a:gd name="connsiteY37" fmla="*/ 1864272 h 2337238"/>
                <a:gd name="connsiteX38" fmla="*/ 2703786 w 5659820"/>
                <a:gd name="connsiteY38" fmla="*/ 1864272 h 2337238"/>
                <a:gd name="connsiteX39" fmla="*/ 2703786 w 5659820"/>
                <a:gd name="connsiteY39" fmla="*/ 1848507 h 2337238"/>
                <a:gd name="connsiteX40" fmla="*/ 2609193 w 5659820"/>
                <a:gd name="connsiteY40" fmla="*/ 1848507 h 2337238"/>
                <a:gd name="connsiteX41" fmla="*/ 2609193 w 5659820"/>
                <a:gd name="connsiteY41" fmla="*/ 1809093 h 2337238"/>
                <a:gd name="connsiteX42" fmla="*/ 2581603 w 5659820"/>
                <a:gd name="connsiteY42" fmla="*/ 1809093 h 2337238"/>
                <a:gd name="connsiteX43" fmla="*/ 2581603 w 5659820"/>
                <a:gd name="connsiteY43" fmla="*/ 1789386 h 2337238"/>
                <a:gd name="connsiteX44" fmla="*/ 2534306 w 5659820"/>
                <a:gd name="connsiteY44" fmla="*/ 1789386 h 2337238"/>
                <a:gd name="connsiteX45" fmla="*/ 2534306 w 5659820"/>
                <a:gd name="connsiteY45" fmla="*/ 1714500 h 2337238"/>
                <a:gd name="connsiteX46" fmla="*/ 2439713 w 5659820"/>
                <a:gd name="connsiteY46" fmla="*/ 1714500 h 2337238"/>
                <a:gd name="connsiteX47" fmla="*/ 2439713 w 5659820"/>
                <a:gd name="connsiteY47" fmla="*/ 1675086 h 2337238"/>
                <a:gd name="connsiteX48" fmla="*/ 2333296 w 5659820"/>
                <a:gd name="connsiteY48" fmla="*/ 1675086 h 2337238"/>
                <a:gd name="connsiteX49" fmla="*/ 2333296 w 5659820"/>
                <a:gd name="connsiteY49" fmla="*/ 1639613 h 2337238"/>
                <a:gd name="connsiteX50" fmla="*/ 2282058 w 5659820"/>
                <a:gd name="connsiteY50" fmla="*/ 1639613 h 2337238"/>
                <a:gd name="connsiteX51" fmla="*/ 2282058 w 5659820"/>
                <a:gd name="connsiteY51" fmla="*/ 1615965 h 2337238"/>
                <a:gd name="connsiteX52" fmla="*/ 2179582 w 5659820"/>
                <a:gd name="connsiteY52" fmla="*/ 1615965 h 2337238"/>
                <a:gd name="connsiteX53" fmla="*/ 2179582 w 5659820"/>
                <a:gd name="connsiteY53" fmla="*/ 1572610 h 2337238"/>
                <a:gd name="connsiteX54" fmla="*/ 2136227 w 5659820"/>
                <a:gd name="connsiteY54" fmla="*/ 1572610 h 2337238"/>
                <a:gd name="connsiteX55" fmla="*/ 2136227 w 5659820"/>
                <a:gd name="connsiteY55" fmla="*/ 1541079 h 2337238"/>
                <a:gd name="connsiteX56" fmla="*/ 2073165 w 5659820"/>
                <a:gd name="connsiteY56" fmla="*/ 1541079 h 2337238"/>
                <a:gd name="connsiteX57" fmla="*/ 2073165 w 5659820"/>
                <a:gd name="connsiteY57" fmla="*/ 1525313 h 2337238"/>
                <a:gd name="connsiteX58" fmla="*/ 2041634 w 5659820"/>
                <a:gd name="connsiteY58" fmla="*/ 1525313 h 2337238"/>
                <a:gd name="connsiteX59" fmla="*/ 2041634 w 5659820"/>
                <a:gd name="connsiteY59" fmla="*/ 1501665 h 2337238"/>
                <a:gd name="connsiteX60" fmla="*/ 1998279 w 5659820"/>
                <a:gd name="connsiteY60" fmla="*/ 1501665 h 2337238"/>
                <a:gd name="connsiteX61" fmla="*/ 1998279 w 5659820"/>
                <a:gd name="connsiteY61" fmla="*/ 1466193 h 2337238"/>
                <a:gd name="connsiteX62" fmla="*/ 1935217 w 5659820"/>
                <a:gd name="connsiteY62" fmla="*/ 1466193 h 2337238"/>
                <a:gd name="connsiteX63" fmla="*/ 1935217 w 5659820"/>
                <a:gd name="connsiteY63" fmla="*/ 1446486 h 2337238"/>
                <a:gd name="connsiteX64" fmla="*/ 1895803 w 5659820"/>
                <a:gd name="connsiteY64" fmla="*/ 1446486 h 2337238"/>
                <a:gd name="connsiteX65" fmla="*/ 1895803 w 5659820"/>
                <a:gd name="connsiteY65" fmla="*/ 1414955 h 2337238"/>
                <a:gd name="connsiteX66" fmla="*/ 1860331 w 5659820"/>
                <a:gd name="connsiteY66" fmla="*/ 1414955 h 2337238"/>
                <a:gd name="connsiteX67" fmla="*/ 1860331 w 5659820"/>
                <a:gd name="connsiteY67" fmla="*/ 1387365 h 2337238"/>
                <a:gd name="connsiteX68" fmla="*/ 1813034 w 5659820"/>
                <a:gd name="connsiteY68" fmla="*/ 1387365 h 2337238"/>
                <a:gd name="connsiteX69" fmla="*/ 1813034 w 5659820"/>
                <a:gd name="connsiteY69" fmla="*/ 1367658 h 2337238"/>
                <a:gd name="connsiteX70" fmla="*/ 1757855 w 5659820"/>
                <a:gd name="connsiteY70" fmla="*/ 1367658 h 2337238"/>
                <a:gd name="connsiteX71" fmla="*/ 1757855 w 5659820"/>
                <a:gd name="connsiteY71" fmla="*/ 1336127 h 2337238"/>
                <a:gd name="connsiteX72" fmla="*/ 1714500 w 5659820"/>
                <a:gd name="connsiteY72" fmla="*/ 1336127 h 2337238"/>
                <a:gd name="connsiteX73" fmla="*/ 1714500 w 5659820"/>
                <a:gd name="connsiteY73" fmla="*/ 1300655 h 2337238"/>
                <a:gd name="connsiteX74" fmla="*/ 1623848 w 5659820"/>
                <a:gd name="connsiteY74" fmla="*/ 1300655 h 2337238"/>
                <a:gd name="connsiteX75" fmla="*/ 1623848 w 5659820"/>
                <a:gd name="connsiteY75" fmla="*/ 1273065 h 2337238"/>
                <a:gd name="connsiteX76" fmla="*/ 1580493 w 5659820"/>
                <a:gd name="connsiteY76" fmla="*/ 1273065 h 2337238"/>
                <a:gd name="connsiteX77" fmla="*/ 1580493 w 5659820"/>
                <a:gd name="connsiteY77" fmla="*/ 1273065 h 2337238"/>
                <a:gd name="connsiteX78" fmla="*/ 1580493 w 5659820"/>
                <a:gd name="connsiteY78" fmla="*/ 1253358 h 2337238"/>
                <a:gd name="connsiteX79" fmla="*/ 1489841 w 5659820"/>
                <a:gd name="connsiteY79" fmla="*/ 1253358 h 2337238"/>
                <a:gd name="connsiteX80" fmla="*/ 1489841 w 5659820"/>
                <a:gd name="connsiteY80" fmla="*/ 1237593 h 2337238"/>
                <a:gd name="connsiteX81" fmla="*/ 1446486 w 5659820"/>
                <a:gd name="connsiteY81" fmla="*/ 1237593 h 2337238"/>
                <a:gd name="connsiteX82" fmla="*/ 1446486 w 5659820"/>
                <a:gd name="connsiteY82" fmla="*/ 1210003 h 2337238"/>
                <a:gd name="connsiteX83" fmla="*/ 1422838 w 5659820"/>
                <a:gd name="connsiteY83" fmla="*/ 1210003 h 2337238"/>
                <a:gd name="connsiteX84" fmla="*/ 1422838 w 5659820"/>
                <a:gd name="connsiteY84" fmla="*/ 1154824 h 2337238"/>
                <a:gd name="connsiteX85" fmla="*/ 1355834 w 5659820"/>
                <a:gd name="connsiteY85" fmla="*/ 1154824 h 2337238"/>
                <a:gd name="connsiteX86" fmla="*/ 1355834 w 5659820"/>
                <a:gd name="connsiteY86" fmla="*/ 1150882 h 2337238"/>
                <a:gd name="connsiteX87" fmla="*/ 1316420 w 5659820"/>
                <a:gd name="connsiteY87" fmla="*/ 1150882 h 2337238"/>
                <a:gd name="connsiteX88" fmla="*/ 1316420 w 5659820"/>
                <a:gd name="connsiteY88" fmla="*/ 1111469 h 2337238"/>
                <a:gd name="connsiteX89" fmla="*/ 1249417 w 5659820"/>
                <a:gd name="connsiteY89" fmla="*/ 1111469 h 2337238"/>
                <a:gd name="connsiteX90" fmla="*/ 1249417 w 5659820"/>
                <a:gd name="connsiteY90" fmla="*/ 1064172 h 2337238"/>
                <a:gd name="connsiteX91" fmla="*/ 1213944 w 5659820"/>
                <a:gd name="connsiteY91" fmla="*/ 1064172 h 2337238"/>
                <a:gd name="connsiteX92" fmla="*/ 1213944 w 5659820"/>
                <a:gd name="connsiteY92" fmla="*/ 1036582 h 2337238"/>
                <a:gd name="connsiteX93" fmla="*/ 1178472 w 5659820"/>
                <a:gd name="connsiteY93" fmla="*/ 1036582 h 2337238"/>
                <a:gd name="connsiteX94" fmla="*/ 1178472 w 5659820"/>
                <a:gd name="connsiteY94" fmla="*/ 1005051 h 2337238"/>
                <a:gd name="connsiteX95" fmla="*/ 1107527 w 5659820"/>
                <a:gd name="connsiteY95" fmla="*/ 1005051 h 2337238"/>
                <a:gd name="connsiteX96" fmla="*/ 1107527 w 5659820"/>
                <a:gd name="connsiteY96" fmla="*/ 985344 h 2337238"/>
                <a:gd name="connsiteX97" fmla="*/ 1075996 w 5659820"/>
                <a:gd name="connsiteY97" fmla="*/ 985344 h 2337238"/>
                <a:gd name="connsiteX98" fmla="*/ 1075996 w 5659820"/>
                <a:gd name="connsiteY98" fmla="*/ 949872 h 2337238"/>
                <a:gd name="connsiteX99" fmla="*/ 1036582 w 5659820"/>
                <a:gd name="connsiteY99" fmla="*/ 949872 h 2337238"/>
                <a:gd name="connsiteX100" fmla="*/ 1036582 w 5659820"/>
                <a:gd name="connsiteY100" fmla="*/ 894693 h 2337238"/>
                <a:gd name="connsiteX101" fmla="*/ 997169 w 5659820"/>
                <a:gd name="connsiteY101" fmla="*/ 894693 h 2337238"/>
                <a:gd name="connsiteX102" fmla="*/ 997169 w 5659820"/>
                <a:gd name="connsiteY102" fmla="*/ 847396 h 2337238"/>
                <a:gd name="connsiteX103" fmla="*/ 969579 w 5659820"/>
                <a:gd name="connsiteY103" fmla="*/ 847396 h 2337238"/>
                <a:gd name="connsiteX104" fmla="*/ 969579 w 5659820"/>
                <a:gd name="connsiteY104" fmla="*/ 784334 h 2337238"/>
                <a:gd name="connsiteX105" fmla="*/ 969579 w 5659820"/>
                <a:gd name="connsiteY105" fmla="*/ 784334 h 2337238"/>
                <a:gd name="connsiteX106" fmla="*/ 938048 w 5659820"/>
                <a:gd name="connsiteY106" fmla="*/ 784334 h 2337238"/>
                <a:gd name="connsiteX107" fmla="*/ 938048 w 5659820"/>
                <a:gd name="connsiteY107" fmla="*/ 764627 h 2337238"/>
                <a:gd name="connsiteX108" fmla="*/ 894693 w 5659820"/>
                <a:gd name="connsiteY108" fmla="*/ 764627 h 2337238"/>
                <a:gd name="connsiteX109" fmla="*/ 894693 w 5659820"/>
                <a:gd name="connsiteY109" fmla="*/ 725213 h 2337238"/>
                <a:gd name="connsiteX110" fmla="*/ 855279 w 5659820"/>
                <a:gd name="connsiteY110" fmla="*/ 725213 h 2337238"/>
                <a:gd name="connsiteX111" fmla="*/ 855279 w 5659820"/>
                <a:gd name="connsiteY111" fmla="*/ 662151 h 2337238"/>
                <a:gd name="connsiteX112" fmla="*/ 823748 w 5659820"/>
                <a:gd name="connsiteY112" fmla="*/ 662151 h 2337238"/>
                <a:gd name="connsiteX113" fmla="*/ 823748 w 5659820"/>
                <a:gd name="connsiteY113" fmla="*/ 662151 h 2337238"/>
                <a:gd name="connsiteX114" fmla="*/ 823748 w 5659820"/>
                <a:gd name="connsiteY114" fmla="*/ 642444 h 2337238"/>
                <a:gd name="connsiteX115" fmla="*/ 792217 w 5659820"/>
                <a:gd name="connsiteY115" fmla="*/ 642444 h 2337238"/>
                <a:gd name="connsiteX116" fmla="*/ 792217 w 5659820"/>
                <a:gd name="connsiteY116" fmla="*/ 606972 h 2337238"/>
                <a:gd name="connsiteX117" fmla="*/ 760686 w 5659820"/>
                <a:gd name="connsiteY117" fmla="*/ 606972 h 2337238"/>
                <a:gd name="connsiteX118" fmla="*/ 760686 w 5659820"/>
                <a:gd name="connsiteY118" fmla="*/ 559675 h 2337238"/>
                <a:gd name="connsiteX119" fmla="*/ 737038 w 5659820"/>
                <a:gd name="connsiteY119" fmla="*/ 559675 h 2337238"/>
                <a:gd name="connsiteX120" fmla="*/ 737038 w 5659820"/>
                <a:gd name="connsiteY120" fmla="*/ 528144 h 2337238"/>
                <a:gd name="connsiteX121" fmla="*/ 681858 w 5659820"/>
                <a:gd name="connsiteY121" fmla="*/ 528144 h 2337238"/>
                <a:gd name="connsiteX122" fmla="*/ 681858 w 5659820"/>
                <a:gd name="connsiteY122" fmla="*/ 484789 h 2337238"/>
                <a:gd name="connsiteX123" fmla="*/ 670034 w 5659820"/>
                <a:gd name="connsiteY123" fmla="*/ 484789 h 2337238"/>
                <a:gd name="connsiteX124" fmla="*/ 670034 w 5659820"/>
                <a:gd name="connsiteY124" fmla="*/ 445375 h 2337238"/>
                <a:gd name="connsiteX125" fmla="*/ 642444 w 5659820"/>
                <a:gd name="connsiteY125" fmla="*/ 445375 h 2337238"/>
                <a:gd name="connsiteX126" fmla="*/ 642444 w 5659820"/>
                <a:gd name="connsiteY126" fmla="*/ 441434 h 2337238"/>
                <a:gd name="connsiteX127" fmla="*/ 587265 w 5659820"/>
                <a:gd name="connsiteY127" fmla="*/ 441434 h 2337238"/>
                <a:gd name="connsiteX128" fmla="*/ 587265 w 5659820"/>
                <a:gd name="connsiteY128" fmla="*/ 311369 h 2337238"/>
                <a:gd name="connsiteX129" fmla="*/ 484789 w 5659820"/>
                <a:gd name="connsiteY129" fmla="*/ 311369 h 2337238"/>
                <a:gd name="connsiteX130" fmla="*/ 484789 w 5659820"/>
                <a:gd name="connsiteY130" fmla="*/ 291662 h 2337238"/>
                <a:gd name="connsiteX131" fmla="*/ 425669 w 5659820"/>
                <a:gd name="connsiteY131" fmla="*/ 291662 h 2337238"/>
                <a:gd name="connsiteX132" fmla="*/ 425669 w 5659820"/>
                <a:gd name="connsiteY132" fmla="*/ 252248 h 2337238"/>
                <a:gd name="connsiteX133" fmla="*/ 394138 w 5659820"/>
                <a:gd name="connsiteY133" fmla="*/ 252248 h 2337238"/>
                <a:gd name="connsiteX134" fmla="*/ 394138 w 5659820"/>
                <a:gd name="connsiteY134" fmla="*/ 201010 h 2337238"/>
                <a:gd name="connsiteX135" fmla="*/ 327134 w 5659820"/>
                <a:gd name="connsiteY135" fmla="*/ 201010 h 2337238"/>
                <a:gd name="connsiteX136" fmla="*/ 327134 w 5659820"/>
                <a:gd name="connsiteY136" fmla="*/ 201010 h 2337238"/>
                <a:gd name="connsiteX137" fmla="*/ 327134 w 5659820"/>
                <a:gd name="connsiteY137" fmla="*/ 173420 h 2337238"/>
                <a:gd name="connsiteX138" fmla="*/ 232541 w 5659820"/>
                <a:gd name="connsiteY138" fmla="*/ 173420 h 2337238"/>
                <a:gd name="connsiteX139" fmla="*/ 232541 w 5659820"/>
                <a:gd name="connsiteY139" fmla="*/ 98534 h 2337238"/>
                <a:gd name="connsiteX140" fmla="*/ 197069 w 5659820"/>
                <a:gd name="connsiteY140" fmla="*/ 98534 h 2337238"/>
                <a:gd name="connsiteX141" fmla="*/ 197069 w 5659820"/>
                <a:gd name="connsiteY141" fmla="*/ 98534 h 2337238"/>
                <a:gd name="connsiteX142" fmla="*/ 208893 w 5659820"/>
                <a:gd name="connsiteY142" fmla="*/ 86710 h 2337238"/>
                <a:gd name="connsiteX143" fmla="*/ 173420 w 5659820"/>
                <a:gd name="connsiteY143" fmla="*/ 86710 h 2337238"/>
                <a:gd name="connsiteX144" fmla="*/ 173420 w 5659820"/>
                <a:gd name="connsiteY144" fmla="*/ 23648 h 2337238"/>
                <a:gd name="connsiteX145" fmla="*/ 78827 w 5659820"/>
                <a:gd name="connsiteY145" fmla="*/ 23648 h 2337238"/>
                <a:gd name="connsiteX146" fmla="*/ 78827 w 5659820"/>
                <a:gd name="connsiteY146" fmla="*/ 0 h 2337238"/>
                <a:gd name="connsiteX147" fmla="*/ 0 w 5659820"/>
                <a:gd name="connsiteY147" fmla="*/ 0 h 233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5659820" h="2337238">
                  <a:moveTo>
                    <a:pt x="5659820" y="2337238"/>
                  </a:moveTo>
                  <a:lnTo>
                    <a:pt x="4903075" y="2337238"/>
                  </a:lnTo>
                  <a:lnTo>
                    <a:pt x="4903075" y="2313589"/>
                  </a:lnTo>
                  <a:lnTo>
                    <a:pt x="4686300" y="2313589"/>
                  </a:lnTo>
                  <a:lnTo>
                    <a:pt x="4686300" y="2301765"/>
                  </a:lnTo>
                  <a:lnTo>
                    <a:pt x="4611413" y="2301765"/>
                  </a:lnTo>
                  <a:lnTo>
                    <a:pt x="4611413" y="2278117"/>
                  </a:lnTo>
                  <a:lnTo>
                    <a:pt x="4437993" y="2278117"/>
                  </a:lnTo>
                  <a:lnTo>
                    <a:pt x="4437993" y="2230820"/>
                  </a:lnTo>
                  <a:lnTo>
                    <a:pt x="4323693" y="2230820"/>
                  </a:lnTo>
                  <a:lnTo>
                    <a:pt x="4323693" y="2199289"/>
                  </a:lnTo>
                  <a:lnTo>
                    <a:pt x="4177862" y="2199289"/>
                  </a:lnTo>
                  <a:lnTo>
                    <a:pt x="4177862" y="2171700"/>
                  </a:lnTo>
                  <a:lnTo>
                    <a:pt x="4051738" y="2171700"/>
                  </a:lnTo>
                  <a:lnTo>
                    <a:pt x="4051738" y="2159875"/>
                  </a:lnTo>
                  <a:lnTo>
                    <a:pt x="3886200" y="2159875"/>
                  </a:lnTo>
                  <a:lnTo>
                    <a:pt x="3886200" y="2120462"/>
                  </a:lnTo>
                  <a:lnTo>
                    <a:pt x="3673365" y="2120462"/>
                  </a:lnTo>
                  <a:lnTo>
                    <a:pt x="3673365" y="2077107"/>
                  </a:lnTo>
                  <a:lnTo>
                    <a:pt x="3507827" y="2077107"/>
                  </a:lnTo>
                  <a:lnTo>
                    <a:pt x="3507827" y="2045575"/>
                  </a:lnTo>
                  <a:lnTo>
                    <a:pt x="3361996" y="2045575"/>
                  </a:lnTo>
                  <a:lnTo>
                    <a:pt x="3361996" y="2029810"/>
                  </a:lnTo>
                  <a:lnTo>
                    <a:pt x="3310758" y="2029810"/>
                  </a:lnTo>
                  <a:lnTo>
                    <a:pt x="3310758" y="2010103"/>
                  </a:lnTo>
                  <a:lnTo>
                    <a:pt x="3212224" y="2010103"/>
                  </a:lnTo>
                  <a:lnTo>
                    <a:pt x="3212224" y="1970689"/>
                  </a:lnTo>
                  <a:lnTo>
                    <a:pt x="3164927" y="1970689"/>
                  </a:lnTo>
                  <a:lnTo>
                    <a:pt x="3164927" y="1970689"/>
                  </a:lnTo>
                  <a:lnTo>
                    <a:pt x="3164927" y="1947041"/>
                  </a:lnTo>
                  <a:lnTo>
                    <a:pt x="3125513" y="1947041"/>
                  </a:lnTo>
                  <a:lnTo>
                    <a:pt x="3125513" y="1915510"/>
                  </a:lnTo>
                  <a:lnTo>
                    <a:pt x="3070334" y="1915510"/>
                  </a:lnTo>
                  <a:lnTo>
                    <a:pt x="3070334" y="1915510"/>
                  </a:lnTo>
                  <a:lnTo>
                    <a:pt x="2956034" y="1915510"/>
                  </a:lnTo>
                  <a:lnTo>
                    <a:pt x="2956034" y="1887920"/>
                  </a:lnTo>
                  <a:lnTo>
                    <a:pt x="2861441" y="1887920"/>
                  </a:lnTo>
                  <a:lnTo>
                    <a:pt x="2861441" y="1864272"/>
                  </a:lnTo>
                  <a:lnTo>
                    <a:pt x="2703786" y="1864272"/>
                  </a:lnTo>
                  <a:lnTo>
                    <a:pt x="2703786" y="1848507"/>
                  </a:lnTo>
                  <a:lnTo>
                    <a:pt x="2609193" y="1848507"/>
                  </a:lnTo>
                  <a:lnTo>
                    <a:pt x="2609193" y="1809093"/>
                  </a:lnTo>
                  <a:lnTo>
                    <a:pt x="2581603" y="1809093"/>
                  </a:lnTo>
                  <a:lnTo>
                    <a:pt x="2581603" y="1789386"/>
                  </a:lnTo>
                  <a:lnTo>
                    <a:pt x="2534306" y="1789386"/>
                  </a:lnTo>
                  <a:lnTo>
                    <a:pt x="2534306" y="1714500"/>
                  </a:lnTo>
                  <a:lnTo>
                    <a:pt x="2439713" y="1714500"/>
                  </a:lnTo>
                  <a:lnTo>
                    <a:pt x="2439713" y="1675086"/>
                  </a:lnTo>
                  <a:lnTo>
                    <a:pt x="2333296" y="1675086"/>
                  </a:lnTo>
                  <a:lnTo>
                    <a:pt x="2333296" y="1639613"/>
                  </a:lnTo>
                  <a:lnTo>
                    <a:pt x="2282058" y="1639613"/>
                  </a:lnTo>
                  <a:lnTo>
                    <a:pt x="2282058" y="1615965"/>
                  </a:lnTo>
                  <a:lnTo>
                    <a:pt x="2179582" y="1615965"/>
                  </a:lnTo>
                  <a:lnTo>
                    <a:pt x="2179582" y="1572610"/>
                  </a:lnTo>
                  <a:lnTo>
                    <a:pt x="2136227" y="1572610"/>
                  </a:lnTo>
                  <a:lnTo>
                    <a:pt x="2136227" y="1541079"/>
                  </a:lnTo>
                  <a:lnTo>
                    <a:pt x="2073165" y="1541079"/>
                  </a:lnTo>
                  <a:lnTo>
                    <a:pt x="2073165" y="1525313"/>
                  </a:lnTo>
                  <a:lnTo>
                    <a:pt x="2041634" y="1525313"/>
                  </a:lnTo>
                  <a:lnTo>
                    <a:pt x="2041634" y="1501665"/>
                  </a:lnTo>
                  <a:lnTo>
                    <a:pt x="1998279" y="1501665"/>
                  </a:lnTo>
                  <a:lnTo>
                    <a:pt x="1998279" y="1466193"/>
                  </a:lnTo>
                  <a:lnTo>
                    <a:pt x="1935217" y="1466193"/>
                  </a:lnTo>
                  <a:lnTo>
                    <a:pt x="1935217" y="1446486"/>
                  </a:lnTo>
                  <a:lnTo>
                    <a:pt x="1895803" y="1446486"/>
                  </a:lnTo>
                  <a:lnTo>
                    <a:pt x="1895803" y="1414955"/>
                  </a:lnTo>
                  <a:lnTo>
                    <a:pt x="1860331" y="1414955"/>
                  </a:lnTo>
                  <a:lnTo>
                    <a:pt x="1860331" y="1387365"/>
                  </a:lnTo>
                  <a:lnTo>
                    <a:pt x="1813034" y="1387365"/>
                  </a:lnTo>
                  <a:lnTo>
                    <a:pt x="1813034" y="1367658"/>
                  </a:lnTo>
                  <a:lnTo>
                    <a:pt x="1757855" y="1367658"/>
                  </a:lnTo>
                  <a:lnTo>
                    <a:pt x="1757855" y="1336127"/>
                  </a:lnTo>
                  <a:lnTo>
                    <a:pt x="1714500" y="1336127"/>
                  </a:lnTo>
                  <a:lnTo>
                    <a:pt x="1714500" y="1300655"/>
                  </a:lnTo>
                  <a:lnTo>
                    <a:pt x="1623848" y="1300655"/>
                  </a:lnTo>
                  <a:lnTo>
                    <a:pt x="1623848" y="1273065"/>
                  </a:lnTo>
                  <a:lnTo>
                    <a:pt x="1580493" y="1273065"/>
                  </a:lnTo>
                  <a:lnTo>
                    <a:pt x="1580493" y="1273065"/>
                  </a:lnTo>
                  <a:lnTo>
                    <a:pt x="1580493" y="1253358"/>
                  </a:lnTo>
                  <a:lnTo>
                    <a:pt x="1489841" y="1253358"/>
                  </a:lnTo>
                  <a:lnTo>
                    <a:pt x="1489841" y="1237593"/>
                  </a:lnTo>
                  <a:lnTo>
                    <a:pt x="1446486" y="1237593"/>
                  </a:lnTo>
                  <a:lnTo>
                    <a:pt x="1446486" y="1210003"/>
                  </a:lnTo>
                  <a:lnTo>
                    <a:pt x="1422838" y="1210003"/>
                  </a:lnTo>
                  <a:lnTo>
                    <a:pt x="1422838" y="1154824"/>
                  </a:lnTo>
                  <a:lnTo>
                    <a:pt x="1355834" y="1154824"/>
                  </a:lnTo>
                  <a:lnTo>
                    <a:pt x="1355834" y="1150882"/>
                  </a:lnTo>
                  <a:lnTo>
                    <a:pt x="1316420" y="1150882"/>
                  </a:lnTo>
                  <a:lnTo>
                    <a:pt x="1316420" y="1111469"/>
                  </a:lnTo>
                  <a:lnTo>
                    <a:pt x="1249417" y="1111469"/>
                  </a:lnTo>
                  <a:lnTo>
                    <a:pt x="1249417" y="1064172"/>
                  </a:lnTo>
                  <a:lnTo>
                    <a:pt x="1213944" y="1064172"/>
                  </a:lnTo>
                  <a:lnTo>
                    <a:pt x="1213944" y="1036582"/>
                  </a:lnTo>
                  <a:lnTo>
                    <a:pt x="1178472" y="1036582"/>
                  </a:lnTo>
                  <a:lnTo>
                    <a:pt x="1178472" y="1005051"/>
                  </a:lnTo>
                  <a:lnTo>
                    <a:pt x="1107527" y="1005051"/>
                  </a:lnTo>
                  <a:lnTo>
                    <a:pt x="1107527" y="985344"/>
                  </a:lnTo>
                  <a:lnTo>
                    <a:pt x="1075996" y="985344"/>
                  </a:lnTo>
                  <a:lnTo>
                    <a:pt x="1075996" y="949872"/>
                  </a:lnTo>
                  <a:lnTo>
                    <a:pt x="1036582" y="949872"/>
                  </a:lnTo>
                  <a:lnTo>
                    <a:pt x="1036582" y="894693"/>
                  </a:lnTo>
                  <a:lnTo>
                    <a:pt x="997169" y="894693"/>
                  </a:lnTo>
                  <a:lnTo>
                    <a:pt x="997169" y="847396"/>
                  </a:lnTo>
                  <a:lnTo>
                    <a:pt x="969579" y="847396"/>
                  </a:lnTo>
                  <a:lnTo>
                    <a:pt x="969579" y="784334"/>
                  </a:lnTo>
                  <a:lnTo>
                    <a:pt x="969579" y="784334"/>
                  </a:lnTo>
                  <a:lnTo>
                    <a:pt x="938048" y="784334"/>
                  </a:lnTo>
                  <a:lnTo>
                    <a:pt x="938048" y="764627"/>
                  </a:lnTo>
                  <a:lnTo>
                    <a:pt x="894693" y="764627"/>
                  </a:lnTo>
                  <a:lnTo>
                    <a:pt x="894693" y="725213"/>
                  </a:lnTo>
                  <a:lnTo>
                    <a:pt x="855279" y="725213"/>
                  </a:lnTo>
                  <a:lnTo>
                    <a:pt x="855279" y="662151"/>
                  </a:lnTo>
                  <a:lnTo>
                    <a:pt x="823748" y="662151"/>
                  </a:lnTo>
                  <a:lnTo>
                    <a:pt x="823748" y="662151"/>
                  </a:lnTo>
                  <a:lnTo>
                    <a:pt x="823748" y="642444"/>
                  </a:lnTo>
                  <a:lnTo>
                    <a:pt x="792217" y="642444"/>
                  </a:lnTo>
                  <a:lnTo>
                    <a:pt x="792217" y="606972"/>
                  </a:lnTo>
                  <a:lnTo>
                    <a:pt x="760686" y="606972"/>
                  </a:lnTo>
                  <a:lnTo>
                    <a:pt x="760686" y="559675"/>
                  </a:lnTo>
                  <a:lnTo>
                    <a:pt x="737038" y="559675"/>
                  </a:lnTo>
                  <a:lnTo>
                    <a:pt x="737038" y="528144"/>
                  </a:lnTo>
                  <a:lnTo>
                    <a:pt x="681858" y="528144"/>
                  </a:lnTo>
                  <a:lnTo>
                    <a:pt x="681858" y="484789"/>
                  </a:lnTo>
                  <a:lnTo>
                    <a:pt x="670034" y="484789"/>
                  </a:lnTo>
                  <a:lnTo>
                    <a:pt x="670034" y="445375"/>
                  </a:lnTo>
                  <a:lnTo>
                    <a:pt x="642444" y="445375"/>
                  </a:lnTo>
                  <a:lnTo>
                    <a:pt x="642444" y="441434"/>
                  </a:lnTo>
                  <a:lnTo>
                    <a:pt x="587265" y="441434"/>
                  </a:lnTo>
                  <a:lnTo>
                    <a:pt x="587265" y="311369"/>
                  </a:lnTo>
                  <a:lnTo>
                    <a:pt x="484789" y="311369"/>
                  </a:lnTo>
                  <a:lnTo>
                    <a:pt x="484789" y="291662"/>
                  </a:lnTo>
                  <a:lnTo>
                    <a:pt x="425669" y="291662"/>
                  </a:lnTo>
                  <a:lnTo>
                    <a:pt x="425669" y="252248"/>
                  </a:lnTo>
                  <a:lnTo>
                    <a:pt x="394138" y="252248"/>
                  </a:lnTo>
                  <a:lnTo>
                    <a:pt x="394138" y="201010"/>
                  </a:lnTo>
                  <a:lnTo>
                    <a:pt x="327134" y="201010"/>
                  </a:lnTo>
                  <a:lnTo>
                    <a:pt x="327134" y="201010"/>
                  </a:lnTo>
                  <a:lnTo>
                    <a:pt x="327134" y="173420"/>
                  </a:lnTo>
                  <a:lnTo>
                    <a:pt x="232541" y="173420"/>
                  </a:lnTo>
                  <a:lnTo>
                    <a:pt x="232541" y="98534"/>
                  </a:lnTo>
                  <a:lnTo>
                    <a:pt x="197069" y="98534"/>
                  </a:lnTo>
                  <a:lnTo>
                    <a:pt x="197069" y="98534"/>
                  </a:lnTo>
                  <a:lnTo>
                    <a:pt x="208893" y="86710"/>
                  </a:lnTo>
                  <a:lnTo>
                    <a:pt x="173420" y="86710"/>
                  </a:lnTo>
                  <a:lnTo>
                    <a:pt x="173420" y="23648"/>
                  </a:lnTo>
                  <a:lnTo>
                    <a:pt x="78827" y="23648"/>
                  </a:lnTo>
                  <a:lnTo>
                    <a:pt x="78827"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 name="Rectangle 73">
              <a:extLst>
                <a:ext uri="{FF2B5EF4-FFF2-40B4-BE49-F238E27FC236}">
                  <a16:creationId xmlns:a16="http://schemas.microsoft.com/office/drawing/2014/main" id="{CE0B7C0D-7827-4265-B532-C0C4CCF59EA2}"/>
                </a:ext>
              </a:extLst>
            </p:cNvPr>
            <p:cNvSpPr/>
            <p:nvPr/>
          </p:nvSpPr>
          <p:spPr bwMode="auto">
            <a:xfrm>
              <a:off x="6046076" y="3744310"/>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Rectangle 74">
              <a:extLst>
                <a:ext uri="{FF2B5EF4-FFF2-40B4-BE49-F238E27FC236}">
                  <a16:creationId xmlns:a16="http://schemas.microsoft.com/office/drawing/2014/main" id="{1777ED84-F93C-4F97-9045-C17576EDDF02}"/>
                </a:ext>
              </a:extLst>
            </p:cNvPr>
            <p:cNvSpPr/>
            <p:nvPr/>
          </p:nvSpPr>
          <p:spPr bwMode="auto">
            <a:xfrm>
              <a:off x="5654565" y="3648404"/>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6" name="Rectangle 75">
              <a:extLst>
                <a:ext uri="{FF2B5EF4-FFF2-40B4-BE49-F238E27FC236}">
                  <a16:creationId xmlns:a16="http://schemas.microsoft.com/office/drawing/2014/main" id="{BBF7E173-9BAC-4201-B6A9-93D75D111EEF}"/>
                </a:ext>
              </a:extLst>
            </p:cNvPr>
            <p:cNvSpPr/>
            <p:nvPr/>
          </p:nvSpPr>
          <p:spPr bwMode="auto">
            <a:xfrm>
              <a:off x="4943804" y="3386958"/>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7" name="Rectangle 76">
              <a:extLst>
                <a:ext uri="{FF2B5EF4-FFF2-40B4-BE49-F238E27FC236}">
                  <a16:creationId xmlns:a16="http://schemas.microsoft.com/office/drawing/2014/main" id="{5FDC0B00-0EE0-46E9-BB25-B115EC809050}"/>
                </a:ext>
              </a:extLst>
            </p:cNvPr>
            <p:cNvSpPr/>
            <p:nvPr/>
          </p:nvSpPr>
          <p:spPr bwMode="auto">
            <a:xfrm>
              <a:off x="4181804" y="3023038"/>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8" name="Rectangle 77">
              <a:extLst>
                <a:ext uri="{FF2B5EF4-FFF2-40B4-BE49-F238E27FC236}">
                  <a16:creationId xmlns:a16="http://schemas.microsoft.com/office/drawing/2014/main" id="{DDEC41E4-FE64-434D-A9D5-C5B2E29F6C01}"/>
                </a:ext>
              </a:extLst>
            </p:cNvPr>
            <p:cNvSpPr/>
            <p:nvPr/>
          </p:nvSpPr>
          <p:spPr bwMode="auto">
            <a:xfrm>
              <a:off x="4030717" y="2946838"/>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9" name="Rectangle 78">
              <a:extLst>
                <a:ext uri="{FF2B5EF4-FFF2-40B4-BE49-F238E27FC236}">
                  <a16:creationId xmlns:a16="http://schemas.microsoft.com/office/drawing/2014/main" id="{00825CF7-B6CE-41D4-9436-09D4AD5B42DB}"/>
                </a:ext>
              </a:extLst>
            </p:cNvPr>
            <p:cNvSpPr/>
            <p:nvPr/>
          </p:nvSpPr>
          <p:spPr bwMode="auto">
            <a:xfrm>
              <a:off x="2984938" y="2003534"/>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0" name="Rectangle 79">
              <a:extLst>
                <a:ext uri="{FF2B5EF4-FFF2-40B4-BE49-F238E27FC236}">
                  <a16:creationId xmlns:a16="http://schemas.microsoft.com/office/drawing/2014/main" id="{D6CA04A4-7636-4FC6-9EB9-910F0E015BE2}"/>
                </a:ext>
              </a:extLst>
            </p:cNvPr>
            <p:cNvSpPr/>
            <p:nvPr/>
          </p:nvSpPr>
          <p:spPr bwMode="auto">
            <a:xfrm>
              <a:off x="2455479" y="1667203"/>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1" name="Rectangle 80">
              <a:extLst>
                <a:ext uri="{FF2B5EF4-FFF2-40B4-BE49-F238E27FC236}">
                  <a16:creationId xmlns:a16="http://schemas.microsoft.com/office/drawing/2014/main" id="{B64A2212-FDB6-4CAE-8F22-A862FA66B3AC}"/>
                </a:ext>
              </a:extLst>
            </p:cNvPr>
            <p:cNvSpPr/>
            <p:nvPr/>
          </p:nvSpPr>
          <p:spPr bwMode="auto">
            <a:xfrm>
              <a:off x="2816773" y="1859016"/>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E55EB5A8-9093-4B5D-BF9F-185A56C3980D}"/>
                </a:ext>
              </a:extLst>
            </p:cNvPr>
            <p:cNvSpPr/>
            <p:nvPr/>
          </p:nvSpPr>
          <p:spPr bwMode="auto">
            <a:xfrm>
              <a:off x="2709042" y="1806465"/>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3" name="Rectangle 82">
              <a:extLst>
                <a:ext uri="{FF2B5EF4-FFF2-40B4-BE49-F238E27FC236}">
                  <a16:creationId xmlns:a16="http://schemas.microsoft.com/office/drawing/2014/main" id="{983F9465-7C48-4ED2-9961-519984206E87}"/>
                </a:ext>
              </a:extLst>
            </p:cNvPr>
            <p:cNvSpPr/>
            <p:nvPr/>
          </p:nvSpPr>
          <p:spPr bwMode="auto">
            <a:xfrm>
              <a:off x="2481755" y="1665889"/>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4" name="Rectangle 83">
              <a:extLst>
                <a:ext uri="{FF2B5EF4-FFF2-40B4-BE49-F238E27FC236}">
                  <a16:creationId xmlns:a16="http://schemas.microsoft.com/office/drawing/2014/main" id="{EB2F93CA-19A4-4DEE-BC25-E8EEC6FBB2F6}"/>
                </a:ext>
              </a:extLst>
            </p:cNvPr>
            <p:cNvSpPr/>
            <p:nvPr/>
          </p:nvSpPr>
          <p:spPr bwMode="auto">
            <a:xfrm>
              <a:off x="6342993" y="3828392"/>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5" name="Rectangle 84">
              <a:extLst>
                <a:ext uri="{FF2B5EF4-FFF2-40B4-BE49-F238E27FC236}">
                  <a16:creationId xmlns:a16="http://schemas.microsoft.com/office/drawing/2014/main" id="{9F9E5C48-F8C7-47DD-A80C-06B56BEBD8BE}"/>
                </a:ext>
              </a:extLst>
            </p:cNvPr>
            <p:cNvSpPr/>
            <p:nvPr/>
          </p:nvSpPr>
          <p:spPr bwMode="auto">
            <a:xfrm>
              <a:off x="6381093" y="3823137"/>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6" name="Rectangle 85">
              <a:extLst>
                <a:ext uri="{FF2B5EF4-FFF2-40B4-BE49-F238E27FC236}">
                  <a16:creationId xmlns:a16="http://schemas.microsoft.com/office/drawing/2014/main" id="{96A6FD89-A9F7-4DCE-89C5-AF9224D2FD6E}"/>
                </a:ext>
              </a:extLst>
            </p:cNvPr>
            <p:cNvSpPr/>
            <p:nvPr/>
          </p:nvSpPr>
          <p:spPr bwMode="auto">
            <a:xfrm>
              <a:off x="6470431" y="3829706"/>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7" name="Rectangle 86">
              <a:extLst>
                <a:ext uri="{FF2B5EF4-FFF2-40B4-BE49-F238E27FC236}">
                  <a16:creationId xmlns:a16="http://schemas.microsoft.com/office/drawing/2014/main" id="{5072B00D-F5DA-4306-9794-D076E821D8DE}"/>
                </a:ext>
              </a:extLst>
            </p:cNvPr>
            <p:cNvSpPr/>
            <p:nvPr/>
          </p:nvSpPr>
          <p:spPr bwMode="auto">
            <a:xfrm>
              <a:off x="6666186" y="3863865"/>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8" name="Rectangle 87">
              <a:extLst>
                <a:ext uri="{FF2B5EF4-FFF2-40B4-BE49-F238E27FC236}">
                  <a16:creationId xmlns:a16="http://schemas.microsoft.com/office/drawing/2014/main" id="{194972C5-BE1A-4367-B61E-9C58D6F1052B}"/>
                </a:ext>
              </a:extLst>
            </p:cNvPr>
            <p:cNvSpPr/>
            <p:nvPr/>
          </p:nvSpPr>
          <p:spPr bwMode="auto">
            <a:xfrm>
              <a:off x="8069974" y="4008382"/>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89" name="Rectangle 88">
              <a:extLst>
                <a:ext uri="{FF2B5EF4-FFF2-40B4-BE49-F238E27FC236}">
                  <a16:creationId xmlns:a16="http://schemas.microsoft.com/office/drawing/2014/main" id="{6E3ECE99-B190-4916-8D79-AD433480BB85}"/>
                </a:ext>
              </a:extLst>
            </p:cNvPr>
            <p:cNvSpPr/>
            <p:nvPr/>
          </p:nvSpPr>
          <p:spPr bwMode="auto">
            <a:xfrm>
              <a:off x="6608380" y="3849413"/>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0" name="Rectangle 89">
              <a:extLst>
                <a:ext uri="{FF2B5EF4-FFF2-40B4-BE49-F238E27FC236}">
                  <a16:creationId xmlns:a16="http://schemas.microsoft.com/office/drawing/2014/main" id="{544F71A7-2801-4C99-9536-72ADB5462D82}"/>
                </a:ext>
              </a:extLst>
            </p:cNvPr>
            <p:cNvSpPr/>
            <p:nvPr/>
          </p:nvSpPr>
          <p:spPr bwMode="auto">
            <a:xfrm>
              <a:off x="6756838" y="3887513"/>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1" name="Rectangle 90">
              <a:extLst>
                <a:ext uri="{FF2B5EF4-FFF2-40B4-BE49-F238E27FC236}">
                  <a16:creationId xmlns:a16="http://schemas.microsoft.com/office/drawing/2014/main" id="{9005C88D-4310-42B5-A1E0-96D6A37FC85C}"/>
                </a:ext>
              </a:extLst>
            </p:cNvPr>
            <p:cNvSpPr/>
            <p:nvPr/>
          </p:nvSpPr>
          <p:spPr bwMode="auto">
            <a:xfrm>
              <a:off x="6952594" y="3925613"/>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Rectangle 91">
              <a:extLst>
                <a:ext uri="{FF2B5EF4-FFF2-40B4-BE49-F238E27FC236}">
                  <a16:creationId xmlns:a16="http://schemas.microsoft.com/office/drawing/2014/main" id="{A665E33D-AED8-49AC-82EE-043039D41A19}"/>
                </a:ext>
              </a:extLst>
            </p:cNvPr>
            <p:cNvSpPr/>
            <p:nvPr/>
          </p:nvSpPr>
          <p:spPr bwMode="auto">
            <a:xfrm>
              <a:off x="7617373" y="4018892"/>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3" name="Rectangle 92">
              <a:extLst>
                <a:ext uri="{FF2B5EF4-FFF2-40B4-BE49-F238E27FC236}">
                  <a16:creationId xmlns:a16="http://schemas.microsoft.com/office/drawing/2014/main" id="{42B72F1B-690F-4C5C-A7B6-3E487EDE0DAA}"/>
                </a:ext>
              </a:extLst>
            </p:cNvPr>
            <p:cNvSpPr/>
            <p:nvPr/>
          </p:nvSpPr>
          <p:spPr bwMode="auto">
            <a:xfrm>
              <a:off x="6855373" y="3915103"/>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F78AD233-0727-4389-8D04-59BFF4FC17D6}"/>
                </a:ext>
              </a:extLst>
            </p:cNvPr>
            <p:cNvSpPr/>
            <p:nvPr/>
          </p:nvSpPr>
          <p:spPr bwMode="auto">
            <a:xfrm>
              <a:off x="7043245" y="3941378"/>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5" name="Rectangle 94">
              <a:extLst>
                <a:ext uri="{FF2B5EF4-FFF2-40B4-BE49-F238E27FC236}">
                  <a16:creationId xmlns:a16="http://schemas.microsoft.com/office/drawing/2014/main" id="{40B52CCD-545F-47D1-A0F5-F37B09E1B564}"/>
                </a:ext>
              </a:extLst>
            </p:cNvPr>
            <p:cNvSpPr/>
            <p:nvPr/>
          </p:nvSpPr>
          <p:spPr bwMode="auto">
            <a:xfrm>
              <a:off x="6576849" y="3849413"/>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 name="Rectangle 95">
              <a:extLst>
                <a:ext uri="{FF2B5EF4-FFF2-40B4-BE49-F238E27FC236}">
                  <a16:creationId xmlns:a16="http://schemas.microsoft.com/office/drawing/2014/main" id="{6A348AB0-FF18-4966-A6C0-F3E09B35C063}"/>
                </a:ext>
              </a:extLst>
            </p:cNvPr>
            <p:cNvSpPr/>
            <p:nvPr/>
          </p:nvSpPr>
          <p:spPr bwMode="auto">
            <a:xfrm>
              <a:off x="6974929" y="3924299"/>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 name="Rectangle 96">
              <a:extLst>
                <a:ext uri="{FF2B5EF4-FFF2-40B4-BE49-F238E27FC236}">
                  <a16:creationId xmlns:a16="http://schemas.microsoft.com/office/drawing/2014/main" id="{08D09640-00E4-4016-A59E-32E45DBE0406}"/>
                </a:ext>
              </a:extLst>
            </p:cNvPr>
            <p:cNvSpPr/>
            <p:nvPr/>
          </p:nvSpPr>
          <p:spPr bwMode="auto">
            <a:xfrm>
              <a:off x="7580587" y="4021520"/>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 name="Rectangle 97">
              <a:extLst>
                <a:ext uri="{FF2B5EF4-FFF2-40B4-BE49-F238E27FC236}">
                  <a16:creationId xmlns:a16="http://schemas.microsoft.com/office/drawing/2014/main" id="{CD14903D-D69A-46F3-87EB-D32E5A89060A}"/>
                </a:ext>
              </a:extLst>
            </p:cNvPr>
            <p:cNvSpPr/>
            <p:nvPr/>
          </p:nvSpPr>
          <p:spPr bwMode="auto">
            <a:xfrm>
              <a:off x="7374321" y="4028089"/>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 name="Rectangle 98">
              <a:extLst>
                <a:ext uri="{FF2B5EF4-FFF2-40B4-BE49-F238E27FC236}">
                  <a16:creationId xmlns:a16="http://schemas.microsoft.com/office/drawing/2014/main" id="{115DAC18-90E2-437D-AA81-5064FBB45417}"/>
                </a:ext>
              </a:extLst>
            </p:cNvPr>
            <p:cNvSpPr/>
            <p:nvPr/>
          </p:nvSpPr>
          <p:spPr bwMode="auto">
            <a:xfrm>
              <a:off x="7656787" y="4018892"/>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 name="Rectangle 99">
              <a:extLst>
                <a:ext uri="{FF2B5EF4-FFF2-40B4-BE49-F238E27FC236}">
                  <a16:creationId xmlns:a16="http://schemas.microsoft.com/office/drawing/2014/main" id="{7379874F-6179-4A34-BDA5-9E9F961CAB79}"/>
                </a:ext>
              </a:extLst>
            </p:cNvPr>
            <p:cNvSpPr/>
            <p:nvPr/>
          </p:nvSpPr>
          <p:spPr bwMode="auto">
            <a:xfrm>
              <a:off x="7432127" y="4026775"/>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 name="Rectangle 100">
              <a:extLst>
                <a:ext uri="{FF2B5EF4-FFF2-40B4-BE49-F238E27FC236}">
                  <a16:creationId xmlns:a16="http://schemas.microsoft.com/office/drawing/2014/main" id="{1D4A76EF-CBCA-4C21-8FF7-04959912E96C}"/>
                </a:ext>
              </a:extLst>
            </p:cNvPr>
            <p:cNvSpPr/>
            <p:nvPr/>
          </p:nvSpPr>
          <p:spPr bwMode="auto">
            <a:xfrm>
              <a:off x="8024648" y="4009696"/>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2" name="Rectangle 101">
              <a:extLst>
                <a:ext uri="{FF2B5EF4-FFF2-40B4-BE49-F238E27FC236}">
                  <a16:creationId xmlns:a16="http://schemas.microsoft.com/office/drawing/2014/main" id="{51319924-2D79-496E-A46F-DE5E50D8EB8B}"/>
                </a:ext>
              </a:extLst>
            </p:cNvPr>
            <p:cNvSpPr/>
            <p:nvPr/>
          </p:nvSpPr>
          <p:spPr bwMode="auto">
            <a:xfrm>
              <a:off x="7792107" y="4016265"/>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 name="Rectangle 102">
              <a:extLst>
                <a:ext uri="{FF2B5EF4-FFF2-40B4-BE49-F238E27FC236}">
                  <a16:creationId xmlns:a16="http://schemas.microsoft.com/office/drawing/2014/main" id="{A353A684-9BB2-48C0-B669-3B6B6CB5E00F}"/>
                </a:ext>
              </a:extLst>
            </p:cNvPr>
            <p:cNvSpPr/>
            <p:nvPr/>
          </p:nvSpPr>
          <p:spPr bwMode="auto">
            <a:xfrm>
              <a:off x="7940566" y="4011010"/>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4" name="Rectangle 103">
              <a:extLst>
                <a:ext uri="{FF2B5EF4-FFF2-40B4-BE49-F238E27FC236}">
                  <a16:creationId xmlns:a16="http://schemas.microsoft.com/office/drawing/2014/main" id="{A7364BF1-069C-42B8-8F79-79F371290BBC}"/>
                </a:ext>
              </a:extLst>
            </p:cNvPr>
            <p:cNvSpPr/>
            <p:nvPr/>
          </p:nvSpPr>
          <p:spPr bwMode="auto">
            <a:xfrm>
              <a:off x="7085287" y="3963713"/>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5" name="Rectangle 104">
              <a:extLst>
                <a:ext uri="{FF2B5EF4-FFF2-40B4-BE49-F238E27FC236}">
                  <a16:creationId xmlns:a16="http://schemas.microsoft.com/office/drawing/2014/main" id="{374C2A29-6E67-4ED5-BC92-46732FFBA4C2}"/>
                </a:ext>
              </a:extLst>
            </p:cNvPr>
            <p:cNvSpPr/>
            <p:nvPr/>
          </p:nvSpPr>
          <p:spPr bwMode="auto">
            <a:xfrm>
              <a:off x="7170683" y="3993930"/>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6" name="Rectangle 105">
              <a:extLst>
                <a:ext uri="{FF2B5EF4-FFF2-40B4-BE49-F238E27FC236}">
                  <a16:creationId xmlns:a16="http://schemas.microsoft.com/office/drawing/2014/main" id="{EB228ED5-80FD-45DB-ADDA-2D26E755F3B2}"/>
                </a:ext>
              </a:extLst>
            </p:cNvPr>
            <p:cNvSpPr/>
            <p:nvPr/>
          </p:nvSpPr>
          <p:spPr bwMode="auto">
            <a:xfrm>
              <a:off x="7212724" y="3988675"/>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7" name="Rectangle 106">
              <a:extLst>
                <a:ext uri="{FF2B5EF4-FFF2-40B4-BE49-F238E27FC236}">
                  <a16:creationId xmlns:a16="http://schemas.microsoft.com/office/drawing/2014/main" id="{554D8EC7-D1A6-4868-9538-F526A9F6729A}"/>
                </a:ext>
              </a:extLst>
            </p:cNvPr>
            <p:cNvSpPr/>
            <p:nvPr/>
          </p:nvSpPr>
          <p:spPr bwMode="auto">
            <a:xfrm>
              <a:off x="7270531" y="3987360"/>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8" name="Rectangle 107">
              <a:extLst>
                <a:ext uri="{FF2B5EF4-FFF2-40B4-BE49-F238E27FC236}">
                  <a16:creationId xmlns:a16="http://schemas.microsoft.com/office/drawing/2014/main" id="{67233261-AD2E-441A-9B6C-87ED73E029FD}"/>
                </a:ext>
              </a:extLst>
            </p:cNvPr>
            <p:cNvSpPr/>
            <p:nvPr/>
          </p:nvSpPr>
          <p:spPr bwMode="auto">
            <a:xfrm>
              <a:off x="7300749" y="3993929"/>
              <a:ext cx="90652" cy="90652"/>
            </a:xfrm>
            <a:prstGeom prst="rect">
              <a:avLst/>
            </a:prstGeom>
            <a:noFill/>
            <a:ln w="28575">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 name="Group 2">
            <a:extLst>
              <a:ext uri="{FF2B5EF4-FFF2-40B4-BE49-F238E27FC236}">
                <a16:creationId xmlns:a16="http://schemas.microsoft.com/office/drawing/2014/main" id="{A1678F75-1C13-443C-8EDD-DEB48285B586}"/>
              </a:ext>
            </a:extLst>
          </p:cNvPr>
          <p:cNvGrpSpPr/>
          <p:nvPr/>
        </p:nvGrpSpPr>
        <p:grpSpPr>
          <a:xfrm>
            <a:off x="3651498" y="2259121"/>
            <a:ext cx="2968114" cy="1016726"/>
            <a:chOff x="4000193" y="2259121"/>
            <a:chExt cx="2968114" cy="1016726"/>
          </a:xfrm>
        </p:grpSpPr>
        <p:sp>
          <p:nvSpPr>
            <p:cNvPr id="67" name="TextBox 53">
              <a:extLst>
                <a:ext uri="{FF2B5EF4-FFF2-40B4-BE49-F238E27FC236}">
                  <a16:creationId xmlns:a16="http://schemas.microsoft.com/office/drawing/2014/main" id="{D8213B47-A078-428F-85C3-64E188266495}"/>
                </a:ext>
              </a:extLst>
            </p:cNvPr>
            <p:cNvSpPr txBox="1">
              <a:spLocks noChangeArrowheads="1"/>
            </p:cNvSpPr>
            <p:nvPr/>
          </p:nvSpPr>
          <p:spPr bwMode="auto">
            <a:xfrm>
              <a:off x="4000193" y="2770760"/>
              <a:ext cx="997898" cy="504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Nivo + ipi</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CT</a:t>
              </a:r>
            </a:p>
            <a:p>
              <a:pPr marL="0" marR="0" lvl="0" indent="0" algn="r" defTabSz="914400" rtl="0" eaLnBrk="0" fontAlgn="base" latinLnBrk="0" hangingPunct="0">
                <a:lnSpc>
                  <a:spcPct val="90000"/>
                </a:lnSpc>
                <a:spcBef>
                  <a:spcPct val="0"/>
                </a:spcBef>
                <a:spcAft>
                  <a:spcPct val="0"/>
                </a:spcAft>
                <a:buClrTx/>
                <a:buSzTx/>
                <a:buFontTx/>
                <a:buNone/>
                <a:tabLst/>
                <a:defRPr/>
              </a:pPr>
              <a:endPar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68" name="TextBox 53">
              <a:extLst>
                <a:ext uri="{FF2B5EF4-FFF2-40B4-BE49-F238E27FC236}">
                  <a16:creationId xmlns:a16="http://schemas.microsoft.com/office/drawing/2014/main" id="{4EBDFB75-C888-48E9-ABFF-BC7DF1C099DE}"/>
                </a:ext>
              </a:extLst>
            </p:cNvPr>
            <p:cNvSpPr txBox="1">
              <a:spLocks noChangeArrowheads="1"/>
            </p:cNvSpPr>
            <p:nvPr/>
          </p:nvSpPr>
          <p:spPr bwMode="auto">
            <a:xfrm>
              <a:off x="5540998" y="2770760"/>
              <a:ext cx="1199470" cy="504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17.1</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14.9</a:t>
              </a:r>
            </a:p>
          </p:txBody>
        </p:sp>
        <p:sp>
          <p:nvSpPr>
            <p:cNvPr id="69" name="TextBox 53">
              <a:extLst>
                <a:ext uri="{FF2B5EF4-FFF2-40B4-BE49-F238E27FC236}">
                  <a16:creationId xmlns:a16="http://schemas.microsoft.com/office/drawing/2014/main" id="{9D792460-0A77-4A6A-8A0D-23595A5D0C62}"/>
                </a:ext>
              </a:extLst>
            </p:cNvPr>
            <p:cNvSpPr txBox="1">
              <a:spLocks noChangeArrowheads="1"/>
            </p:cNvSpPr>
            <p:nvPr/>
          </p:nvSpPr>
          <p:spPr bwMode="auto">
            <a:xfrm>
              <a:off x="5313159" y="2259121"/>
              <a:ext cx="1655148" cy="648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Median OS,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Mos</a:t>
              </a:r>
              <a:endPar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70" name="TextBox 53">
              <a:extLst>
                <a:ext uri="{FF2B5EF4-FFF2-40B4-BE49-F238E27FC236}">
                  <a16:creationId xmlns:a16="http://schemas.microsoft.com/office/drawing/2014/main" id="{ADF45F48-5246-4C21-989A-41CA939741BF}"/>
                </a:ext>
              </a:extLst>
            </p:cNvPr>
            <p:cNvSpPr txBox="1">
              <a:spLocks noChangeArrowheads="1"/>
            </p:cNvSpPr>
            <p:nvPr/>
          </p:nvSpPr>
          <p:spPr bwMode="auto">
            <a:xfrm>
              <a:off x="4644879" y="2771817"/>
              <a:ext cx="1199470" cy="504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396</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397</a:t>
              </a:r>
            </a:p>
          </p:txBody>
        </p:sp>
        <p:sp>
          <p:nvSpPr>
            <p:cNvPr id="71" name="TextBox 53">
              <a:extLst>
                <a:ext uri="{FF2B5EF4-FFF2-40B4-BE49-F238E27FC236}">
                  <a16:creationId xmlns:a16="http://schemas.microsoft.com/office/drawing/2014/main" id="{4638B1FA-E5E2-4DBD-AC23-D226990E6937}"/>
                </a:ext>
              </a:extLst>
            </p:cNvPr>
            <p:cNvSpPr txBox="1">
              <a:spLocks noChangeArrowheads="1"/>
            </p:cNvSpPr>
            <p:nvPr/>
          </p:nvSpPr>
          <p:spPr bwMode="auto">
            <a:xfrm>
              <a:off x="4381202" y="2260178"/>
              <a:ext cx="1690987" cy="648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Patients,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n</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72" name="Straight Connector 71">
              <a:extLst>
                <a:ext uri="{FF2B5EF4-FFF2-40B4-BE49-F238E27FC236}">
                  <a16:creationId xmlns:a16="http://schemas.microsoft.com/office/drawing/2014/main" id="{6B97FED5-6FE1-49A6-BB4E-25870DFFCC4B}"/>
                </a:ext>
              </a:extLst>
            </p:cNvPr>
            <p:cNvCxnSpPr/>
            <p:nvPr/>
          </p:nvCxnSpPr>
          <p:spPr bwMode="auto">
            <a:xfrm>
              <a:off x="4193953" y="2744823"/>
              <a:ext cx="2433185" cy="0"/>
            </a:xfrm>
            <a:prstGeom prst="line">
              <a:avLst/>
            </a:prstGeom>
            <a:noFill/>
            <a:ln w="28575" cap="flat" cmpd="sng" algn="ctr">
              <a:solidFill>
                <a:schemeClr val="bg1"/>
              </a:solidFill>
              <a:prstDash val="solid"/>
              <a:round/>
              <a:headEnd type="none" w="med" len="med"/>
              <a:tailEnd type="none" w="med" len="med"/>
            </a:ln>
            <a:effectLst/>
          </p:spPr>
        </p:cxnSp>
      </p:grpSp>
      <p:sp>
        <p:nvSpPr>
          <p:cNvPr id="43" name="TextBox 42">
            <a:extLst>
              <a:ext uri="{FF2B5EF4-FFF2-40B4-BE49-F238E27FC236}">
                <a16:creationId xmlns:a16="http://schemas.microsoft.com/office/drawing/2014/main" id="{94EFC1D6-23AE-4C46-A47A-4784EF05685B}"/>
              </a:ext>
            </a:extLst>
          </p:cNvPr>
          <p:cNvSpPr txBox="1"/>
          <p:nvPr/>
        </p:nvSpPr>
        <p:spPr bwMode="auto">
          <a:xfrm>
            <a:off x="381755" y="5159302"/>
            <a:ext cx="820955" cy="421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 at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Risk, n</a:t>
            </a:r>
          </a:p>
        </p:txBody>
      </p:sp>
      <p:sp>
        <p:nvSpPr>
          <p:cNvPr id="15" name="Rectangle 14">
            <a:extLst>
              <a:ext uri="{FF2B5EF4-FFF2-40B4-BE49-F238E27FC236}">
                <a16:creationId xmlns:a16="http://schemas.microsoft.com/office/drawing/2014/main" id="{D4740F07-A79C-430A-8B13-96A4238E1899}"/>
              </a:ext>
            </a:extLst>
          </p:cNvPr>
          <p:cNvSpPr/>
          <p:nvPr/>
        </p:nvSpPr>
        <p:spPr>
          <a:xfrm>
            <a:off x="1356757" y="4310158"/>
            <a:ext cx="2411581" cy="738664"/>
          </a:xfrm>
          <a:prstGeom prst="rect">
            <a:avLst/>
          </a:prstGeom>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0.79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 0.65-0.96;</a:t>
            </a:r>
            <a:r>
              <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P </a:t>
            </a: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.007)</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Minimum f/u: 29.3 mos</a:t>
            </a:r>
            <a:endParaRPr kumimoji="0" lang="en-US" sz="14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274" name="Straight Connector 273">
            <a:extLst>
              <a:ext uri="{FF2B5EF4-FFF2-40B4-BE49-F238E27FC236}">
                <a16:creationId xmlns:a16="http://schemas.microsoft.com/office/drawing/2014/main" id="{D8364F66-0826-4F61-9922-B41970E15CFD}"/>
              </a:ext>
            </a:extLst>
          </p:cNvPr>
          <p:cNvCxnSpPr>
            <a:cxnSpLocks/>
          </p:cNvCxnSpPr>
          <p:nvPr/>
        </p:nvCxnSpPr>
        <p:spPr bwMode="auto">
          <a:xfrm flipH="1">
            <a:off x="8395400" y="2451911"/>
            <a:ext cx="0" cy="1080918"/>
          </a:xfrm>
          <a:prstGeom prst="line">
            <a:avLst/>
          </a:prstGeom>
          <a:noFill/>
          <a:ln w="28575" cap="flat" cmpd="sng" algn="ctr">
            <a:solidFill>
              <a:schemeClr val="tx2">
                <a:lumMod val="90000"/>
              </a:schemeClr>
            </a:solidFill>
            <a:prstDash val="sysDash"/>
            <a:round/>
            <a:headEnd type="none" w="med" len="med"/>
            <a:tailEnd type="none" w="med" len="med"/>
          </a:ln>
          <a:effectLst/>
        </p:spPr>
      </p:cxnSp>
      <p:cxnSp>
        <p:nvCxnSpPr>
          <p:cNvPr id="275" name="Straight Connector 274">
            <a:extLst>
              <a:ext uri="{FF2B5EF4-FFF2-40B4-BE49-F238E27FC236}">
                <a16:creationId xmlns:a16="http://schemas.microsoft.com/office/drawing/2014/main" id="{F78F54E6-6506-43F1-A805-A659CD5A28E4}"/>
              </a:ext>
            </a:extLst>
          </p:cNvPr>
          <p:cNvCxnSpPr>
            <a:cxnSpLocks/>
          </p:cNvCxnSpPr>
          <p:nvPr/>
        </p:nvCxnSpPr>
        <p:spPr bwMode="auto">
          <a:xfrm>
            <a:off x="9320370" y="2855294"/>
            <a:ext cx="0" cy="659796"/>
          </a:xfrm>
          <a:prstGeom prst="line">
            <a:avLst/>
          </a:prstGeom>
          <a:noFill/>
          <a:ln w="28575" cap="flat" cmpd="sng" algn="ctr">
            <a:solidFill>
              <a:schemeClr val="tx2">
                <a:lumMod val="90000"/>
              </a:schemeClr>
            </a:solidFill>
            <a:prstDash val="sysDash"/>
            <a:round/>
            <a:headEnd type="none" w="med" len="med"/>
            <a:tailEnd type="none" w="med" len="med"/>
          </a:ln>
          <a:effectLst/>
        </p:spPr>
      </p:cxnSp>
      <p:sp>
        <p:nvSpPr>
          <p:cNvPr id="286" name="Rectangle 285">
            <a:extLst>
              <a:ext uri="{FF2B5EF4-FFF2-40B4-BE49-F238E27FC236}">
                <a16:creationId xmlns:a16="http://schemas.microsoft.com/office/drawing/2014/main" id="{AC0802F4-4F28-4575-99D4-BDC113EA056F}"/>
              </a:ext>
            </a:extLst>
          </p:cNvPr>
          <p:cNvSpPr/>
          <p:nvPr/>
        </p:nvSpPr>
        <p:spPr bwMode="auto">
          <a:xfrm>
            <a:off x="7447751" y="1776727"/>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79" name="Freeform: Shape 178">
            <a:extLst>
              <a:ext uri="{FF2B5EF4-FFF2-40B4-BE49-F238E27FC236}">
                <a16:creationId xmlns:a16="http://schemas.microsoft.com/office/drawing/2014/main" id="{9D5FDFF5-9A86-42A6-A0E9-B9D684D1BABD}"/>
              </a:ext>
            </a:extLst>
          </p:cNvPr>
          <p:cNvSpPr/>
          <p:nvPr/>
        </p:nvSpPr>
        <p:spPr bwMode="auto">
          <a:xfrm>
            <a:off x="7456146" y="1796174"/>
            <a:ext cx="3586392" cy="1716841"/>
          </a:xfrm>
          <a:custGeom>
            <a:avLst/>
            <a:gdLst>
              <a:gd name="connsiteX0" fmla="*/ 0 w 6162261"/>
              <a:gd name="connsiteY0" fmla="*/ 0 h 2973788"/>
              <a:gd name="connsiteX1" fmla="*/ 0 w 6162261"/>
              <a:gd name="connsiteY1" fmla="*/ 2973788 h 2973788"/>
              <a:gd name="connsiteX2" fmla="*/ 6162261 w 6162261"/>
              <a:gd name="connsiteY2" fmla="*/ 2973788 h 2973788"/>
            </a:gdLst>
            <a:ahLst/>
            <a:cxnLst>
              <a:cxn ang="0">
                <a:pos x="connsiteX0" y="connsiteY0"/>
              </a:cxn>
              <a:cxn ang="0">
                <a:pos x="connsiteX1" y="connsiteY1"/>
              </a:cxn>
              <a:cxn ang="0">
                <a:pos x="connsiteX2" y="connsiteY2"/>
              </a:cxn>
            </a:cxnLst>
            <a:rect l="l" t="t" r="r" b="b"/>
            <a:pathLst>
              <a:path w="6162261" h="2973788">
                <a:moveTo>
                  <a:pt x="0" y="0"/>
                </a:moveTo>
                <a:lnTo>
                  <a:pt x="0" y="2973788"/>
                </a:lnTo>
                <a:lnTo>
                  <a:pt x="6162261" y="2973788"/>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180" name="Group 179">
            <a:extLst>
              <a:ext uri="{FF2B5EF4-FFF2-40B4-BE49-F238E27FC236}">
                <a16:creationId xmlns:a16="http://schemas.microsoft.com/office/drawing/2014/main" id="{AADAE21B-CD8D-4CE1-848A-EC3047D21D3C}"/>
              </a:ext>
            </a:extLst>
          </p:cNvPr>
          <p:cNvGrpSpPr/>
          <p:nvPr/>
        </p:nvGrpSpPr>
        <p:grpSpPr>
          <a:xfrm>
            <a:off x="7400614" y="1800801"/>
            <a:ext cx="54650" cy="1712213"/>
            <a:chOff x="914400" y="1948070"/>
            <a:chExt cx="103367" cy="762000"/>
          </a:xfrm>
        </p:grpSpPr>
        <p:cxnSp>
          <p:nvCxnSpPr>
            <p:cNvPr id="181" name="Straight Connector 180">
              <a:extLst>
                <a:ext uri="{FF2B5EF4-FFF2-40B4-BE49-F238E27FC236}">
                  <a16:creationId xmlns:a16="http://schemas.microsoft.com/office/drawing/2014/main" id="{6F7D698A-3770-4D6B-94FC-4EDC415599DD}"/>
                </a:ext>
              </a:extLst>
            </p:cNvPr>
            <p:cNvCxnSpPr/>
            <p:nvPr/>
          </p:nvCxnSpPr>
          <p:spPr bwMode="auto">
            <a:xfrm>
              <a:off x="914400" y="19480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91B6871E-5356-45FC-B9E8-B2A31E33E3F4}"/>
                </a:ext>
              </a:extLst>
            </p:cNvPr>
            <p:cNvCxnSpPr/>
            <p:nvPr/>
          </p:nvCxnSpPr>
          <p:spPr bwMode="auto">
            <a:xfrm>
              <a:off x="914400" y="21004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A5651B8-B7E2-46A7-8E55-09AE3282D9E5}"/>
                </a:ext>
              </a:extLst>
            </p:cNvPr>
            <p:cNvCxnSpPr/>
            <p:nvPr/>
          </p:nvCxnSpPr>
          <p:spPr bwMode="auto">
            <a:xfrm>
              <a:off x="914400" y="22528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84" name="Straight Connector 183">
              <a:extLst>
                <a:ext uri="{FF2B5EF4-FFF2-40B4-BE49-F238E27FC236}">
                  <a16:creationId xmlns:a16="http://schemas.microsoft.com/office/drawing/2014/main" id="{71843DFD-17DC-4255-AFD6-15F50D68897F}"/>
                </a:ext>
              </a:extLst>
            </p:cNvPr>
            <p:cNvCxnSpPr/>
            <p:nvPr/>
          </p:nvCxnSpPr>
          <p:spPr bwMode="auto">
            <a:xfrm>
              <a:off x="914400" y="24052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C776074C-8AD9-4314-8D6B-E50912AF1EA9}"/>
                </a:ext>
              </a:extLst>
            </p:cNvPr>
            <p:cNvCxnSpPr/>
            <p:nvPr/>
          </p:nvCxnSpPr>
          <p:spPr bwMode="auto">
            <a:xfrm>
              <a:off x="914400" y="25576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F864256E-AF9B-4FC7-BEEF-BB76CB498F68}"/>
                </a:ext>
              </a:extLst>
            </p:cNvPr>
            <p:cNvCxnSpPr/>
            <p:nvPr/>
          </p:nvCxnSpPr>
          <p:spPr bwMode="auto">
            <a:xfrm>
              <a:off x="914400" y="2710070"/>
              <a:ext cx="103367" cy="0"/>
            </a:xfrm>
            <a:prstGeom prst="line">
              <a:avLst/>
            </a:prstGeom>
            <a:noFill/>
            <a:ln w="28575" cap="flat" cmpd="sng" algn="ctr">
              <a:solidFill>
                <a:schemeClr val="bg1"/>
              </a:solidFill>
              <a:prstDash val="solid"/>
              <a:round/>
              <a:headEnd type="none" w="med" len="med"/>
              <a:tailEnd type="none" w="med" len="med"/>
            </a:ln>
            <a:effectLst/>
          </p:spPr>
        </p:cxnSp>
      </p:grpSp>
      <p:sp>
        <p:nvSpPr>
          <p:cNvPr id="187" name="TextBox 186">
            <a:extLst>
              <a:ext uri="{FF2B5EF4-FFF2-40B4-BE49-F238E27FC236}">
                <a16:creationId xmlns:a16="http://schemas.microsoft.com/office/drawing/2014/main" id="{55440189-2807-43BB-917D-33664C0D52E7}"/>
              </a:ext>
            </a:extLst>
          </p:cNvPr>
          <p:cNvSpPr txBox="1"/>
          <p:nvPr/>
        </p:nvSpPr>
        <p:spPr bwMode="auto">
          <a:xfrm>
            <a:off x="7009982" y="1641546"/>
            <a:ext cx="473017" cy="31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88" name="TextBox 187">
            <a:extLst>
              <a:ext uri="{FF2B5EF4-FFF2-40B4-BE49-F238E27FC236}">
                <a16:creationId xmlns:a16="http://schemas.microsoft.com/office/drawing/2014/main" id="{79335198-A653-40F8-BF7F-9989F2786283}"/>
              </a:ext>
            </a:extLst>
          </p:cNvPr>
          <p:cNvSpPr txBox="1"/>
          <p:nvPr/>
        </p:nvSpPr>
        <p:spPr bwMode="auto">
          <a:xfrm>
            <a:off x="7110388" y="198476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89" name="TextBox 188">
            <a:extLst>
              <a:ext uri="{FF2B5EF4-FFF2-40B4-BE49-F238E27FC236}">
                <a16:creationId xmlns:a16="http://schemas.microsoft.com/office/drawing/2014/main" id="{507F1EDC-7068-4CF4-A96B-798CB3C437E7}"/>
              </a:ext>
            </a:extLst>
          </p:cNvPr>
          <p:cNvSpPr txBox="1"/>
          <p:nvPr/>
        </p:nvSpPr>
        <p:spPr bwMode="auto">
          <a:xfrm>
            <a:off x="7110388" y="2331831"/>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90" name="TextBox 189">
            <a:extLst>
              <a:ext uri="{FF2B5EF4-FFF2-40B4-BE49-F238E27FC236}">
                <a16:creationId xmlns:a16="http://schemas.microsoft.com/office/drawing/2014/main" id="{79BDC976-72C4-4046-AA3E-F025AC9FCC97}"/>
              </a:ext>
            </a:extLst>
          </p:cNvPr>
          <p:cNvSpPr txBox="1"/>
          <p:nvPr/>
        </p:nvSpPr>
        <p:spPr bwMode="auto">
          <a:xfrm>
            <a:off x="7110388" y="2675044"/>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91" name="TextBox 190">
            <a:extLst>
              <a:ext uri="{FF2B5EF4-FFF2-40B4-BE49-F238E27FC236}">
                <a16:creationId xmlns:a16="http://schemas.microsoft.com/office/drawing/2014/main" id="{785908F9-78AB-4E8F-9185-7D04C930A5F3}"/>
              </a:ext>
            </a:extLst>
          </p:cNvPr>
          <p:cNvSpPr txBox="1"/>
          <p:nvPr/>
        </p:nvSpPr>
        <p:spPr bwMode="auto">
          <a:xfrm>
            <a:off x="7110388" y="301286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92" name="TextBox 191">
            <a:extLst>
              <a:ext uri="{FF2B5EF4-FFF2-40B4-BE49-F238E27FC236}">
                <a16:creationId xmlns:a16="http://schemas.microsoft.com/office/drawing/2014/main" id="{9BA5C7A6-6F6C-49C7-BDEA-8DAEB0840E6F}"/>
              </a:ext>
            </a:extLst>
          </p:cNvPr>
          <p:cNvSpPr txBox="1"/>
          <p:nvPr/>
        </p:nvSpPr>
        <p:spPr bwMode="auto">
          <a:xfrm>
            <a:off x="7195960" y="3356074"/>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93" name="TextBox 192">
            <a:extLst>
              <a:ext uri="{FF2B5EF4-FFF2-40B4-BE49-F238E27FC236}">
                <a16:creationId xmlns:a16="http://schemas.microsoft.com/office/drawing/2014/main" id="{BF755AF4-E1E8-4603-83E8-E299036EF274}"/>
              </a:ext>
            </a:extLst>
          </p:cNvPr>
          <p:cNvSpPr txBox="1"/>
          <p:nvPr/>
        </p:nvSpPr>
        <p:spPr bwMode="auto">
          <a:xfrm rot="16200000">
            <a:off x="6692514" y="2529939"/>
            <a:ext cx="680481" cy="31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grpSp>
        <p:nvGrpSpPr>
          <p:cNvPr id="194" name="Group 193">
            <a:extLst>
              <a:ext uri="{FF2B5EF4-FFF2-40B4-BE49-F238E27FC236}">
                <a16:creationId xmlns:a16="http://schemas.microsoft.com/office/drawing/2014/main" id="{FDF7AD7C-9216-4014-8258-71CB0C8B7D1D}"/>
              </a:ext>
            </a:extLst>
          </p:cNvPr>
          <p:cNvGrpSpPr/>
          <p:nvPr/>
        </p:nvGrpSpPr>
        <p:grpSpPr>
          <a:xfrm>
            <a:off x="7456917" y="3509931"/>
            <a:ext cx="3496359" cy="50890"/>
            <a:chOff x="2474181" y="4654165"/>
            <a:chExt cx="6007564" cy="87441"/>
          </a:xfrm>
        </p:grpSpPr>
        <p:cxnSp>
          <p:nvCxnSpPr>
            <p:cNvPr id="195" name="Straight Connector 194">
              <a:extLst>
                <a:ext uri="{FF2B5EF4-FFF2-40B4-BE49-F238E27FC236}">
                  <a16:creationId xmlns:a16="http://schemas.microsoft.com/office/drawing/2014/main" id="{5ECD57F6-9823-437D-BF54-11E2F0AC49E3}"/>
                </a:ext>
              </a:extLst>
            </p:cNvPr>
            <p:cNvCxnSpPr/>
            <p:nvPr/>
          </p:nvCxnSpPr>
          <p:spPr bwMode="auto">
            <a:xfrm rot="5400000">
              <a:off x="4432981"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96" name="Straight Connector 195">
              <a:extLst>
                <a:ext uri="{FF2B5EF4-FFF2-40B4-BE49-F238E27FC236}">
                  <a16:creationId xmlns:a16="http://schemas.microsoft.com/office/drawing/2014/main" id="{AF51BF1B-5CC8-43CA-85D3-B301A292D602}"/>
                </a:ext>
              </a:extLst>
            </p:cNvPr>
            <p:cNvCxnSpPr/>
            <p:nvPr/>
          </p:nvCxnSpPr>
          <p:spPr bwMode="auto">
            <a:xfrm rot="5400000">
              <a:off x="4032477"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97" name="Straight Connector 196">
              <a:extLst>
                <a:ext uri="{FF2B5EF4-FFF2-40B4-BE49-F238E27FC236}">
                  <a16:creationId xmlns:a16="http://schemas.microsoft.com/office/drawing/2014/main" id="{EB5A3AAA-CD87-4FF0-B7C3-62451153BCD1}"/>
                </a:ext>
              </a:extLst>
            </p:cNvPr>
            <p:cNvCxnSpPr/>
            <p:nvPr/>
          </p:nvCxnSpPr>
          <p:spPr bwMode="auto">
            <a:xfrm rot="5400000">
              <a:off x="3631972"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98" name="Straight Connector 197">
              <a:extLst>
                <a:ext uri="{FF2B5EF4-FFF2-40B4-BE49-F238E27FC236}">
                  <a16:creationId xmlns:a16="http://schemas.microsoft.com/office/drawing/2014/main" id="{F0CE1FD8-5A8C-42FF-A889-A31C64806415}"/>
                </a:ext>
              </a:extLst>
            </p:cNvPr>
            <p:cNvCxnSpPr/>
            <p:nvPr/>
          </p:nvCxnSpPr>
          <p:spPr bwMode="auto">
            <a:xfrm rot="5400000">
              <a:off x="3231468"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199" name="Straight Connector 198">
              <a:extLst>
                <a:ext uri="{FF2B5EF4-FFF2-40B4-BE49-F238E27FC236}">
                  <a16:creationId xmlns:a16="http://schemas.microsoft.com/office/drawing/2014/main" id="{8FD6DFC6-4A6F-4C99-8FC9-0720AB4926F9}"/>
                </a:ext>
              </a:extLst>
            </p:cNvPr>
            <p:cNvCxnSpPr/>
            <p:nvPr/>
          </p:nvCxnSpPr>
          <p:spPr bwMode="auto">
            <a:xfrm rot="5400000">
              <a:off x="283096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0" name="Straight Connector 199">
              <a:extLst>
                <a:ext uri="{FF2B5EF4-FFF2-40B4-BE49-F238E27FC236}">
                  <a16:creationId xmlns:a16="http://schemas.microsoft.com/office/drawing/2014/main" id="{8C560E2D-1D54-4A74-A5A7-8B077C51DE7F}"/>
                </a:ext>
              </a:extLst>
            </p:cNvPr>
            <p:cNvCxnSpPr/>
            <p:nvPr/>
          </p:nvCxnSpPr>
          <p:spPr bwMode="auto">
            <a:xfrm rot="5400000">
              <a:off x="2430460"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1" name="Straight Connector 200">
              <a:extLst>
                <a:ext uri="{FF2B5EF4-FFF2-40B4-BE49-F238E27FC236}">
                  <a16:creationId xmlns:a16="http://schemas.microsoft.com/office/drawing/2014/main" id="{A43F081E-2A75-4B2A-8C42-9BAC3E36D2C4}"/>
                </a:ext>
              </a:extLst>
            </p:cNvPr>
            <p:cNvCxnSpPr/>
            <p:nvPr/>
          </p:nvCxnSpPr>
          <p:spPr bwMode="auto">
            <a:xfrm rot="5400000">
              <a:off x="6836007"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2" name="Straight Connector 201">
              <a:extLst>
                <a:ext uri="{FF2B5EF4-FFF2-40B4-BE49-F238E27FC236}">
                  <a16:creationId xmlns:a16="http://schemas.microsoft.com/office/drawing/2014/main" id="{21FDEF8C-7269-4268-8A4E-F38A1414A7A8}"/>
                </a:ext>
              </a:extLst>
            </p:cNvPr>
            <p:cNvCxnSpPr/>
            <p:nvPr/>
          </p:nvCxnSpPr>
          <p:spPr bwMode="auto">
            <a:xfrm rot="5400000">
              <a:off x="6435502"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3" name="Straight Connector 202">
              <a:extLst>
                <a:ext uri="{FF2B5EF4-FFF2-40B4-BE49-F238E27FC236}">
                  <a16:creationId xmlns:a16="http://schemas.microsoft.com/office/drawing/2014/main" id="{9D58E80B-79D9-468E-8B22-1A58F746255D}"/>
                </a:ext>
              </a:extLst>
            </p:cNvPr>
            <p:cNvCxnSpPr/>
            <p:nvPr/>
          </p:nvCxnSpPr>
          <p:spPr bwMode="auto">
            <a:xfrm rot="5400000">
              <a:off x="6034998"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4" name="Straight Connector 203">
              <a:extLst>
                <a:ext uri="{FF2B5EF4-FFF2-40B4-BE49-F238E27FC236}">
                  <a16:creationId xmlns:a16="http://schemas.microsoft.com/office/drawing/2014/main" id="{56BC5106-7EDB-4D88-A221-C1ED6E4329E9}"/>
                </a:ext>
              </a:extLst>
            </p:cNvPr>
            <p:cNvCxnSpPr/>
            <p:nvPr/>
          </p:nvCxnSpPr>
          <p:spPr bwMode="auto">
            <a:xfrm rot="5400000">
              <a:off x="563449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5" name="Straight Connector 204">
              <a:extLst>
                <a:ext uri="{FF2B5EF4-FFF2-40B4-BE49-F238E27FC236}">
                  <a16:creationId xmlns:a16="http://schemas.microsoft.com/office/drawing/2014/main" id="{F946393C-6762-4B7B-A2CF-A6CD5742C021}"/>
                </a:ext>
              </a:extLst>
            </p:cNvPr>
            <p:cNvCxnSpPr/>
            <p:nvPr/>
          </p:nvCxnSpPr>
          <p:spPr bwMode="auto">
            <a:xfrm rot="5400000">
              <a:off x="5233990"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6" name="Straight Connector 205">
              <a:extLst>
                <a:ext uri="{FF2B5EF4-FFF2-40B4-BE49-F238E27FC236}">
                  <a16:creationId xmlns:a16="http://schemas.microsoft.com/office/drawing/2014/main" id="{BE2B0665-6DDD-47FA-9285-DC3062974DB6}"/>
                </a:ext>
              </a:extLst>
            </p:cNvPr>
            <p:cNvCxnSpPr/>
            <p:nvPr/>
          </p:nvCxnSpPr>
          <p:spPr bwMode="auto">
            <a:xfrm rot="5400000">
              <a:off x="4833485"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7" name="Straight Connector 206">
              <a:extLst>
                <a:ext uri="{FF2B5EF4-FFF2-40B4-BE49-F238E27FC236}">
                  <a16:creationId xmlns:a16="http://schemas.microsoft.com/office/drawing/2014/main" id="{0E98742C-D853-41E1-97FB-4A4794BF8FE0}"/>
                </a:ext>
              </a:extLst>
            </p:cNvPr>
            <p:cNvCxnSpPr/>
            <p:nvPr/>
          </p:nvCxnSpPr>
          <p:spPr bwMode="auto">
            <a:xfrm rot="5400000">
              <a:off x="843802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8" name="Straight Connector 207">
              <a:extLst>
                <a:ext uri="{FF2B5EF4-FFF2-40B4-BE49-F238E27FC236}">
                  <a16:creationId xmlns:a16="http://schemas.microsoft.com/office/drawing/2014/main" id="{2745CBE5-DB8A-4F76-AB7A-7A349D369B6E}"/>
                </a:ext>
              </a:extLst>
            </p:cNvPr>
            <p:cNvCxnSpPr/>
            <p:nvPr/>
          </p:nvCxnSpPr>
          <p:spPr bwMode="auto">
            <a:xfrm rot="5400000">
              <a:off x="8037519"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09" name="Straight Connector 208">
              <a:extLst>
                <a:ext uri="{FF2B5EF4-FFF2-40B4-BE49-F238E27FC236}">
                  <a16:creationId xmlns:a16="http://schemas.microsoft.com/office/drawing/2014/main" id="{BF5E1315-3841-4179-99F9-5ADF86B3902A}"/>
                </a:ext>
              </a:extLst>
            </p:cNvPr>
            <p:cNvCxnSpPr/>
            <p:nvPr/>
          </p:nvCxnSpPr>
          <p:spPr bwMode="auto">
            <a:xfrm rot="5400000">
              <a:off x="7637015"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210" name="Straight Connector 209">
              <a:extLst>
                <a:ext uri="{FF2B5EF4-FFF2-40B4-BE49-F238E27FC236}">
                  <a16:creationId xmlns:a16="http://schemas.microsoft.com/office/drawing/2014/main" id="{FA5ADDD9-863E-4311-886B-11A17D4A2342}"/>
                </a:ext>
              </a:extLst>
            </p:cNvPr>
            <p:cNvCxnSpPr/>
            <p:nvPr/>
          </p:nvCxnSpPr>
          <p:spPr bwMode="auto">
            <a:xfrm rot="5400000">
              <a:off x="7236511" y="4697886"/>
              <a:ext cx="87441" cy="0"/>
            </a:xfrm>
            <a:prstGeom prst="line">
              <a:avLst/>
            </a:prstGeom>
            <a:noFill/>
            <a:ln w="28575" cap="flat" cmpd="sng" algn="ctr">
              <a:solidFill>
                <a:schemeClr val="bg1"/>
              </a:solidFill>
              <a:prstDash val="solid"/>
              <a:round/>
              <a:headEnd type="none" w="med" len="med"/>
              <a:tailEnd type="none" w="med" len="med"/>
            </a:ln>
            <a:effectLst/>
          </p:spPr>
        </p:cxnSp>
      </p:grpSp>
      <p:sp>
        <p:nvSpPr>
          <p:cNvPr id="211" name="TextBox 210">
            <a:extLst>
              <a:ext uri="{FF2B5EF4-FFF2-40B4-BE49-F238E27FC236}">
                <a16:creationId xmlns:a16="http://schemas.microsoft.com/office/drawing/2014/main" id="{BB8D4A00-7ACE-4136-8437-CA8D02C290D4}"/>
              </a:ext>
            </a:extLst>
          </p:cNvPr>
          <p:cNvSpPr txBox="1"/>
          <p:nvPr/>
        </p:nvSpPr>
        <p:spPr bwMode="auto">
          <a:xfrm>
            <a:off x="7323001" y="35328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12" name="TextBox 211">
            <a:extLst>
              <a:ext uri="{FF2B5EF4-FFF2-40B4-BE49-F238E27FC236}">
                <a16:creationId xmlns:a16="http://schemas.microsoft.com/office/drawing/2014/main" id="{8AF862B8-6558-43DE-9D6B-FF3B2E5B7A40}"/>
              </a:ext>
            </a:extLst>
          </p:cNvPr>
          <p:cNvSpPr txBox="1"/>
          <p:nvPr/>
        </p:nvSpPr>
        <p:spPr bwMode="auto">
          <a:xfrm>
            <a:off x="7548155" y="3539652"/>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213" name="TextBox 212">
            <a:extLst>
              <a:ext uri="{FF2B5EF4-FFF2-40B4-BE49-F238E27FC236}">
                <a16:creationId xmlns:a16="http://schemas.microsoft.com/office/drawing/2014/main" id="{484C2649-C03F-4669-8E4A-1E56F2711CF6}"/>
              </a:ext>
            </a:extLst>
          </p:cNvPr>
          <p:cNvSpPr txBox="1"/>
          <p:nvPr/>
        </p:nvSpPr>
        <p:spPr bwMode="auto">
          <a:xfrm>
            <a:off x="10783147"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214" name="TextBox 213">
            <a:extLst>
              <a:ext uri="{FF2B5EF4-FFF2-40B4-BE49-F238E27FC236}">
                <a16:creationId xmlns:a16="http://schemas.microsoft.com/office/drawing/2014/main" id="{1FC6DE11-6CAD-4B98-98A0-A59BBC095918}"/>
              </a:ext>
            </a:extLst>
          </p:cNvPr>
          <p:cNvSpPr txBox="1"/>
          <p:nvPr/>
        </p:nvSpPr>
        <p:spPr bwMode="auto">
          <a:xfrm>
            <a:off x="7783869" y="35328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215" name="TextBox 214">
            <a:extLst>
              <a:ext uri="{FF2B5EF4-FFF2-40B4-BE49-F238E27FC236}">
                <a16:creationId xmlns:a16="http://schemas.microsoft.com/office/drawing/2014/main" id="{7E68C62E-A88D-474C-98A8-06E09B41ACB9}"/>
              </a:ext>
            </a:extLst>
          </p:cNvPr>
          <p:cNvSpPr txBox="1"/>
          <p:nvPr/>
        </p:nvSpPr>
        <p:spPr bwMode="auto">
          <a:xfrm>
            <a:off x="9383858"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216" name="TextBox 215">
            <a:extLst>
              <a:ext uri="{FF2B5EF4-FFF2-40B4-BE49-F238E27FC236}">
                <a16:creationId xmlns:a16="http://schemas.microsoft.com/office/drawing/2014/main" id="{950C4762-20B8-4885-893F-80CDE76E3FB9}"/>
              </a:ext>
            </a:extLst>
          </p:cNvPr>
          <p:cNvSpPr txBox="1"/>
          <p:nvPr/>
        </p:nvSpPr>
        <p:spPr bwMode="auto">
          <a:xfrm>
            <a:off x="8013869" y="3532828"/>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217" name="TextBox 216">
            <a:extLst>
              <a:ext uri="{FF2B5EF4-FFF2-40B4-BE49-F238E27FC236}">
                <a16:creationId xmlns:a16="http://schemas.microsoft.com/office/drawing/2014/main" id="{6777FF5D-D1B0-4147-BB94-FCC4FD0904EF}"/>
              </a:ext>
            </a:extLst>
          </p:cNvPr>
          <p:cNvSpPr txBox="1"/>
          <p:nvPr/>
        </p:nvSpPr>
        <p:spPr bwMode="auto">
          <a:xfrm>
            <a:off x="9609787"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218" name="TextBox 217">
            <a:extLst>
              <a:ext uri="{FF2B5EF4-FFF2-40B4-BE49-F238E27FC236}">
                <a16:creationId xmlns:a16="http://schemas.microsoft.com/office/drawing/2014/main" id="{22BFCB70-16F9-4EC1-9C8A-05E3B9AFDF14}"/>
              </a:ext>
            </a:extLst>
          </p:cNvPr>
          <p:cNvSpPr txBox="1"/>
          <p:nvPr/>
        </p:nvSpPr>
        <p:spPr bwMode="auto">
          <a:xfrm>
            <a:off x="8196490"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19" name="TextBox 218">
            <a:extLst>
              <a:ext uri="{FF2B5EF4-FFF2-40B4-BE49-F238E27FC236}">
                <a16:creationId xmlns:a16="http://schemas.microsoft.com/office/drawing/2014/main" id="{2513A63A-D1F8-4D69-BD26-19184572197E}"/>
              </a:ext>
            </a:extLst>
          </p:cNvPr>
          <p:cNvSpPr txBox="1"/>
          <p:nvPr/>
        </p:nvSpPr>
        <p:spPr bwMode="auto">
          <a:xfrm>
            <a:off x="8441927"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220" name="TextBox 219">
            <a:extLst>
              <a:ext uri="{FF2B5EF4-FFF2-40B4-BE49-F238E27FC236}">
                <a16:creationId xmlns:a16="http://schemas.microsoft.com/office/drawing/2014/main" id="{DE031A2F-E2A2-4994-89F4-552EFE4539D7}"/>
              </a:ext>
            </a:extLst>
          </p:cNvPr>
          <p:cNvSpPr txBox="1"/>
          <p:nvPr/>
        </p:nvSpPr>
        <p:spPr bwMode="auto">
          <a:xfrm>
            <a:off x="10073407"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221" name="TextBox 220">
            <a:extLst>
              <a:ext uri="{FF2B5EF4-FFF2-40B4-BE49-F238E27FC236}">
                <a16:creationId xmlns:a16="http://schemas.microsoft.com/office/drawing/2014/main" id="{79D37CE1-43DF-4AEF-A75A-696290DD0E3F}"/>
              </a:ext>
            </a:extLst>
          </p:cNvPr>
          <p:cNvSpPr txBox="1"/>
          <p:nvPr/>
        </p:nvSpPr>
        <p:spPr bwMode="auto">
          <a:xfrm>
            <a:off x="8670819"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222" name="TextBox 221">
            <a:extLst>
              <a:ext uri="{FF2B5EF4-FFF2-40B4-BE49-F238E27FC236}">
                <a16:creationId xmlns:a16="http://schemas.microsoft.com/office/drawing/2014/main" id="{8F3AD311-2B1B-40C4-87BA-DE680F53EEEA}"/>
              </a:ext>
            </a:extLst>
          </p:cNvPr>
          <p:cNvSpPr txBox="1"/>
          <p:nvPr/>
        </p:nvSpPr>
        <p:spPr bwMode="auto">
          <a:xfrm>
            <a:off x="10317485"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223" name="TextBox 222">
            <a:extLst>
              <a:ext uri="{FF2B5EF4-FFF2-40B4-BE49-F238E27FC236}">
                <a16:creationId xmlns:a16="http://schemas.microsoft.com/office/drawing/2014/main" id="{1EF45BBC-982A-46DC-84A0-6AE7640325FD}"/>
              </a:ext>
            </a:extLst>
          </p:cNvPr>
          <p:cNvSpPr txBox="1"/>
          <p:nvPr/>
        </p:nvSpPr>
        <p:spPr bwMode="auto">
          <a:xfrm>
            <a:off x="8914130"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224" name="TextBox 223">
            <a:extLst>
              <a:ext uri="{FF2B5EF4-FFF2-40B4-BE49-F238E27FC236}">
                <a16:creationId xmlns:a16="http://schemas.microsoft.com/office/drawing/2014/main" id="{2312A261-7934-419D-B61C-2D563DFD81D5}"/>
              </a:ext>
            </a:extLst>
          </p:cNvPr>
          <p:cNvSpPr txBox="1"/>
          <p:nvPr/>
        </p:nvSpPr>
        <p:spPr bwMode="auto">
          <a:xfrm>
            <a:off x="10556304"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225" name="TextBox 224">
            <a:extLst>
              <a:ext uri="{FF2B5EF4-FFF2-40B4-BE49-F238E27FC236}">
                <a16:creationId xmlns:a16="http://schemas.microsoft.com/office/drawing/2014/main" id="{CAC758DF-AE15-4F5A-8B2F-71BEE1F29379}"/>
              </a:ext>
            </a:extLst>
          </p:cNvPr>
          <p:cNvSpPr txBox="1"/>
          <p:nvPr/>
        </p:nvSpPr>
        <p:spPr bwMode="auto">
          <a:xfrm>
            <a:off x="9841950"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226" name="TextBox 225">
            <a:extLst>
              <a:ext uri="{FF2B5EF4-FFF2-40B4-BE49-F238E27FC236}">
                <a16:creationId xmlns:a16="http://schemas.microsoft.com/office/drawing/2014/main" id="{F19A0E86-650E-429A-B2DF-7BEFE365168A}"/>
              </a:ext>
            </a:extLst>
          </p:cNvPr>
          <p:cNvSpPr txBox="1"/>
          <p:nvPr/>
        </p:nvSpPr>
        <p:spPr bwMode="auto">
          <a:xfrm>
            <a:off x="9146679" y="3532828"/>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276" name="Rectangle 275">
            <a:extLst>
              <a:ext uri="{FF2B5EF4-FFF2-40B4-BE49-F238E27FC236}">
                <a16:creationId xmlns:a16="http://schemas.microsoft.com/office/drawing/2014/main" id="{7DE815C1-02FF-4F0A-9006-0D0DD6837E9A}"/>
              </a:ext>
            </a:extLst>
          </p:cNvPr>
          <p:cNvSpPr/>
          <p:nvPr/>
        </p:nvSpPr>
        <p:spPr>
          <a:xfrm>
            <a:off x="8034808" y="1946691"/>
            <a:ext cx="1137431" cy="461665"/>
          </a:xfrm>
          <a:prstGeom prst="rect">
            <a:avLst/>
          </a:prstGeom>
        </p:spPr>
        <p:txBody>
          <a:bodyPr wrap="square">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1-yr OS </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62%</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vs </a:t>
            </a: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54%</a:t>
            </a:r>
            <a:endParaRPr kumimoji="0" lang="en-US" sz="12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277" name="Rectangle 276">
            <a:extLst>
              <a:ext uri="{FF2B5EF4-FFF2-40B4-BE49-F238E27FC236}">
                <a16:creationId xmlns:a16="http://schemas.microsoft.com/office/drawing/2014/main" id="{BD5F921E-59C8-4FF7-981D-38FFFB6FF78B}"/>
              </a:ext>
            </a:extLst>
          </p:cNvPr>
          <p:cNvSpPr/>
          <p:nvPr/>
        </p:nvSpPr>
        <p:spPr>
          <a:xfrm>
            <a:off x="8952201" y="2366671"/>
            <a:ext cx="1137431" cy="461665"/>
          </a:xfrm>
          <a:prstGeom prst="rect">
            <a:avLst/>
          </a:prstGeom>
        </p:spPr>
        <p:txBody>
          <a:bodyPr wrap="square">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2-yr OS </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40% </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vs </a:t>
            </a: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30%</a:t>
            </a:r>
            <a:endParaRPr kumimoji="0" lang="en-US" sz="12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grpSp>
        <p:nvGrpSpPr>
          <p:cNvPr id="332" name="Group 331">
            <a:extLst>
              <a:ext uri="{FF2B5EF4-FFF2-40B4-BE49-F238E27FC236}">
                <a16:creationId xmlns:a16="http://schemas.microsoft.com/office/drawing/2014/main" id="{2C607F90-3F4F-4B2E-AC79-6768337E717C}"/>
              </a:ext>
            </a:extLst>
          </p:cNvPr>
          <p:cNvGrpSpPr/>
          <p:nvPr/>
        </p:nvGrpSpPr>
        <p:grpSpPr>
          <a:xfrm>
            <a:off x="7461201" y="1795892"/>
            <a:ext cx="3316434" cy="1194290"/>
            <a:chOff x="7425258" y="1788498"/>
            <a:chExt cx="3112432" cy="1120826"/>
          </a:xfrm>
        </p:grpSpPr>
        <p:sp>
          <p:nvSpPr>
            <p:cNvPr id="240" name="Oval 239">
              <a:extLst>
                <a:ext uri="{FF2B5EF4-FFF2-40B4-BE49-F238E27FC236}">
                  <a16:creationId xmlns:a16="http://schemas.microsoft.com/office/drawing/2014/main" id="{112F1445-26CA-45BD-91B1-855673B54E19}"/>
                </a:ext>
              </a:extLst>
            </p:cNvPr>
            <p:cNvSpPr/>
            <p:nvPr/>
          </p:nvSpPr>
          <p:spPr bwMode="auto">
            <a:xfrm>
              <a:off x="7690992" y="204234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8" name="Freeform: Shape 227">
              <a:extLst>
                <a:ext uri="{FF2B5EF4-FFF2-40B4-BE49-F238E27FC236}">
                  <a16:creationId xmlns:a16="http://schemas.microsoft.com/office/drawing/2014/main" id="{3BF3211F-95A7-4A7B-95D9-64045DAA2A92}"/>
                </a:ext>
              </a:extLst>
            </p:cNvPr>
            <p:cNvSpPr/>
            <p:nvPr/>
          </p:nvSpPr>
          <p:spPr bwMode="auto">
            <a:xfrm>
              <a:off x="7447456" y="1792363"/>
              <a:ext cx="3090198" cy="1093558"/>
            </a:xfrm>
            <a:custGeom>
              <a:avLst/>
              <a:gdLst>
                <a:gd name="connsiteX0" fmla="*/ 5616409 w 5616409"/>
                <a:gd name="connsiteY0" fmla="*/ 2002146 h 2002146"/>
                <a:gd name="connsiteX1" fmla="*/ 5048701 w 5616409"/>
                <a:gd name="connsiteY1" fmla="*/ 2002146 h 2002146"/>
                <a:gd name="connsiteX2" fmla="*/ 5048701 w 5616409"/>
                <a:gd name="connsiteY2" fmla="*/ 1958810 h 2002146"/>
                <a:gd name="connsiteX3" fmla="*/ 4667340 w 5616409"/>
                <a:gd name="connsiteY3" fmla="*/ 1958810 h 2002146"/>
                <a:gd name="connsiteX4" fmla="*/ 4667340 w 5616409"/>
                <a:gd name="connsiteY4" fmla="*/ 1958810 h 2002146"/>
                <a:gd name="connsiteX5" fmla="*/ 4667340 w 5616409"/>
                <a:gd name="connsiteY5" fmla="*/ 1932808 h 2002146"/>
                <a:gd name="connsiteX6" fmla="*/ 4350984 w 5616409"/>
                <a:gd name="connsiteY6" fmla="*/ 1932808 h 2002146"/>
                <a:gd name="connsiteX7" fmla="*/ 4350984 w 5616409"/>
                <a:gd name="connsiteY7" fmla="*/ 1915473 h 2002146"/>
                <a:gd name="connsiteX8" fmla="*/ 4116967 w 5616409"/>
                <a:gd name="connsiteY8" fmla="*/ 1915473 h 2002146"/>
                <a:gd name="connsiteX9" fmla="*/ 4116967 w 5616409"/>
                <a:gd name="connsiteY9" fmla="*/ 1915473 h 2002146"/>
                <a:gd name="connsiteX10" fmla="*/ 4116967 w 5616409"/>
                <a:gd name="connsiteY10" fmla="*/ 1898139 h 2002146"/>
                <a:gd name="connsiteX11" fmla="*/ 4025960 w 5616409"/>
                <a:gd name="connsiteY11" fmla="*/ 1898139 h 2002146"/>
                <a:gd name="connsiteX12" fmla="*/ 4025960 w 5616409"/>
                <a:gd name="connsiteY12" fmla="*/ 1889471 h 2002146"/>
                <a:gd name="connsiteX13" fmla="*/ 3965289 w 5616409"/>
                <a:gd name="connsiteY13" fmla="*/ 1889471 h 2002146"/>
                <a:gd name="connsiteX14" fmla="*/ 3965289 w 5616409"/>
                <a:gd name="connsiteY14" fmla="*/ 1889471 h 2002146"/>
                <a:gd name="connsiteX15" fmla="*/ 3978290 w 5616409"/>
                <a:gd name="connsiteY15" fmla="*/ 1876470 h 2002146"/>
                <a:gd name="connsiteX16" fmla="*/ 3783276 w 5616409"/>
                <a:gd name="connsiteY16" fmla="*/ 1876470 h 2002146"/>
                <a:gd name="connsiteX17" fmla="*/ 3783276 w 5616409"/>
                <a:gd name="connsiteY17" fmla="*/ 1850468 h 2002146"/>
                <a:gd name="connsiteX18" fmla="*/ 3748607 w 5616409"/>
                <a:gd name="connsiteY18" fmla="*/ 1850468 h 2002146"/>
                <a:gd name="connsiteX19" fmla="*/ 3748607 w 5616409"/>
                <a:gd name="connsiteY19" fmla="*/ 1824466 h 2002146"/>
                <a:gd name="connsiteX20" fmla="*/ 3705270 w 5616409"/>
                <a:gd name="connsiteY20" fmla="*/ 1824466 h 2002146"/>
                <a:gd name="connsiteX21" fmla="*/ 3705270 w 5616409"/>
                <a:gd name="connsiteY21" fmla="*/ 1811466 h 2002146"/>
                <a:gd name="connsiteX22" fmla="*/ 3471253 w 5616409"/>
                <a:gd name="connsiteY22" fmla="*/ 1811466 h 2002146"/>
                <a:gd name="connsiteX23" fmla="*/ 3471253 w 5616409"/>
                <a:gd name="connsiteY23" fmla="*/ 1785464 h 2002146"/>
                <a:gd name="connsiteX24" fmla="*/ 3414916 w 5616409"/>
                <a:gd name="connsiteY24" fmla="*/ 1785464 h 2002146"/>
                <a:gd name="connsiteX25" fmla="*/ 3414916 w 5616409"/>
                <a:gd name="connsiteY25" fmla="*/ 1772463 h 2002146"/>
                <a:gd name="connsiteX26" fmla="*/ 3211234 w 5616409"/>
                <a:gd name="connsiteY26" fmla="*/ 1772463 h 2002146"/>
                <a:gd name="connsiteX27" fmla="*/ 3211234 w 5616409"/>
                <a:gd name="connsiteY27" fmla="*/ 1759462 h 2002146"/>
                <a:gd name="connsiteX28" fmla="*/ 3029221 w 5616409"/>
                <a:gd name="connsiteY28" fmla="*/ 1759462 h 2002146"/>
                <a:gd name="connsiteX29" fmla="*/ 3029221 w 5616409"/>
                <a:gd name="connsiteY29" fmla="*/ 1750794 h 2002146"/>
                <a:gd name="connsiteX30" fmla="*/ 2916546 w 5616409"/>
                <a:gd name="connsiteY30" fmla="*/ 1750794 h 2002146"/>
                <a:gd name="connsiteX31" fmla="*/ 2916546 w 5616409"/>
                <a:gd name="connsiteY31" fmla="*/ 1698791 h 2002146"/>
                <a:gd name="connsiteX32" fmla="*/ 2799537 w 5616409"/>
                <a:gd name="connsiteY32" fmla="*/ 1698791 h 2002146"/>
                <a:gd name="connsiteX33" fmla="*/ 2799537 w 5616409"/>
                <a:gd name="connsiteY33" fmla="*/ 1681456 h 2002146"/>
                <a:gd name="connsiteX34" fmla="*/ 2760534 w 5616409"/>
                <a:gd name="connsiteY34" fmla="*/ 1681456 h 2002146"/>
                <a:gd name="connsiteX35" fmla="*/ 2760534 w 5616409"/>
                <a:gd name="connsiteY35" fmla="*/ 1651120 h 2002146"/>
                <a:gd name="connsiteX36" fmla="*/ 2665194 w 5616409"/>
                <a:gd name="connsiteY36" fmla="*/ 1651120 h 2002146"/>
                <a:gd name="connsiteX37" fmla="*/ 2665194 w 5616409"/>
                <a:gd name="connsiteY37" fmla="*/ 1620785 h 2002146"/>
                <a:gd name="connsiteX38" fmla="*/ 2630525 w 5616409"/>
                <a:gd name="connsiteY38" fmla="*/ 1620785 h 2002146"/>
                <a:gd name="connsiteX39" fmla="*/ 2630525 w 5616409"/>
                <a:gd name="connsiteY39" fmla="*/ 1620785 h 2002146"/>
                <a:gd name="connsiteX40" fmla="*/ 2630525 w 5616409"/>
                <a:gd name="connsiteY40" fmla="*/ 1603450 h 2002146"/>
                <a:gd name="connsiteX41" fmla="*/ 2604523 w 5616409"/>
                <a:gd name="connsiteY41" fmla="*/ 1603450 h 2002146"/>
                <a:gd name="connsiteX42" fmla="*/ 2604523 w 5616409"/>
                <a:gd name="connsiteY42" fmla="*/ 1586116 h 2002146"/>
                <a:gd name="connsiteX43" fmla="*/ 2556853 w 5616409"/>
                <a:gd name="connsiteY43" fmla="*/ 1586116 h 2002146"/>
                <a:gd name="connsiteX44" fmla="*/ 2556853 w 5616409"/>
                <a:gd name="connsiteY44" fmla="*/ 1564448 h 2002146"/>
                <a:gd name="connsiteX45" fmla="*/ 2517850 w 5616409"/>
                <a:gd name="connsiteY45" fmla="*/ 1564448 h 2002146"/>
                <a:gd name="connsiteX46" fmla="*/ 2517850 w 5616409"/>
                <a:gd name="connsiteY46" fmla="*/ 1538446 h 2002146"/>
                <a:gd name="connsiteX47" fmla="*/ 2409509 w 5616409"/>
                <a:gd name="connsiteY47" fmla="*/ 1538446 h 2002146"/>
                <a:gd name="connsiteX48" fmla="*/ 2409509 w 5616409"/>
                <a:gd name="connsiteY48" fmla="*/ 1525445 h 2002146"/>
                <a:gd name="connsiteX49" fmla="*/ 2387841 w 5616409"/>
                <a:gd name="connsiteY49" fmla="*/ 1525445 h 2002146"/>
                <a:gd name="connsiteX50" fmla="*/ 2387841 w 5616409"/>
                <a:gd name="connsiteY50" fmla="*/ 1499443 h 2002146"/>
                <a:gd name="connsiteX51" fmla="*/ 2353171 w 5616409"/>
                <a:gd name="connsiteY51" fmla="*/ 1499443 h 2002146"/>
                <a:gd name="connsiteX52" fmla="*/ 2353171 w 5616409"/>
                <a:gd name="connsiteY52" fmla="*/ 1482108 h 2002146"/>
                <a:gd name="connsiteX53" fmla="*/ 2257831 w 5616409"/>
                <a:gd name="connsiteY53" fmla="*/ 1482108 h 2002146"/>
                <a:gd name="connsiteX54" fmla="*/ 2249164 w 5616409"/>
                <a:gd name="connsiteY54" fmla="*/ 1473441 h 2002146"/>
                <a:gd name="connsiteX55" fmla="*/ 2179825 w 5616409"/>
                <a:gd name="connsiteY55" fmla="*/ 1473441 h 2002146"/>
                <a:gd name="connsiteX56" fmla="*/ 2179825 w 5616409"/>
                <a:gd name="connsiteY56" fmla="*/ 1421437 h 2002146"/>
                <a:gd name="connsiteX57" fmla="*/ 2136489 w 5616409"/>
                <a:gd name="connsiteY57" fmla="*/ 1421437 h 2002146"/>
                <a:gd name="connsiteX58" fmla="*/ 2136489 w 5616409"/>
                <a:gd name="connsiteY58" fmla="*/ 1386768 h 2002146"/>
                <a:gd name="connsiteX59" fmla="*/ 2049816 w 5616409"/>
                <a:gd name="connsiteY59" fmla="*/ 1386768 h 2002146"/>
                <a:gd name="connsiteX60" fmla="*/ 2049816 w 5616409"/>
                <a:gd name="connsiteY60" fmla="*/ 1369433 h 2002146"/>
                <a:gd name="connsiteX61" fmla="*/ 1997812 w 5616409"/>
                <a:gd name="connsiteY61" fmla="*/ 1369433 h 2002146"/>
                <a:gd name="connsiteX62" fmla="*/ 1997812 w 5616409"/>
                <a:gd name="connsiteY62" fmla="*/ 1326097 h 2002146"/>
                <a:gd name="connsiteX63" fmla="*/ 1963143 w 5616409"/>
                <a:gd name="connsiteY63" fmla="*/ 1326097 h 2002146"/>
                <a:gd name="connsiteX64" fmla="*/ 1963143 w 5616409"/>
                <a:gd name="connsiteY64" fmla="*/ 1326097 h 2002146"/>
                <a:gd name="connsiteX65" fmla="*/ 1984811 w 5616409"/>
                <a:gd name="connsiteY65" fmla="*/ 1304429 h 2002146"/>
                <a:gd name="connsiteX66" fmla="*/ 1932807 w 5616409"/>
                <a:gd name="connsiteY66" fmla="*/ 1304429 h 2002146"/>
                <a:gd name="connsiteX67" fmla="*/ 1932807 w 5616409"/>
                <a:gd name="connsiteY67" fmla="*/ 1282760 h 2002146"/>
                <a:gd name="connsiteX68" fmla="*/ 1872136 w 5616409"/>
                <a:gd name="connsiteY68" fmla="*/ 1282760 h 2002146"/>
                <a:gd name="connsiteX69" fmla="*/ 1872136 w 5616409"/>
                <a:gd name="connsiteY69" fmla="*/ 1252425 h 2002146"/>
                <a:gd name="connsiteX70" fmla="*/ 1872136 w 5616409"/>
                <a:gd name="connsiteY70" fmla="*/ 1252425 h 2002146"/>
                <a:gd name="connsiteX71" fmla="*/ 1837467 w 5616409"/>
                <a:gd name="connsiteY71" fmla="*/ 1252425 h 2002146"/>
                <a:gd name="connsiteX72" fmla="*/ 1785463 w 5616409"/>
                <a:gd name="connsiteY72" fmla="*/ 1252425 h 2002146"/>
                <a:gd name="connsiteX73" fmla="*/ 1785463 w 5616409"/>
                <a:gd name="connsiteY73" fmla="*/ 1213422 h 2002146"/>
                <a:gd name="connsiteX74" fmla="*/ 1755128 w 5616409"/>
                <a:gd name="connsiteY74" fmla="*/ 1213422 h 2002146"/>
                <a:gd name="connsiteX75" fmla="*/ 1755128 w 5616409"/>
                <a:gd name="connsiteY75" fmla="*/ 1196087 h 2002146"/>
                <a:gd name="connsiteX76" fmla="*/ 1755128 w 5616409"/>
                <a:gd name="connsiteY76" fmla="*/ 1196087 h 2002146"/>
                <a:gd name="connsiteX77" fmla="*/ 1768129 w 5616409"/>
                <a:gd name="connsiteY77" fmla="*/ 1183086 h 2002146"/>
                <a:gd name="connsiteX78" fmla="*/ 1690123 w 5616409"/>
                <a:gd name="connsiteY78" fmla="*/ 1183086 h 2002146"/>
                <a:gd name="connsiteX79" fmla="*/ 1690123 w 5616409"/>
                <a:gd name="connsiteY79" fmla="*/ 1165752 h 2002146"/>
                <a:gd name="connsiteX80" fmla="*/ 1612117 w 5616409"/>
                <a:gd name="connsiteY80" fmla="*/ 1165752 h 2002146"/>
                <a:gd name="connsiteX81" fmla="*/ 1612117 w 5616409"/>
                <a:gd name="connsiteY81" fmla="*/ 1126749 h 2002146"/>
                <a:gd name="connsiteX82" fmla="*/ 1560114 w 5616409"/>
                <a:gd name="connsiteY82" fmla="*/ 1126749 h 2002146"/>
                <a:gd name="connsiteX83" fmla="*/ 1560114 w 5616409"/>
                <a:gd name="connsiteY83" fmla="*/ 1087746 h 2002146"/>
                <a:gd name="connsiteX84" fmla="*/ 1503776 w 5616409"/>
                <a:gd name="connsiteY84" fmla="*/ 1087746 h 2002146"/>
                <a:gd name="connsiteX85" fmla="*/ 1503776 w 5616409"/>
                <a:gd name="connsiteY85" fmla="*/ 1074745 h 2002146"/>
                <a:gd name="connsiteX86" fmla="*/ 1408436 w 5616409"/>
                <a:gd name="connsiteY86" fmla="*/ 1074745 h 2002146"/>
                <a:gd name="connsiteX87" fmla="*/ 1408436 w 5616409"/>
                <a:gd name="connsiteY87" fmla="*/ 1057411 h 2002146"/>
                <a:gd name="connsiteX88" fmla="*/ 1356432 w 5616409"/>
                <a:gd name="connsiteY88" fmla="*/ 1057411 h 2002146"/>
                <a:gd name="connsiteX89" fmla="*/ 1356432 w 5616409"/>
                <a:gd name="connsiteY89" fmla="*/ 1031409 h 2002146"/>
                <a:gd name="connsiteX90" fmla="*/ 1313096 w 5616409"/>
                <a:gd name="connsiteY90" fmla="*/ 1031409 h 2002146"/>
                <a:gd name="connsiteX91" fmla="*/ 1313096 w 5616409"/>
                <a:gd name="connsiteY91" fmla="*/ 996739 h 2002146"/>
                <a:gd name="connsiteX92" fmla="*/ 1265425 w 5616409"/>
                <a:gd name="connsiteY92" fmla="*/ 996739 h 2002146"/>
                <a:gd name="connsiteX93" fmla="*/ 1265425 w 5616409"/>
                <a:gd name="connsiteY93" fmla="*/ 975071 h 2002146"/>
                <a:gd name="connsiteX94" fmla="*/ 1200421 w 5616409"/>
                <a:gd name="connsiteY94" fmla="*/ 975071 h 2002146"/>
                <a:gd name="connsiteX95" fmla="*/ 1200421 w 5616409"/>
                <a:gd name="connsiteY95" fmla="*/ 975071 h 2002146"/>
                <a:gd name="connsiteX96" fmla="*/ 1200421 w 5616409"/>
                <a:gd name="connsiteY96" fmla="*/ 957737 h 2002146"/>
                <a:gd name="connsiteX97" fmla="*/ 1139750 w 5616409"/>
                <a:gd name="connsiteY97" fmla="*/ 957737 h 2002146"/>
                <a:gd name="connsiteX98" fmla="*/ 1139750 w 5616409"/>
                <a:gd name="connsiteY98" fmla="*/ 927401 h 2002146"/>
                <a:gd name="connsiteX99" fmla="*/ 1139750 w 5616409"/>
                <a:gd name="connsiteY99" fmla="*/ 927401 h 2002146"/>
                <a:gd name="connsiteX100" fmla="*/ 1109415 w 5616409"/>
                <a:gd name="connsiteY100" fmla="*/ 897066 h 2002146"/>
                <a:gd name="connsiteX101" fmla="*/ 1044409 w 5616409"/>
                <a:gd name="connsiteY101" fmla="*/ 897066 h 2002146"/>
                <a:gd name="connsiteX102" fmla="*/ 1044409 w 5616409"/>
                <a:gd name="connsiteY102" fmla="*/ 858063 h 2002146"/>
                <a:gd name="connsiteX103" fmla="*/ 979405 w 5616409"/>
                <a:gd name="connsiteY103" fmla="*/ 858063 h 2002146"/>
                <a:gd name="connsiteX104" fmla="*/ 979405 w 5616409"/>
                <a:gd name="connsiteY104" fmla="*/ 845062 h 2002146"/>
                <a:gd name="connsiteX105" fmla="*/ 923067 w 5616409"/>
                <a:gd name="connsiteY105" fmla="*/ 845062 h 2002146"/>
                <a:gd name="connsiteX106" fmla="*/ 923067 w 5616409"/>
                <a:gd name="connsiteY106" fmla="*/ 827727 h 2002146"/>
                <a:gd name="connsiteX107" fmla="*/ 845061 w 5616409"/>
                <a:gd name="connsiteY107" fmla="*/ 827727 h 2002146"/>
                <a:gd name="connsiteX108" fmla="*/ 845061 w 5616409"/>
                <a:gd name="connsiteY108" fmla="*/ 762722 h 2002146"/>
                <a:gd name="connsiteX109" fmla="*/ 801725 w 5616409"/>
                <a:gd name="connsiteY109" fmla="*/ 762722 h 2002146"/>
                <a:gd name="connsiteX110" fmla="*/ 801725 w 5616409"/>
                <a:gd name="connsiteY110" fmla="*/ 736720 h 2002146"/>
                <a:gd name="connsiteX111" fmla="*/ 741054 w 5616409"/>
                <a:gd name="connsiteY111" fmla="*/ 736720 h 2002146"/>
                <a:gd name="connsiteX112" fmla="*/ 741054 w 5616409"/>
                <a:gd name="connsiteY112" fmla="*/ 710719 h 2002146"/>
                <a:gd name="connsiteX113" fmla="*/ 710718 w 5616409"/>
                <a:gd name="connsiteY113" fmla="*/ 710719 h 2002146"/>
                <a:gd name="connsiteX114" fmla="*/ 710718 w 5616409"/>
                <a:gd name="connsiteY114" fmla="*/ 654381 h 2002146"/>
                <a:gd name="connsiteX115" fmla="*/ 663048 w 5616409"/>
                <a:gd name="connsiteY115" fmla="*/ 654381 h 2002146"/>
                <a:gd name="connsiteX116" fmla="*/ 663048 w 5616409"/>
                <a:gd name="connsiteY116" fmla="*/ 624046 h 2002146"/>
                <a:gd name="connsiteX117" fmla="*/ 624045 w 5616409"/>
                <a:gd name="connsiteY117" fmla="*/ 624046 h 2002146"/>
                <a:gd name="connsiteX118" fmla="*/ 624045 w 5616409"/>
                <a:gd name="connsiteY118" fmla="*/ 576375 h 2002146"/>
                <a:gd name="connsiteX119" fmla="*/ 589376 w 5616409"/>
                <a:gd name="connsiteY119" fmla="*/ 576375 h 2002146"/>
                <a:gd name="connsiteX120" fmla="*/ 589376 w 5616409"/>
                <a:gd name="connsiteY120" fmla="*/ 537373 h 2002146"/>
                <a:gd name="connsiteX121" fmla="*/ 520038 w 5616409"/>
                <a:gd name="connsiteY121" fmla="*/ 537373 h 2002146"/>
                <a:gd name="connsiteX122" fmla="*/ 520038 w 5616409"/>
                <a:gd name="connsiteY122" fmla="*/ 494036 h 2002146"/>
                <a:gd name="connsiteX123" fmla="*/ 463700 w 5616409"/>
                <a:gd name="connsiteY123" fmla="*/ 494036 h 2002146"/>
                <a:gd name="connsiteX124" fmla="*/ 463700 w 5616409"/>
                <a:gd name="connsiteY124" fmla="*/ 446366 h 2002146"/>
                <a:gd name="connsiteX125" fmla="*/ 411697 w 5616409"/>
                <a:gd name="connsiteY125" fmla="*/ 446366 h 2002146"/>
                <a:gd name="connsiteX126" fmla="*/ 411697 w 5616409"/>
                <a:gd name="connsiteY126" fmla="*/ 411697 h 2002146"/>
                <a:gd name="connsiteX127" fmla="*/ 338025 w 5616409"/>
                <a:gd name="connsiteY127" fmla="*/ 411697 h 2002146"/>
                <a:gd name="connsiteX128" fmla="*/ 338025 w 5616409"/>
                <a:gd name="connsiteY128" fmla="*/ 411697 h 2002146"/>
                <a:gd name="connsiteX129" fmla="*/ 338025 w 5616409"/>
                <a:gd name="connsiteY129" fmla="*/ 394362 h 2002146"/>
                <a:gd name="connsiteX130" fmla="*/ 312023 w 5616409"/>
                <a:gd name="connsiteY130" fmla="*/ 394362 h 2002146"/>
                <a:gd name="connsiteX131" fmla="*/ 312023 w 5616409"/>
                <a:gd name="connsiteY131" fmla="*/ 368360 h 2002146"/>
                <a:gd name="connsiteX132" fmla="*/ 268686 w 5616409"/>
                <a:gd name="connsiteY132" fmla="*/ 368360 h 2002146"/>
                <a:gd name="connsiteX133" fmla="*/ 268686 w 5616409"/>
                <a:gd name="connsiteY133" fmla="*/ 342358 h 2002146"/>
                <a:gd name="connsiteX134" fmla="*/ 221016 w 5616409"/>
                <a:gd name="connsiteY134" fmla="*/ 342358 h 2002146"/>
                <a:gd name="connsiteX135" fmla="*/ 221016 w 5616409"/>
                <a:gd name="connsiteY135" fmla="*/ 286021 h 2002146"/>
                <a:gd name="connsiteX136" fmla="*/ 182013 w 5616409"/>
                <a:gd name="connsiteY136" fmla="*/ 286021 h 2002146"/>
                <a:gd name="connsiteX137" fmla="*/ 182013 w 5616409"/>
                <a:gd name="connsiteY137" fmla="*/ 238351 h 2002146"/>
                <a:gd name="connsiteX138" fmla="*/ 151678 w 5616409"/>
                <a:gd name="connsiteY138" fmla="*/ 238351 h 2002146"/>
                <a:gd name="connsiteX139" fmla="*/ 151678 w 5616409"/>
                <a:gd name="connsiteY139" fmla="*/ 221016 h 2002146"/>
                <a:gd name="connsiteX140" fmla="*/ 151678 w 5616409"/>
                <a:gd name="connsiteY140" fmla="*/ 221016 h 2002146"/>
                <a:gd name="connsiteX141" fmla="*/ 121342 w 5616409"/>
                <a:gd name="connsiteY141" fmla="*/ 221016 h 2002146"/>
                <a:gd name="connsiteX142" fmla="*/ 121342 w 5616409"/>
                <a:gd name="connsiteY142" fmla="*/ 143011 h 2002146"/>
                <a:gd name="connsiteX143" fmla="*/ 121342 w 5616409"/>
                <a:gd name="connsiteY143" fmla="*/ 143011 h 2002146"/>
                <a:gd name="connsiteX144" fmla="*/ 73672 w 5616409"/>
                <a:gd name="connsiteY144" fmla="*/ 143011 h 2002146"/>
                <a:gd name="connsiteX145" fmla="*/ 73672 w 5616409"/>
                <a:gd name="connsiteY145" fmla="*/ 91007 h 2002146"/>
                <a:gd name="connsiteX146" fmla="*/ 26002 w 5616409"/>
                <a:gd name="connsiteY146" fmla="*/ 91007 h 2002146"/>
                <a:gd name="connsiteX147" fmla="*/ 26002 w 5616409"/>
                <a:gd name="connsiteY147" fmla="*/ 34669 h 2002146"/>
                <a:gd name="connsiteX148" fmla="*/ 0 w 5616409"/>
                <a:gd name="connsiteY148" fmla="*/ 34669 h 2002146"/>
                <a:gd name="connsiteX149" fmla="*/ 0 w 5616409"/>
                <a:gd name="connsiteY149" fmla="*/ 0 h 2002146"/>
                <a:gd name="connsiteX150" fmla="*/ 0 w 5616409"/>
                <a:gd name="connsiteY150" fmla="*/ 0 h 2002146"/>
                <a:gd name="connsiteX0" fmla="*/ 5616409 w 5616409"/>
                <a:gd name="connsiteY0" fmla="*/ 2002146 h 2002146"/>
                <a:gd name="connsiteX1" fmla="*/ 5048701 w 5616409"/>
                <a:gd name="connsiteY1" fmla="*/ 2002146 h 2002146"/>
                <a:gd name="connsiteX2" fmla="*/ 5048701 w 5616409"/>
                <a:gd name="connsiteY2" fmla="*/ 1958810 h 2002146"/>
                <a:gd name="connsiteX3" fmla="*/ 4667340 w 5616409"/>
                <a:gd name="connsiteY3" fmla="*/ 1958810 h 2002146"/>
                <a:gd name="connsiteX4" fmla="*/ 4667340 w 5616409"/>
                <a:gd name="connsiteY4" fmla="*/ 1958810 h 2002146"/>
                <a:gd name="connsiteX5" fmla="*/ 4667340 w 5616409"/>
                <a:gd name="connsiteY5" fmla="*/ 1932808 h 2002146"/>
                <a:gd name="connsiteX6" fmla="*/ 4350984 w 5616409"/>
                <a:gd name="connsiteY6" fmla="*/ 1932808 h 2002146"/>
                <a:gd name="connsiteX7" fmla="*/ 4350984 w 5616409"/>
                <a:gd name="connsiteY7" fmla="*/ 1915473 h 2002146"/>
                <a:gd name="connsiteX8" fmla="*/ 4116967 w 5616409"/>
                <a:gd name="connsiteY8" fmla="*/ 1915473 h 2002146"/>
                <a:gd name="connsiteX9" fmla="*/ 4116967 w 5616409"/>
                <a:gd name="connsiteY9" fmla="*/ 1915473 h 2002146"/>
                <a:gd name="connsiteX10" fmla="*/ 4116967 w 5616409"/>
                <a:gd name="connsiteY10" fmla="*/ 1898139 h 2002146"/>
                <a:gd name="connsiteX11" fmla="*/ 4025960 w 5616409"/>
                <a:gd name="connsiteY11" fmla="*/ 1898139 h 2002146"/>
                <a:gd name="connsiteX12" fmla="*/ 4025960 w 5616409"/>
                <a:gd name="connsiteY12" fmla="*/ 1889471 h 2002146"/>
                <a:gd name="connsiteX13" fmla="*/ 3965289 w 5616409"/>
                <a:gd name="connsiteY13" fmla="*/ 1889471 h 2002146"/>
                <a:gd name="connsiteX14" fmla="*/ 3965289 w 5616409"/>
                <a:gd name="connsiteY14" fmla="*/ 1889471 h 2002146"/>
                <a:gd name="connsiteX15" fmla="*/ 3978290 w 5616409"/>
                <a:gd name="connsiteY15" fmla="*/ 1876470 h 2002146"/>
                <a:gd name="connsiteX16" fmla="*/ 3783276 w 5616409"/>
                <a:gd name="connsiteY16" fmla="*/ 1876470 h 2002146"/>
                <a:gd name="connsiteX17" fmla="*/ 3783276 w 5616409"/>
                <a:gd name="connsiteY17" fmla="*/ 1850468 h 2002146"/>
                <a:gd name="connsiteX18" fmla="*/ 3748607 w 5616409"/>
                <a:gd name="connsiteY18" fmla="*/ 1850468 h 2002146"/>
                <a:gd name="connsiteX19" fmla="*/ 3748607 w 5616409"/>
                <a:gd name="connsiteY19" fmla="*/ 1824466 h 2002146"/>
                <a:gd name="connsiteX20" fmla="*/ 3705270 w 5616409"/>
                <a:gd name="connsiteY20" fmla="*/ 1824466 h 2002146"/>
                <a:gd name="connsiteX21" fmla="*/ 3705270 w 5616409"/>
                <a:gd name="connsiteY21" fmla="*/ 1811466 h 2002146"/>
                <a:gd name="connsiteX22" fmla="*/ 3471253 w 5616409"/>
                <a:gd name="connsiteY22" fmla="*/ 1811466 h 2002146"/>
                <a:gd name="connsiteX23" fmla="*/ 3471253 w 5616409"/>
                <a:gd name="connsiteY23" fmla="*/ 1785464 h 2002146"/>
                <a:gd name="connsiteX24" fmla="*/ 3414916 w 5616409"/>
                <a:gd name="connsiteY24" fmla="*/ 1785464 h 2002146"/>
                <a:gd name="connsiteX25" fmla="*/ 3414916 w 5616409"/>
                <a:gd name="connsiteY25" fmla="*/ 1772463 h 2002146"/>
                <a:gd name="connsiteX26" fmla="*/ 3211234 w 5616409"/>
                <a:gd name="connsiteY26" fmla="*/ 1772463 h 2002146"/>
                <a:gd name="connsiteX27" fmla="*/ 3211234 w 5616409"/>
                <a:gd name="connsiteY27" fmla="*/ 1759462 h 2002146"/>
                <a:gd name="connsiteX28" fmla="*/ 3029221 w 5616409"/>
                <a:gd name="connsiteY28" fmla="*/ 1759462 h 2002146"/>
                <a:gd name="connsiteX29" fmla="*/ 3029221 w 5616409"/>
                <a:gd name="connsiteY29" fmla="*/ 1750794 h 2002146"/>
                <a:gd name="connsiteX30" fmla="*/ 2916546 w 5616409"/>
                <a:gd name="connsiteY30" fmla="*/ 1750794 h 2002146"/>
                <a:gd name="connsiteX31" fmla="*/ 2916546 w 5616409"/>
                <a:gd name="connsiteY31" fmla="*/ 1698791 h 2002146"/>
                <a:gd name="connsiteX32" fmla="*/ 2799537 w 5616409"/>
                <a:gd name="connsiteY32" fmla="*/ 1698791 h 2002146"/>
                <a:gd name="connsiteX33" fmla="*/ 2799537 w 5616409"/>
                <a:gd name="connsiteY33" fmla="*/ 1681456 h 2002146"/>
                <a:gd name="connsiteX34" fmla="*/ 2760534 w 5616409"/>
                <a:gd name="connsiteY34" fmla="*/ 1681456 h 2002146"/>
                <a:gd name="connsiteX35" fmla="*/ 2760534 w 5616409"/>
                <a:gd name="connsiteY35" fmla="*/ 1651120 h 2002146"/>
                <a:gd name="connsiteX36" fmla="*/ 2665194 w 5616409"/>
                <a:gd name="connsiteY36" fmla="*/ 1651120 h 2002146"/>
                <a:gd name="connsiteX37" fmla="*/ 2665194 w 5616409"/>
                <a:gd name="connsiteY37" fmla="*/ 1620785 h 2002146"/>
                <a:gd name="connsiteX38" fmla="*/ 2630525 w 5616409"/>
                <a:gd name="connsiteY38" fmla="*/ 1620785 h 2002146"/>
                <a:gd name="connsiteX39" fmla="*/ 2630525 w 5616409"/>
                <a:gd name="connsiteY39" fmla="*/ 1620785 h 2002146"/>
                <a:gd name="connsiteX40" fmla="*/ 2630525 w 5616409"/>
                <a:gd name="connsiteY40" fmla="*/ 1603450 h 2002146"/>
                <a:gd name="connsiteX41" fmla="*/ 2604523 w 5616409"/>
                <a:gd name="connsiteY41" fmla="*/ 1603450 h 2002146"/>
                <a:gd name="connsiteX42" fmla="*/ 2604523 w 5616409"/>
                <a:gd name="connsiteY42" fmla="*/ 1586116 h 2002146"/>
                <a:gd name="connsiteX43" fmla="*/ 2556853 w 5616409"/>
                <a:gd name="connsiteY43" fmla="*/ 1586116 h 2002146"/>
                <a:gd name="connsiteX44" fmla="*/ 2556853 w 5616409"/>
                <a:gd name="connsiteY44" fmla="*/ 1564448 h 2002146"/>
                <a:gd name="connsiteX45" fmla="*/ 2517850 w 5616409"/>
                <a:gd name="connsiteY45" fmla="*/ 1564448 h 2002146"/>
                <a:gd name="connsiteX46" fmla="*/ 2517850 w 5616409"/>
                <a:gd name="connsiteY46" fmla="*/ 1538446 h 2002146"/>
                <a:gd name="connsiteX47" fmla="*/ 2409509 w 5616409"/>
                <a:gd name="connsiteY47" fmla="*/ 1538446 h 2002146"/>
                <a:gd name="connsiteX48" fmla="*/ 2409509 w 5616409"/>
                <a:gd name="connsiteY48" fmla="*/ 1525445 h 2002146"/>
                <a:gd name="connsiteX49" fmla="*/ 2387841 w 5616409"/>
                <a:gd name="connsiteY49" fmla="*/ 1525445 h 2002146"/>
                <a:gd name="connsiteX50" fmla="*/ 2387841 w 5616409"/>
                <a:gd name="connsiteY50" fmla="*/ 1499443 h 2002146"/>
                <a:gd name="connsiteX51" fmla="*/ 2353171 w 5616409"/>
                <a:gd name="connsiteY51" fmla="*/ 1499443 h 2002146"/>
                <a:gd name="connsiteX52" fmla="*/ 2353171 w 5616409"/>
                <a:gd name="connsiteY52" fmla="*/ 1482108 h 2002146"/>
                <a:gd name="connsiteX53" fmla="*/ 2257831 w 5616409"/>
                <a:gd name="connsiteY53" fmla="*/ 1482108 h 2002146"/>
                <a:gd name="connsiteX54" fmla="*/ 2249164 w 5616409"/>
                <a:gd name="connsiteY54" fmla="*/ 1473441 h 2002146"/>
                <a:gd name="connsiteX55" fmla="*/ 2179825 w 5616409"/>
                <a:gd name="connsiteY55" fmla="*/ 1473441 h 2002146"/>
                <a:gd name="connsiteX56" fmla="*/ 2179825 w 5616409"/>
                <a:gd name="connsiteY56" fmla="*/ 1421437 h 2002146"/>
                <a:gd name="connsiteX57" fmla="*/ 2136489 w 5616409"/>
                <a:gd name="connsiteY57" fmla="*/ 1421437 h 2002146"/>
                <a:gd name="connsiteX58" fmla="*/ 2136489 w 5616409"/>
                <a:gd name="connsiteY58" fmla="*/ 1386768 h 2002146"/>
                <a:gd name="connsiteX59" fmla="*/ 2049816 w 5616409"/>
                <a:gd name="connsiteY59" fmla="*/ 1386768 h 2002146"/>
                <a:gd name="connsiteX60" fmla="*/ 2049816 w 5616409"/>
                <a:gd name="connsiteY60" fmla="*/ 1369433 h 2002146"/>
                <a:gd name="connsiteX61" fmla="*/ 1997812 w 5616409"/>
                <a:gd name="connsiteY61" fmla="*/ 1369433 h 2002146"/>
                <a:gd name="connsiteX62" fmla="*/ 1997812 w 5616409"/>
                <a:gd name="connsiteY62" fmla="*/ 1326097 h 2002146"/>
                <a:gd name="connsiteX63" fmla="*/ 1963143 w 5616409"/>
                <a:gd name="connsiteY63" fmla="*/ 1326097 h 2002146"/>
                <a:gd name="connsiteX64" fmla="*/ 1963143 w 5616409"/>
                <a:gd name="connsiteY64" fmla="*/ 1326097 h 2002146"/>
                <a:gd name="connsiteX65" fmla="*/ 1962326 w 5616409"/>
                <a:gd name="connsiteY65" fmla="*/ 1306927 h 2002146"/>
                <a:gd name="connsiteX66" fmla="*/ 1932807 w 5616409"/>
                <a:gd name="connsiteY66" fmla="*/ 1304429 h 2002146"/>
                <a:gd name="connsiteX67" fmla="*/ 1932807 w 5616409"/>
                <a:gd name="connsiteY67" fmla="*/ 1282760 h 2002146"/>
                <a:gd name="connsiteX68" fmla="*/ 1872136 w 5616409"/>
                <a:gd name="connsiteY68" fmla="*/ 1282760 h 2002146"/>
                <a:gd name="connsiteX69" fmla="*/ 1872136 w 5616409"/>
                <a:gd name="connsiteY69" fmla="*/ 1252425 h 2002146"/>
                <a:gd name="connsiteX70" fmla="*/ 1872136 w 5616409"/>
                <a:gd name="connsiteY70" fmla="*/ 1252425 h 2002146"/>
                <a:gd name="connsiteX71" fmla="*/ 1837467 w 5616409"/>
                <a:gd name="connsiteY71" fmla="*/ 1252425 h 2002146"/>
                <a:gd name="connsiteX72" fmla="*/ 1785463 w 5616409"/>
                <a:gd name="connsiteY72" fmla="*/ 1252425 h 2002146"/>
                <a:gd name="connsiteX73" fmla="*/ 1785463 w 5616409"/>
                <a:gd name="connsiteY73" fmla="*/ 1213422 h 2002146"/>
                <a:gd name="connsiteX74" fmla="*/ 1755128 w 5616409"/>
                <a:gd name="connsiteY74" fmla="*/ 1213422 h 2002146"/>
                <a:gd name="connsiteX75" fmla="*/ 1755128 w 5616409"/>
                <a:gd name="connsiteY75" fmla="*/ 1196087 h 2002146"/>
                <a:gd name="connsiteX76" fmla="*/ 1755128 w 5616409"/>
                <a:gd name="connsiteY76" fmla="*/ 1196087 h 2002146"/>
                <a:gd name="connsiteX77" fmla="*/ 1768129 w 5616409"/>
                <a:gd name="connsiteY77" fmla="*/ 1183086 h 2002146"/>
                <a:gd name="connsiteX78" fmla="*/ 1690123 w 5616409"/>
                <a:gd name="connsiteY78" fmla="*/ 1183086 h 2002146"/>
                <a:gd name="connsiteX79" fmla="*/ 1690123 w 5616409"/>
                <a:gd name="connsiteY79" fmla="*/ 1165752 h 2002146"/>
                <a:gd name="connsiteX80" fmla="*/ 1612117 w 5616409"/>
                <a:gd name="connsiteY80" fmla="*/ 1165752 h 2002146"/>
                <a:gd name="connsiteX81" fmla="*/ 1612117 w 5616409"/>
                <a:gd name="connsiteY81" fmla="*/ 1126749 h 2002146"/>
                <a:gd name="connsiteX82" fmla="*/ 1560114 w 5616409"/>
                <a:gd name="connsiteY82" fmla="*/ 1126749 h 2002146"/>
                <a:gd name="connsiteX83" fmla="*/ 1560114 w 5616409"/>
                <a:gd name="connsiteY83" fmla="*/ 1087746 h 2002146"/>
                <a:gd name="connsiteX84" fmla="*/ 1503776 w 5616409"/>
                <a:gd name="connsiteY84" fmla="*/ 1087746 h 2002146"/>
                <a:gd name="connsiteX85" fmla="*/ 1503776 w 5616409"/>
                <a:gd name="connsiteY85" fmla="*/ 1074745 h 2002146"/>
                <a:gd name="connsiteX86" fmla="*/ 1408436 w 5616409"/>
                <a:gd name="connsiteY86" fmla="*/ 1074745 h 2002146"/>
                <a:gd name="connsiteX87" fmla="*/ 1408436 w 5616409"/>
                <a:gd name="connsiteY87" fmla="*/ 1057411 h 2002146"/>
                <a:gd name="connsiteX88" fmla="*/ 1356432 w 5616409"/>
                <a:gd name="connsiteY88" fmla="*/ 1057411 h 2002146"/>
                <a:gd name="connsiteX89" fmla="*/ 1356432 w 5616409"/>
                <a:gd name="connsiteY89" fmla="*/ 1031409 h 2002146"/>
                <a:gd name="connsiteX90" fmla="*/ 1313096 w 5616409"/>
                <a:gd name="connsiteY90" fmla="*/ 1031409 h 2002146"/>
                <a:gd name="connsiteX91" fmla="*/ 1313096 w 5616409"/>
                <a:gd name="connsiteY91" fmla="*/ 996739 h 2002146"/>
                <a:gd name="connsiteX92" fmla="*/ 1265425 w 5616409"/>
                <a:gd name="connsiteY92" fmla="*/ 996739 h 2002146"/>
                <a:gd name="connsiteX93" fmla="*/ 1265425 w 5616409"/>
                <a:gd name="connsiteY93" fmla="*/ 975071 h 2002146"/>
                <a:gd name="connsiteX94" fmla="*/ 1200421 w 5616409"/>
                <a:gd name="connsiteY94" fmla="*/ 975071 h 2002146"/>
                <a:gd name="connsiteX95" fmla="*/ 1200421 w 5616409"/>
                <a:gd name="connsiteY95" fmla="*/ 975071 h 2002146"/>
                <a:gd name="connsiteX96" fmla="*/ 1200421 w 5616409"/>
                <a:gd name="connsiteY96" fmla="*/ 957737 h 2002146"/>
                <a:gd name="connsiteX97" fmla="*/ 1139750 w 5616409"/>
                <a:gd name="connsiteY97" fmla="*/ 957737 h 2002146"/>
                <a:gd name="connsiteX98" fmla="*/ 1139750 w 5616409"/>
                <a:gd name="connsiteY98" fmla="*/ 927401 h 2002146"/>
                <a:gd name="connsiteX99" fmla="*/ 1139750 w 5616409"/>
                <a:gd name="connsiteY99" fmla="*/ 927401 h 2002146"/>
                <a:gd name="connsiteX100" fmla="*/ 1109415 w 5616409"/>
                <a:gd name="connsiteY100" fmla="*/ 897066 h 2002146"/>
                <a:gd name="connsiteX101" fmla="*/ 1044409 w 5616409"/>
                <a:gd name="connsiteY101" fmla="*/ 897066 h 2002146"/>
                <a:gd name="connsiteX102" fmla="*/ 1044409 w 5616409"/>
                <a:gd name="connsiteY102" fmla="*/ 858063 h 2002146"/>
                <a:gd name="connsiteX103" fmla="*/ 979405 w 5616409"/>
                <a:gd name="connsiteY103" fmla="*/ 858063 h 2002146"/>
                <a:gd name="connsiteX104" fmla="*/ 979405 w 5616409"/>
                <a:gd name="connsiteY104" fmla="*/ 845062 h 2002146"/>
                <a:gd name="connsiteX105" fmla="*/ 923067 w 5616409"/>
                <a:gd name="connsiteY105" fmla="*/ 845062 h 2002146"/>
                <a:gd name="connsiteX106" fmla="*/ 923067 w 5616409"/>
                <a:gd name="connsiteY106" fmla="*/ 827727 h 2002146"/>
                <a:gd name="connsiteX107" fmla="*/ 845061 w 5616409"/>
                <a:gd name="connsiteY107" fmla="*/ 827727 h 2002146"/>
                <a:gd name="connsiteX108" fmla="*/ 845061 w 5616409"/>
                <a:gd name="connsiteY108" fmla="*/ 762722 h 2002146"/>
                <a:gd name="connsiteX109" fmla="*/ 801725 w 5616409"/>
                <a:gd name="connsiteY109" fmla="*/ 762722 h 2002146"/>
                <a:gd name="connsiteX110" fmla="*/ 801725 w 5616409"/>
                <a:gd name="connsiteY110" fmla="*/ 736720 h 2002146"/>
                <a:gd name="connsiteX111" fmla="*/ 741054 w 5616409"/>
                <a:gd name="connsiteY111" fmla="*/ 736720 h 2002146"/>
                <a:gd name="connsiteX112" fmla="*/ 741054 w 5616409"/>
                <a:gd name="connsiteY112" fmla="*/ 710719 h 2002146"/>
                <a:gd name="connsiteX113" fmla="*/ 710718 w 5616409"/>
                <a:gd name="connsiteY113" fmla="*/ 710719 h 2002146"/>
                <a:gd name="connsiteX114" fmla="*/ 710718 w 5616409"/>
                <a:gd name="connsiteY114" fmla="*/ 654381 h 2002146"/>
                <a:gd name="connsiteX115" fmla="*/ 663048 w 5616409"/>
                <a:gd name="connsiteY115" fmla="*/ 654381 h 2002146"/>
                <a:gd name="connsiteX116" fmla="*/ 663048 w 5616409"/>
                <a:gd name="connsiteY116" fmla="*/ 624046 h 2002146"/>
                <a:gd name="connsiteX117" fmla="*/ 624045 w 5616409"/>
                <a:gd name="connsiteY117" fmla="*/ 624046 h 2002146"/>
                <a:gd name="connsiteX118" fmla="*/ 624045 w 5616409"/>
                <a:gd name="connsiteY118" fmla="*/ 576375 h 2002146"/>
                <a:gd name="connsiteX119" fmla="*/ 589376 w 5616409"/>
                <a:gd name="connsiteY119" fmla="*/ 576375 h 2002146"/>
                <a:gd name="connsiteX120" fmla="*/ 589376 w 5616409"/>
                <a:gd name="connsiteY120" fmla="*/ 537373 h 2002146"/>
                <a:gd name="connsiteX121" fmla="*/ 520038 w 5616409"/>
                <a:gd name="connsiteY121" fmla="*/ 537373 h 2002146"/>
                <a:gd name="connsiteX122" fmla="*/ 520038 w 5616409"/>
                <a:gd name="connsiteY122" fmla="*/ 494036 h 2002146"/>
                <a:gd name="connsiteX123" fmla="*/ 463700 w 5616409"/>
                <a:gd name="connsiteY123" fmla="*/ 494036 h 2002146"/>
                <a:gd name="connsiteX124" fmla="*/ 463700 w 5616409"/>
                <a:gd name="connsiteY124" fmla="*/ 446366 h 2002146"/>
                <a:gd name="connsiteX125" fmla="*/ 411697 w 5616409"/>
                <a:gd name="connsiteY125" fmla="*/ 446366 h 2002146"/>
                <a:gd name="connsiteX126" fmla="*/ 411697 w 5616409"/>
                <a:gd name="connsiteY126" fmla="*/ 411697 h 2002146"/>
                <a:gd name="connsiteX127" fmla="*/ 338025 w 5616409"/>
                <a:gd name="connsiteY127" fmla="*/ 411697 h 2002146"/>
                <a:gd name="connsiteX128" fmla="*/ 338025 w 5616409"/>
                <a:gd name="connsiteY128" fmla="*/ 411697 h 2002146"/>
                <a:gd name="connsiteX129" fmla="*/ 338025 w 5616409"/>
                <a:gd name="connsiteY129" fmla="*/ 394362 h 2002146"/>
                <a:gd name="connsiteX130" fmla="*/ 312023 w 5616409"/>
                <a:gd name="connsiteY130" fmla="*/ 394362 h 2002146"/>
                <a:gd name="connsiteX131" fmla="*/ 312023 w 5616409"/>
                <a:gd name="connsiteY131" fmla="*/ 368360 h 2002146"/>
                <a:gd name="connsiteX132" fmla="*/ 268686 w 5616409"/>
                <a:gd name="connsiteY132" fmla="*/ 368360 h 2002146"/>
                <a:gd name="connsiteX133" fmla="*/ 268686 w 5616409"/>
                <a:gd name="connsiteY133" fmla="*/ 342358 h 2002146"/>
                <a:gd name="connsiteX134" fmla="*/ 221016 w 5616409"/>
                <a:gd name="connsiteY134" fmla="*/ 342358 h 2002146"/>
                <a:gd name="connsiteX135" fmla="*/ 221016 w 5616409"/>
                <a:gd name="connsiteY135" fmla="*/ 286021 h 2002146"/>
                <a:gd name="connsiteX136" fmla="*/ 182013 w 5616409"/>
                <a:gd name="connsiteY136" fmla="*/ 286021 h 2002146"/>
                <a:gd name="connsiteX137" fmla="*/ 182013 w 5616409"/>
                <a:gd name="connsiteY137" fmla="*/ 238351 h 2002146"/>
                <a:gd name="connsiteX138" fmla="*/ 151678 w 5616409"/>
                <a:gd name="connsiteY138" fmla="*/ 238351 h 2002146"/>
                <a:gd name="connsiteX139" fmla="*/ 151678 w 5616409"/>
                <a:gd name="connsiteY139" fmla="*/ 221016 h 2002146"/>
                <a:gd name="connsiteX140" fmla="*/ 151678 w 5616409"/>
                <a:gd name="connsiteY140" fmla="*/ 221016 h 2002146"/>
                <a:gd name="connsiteX141" fmla="*/ 121342 w 5616409"/>
                <a:gd name="connsiteY141" fmla="*/ 221016 h 2002146"/>
                <a:gd name="connsiteX142" fmla="*/ 121342 w 5616409"/>
                <a:gd name="connsiteY142" fmla="*/ 143011 h 2002146"/>
                <a:gd name="connsiteX143" fmla="*/ 121342 w 5616409"/>
                <a:gd name="connsiteY143" fmla="*/ 143011 h 2002146"/>
                <a:gd name="connsiteX144" fmla="*/ 73672 w 5616409"/>
                <a:gd name="connsiteY144" fmla="*/ 143011 h 2002146"/>
                <a:gd name="connsiteX145" fmla="*/ 73672 w 5616409"/>
                <a:gd name="connsiteY145" fmla="*/ 91007 h 2002146"/>
                <a:gd name="connsiteX146" fmla="*/ 26002 w 5616409"/>
                <a:gd name="connsiteY146" fmla="*/ 91007 h 2002146"/>
                <a:gd name="connsiteX147" fmla="*/ 26002 w 5616409"/>
                <a:gd name="connsiteY147" fmla="*/ 34669 h 2002146"/>
                <a:gd name="connsiteX148" fmla="*/ 0 w 5616409"/>
                <a:gd name="connsiteY148" fmla="*/ 34669 h 2002146"/>
                <a:gd name="connsiteX149" fmla="*/ 0 w 5616409"/>
                <a:gd name="connsiteY149" fmla="*/ 0 h 2002146"/>
                <a:gd name="connsiteX150" fmla="*/ 0 w 5616409"/>
                <a:gd name="connsiteY150" fmla="*/ 0 h 2002146"/>
                <a:gd name="connsiteX0" fmla="*/ 5616409 w 5616409"/>
                <a:gd name="connsiteY0" fmla="*/ 2002146 h 2002146"/>
                <a:gd name="connsiteX1" fmla="*/ 5048701 w 5616409"/>
                <a:gd name="connsiteY1" fmla="*/ 2002146 h 2002146"/>
                <a:gd name="connsiteX2" fmla="*/ 5048701 w 5616409"/>
                <a:gd name="connsiteY2" fmla="*/ 1958810 h 2002146"/>
                <a:gd name="connsiteX3" fmla="*/ 4667340 w 5616409"/>
                <a:gd name="connsiteY3" fmla="*/ 1958810 h 2002146"/>
                <a:gd name="connsiteX4" fmla="*/ 4667340 w 5616409"/>
                <a:gd name="connsiteY4" fmla="*/ 1958810 h 2002146"/>
                <a:gd name="connsiteX5" fmla="*/ 4667340 w 5616409"/>
                <a:gd name="connsiteY5" fmla="*/ 1932808 h 2002146"/>
                <a:gd name="connsiteX6" fmla="*/ 4350984 w 5616409"/>
                <a:gd name="connsiteY6" fmla="*/ 1932808 h 2002146"/>
                <a:gd name="connsiteX7" fmla="*/ 4350984 w 5616409"/>
                <a:gd name="connsiteY7" fmla="*/ 1915473 h 2002146"/>
                <a:gd name="connsiteX8" fmla="*/ 4116967 w 5616409"/>
                <a:gd name="connsiteY8" fmla="*/ 1915473 h 2002146"/>
                <a:gd name="connsiteX9" fmla="*/ 4116967 w 5616409"/>
                <a:gd name="connsiteY9" fmla="*/ 1915473 h 2002146"/>
                <a:gd name="connsiteX10" fmla="*/ 4116967 w 5616409"/>
                <a:gd name="connsiteY10" fmla="*/ 1898139 h 2002146"/>
                <a:gd name="connsiteX11" fmla="*/ 4025960 w 5616409"/>
                <a:gd name="connsiteY11" fmla="*/ 1898139 h 2002146"/>
                <a:gd name="connsiteX12" fmla="*/ 4025960 w 5616409"/>
                <a:gd name="connsiteY12" fmla="*/ 1889471 h 2002146"/>
                <a:gd name="connsiteX13" fmla="*/ 3965289 w 5616409"/>
                <a:gd name="connsiteY13" fmla="*/ 1889471 h 2002146"/>
                <a:gd name="connsiteX14" fmla="*/ 3965289 w 5616409"/>
                <a:gd name="connsiteY14" fmla="*/ 1889471 h 2002146"/>
                <a:gd name="connsiteX15" fmla="*/ 3978290 w 5616409"/>
                <a:gd name="connsiteY15" fmla="*/ 1876470 h 2002146"/>
                <a:gd name="connsiteX16" fmla="*/ 3783276 w 5616409"/>
                <a:gd name="connsiteY16" fmla="*/ 1876470 h 2002146"/>
                <a:gd name="connsiteX17" fmla="*/ 3783276 w 5616409"/>
                <a:gd name="connsiteY17" fmla="*/ 1850468 h 2002146"/>
                <a:gd name="connsiteX18" fmla="*/ 3748607 w 5616409"/>
                <a:gd name="connsiteY18" fmla="*/ 1850468 h 2002146"/>
                <a:gd name="connsiteX19" fmla="*/ 3748607 w 5616409"/>
                <a:gd name="connsiteY19" fmla="*/ 1824466 h 2002146"/>
                <a:gd name="connsiteX20" fmla="*/ 3705270 w 5616409"/>
                <a:gd name="connsiteY20" fmla="*/ 1824466 h 2002146"/>
                <a:gd name="connsiteX21" fmla="*/ 3705270 w 5616409"/>
                <a:gd name="connsiteY21" fmla="*/ 1811466 h 2002146"/>
                <a:gd name="connsiteX22" fmla="*/ 3471253 w 5616409"/>
                <a:gd name="connsiteY22" fmla="*/ 1811466 h 2002146"/>
                <a:gd name="connsiteX23" fmla="*/ 3471253 w 5616409"/>
                <a:gd name="connsiteY23" fmla="*/ 1785464 h 2002146"/>
                <a:gd name="connsiteX24" fmla="*/ 3414916 w 5616409"/>
                <a:gd name="connsiteY24" fmla="*/ 1785464 h 2002146"/>
                <a:gd name="connsiteX25" fmla="*/ 3414916 w 5616409"/>
                <a:gd name="connsiteY25" fmla="*/ 1772463 h 2002146"/>
                <a:gd name="connsiteX26" fmla="*/ 3211234 w 5616409"/>
                <a:gd name="connsiteY26" fmla="*/ 1772463 h 2002146"/>
                <a:gd name="connsiteX27" fmla="*/ 3211234 w 5616409"/>
                <a:gd name="connsiteY27" fmla="*/ 1759462 h 2002146"/>
                <a:gd name="connsiteX28" fmla="*/ 3029221 w 5616409"/>
                <a:gd name="connsiteY28" fmla="*/ 1759462 h 2002146"/>
                <a:gd name="connsiteX29" fmla="*/ 3029221 w 5616409"/>
                <a:gd name="connsiteY29" fmla="*/ 1750794 h 2002146"/>
                <a:gd name="connsiteX30" fmla="*/ 2916546 w 5616409"/>
                <a:gd name="connsiteY30" fmla="*/ 1750794 h 2002146"/>
                <a:gd name="connsiteX31" fmla="*/ 2916546 w 5616409"/>
                <a:gd name="connsiteY31" fmla="*/ 1698791 h 2002146"/>
                <a:gd name="connsiteX32" fmla="*/ 2799537 w 5616409"/>
                <a:gd name="connsiteY32" fmla="*/ 1698791 h 2002146"/>
                <a:gd name="connsiteX33" fmla="*/ 2799537 w 5616409"/>
                <a:gd name="connsiteY33" fmla="*/ 1681456 h 2002146"/>
                <a:gd name="connsiteX34" fmla="*/ 2760534 w 5616409"/>
                <a:gd name="connsiteY34" fmla="*/ 1681456 h 2002146"/>
                <a:gd name="connsiteX35" fmla="*/ 2760534 w 5616409"/>
                <a:gd name="connsiteY35" fmla="*/ 1651120 h 2002146"/>
                <a:gd name="connsiteX36" fmla="*/ 2665194 w 5616409"/>
                <a:gd name="connsiteY36" fmla="*/ 1651120 h 2002146"/>
                <a:gd name="connsiteX37" fmla="*/ 2665194 w 5616409"/>
                <a:gd name="connsiteY37" fmla="*/ 1620785 h 2002146"/>
                <a:gd name="connsiteX38" fmla="*/ 2630525 w 5616409"/>
                <a:gd name="connsiteY38" fmla="*/ 1620785 h 2002146"/>
                <a:gd name="connsiteX39" fmla="*/ 2630525 w 5616409"/>
                <a:gd name="connsiteY39" fmla="*/ 1620785 h 2002146"/>
                <a:gd name="connsiteX40" fmla="*/ 2630525 w 5616409"/>
                <a:gd name="connsiteY40" fmla="*/ 1603450 h 2002146"/>
                <a:gd name="connsiteX41" fmla="*/ 2604523 w 5616409"/>
                <a:gd name="connsiteY41" fmla="*/ 1603450 h 2002146"/>
                <a:gd name="connsiteX42" fmla="*/ 2604523 w 5616409"/>
                <a:gd name="connsiteY42" fmla="*/ 1586116 h 2002146"/>
                <a:gd name="connsiteX43" fmla="*/ 2556853 w 5616409"/>
                <a:gd name="connsiteY43" fmla="*/ 1586116 h 2002146"/>
                <a:gd name="connsiteX44" fmla="*/ 2556853 w 5616409"/>
                <a:gd name="connsiteY44" fmla="*/ 1564448 h 2002146"/>
                <a:gd name="connsiteX45" fmla="*/ 2517850 w 5616409"/>
                <a:gd name="connsiteY45" fmla="*/ 1564448 h 2002146"/>
                <a:gd name="connsiteX46" fmla="*/ 2517850 w 5616409"/>
                <a:gd name="connsiteY46" fmla="*/ 1538446 h 2002146"/>
                <a:gd name="connsiteX47" fmla="*/ 2409509 w 5616409"/>
                <a:gd name="connsiteY47" fmla="*/ 1538446 h 2002146"/>
                <a:gd name="connsiteX48" fmla="*/ 2409509 w 5616409"/>
                <a:gd name="connsiteY48" fmla="*/ 1525445 h 2002146"/>
                <a:gd name="connsiteX49" fmla="*/ 2387841 w 5616409"/>
                <a:gd name="connsiteY49" fmla="*/ 1525445 h 2002146"/>
                <a:gd name="connsiteX50" fmla="*/ 2387841 w 5616409"/>
                <a:gd name="connsiteY50" fmla="*/ 1499443 h 2002146"/>
                <a:gd name="connsiteX51" fmla="*/ 2353171 w 5616409"/>
                <a:gd name="connsiteY51" fmla="*/ 1499443 h 2002146"/>
                <a:gd name="connsiteX52" fmla="*/ 2353171 w 5616409"/>
                <a:gd name="connsiteY52" fmla="*/ 1482108 h 2002146"/>
                <a:gd name="connsiteX53" fmla="*/ 2257831 w 5616409"/>
                <a:gd name="connsiteY53" fmla="*/ 1482108 h 2002146"/>
                <a:gd name="connsiteX54" fmla="*/ 2249164 w 5616409"/>
                <a:gd name="connsiteY54" fmla="*/ 1473441 h 2002146"/>
                <a:gd name="connsiteX55" fmla="*/ 2179825 w 5616409"/>
                <a:gd name="connsiteY55" fmla="*/ 1473441 h 2002146"/>
                <a:gd name="connsiteX56" fmla="*/ 2179825 w 5616409"/>
                <a:gd name="connsiteY56" fmla="*/ 1421437 h 2002146"/>
                <a:gd name="connsiteX57" fmla="*/ 2136489 w 5616409"/>
                <a:gd name="connsiteY57" fmla="*/ 1421437 h 2002146"/>
                <a:gd name="connsiteX58" fmla="*/ 2136489 w 5616409"/>
                <a:gd name="connsiteY58" fmla="*/ 1386768 h 2002146"/>
                <a:gd name="connsiteX59" fmla="*/ 2049816 w 5616409"/>
                <a:gd name="connsiteY59" fmla="*/ 1386768 h 2002146"/>
                <a:gd name="connsiteX60" fmla="*/ 2049816 w 5616409"/>
                <a:gd name="connsiteY60" fmla="*/ 1369433 h 2002146"/>
                <a:gd name="connsiteX61" fmla="*/ 1997812 w 5616409"/>
                <a:gd name="connsiteY61" fmla="*/ 1369433 h 2002146"/>
                <a:gd name="connsiteX62" fmla="*/ 1997812 w 5616409"/>
                <a:gd name="connsiteY62" fmla="*/ 1326097 h 2002146"/>
                <a:gd name="connsiteX63" fmla="*/ 1963143 w 5616409"/>
                <a:gd name="connsiteY63" fmla="*/ 1326097 h 2002146"/>
                <a:gd name="connsiteX64" fmla="*/ 1963143 w 5616409"/>
                <a:gd name="connsiteY64" fmla="*/ 1326097 h 2002146"/>
                <a:gd name="connsiteX65" fmla="*/ 1962326 w 5616409"/>
                <a:gd name="connsiteY65" fmla="*/ 1306927 h 2002146"/>
                <a:gd name="connsiteX66" fmla="*/ 1932807 w 5616409"/>
                <a:gd name="connsiteY66" fmla="*/ 1304429 h 2002146"/>
                <a:gd name="connsiteX67" fmla="*/ 1932807 w 5616409"/>
                <a:gd name="connsiteY67" fmla="*/ 1282760 h 2002146"/>
                <a:gd name="connsiteX68" fmla="*/ 1872136 w 5616409"/>
                <a:gd name="connsiteY68" fmla="*/ 1282760 h 2002146"/>
                <a:gd name="connsiteX69" fmla="*/ 1872136 w 5616409"/>
                <a:gd name="connsiteY69" fmla="*/ 1252425 h 2002146"/>
                <a:gd name="connsiteX70" fmla="*/ 1872136 w 5616409"/>
                <a:gd name="connsiteY70" fmla="*/ 1252425 h 2002146"/>
                <a:gd name="connsiteX71" fmla="*/ 1837467 w 5616409"/>
                <a:gd name="connsiteY71" fmla="*/ 1252425 h 2002146"/>
                <a:gd name="connsiteX72" fmla="*/ 1785463 w 5616409"/>
                <a:gd name="connsiteY72" fmla="*/ 1252425 h 2002146"/>
                <a:gd name="connsiteX73" fmla="*/ 1785463 w 5616409"/>
                <a:gd name="connsiteY73" fmla="*/ 1213422 h 2002146"/>
                <a:gd name="connsiteX74" fmla="*/ 1755128 w 5616409"/>
                <a:gd name="connsiteY74" fmla="*/ 1213422 h 2002146"/>
                <a:gd name="connsiteX75" fmla="*/ 1755128 w 5616409"/>
                <a:gd name="connsiteY75" fmla="*/ 1196087 h 2002146"/>
                <a:gd name="connsiteX76" fmla="*/ 1755128 w 5616409"/>
                <a:gd name="connsiteY76" fmla="*/ 1196087 h 2002146"/>
                <a:gd name="connsiteX77" fmla="*/ 1748142 w 5616409"/>
                <a:gd name="connsiteY77" fmla="*/ 1183086 h 2002146"/>
                <a:gd name="connsiteX78" fmla="*/ 1690123 w 5616409"/>
                <a:gd name="connsiteY78" fmla="*/ 1183086 h 2002146"/>
                <a:gd name="connsiteX79" fmla="*/ 1690123 w 5616409"/>
                <a:gd name="connsiteY79" fmla="*/ 1165752 h 2002146"/>
                <a:gd name="connsiteX80" fmla="*/ 1612117 w 5616409"/>
                <a:gd name="connsiteY80" fmla="*/ 1165752 h 2002146"/>
                <a:gd name="connsiteX81" fmla="*/ 1612117 w 5616409"/>
                <a:gd name="connsiteY81" fmla="*/ 1126749 h 2002146"/>
                <a:gd name="connsiteX82" fmla="*/ 1560114 w 5616409"/>
                <a:gd name="connsiteY82" fmla="*/ 1126749 h 2002146"/>
                <a:gd name="connsiteX83" fmla="*/ 1560114 w 5616409"/>
                <a:gd name="connsiteY83" fmla="*/ 1087746 h 2002146"/>
                <a:gd name="connsiteX84" fmla="*/ 1503776 w 5616409"/>
                <a:gd name="connsiteY84" fmla="*/ 1087746 h 2002146"/>
                <a:gd name="connsiteX85" fmla="*/ 1503776 w 5616409"/>
                <a:gd name="connsiteY85" fmla="*/ 1074745 h 2002146"/>
                <a:gd name="connsiteX86" fmla="*/ 1408436 w 5616409"/>
                <a:gd name="connsiteY86" fmla="*/ 1074745 h 2002146"/>
                <a:gd name="connsiteX87" fmla="*/ 1408436 w 5616409"/>
                <a:gd name="connsiteY87" fmla="*/ 1057411 h 2002146"/>
                <a:gd name="connsiteX88" fmla="*/ 1356432 w 5616409"/>
                <a:gd name="connsiteY88" fmla="*/ 1057411 h 2002146"/>
                <a:gd name="connsiteX89" fmla="*/ 1356432 w 5616409"/>
                <a:gd name="connsiteY89" fmla="*/ 1031409 h 2002146"/>
                <a:gd name="connsiteX90" fmla="*/ 1313096 w 5616409"/>
                <a:gd name="connsiteY90" fmla="*/ 1031409 h 2002146"/>
                <a:gd name="connsiteX91" fmla="*/ 1313096 w 5616409"/>
                <a:gd name="connsiteY91" fmla="*/ 996739 h 2002146"/>
                <a:gd name="connsiteX92" fmla="*/ 1265425 w 5616409"/>
                <a:gd name="connsiteY92" fmla="*/ 996739 h 2002146"/>
                <a:gd name="connsiteX93" fmla="*/ 1265425 w 5616409"/>
                <a:gd name="connsiteY93" fmla="*/ 975071 h 2002146"/>
                <a:gd name="connsiteX94" fmla="*/ 1200421 w 5616409"/>
                <a:gd name="connsiteY94" fmla="*/ 975071 h 2002146"/>
                <a:gd name="connsiteX95" fmla="*/ 1200421 w 5616409"/>
                <a:gd name="connsiteY95" fmla="*/ 975071 h 2002146"/>
                <a:gd name="connsiteX96" fmla="*/ 1200421 w 5616409"/>
                <a:gd name="connsiteY96" fmla="*/ 957737 h 2002146"/>
                <a:gd name="connsiteX97" fmla="*/ 1139750 w 5616409"/>
                <a:gd name="connsiteY97" fmla="*/ 957737 h 2002146"/>
                <a:gd name="connsiteX98" fmla="*/ 1139750 w 5616409"/>
                <a:gd name="connsiteY98" fmla="*/ 927401 h 2002146"/>
                <a:gd name="connsiteX99" fmla="*/ 1139750 w 5616409"/>
                <a:gd name="connsiteY99" fmla="*/ 927401 h 2002146"/>
                <a:gd name="connsiteX100" fmla="*/ 1109415 w 5616409"/>
                <a:gd name="connsiteY100" fmla="*/ 897066 h 2002146"/>
                <a:gd name="connsiteX101" fmla="*/ 1044409 w 5616409"/>
                <a:gd name="connsiteY101" fmla="*/ 897066 h 2002146"/>
                <a:gd name="connsiteX102" fmla="*/ 1044409 w 5616409"/>
                <a:gd name="connsiteY102" fmla="*/ 858063 h 2002146"/>
                <a:gd name="connsiteX103" fmla="*/ 979405 w 5616409"/>
                <a:gd name="connsiteY103" fmla="*/ 858063 h 2002146"/>
                <a:gd name="connsiteX104" fmla="*/ 979405 w 5616409"/>
                <a:gd name="connsiteY104" fmla="*/ 845062 h 2002146"/>
                <a:gd name="connsiteX105" fmla="*/ 923067 w 5616409"/>
                <a:gd name="connsiteY105" fmla="*/ 845062 h 2002146"/>
                <a:gd name="connsiteX106" fmla="*/ 923067 w 5616409"/>
                <a:gd name="connsiteY106" fmla="*/ 827727 h 2002146"/>
                <a:gd name="connsiteX107" fmla="*/ 845061 w 5616409"/>
                <a:gd name="connsiteY107" fmla="*/ 827727 h 2002146"/>
                <a:gd name="connsiteX108" fmla="*/ 845061 w 5616409"/>
                <a:gd name="connsiteY108" fmla="*/ 762722 h 2002146"/>
                <a:gd name="connsiteX109" fmla="*/ 801725 w 5616409"/>
                <a:gd name="connsiteY109" fmla="*/ 762722 h 2002146"/>
                <a:gd name="connsiteX110" fmla="*/ 801725 w 5616409"/>
                <a:gd name="connsiteY110" fmla="*/ 736720 h 2002146"/>
                <a:gd name="connsiteX111" fmla="*/ 741054 w 5616409"/>
                <a:gd name="connsiteY111" fmla="*/ 736720 h 2002146"/>
                <a:gd name="connsiteX112" fmla="*/ 741054 w 5616409"/>
                <a:gd name="connsiteY112" fmla="*/ 710719 h 2002146"/>
                <a:gd name="connsiteX113" fmla="*/ 710718 w 5616409"/>
                <a:gd name="connsiteY113" fmla="*/ 710719 h 2002146"/>
                <a:gd name="connsiteX114" fmla="*/ 710718 w 5616409"/>
                <a:gd name="connsiteY114" fmla="*/ 654381 h 2002146"/>
                <a:gd name="connsiteX115" fmla="*/ 663048 w 5616409"/>
                <a:gd name="connsiteY115" fmla="*/ 654381 h 2002146"/>
                <a:gd name="connsiteX116" fmla="*/ 663048 w 5616409"/>
                <a:gd name="connsiteY116" fmla="*/ 624046 h 2002146"/>
                <a:gd name="connsiteX117" fmla="*/ 624045 w 5616409"/>
                <a:gd name="connsiteY117" fmla="*/ 624046 h 2002146"/>
                <a:gd name="connsiteX118" fmla="*/ 624045 w 5616409"/>
                <a:gd name="connsiteY118" fmla="*/ 576375 h 2002146"/>
                <a:gd name="connsiteX119" fmla="*/ 589376 w 5616409"/>
                <a:gd name="connsiteY119" fmla="*/ 576375 h 2002146"/>
                <a:gd name="connsiteX120" fmla="*/ 589376 w 5616409"/>
                <a:gd name="connsiteY120" fmla="*/ 537373 h 2002146"/>
                <a:gd name="connsiteX121" fmla="*/ 520038 w 5616409"/>
                <a:gd name="connsiteY121" fmla="*/ 537373 h 2002146"/>
                <a:gd name="connsiteX122" fmla="*/ 520038 w 5616409"/>
                <a:gd name="connsiteY122" fmla="*/ 494036 h 2002146"/>
                <a:gd name="connsiteX123" fmla="*/ 463700 w 5616409"/>
                <a:gd name="connsiteY123" fmla="*/ 494036 h 2002146"/>
                <a:gd name="connsiteX124" fmla="*/ 463700 w 5616409"/>
                <a:gd name="connsiteY124" fmla="*/ 446366 h 2002146"/>
                <a:gd name="connsiteX125" fmla="*/ 411697 w 5616409"/>
                <a:gd name="connsiteY125" fmla="*/ 446366 h 2002146"/>
                <a:gd name="connsiteX126" fmla="*/ 411697 w 5616409"/>
                <a:gd name="connsiteY126" fmla="*/ 411697 h 2002146"/>
                <a:gd name="connsiteX127" fmla="*/ 338025 w 5616409"/>
                <a:gd name="connsiteY127" fmla="*/ 411697 h 2002146"/>
                <a:gd name="connsiteX128" fmla="*/ 338025 w 5616409"/>
                <a:gd name="connsiteY128" fmla="*/ 411697 h 2002146"/>
                <a:gd name="connsiteX129" fmla="*/ 338025 w 5616409"/>
                <a:gd name="connsiteY129" fmla="*/ 394362 h 2002146"/>
                <a:gd name="connsiteX130" fmla="*/ 312023 w 5616409"/>
                <a:gd name="connsiteY130" fmla="*/ 394362 h 2002146"/>
                <a:gd name="connsiteX131" fmla="*/ 312023 w 5616409"/>
                <a:gd name="connsiteY131" fmla="*/ 368360 h 2002146"/>
                <a:gd name="connsiteX132" fmla="*/ 268686 w 5616409"/>
                <a:gd name="connsiteY132" fmla="*/ 368360 h 2002146"/>
                <a:gd name="connsiteX133" fmla="*/ 268686 w 5616409"/>
                <a:gd name="connsiteY133" fmla="*/ 342358 h 2002146"/>
                <a:gd name="connsiteX134" fmla="*/ 221016 w 5616409"/>
                <a:gd name="connsiteY134" fmla="*/ 342358 h 2002146"/>
                <a:gd name="connsiteX135" fmla="*/ 221016 w 5616409"/>
                <a:gd name="connsiteY135" fmla="*/ 286021 h 2002146"/>
                <a:gd name="connsiteX136" fmla="*/ 182013 w 5616409"/>
                <a:gd name="connsiteY136" fmla="*/ 286021 h 2002146"/>
                <a:gd name="connsiteX137" fmla="*/ 182013 w 5616409"/>
                <a:gd name="connsiteY137" fmla="*/ 238351 h 2002146"/>
                <a:gd name="connsiteX138" fmla="*/ 151678 w 5616409"/>
                <a:gd name="connsiteY138" fmla="*/ 238351 h 2002146"/>
                <a:gd name="connsiteX139" fmla="*/ 151678 w 5616409"/>
                <a:gd name="connsiteY139" fmla="*/ 221016 h 2002146"/>
                <a:gd name="connsiteX140" fmla="*/ 151678 w 5616409"/>
                <a:gd name="connsiteY140" fmla="*/ 221016 h 2002146"/>
                <a:gd name="connsiteX141" fmla="*/ 121342 w 5616409"/>
                <a:gd name="connsiteY141" fmla="*/ 221016 h 2002146"/>
                <a:gd name="connsiteX142" fmla="*/ 121342 w 5616409"/>
                <a:gd name="connsiteY142" fmla="*/ 143011 h 2002146"/>
                <a:gd name="connsiteX143" fmla="*/ 121342 w 5616409"/>
                <a:gd name="connsiteY143" fmla="*/ 143011 h 2002146"/>
                <a:gd name="connsiteX144" fmla="*/ 73672 w 5616409"/>
                <a:gd name="connsiteY144" fmla="*/ 143011 h 2002146"/>
                <a:gd name="connsiteX145" fmla="*/ 73672 w 5616409"/>
                <a:gd name="connsiteY145" fmla="*/ 91007 h 2002146"/>
                <a:gd name="connsiteX146" fmla="*/ 26002 w 5616409"/>
                <a:gd name="connsiteY146" fmla="*/ 91007 h 2002146"/>
                <a:gd name="connsiteX147" fmla="*/ 26002 w 5616409"/>
                <a:gd name="connsiteY147" fmla="*/ 34669 h 2002146"/>
                <a:gd name="connsiteX148" fmla="*/ 0 w 5616409"/>
                <a:gd name="connsiteY148" fmla="*/ 34669 h 2002146"/>
                <a:gd name="connsiteX149" fmla="*/ 0 w 5616409"/>
                <a:gd name="connsiteY149" fmla="*/ 0 h 2002146"/>
                <a:gd name="connsiteX150" fmla="*/ 0 w 5616409"/>
                <a:gd name="connsiteY150" fmla="*/ 0 h 2002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616409" h="2002146">
                  <a:moveTo>
                    <a:pt x="5616409" y="2002146"/>
                  </a:moveTo>
                  <a:lnTo>
                    <a:pt x="5048701" y="2002146"/>
                  </a:lnTo>
                  <a:lnTo>
                    <a:pt x="5048701" y="1958810"/>
                  </a:lnTo>
                  <a:lnTo>
                    <a:pt x="4667340" y="1958810"/>
                  </a:lnTo>
                  <a:lnTo>
                    <a:pt x="4667340" y="1958810"/>
                  </a:lnTo>
                  <a:lnTo>
                    <a:pt x="4667340" y="1932808"/>
                  </a:lnTo>
                  <a:lnTo>
                    <a:pt x="4350984" y="1932808"/>
                  </a:lnTo>
                  <a:lnTo>
                    <a:pt x="4350984" y="1915473"/>
                  </a:lnTo>
                  <a:lnTo>
                    <a:pt x="4116967" y="1915473"/>
                  </a:lnTo>
                  <a:lnTo>
                    <a:pt x="4116967" y="1915473"/>
                  </a:lnTo>
                  <a:lnTo>
                    <a:pt x="4116967" y="1898139"/>
                  </a:lnTo>
                  <a:lnTo>
                    <a:pt x="4025960" y="1898139"/>
                  </a:lnTo>
                  <a:lnTo>
                    <a:pt x="4025960" y="1889471"/>
                  </a:lnTo>
                  <a:lnTo>
                    <a:pt x="3965289" y="1889471"/>
                  </a:lnTo>
                  <a:lnTo>
                    <a:pt x="3965289" y="1889471"/>
                  </a:lnTo>
                  <a:lnTo>
                    <a:pt x="3978290" y="1876470"/>
                  </a:lnTo>
                  <a:lnTo>
                    <a:pt x="3783276" y="1876470"/>
                  </a:lnTo>
                  <a:lnTo>
                    <a:pt x="3783276" y="1850468"/>
                  </a:lnTo>
                  <a:lnTo>
                    <a:pt x="3748607" y="1850468"/>
                  </a:lnTo>
                  <a:lnTo>
                    <a:pt x="3748607" y="1824466"/>
                  </a:lnTo>
                  <a:lnTo>
                    <a:pt x="3705270" y="1824466"/>
                  </a:lnTo>
                  <a:lnTo>
                    <a:pt x="3705270" y="1811466"/>
                  </a:lnTo>
                  <a:lnTo>
                    <a:pt x="3471253" y="1811466"/>
                  </a:lnTo>
                  <a:lnTo>
                    <a:pt x="3471253" y="1785464"/>
                  </a:lnTo>
                  <a:lnTo>
                    <a:pt x="3414916" y="1785464"/>
                  </a:lnTo>
                  <a:lnTo>
                    <a:pt x="3414916" y="1772463"/>
                  </a:lnTo>
                  <a:lnTo>
                    <a:pt x="3211234" y="1772463"/>
                  </a:lnTo>
                  <a:lnTo>
                    <a:pt x="3211234" y="1759462"/>
                  </a:lnTo>
                  <a:lnTo>
                    <a:pt x="3029221" y="1759462"/>
                  </a:lnTo>
                  <a:lnTo>
                    <a:pt x="3029221" y="1750794"/>
                  </a:lnTo>
                  <a:lnTo>
                    <a:pt x="2916546" y="1750794"/>
                  </a:lnTo>
                  <a:lnTo>
                    <a:pt x="2916546" y="1698791"/>
                  </a:lnTo>
                  <a:lnTo>
                    <a:pt x="2799537" y="1698791"/>
                  </a:lnTo>
                  <a:lnTo>
                    <a:pt x="2799537" y="1681456"/>
                  </a:lnTo>
                  <a:lnTo>
                    <a:pt x="2760534" y="1681456"/>
                  </a:lnTo>
                  <a:lnTo>
                    <a:pt x="2760534" y="1651120"/>
                  </a:lnTo>
                  <a:lnTo>
                    <a:pt x="2665194" y="1651120"/>
                  </a:lnTo>
                  <a:lnTo>
                    <a:pt x="2665194" y="1620785"/>
                  </a:lnTo>
                  <a:lnTo>
                    <a:pt x="2630525" y="1620785"/>
                  </a:lnTo>
                  <a:lnTo>
                    <a:pt x="2630525" y="1620785"/>
                  </a:lnTo>
                  <a:lnTo>
                    <a:pt x="2630525" y="1603450"/>
                  </a:lnTo>
                  <a:lnTo>
                    <a:pt x="2604523" y="1603450"/>
                  </a:lnTo>
                  <a:lnTo>
                    <a:pt x="2604523" y="1586116"/>
                  </a:lnTo>
                  <a:lnTo>
                    <a:pt x="2556853" y="1586116"/>
                  </a:lnTo>
                  <a:lnTo>
                    <a:pt x="2556853" y="1564448"/>
                  </a:lnTo>
                  <a:lnTo>
                    <a:pt x="2517850" y="1564448"/>
                  </a:lnTo>
                  <a:lnTo>
                    <a:pt x="2517850" y="1538446"/>
                  </a:lnTo>
                  <a:lnTo>
                    <a:pt x="2409509" y="1538446"/>
                  </a:lnTo>
                  <a:lnTo>
                    <a:pt x="2409509" y="1525445"/>
                  </a:lnTo>
                  <a:lnTo>
                    <a:pt x="2387841" y="1525445"/>
                  </a:lnTo>
                  <a:lnTo>
                    <a:pt x="2387841" y="1499443"/>
                  </a:lnTo>
                  <a:lnTo>
                    <a:pt x="2353171" y="1499443"/>
                  </a:lnTo>
                  <a:lnTo>
                    <a:pt x="2353171" y="1482108"/>
                  </a:lnTo>
                  <a:lnTo>
                    <a:pt x="2257831" y="1482108"/>
                  </a:lnTo>
                  <a:lnTo>
                    <a:pt x="2249164" y="1473441"/>
                  </a:lnTo>
                  <a:lnTo>
                    <a:pt x="2179825" y="1473441"/>
                  </a:lnTo>
                  <a:lnTo>
                    <a:pt x="2179825" y="1421437"/>
                  </a:lnTo>
                  <a:lnTo>
                    <a:pt x="2136489" y="1421437"/>
                  </a:lnTo>
                  <a:lnTo>
                    <a:pt x="2136489" y="1386768"/>
                  </a:lnTo>
                  <a:lnTo>
                    <a:pt x="2049816" y="1386768"/>
                  </a:lnTo>
                  <a:lnTo>
                    <a:pt x="2049816" y="1369433"/>
                  </a:lnTo>
                  <a:lnTo>
                    <a:pt x="1997812" y="1369433"/>
                  </a:lnTo>
                  <a:lnTo>
                    <a:pt x="1997812" y="1326097"/>
                  </a:lnTo>
                  <a:lnTo>
                    <a:pt x="1963143" y="1326097"/>
                  </a:lnTo>
                  <a:lnTo>
                    <a:pt x="1963143" y="1326097"/>
                  </a:lnTo>
                  <a:cubicBezTo>
                    <a:pt x="1963007" y="1322902"/>
                    <a:pt x="1962598" y="1313317"/>
                    <a:pt x="1962326" y="1306927"/>
                  </a:cubicBezTo>
                  <a:lnTo>
                    <a:pt x="1932807" y="1304429"/>
                  </a:lnTo>
                  <a:lnTo>
                    <a:pt x="1932807" y="1282760"/>
                  </a:lnTo>
                  <a:lnTo>
                    <a:pt x="1872136" y="1282760"/>
                  </a:lnTo>
                  <a:lnTo>
                    <a:pt x="1872136" y="1252425"/>
                  </a:lnTo>
                  <a:lnTo>
                    <a:pt x="1872136" y="1252425"/>
                  </a:lnTo>
                  <a:lnTo>
                    <a:pt x="1837467" y="1252425"/>
                  </a:lnTo>
                  <a:lnTo>
                    <a:pt x="1785463" y="1252425"/>
                  </a:lnTo>
                  <a:lnTo>
                    <a:pt x="1785463" y="1213422"/>
                  </a:lnTo>
                  <a:lnTo>
                    <a:pt x="1755128" y="1213422"/>
                  </a:lnTo>
                  <a:lnTo>
                    <a:pt x="1755128" y="1196087"/>
                  </a:lnTo>
                  <a:lnTo>
                    <a:pt x="1755128" y="1196087"/>
                  </a:lnTo>
                  <a:lnTo>
                    <a:pt x="1748142" y="1183086"/>
                  </a:lnTo>
                  <a:lnTo>
                    <a:pt x="1690123" y="1183086"/>
                  </a:lnTo>
                  <a:lnTo>
                    <a:pt x="1690123" y="1165752"/>
                  </a:lnTo>
                  <a:lnTo>
                    <a:pt x="1612117" y="1165752"/>
                  </a:lnTo>
                  <a:lnTo>
                    <a:pt x="1612117" y="1126749"/>
                  </a:lnTo>
                  <a:lnTo>
                    <a:pt x="1560114" y="1126749"/>
                  </a:lnTo>
                  <a:lnTo>
                    <a:pt x="1560114" y="1087746"/>
                  </a:lnTo>
                  <a:lnTo>
                    <a:pt x="1503776" y="1087746"/>
                  </a:lnTo>
                  <a:lnTo>
                    <a:pt x="1503776" y="1074745"/>
                  </a:lnTo>
                  <a:lnTo>
                    <a:pt x="1408436" y="1074745"/>
                  </a:lnTo>
                  <a:lnTo>
                    <a:pt x="1408436" y="1057411"/>
                  </a:lnTo>
                  <a:lnTo>
                    <a:pt x="1356432" y="1057411"/>
                  </a:lnTo>
                  <a:lnTo>
                    <a:pt x="1356432" y="1031409"/>
                  </a:lnTo>
                  <a:lnTo>
                    <a:pt x="1313096" y="1031409"/>
                  </a:lnTo>
                  <a:lnTo>
                    <a:pt x="1313096" y="996739"/>
                  </a:lnTo>
                  <a:lnTo>
                    <a:pt x="1265425" y="996739"/>
                  </a:lnTo>
                  <a:lnTo>
                    <a:pt x="1265425" y="975071"/>
                  </a:lnTo>
                  <a:lnTo>
                    <a:pt x="1200421" y="975071"/>
                  </a:lnTo>
                  <a:lnTo>
                    <a:pt x="1200421" y="975071"/>
                  </a:lnTo>
                  <a:lnTo>
                    <a:pt x="1200421" y="957737"/>
                  </a:lnTo>
                  <a:lnTo>
                    <a:pt x="1139750" y="957737"/>
                  </a:lnTo>
                  <a:lnTo>
                    <a:pt x="1139750" y="927401"/>
                  </a:lnTo>
                  <a:lnTo>
                    <a:pt x="1139750" y="927401"/>
                  </a:lnTo>
                  <a:lnTo>
                    <a:pt x="1109415" y="897066"/>
                  </a:lnTo>
                  <a:lnTo>
                    <a:pt x="1044409" y="897066"/>
                  </a:lnTo>
                  <a:lnTo>
                    <a:pt x="1044409" y="858063"/>
                  </a:lnTo>
                  <a:lnTo>
                    <a:pt x="979405" y="858063"/>
                  </a:lnTo>
                  <a:lnTo>
                    <a:pt x="979405" y="845062"/>
                  </a:lnTo>
                  <a:lnTo>
                    <a:pt x="923067" y="845062"/>
                  </a:lnTo>
                  <a:lnTo>
                    <a:pt x="923067" y="827727"/>
                  </a:lnTo>
                  <a:lnTo>
                    <a:pt x="845061" y="827727"/>
                  </a:lnTo>
                  <a:lnTo>
                    <a:pt x="845061" y="762722"/>
                  </a:lnTo>
                  <a:lnTo>
                    <a:pt x="801725" y="762722"/>
                  </a:lnTo>
                  <a:lnTo>
                    <a:pt x="801725" y="736720"/>
                  </a:lnTo>
                  <a:lnTo>
                    <a:pt x="741054" y="736720"/>
                  </a:lnTo>
                  <a:lnTo>
                    <a:pt x="741054" y="710719"/>
                  </a:lnTo>
                  <a:lnTo>
                    <a:pt x="710718" y="710719"/>
                  </a:lnTo>
                  <a:lnTo>
                    <a:pt x="710718" y="654381"/>
                  </a:lnTo>
                  <a:lnTo>
                    <a:pt x="663048" y="654381"/>
                  </a:lnTo>
                  <a:lnTo>
                    <a:pt x="663048" y="624046"/>
                  </a:lnTo>
                  <a:lnTo>
                    <a:pt x="624045" y="624046"/>
                  </a:lnTo>
                  <a:lnTo>
                    <a:pt x="624045" y="576375"/>
                  </a:lnTo>
                  <a:lnTo>
                    <a:pt x="589376" y="576375"/>
                  </a:lnTo>
                  <a:lnTo>
                    <a:pt x="589376" y="537373"/>
                  </a:lnTo>
                  <a:lnTo>
                    <a:pt x="520038" y="537373"/>
                  </a:lnTo>
                  <a:lnTo>
                    <a:pt x="520038" y="494036"/>
                  </a:lnTo>
                  <a:lnTo>
                    <a:pt x="463700" y="494036"/>
                  </a:lnTo>
                  <a:lnTo>
                    <a:pt x="463700" y="446366"/>
                  </a:lnTo>
                  <a:lnTo>
                    <a:pt x="411697" y="446366"/>
                  </a:lnTo>
                  <a:lnTo>
                    <a:pt x="411697" y="411697"/>
                  </a:lnTo>
                  <a:lnTo>
                    <a:pt x="338025" y="411697"/>
                  </a:lnTo>
                  <a:lnTo>
                    <a:pt x="338025" y="411697"/>
                  </a:lnTo>
                  <a:lnTo>
                    <a:pt x="338025" y="394362"/>
                  </a:lnTo>
                  <a:lnTo>
                    <a:pt x="312023" y="394362"/>
                  </a:lnTo>
                  <a:lnTo>
                    <a:pt x="312023" y="368360"/>
                  </a:lnTo>
                  <a:lnTo>
                    <a:pt x="268686" y="368360"/>
                  </a:lnTo>
                  <a:lnTo>
                    <a:pt x="268686" y="342358"/>
                  </a:lnTo>
                  <a:lnTo>
                    <a:pt x="221016" y="342358"/>
                  </a:lnTo>
                  <a:lnTo>
                    <a:pt x="221016" y="286021"/>
                  </a:lnTo>
                  <a:lnTo>
                    <a:pt x="182013" y="286021"/>
                  </a:lnTo>
                  <a:lnTo>
                    <a:pt x="182013" y="238351"/>
                  </a:lnTo>
                  <a:lnTo>
                    <a:pt x="151678" y="238351"/>
                  </a:lnTo>
                  <a:lnTo>
                    <a:pt x="151678" y="221016"/>
                  </a:lnTo>
                  <a:lnTo>
                    <a:pt x="151678" y="221016"/>
                  </a:lnTo>
                  <a:lnTo>
                    <a:pt x="121342" y="221016"/>
                  </a:lnTo>
                  <a:lnTo>
                    <a:pt x="121342" y="143011"/>
                  </a:lnTo>
                  <a:lnTo>
                    <a:pt x="121342" y="143011"/>
                  </a:lnTo>
                  <a:lnTo>
                    <a:pt x="73672" y="143011"/>
                  </a:lnTo>
                  <a:lnTo>
                    <a:pt x="73672" y="91007"/>
                  </a:lnTo>
                  <a:lnTo>
                    <a:pt x="26002" y="91007"/>
                  </a:lnTo>
                  <a:lnTo>
                    <a:pt x="26002" y="34669"/>
                  </a:lnTo>
                  <a:lnTo>
                    <a:pt x="0" y="34669"/>
                  </a:lnTo>
                  <a:lnTo>
                    <a:pt x="0" y="0"/>
                  </a:lnTo>
                  <a:lnTo>
                    <a:pt x="0" y="0"/>
                  </a:lnTo>
                </a:path>
              </a:pathLst>
            </a:custGeom>
            <a:noFill/>
            <a:ln w="28575">
              <a:solidFill>
                <a:schemeClr val="accent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9" name="Oval 228">
              <a:extLst>
                <a:ext uri="{FF2B5EF4-FFF2-40B4-BE49-F238E27FC236}">
                  <a16:creationId xmlns:a16="http://schemas.microsoft.com/office/drawing/2014/main" id="{64CC1A0C-9AFC-446B-B5EB-2C2B58D8AF63}"/>
                </a:ext>
              </a:extLst>
            </p:cNvPr>
            <p:cNvSpPr/>
            <p:nvPr/>
          </p:nvSpPr>
          <p:spPr bwMode="auto">
            <a:xfrm>
              <a:off x="9310035" y="2740127"/>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0" name="Oval 229">
              <a:extLst>
                <a:ext uri="{FF2B5EF4-FFF2-40B4-BE49-F238E27FC236}">
                  <a16:creationId xmlns:a16="http://schemas.microsoft.com/office/drawing/2014/main" id="{F240EC21-7432-4398-A490-565E61116F67}"/>
                </a:ext>
              </a:extLst>
            </p:cNvPr>
            <p:cNvSpPr/>
            <p:nvPr/>
          </p:nvSpPr>
          <p:spPr bwMode="auto">
            <a:xfrm>
              <a:off x="9398628" y="2754607"/>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1" name="Oval 230">
              <a:extLst>
                <a:ext uri="{FF2B5EF4-FFF2-40B4-BE49-F238E27FC236}">
                  <a16:creationId xmlns:a16="http://schemas.microsoft.com/office/drawing/2014/main" id="{EA418737-F783-4152-A77A-64080CF19EA4}"/>
                </a:ext>
              </a:extLst>
            </p:cNvPr>
            <p:cNvSpPr/>
            <p:nvPr/>
          </p:nvSpPr>
          <p:spPr bwMode="auto">
            <a:xfrm>
              <a:off x="8728364" y="2589209"/>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2" name="Oval 231">
              <a:extLst>
                <a:ext uri="{FF2B5EF4-FFF2-40B4-BE49-F238E27FC236}">
                  <a16:creationId xmlns:a16="http://schemas.microsoft.com/office/drawing/2014/main" id="{2BC35EAD-6124-444A-AD32-0246B0B52215}"/>
                </a:ext>
              </a:extLst>
            </p:cNvPr>
            <p:cNvSpPr/>
            <p:nvPr/>
          </p:nvSpPr>
          <p:spPr bwMode="auto">
            <a:xfrm>
              <a:off x="8574091" y="253442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3" name="Oval 232">
              <a:extLst>
                <a:ext uri="{FF2B5EF4-FFF2-40B4-BE49-F238E27FC236}">
                  <a16:creationId xmlns:a16="http://schemas.microsoft.com/office/drawing/2014/main" id="{941B8E42-53E4-4D72-BED6-DF811594FB6E}"/>
                </a:ext>
              </a:extLst>
            </p:cNvPr>
            <p:cNvSpPr/>
            <p:nvPr/>
          </p:nvSpPr>
          <p:spPr bwMode="auto">
            <a:xfrm>
              <a:off x="8449366" y="245729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4" name="Oval 233">
              <a:extLst>
                <a:ext uri="{FF2B5EF4-FFF2-40B4-BE49-F238E27FC236}">
                  <a16:creationId xmlns:a16="http://schemas.microsoft.com/office/drawing/2014/main" id="{E1639E0F-B5BA-48F9-B98B-C393F1261595}"/>
                </a:ext>
              </a:extLst>
            </p:cNvPr>
            <p:cNvSpPr/>
            <p:nvPr/>
          </p:nvSpPr>
          <p:spPr bwMode="auto">
            <a:xfrm>
              <a:off x="8280532" y="2362347"/>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5" name="Oval 234">
              <a:extLst>
                <a:ext uri="{FF2B5EF4-FFF2-40B4-BE49-F238E27FC236}">
                  <a16:creationId xmlns:a16="http://schemas.microsoft.com/office/drawing/2014/main" id="{176FFDEC-A173-449F-A4DB-A89BD7095CC1}"/>
                </a:ext>
              </a:extLst>
            </p:cNvPr>
            <p:cNvSpPr/>
            <p:nvPr/>
          </p:nvSpPr>
          <p:spPr bwMode="auto">
            <a:xfrm>
              <a:off x="8135136" y="2302416"/>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6" name="Oval 235">
              <a:extLst>
                <a:ext uri="{FF2B5EF4-FFF2-40B4-BE49-F238E27FC236}">
                  <a16:creationId xmlns:a16="http://schemas.microsoft.com/office/drawing/2014/main" id="{5D921B12-82D8-41D4-B391-AA25DA3967CB}"/>
                </a:ext>
              </a:extLst>
            </p:cNvPr>
            <p:cNvSpPr/>
            <p:nvPr/>
          </p:nvSpPr>
          <p:spPr bwMode="auto">
            <a:xfrm>
              <a:off x="9587068" y="27949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7" name="Oval 236">
              <a:extLst>
                <a:ext uri="{FF2B5EF4-FFF2-40B4-BE49-F238E27FC236}">
                  <a16:creationId xmlns:a16="http://schemas.microsoft.com/office/drawing/2014/main" id="{7460DBC6-35F3-4684-8E5E-CDB202029DF4}"/>
                </a:ext>
              </a:extLst>
            </p:cNvPr>
            <p:cNvSpPr/>
            <p:nvPr/>
          </p:nvSpPr>
          <p:spPr bwMode="auto">
            <a:xfrm>
              <a:off x="7425258" y="178849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8" name="Oval 237">
              <a:extLst>
                <a:ext uri="{FF2B5EF4-FFF2-40B4-BE49-F238E27FC236}">
                  <a16:creationId xmlns:a16="http://schemas.microsoft.com/office/drawing/2014/main" id="{744031DF-7667-425E-82C1-B68EB27B6317}"/>
                </a:ext>
              </a:extLst>
            </p:cNvPr>
            <p:cNvSpPr/>
            <p:nvPr/>
          </p:nvSpPr>
          <p:spPr bwMode="auto">
            <a:xfrm>
              <a:off x="7446671" y="1854264"/>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9" name="Oval 238">
              <a:extLst>
                <a:ext uri="{FF2B5EF4-FFF2-40B4-BE49-F238E27FC236}">
                  <a16:creationId xmlns:a16="http://schemas.microsoft.com/office/drawing/2014/main" id="{DF65E613-7CF8-4654-8343-581F1C5B2908}"/>
                </a:ext>
              </a:extLst>
            </p:cNvPr>
            <p:cNvSpPr/>
            <p:nvPr/>
          </p:nvSpPr>
          <p:spPr bwMode="auto">
            <a:xfrm>
              <a:off x="7527565" y="193868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1" name="Oval 240">
              <a:extLst>
                <a:ext uri="{FF2B5EF4-FFF2-40B4-BE49-F238E27FC236}">
                  <a16:creationId xmlns:a16="http://schemas.microsoft.com/office/drawing/2014/main" id="{31CDA637-95CB-4748-B28D-6F0DDE5AE2E3}"/>
                </a:ext>
              </a:extLst>
            </p:cNvPr>
            <p:cNvSpPr/>
            <p:nvPr/>
          </p:nvSpPr>
          <p:spPr bwMode="auto">
            <a:xfrm>
              <a:off x="10078948"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2" name="Oval 241">
              <a:extLst>
                <a:ext uri="{FF2B5EF4-FFF2-40B4-BE49-F238E27FC236}">
                  <a16:creationId xmlns:a16="http://schemas.microsoft.com/office/drawing/2014/main" id="{445B3F75-E71A-4D46-8E00-C2ADEFD7A283}"/>
                </a:ext>
              </a:extLst>
            </p:cNvPr>
            <p:cNvSpPr/>
            <p:nvPr/>
          </p:nvSpPr>
          <p:spPr bwMode="auto">
            <a:xfrm>
              <a:off x="9801982"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3" name="Oval 242">
              <a:extLst>
                <a:ext uri="{FF2B5EF4-FFF2-40B4-BE49-F238E27FC236}">
                  <a16:creationId xmlns:a16="http://schemas.microsoft.com/office/drawing/2014/main" id="{FC28436D-0C2D-4268-87D9-C72AD513A14C}"/>
                </a:ext>
              </a:extLst>
            </p:cNvPr>
            <p:cNvSpPr/>
            <p:nvPr/>
          </p:nvSpPr>
          <p:spPr bwMode="auto">
            <a:xfrm>
              <a:off x="9767744"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4" name="Oval 243">
              <a:extLst>
                <a:ext uri="{FF2B5EF4-FFF2-40B4-BE49-F238E27FC236}">
                  <a16:creationId xmlns:a16="http://schemas.microsoft.com/office/drawing/2014/main" id="{B17C749F-6F52-467A-9C46-2B9E9B42B868}"/>
                </a:ext>
              </a:extLst>
            </p:cNvPr>
            <p:cNvSpPr/>
            <p:nvPr/>
          </p:nvSpPr>
          <p:spPr bwMode="auto">
            <a:xfrm>
              <a:off x="9857643"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5" name="Oval 244">
              <a:extLst>
                <a:ext uri="{FF2B5EF4-FFF2-40B4-BE49-F238E27FC236}">
                  <a16:creationId xmlns:a16="http://schemas.microsoft.com/office/drawing/2014/main" id="{99FF022C-C2E0-4697-856A-6F6E78CB28C4}"/>
                </a:ext>
              </a:extLst>
            </p:cNvPr>
            <p:cNvSpPr/>
            <p:nvPr/>
          </p:nvSpPr>
          <p:spPr bwMode="auto">
            <a:xfrm>
              <a:off x="9919392"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6" name="Oval 245">
              <a:extLst>
                <a:ext uri="{FF2B5EF4-FFF2-40B4-BE49-F238E27FC236}">
                  <a16:creationId xmlns:a16="http://schemas.microsoft.com/office/drawing/2014/main" id="{3B25F923-7D97-40AD-A343-9C6789EDBA7B}"/>
                </a:ext>
              </a:extLst>
            </p:cNvPr>
            <p:cNvSpPr/>
            <p:nvPr/>
          </p:nvSpPr>
          <p:spPr bwMode="auto">
            <a:xfrm>
              <a:off x="9976458"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7" name="Oval 246">
              <a:extLst>
                <a:ext uri="{FF2B5EF4-FFF2-40B4-BE49-F238E27FC236}">
                  <a16:creationId xmlns:a16="http://schemas.microsoft.com/office/drawing/2014/main" id="{7D3A7052-7DAC-422C-AD2B-D14A4728F7BA}"/>
                </a:ext>
              </a:extLst>
            </p:cNvPr>
            <p:cNvSpPr/>
            <p:nvPr/>
          </p:nvSpPr>
          <p:spPr bwMode="auto">
            <a:xfrm>
              <a:off x="10026423"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8" name="Oval 247">
              <a:extLst>
                <a:ext uri="{FF2B5EF4-FFF2-40B4-BE49-F238E27FC236}">
                  <a16:creationId xmlns:a16="http://schemas.microsoft.com/office/drawing/2014/main" id="{949E59B1-3B81-4CE0-BE22-656FAF4D074B}"/>
                </a:ext>
              </a:extLst>
            </p:cNvPr>
            <p:cNvSpPr/>
            <p:nvPr/>
          </p:nvSpPr>
          <p:spPr bwMode="auto">
            <a:xfrm>
              <a:off x="10109289"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 name="Oval 248">
              <a:extLst>
                <a:ext uri="{FF2B5EF4-FFF2-40B4-BE49-F238E27FC236}">
                  <a16:creationId xmlns:a16="http://schemas.microsoft.com/office/drawing/2014/main" id="{6364474C-57AE-42AE-BF22-CB787ED8C1A3}"/>
                </a:ext>
              </a:extLst>
            </p:cNvPr>
            <p:cNvSpPr/>
            <p:nvPr/>
          </p:nvSpPr>
          <p:spPr bwMode="auto">
            <a:xfrm>
              <a:off x="9643377" y="2810739"/>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0" name="Oval 249">
              <a:extLst>
                <a:ext uri="{FF2B5EF4-FFF2-40B4-BE49-F238E27FC236}">
                  <a16:creationId xmlns:a16="http://schemas.microsoft.com/office/drawing/2014/main" id="{F8F0F7FD-48A0-4032-B266-FA83B7081486}"/>
                </a:ext>
              </a:extLst>
            </p:cNvPr>
            <p:cNvSpPr/>
            <p:nvPr/>
          </p:nvSpPr>
          <p:spPr bwMode="auto">
            <a:xfrm>
              <a:off x="10050005"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1" name="Oval 250">
              <a:extLst>
                <a:ext uri="{FF2B5EF4-FFF2-40B4-BE49-F238E27FC236}">
                  <a16:creationId xmlns:a16="http://schemas.microsoft.com/office/drawing/2014/main" id="{9EFA0AB1-CC9D-4A77-AA63-ABD76496D766}"/>
                </a:ext>
              </a:extLst>
            </p:cNvPr>
            <p:cNvSpPr/>
            <p:nvPr/>
          </p:nvSpPr>
          <p:spPr bwMode="auto">
            <a:xfrm>
              <a:off x="9877306"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2" name="Oval 251">
              <a:extLst>
                <a:ext uri="{FF2B5EF4-FFF2-40B4-BE49-F238E27FC236}">
                  <a16:creationId xmlns:a16="http://schemas.microsoft.com/office/drawing/2014/main" id="{FC0CA4A0-9F4E-4DE1-A0B6-EF2ABFA04781}"/>
                </a:ext>
              </a:extLst>
            </p:cNvPr>
            <p:cNvSpPr/>
            <p:nvPr/>
          </p:nvSpPr>
          <p:spPr bwMode="auto">
            <a:xfrm>
              <a:off x="10213095"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3" name="Oval 252">
              <a:extLst>
                <a:ext uri="{FF2B5EF4-FFF2-40B4-BE49-F238E27FC236}">
                  <a16:creationId xmlns:a16="http://schemas.microsoft.com/office/drawing/2014/main" id="{1335AEF6-F617-4AEC-98A9-92DEEB8E69EC}"/>
                </a:ext>
              </a:extLst>
            </p:cNvPr>
            <p:cNvSpPr/>
            <p:nvPr/>
          </p:nvSpPr>
          <p:spPr bwMode="auto">
            <a:xfrm>
              <a:off x="10231253"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4" name="Oval 253">
              <a:extLst>
                <a:ext uri="{FF2B5EF4-FFF2-40B4-BE49-F238E27FC236}">
                  <a16:creationId xmlns:a16="http://schemas.microsoft.com/office/drawing/2014/main" id="{74DE9F04-18F0-4A4C-8596-55232755058B}"/>
                </a:ext>
              </a:extLst>
            </p:cNvPr>
            <p:cNvSpPr/>
            <p:nvPr/>
          </p:nvSpPr>
          <p:spPr bwMode="auto">
            <a:xfrm>
              <a:off x="10287659"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5" name="Oval 254">
              <a:extLst>
                <a:ext uri="{FF2B5EF4-FFF2-40B4-BE49-F238E27FC236}">
                  <a16:creationId xmlns:a16="http://schemas.microsoft.com/office/drawing/2014/main" id="{D18BE1F0-8D46-48F0-A88C-3BBCC57A9ED5}"/>
                </a:ext>
              </a:extLst>
            </p:cNvPr>
            <p:cNvSpPr/>
            <p:nvPr/>
          </p:nvSpPr>
          <p:spPr bwMode="auto">
            <a:xfrm>
              <a:off x="9748121"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6" name="Oval 255">
              <a:extLst>
                <a:ext uri="{FF2B5EF4-FFF2-40B4-BE49-F238E27FC236}">
                  <a16:creationId xmlns:a16="http://schemas.microsoft.com/office/drawing/2014/main" id="{568140C0-8221-4272-924A-4511AC119C12}"/>
                </a:ext>
              </a:extLst>
            </p:cNvPr>
            <p:cNvSpPr/>
            <p:nvPr/>
          </p:nvSpPr>
          <p:spPr bwMode="auto">
            <a:xfrm>
              <a:off x="9686340" y="2813434"/>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7" name="Oval 256">
              <a:extLst>
                <a:ext uri="{FF2B5EF4-FFF2-40B4-BE49-F238E27FC236}">
                  <a16:creationId xmlns:a16="http://schemas.microsoft.com/office/drawing/2014/main" id="{F141AA31-BC23-4038-B131-8FEC0D1B175F}"/>
                </a:ext>
              </a:extLst>
            </p:cNvPr>
            <p:cNvSpPr/>
            <p:nvPr/>
          </p:nvSpPr>
          <p:spPr bwMode="auto">
            <a:xfrm>
              <a:off x="9840507"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8" name="Oval 257">
              <a:extLst>
                <a:ext uri="{FF2B5EF4-FFF2-40B4-BE49-F238E27FC236}">
                  <a16:creationId xmlns:a16="http://schemas.microsoft.com/office/drawing/2014/main" id="{AEF3F38C-7B4C-4F1C-8D0E-24BF8AC934A9}"/>
                </a:ext>
              </a:extLst>
            </p:cNvPr>
            <p:cNvSpPr/>
            <p:nvPr/>
          </p:nvSpPr>
          <p:spPr bwMode="auto">
            <a:xfrm>
              <a:off x="9940814"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9" name="Oval 258">
              <a:extLst>
                <a:ext uri="{FF2B5EF4-FFF2-40B4-BE49-F238E27FC236}">
                  <a16:creationId xmlns:a16="http://schemas.microsoft.com/office/drawing/2014/main" id="{57AE97A1-2728-4412-9D92-56819F0CC490}"/>
                </a:ext>
              </a:extLst>
            </p:cNvPr>
            <p:cNvSpPr/>
            <p:nvPr/>
          </p:nvSpPr>
          <p:spPr bwMode="auto">
            <a:xfrm>
              <a:off x="9966665"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0" name="Oval 259">
              <a:extLst>
                <a:ext uri="{FF2B5EF4-FFF2-40B4-BE49-F238E27FC236}">
                  <a16:creationId xmlns:a16="http://schemas.microsoft.com/office/drawing/2014/main" id="{65A160FE-2D8A-4650-8C15-54FB86D93A39}"/>
                </a:ext>
              </a:extLst>
            </p:cNvPr>
            <p:cNvSpPr/>
            <p:nvPr/>
          </p:nvSpPr>
          <p:spPr bwMode="auto">
            <a:xfrm>
              <a:off x="10009285"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1" name="Oval 260">
              <a:extLst>
                <a:ext uri="{FF2B5EF4-FFF2-40B4-BE49-F238E27FC236}">
                  <a16:creationId xmlns:a16="http://schemas.microsoft.com/office/drawing/2014/main" id="{6BF968BC-02C9-41F6-A554-3EC1723BCF52}"/>
                </a:ext>
              </a:extLst>
            </p:cNvPr>
            <p:cNvSpPr/>
            <p:nvPr/>
          </p:nvSpPr>
          <p:spPr bwMode="auto">
            <a:xfrm>
              <a:off x="9892008"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2" name="Oval 261">
              <a:extLst>
                <a:ext uri="{FF2B5EF4-FFF2-40B4-BE49-F238E27FC236}">
                  <a16:creationId xmlns:a16="http://schemas.microsoft.com/office/drawing/2014/main" id="{85BF9DB8-B261-429A-8915-A6471DDBE91C}"/>
                </a:ext>
              </a:extLst>
            </p:cNvPr>
            <p:cNvSpPr/>
            <p:nvPr/>
          </p:nvSpPr>
          <p:spPr bwMode="auto">
            <a:xfrm>
              <a:off x="9664800" y="2810132"/>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3" name="Oval 262">
              <a:extLst>
                <a:ext uri="{FF2B5EF4-FFF2-40B4-BE49-F238E27FC236}">
                  <a16:creationId xmlns:a16="http://schemas.microsoft.com/office/drawing/2014/main" id="{57E00A6B-4F78-4C11-A4AF-9BA518D1EFDB}"/>
                </a:ext>
              </a:extLst>
            </p:cNvPr>
            <p:cNvSpPr/>
            <p:nvPr/>
          </p:nvSpPr>
          <p:spPr bwMode="auto">
            <a:xfrm>
              <a:off x="10130184"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4" name="Oval 263">
              <a:extLst>
                <a:ext uri="{FF2B5EF4-FFF2-40B4-BE49-F238E27FC236}">
                  <a16:creationId xmlns:a16="http://schemas.microsoft.com/office/drawing/2014/main" id="{EA4A2387-C8A3-417F-AC7F-AE0432A47E9C}"/>
                </a:ext>
              </a:extLst>
            </p:cNvPr>
            <p:cNvSpPr/>
            <p:nvPr/>
          </p:nvSpPr>
          <p:spPr bwMode="auto">
            <a:xfrm>
              <a:off x="9819771" y="2819850"/>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5" name="Oval 264">
              <a:extLst>
                <a:ext uri="{FF2B5EF4-FFF2-40B4-BE49-F238E27FC236}">
                  <a16:creationId xmlns:a16="http://schemas.microsoft.com/office/drawing/2014/main" id="{FF90F4FF-8530-431C-AEB5-E043A2F52C3C}"/>
                </a:ext>
              </a:extLst>
            </p:cNvPr>
            <p:cNvSpPr/>
            <p:nvPr/>
          </p:nvSpPr>
          <p:spPr bwMode="auto">
            <a:xfrm>
              <a:off x="10256551"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6" name="Oval 265">
              <a:extLst>
                <a:ext uri="{FF2B5EF4-FFF2-40B4-BE49-F238E27FC236}">
                  <a16:creationId xmlns:a16="http://schemas.microsoft.com/office/drawing/2014/main" id="{9C7CC3D9-8807-4AB2-AE0C-E86B06FFB890}"/>
                </a:ext>
              </a:extLst>
            </p:cNvPr>
            <p:cNvSpPr/>
            <p:nvPr/>
          </p:nvSpPr>
          <p:spPr bwMode="auto">
            <a:xfrm>
              <a:off x="10192082"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7" name="Oval 266">
              <a:extLst>
                <a:ext uri="{FF2B5EF4-FFF2-40B4-BE49-F238E27FC236}">
                  <a16:creationId xmlns:a16="http://schemas.microsoft.com/office/drawing/2014/main" id="{AF007C27-8D45-4B68-99A1-396491179F43}"/>
                </a:ext>
              </a:extLst>
            </p:cNvPr>
            <p:cNvSpPr/>
            <p:nvPr/>
          </p:nvSpPr>
          <p:spPr bwMode="auto">
            <a:xfrm>
              <a:off x="10169532" y="283964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8" name="Oval 267">
              <a:extLst>
                <a:ext uri="{FF2B5EF4-FFF2-40B4-BE49-F238E27FC236}">
                  <a16:creationId xmlns:a16="http://schemas.microsoft.com/office/drawing/2014/main" id="{AED7DB39-1DF5-4359-B5B5-8AD1ED760A99}"/>
                </a:ext>
              </a:extLst>
            </p:cNvPr>
            <p:cNvSpPr/>
            <p:nvPr/>
          </p:nvSpPr>
          <p:spPr bwMode="auto">
            <a:xfrm>
              <a:off x="10383246"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9" name="Oval 268">
              <a:extLst>
                <a:ext uri="{FF2B5EF4-FFF2-40B4-BE49-F238E27FC236}">
                  <a16:creationId xmlns:a16="http://schemas.microsoft.com/office/drawing/2014/main" id="{6B801D6C-0A18-4C81-81CD-989CAB060BC8}"/>
                </a:ext>
              </a:extLst>
            </p:cNvPr>
            <p:cNvSpPr/>
            <p:nvPr/>
          </p:nvSpPr>
          <p:spPr bwMode="auto">
            <a:xfrm>
              <a:off x="10428948"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0" name="Oval 269">
              <a:extLst>
                <a:ext uri="{FF2B5EF4-FFF2-40B4-BE49-F238E27FC236}">
                  <a16:creationId xmlns:a16="http://schemas.microsoft.com/office/drawing/2014/main" id="{83FE0CFE-0919-4495-B1CF-A0547B484544}"/>
                </a:ext>
              </a:extLst>
            </p:cNvPr>
            <p:cNvSpPr/>
            <p:nvPr/>
          </p:nvSpPr>
          <p:spPr bwMode="auto">
            <a:xfrm>
              <a:off x="10459647"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1" name="Oval 270">
              <a:extLst>
                <a:ext uri="{FF2B5EF4-FFF2-40B4-BE49-F238E27FC236}">
                  <a16:creationId xmlns:a16="http://schemas.microsoft.com/office/drawing/2014/main" id="{49CE9471-CAAB-4D37-990D-7A1FB7455693}"/>
                </a:ext>
              </a:extLst>
            </p:cNvPr>
            <p:cNvSpPr/>
            <p:nvPr/>
          </p:nvSpPr>
          <p:spPr bwMode="auto">
            <a:xfrm>
              <a:off x="10331222"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2" name="Oval 271">
              <a:extLst>
                <a:ext uri="{FF2B5EF4-FFF2-40B4-BE49-F238E27FC236}">
                  <a16:creationId xmlns:a16="http://schemas.microsoft.com/office/drawing/2014/main" id="{C0784B78-5FDC-4B8D-A627-4C42E6FE41AC}"/>
                </a:ext>
              </a:extLst>
            </p:cNvPr>
            <p:cNvSpPr/>
            <p:nvPr/>
          </p:nvSpPr>
          <p:spPr bwMode="auto">
            <a:xfrm>
              <a:off x="10494770" y="2866718"/>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3" name="Oval 272">
              <a:extLst>
                <a:ext uri="{FF2B5EF4-FFF2-40B4-BE49-F238E27FC236}">
                  <a16:creationId xmlns:a16="http://schemas.microsoft.com/office/drawing/2014/main" id="{B1E40BE5-4415-4954-9A00-A285C22B4898}"/>
                </a:ext>
              </a:extLst>
            </p:cNvPr>
            <p:cNvSpPr/>
            <p:nvPr/>
          </p:nvSpPr>
          <p:spPr bwMode="auto">
            <a:xfrm>
              <a:off x="9628076" y="2806486"/>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5" name="Oval 324">
              <a:extLst>
                <a:ext uri="{FF2B5EF4-FFF2-40B4-BE49-F238E27FC236}">
                  <a16:creationId xmlns:a16="http://schemas.microsoft.com/office/drawing/2014/main" id="{BB78E865-94F1-4B0B-9D0C-334E651292D3}"/>
                </a:ext>
              </a:extLst>
            </p:cNvPr>
            <p:cNvSpPr/>
            <p:nvPr/>
          </p:nvSpPr>
          <p:spPr bwMode="auto">
            <a:xfrm>
              <a:off x="9208425" y="2732152"/>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6" name="Oval 325">
              <a:extLst>
                <a:ext uri="{FF2B5EF4-FFF2-40B4-BE49-F238E27FC236}">
                  <a16:creationId xmlns:a16="http://schemas.microsoft.com/office/drawing/2014/main" id="{B1138F9C-FDFF-436B-BE93-4653E02F0DF3}"/>
                </a:ext>
              </a:extLst>
            </p:cNvPr>
            <p:cNvSpPr/>
            <p:nvPr/>
          </p:nvSpPr>
          <p:spPr bwMode="auto">
            <a:xfrm>
              <a:off x="8700951" y="2578246"/>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7" name="Oval 326">
              <a:extLst>
                <a:ext uri="{FF2B5EF4-FFF2-40B4-BE49-F238E27FC236}">
                  <a16:creationId xmlns:a16="http://schemas.microsoft.com/office/drawing/2014/main" id="{B84A6D7C-7819-41DC-9688-C94F257021B4}"/>
                </a:ext>
              </a:extLst>
            </p:cNvPr>
            <p:cNvSpPr/>
            <p:nvPr/>
          </p:nvSpPr>
          <p:spPr bwMode="auto">
            <a:xfrm>
              <a:off x="8555541" y="2523671"/>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0" name="Oval 329">
              <a:extLst>
                <a:ext uri="{FF2B5EF4-FFF2-40B4-BE49-F238E27FC236}">
                  <a16:creationId xmlns:a16="http://schemas.microsoft.com/office/drawing/2014/main" id="{BDCB135F-0009-4C90-A7F7-52767E2205CB}"/>
                </a:ext>
              </a:extLst>
            </p:cNvPr>
            <p:cNvSpPr/>
            <p:nvPr/>
          </p:nvSpPr>
          <p:spPr bwMode="auto">
            <a:xfrm>
              <a:off x="7730801" y="2067352"/>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1" name="Oval 330">
              <a:extLst>
                <a:ext uri="{FF2B5EF4-FFF2-40B4-BE49-F238E27FC236}">
                  <a16:creationId xmlns:a16="http://schemas.microsoft.com/office/drawing/2014/main" id="{476B3678-CA5F-4BEA-B05C-9BEEA8ADF539}"/>
                </a:ext>
              </a:extLst>
            </p:cNvPr>
            <p:cNvSpPr/>
            <p:nvPr/>
          </p:nvSpPr>
          <p:spPr bwMode="auto">
            <a:xfrm>
              <a:off x="7790308" y="2129515"/>
              <a:ext cx="42920" cy="42606"/>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39" name="Group 338">
            <a:extLst>
              <a:ext uri="{FF2B5EF4-FFF2-40B4-BE49-F238E27FC236}">
                <a16:creationId xmlns:a16="http://schemas.microsoft.com/office/drawing/2014/main" id="{2DED91C3-D3F5-4A09-B03C-CED0A4D9A313}"/>
              </a:ext>
            </a:extLst>
          </p:cNvPr>
          <p:cNvGrpSpPr/>
          <p:nvPr/>
        </p:nvGrpSpPr>
        <p:grpSpPr>
          <a:xfrm>
            <a:off x="7461515" y="1775936"/>
            <a:ext cx="3306591" cy="1477175"/>
            <a:chOff x="7425553" y="1769769"/>
            <a:chExt cx="3103194" cy="1386310"/>
          </a:xfrm>
        </p:grpSpPr>
        <p:sp>
          <p:nvSpPr>
            <p:cNvPr id="279" name="Freeform: Shape 278">
              <a:extLst>
                <a:ext uri="{FF2B5EF4-FFF2-40B4-BE49-F238E27FC236}">
                  <a16:creationId xmlns:a16="http://schemas.microsoft.com/office/drawing/2014/main" id="{568CB510-873C-4676-ADC4-CE1B832F92C5}"/>
                </a:ext>
              </a:extLst>
            </p:cNvPr>
            <p:cNvSpPr/>
            <p:nvPr/>
          </p:nvSpPr>
          <p:spPr bwMode="auto">
            <a:xfrm>
              <a:off x="7425553" y="1795016"/>
              <a:ext cx="3091354" cy="1320967"/>
            </a:xfrm>
            <a:custGeom>
              <a:avLst/>
              <a:gdLst>
                <a:gd name="connsiteX0" fmla="*/ 5659820 w 5659820"/>
                <a:gd name="connsiteY0" fmla="*/ 2337238 h 2337238"/>
                <a:gd name="connsiteX1" fmla="*/ 4903075 w 5659820"/>
                <a:gd name="connsiteY1" fmla="*/ 2337238 h 2337238"/>
                <a:gd name="connsiteX2" fmla="*/ 4903075 w 5659820"/>
                <a:gd name="connsiteY2" fmla="*/ 2313589 h 2337238"/>
                <a:gd name="connsiteX3" fmla="*/ 4686300 w 5659820"/>
                <a:gd name="connsiteY3" fmla="*/ 2313589 h 2337238"/>
                <a:gd name="connsiteX4" fmla="*/ 4686300 w 5659820"/>
                <a:gd name="connsiteY4" fmla="*/ 2301765 h 2337238"/>
                <a:gd name="connsiteX5" fmla="*/ 4611413 w 5659820"/>
                <a:gd name="connsiteY5" fmla="*/ 2301765 h 2337238"/>
                <a:gd name="connsiteX6" fmla="*/ 4611413 w 5659820"/>
                <a:gd name="connsiteY6" fmla="*/ 2278117 h 2337238"/>
                <a:gd name="connsiteX7" fmla="*/ 4437993 w 5659820"/>
                <a:gd name="connsiteY7" fmla="*/ 2278117 h 2337238"/>
                <a:gd name="connsiteX8" fmla="*/ 4437993 w 5659820"/>
                <a:gd name="connsiteY8" fmla="*/ 2230820 h 2337238"/>
                <a:gd name="connsiteX9" fmla="*/ 4323693 w 5659820"/>
                <a:gd name="connsiteY9" fmla="*/ 2230820 h 2337238"/>
                <a:gd name="connsiteX10" fmla="*/ 4323693 w 5659820"/>
                <a:gd name="connsiteY10" fmla="*/ 2199289 h 2337238"/>
                <a:gd name="connsiteX11" fmla="*/ 4177862 w 5659820"/>
                <a:gd name="connsiteY11" fmla="*/ 2199289 h 2337238"/>
                <a:gd name="connsiteX12" fmla="*/ 4177862 w 5659820"/>
                <a:gd name="connsiteY12" fmla="*/ 2171700 h 2337238"/>
                <a:gd name="connsiteX13" fmla="*/ 4051738 w 5659820"/>
                <a:gd name="connsiteY13" fmla="*/ 2171700 h 2337238"/>
                <a:gd name="connsiteX14" fmla="*/ 4051738 w 5659820"/>
                <a:gd name="connsiteY14" fmla="*/ 2159875 h 2337238"/>
                <a:gd name="connsiteX15" fmla="*/ 3886200 w 5659820"/>
                <a:gd name="connsiteY15" fmla="*/ 2159875 h 2337238"/>
                <a:gd name="connsiteX16" fmla="*/ 3886200 w 5659820"/>
                <a:gd name="connsiteY16" fmla="*/ 2120462 h 2337238"/>
                <a:gd name="connsiteX17" fmla="*/ 3673365 w 5659820"/>
                <a:gd name="connsiteY17" fmla="*/ 2120462 h 2337238"/>
                <a:gd name="connsiteX18" fmla="*/ 3673365 w 5659820"/>
                <a:gd name="connsiteY18" fmla="*/ 2077107 h 2337238"/>
                <a:gd name="connsiteX19" fmla="*/ 3507827 w 5659820"/>
                <a:gd name="connsiteY19" fmla="*/ 2077107 h 2337238"/>
                <a:gd name="connsiteX20" fmla="*/ 3507827 w 5659820"/>
                <a:gd name="connsiteY20" fmla="*/ 2045575 h 2337238"/>
                <a:gd name="connsiteX21" fmla="*/ 3361996 w 5659820"/>
                <a:gd name="connsiteY21" fmla="*/ 2045575 h 2337238"/>
                <a:gd name="connsiteX22" fmla="*/ 3361996 w 5659820"/>
                <a:gd name="connsiteY22" fmla="*/ 2029810 h 2337238"/>
                <a:gd name="connsiteX23" fmla="*/ 3310758 w 5659820"/>
                <a:gd name="connsiteY23" fmla="*/ 2029810 h 2337238"/>
                <a:gd name="connsiteX24" fmla="*/ 3310758 w 5659820"/>
                <a:gd name="connsiteY24" fmla="*/ 2010103 h 2337238"/>
                <a:gd name="connsiteX25" fmla="*/ 3212224 w 5659820"/>
                <a:gd name="connsiteY25" fmla="*/ 2010103 h 2337238"/>
                <a:gd name="connsiteX26" fmla="*/ 3212224 w 5659820"/>
                <a:gd name="connsiteY26" fmla="*/ 1970689 h 2337238"/>
                <a:gd name="connsiteX27" fmla="*/ 3164927 w 5659820"/>
                <a:gd name="connsiteY27" fmla="*/ 1970689 h 2337238"/>
                <a:gd name="connsiteX28" fmla="*/ 3164927 w 5659820"/>
                <a:gd name="connsiteY28" fmla="*/ 1970689 h 2337238"/>
                <a:gd name="connsiteX29" fmla="*/ 3164927 w 5659820"/>
                <a:gd name="connsiteY29" fmla="*/ 1947041 h 2337238"/>
                <a:gd name="connsiteX30" fmla="*/ 3125513 w 5659820"/>
                <a:gd name="connsiteY30" fmla="*/ 1947041 h 2337238"/>
                <a:gd name="connsiteX31" fmla="*/ 3125513 w 5659820"/>
                <a:gd name="connsiteY31" fmla="*/ 1915510 h 2337238"/>
                <a:gd name="connsiteX32" fmla="*/ 3070334 w 5659820"/>
                <a:gd name="connsiteY32" fmla="*/ 1915510 h 2337238"/>
                <a:gd name="connsiteX33" fmla="*/ 3070334 w 5659820"/>
                <a:gd name="connsiteY33" fmla="*/ 1915510 h 2337238"/>
                <a:gd name="connsiteX34" fmla="*/ 2956034 w 5659820"/>
                <a:gd name="connsiteY34" fmla="*/ 1915510 h 2337238"/>
                <a:gd name="connsiteX35" fmla="*/ 2956034 w 5659820"/>
                <a:gd name="connsiteY35" fmla="*/ 1887920 h 2337238"/>
                <a:gd name="connsiteX36" fmla="*/ 2861441 w 5659820"/>
                <a:gd name="connsiteY36" fmla="*/ 1887920 h 2337238"/>
                <a:gd name="connsiteX37" fmla="*/ 2861441 w 5659820"/>
                <a:gd name="connsiteY37" fmla="*/ 1864272 h 2337238"/>
                <a:gd name="connsiteX38" fmla="*/ 2703786 w 5659820"/>
                <a:gd name="connsiteY38" fmla="*/ 1864272 h 2337238"/>
                <a:gd name="connsiteX39" fmla="*/ 2703786 w 5659820"/>
                <a:gd name="connsiteY39" fmla="*/ 1848507 h 2337238"/>
                <a:gd name="connsiteX40" fmla="*/ 2609193 w 5659820"/>
                <a:gd name="connsiteY40" fmla="*/ 1848507 h 2337238"/>
                <a:gd name="connsiteX41" fmla="*/ 2609193 w 5659820"/>
                <a:gd name="connsiteY41" fmla="*/ 1809093 h 2337238"/>
                <a:gd name="connsiteX42" fmla="*/ 2581603 w 5659820"/>
                <a:gd name="connsiteY42" fmla="*/ 1809093 h 2337238"/>
                <a:gd name="connsiteX43" fmla="*/ 2581603 w 5659820"/>
                <a:gd name="connsiteY43" fmla="*/ 1789386 h 2337238"/>
                <a:gd name="connsiteX44" fmla="*/ 2534306 w 5659820"/>
                <a:gd name="connsiteY44" fmla="*/ 1789386 h 2337238"/>
                <a:gd name="connsiteX45" fmla="*/ 2534306 w 5659820"/>
                <a:gd name="connsiteY45" fmla="*/ 1714500 h 2337238"/>
                <a:gd name="connsiteX46" fmla="*/ 2439713 w 5659820"/>
                <a:gd name="connsiteY46" fmla="*/ 1714500 h 2337238"/>
                <a:gd name="connsiteX47" fmla="*/ 2439713 w 5659820"/>
                <a:gd name="connsiteY47" fmla="*/ 1675086 h 2337238"/>
                <a:gd name="connsiteX48" fmla="*/ 2333296 w 5659820"/>
                <a:gd name="connsiteY48" fmla="*/ 1675086 h 2337238"/>
                <a:gd name="connsiteX49" fmla="*/ 2333296 w 5659820"/>
                <a:gd name="connsiteY49" fmla="*/ 1639613 h 2337238"/>
                <a:gd name="connsiteX50" fmla="*/ 2282058 w 5659820"/>
                <a:gd name="connsiteY50" fmla="*/ 1639613 h 2337238"/>
                <a:gd name="connsiteX51" fmla="*/ 2282058 w 5659820"/>
                <a:gd name="connsiteY51" fmla="*/ 1615965 h 2337238"/>
                <a:gd name="connsiteX52" fmla="*/ 2179582 w 5659820"/>
                <a:gd name="connsiteY52" fmla="*/ 1615965 h 2337238"/>
                <a:gd name="connsiteX53" fmla="*/ 2179582 w 5659820"/>
                <a:gd name="connsiteY53" fmla="*/ 1572610 h 2337238"/>
                <a:gd name="connsiteX54" fmla="*/ 2136227 w 5659820"/>
                <a:gd name="connsiteY54" fmla="*/ 1572610 h 2337238"/>
                <a:gd name="connsiteX55" fmla="*/ 2136227 w 5659820"/>
                <a:gd name="connsiteY55" fmla="*/ 1541079 h 2337238"/>
                <a:gd name="connsiteX56" fmla="*/ 2073165 w 5659820"/>
                <a:gd name="connsiteY56" fmla="*/ 1541079 h 2337238"/>
                <a:gd name="connsiteX57" fmla="*/ 2073165 w 5659820"/>
                <a:gd name="connsiteY57" fmla="*/ 1525313 h 2337238"/>
                <a:gd name="connsiteX58" fmla="*/ 2041634 w 5659820"/>
                <a:gd name="connsiteY58" fmla="*/ 1525313 h 2337238"/>
                <a:gd name="connsiteX59" fmla="*/ 2041634 w 5659820"/>
                <a:gd name="connsiteY59" fmla="*/ 1501665 h 2337238"/>
                <a:gd name="connsiteX60" fmla="*/ 1998279 w 5659820"/>
                <a:gd name="connsiteY60" fmla="*/ 1501665 h 2337238"/>
                <a:gd name="connsiteX61" fmla="*/ 1998279 w 5659820"/>
                <a:gd name="connsiteY61" fmla="*/ 1466193 h 2337238"/>
                <a:gd name="connsiteX62" fmla="*/ 1935217 w 5659820"/>
                <a:gd name="connsiteY62" fmla="*/ 1466193 h 2337238"/>
                <a:gd name="connsiteX63" fmla="*/ 1935217 w 5659820"/>
                <a:gd name="connsiteY63" fmla="*/ 1446486 h 2337238"/>
                <a:gd name="connsiteX64" fmla="*/ 1895803 w 5659820"/>
                <a:gd name="connsiteY64" fmla="*/ 1446486 h 2337238"/>
                <a:gd name="connsiteX65" fmla="*/ 1895803 w 5659820"/>
                <a:gd name="connsiteY65" fmla="*/ 1414955 h 2337238"/>
                <a:gd name="connsiteX66" fmla="*/ 1860331 w 5659820"/>
                <a:gd name="connsiteY66" fmla="*/ 1414955 h 2337238"/>
                <a:gd name="connsiteX67" fmla="*/ 1860331 w 5659820"/>
                <a:gd name="connsiteY67" fmla="*/ 1387365 h 2337238"/>
                <a:gd name="connsiteX68" fmla="*/ 1813034 w 5659820"/>
                <a:gd name="connsiteY68" fmla="*/ 1387365 h 2337238"/>
                <a:gd name="connsiteX69" fmla="*/ 1813034 w 5659820"/>
                <a:gd name="connsiteY69" fmla="*/ 1367658 h 2337238"/>
                <a:gd name="connsiteX70" fmla="*/ 1757855 w 5659820"/>
                <a:gd name="connsiteY70" fmla="*/ 1367658 h 2337238"/>
                <a:gd name="connsiteX71" fmla="*/ 1757855 w 5659820"/>
                <a:gd name="connsiteY71" fmla="*/ 1336127 h 2337238"/>
                <a:gd name="connsiteX72" fmla="*/ 1714500 w 5659820"/>
                <a:gd name="connsiteY72" fmla="*/ 1336127 h 2337238"/>
                <a:gd name="connsiteX73" fmla="*/ 1714500 w 5659820"/>
                <a:gd name="connsiteY73" fmla="*/ 1300655 h 2337238"/>
                <a:gd name="connsiteX74" fmla="*/ 1623848 w 5659820"/>
                <a:gd name="connsiteY74" fmla="*/ 1300655 h 2337238"/>
                <a:gd name="connsiteX75" fmla="*/ 1623848 w 5659820"/>
                <a:gd name="connsiteY75" fmla="*/ 1273065 h 2337238"/>
                <a:gd name="connsiteX76" fmla="*/ 1580493 w 5659820"/>
                <a:gd name="connsiteY76" fmla="*/ 1273065 h 2337238"/>
                <a:gd name="connsiteX77" fmla="*/ 1580493 w 5659820"/>
                <a:gd name="connsiteY77" fmla="*/ 1273065 h 2337238"/>
                <a:gd name="connsiteX78" fmla="*/ 1580493 w 5659820"/>
                <a:gd name="connsiteY78" fmla="*/ 1253358 h 2337238"/>
                <a:gd name="connsiteX79" fmla="*/ 1489841 w 5659820"/>
                <a:gd name="connsiteY79" fmla="*/ 1253358 h 2337238"/>
                <a:gd name="connsiteX80" fmla="*/ 1489841 w 5659820"/>
                <a:gd name="connsiteY80" fmla="*/ 1237593 h 2337238"/>
                <a:gd name="connsiteX81" fmla="*/ 1446486 w 5659820"/>
                <a:gd name="connsiteY81" fmla="*/ 1237593 h 2337238"/>
                <a:gd name="connsiteX82" fmla="*/ 1446486 w 5659820"/>
                <a:gd name="connsiteY82" fmla="*/ 1210003 h 2337238"/>
                <a:gd name="connsiteX83" fmla="*/ 1422838 w 5659820"/>
                <a:gd name="connsiteY83" fmla="*/ 1210003 h 2337238"/>
                <a:gd name="connsiteX84" fmla="*/ 1422838 w 5659820"/>
                <a:gd name="connsiteY84" fmla="*/ 1154824 h 2337238"/>
                <a:gd name="connsiteX85" fmla="*/ 1355834 w 5659820"/>
                <a:gd name="connsiteY85" fmla="*/ 1154824 h 2337238"/>
                <a:gd name="connsiteX86" fmla="*/ 1355834 w 5659820"/>
                <a:gd name="connsiteY86" fmla="*/ 1150882 h 2337238"/>
                <a:gd name="connsiteX87" fmla="*/ 1316420 w 5659820"/>
                <a:gd name="connsiteY87" fmla="*/ 1150882 h 2337238"/>
                <a:gd name="connsiteX88" fmla="*/ 1316420 w 5659820"/>
                <a:gd name="connsiteY88" fmla="*/ 1111469 h 2337238"/>
                <a:gd name="connsiteX89" fmla="*/ 1249417 w 5659820"/>
                <a:gd name="connsiteY89" fmla="*/ 1111469 h 2337238"/>
                <a:gd name="connsiteX90" fmla="*/ 1249417 w 5659820"/>
                <a:gd name="connsiteY90" fmla="*/ 1064172 h 2337238"/>
                <a:gd name="connsiteX91" fmla="*/ 1213944 w 5659820"/>
                <a:gd name="connsiteY91" fmla="*/ 1064172 h 2337238"/>
                <a:gd name="connsiteX92" fmla="*/ 1213944 w 5659820"/>
                <a:gd name="connsiteY92" fmla="*/ 1036582 h 2337238"/>
                <a:gd name="connsiteX93" fmla="*/ 1178472 w 5659820"/>
                <a:gd name="connsiteY93" fmla="*/ 1036582 h 2337238"/>
                <a:gd name="connsiteX94" fmla="*/ 1178472 w 5659820"/>
                <a:gd name="connsiteY94" fmla="*/ 1005051 h 2337238"/>
                <a:gd name="connsiteX95" fmla="*/ 1107527 w 5659820"/>
                <a:gd name="connsiteY95" fmla="*/ 1005051 h 2337238"/>
                <a:gd name="connsiteX96" fmla="*/ 1107527 w 5659820"/>
                <a:gd name="connsiteY96" fmla="*/ 985344 h 2337238"/>
                <a:gd name="connsiteX97" fmla="*/ 1075996 w 5659820"/>
                <a:gd name="connsiteY97" fmla="*/ 985344 h 2337238"/>
                <a:gd name="connsiteX98" fmla="*/ 1075996 w 5659820"/>
                <a:gd name="connsiteY98" fmla="*/ 949872 h 2337238"/>
                <a:gd name="connsiteX99" fmla="*/ 1036582 w 5659820"/>
                <a:gd name="connsiteY99" fmla="*/ 949872 h 2337238"/>
                <a:gd name="connsiteX100" fmla="*/ 1036582 w 5659820"/>
                <a:gd name="connsiteY100" fmla="*/ 894693 h 2337238"/>
                <a:gd name="connsiteX101" fmla="*/ 997169 w 5659820"/>
                <a:gd name="connsiteY101" fmla="*/ 894693 h 2337238"/>
                <a:gd name="connsiteX102" fmla="*/ 997169 w 5659820"/>
                <a:gd name="connsiteY102" fmla="*/ 847396 h 2337238"/>
                <a:gd name="connsiteX103" fmla="*/ 969579 w 5659820"/>
                <a:gd name="connsiteY103" fmla="*/ 847396 h 2337238"/>
                <a:gd name="connsiteX104" fmla="*/ 969579 w 5659820"/>
                <a:gd name="connsiteY104" fmla="*/ 784334 h 2337238"/>
                <a:gd name="connsiteX105" fmla="*/ 969579 w 5659820"/>
                <a:gd name="connsiteY105" fmla="*/ 784334 h 2337238"/>
                <a:gd name="connsiteX106" fmla="*/ 938048 w 5659820"/>
                <a:gd name="connsiteY106" fmla="*/ 784334 h 2337238"/>
                <a:gd name="connsiteX107" fmla="*/ 938048 w 5659820"/>
                <a:gd name="connsiteY107" fmla="*/ 764627 h 2337238"/>
                <a:gd name="connsiteX108" fmla="*/ 894693 w 5659820"/>
                <a:gd name="connsiteY108" fmla="*/ 764627 h 2337238"/>
                <a:gd name="connsiteX109" fmla="*/ 894693 w 5659820"/>
                <a:gd name="connsiteY109" fmla="*/ 725213 h 2337238"/>
                <a:gd name="connsiteX110" fmla="*/ 855279 w 5659820"/>
                <a:gd name="connsiteY110" fmla="*/ 725213 h 2337238"/>
                <a:gd name="connsiteX111" fmla="*/ 855279 w 5659820"/>
                <a:gd name="connsiteY111" fmla="*/ 662151 h 2337238"/>
                <a:gd name="connsiteX112" fmla="*/ 823748 w 5659820"/>
                <a:gd name="connsiteY112" fmla="*/ 662151 h 2337238"/>
                <a:gd name="connsiteX113" fmla="*/ 823748 w 5659820"/>
                <a:gd name="connsiteY113" fmla="*/ 662151 h 2337238"/>
                <a:gd name="connsiteX114" fmla="*/ 823748 w 5659820"/>
                <a:gd name="connsiteY114" fmla="*/ 642444 h 2337238"/>
                <a:gd name="connsiteX115" fmla="*/ 792217 w 5659820"/>
                <a:gd name="connsiteY115" fmla="*/ 642444 h 2337238"/>
                <a:gd name="connsiteX116" fmla="*/ 792217 w 5659820"/>
                <a:gd name="connsiteY116" fmla="*/ 606972 h 2337238"/>
                <a:gd name="connsiteX117" fmla="*/ 760686 w 5659820"/>
                <a:gd name="connsiteY117" fmla="*/ 606972 h 2337238"/>
                <a:gd name="connsiteX118" fmla="*/ 760686 w 5659820"/>
                <a:gd name="connsiteY118" fmla="*/ 559675 h 2337238"/>
                <a:gd name="connsiteX119" fmla="*/ 737038 w 5659820"/>
                <a:gd name="connsiteY119" fmla="*/ 559675 h 2337238"/>
                <a:gd name="connsiteX120" fmla="*/ 737038 w 5659820"/>
                <a:gd name="connsiteY120" fmla="*/ 528144 h 2337238"/>
                <a:gd name="connsiteX121" fmla="*/ 681858 w 5659820"/>
                <a:gd name="connsiteY121" fmla="*/ 528144 h 2337238"/>
                <a:gd name="connsiteX122" fmla="*/ 681858 w 5659820"/>
                <a:gd name="connsiteY122" fmla="*/ 484789 h 2337238"/>
                <a:gd name="connsiteX123" fmla="*/ 670034 w 5659820"/>
                <a:gd name="connsiteY123" fmla="*/ 484789 h 2337238"/>
                <a:gd name="connsiteX124" fmla="*/ 670034 w 5659820"/>
                <a:gd name="connsiteY124" fmla="*/ 445375 h 2337238"/>
                <a:gd name="connsiteX125" fmla="*/ 642444 w 5659820"/>
                <a:gd name="connsiteY125" fmla="*/ 445375 h 2337238"/>
                <a:gd name="connsiteX126" fmla="*/ 642444 w 5659820"/>
                <a:gd name="connsiteY126" fmla="*/ 441434 h 2337238"/>
                <a:gd name="connsiteX127" fmla="*/ 587265 w 5659820"/>
                <a:gd name="connsiteY127" fmla="*/ 441434 h 2337238"/>
                <a:gd name="connsiteX128" fmla="*/ 587265 w 5659820"/>
                <a:gd name="connsiteY128" fmla="*/ 311369 h 2337238"/>
                <a:gd name="connsiteX129" fmla="*/ 484789 w 5659820"/>
                <a:gd name="connsiteY129" fmla="*/ 311369 h 2337238"/>
                <a:gd name="connsiteX130" fmla="*/ 484789 w 5659820"/>
                <a:gd name="connsiteY130" fmla="*/ 291662 h 2337238"/>
                <a:gd name="connsiteX131" fmla="*/ 425669 w 5659820"/>
                <a:gd name="connsiteY131" fmla="*/ 291662 h 2337238"/>
                <a:gd name="connsiteX132" fmla="*/ 425669 w 5659820"/>
                <a:gd name="connsiteY132" fmla="*/ 252248 h 2337238"/>
                <a:gd name="connsiteX133" fmla="*/ 394138 w 5659820"/>
                <a:gd name="connsiteY133" fmla="*/ 252248 h 2337238"/>
                <a:gd name="connsiteX134" fmla="*/ 394138 w 5659820"/>
                <a:gd name="connsiteY134" fmla="*/ 201010 h 2337238"/>
                <a:gd name="connsiteX135" fmla="*/ 327134 w 5659820"/>
                <a:gd name="connsiteY135" fmla="*/ 201010 h 2337238"/>
                <a:gd name="connsiteX136" fmla="*/ 327134 w 5659820"/>
                <a:gd name="connsiteY136" fmla="*/ 201010 h 2337238"/>
                <a:gd name="connsiteX137" fmla="*/ 327134 w 5659820"/>
                <a:gd name="connsiteY137" fmla="*/ 173420 h 2337238"/>
                <a:gd name="connsiteX138" fmla="*/ 232541 w 5659820"/>
                <a:gd name="connsiteY138" fmla="*/ 173420 h 2337238"/>
                <a:gd name="connsiteX139" fmla="*/ 232541 w 5659820"/>
                <a:gd name="connsiteY139" fmla="*/ 98534 h 2337238"/>
                <a:gd name="connsiteX140" fmla="*/ 197069 w 5659820"/>
                <a:gd name="connsiteY140" fmla="*/ 98534 h 2337238"/>
                <a:gd name="connsiteX141" fmla="*/ 197069 w 5659820"/>
                <a:gd name="connsiteY141" fmla="*/ 98534 h 2337238"/>
                <a:gd name="connsiteX142" fmla="*/ 208893 w 5659820"/>
                <a:gd name="connsiteY142" fmla="*/ 86710 h 2337238"/>
                <a:gd name="connsiteX143" fmla="*/ 173420 w 5659820"/>
                <a:gd name="connsiteY143" fmla="*/ 86710 h 2337238"/>
                <a:gd name="connsiteX144" fmla="*/ 173420 w 5659820"/>
                <a:gd name="connsiteY144" fmla="*/ 23648 h 2337238"/>
                <a:gd name="connsiteX145" fmla="*/ 78827 w 5659820"/>
                <a:gd name="connsiteY145" fmla="*/ 23648 h 2337238"/>
                <a:gd name="connsiteX146" fmla="*/ 78827 w 5659820"/>
                <a:gd name="connsiteY146" fmla="*/ 0 h 2337238"/>
                <a:gd name="connsiteX147" fmla="*/ 0 w 5659820"/>
                <a:gd name="connsiteY147" fmla="*/ 0 h 233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5659820" h="2337238">
                  <a:moveTo>
                    <a:pt x="5659820" y="2337238"/>
                  </a:moveTo>
                  <a:lnTo>
                    <a:pt x="4903075" y="2337238"/>
                  </a:lnTo>
                  <a:lnTo>
                    <a:pt x="4903075" y="2313589"/>
                  </a:lnTo>
                  <a:lnTo>
                    <a:pt x="4686300" y="2313589"/>
                  </a:lnTo>
                  <a:lnTo>
                    <a:pt x="4686300" y="2301765"/>
                  </a:lnTo>
                  <a:lnTo>
                    <a:pt x="4611413" y="2301765"/>
                  </a:lnTo>
                  <a:lnTo>
                    <a:pt x="4611413" y="2278117"/>
                  </a:lnTo>
                  <a:lnTo>
                    <a:pt x="4437993" y="2278117"/>
                  </a:lnTo>
                  <a:lnTo>
                    <a:pt x="4437993" y="2230820"/>
                  </a:lnTo>
                  <a:lnTo>
                    <a:pt x="4323693" y="2230820"/>
                  </a:lnTo>
                  <a:lnTo>
                    <a:pt x="4323693" y="2199289"/>
                  </a:lnTo>
                  <a:lnTo>
                    <a:pt x="4177862" y="2199289"/>
                  </a:lnTo>
                  <a:lnTo>
                    <a:pt x="4177862" y="2171700"/>
                  </a:lnTo>
                  <a:lnTo>
                    <a:pt x="4051738" y="2171700"/>
                  </a:lnTo>
                  <a:lnTo>
                    <a:pt x="4051738" y="2159875"/>
                  </a:lnTo>
                  <a:lnTo>
                    <a:pt x="3886200" y="2159875"/>
                  </a:lnTo>
                  <a:lnTo>
                    <a:pt x="3886200" y="2120462"/>
                  </a:lnTo>
                  <a:lnTo>
                    <a:pt x="3673365" y="2120462"/>
                  </a:lnTo>
                  <a:lnTo>
                    <a:pt x="3673365" y="2077107"/>
                  </a:lnTo>
                  <a:lnTo>
                    <a:pt x="3507827" y="2077107"/>
                  </a:lnTo>
                  <a:lnTo>
                    <a:pt x="3507827" y="2045575"/>
                  </a:lnTo>
                  <a:lnTo>
                    <a:pt x="3361996" y="2045575"/>
                  </a:lnTo>
                  <a:lnTo>
                    <a:pt x="3361996" y="2029810"/>
                  </a:lnTo>
                  <a:lnTo>
                    <a:pt x="3310758" y="2029810"/>
                  </a:lnTo>
                  <a:lnTo>
                    <a:pt x="3310758" y="2010103"/>
                  </a:lnTo>
                  <a:lnTo>
                    <a:pt x="3212224" y="2010103"/>
                  </a:lnTo>
                  <a:lnTo>
                    <a:pt x="3212224" y="1970689"/>
                  </a:lnTo>
                  <a:lnTo>
                    <a:pt x="3164927" y="1970689"/>
                  </a:lnTo>
                  <a:lnTo>
                    <a:pt x="3164927" y="1970689"/>
                  </a:lnTo>
                  <a:lnTo>
                    <a:pt x="3164927" y="1947041"/>
                  </a:lnTo>
                  <a:lnTo>
                    <a:pt x="3125513" y="1947041"/>
                  </a:lnTo>
                  <a:lnTo>
                    <a:pt x="3125513" y="1915510"/>
                  </a:lnTo>
                  <a:lnTo>
                    <a:pt x="3070334" y="1915510"/>
                  </a:lnTo>
                  <a:lnTo>
                    <a:pt x="3070334" y="1915510"/>
                  </a:lnTo>
                  <a:lnTo>
                    <a:pt x="2956034" y="1915510"/>
                  </a:lnTo>
                  <a:lnTo>
                    <a:pt x="2956034" y="1887920"/>
                  </a:lnTo>
                  <a:lnTo>
                    <a:pt x="2861441" y="1887920"/>
                  </a:lnTo>
                  <a:lnTo>
                    <a:pt x="2861441" y="1864272"/>
                  </a:lnTo>
                  <a:lnTo>
                    <a:pt x="2703786" y="1864272"/>
                  </a:lnTo>
                  <a:lnTo>
                    <a:pt x="2703786" y="1848507"/>
                  </a:lnTo>
                  <a:lnTo>
                    <a:pt x="2609193" y="1848507"/>
                  </a:lnTo>
                  <a:lnTo>
                    <a:pt x="2609193" y="1809093"/>
                  </a:lnTo>
                  <a:lnTo>
                    <a:pt x="2581603" y="1809093"/>
                  </a:lnTo>
                  <a:lnTo>
                    <a:pt x="2581603" y="1789386"/>
                  </a:lnTo>
                  <a:lnTo>
                    <a:pt x="2534306" y="1789386"/>
                  </a:lnTo>
                  <a:lnTo>
                    <a:pt x="2534306" y="1714500"/>
                  </a:lnTo>
                  <a:lnTo>
                    <a:pt x="2439713" y="1714500"/>
                  </a:lnTo>
                  <a:lnTo>
                    <a:pt x="2439713" y="1675086"/>
                  </a:lnTo>
                  <a:lnTo>
                    <a:pt x="2333296" y="1675086"/>
                  </a:lnTo>
                  <a:lnTo>
                    <a:pt x="2333296" y="1639613"/>
                  </a:lnTo>
                  <a:lnTo>
                    <a:pt x="2282058" y="1639613"/>
                  </a:lnTo>
                  <a:lnTo>
                    <a:pt x="2282058" y="1615965"/>
                  </a:lnTo>
                  <a:lnTo>
                    <a:pt x="2179582" y="1615965"/>
                  </a:lnTo>
                  <a:lnTo>
                    <a:pt x="2179582" y="1572610"/>
                  </a:lnTo>
                  <a:lnTo>
                    <a:pt x="2136227" y="1572610"/>
                  </a:lnTo>
                  <a:lnTo>
                    <a:pt x="2136227" y="1541079"/>
                  </a:lnTo>
                  <a:lnTo>
                    <a:pt x="2073165" y="1541079"/>
                  </a:lnTo>
                  <a:lnTo>
                    <a:pt x="2073165" y="1525313"/>
                  </a:lnTo>
                  <a:lnTo>
                    <a:pt x="2041634" y="1525313"/>
                  </a:lnTo>
                  <a:lnTo>
                    <a:pt x="2041634" y="1501665"/>
                  </a:lnTo>
                  <a:lnTo>
                    <a:pt x="1998279" y="1501665"/>
                  </a:lnTo>
                  <a:lnTo>
                    <a:pt x="1998279" y="1466193"/>
                  </a:lnTo>
                  <a:lnTo>
                    <a:pt x="1935217" y="1466193"/>
                  </a:lnTo>
                  <a:lnTo>
                    <a:pt x="1935217" y="1446486"/>
                  </a:lnTo>
                  <a:lnTo>
                    <a:pt x="1895803" y="1446486"/>
                  </a:lnTo>
                  <a:lnTo>
                    <a:pt x="1895803" y="1414955"/>
                  </a:lnTo>
                  <a:lnTo>
                    <a:pt x="1860331" y="1414955"/>
                  </a:lnTo>
                  <a:lnTo>
                    <a:pt x="1860331" y="1387365"/>
                  </a:lnTo>
                  <a:lnTo>
                    <a:pt x="1813034" y="1387365"/>
                  </a:lnTo>
                  <a:lnTo>
                    <a:pt x="1813034" y="1367658"/>
                  </a:lnTo>
                  <a:lnTo>
                    <a:pt x="1757855" y="1367658"/>
                  </a:lnTo>
                  <a:lnTo>
                    <a:pt x="1757855" y="1336127"/>
                  </a:lnTo>
                  <a:lnTo>
                    <a:pt x="1714500" y="1336127"/>
                  </a:lnTo>
                  <a:lnTo>
                    <a:pt x="1714500" y="1300655"/>
                  </a:lnTo>
                  <a:lnTo>
                    <a:pt x="1623848" y="1300655"/>
                  </a:lnTo>
                  <a:lnTo>
                    <a:pt x="1623848" y="1273065"/>
                  </a:lnTo>
                  <a:lnTo>
                    <a:pt x="1580493" y="1273065"/>
                  </a:lnTo>
                  <a:lnTo>
                    <a:pt x="1580493" y="1273065"/>
                  </a:lnTo>
                  <a:lnTo>
                    <a:pt x="1580493" y="1253358"/>
                  </a:lnTo>
                  <a:lnTo>
                    <a:pt x="1489841" y="1253358"/>
                  </a:lnTo>
                  <a:lnTo>
                    <a:pt x="1489841" y="1237593"/>
                  </a:lnTo>
                  <a:lnTo>
                    <a:pt x="1446486" y="1237593"/>
                  </a:lnTo>
                  <a:lnTo>
                    <a:pt x="1446486" y="1210003"/>
                  </a:lnTo>
                  <a:lnTo>
                    <a:pt x="1422838" y="1210003"/>
                  </a:lnTo>
                  <a:lnTo>
                    <a:pt x="1422838" y="1154824"/>
                  </a:lnTo>
                  <a:lnTo>
                    <a:pt x="1355834" y="1154824"/>
                  </a:lnTo>
                  <a:lnTo>
                    <a:pt x="1355834" y="1150882"/>
                  </a:lnTo>
                  <a:lnTo>
                    <a:pt x="1316420" y="1150882"/>
                  </a:lnTo>
                  <a:lnTo>
                    <a:pt x="1316420" y="1111469"/>
                  </a:lnTo>
                  <a:lnTo>
                    <a:pt x="1249417" y="1111469"/>
                  </a:lnTo>
                  <a:lnTo>
                    <a:pt x="1249417" y="1064172"/>
                  </a:lnTo>
                  <a:lnTo>
                    <a:pt x="1213944" y="1064172"/>
                  </a:lnTo>
                  <a:lnTo>
                    <a:pt x="1213944" y="1036582"/>
                  </a:lnTo>
                  <a:lnTo>
                    <a:pt x="1178472" y="1036582"/>
                  </a:lnTo>
                  <a:lnTo>
                    <a:pt x="1178472" y="1005051"/>
                  </a:lnTo>
                  <a:lnTo>
                    <a:pt x="1107527" y="1005051"/>
                  </a:lnTo>
                  <a:lnTo>
                    <a:pt x="1107527" y="985344"/>
                  </a:lnTo>
                  <a:lnTo>
                    <a:pt x="1075996" y="985344"/>
                  </a:lnTo>
                  <a:lnTo>
                    <a:pt x="1075996" y="949872"/>
                  </a:lnTo>
                  <a:lnTo>
                    <a:pt x="1036582" y="949872"/>
                  </a:lnTo>
                  <a:lnTo>
                    <a:pt x="1036582" y="894693"/>
                  </a:lnTo>
                  <a:lnTo>
                    <a:pt x="997169" y="894693"/>
                  </a:lnTo>
                  <a:lnTo>
                    <a:pt x="997169" y="847396"/>
                  </a:lnTo>
                  <a:lnTo>
                    <a:pt x="969579" y="847396"/>
                  </a:lnTo>
                  <a:lnTo>
                    <a:pt x="969579" y="784334"/>
                  </a:lnTo>
                  <a:lnTo>
                    <a:pt x="969579" y="784334"/>
                  </a:lnTo>
                  <a:lnTo>
                    <a:pt x="938048" y="784334"/>
                  </a:lnTo>
                  <a:lnTo>
                    <a:pt x="938048" y="764627"/>
                  </a:lnTo>
                  <a:lnTo>
                    <a:pt x="894693" y="764627"/>
                  </a:lnTo>
                  <a:lnTo>
                    <a:pt x="894693" y="725213"/>
                  </a:lnTo>
                  <a:lnTo>
                    <a:pt x="855279" y="725213"/>
                  </a:lnTo>
                  <a:lnTo>
                    <a:pt x="855279" y="662151"/>
                  </a:lnTo>
                  <a:lnTo>
                    <a:pt x="823748" y="662151"/>
                  </a:lnTo>
                  <a:lnTo>
                    <a:pt x="823748" y="662151"/>
                  </a:lnTo>
                  <a:lnTo>
                    <a:pt x="823748" y="642444"/>
                  </a:lnTo>
                  <a:lnTo>
                    <a:pt x="792217" y="642444"/>
                  </a:lnTo>
                  <a:lnTo>
                    <a:pt x="792217" y="606972"/>
                  </a:lnTo>
                  <a:lnTo>
                    <a:pt x="760686" y="606972"/>
                  </a:lnTo>
                  <a:lnTo>
                    <a:pt x="760686" y="559675"/>
                  </a:lnTo>
                  <a:lnTo>
                    <a:pt x="737038" y="559675"/>
                  </a:lnTo>
                  <a:lnTo>
                    <a:pt x="737038" y="528144"/>
                  </a:lnTo>
                  <a:lnTo>
                    <a:pt x="681858" y="528144"/>
                  </a:lnTo>
                  <a:lnTo>
                    <a:pt x="681858" y="484789"/>
                  </a:lnTo>
                  <a:lnTo>
                    <a:pt x="670034" y="484789"/>
                  </a:lnTo>
                  <a:lnTo>
                    <a:pt x="670034" y="445375"/>
                  </a:lnTo>
                  <a:lnTo>
                    <a:pt x="642444" y="445375"/>
                  </a:lnTo>
                  <a:lnTo>
                    <a:pt x="642444" y="441434"/>
                  </a:lnTo>
                  <a:lnTo>
                    <a:pt x="587265" y="441434"/>
                  </a:lnTo>
                  <a:lnTo>
                    <a:pt x="587265" y="311369"/>
                  </a:lnTo>
                  <a:lnTo>
                    <a:pt x="484789" y="311369"/>
                  </a:lnTo>
                  <a:lnTo>
                    <a:pt x="484789" y="291662"/>
                  </a:lnTo>
                  <a:lnTo>
                    <a:pt x="425669" y="291662"/>
                  </a:lnTo>
                  <a:lnTo>
                    <a:pt x="425669" y="252248"/>
                  </a:lnTo>
                  <a:lnTo>
                    <a:pt x="394138" y="252248"/>
                  </a:lnTo>
                  <a:lnTo>
                    <a:pt x="394138" y="201010"/>
                  </a:lnTo>
                  <a:lnTo>
                    <a:pt x="327134" y="201010"/>
                  </a:lnTo>
                  <a:lnTo>
                    <a:pt x="327134" y="201010"/>
                  </a:lnTo>
                  <a:lnTo>
                    <a:pt x="327134" y="173420"/>
                  </a:lnTo>
                  <a:lnTo>
                    <a:pt x="232541" y="173420"/>
                  </a:lnTo>
                  <a:lnTo>
                    <a:pt x="232541" y="98534"/>
                  </a:lnTo>
                  <a:lnTo>
                    <a:pt x="197069" y="98534"/>
                  </a:lnTo>
                  <a:lnTo>
                    <a:pt x="197069" y="98534"/>
                  </a:lnTo>
                  <a:lnTo>
                    <a:pt x="208893" y="86710"/>
                  </a:lnTo>
                  <a:lnTo>
                    <a:pt x="173420" y="86710"/>
                  </a:lnTo>
                  <a:lnTo>
                    <a:pt x="173420" y="23648"/>
                  </a:lnTo>
                  <a:lnTo>
                    <a:pt x="78827" y="23648"/>
                  </a:lnTo>
                  <a:lnTo>
                    <a:pt x="78827" y="0"/>
                  </a:lnTo>
                  <a:lnTo>
                    <a:pt x="0" y="0"/>
                  </a:lnTo>
                </a:path>
              </a:pathLst>
            </a:custGeom>
            <a:noFill/>
            <a:ln w="28575">
              <a:solidFill>
                <a:schemeClr val="accent3"/>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0" name="Rectangle 279">
              <a:extLst>
                <a:ext uri="{FF2B5EF4-FFF2-40B4-BE49-F238E27FC236}">
                  <a16:creationId xmlns:a16="http://schemas.microsoft.com/office/drawing/2014/main" id="{4FF53F24-D873-49C5-B7DB-941B019CDF27}"/>
                </a:ext>
              </a:extLst>
            </p:cNvPr>
            <p:cNvSpPr/>
            <p:nvPr/>
          </p:nvSpPr>
          <p:spPr bwMode="auto">
            <a:xfrm>
              <a:off x="9373795" y="2944457"/>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1" name="Rectangle 280">
              <a:extLst>
                <a:ext uri="{FF2B5EF4-FFF2-40B4-BE49-F238E27FC236}">
                  <a16:creationId xmlns:a16="http://schemas.microsoft.com/office/drawing/2014/main" id="{5D5AEB3C-0786-462B-863F-9CE697069EDC}"/>
                </a:ext>
              </a:extLst>
            </p:cNvPr>
            <p:cNvSpPr/>
            <p:nvPr/>
          </p:nvSpPr>
          <p:spPr bwMode="auto">
            <a:xfrm>
              <a:off x="9159954" y="2890253"/>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2" name="Rectangle 281">
              <a:extLst>
                <a:ext uri="{FF2B5EF4-FFF2-40B4-BE49-F238E27FC236}">
                  <a16:creationId xmlns:a16="http://schemas.microsoft.com/office/drawing/2014/main" id="{ED92562F-908D-49C5-9658-889E75FFBDA6}"/>
                </a:ext>
              </a:extLst>
            </p:cNvPr>
            <p:cNvSpPr/>
            <p:nvPr/>
          </p:nvSpPr>
          <p:spPr bwMode="auto">
            <a:xfrm>
              <a:off x="8771742" y="2742488"/>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3" name="Rectangle 282">
              <a:extLst>
                <a:ext uri="{FF2B5EF4-FFF2-40B4-BE49-F238E27FC236}">
                  <a16:creationId xmlns:a16="http://schemas.microsoft.com/office/drawing/2014/main" id="{953F7CA1-AAB8-4FF9-86EB-0CE29193FC3D}"/>
                </a:ext>
              </a:extLst>
            </p:cNvPr>
            <p:cNvSpPr/>
            <p:nvPr/>
          </p:nvSpPr>
          <p:spPr bwMode="auto">
            <a:xfrm>
              <a:off x="8381448" y="2539831"/>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4" name="Rectangle 283">
              <a:extLst>
                <a:ext uri="{FF2B5EF4-FFF2-40B4-BE49-F238E27FC236}">
                  <a16:creationId xmlns:a16="http://schemas.microsoft.com/office/drawing/2014/main" id="{1F6E12CB-A097-4189-A16A-97F0932FF55B}"/>
                </a:ext>
              </a:extLst>
            </p:cNvPr>
            <p:cNvSpPr/>
            <p:nvPr/>
          </p:nvSpPr>
          <p:spPr bwMode="auto">
            <a:xfrm>
              <a:off x="8273020" y="249373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5" name="Rectangle 284">
              <a:extLst>
                <a:ext uri="{FF2B5EF4-FFF2-40B4-BE49-F238E27FC236}">
                  <a16:creationId xmlns:a16="http://schemas.microsoft.com/office/drawing/2014/main" id="{55FE3385-798A-458D-8D22-E5A9B2654C27}"/>
                </a:ext>
              </a:extLst>
            </p:cNvPr>
            <p:cNvSpPr/>
            <p:nvPr/>
          </p:nvSpPr>
          <p:spPr bwMode="auto">
            <a:xfrm>
              <a:off x="7722976" y="1982703"/>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7" name="Rectangle 286">
              <a:extLst>
                <a:ext uri="{FF2B5EF4-FFF2-40B4-BE49-F238E27FC236}">
                  <a16:creationId xmlns:a16="http://schemas.microsoft.com/office/drawing/2014/main" id="{4342B4A6-5832-4377-BEEB-25D14113B8E2}"/>
                </a:ext>
              </a:extLst>
            </p:cNvPr>
            <p:cNvSpPr/>
            <p:nvPr/>
          </p:nvSpPr>
          <p:spPr bwMode="auto">
            <a:xfrm>
              <a:off x="7646757" y="1913017"/>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8" name="Rectangle 287">
              <a:extLst>
                <a:ext uri="{FF2B5EF4-FFF2-40B4-BE49-F238E27FC236}">
                  <a16:creationId xmlns:a16="http://schemas.microsoft.com/office/drawing/2014/main" id="{3C082FA9-1FF2-4FE8-ADD9-FEE660CFBB97}"/>
                </a:ext>
              </a:extLst>
            </p:cNvPr>
            <p:cNvSpPr/>
            <p:nvPr/>
          </p:nvSpPr>
          <p:spPr bwMode="auto">
            <a:xfrm>
              <a:off x="7598694" y="188698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9" name="Rectangle 288">
              <a:extLst>
                <a:ext uri="{FF2B5EF4-FFF2-40B4-BE49-F238E27FC236}">
                  <a16:creationId xmlns:a16="http://schemas.microsoft.com/office/drawing/2014/main" id="{78E0BBF9-5636-4BBF-9B28-32D675C07ACB}"/>
                </a:ext>
              </a:extLst>
            </p:cNvPr>
            <p:cNvSpPr/>
            <p:nvPr/>
          </p:nvSpPr>
          <p:spPr bwMode="auto">
            <a:xfrm>
              <a:off x="7426988" y="176976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0" name="Rectangle 289">
              <a:extLst>
                <a:ext uri="{FF2B5EF4-FFF2-40B4-BE49-F238E27FC236}">
                  <a16:creationId xmlns:a16="http://schemas.microsoft.com/office/drawing/2014/main" id="{C51F9940-CC5D-4FA2-99B8-A7EF81C03A6A}"/>
                </a:ext>
              </a:extLst>
            </p:cNvPr>
            <p:cNvSpPr/>
            <p:nvPr/>
          </p:nvSpPr>
          <p:spPr bwMode="auto">
            <a:xfrm>
              <a:off x="9535969" y="299197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1" name="Rectangle 290">
              <a:extLst>
                <a:ext uri="{FF2B5EF4-FFF2-40B4-BE49-F238E27FC236}">
                  <a16:creationId xmlns:a16="http://schemas.microsoft.com/office/drawing/2014/main" id="{307BD0C3-88B4-4311-A242-3781FEBF921B}"/>
                </a:ext>
              </a:extLst>
            </p:cNvPr>
            <p:cNvSpPr/>
            <p:nvPr/>
          </p:nvSpPr>
          <p:spPr bwMode="auto">
            <a:xfrm>
              <a:off x="9556779" y="298900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2" name="Rectangle 291">
              <a:extLst>
                <a:ext uri="{FF2B5EF4-FFF2-40B4-BE49-F238E27FC236}">
                  <a16:creationId xmlns:a16="http://schemas.microsoft.com/office/drawing/2014/main" id="{29BA71C4-0810-4536-9421-DC6AEDE4FE4D}"/>
                </a:ext>
              </a:extLst>
            </p:cNvPr>
            <p:cNvSpPr/>
            <p:nvPr/>
          </p:nvSpPr>
          <p:spPr bwMode="auto">
            <a:xfrm>
              <a:off x="9605574" y="2992721"/>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3" name="Rectangle 292">
              <a:extLst>
                <a:ext uri="{FF2B5EF4-FFF2-40B4-BE49-F238E27FC236}">
                  <a16:creationId xmlns:a16="http://schemas.microsoft.com/office/drawing/2014/main" id="{79097908-E2C6-4F0E-9E2C-8EA8CECB48EA}"/>
                </a:ext>
              </a:extLst>
            </p:cNvPr>
            <p:cNvSpPr/>
            <p:nvPr/>
          </p:nvSpPr>
          <p:spPr bwMode="auto">
            <a:xfrm>
              <a:off x="9712494" y="3012027"/>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4" name="Rectangle 293">
              <a:extLst>
                <a:ext uri="{FF2B5EF4-FFF2-40B4-BE49-F238E27FC236}">
                  <a16:creationId xmlns:a16="http://schemas.microsoft.com/office/drawing/2014/main" id="{270F7567-E21A-44C6-AE2D-4A12CE4E8E82}"/>
                </a:ext>
              </a:extLst>
            </p:cNvPr>
            <p:cNvSpPr/>
            <p:nvPr/>
          </p:nvSpPr>
          <p:spPr bwMode="auto">
            <a:xfrm>
              <a:off x="10479234" y="3093706"/>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5" name="Rectangle 294">
              <a:extLst>
                <a:ext uri="{FF2B5EF4-FFF2-40B4-BE49-F238E27FC236}">
                  <a16:creationId xmlns:a16="http://schemas.microsoft.com/office/drawing/2014/main" id="{A3140DCD-C906-4556-AA99-72C18D54FC00}"/>
                </a:ext>
              </a:extLst>
            </p:cNvPr>
            <p:cNvSpPr/>
            <p:nvPr/>
          </p:nvSpPr>
          <p:spPr bwMode="auto">
            <a:xfrm>
              <a:off x="9680921" y="300385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6" name="Rectangle 295">
              <a:extLst>
                <a:ext uri="{FF2B5EF4-FFF2-40B4-BE49-F238E27FC236}">
                  <a16:creationId xmlns:a16="http://schemas.microsoft.com/office/drawing/2014/main" id="{21509ECE-6F41-4466-8493-C5DDFCFAFCDF}"/>
                </a:ext>
              </a:extLst>
            </p:cNvPr>
            <p:cNvSpPr/>
            <p:nvPr/>
          </p:nvSpPr>
          <p:spPr bwMode="auto">
            <a:xfrm>
              <a:off x="9762008" y="3025393"/>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7" name="Rectangle 296">
              <a:extLst>
                <a:ext uri="{FF2B5EF4-FFF2-40B4-BE49-F238E27FC236}">
                  <a16:creationId xmlns:a16="http://schemas.microsoft.com/office/drawing/2014/main" id="{C58F0884-E29E-45E5-9A02-DE409E3E4972}"/>
                </a:ext>
              </a:extLst>
            </p:cNvPr>
            <p:cNvSpPr/>
            <p:nvPr/>
          </p:nvSpPr>
          <p:spPr bwMode="auto">
            <a:xfrm>
              <a:off x="9868928" y="3046926"/>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8" name="Rectangle 297">
              <a:extLst>
                <a:ext uri="{FF2B5EF4-FFF2-40B4-BE49-F238E27FC236}">
                  <a16:creationId xmlns:a16="http://schemas.microsoft.com/office/drawing/2014/main" id="{4BAFB976-D749-4EF0-9012-D7B684A15111}"/>
                </a:ext>
              </a:extLst>
            </p:cNvPr>
            <p:cNvSpPr/>
            <p:nvPr/>
          </p:nvSpPr>
          <p:spPr bwMode="auto">
            <a:xfrm>
              <a:off x="10232026" y="3099646"/>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9" name="Rectangle 298">
              <a:extLst>
                <a:ext uri="{FF2B5EF4-FFF2-40B4-BE49-F238E27FC236}">
                  <a16:creationId xmlns:a16="http://schemas.microsoft.com/office/drawing/2014/main" id="{B026D8F6-4DBE-4051-8BF0-432E70019365}"/>
                </a:ext>
              </a:extLst>
            </p:cNvPr>
            <p:cNvSpPr/>
            <p:nvPr/>
          </p:nvSpPr>
          <p:spPr bwMode="auto">
            <a:xfrm>
              <a:off x="9815827" y="3040986"/>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0" name="Rectangle 299">
              <a:extLst>
                <a:ext uri="{FF2B5EF4-FFF2-40B4-BE49-F238E27FC236}">
                  <a16:creationId xmlns:a16="http://schemas.microsoft.com/office/drawing/2014/main" id="{01F3C57D-02F8-4BC1-BB99-A8298E691430}"/>
                </a:ext>
              </a:extLst>
            </p:cNvPr>
            <p:cNvSpPr/>
            <p:nvPr/>
          </p:nvSpPr>
          <p:spPr bwMode="auto">
            <a:xfrm>
              <a:off x="9918441" y="3055836"/>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1" name="Rectangle 300">
              <a:extLst>
                <a:ext uri="{FF2B5EF4-FFF2-40B4-BE49-F238E27FC236}">
                  <a16:creationId xmlns:a16="http://schemas.microsoft.com/office/drawing/2014/main" id="{CE02D5AC-3451-4F1E-A8CA-F834E0B0868A}"/>
                </a:ext>
              </a:extLst>
            </p:cNvPr>
            <p:cNvSpPr/>
            <p:nvPr/>
          </p:nvSpPr>
          <p:spPr bwMode="auto">
            <a:xfrm>
              <a:off x="9663699" y="300385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2" name="Rectangle 301">
              <a:extLst>
                <a:ext uri="{FF2B5EF4-FFF2-40B4-BE49-F238E27FC236}">
                  <a16:creationId xmlns:a16="http://schemas.microsoft.com/office/drawing/2014/main" id="{2E008950-D371-47D9-8E6E-7A0E06BF226D}"/>
                </a:ext>
              </a:extLst>
            </p:cNvPr>
            <p:cNvSpPr/>
            <p:nvPr/>
          </p:nvSpPr>
          <p:spPr bwMode="auto">
            <a:xfrm>
              <a:off x="9881128" y="3046184"/>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3" name="Rectangle 302">
              <a:extLst>
                <a:ext uri="{FF2B5EF4-FFF2-40B4-BE49-F238E27FC236}">
                  <a16:creationId xmlns:a16="http://schemas.microsoft.com/office/drawing/2014/main" id="{E4757BCF-371E-406B-A81E-9B81DCC25226}"/>
                </a:ext>
              </a:extLst>
            </p:cNvPr>
            <p:cNvSpPr/>
            <p:nvPr/>
          </p:nvSpPr>
          <p:spPr bwMode="auto">
            <a:xfrm>
              <a:off x="10211934" y="3101131"/>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4" name="Rectangle 303">
              <a:extLst>
                <a:ext uri="{FF2B5EF4-FFF2-40B4-BE49-F238E27FC236}">
                  <a16:creationId xmlns:a16="http://schemas.microsoft.com/office/drawing/2014/main" id="{04799D42-40E5-446B-BDE7-1F3184133AAC}"/>
                </a:ext>
              </a:extLst>
            </p:cNvPr>
            <p:cNvSpPr/>
            <p:nvPr/>
          </p:nvSpPr>
          <p:spPr bwMode="auto">
            <a:xfrm>
              <a:off x="10099273" y="3104844"/>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5" name="Rectangle 304">
              <a:extLst>
                <a:ext uri="{FF2B5EF4-FFF2-40B4-BE49-F238E27FC236}">
                  <a16:creationId xmlns:a16="http://schemas.microsoft.com/office/drawing/2014/main" id="{C4EC1AD7-DD03-43F0-9A8B-A8EB7E0707D9}"/>
                </a:ext>
              </a:extLst>
            </p:cNvPr>
            <p:cNvSpPr/>
            <p:nvPr/>
          </p:nvSpPr>
          <p:spPr bwMode="auto">
            <a:xfrm>
              <a:off x="10253554" y="3099646"/>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6" name="Rectangle 305">
              <a:extLst>
                <a:ext uri="{FF2B5EF4-FFF2-40B4-BE49-F238E27FC236}">
                  <a16:creationId xmlns:a16="http://schemas.microsoft.com/office/drawing/2014/main" id="{AEE28F0F-E4A8-43A3-A038-FBD603FB0874}"/>
                </a:ext>
              </a:extLst>
            </p:cNvPr>
            <p:cNvSpPr/>
            <p:nvPr/>
          </p:nvSpPr>
          <p:spPr bwMode="auto">
            <a:xfrm>
              <a:off x="10130846" y="3104101"/>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7" name="Rectangle 306">
              <a:extLst>
                <a:ext uri="{FF2B5EF4-FFF2-40B4-BE49-F238E27FC236}">
                  <a16:creationId xmlns:a16="http://schemas.microsoft.com/office/drawing/2014/main" id="{401D3DB6-CC21-4F55-B26D-6863D46D9E4F}"/>
                </a:ext>
              </a:extLst>
            </p:cNvPr>
            <p:cNvSpPr/>
            <p:nvPr/>
          </p:nvSpPr>
          <p:spPr bwMode="auto">
            <a:xfrm>
              <a:off x="10454477" y="309444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8" name="Rectangle 307">
              <a:extLst>
                <a:ext uri="{FF2B5EF4-FFF2-40B4-BE49-F238E27FC236}">
                  <a16:creationId xmlns:a16="http://schemas.microsoft.com/office/drawing/2014/main" id="{211A28C6-CF7F-45BA-8D49-DD4DF6293A18}"/>
                </a:ext>
              </a:extLst>
            </p:cNvPr>
            <p:cNvSpPr/>
            <p:nvPr/>
          </p:nvSpPr>
          <p:spPr bwMode="auto">
            <a:xfrm>
              <a:off x="10327465" y="3098161"/>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9" name="Rectangle 308">
              <a:extLst>
                <a:ext uri="{FF2B5EF4-FFF2-40B4-BE49-F238E27FC236}">
                  <a16:creationId xmlns:a16="http://schemas.microsoft.com/office/drawing/2014/main" id="{EFB98B65-8D53-493A-9920-97EF20EE21EB}"/>
                </a:ext>
              </a:extLst>
            </p:cNvPr>
            <p:cNvSpPr/>
            <p:nvPr/>
          </p:nvSpPr>
          <p:spPr bwMode="auto">
            <a:xfrm>
              <a:off x="10408552" y="3095191"/>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0" name="Rectangle 309">
              <a:extLst>
                <a:ext uri="{FF2B5EF4-FFF2-40B4-BE49-F238E27FC236}">
                  <a16:creationId xmlns:a16="http://schemas.microsoft.com/office/drawing/2014/main" id="{575DEC9D-B2BF-4151-95D1-CB4B0C4A7466}"/>
                </a:ext>
              </a:extLst>
            </p:cNvPr>
            <p:cNvSpPr/>
            <p:nvPr/>
          </p:nvSpPr>
          <p:spPr bwMode="auto">
            <a:xfrm>
              <a:off x="9941404" y="3068460"/>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1" name="Rectangle 310">
              <a:extLst>
                <a:ext uri="{FF2B5EF4-FFF2-40B4-BE49-F238E27FC236}">
                  <a16:creationId xmlns:a16="http://schemas.microsoft.com/office/drawing/2014/main" id="{015121E9-2468-4AA5-B749-2BD54CBA37F0}"/>
                </a:ext>
              </a:extLst>
            </p:cNvPr>
            <p:cNvSpPr/>
            <p:nvPr/>
          </p:nvSpPr>
          <p:spPr bwMode="auto">
            <a:xfrm>
              <a:off x="9988047" y="3085538"/>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2" name="Rectangle 311">
              <a:extLst>
                <a:ext uri="{FF2B5EF4-FFF2-40B4-BE49-F238E27FC236}">
                  <a16:creationId xmlns:a16="http://schemas.microsoft.com/office/drawing/2014/main" id="{B281A184-E6A5-46ED-8716-C55CA4D4BDB1}"/>
                </a:ext>
              </a:extLst>
            </p:cNvPr>
            <p:cNvSpPr/>
            <p:nvPr/>
          </p:nvSpPr>
          <p:spPr bwMode="auto">
            <a:xfrm>
              <a:off x="10011010" y="3082568"/>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3" name="Rectangle 312">
              <a:extLst>
                <a:ext uri="{FF2B5EF4-FFF2-40B4-BE49-F238E27FC236}">
                  <a16:creationId xmlns:a16="http://schemas.microsoft.com/office/drawing/2014/main" id="{1EBCD8B5-FC12-4433-9A3D-D6EE901D0B45}"/>
                </a:ext>
              </a:extLst>
            </p:cNvPr>
            <p:cNvSpPr/>
            <p:nvPr/>
          </p:nvSpPr>
          <p:spPr bwMode="auto">
            <a:xfrm>
              <a:off x="10042583" y="3081825"/>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4" name="Rectangle 313">
              <a:extLst>
                <a:ext uri="{FF2B5EF4-FFF2-40B4-BE49-F238E27FC236}">
                  <a16:creationId xmlns:a16="http://schemas.microsoft.com/office/drawing/2014/main" id="{98D51E9C-FF58-4A5C-8354-D644D29F2F1C}"/>
                </a:ext>
              </a:extLst>
            </p:cNvPr>
            <p:cNvSpPr/>
            <p:nvPr/>
          </p:nvSpPr>
          <p:spPr bwMode="auto">
            <a:xfrm>
              <a:off x="10059088" y="3085537"/>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3" name="Rectangle 332">
              <a:extLst>
                <a:ext uri="{FF2B5EF4-FFF2-40B4-BE49-F238E27FC236}">
                  <a16:creationId xmlns:a16="http://schemas.microsoft.com/office/drawing/2014/main" id="{5A042C7C-18DB-4CF1-9D28-07C8F342627F}"/>
                </a:ext>
              </a:extLst>
            </p:cNvPr>
            <p:cNvSpPr/>
            <p:nvPr/>
          </p:nvSpPr>
          <p:spPr bwMode="auto">
            <a:xfrm>
              <a:off x="10344687" y="3098160"/>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4" name="Rectangle 333">
              <a:extLst>
                <a:ext uri="{FF2B5EF4-FFF2-40B4-BE49-F238E27FC236}">
                  <a16:creationId xmlns:a16="http://schemas.microsoft.com/office/drawing/2014/main" id="{21A382CE-EB44-44EF-ADA8-2B84E546D40D}"/>
                </a:ext>
              </a:extLst>
            </p:cNvPr>
            <p:cNvSpPr/>
            <p:nvPr/>
          </p:nvSpPr>
          <p:spPr bwMode="auto">
            <a:xfrm>
              <a:off x="10174061" y="3104843"/>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5" name="Rectangle 334">
              <a:extLst>
                <a:ext uri="{FF2B5EF4-FFF2-40B4-BE49-F238E27FC236}">
                  <a16:creationId xmlns:a16="http://schemas.microsoft.com/office/drawing/2014/main" id="{377E4420-03D4-47EF-8464-2AAD9D578A90}"/>
                </a:ext>
              </a:extLst>
            </p:cNvPr>
            <p:cNvSpPr/>
            <p:nvPr/>
          </p:nvSpPr>
          <p:spPr bwMode="auto">
            <a:xfrm>
              <a:off x="9475693" y="2967539"/>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6" name="Rectangle 335">
              <a:extLst>
                <a:ext uri="{FF2B5EF4-FFF2-40B4-BE49-F238E27FC236}">
                  <a16:creationId xmlns:a16="http://schemas.microsoft.com/office/drawing/2014/main" id="{6B7AE326-AE3D-45DE-A350-837552E1FD78}"/>
                </a:ext>
              </a:extLst>
            </p:cNvPr>
            <p:cNvSpPr/>
            <p:nvPr/>
          </p:nvSpPr>
          <p:spPr bwMode="auto">
            <a:xfrm>
              <a:off x="8907149" y="2823548"/>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7" name="Rectangle 336">
              <a:extLst>
                <a:ext uri="{FF2B5EF4-FFF2-40B4-BE49-F238E27FC236}">
                  <a16:creationId xmlns:a16="http://schemas.microsoft.com/office/drawing/2014/main" id="{1A935A42-42E7-4819-B358-5EEF4558B580}"/>
                </a:ext>
              </a:extLst>
            </p:cNvPr>
            <p:cNvSpPr/>
            <p:nvPr/>
          </p:nvSpPr>
          <p:spPr bwMode="auto">
            <a:xfrm>
              <a:off x="8123951" y="2414322"/>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8" name="Rectangle 337">
              <a:extLst>
                <a:ext uri="{FF2B5EF4-FFF2-40B4-BE49-F238E27FC236}">
                  <a16:creationId xmlns:a16="http://schemas.microsoft.com/office/drawing/2014/main" id="{70677A57-E201-43C7-915B-3514F45497C4}"/>
                </a:ext>
              </a:extLst>
            </p:cNvPr>
            <p:cNvSpPr/>
            <p:nvPr/>
          </p:nvSpPr>
          <p:spPr bwMode="auto">
            <a:xfrm>
              <a:off x="7698774" y="1944723"/>
              <a:ext cx="49513" cy="51235"/>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346" name="Group 345">
            <a:extLst>
              <a:ext uri="{FF2B5EF4-FFF2-40B4-BE49-F238E27FC236}">
                <a16:creationId xmlns:a16="http://schemas.microsoft.com/office/drawing/2014/main" id="{414BBB5E-ED07-432E-95B1-344ADD04453D}"/>
              </a:ext>
            </a:extLst>
          </p:cNvPr>
          <p:cNvGrpSpPr/>
          <p:nvPr/>
        </p:nvGrpSpPr>
        <p:grpSpPr>
          <a:xfrm>
            <a:off x="9560002" y="4167325"/>
            <a:ext cx="2232756" cy="689510"/>
            <a:chOff x="3808323" y="2259121"/>
            <a:chExt cx="3292341" cy="1016726"/>
          </a:xfrm>
        </p:grpSpPr>
        <p:sp>
          <p:nvSpPr>
            <p:cNvPr id="347" name="TextBox 53">
              <a:extLst>
                <a:ext uri="{FF2B5EF4-FFF2-40B4-BE49-F238E27FC236}">
                  <a16:creationId xmlns:a16="http://schemas.microsoft.com/office/drawing/2014/main" id="{0406FC93-2402-4545-AEA4-4D34CCA18168}"/>
                </a:ext>
              </a:extLst>
            </p:cNvPr>
            <p:cNvSpPr txBox="1">
              <a:spLocks noChangeArrowheads="1"/>
            </p:cNvSpPr>
            <p:nvPr/>
          </p:nvSpPr>
          <p:spPr bwMode="auto">
            <a:xfrm>
              <a:off x="3808323" y="2770760"/>
              <a:ext cx="1189768" cy="50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15873"/>
                  </a:solidFill>
                  <a:effectLst/>
                  <a:uLnTx/>
                  <a:uFillTx/>
                  <a:latin typeface="Calibri" panose="020F0502020204030204" pitchFamily="34" charset="0"/>
                  <a:ea typeface="MS PGothic" panose="020B0600070205080204" pitchFamily="34" charset="-128"/>
                  <a:cs typeface="Arial" panose="020B0604020202020204" pitchFamily="34" charset="0"/>
                </a:rPr>
                <a:t>Nivo + ipi</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E1471D"/>
                  </a:solidFill>
                  <a:effectLst/>
                  <a:uLnTx/>
                  <a:uFillTx/>
                  <a:latin typeface="Calibri" panose="020F0502020204030204" pitchFamily="34" charset="0"/>
                  <a:ea typeface="MS PGothic" panose="020B0600070205080204" pitchFamily="34" charset="-128"/>
                  <a:cs typeface="Arial" panose="020B0604020202020204" pitchFamily="34" charset="0"/>
                </a:rPr>
                <a:t>CT</a:t>
              </a:r>
            </a:p>
            <a:p>
              <a:pPr marL="0" marR="0" lvl="0" indent="0" algn="r" defTabSz="914400" rtl="0" eaLnBrk="0" fontAlgn="base" latinLnBrk="0" hangingPunct="0">
                <a:lnSpc>
                  <a:spcPct val="90000"/>
                </a:lnSpc>
                <a:spcBef>
                  <a:spcPct val="0"/>
                </a:spcBef>
                <a:spcAft>
                  <a:spcPct val="0"/>
                </a:spcAft>
                <a:buClrTx/>
                <a:buSzTx/>
                <a:buFontTx/>
                <a:buNone/>
                <a:tabLst/>
                <a:defRPr/>
              </a:pPr>
              <a:endPar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48" name="TextBox 53">
              <a:extLst>
                <a:ext uri="{FF2B5EF4-FFF2-40B4-BE49-F238E27FC236}">
                  <a16:creationId xmlns:a16="http://schemas.microsoft.com/office/drawing/2014/main" id="{171A121E-995E-4052-964D-90B52213A257}"/>
                </a:ext>
              </a:extLst>
            </p:cNvPr>
            <p:cNvSpPr txBox="1">
              <a:spLocks noChangeArrowheads="1"/>
            </p:cNvSpPr>
            <p:nvPr/>
          </p:nvSpPr>
          <p:spPr bwMode="auto">
            <a:xfrm>
              <a:off x="5673354" y="2770762"/>
              <a:ext cx="1199471" cy="504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17.2</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12.2</a:t>
              </a:r>
            </a:p>
          </p:txBody>
        </p:sp>
        <p:sp>
          <p:nvSpPr>
            <p:cNvPr id="349" name="TextBox 53">
              <a:extLst>
                <a:ext uri="{FF2B5EF4-FFF2-40B4-BE49-F238E27FC236}">
                  <a16:creationId xmlns:a16="http://schemas.microsoft.com/office/drawing/2014/main" id="{03D21BD3-F07F-4C7E-84C5-0C4F9020B689}"/>
                </a:ext>
              </a:extLst>
            </p:cNvPr>
            <p:cNvSpPr txBox="1">
              <a:spLocks noChangeArrowheads="1"/>
            </p:cNvSpPr>
            <p:nvPr/>
          </p:nvSpPr>
          <p:spPr bwMode="auto">
            <a:xfrm>
              <a:off x="5445516" y="2259121"/>
              <a:ext cx="1655148" cy="648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Median </a:t>
              </a:r>
              <a:r>
                <a:rPr lang="en-US" altLang="en-US" sz="1200" dirty="0">
                  <a:solidFill>
                    <a:srgbClr val="000000"/>
                  </a:solidFill>
                  <a:latin typeface="Calibri" panose="020F0502020204030204" pitchFamily="34" charset="0"/>
                </a:rPr>
                <a:t>O</a:t>
              </a: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S,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Mos</a:t>
              </a:r>
              <a:endPar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sp>
          <p:nvSpPr>
            <p:cNvPr id="350" name="TextBox 53">
              <a:extLst>
                <a:ext uri="{FF2B5EF4-FFF2-40B4-BE49-F238E27FC236}">
                  <a16:creationId xmlns:a16="http://schemas.microsoft.com/office/drawing/2014/main" id="{285B569E-4999-467B-AE2C-7CB2EC32F8FD}"/>
                </a:ext>
              </a:extLst>
            </p:cNvPr>
            <p:cNvSpPr txBox="1">
              <a:spLocks noChangeArrowheads="1"/>
            </p:cNvSpPr>
            <p:nvPr/>
          </p:nvSpPr>
          <p:spPr bwMode="auto">
            <a:xfrm>
              <a:off x="4644879" y="2771817"/>
              <a:ext cx="1199470" cy="504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187</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186</a:t>
              </a:r>
            </a:p>
          </p:txBody>
        </p:sp>
        <p:sp>
          <p:nvSpPr>
            <p:cNvPr id="351" name="TextBox 53">
              <a:extLst>
                <a:ext uri="{FF2B5EF4-FFF2-40B4-BE49-F238E27FC236}">
                  <a16:creationId xmlns:a16="http://schemas.microsoft.com/office/drawing/2014/main" id="{F2D2153F-063F-4DD8-8CAE-21E1CE8A8172}"/>
                </a:ext>
              </a:extLst>
            </p:cNvPr>
            <p:cNvSpPr txBox="1">
              <a:spLocks noChangeArrowheads="1"/>
            </p:cNvSpPr>
            <p:nvPr/>
          </p:nvSpPr>
          <p:spPr bwMode="auto">
            <a:xfrm>
              <a:off x="4381202" y="2260178"/>
              <a:ext cx="1690987" cy="648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oAutofit/>
            </a:bodyPr>
            <a:lstStyle>
              <a:lvl1pPr>
                <a:defRPr b="1">
                  <a:solidFill>
                    <a:schemeClr val="tx1"/>
                  </a:solidFill>
                  <a:latin typeface="Arial" panose="020B0604020202020204" pitchFamily="34" charset="0"/>
                  <a:ea typeface="MS PGothic" panose="020B0600070205080204" pitchFamily="34" charset="-128"/>
                </a:defRPr>
              </a:lvl1pPr>
              <a:lvl2pPr marL="742950" indent="-285750">
                <a:defRPr b="1">
                  <a:solidFill>
                    <a:schemeClr val="tx1"/>
                  </a:solidFill>
                  <a:latin typeface="Arial" panose="020B0604020202020204" pitchFamily="34" charset="0"/>
                  <a:ea typeface="MS PGothic" panose="020B0600070205080204" pitchFamily="34" charset="-128"/>
                </a:defRPr>
              </a:lvl2pPr>
              <a:lvl3pPr marL="1143000" indent="-228600">
                <a:defRPr b="1">
                  <a:solidFill>
                    <a:schemeClr val="tx1"/>
                  </a:solidFill>
                  <a:latin typeface="Arial" panose="020B0604020202020204" pitchFamily="34" charset="0"/>
                  <a:ea typeface="MS PGothic" panose="020B0600070205080204" pitchFamily="34" charset="-128"/>
                </a:defRPr>
              </a:lvl3pPr>
              <a:lvl4pPr marL="1600200" indent="-228600">
                <a:defRPr b="1">
                  <a:solidFill>
                    <a:schemeClr val="tx1"/>
                  </a:solidFill>
                  <a:latin typeface="Arial" panose="020B0604020202020204" pitchFamily="34" charset="0"/>
                  <a:ea typeface="MS PGothic" panose="020B0600070205080204" pitchFamily="34" charset="-128"/>
                </a:defRPr>
              </a:lvl4pPr>
              <a:lvl5pPr marL="2057400" indent="-228600">
                <a:defRPr b="1">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b="1">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Patients,</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rPr>
                <a:t>n</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altLang="en-US" sz="1200" b="0" i="1" u="none" strike="noStrike" kern="1200" cap="none" spc="0" normalizeH="0" baseline="0" noProof="0" dirty="0">
                <a:ln>
                  <a:noFill/>
                </a:ln>
                <a:solidFill>
                  <a:srgbClr val="000000"/>
                </a:solidFill>
                <a:effectLst/>
                <a:uLnTx/>
                <a:uFillTx/>
                <a:latin typeface="Calibri" panose="020F0502020204030204" pitchFamily="34" charset="0"/>
                <a:ea typeface="MS PGothic" panose="020B0600070205080204" pitchFamily="34" charset="-128"/>
                <a:cs typeface="Arial" panose="020B0604020202020204" pitchFamily="34" charset="0"/>
              </a:endParaRPr>
            </a:p>
          </p:txBody>
        </p:sp>
        <p:cxnSp>
          <p:nvCxnSpPr>
            <p:cNvPr id="352" name="Straight Connector 351">
              <a:extLst>
                <a:ext uri="{FF2B5EF4-FFF2-40B4-BE49-F238E27FC236}">
                  <a16:creationId xmlns:a16="http://schemas.microsoft.com/office/drawing/2014/main" id="{4F32D5E5-A024-4F24-B7F4-E28D24E58DB6}"/>
                </a:ext>
              </a:extLst>
            </p:cNvPr>
            <p:cNvCxnSpPr>
              <a:cxnSpLocks/>
            </p:cNvCxnSpPr>
            <p:nvPr/>
          </p:nvCxnSpPr>
          <p:spPr bwMode="auto">
            <a:xfrm>
              <a:off x="3999889" y="2807333"/>
              <a:ext cx="2872935" cy="0"/>
            </a:xfrm>
            <a:prstGeom prst="line">
              <a:avLst/>
            </a:prstGeom>
            <a:noFill/>
            <a:ln w="19050" cap="flat" cmpd="sng" algn="ctr">
              <a:solidFill>
                <a:schemeClr val="bg1"/>
              </a:solidFill>
              <a:prstDash val="solid"/>
              <a:round/>
              <a:headEnd type="none" w="med" len="med"/>
              <a:tailEnd type="none" w="med" len="med"/>
            </a:ln>
            <a:effectLst/>
          </p:spPr>
        </p:cxnSp>
      </p:grpSp>
      <p:sp>
        <p:nvSpPr>
          <p:cNvPr id="356" name="Rectangle 355">
            <a:extLst>
              <a:ext uri="{FF2B5EF4-FFF2-40B4-BE49-F238E27FC236}">
                <a16:creationId xmlns:a16="http://schemas.microsoft.com/office/drawing/2014/main" id="{BB70FFF2-B008-4AF4-A6A3-4A581FA9EC45}"/>
              </a:ext>
            </a:extLst>
          </p:cNvPr>
          <p:cNvSpPr/>
          <p:nvPr/>
        </p:nvSpPr>
        <p:spPr bwMode="auto">
          <a:xfrm>
            <a:off x="7783945" y="4553131"/>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7" name="Freeform: Shape 356">
            <a:extLst>
              <a:ext uri="{FF2B5EF4-FFF2-40B4-BE49-F238E27FC236}">
                <a16:creationId xmlns:a16="http://schemas.microsoft.com/office/drawing/2014/main" id="{4FE89807-4E08-4865-BA8E-4572E62E2F30}"/>
              </a:ext>
            </a:extLst>
          </p:cNvPr>
          <p:cNvSpPr/>
          <p:nvPr/>
        </p:nvSpPr>
        <p:spPr bwMode="auto">
          <a:xfrm>
            <a:off x="7465141" y="4255216"/>
            <a:ext cx="3586392" cy="1716841"/>
          </a:xfrm>
          <a:custGeom>
            <a:avLst/>
            <a:gdLst>
              <a:gd name="connsiteX0" fmla="*/ 0 w 6162261"/>
              <a:gd name="connsiteY0" fmla="*/ 0 h 2973788"/>
              <a:gd name="connsiteX1" fmla="*/ 0 w 6162261"/>
              <a:gd name="connsiteY1" fmla="*/ 2973788 h 2973788"/>
              <a:gd name="connsiteX2" fmla="*/ 6162261 w 6162261"/>
              <a:gd name="connsiteY2" fmla="*/ 2973788 h 2973788"/>
            </a:gdLst>
            <a:ahLst/>
            <a:cxnLst>
              <a:cxn ang="0">
                <a:pos x="connsiteX0" y="connsiteY0"/>
              </a:cxn>
              <a:cxn ang="0">
                <a:pos x="connsiteX1" y="connsiteY1"/>
              </a:cxn>
              <a:cxn ang="0">
                <a:pos x="connsiteX2" y="connsiteY2"/>
              </a:cxn>
            </a:cxnLst>
            <a:rect l="l" t="t" r="r" b="b"/>
            <a:pathLst>
              <a:path w="6162261" h="2973788">
                <a:moveTo>
                  <a:pt x="0" y="0"/>
                </a:moveTo>
                <a:lnTo>
                  <a:pt x="0" y="2973788"/>
                </a:lnTo>
                <a:lnTo>
                  <a:pt x="6162261" y="2973788"/>
                </a:lnTo>
              </a:path>
            </a:pathLst>
          </a:custGeom>
          <a:noFill/>
          <a:ln w="28575">
            <a:solidFill>
              <a:schemeClr val="bg1"/>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58" name="Group 357">
            <a:extLst>
              <a:ext uri="{FF2B5EF4-FFF2-40B4-BE49-F238E27FC236}">
                <a16:creationId xmlns:a16="http://schemas.microsoft.com/office/drawing/2014/main" id="{853186C9-C2B2-44C0-8B7E-70C436B6825E}"/>
              </a:ext>
            </a:extLst>
          </p:cNvPr>
          <p:cNvGrpSpPr/>
          <p:nvPr/>
        </p:nvGrpSpPr>
        <p:grpSpPr>
          <a:xfrm>
            <a:off x="7409609" y="4259843"/>
            <a:ext cx="54650" cy="1712213"/>
            <a:chOff x="914400" y="1948070"/>
            <a:chExt cx="103367" cy="762000"/>
          </a:xfrm>
        </p:grpSpPr>
        <p:cxnSp>
          <p:nvCxnSpPr>
            <p:cNvPr id="496" name="Straight Connector 495">
              <a:extLst>
                <a:ext uri="{FF2B5EF4-FFF2-40B4-BE49-F238E27FC236}">
                  <a16:creationId xmlns:a16="http://schemas.microsoft.com/office/drawing/2014/main" id="{1B55A761-AB8E-4B63-B5E1-281975B521C9}"/>
                </a:ext>
              </a:extLst>
            </p:cNvPr>
            <p:cNvCxnSpPr/>
            <p:nvPr/>
          </p:nvCxnSpPr>
          <p:spPr bwMode="auto">
            <a:xfrm>
              <a:off x="914400" y="19480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BCAD3A0E-5AB7-48E7-88CE-D27A36587E98}"/>
                </a:ext>
              </a:extLst>
            </p:cNvPr>
            <p:cNvCxnSpPr/>
            <p:nvPr/>
          </p:nvCxnSpPr>
          <p:spPr bwMode="auto">
            <a:xfrm>
              <a:off x="914400" y="21004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8024EBC6-E965-4B86-ABE4-736313A1BA89}"/>
                </a:ext>
              </a:extLst>
            </p:cNvPr>
            <p:cNvCxnSpPr/>
            <p:nvPr/>
          </p:nvCxnSpPr>
          <p:spPr bwMode="auto">
            <a:xfrm>
              <a:off x="914400" y="22528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E275AF30-748F-46E4-AE6E-472E69408664}"/>
                </a:ext>
              </a:extLst>
            </p:cNvPr>
            <p:cNvCxnSpPr/>
            <p:nvPr/>
          </p:nvCxnSpPr>
          <p:spPr bwMode="auto">
            <a:xfrm>
              <a:off x="914400" y="24052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15976A8C-29C1-4138-97AF-6446496D15F9}"/>
                </a:ext>
              </a:extLst>
            </p:cNvPr>
            <p:cNvCxnSpPr/>
            <p:nvPr/>
          </p:nvCxnSpPr>
          <p:spPr bwMode="auto">
            <a:xfrm>
              <a:off x="914400" y="2557670"/>
              <a:ext cx="103367" cy="0"/>
            </a:xfrm>
            <a:prstGeom prst="line">
              <a:avLst/>
            </a:prstGeom>
            <a:noFill/>
            <a:ln w="28575" cap="flat" cmpd="sng" algn="ctr">
              <a:solidFill>
                <a:schemeClr val="bg1"/>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DBA277E5-8225-4DAD-83CA-A665501E6C2F}"/>
                </a:ext>
              </a:extLst>
            </p:cNvPr>
            <p:cNvCxnSpPr/>
            <p:nvPr/>
          </p:nvCxnSpPr>
          <p:spPr bwMode="auto">
            <a:xfrm>
              <a:off x="914400" y="2710070"/>
              <a:ext cx="103367" cy="0"/>
            </a:xfrm>
            <a:prstGeom prst="line">
              <a:avLst/>
            </a:prstGeom>
            <a:noFill/>
            <a:ln w="28575" cap="flat" cmpd="sng" algn="ctr">
              <a:solidFill>
                <a:schemeClr val="bg1"/>
              </a:solidFill>
              <a:prstDash val="solid"/>
              <a:round/>
              <a:headEnd type="none" w="med" len="med"/>
              <a:tailEnd type="none" w="med" len="med"/>
            </a:ln>
            <a:effectLst/>
          </p:spPr>
        </p:cxnSp>
      </p:grpSp>
      <p:sp>
        <p:nvSpPr>
          <p:cNvPr id="359" name="TextBox 358">
            <a:extLst>
              <a:ext uri="{FF2B5EF4-FFF2-40B4-BE49-F238E27FC236}">
                <a16:creationId xmlns:a16="http://schemas.microsoft.com/office/drawing/2014/main" id="{83892495-3740-4FCF-9E98-97BEA04B8642}"/>
              </a:ext>
            </a:extLst>
          </p:cNvPr>
          <p:cNvSpPr txBox="1"/>
          <p:nvPr/>
        </p:nvSpPr>
        <p:spPr bwMode="auto">
          <a:xfrm>
            <a:off x="7018977" y="4100588"/>
            <a:ext cx="473017" cy="31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360" name="TextBox 359">
            <a:extLst>
              <a:ext uri="{FF2B5EF4-FFF2-40B4-BE49-F238E27FC236}">
                <a16:creationId xmlns:a16="http://schemas.microsoft.com/office/drawing/2014/main" id="{0191A455-2B79-48ED-8D35-E13170C70F93}"/>
              </a:ext>
            </a:extLst>
          </p:cNvPr>
          <p:cNvSpPr txBox="1"/>
          <p:nvPr/>
        </p:nvSpPr>
        <p:spPr bwMode="auto">
          <a:xfrm>
            <a:off x="7119383" y="444380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361" name="TextBox 360">
            <a:extLst>
              <a:ext uri="{FF2B5EF4-FFF2-40B4-BE49-F238E27FC236}">
                <a16:creationId xmlns:a16="http://schemas.microsoft.com/office/drawing/2014/main" id="{04C37AE8-43F4-4E9A-8388-4D3AC2955BCA}"/>
              </a:ext>
            </a:extLst>
          </p:cNvPr>
          <p:cNvSpPr txBox="1"/>
          <p:nvPr/>
        </p:nvSpPr>
        <p:spPr bwMode="auto">
          <a:xfrm>
            <a:off x="7119383" y="4790873"/>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362" name="TextBox 361">
            <a:extLst>
              <a:ext uri="{FF2B5EF4-FFF2-40B4-BE49-F238E27FC236}">
                <a16:creationId xmlns:a16="http://schemas.microsoft.com/office/drawing/2014/main" id="{BE8883F5-317A-41E6-A6BA-CA07E2241BCC}"/>
              </a:ext>
            </a:extLst>
          </p:cNvPr>
          <p:cNvSpPr txBox="1"/>
          <p:nvPr/>
        </p:nvSpPr>
        <p:spPr bwMode="auto">
          <a:xfrm>
            <a:off x="7119383" y="5134086"/>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363" name="TextBox 362">
            <a:extLst>
              <a:ext uri="{FF2B5EF4-FFF2-40B4-BE49-F238E27FC236}">
                <a16:creationId xmlns:a16="http://schemas.microsoft.com/office/drawing/2014/main" id="{2F4DD872-E988-4234-BC5E-E32A2C990D9B}"/>
              </a:ext>
            </a:extLst>
          </p:cNvPr>
          <p:cNvSpPr txBox="1"/>
          <p:nvPr/>
        </p:nvSpPr>
        <p:spPr bwMode="auto">
          <a:xfrm>
            <a:off x="7119383" y="5471902"/>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64" name="TextBox 363">
            <a:extLst>
              <a:ext uri="{FF2B5EF4-FFF2-40B4-BE49-F238E27FC236}">
                <a16:creationId xmlns:a16="http://schemas.microsoft.com/office/drawing/2014/main" id="{B934F306-A9B4-4544-93BD-6A35010A4CB7}"/>
              </a:ext>
            </a:extLst>
          </p:cNvPr>
          <p:cNvSpPr txBox="1"/>
          <p:nvPr/>
        </p:nvSpPr>
        <p:spPr bwMode="auto">
          <a:xfrm>
            <a:off x="7204955" y="5815116"/>
            <a:ext cx="2760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65" name="TextBox 364">
            <a:extLst>
              <a:ext uri="{FF2B5EF4-FFF2-40B4-BE49-F238E27FC236}">
                <a16:creationId xmlns:a16="http://schemas.microsoft.com/office/drawing/2014/main" id="{43D46919-F867-4A99-B2CF-B6D98A29E685}"/>
              </a:ext>
            </a:extLst>
          </p:cNvPr>
          <p:cNvSpPr txBox="1"/>
          <p:nvPr/>
        </p:nvSpPr>
        <p:spPr bwMode="auto">
          <a:xfrm rot="16200000">
            <a:off x="6701509" y="4988981"/>
            <a:ext cx="680481" cy="31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OS (%)</a:t>
            </a:r>
          </a:p>
        </p:txBody>
      </p:sp>
      <p:grpSp>
        <p:nvGrpSpPr>
          <p:cNvPr id="366" name="Group 365">
            <a:extLst>
              <a:ext uri="{FF2B5EF4-FFF2-40B4-BE49-F238E27FC236}">
                <a16:creationId xmlns:a16="http://schemas.microsoft.com/office/drawing/2014/main" id="{1D2939BE-5864-44CE-8069-FB93B806487D}"/>
              </a:ext>
            </a:extLst>
          </p:cNvPr>
          <p:cNvGrpSpPr/>
          <p:nvPr/>
        </p:nvGrpSpPr>
        <p:grpSpPr>
          <a:xfrm>
            <a:off x="7465912" y="5968973"/>
            <a:ext cx="3496359" cy="50890"/>
            <a:chOff x="2474181" y="4654165"/>
            <a:chExt cx="6007564" cy="87441"/>
          </a:xfrm>
        </p:grpSpPr>
        <p:cxnSp>
          <p:nvCxnSpPr>
            <p:cNvPr id="480" name="Straight Connector 479">
              <a:extLst>
                <a:ext uri="{FF2B5EF4-FFF2-40B4-BE49-F238E27FC236}">
                  <a16:creationId xmlns:a16="http://schemas.microsoft.com/office/drawing/2014/main" id="{60963CE2-F47F-4459-8353-AE130FB4F82F}"/>
                </a:ext>
              </a:extLst>
            </p:cNvPr>
            <p:cNvCxnSpPr/>
            <p:nvPr/>
          </p:nvCxnSpPr>
          <p:spPr bwMode="auto">
            <a:xfrm rot="5400000">
              <a:off x="4432981"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1" name="Straight Connector 480">
              <a:extLst>
                <a:ext uri="{FF2B5EF4-FFF2-40B4-BE49-F238E27FC236}">
                  <a16:creationId xmlns:a16="http://schemas.microsoft.com/office/drawing/2014/main" id="{CA336280-13AB-44C7-8A31-015ED5162E20}"/>
                </a:ext>
              </a:extLst>
            </p:cNvPr>
            <p:cNvCxnSpPr/>
            <p:nvPr/>
          </p:nvCxnSpPr>
          <p:spPr bwMode="auto">
            <a:xfrm rot="5400000">
              <a:off x="4032477"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2" name="Straight Connector 481">
              <a:extLst>
                <a:ext uri="{FF2B5EF4-FFF2-40B4-BE49-F238E27FC236}">
                  <a16:creationId xmlns:a16="http://schemas.microsoft.com/office/drawing/2014/main" id="{CCBFE7A1-43A9-4421-96A3-B9DEA3576F20}"/>
                </a:ext>
              </a:extLst>
            </p:cNvPr>
            <p:cNvCxnSpPr/>
            <p:nvPr/>
          </p:nvCxnSpPr>
          <p:spPr bwMode="auto">
            <a:xfrm rot="5400000">
              <a:off x="3631972"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3" name="Straight Connector 482">
              <a:extLst>
                <a:ext uri="{FF2B5EF4-FFF2-40B4-BE49-F238E27FC236}">
                  <a16:creationId xmlns:a16="http://schemas.microsoft.com/office/drawing/2014/main" id="{F31EA1F1-5F1C-41D1-90A9-E6F722A7E39A}"/>
                </a:ext>
              </a:extLst>
            </p:cNvPr>
            <p:cNvCxnSpPr/>
            <p:nvPr/>
          </p:nvCxnSpPr>
          <p:spPr bwMode="auto">
            <a:xfrm rot="5400000">
              <a:off x="3231468"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4" name="Straight Connector 483">
              <a:extLst>
                <a:ext uri="{FF2B5EF4-FFF2-40B4-BE49-F238E27FC236}">
                  <a16:creationId xmlns:a16="http://schemas.microsoft.com/office/drawing/2014/main" id="{E59A0AF1-175D-4D1F-9BE4-61AC833C766E}"/>
                </a:ext>
              </a:extLst>
            </p:cNvPr>
            <p:cNvCxnSpPr/>
            <p:nvPr/>
          </p:nvCxnSpPr>
          <p:spPr bwMode="auto">
            <a:xfrm rot="5400000">
              <a:off x="283096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5" name="Straight Connector 484">
              <a:extLst>
                <a:ext uri="{FF2B5EF4-FFF2-40B4-BE49-F238E27FC236}">
                  <a16:creationId xmlns:a16="http://schemas.microsoft.com/office/drawing/2014/main" id="{D3A6ACC1-F656-48BA-875F-E33A48B3198B}"/>
                </a:ext>
              </a:extLst>
            </p:cNvPr>
            <p:cNvCxnSpPr/>
            <p:nvPr/>
          </p:nvCxnSpPr>
          <p:spPr bwMode="auto">
            <a:xfrm rot="5400000">
              <a:off x="2430460"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6" name="Straight Connector 485">
              <a:extLst>
                <a:ext uri="{FF2B5EF4-FFF2-40B4-BE49-F238E27FC236}">
                  <a16:creationId xmlns:a16="http://schemas.microsoft.com/office/drawing/2014/main" id="{70436B69-9FE8-4A25-8833-7B618CA65FCA}"/>
                </a:ext>
              </a:extLst>
            </p:cNvPr>
            <p:cNvCxnSpPr/>
            <p:nvPr/>
          </p:nvCxnSpPr>
          <p:spPr bwMode="auto">
            <a:xfrm rot="5400000">
              <a:off x="6836007"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CE50941B-DC14-4E77-9200-D58A04C3FA12}"/>
                </a:ext>
              </a:extLst>
            </p:cNvPr>
            <p:cNvCxnSpPr/>
            <p:nvPr/>
          </p:nvCxnSpPr>
          <p:spPr bwMode="auto">
            <a:xfrm rot="5400000">
              <a:off x="6435502"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C07E8FA0-58D6-4A81-82A7-67E0C8E907E7}"/>
                </a:ext>
              </a:extLst>
            </p:cNvPr>
            <p:cNvCxnSpPr/>
            <p:nvPr/>
          </p:nvCxnSpPr>
          <p:spPr bwMode="auto">
            <a:xfrm rot="5400000">
              <a:off x="6034998"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3643B78F-EB6C-4830-8B62-CF447673DB87}"/>
                </a:ext>
              </a:extLst>
            </p:cNvPr>
            <p:cNvCxnSpPr/>
            <p:nvPr/>
          </p:nvCxnSpPr>
          <p:spPr bwMode="auto">
            <a:xfrm rot="5400000">
              <a:off x="563449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4865ADEC-E905-4A2A-8CA1-8D4622B46CFB}"/>
                </a:ext>
              </a:extLst>
            </p:cNvPr>
            <p:cNvCxnSpPr/>
            <p:nvPr/>
          </p:nvCxnSpPr>
          <p:spPr bwMode="auto">
            <a:xfrm rot="5400000">
              <a:off x="5233990"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B4ABFC9E-FF09-4397-AA45-9398595D3054}"/>
                </a:ext>
              </a:extLst>
            </p:cNvPr>
            <p:cNvCxnSpPr/>
            <p:nvPr/>
          </p:nvCxnSpPr>
          <p:spPr bwMode="auto">
            <a:xfrm rot="5400000">
              <a:off x="4833485"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895A3CC0-EB9E-49E7-9253-2E6C5D457A63}"/>
                </a:ext>
              </a:extLst>
            </p:cNvPr>
            <p:cNvCxnSpPr/>
            <p:nvPr/>
          </p:nvCxnSpPr>
          <p:spPr bwMode="auto">
            <a:xfrm rot="5400000">
              <a:off x="8438024"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AB53E8E2-B384-4CF2-A5D3-80DA3A4C3096}"/>
                </a:ext>
              </a:extLst>
            </p:cNvPr>
            <p:cNvCxnSpPr/>
            <p:nvPr/>
          </p:nvCxnSpPr>
          <p:spPr bwMode="auto">
            <a:xfrm rot="5400000">
              <a:off x="8037519"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34389AAC-8F17-4D35-9B64-8FD3B0313459}"/>
                </a:ext>
              </a:extLst>
            </p:cNvPr>
            <p:cNvCxnSpPr/>
            <p:nvPr/>
          </p:nvCxnSpPr>
          <p:spPr bwMode="auto">
            <a:xfrm rot="5400000">
              <a:off x="7637015" y="4697886"/>
              <a:ext cx="87441" cy="0"/>
            </a:xfrm>
            <a:prstGeom prst="line">
              <a:avLst/>
            </a:prstGeom>
            <a:noFill/>
            <a:ln w="28575" cap="flat" cmpd="sng" algn="ctr">
              <a:solidFill>
                <a:schemeClr val="bg1"/>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6C6BC225-7108-4370-9640-DB5FA0AAC294}"/>
                </a:ext>
              </a:extLst>
            </p:cNvPr>
            <p:cNvCxnSpPr/>
            <p:nvPr/>
          </p:nvCxnSpPr>
          <p:spPr bwMode="auto">
            <a:xfrm rot="5400000">
              <a:off x="7236511" y="4697886"/>
              <a:ext cx="87441" cy="0"/>
            </a:xfrm>
            <a:prstGeom prst="line">
              <a:avLst/>
            </a:prstGeom>
            <a:noFill/>
            <a:ln w="28575" cap="flat" cmpd="sng" algn="ctr">
              <a:solidFill>
                <a:schemeClr val="bg1"/>
              </a:solidFill>
              <a:prstDash val="solid"/>
              <a:round/>
              <a:headEnd type="none" w="med" len="med"/>
              <a:tailEnd type="none" w="med" len="med"/>
            </a:ln>
            <a:effectLst/>
          </p:spPr>
        </p:cxnSp>
      </p:grpSp>
      <p:sp>
        <p:nvSpPr>
          <p:cNvPr id="367" name="TextBox 366">
            <a:extLst>
              <a:ext uri="{FF2B5EF4-FFF2-40B4-BE49-F238E27FC236}">
                <a16:creationId xmlns:a16="http://schemas.microsoft.com/office/drawing/2014/main" id="{6C303E4F-4E31-43D7-B85B-9A02FB0B7B32}"/>
              </a:ext>
            </a:extLst>
          </p:cNvPr>
          <p:cNvSpPr txBox="1"/>
          <p:nvPr/>
        </p:nvSpPr>
        <p:spPr bwMode="auto">
          <a:xfrm>
            <a:off x="7331996" y="5991870"/>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68" name="TextBox 367">
            <a:extLst>
              <a:ext uri="{FF2B5EF4-FFF2-40B4-BE49-F238E27FC236}">
                <a16:creationId xmlns:a16="http://schemas.microsoft.com/office/drawing/2014/main" id="{59DAF8C9-C7F2-4DE9-A4B0-5498AEC1299A}"/>
              </a:ext>
            </a:extLst>
          </p:cNvPr>
          <p:cNvSpPr txBox="1"/>
          <p:nvPr/>
        </p:nvSpPr>
        <p:spPr bwMode="auto">
          <a:xfrm>
            <a:off x="7557150" y="5998694"/>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69" name="TextBox 368">
            <a:extLst>
              <a:ext uri="{FF2B5EF4-FFF2-40B4-BE49-F238E27FC236}">
                <a16:creationId xmlns:a16="http://schemas.microsoft.com/office/drawing/2014/main" id="{11DA78B2-06CD-4044-988D-8D4288CCF136}"/>
              </a:ext>
            </a:extLst>
          </p:cNvPr>
          <p:cNvSpPr txBox="1"/>
          <p:nvPr/>
        </p:nvSpPr>
        <p:spPr bwMode="auto">
          <a:xfrm>
            <a:off x="10792142"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370" name="TextBox 369">
            <a:extLst>
              <a:ext uri="{FF2B5EF4-FFF2-40B4-BE49-F238E27FC236}">
                <a16:creationId xmlns:a16="http://schemas.microsoft.com/office/drawing/2014/main" id="{EE3029A9-656C-4ED0-AF2B-438482E095A4}"/>
              </a:ext>
            </a:extLst>
          </p:cNvPr>
          <p:cNvSpPr txBox="1"/>
          <p:nvPr/>
        </p:nvSpPr>
        <p:spPr bwMode="auto">
          <a:xfrm>
            <a:off x="7792864" y="5991870"/>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71" name="TextBox 370">
            <a:extLst>
              <a:ext uri="{FF2B5EF4-FFF2-40B4-BE49-F238E27FC236}">
                <a16:creationId xmlns:a16="http://schemas.microsoft.com/office/drawing/2014/main" id="{164F96A2-AC24-4819-AEFD-73B7112F9127}"/>
              </a:ext>
            </a:extLst>
          </p:cNvPr>
          <p:cNvSpPr txBox="1"/>
          <p:nvPr/>
        </p:nvSpPr>
        <p:spPr bwMode="auto">
          <a:xfrm>
            <a:off x="9392853"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372" name="TextBox 371">
            <a:extLst>
              <a:ext uri="{FF2B5EF4-FFF2-40B4-BE49-F238E27FC236}">
                <a16:creationId xmlns:a16="http://schemas.microsoft.com/office/drawing/2014/main" id="{D71174B0-BF5B-4134-803D-88B275FA26C0}"/>
              </a:ext>
            </a:extLst>
          </p:cNvPr>
          <p:cNvSpPr txBox="1"/>
          <p:nvPr/>
        </p:nvSpPr>
        <p:spPr bwMode="auto">
          <a:xfrm>
            <a:off x="8022864" y="5991870"/>
            <a:ext cx="2760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73" name="TextBox 372">
            <a:extLst>
              <a:ext uri="{FF2B5EF4-FFF2-40B4-BE49-F238E27FC236}">
                <a16:creationId xmlns:a16="http://schemas.microsoft.com/office/drawing/2014/main" id="{1D434053-5D38-4325-9DC6-470C9A2D3C84}"/>
              </a:ext>
            </a:extLst>
          </p:cNvPr>
          <p:cNvSpPr txBox="1"/>
          <p:nvPr/>
        </p:nvSpPr>
        <p:spPr bwMode="auto">
          <a:xfrm>
            <a:off x="9618782"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374" name="TextBox 373">
            <a:extLst>
              <a:ext uri="{FF2B5EF4-FFF2-40B4-BE49-F238E27FC236}">
                <a16:creationId xmlns:a16="http://schemas.microsoft.com/office/drawing/2014/main" id="{65ED8E07-5E53-4C7E-A140-0885F6CB5046}"/>
              </a:ext>
            </a:extLst>
          </p:cNvPr>
          <p:cNvSpPr txBox="1"/>
          <p:nvPr/>
        </p:nvSpPr>
        <p:spPr bwMode="auto">
          <a:xfrm>
            <a:off x="8205485"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75" name="TextBox 374">
            <a:extLst>
              <a:ext uri="{FF2B5EF4-FFF2-40B4-BE49-F238E27FC236}">
                <a16:creationId xmlns:a16="http://schemas.microsoft.com/office/drawing/2014/main" id="{FD9BCCE7-FF60-488F-96FF-8B1B383418E8}"/>
              </a:ext>
            </a:extLst>
          </p:cNvPr>
          <p:cNvSpPr txBox="1"/>
          <p:nvPr/>
        </p:nvSpPr>
        <p:spPr bwMode="auto">
          <a:xfrm>
            <a:off x="8450922"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376" name="TextBox 375">
            <a:extLst>
              <a:ext uri="{FF2B5EF4-FFF2-40B4-BE49-F238E27FC236}">
                <a16:creationId xmlns:a16="http://schemas.microsoft.com/office/drawing/2014/main" id="{FA3B95B4-370D-49CD-8781-06F660C3C5D4}"/>
              </a:ext>
            </a:extLst>
          </p:cNvPr>
          <p:cNvSpPr txBox="1"/>
          <p:nvPr/>
        </p:nvSpPr>
        <p:spPr bwMode="auto">
          <a:xfrm>
            <a:off x="10082402"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377" name="TextBox 376">
            <a:extLst>
              <a:ext uri="{FF2B5EF4-FFF2-40B4-BE49-F238E27FC236}">
                <a16:creationId xmlns:a16="http://schemas.microsoft.com/office/drawing/2014/main" id="{0139A4C3-9F6A-4CBA-9886-A05231C15C6F}"/>
              </a:ext>
            </a:extLst>
          </p:cNvPr>
          <p:cNvSpPr txBox="1"/>
          <p:nvPr/>
        </p:nvSpPr>
        <p:spPr bwMode="auto">
          <a:xfrm>
            <a:off x="8679814"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378" name="TextBox 377">
            <a:extLst>
              <a:ext uri="{FF2B5EF4-FFF2-40B4-BE49-F238E27FC236}">
                <a16:creationId xmlns:a16="http://schemas.microsoft.com/office/drawing/2014/main" id="{C3414181-BF5F-4635-B584-C5712C6014B1}"/>
              </a:ext>
            </a:extLst>
          </p:cNvPr>
          <p:cNvSpPr txBox="1"/>
          <p:nvPr/>
        </p:nvSpPr>
        <p:spPr bwMode="auto">
          <a:xfrm>
            <a:off x="10326480"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379" name="TextBox 378">
            <a:extLst>
              <a:ext uri="{FF2B5EF4-FFF2-40B4-BE49-F238E27FC236}">
                <a16:creationId xmlns:a16="http://schemas.microsoft.com/office/drawing/2014/main" id="{729FB3E2-26A4-45ED-AC88-F6F36A562106}"/>
              </a:ext>
            </a:extLst>
          </p:cNvPr>
          <p:cNvSpPr txBox="1"/>
          <p:nvPr/>
        </p:nvSpPr>
        <p:spPr bwMode="auto">
          <a:xfrm>
            <a:off x="8923125"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380" name="TextBox 379">
            <a:extLst>
              <a:ext uri="{FF2B5EF4-FFF2-40B4-BE49-F238E27FC236}">
                <a16:creationId xmlns:a16="http://schemas.microsoft.com/office/drawing/2014/main" id="{872CDDDE-E7B6-4EEE-B0F1-3BEB893D2B86}"/>
              </a:ext>
            </a:extLst>
          </p:cNvPr>
          <p:cNvSpPr txBox="1"/>
          <p:nvPr/>
        </p:nvSpPr>
        <p:spPr bwMode="auto">
          <a:xfrm>
            <a:off x="10565299"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381" name="TextBox 380">
            <a:extLst>
              <a:ext uri="{FF2B5EF4-FFF2-40B4-BE49-F238E27FC236}">
                <a16:creationId xmlns:a16="http://schemas.microsoft.com/office/drawing/2014/main" id="{25262F9E-0AF9-402C-B9F9-2296461509FE}"/>
              </a:ext>
            </a:extLst>
          </p:cNvPr>
          <p:cNvSpPr txBox="1"/>
          <p:nvPr/>
        </p:nvSpPr>
        <p:spPr bwMode="auto">
          <a:xfrm>
            <a:off x="9850945"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382" name="TextBox 381">
            <a:extLst>
              <a:ext uri="{FF2B5EF4-FFF2-40B4-BE49-F238E27FC236}">
                <a16:creationId xmlns:a16="http://schemas.microsoft.com/office/drawing/2014/main" id="{7F6E24B7-7C1B-47CA-9AEE-D9A5F2A7A634}"/>
              </a:ext>
            </a:extLst>
          </p:cNvPr>
          <p:cNvSpPr txBox="1"/>
          <p:nvPr/>
        </p:nvSpPr>
        <p:spPr bwMode="auto">
          <a:xfrm>
            <a:off x="9155674" y="5991870"/>
            <a:ext cx="36740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383" name="Rectangle 382">
            <a:extLst>
              <a:ext uri="{FF2B5EF4-FFF2-40B4-BE49-F238E27FC236}">
                <a16:creationId xmlns:a16="http://schemas.microsoft.com/office/drawing/2014/main" id="{B3DB2E28-4119-442A-A77F-497B9089768A}"/>
              </a:ext>
            </a:extLst>
          </p:cNvPr>
          <p:cNvSpPr/>
          <p:nvPr/>
        </p:nvSpPr>
        <p:spPr>
          <a:xfrm>
            <a:off x="8043803" y="4405733"/>
            <a:ext cx="1137431" cy="461665"/>
          </a:xfrm>
          <a:prstGeom prst="rect">
            <a:avLst/>
          </a:prstGeom>
        </p:spPr>
        <p:txBody>
          <a:bodyPr wrap="square">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1-yr OS </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60%</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vs </a:t>
            </a: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51%</a:t>
            </a:r>
            <a:endParaRPr kumimoji="0" lang="en-US" sz="12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384" name="Rectangle 383">
            <a:extLst>
              <a:ext uri="{FF2B5EF4-FFF2-40B4-BE49-F238E27FC236}">
                <a16:creationId xmlns:a16="http://schemas.microsoft.com/office/drawing/2014/main" id="{4B485469-A91A-4E15-ADCA-43A5DD88E99A}"/>
              </a:ext>
            </a:extLst>
          </p:cNvPr>
          <p:cNvSpPr/>
          <p:nvPr/>
        </p:nvSpPr>
        <p:spPr>
          <a:xfrm>
            <a:off x="8961196" y="4825713"/>
            <a:ext cx="1137431" cy="461665"/>
          </a:xfrm>
          <a:prstGeom prst="rect">
            <a:avLst/>
          </a:prstGeom>
        </p:spPr>
        <p:txBody>
          <a:bodyPr wrap="square">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2-yr OS </a:t>
            </a:r>
            <a:b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40% </a:t>
            </a:r>
            <a:r>
              <a:rPr kumimoji="0" 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vs </a:t>
            </a:r>
            <a:r>
              <a:rPr kumimoji="0" 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23%</a:t>
            </a:r>
            <a:endParaRPr kumimoji="0" lang="en-US" sz="1200" b="1" i="1"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430" name="Oval 429">
            <a:extLst>
              <a:ext uri="{FF2B5EF4-FFF2-40B4-BE49-F238E27FC236}">
                <a16:creationId xmlns:a16="http://schemas.microsoft.com/office/drawing/2014/main" id="{445F8C22-8E38-40CE-A572-47D1C09A3D97}"/>
              </a:ext>
            </a:extLst>
          </p:cNvPr>
          <p:cNvSpPr/>
          <p:nvPr/>
        </p:nvSpPr>
        <p:spPr bwMode="auto">
          <a:xfrm>
            <a:off x="9847286" y="5337035"/>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1" name="Oval 430">
            <a:extLst>
              <a:ext uri="{FF2B5EF4-FFF2-40B4-BE49-F238E27FC236}">
                <a16:creationId xmlns:a16="http://schemas.microsoft.com/office/drawing/2014/main" id="{C6B5B734-3AC3-419A-BEDC-338ABF550283}"/>
              </a:ext>
            </a:extLst>
          </p:cNvPr>
          <p:cNvSpPr/>
          <p:nvPr/>
        </p:nvSpPr>
        <p:spPr bwMode="auto">
          <a:xfrm>
            <a:off x="9579585" y="5294226"/>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3" name="Oval 432">
            <a:extLst>
              <a:ext uri="{FF2B5EF4-FFF2-40B4-BE49-F238E27FC236}">
                <a16:creationId xmlns:a16="http://schemas.microsoft.com/office/drawing/2014/main" id="{D3AF38E6-1AC8-4064-B17D-EE02E463CE02}"/>
              </a:ext>
            </a:extLst>
          </p:cNvPr>
          <p:cNvSpPr/>
          <p:nvPr/>
        </p:nvSpPr>
        <p:spPr bwMode="auto">
          <a:xfrm>
            <a:off x="8842791" y="5118418"/>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4" name="Oval 433">
            <a:extLst>
              <a:ext uri="{FF2B5EF4-FFF2-40B4-BE49-F238E27FC236}">
                <a16:creationId xmlns:a16="http://schemas.microsoft.com/office/drawing/2014/main" id="{EE192B68-EB6A-4619-9CDD-D310BF7BE5D8}"/>
              </a:ext>
            </a:extLst>
          </p:cNvPr>
          <p:cNvSpPr/>
          <p:nvPr/>
        </p:nvSpPr>
        <p:spPr bwMode="auto">
          <a:xfrm>
            <a:off x="8706799" y="5046611"/>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7" name="Oval 436">
            <a:extLst>
              <a:ext uri="{FF2B5EF4-FFF2-40B4-BE49-F238E27FC236}">
                <a16:creationId xmlns:a16="http://schemas.microsoft.com/office/drawing/2014/main" id="{BAC985AD-2F32-418D-9558-59E34AC1AA98}"/>
              </a:ext>
            </a:extLst>
          </p:cNvPr>
          <p:cNvSpPr/>
          <p:nvPr/>
        </p:nvSpPr>
        <p:spPr bwMode="auto">
          <a:xfrm>
            <a:off x="9743108" y="5309795"/>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8" name="Oval 437">
            <a:extLst>
              <a:ext uri="{FF2B5EF4-FFF2-40B4-BE49-F238E27FC236}">
                <a16:creationId xmlns:a16="http://schemas.microsoft.com/office/drawing/2014/main" id="{A00E162C-411F-471C-A08F-31D0995CE31E}"/>
              </a:ext>
            </a:extLst>
          </p:cNvPr>
          <p:cNvSpPr/>
          <p:nvPr/>
        </p:nvSpPr>
        <p:spPr bwMode="auto">
          <a:xfrm>
            <a:off x="7490606" y="4249224"/>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0" name="Oval 439">
            <a:extLst>
              <a:ext uri="{FF2B5EF4-FFF2-40B4-BE49-F238E27FC236}">
                <a16:creationId xmlns:a16="http://schemas.microsoft.com/office/drawing/2014/main" id="{ABCA8536-80EF-4CDB-8C01-93CD9AF881EC}"/>
              </a:ext>
            </a:extLst>
          </p:cNvPr>
          <p:cNvSpPr/>
          <p:nvPr/>
        </p:nvSpPr>
        <p:spPr bwMode="auto">
          <a:xfrm>
            <a:off x="7758701" y="4461486"/>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2" name="Oval 441">
            <a:extLst>
              <a:ext uri="{FF2B5EF4-FFF2-40B4-BE49-F238E27FC236}">
                <a16:creationId xmlns:a16="http://schemas.microsoft.com/office/drawing/2014/main" id="{D02A3A4E-2629-47DE-9BA1-4A2BDF7E7E9C}"/>
              </a:ext>
            </a:extLst>
          </p:cNvPr>
          <p:cNvSpPr/>
          <p:nvPr/>
        </p:nvSpPr>
        <p:spPr bwMode="auto">
          <a:xfrm>
            <a:off x="10408317" y="5351280"/>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3" name="Oval 442">
            <a:extLst>
              <a:ext uri="{FF2B5EF4-FFF2-40B4-BE49-F238E27FC236}">
                <a16:creationId xmlns:a16="http://schemas.microsoft.com/office/drawing/2014/main" id="{41557B06-AAEB-4792-A194-C3D486EC84D8}"/>
              </a:ext>
            </a:extLst>
          </p:cNvPr>
          <p:cNvSpPr/>
          <p:nvPr/>
        </p:nvSpPr>
        <p:spPr bwMode="auto">
          <a:xfrm>
            <a:off x="10000200" y="53564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4" name="Oval 443">
            <a:extLst>
              <a:ext uri="{FF2B5EF4-FFF2-40B4-BE49-F238E27FC236}">
                <a16:creationId xmlns:a16="http://schemas.microsoft.com/office/drawing/2014/main" id="{8A780CB4-AF07-479D-8D77-1685F340C4D3}"/>
              </a:ext>
            </a:extLst>
          </p:cNvPr>
          <p:cNvSpPr/>
          <p:nvPr/>
        </p:nvSpPr>
        <p:spPr bwMode="auto">
          <a:xfrm>
            <a:off x="9949046" y="5338388"/>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5" name="Oval 444">
            <a:extLst>
              <a:ext uri="{FF2B5EF4-FFF2-40B4-BE49-F238E27FC236}">
                <a16:creationId xmlns:a16="http://schemas.microsoft.com/office/drawing/2014/main" id="{FE96F69E-6D6D-491A-A3FE-30789E61FA74}"/>
              </a:ext>
            </a:extLst>
          </p:cNvPr>
          <p:cNvSpPr/>
          <p:nvPr/>
        </p:nvSpPr>
        <p:spPr bwMode="auto">
          <a:xfrm>
            <a:off x="10059509" y="53564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6" name="Oval 445">
            <a:extLst>
              <a:ext uri="{FF2B5EF4-FFF2-40B4-BE49-F238E27FC236}">
                <a16:creationId xmlns:a16="http://schemas.microsoft.com/office/drawing/2014/main" id="{21126BC5-A653-4B64-89B1-0C17C97637D4}"/>
              </a:ext>
            </a:extLst>
          </p:cNvPr>
          <p:cNvSpPr/>
          <p:nvPr/>
        </p:nvSpPr>
        <p:spPr bwMode="auto">
          <a:xfrm>
            <a:off x="10125305" y="53564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8" name="Oval 447">
            <a:extLst>
              <a:ext uri="{FF2B5EF4-FFF2-40B4-BE49-F238E27FC236}">
                <a16:creationId xmlns:a16="http://schemas.microsoft.com/office/drawing/2014/main" id="{5305CB71-4255-491D-9A08-E0983BDBE3B5}"/>
              </a:ext>
            </a:extLst>
          </p:cNvPr>
          <p:cNvSpPr/>
          <p:nvPr/>
        </p:nvSpPr>
        <p:spPr bwMode="auto">
          <a:xfrm>
            <a:off x="10332581" y="5352165"/>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9" name="Oval 448">
            <a:extLst>
              <a:ext uri="{FF2B5EF4-FFF2-40B4-BE49-F238E27FC236}">
                <a16:creationId xmlns:a16="http://schemas.microsoft.com/office/drawing/2014/main" id="{A6CE1510-0EB2-4B1C-84AE-912A4B79EDCC}"/>
              </a:ext>
            </a:extLst>
          </p:cNvPr>
          <p:cNvSpPr/>
          <p:nvPr/>
        </p:nvSpPr>
        <p:spPr bwMode="auto">
          <a:xfrm>
            <a:off x="10414861" y="5351279"/>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0" name="Oval 449">
            <a:extLst>
              <a:ext uri="{FF2B5EF4-FFF2-40B4-BE49-F238E27FC236}">
                <a16:creationId xmlns:a16="http://schemas.microsoft.com/office/drawing/2014/main" id="{B99C5719-1AC3-4657-A287-5610BD8F7902}"/>
              </a:ext>
            </a:extLst>
          </p:cNvPr>
          <p:cNvSpPr/>
          <p:nvPr/>
        </p:nvSpPr>
        <p:spPr bwMode="auto">
          <a:xfrm>
            <a:off x="9821107" y="5314336"/>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1" name="Oval 450">
            <a:extLst>
              <a:ext uri="{FF2B5EF4-FFF2-40B4-BE49-F238E27FC236}">
                <a16:creationId xmlns:a16="http://schemas.microsoft.com/office/drawing/2014/main" id="{77B79FB5-74A2-4BD0-9C4D-590A35456387}"/>
              </a:ext>
            </a:extLst>
          </p:cNvPr>
          <p:cNvSpPr/>
          <p:nvPr/>
        </p:nvSpPr>
        <p:spPr bwMode="auto">
          <a:xfrm>
            <a:off x="10262739" y="5351280"/>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2" name="Oval 451">
            <a:extLst>
              <a:ext uri="{FF2B5EF4-FFF2-40B4-BE49-F238E27FC236}">
                <a16:creationId xmlns:a16="http://schemas.microsoft.com/office/drawing/2014/main" id="{FD1058E2-6FFF-48F0-899E-E4B1252DDE14}"/>
              </a:ext>
            </a:extLst>
          </p:cNvPr>
          <p:cNvSpPr/>
          <p:nvPr/>
        </p:nvSpPr>
        <p:spPr bwMode="auto">
          <a:xfrm>
            <a:off x="10080461" y="53564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6" name="Oval 455">
            <a:extLst>
              <a:ext uri="{FF2B5EF4-FFF2-40B4-BE49-F238E27FC236}">
                <a16:creationId xmlns:a16="http://schemas.microsoft.com/office/drawing/2014/main" id="{32CE0334-72FB-41DF-B8FC-43FEFDF7F2D4}"/>
              </a:ext>
            </a:extLst>
          </p:cNvPr>
          <p:cNvSpPr/>
          <p:nvPr/>
        </p:nvSpPr>
        <p:spPr bwMode="auto">
          <a:xfrm>
            <a:off x="9916974" y="5338388"/>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7" name="Oval 456">
            <a:extLst>
              <a:ext uri="{FF2B5EF4-FFF2-40B4-BE49-F238E27FC236}">
                <a16:creationId xmlns:a16="http://schemas.microsoft.com/office/drawing/2014/main" id="{69B8ACFE-B2B5-4701-AABF-9C7639E3300D}"/>
              </a:ext>
            </a:extLst>
          </p:cNvPr>
          <p:cNvSpPr/>
          <p:nvPr/>
        </p:nvSpPr>
        <p:spPr bwMode="auto">
          <a:xfrm>
            <a:off x="9895753" y="534004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8" name="Oval 457">
            <a:extLst>
              <a:ext uri="{FF2B5EF4-FFF2-40B4-BE49-F238E27FC236}">
                <a16:creationId xmlns:a16="http://schemas.microsoft.com/office/drawing/2014/main" id="{340660EE-2E92-4C5E-95E8-3436477D58AF}"/>
              </a:ext>
            </a:extLst>
          </p:cNvPr>
          <p:cNvSpPr/>
          <p:nvPr/>
        </p:nvSpPr>
        <p:spPr bwMode="auto">
          <a:xfrm>
            <a:off x="10041250" y="53564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9" name="Oval 458">
            <a:extLst>
              <a:ext uri="{FF2B5EF4-FFF2-40B4-BE49-F238E27FC236}">
                <a16:creationId xmlns:a16="http://schemas.microsoft.com/office/drawing/2014/main" id="{D239DD39-2F11-441A-AAEC-8A2F3930BF07}"/>
              </a:ext>
            </a:extLst>
          </p:cNvPr>
          <p:cNvSpPr/>
          <p:nvPr/>
        </p:nvSpPr>
        <p:spPr bwMode="auto">
          <a:xfrm>
            <a:off x="10067205" y="5357506"/>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0" name="Oval 459">
            <a:extLst>
              <a:ext uri="{FF2B5EF4-FFF2-40B4-BE49-F238E27FC236}">
                <a16:creationId xmlns:a16="http://schemas.microsoft.com/office/drawing/2014/main" id="{62FCFE37-EBD7-4670-9A20-8F1C0B564733}"/>
              </a:ext>
            </a:extLst>
          </p:cNvPr>
          <p:cNvSpPr/>
          <p:nvPr/>
        </p:nvSpPr>
        <p:spPr bwMode="auto">
          <a:xfrm>
            <a:off x="10442115" y="5351037"/>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1" name="Oval 460">
            <a:extLst>
              <a:ext uri="{FF2B5EF4-FFF2-40B4-BE49-F238E27FC236}">
                <a16:creationId xmlns:a16="http://schemas.microsoft.com/office/drawing/2014/main" id="{ACE1F2B2-E307-481C-B9F0-C783CF92B379}"/>
              </a:ext>
            </a:extLst>
          </p:cNvPr>
          <p:cNvSpPr/>
          <p:nvPr/>
        </p:nvSpPr>
        <p:spPr bwMode="auto">
          <a:xfrm>
            <a:off x="10232583" y="5355194"/>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2" name="Oval 461">
            <a:extLst>
              <a:ext uri="{FF2B5EF4-FFF2-40B4-BE49-F238E27FC236}">
                <a16:creationId xmlns:a16="http://schemas.microsoft.com/office/drawing/2014/main" id="{81E0EA9E-99A4-4511-90D1-E52C4E69B6E0}"/>
              </a:ext>
            </a:extLst>
          </p:cNvPr>
          <p:cNvSpPr/>
          <p:nvPr/>
        </p:nvSpPr>
        <p:spPr bwMode="auto">
          <a:xfrm>
            <a:off x="10096126" y="53564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3" name="Oval 462">
            <a:extLst>
              <a:ext uri="{FF2B5EF4-FFF2-40B4-BE49-F238E27FC236}">
                <a16:creationId xmlns:a16="http://schemas.microsoft.com/office/drawing/2014/main" id="{B9D1ED80-254B-4D01-85BA-5292E82052C9}"/>
              </a:ext>
            </a:extLst>
          </p:cNvPr>
          <p:cNvSpPr/>
          <p:nvPr/>
        </p:nvSpPr>
        <p:spPr bwMode="auto">
          <a:xfrm>
            <a:off x="9802486" y="5309891"/>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4" name="Oval 463">
            <a:extLst>
              <a:ext uri="{FF2B5EF4-FFF2-40B4-BE49-F238E27FC236}">
                <a16:creationId xmlns:a16="http://schemas.microsoft.com/office/drawing/2014/main" id="{FE0F7E76-200D-4F7C-B0AC-BF3A727A52E4}"/>
              </a:ext>
            </a:extLst>
          </p:cNvPr>
          <p:cNvSpPr/>
          <p:nvPr/>
        </p:nvSpPr>
        <p:spPr bwMode="auto">
          <a:xfrm>
            <a:off x="10457790" y="5351208"/>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5" name="Oval 464">
            <a:extLst>
              <a:ext uri="{FF2B5EF4-FFF2-40B4-BE49-F238E27FC236}">
                <a16:creationId xmlns:a16="http://schemas.microsoft.com/office/drawing/2014/main" id="{D4AB0EAF-E11B-439C-B747-DA7F7CFC882E}"/>
              </a:ext>
            </a:extLst>
          </p:cNvPr>
          <p:cNvSpPr/>
          <p:nvPr/>
        </p:nvSpPr>
        <p:spPr bwMode="auto">
          <a:xfrm>
            <a:off x="9971706" y="5336084"/>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6" name="Oval 465">
            <a:extLst>
              <a:ext uri="{FF2B5EF4-FFF2-40B4-BE49-F238E27FC236}">
                <a16:creationId xmlns:a16="http://schemas.microsoft.com/office/drawing/2014/main" id="{E8F1F836-025E-4DEF-8E5B-0F3C77D4FE8F}"/>
              </a:ext>
            </a:extLst>
          </p:cNvPr>
          <p:cNvSpPr/>
          <p:nvPr/>
        </p:nvSpPr>
        <p:spPr bwMode="auto">
          <a:xfrm>
            <a:off x="10560908" y="535702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68" name="Oval 467">
            <a:extLst>
              <a:ext uri="{FF2B5EF4-FFF2-40B4-BE49-F238E27FC236}">
                <a16:creationId xmlns:a16="http://schemas.microsoft.com/office/drawing/2014/main" id="{427F43D8-2C5A-4589-9E8A-5CA3BE923E0B}"/>
              </a:ext>
            </a:extLst>
          </p:cNvPr>
          <p:cNvSpPr/>
          <p:nvPr/>
        </p:nvSpPr>
        <p:spPr bwMode="auto">
          <a:xfrm>
            <a:off x="10524512" y="5355547"/>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0" name="Oval 469">
            <a:extLst>
              <a:ext uri="{FF2B5EF4-FFF2-40B4-BE49-F238E27FC236}">
                <a16:creationId xmlns:a16="http://schemas.microsoft.com/office/drawing/2014/main" id="{DF8A9FFA-7DFF-4375-B453-418CE96A1AB6}"/>
              </a:ext>
            </a:extLst>
          </p:cNvPr>
          <p:cNvSpPr/>
          <p:nvPr/>
        </p:nvSpPr>
        <p:spPr bwMode="auto">
          <a:xfrm>
            <a:off x="10688314" y="5351437"/>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2" name="Oval 471">
            <a:extLst>
              <a:ext uri="{FF2B5EF4-FFF2-40B4-BE49-F238E27FC236}">
                <a16:creationId xmlns:a16="http://schemas.microsoft.com/office/drawing/2014/main" id="{2EE577E3-D592-4793-BEC8-7FAB4FB30739}"/>
              </a:ext>
            </a:extLst>
          </p:cNvPr>
          <p:cNvSpPr/>
          <p:nvPr/>
        </p:nvSpPr>
        <p:spPr bwMode="auto">
          <a:xfrm>
            <a:off x="10621718" y="5355327"/>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3" name="Oval 472">
            <a:extLst>
              <a:ext uri="{FF2B5EF4-FFF2-40B4-BE49-F238E27FC236}">
                <a16:creationId xmlns:a16="http://schemas.microsoft.com/office/drawing/2014/main" id="{B5A03820-4499-4F24-AB20-405035582AE8}"/>
              </a:ext>
            </a:extLst>
          </p:cNvPr>
          <p:cNvSpPr/>
          <p:nvPr/>
        </p:nvSpPr>
        <p:spPr bwMode="auto">
          <a:xfrm>
            <a:off x="10739118" y="5349789"/>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4" name="Oval 473">
            <a:extLst>
              <a:ext uri="{FF2B5EF4-FFF2-40B4-BE49-F238E27FC236}">
                <a16:creationId xmlns:a16="http://schemas.microsoft.com/office/drawing/2014/main" id="{E8AE9842-8FD7-4FC0-9581-E56B5512F706}"/>
              </a:ext>
            </a:extLst>
          </p:cNvPr>
          <p:cNvSpPr/>
          <p:nvPr/>
        </p:nvSpPr>
        <p:spPr bwMode="auto">
          <a:xfrm>
            <a:off x="9764446" y="5309562"/>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9" name="Rectangle 388">
            <a:extLst>
              <a:ext uri="{FF2B5EF4-FFF2-40B4-BE49-F238E27FC236}">
                <a16:creationId xmlns:a16="http://schemas.microsoft.com/office/drawing/2014/main" id="{3850D35D-82ED-43F9-A391-0FC34532170D}"/>
              </a:ext>
            </a:extLst>
          </p:cNvPr>
          <p:cNvSpPr/>
          <p:nvPr/>
        </p:nvSpPr>
        <p:spPr bwMode="auto">
          <a:xfrm>
            <a:off x="9789938" y="5633199"/>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0" name="Rectangle 389">
            <a:extLst>
              <a:ext uri="{FF2B5EF4-FFF2-40B4-BE49-F238E27FC236}">
                <a16:creationId xmlns:a16="http://schemas.microsoft.com/office/drawing/2014/main" id="{E892C297-9E55-41B4-8235-37ECA6C49E05}"/>
              </a:ext>
            </a:extLst>
          </p:cNvPr>
          <p:cNvSpPr/>
          <p:nvPr/>
        </p:nvSpPr>
        <p:spPr bwMode="auto">
          <a:xfrm>
            <a:off x="9760528" y="5630094"/>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1" name="Rectangle 390">
            <a:extLst>
              <a:ext uri="{FF2B5EF4-FFF2-40B4-BE49-F238E27FC236}">
                <a16:creationId xmlns:a16="http://schemas.microsoft.com/office/drawing/2014/main" id="{8136EF81-689A-41CB-B5D0-540FD7FA302B}"/>
              </a:ext>
            </a:extLst>
          </p:cNvPr>
          <p:cNvSpPr/>
          <p:nvPr/>
        </p:nvSpPr>
        <p:spPr bwMode="auto">
          <a:xfrm>
            <a:off x="9038101" y="5459532"/>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6" name="Rectangle 395">
            <a:extLst>
              <a:ext uri="{FF2B5EF4-FFF2-40B4-BE49-F238E27FC236}">
                <a16:creationId xmlns:a16="http://schemas.microsoft.com/office/drawing/2014/main" id="{422E70F2-F4F0-48BD-8902-92DE3C4B6D4A}"/>
              </a:ext>
            </a:extLst>
          </p:cNvPr>
          <p:cNvSpPr/>
          <p:nvPr/>
        </p:nvSpPr>
        <p:spPr bwMode="auto">
          <a:xfrm>
            <a:off x="8209643" y="4996834"/>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7" name="Rectangle 396">
            <a:extLst>
              <a:ext uri="{FF2B5EF4-FFF2-40B4-BE49-F238E27FC236}">
                <a16:creationId xmlns:a16="http://schemas.microsoft.com/office/drawing/2014/main" id="{A08CBB40-C81E-4205-8AE2-4EC1E676FA2A}"/>
              </a:ext>
            </a:extLst>
          </p:cNvPr>
          <p:cNvSpPr/>
          <p:nvPr/>
        </p:nvSpPr>
        <p:spPr bwMode="auto">
          <a:xfrm>
            <a:off x="7703335" y="4475084"/>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8" name="Rectangle 397">
            <a:extLst>
              <a:ext uri="{FF2B5EF4-FFF2-40B4-BE49-F238E27FC236}">
                <a16:creationId xmlns:a16="http://schemas.microsoft.com/office/drawing/2014/main" id="{805B79F3-7748-4386-92E1-3C721295D3C3}"/>
              </a:ext>
            </a:extLst>
          </p:cNvPr>
          <p:cNvSpPr/>
          <p:nvPr/>
        </p:nvSpPr>
        <p:spPr bwMode="auto">
          <a:xfrm>
            <a:off x="9915896" y="5671236"/>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9" name="Rectangle 398">
            <a:extLst>
              <a:ext uri="{FF2B5EF4-FFF2-40B4-BE49-F238E27FC236}">
                <a16:creationId xmlns:a16="http://schemas.microsoft.com/office/drawing/2014/main" id="{19578B22-A317-4402-82E0-19F8ADB794B9}"/>
              </a:ext>
            </a:extLst>
          </p:cNvPr>
          <p:cNvSpPr/>
          <p:nvPr/>
        </p:nvSpPr>
        <p:spPr bwMode="auto">
          <a:xfrm>
            <a:off x="9891414" y="5671395"/>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0" name="Rectangle 399">
            <a:extLst>
              <a:ext uri="{FF2B5EF4-FFF2-40B4-BE49-F238E27FC236}">
                <a16:creationId xmlns:a16="http://schemas.microsoft.com/office/drawing/2014/main" id="{D0F3CE81-5116-4829-8FF8-D2B7AEB9AB38}"/>
              </a:ext>
            </a:extLst>
          </p:cNvPr>
          <p:cNvSpPr/>
          <p:nvPr/>
        </p:nvSpPr>
        <p:spPr bwMode="auto">
          <a:xfrm>
            <a:off x="9996138" y="5672339"/>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1" name="Rectangle 400">
            <a:extLst>
              <a:ext uri="{FF2B5EF4-FFF2-40B4-BE49-F238E27FC236}">
                <a16:creationId xmlns:a16="http://schemas.microsoft.com/office/drawing/2014/main" id="{6F77D3C7-1688-45C0-AD36-B956CBAE5F21}"/>
              </a:ext>
            </a:extLst>
          </p:cNvPr>
          <p:cNvSpPr/>
          <p:nvPr/>
        </p:nvSpPr>
        <p:spPr bwMode="auto">
          <a:xfrm>
            <a:off x="10226695" y="5703317"/>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2" name="Rectangle 401">
            <a:extLst>
              <a:ext uri="{FF2B5EF4-FFF2-40B4-BE49-F238E27FC236}">
                <a16:creationId xmlns:a16="http://schemas.microsoft.com/office/drawing/2014/main" id="{D9897DE5-9F2E-420D-91A6-751F16E20A2C}"/>
              </a:ext>
            </a:extLst>
          </p:cNvPr>
          <p:cNvSpPr/>
          <p:nvPr/>
        </p:nvSpPr>
        <p:spPr bwMode="auto">
          <a:xfrm>
            <a:off x="10395911" y="5730101"/>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3" name="Rectangle 402">
            <a:extLst>
              <a:ext uri="{FF2B5EF4-FFF2-40B4-BE49-F238E27FC236}">
                <a16:creationId xmlns:a16="http://schemas.microsoft.com/office/drawing/2014/main" id="{01F40832-A8E2-4641-8D50-35E5E3DB9F20}"/>
              </a:ext>
            </a:extLst>
          </p:cNvPr>
          <p:cNvSpPr/>
          <p:nvPr/>
        </p:nvSpPr>
        <p:spPr bwMode="auto">
          <a:xfrm>
            <a:off x="10132440" y="5693886"/>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4" name="Rectangle 403">
            <a:extLst>
              <a:ext uri="{FF2B5EF4-FFF2-40B4-BE49-F238E27FC236}">
                <a16:creationId xmlns:a16="http://schemas.microsoft.com/office/drawing/2014/main" id="{11701A82-F597-4DC7-85E9-2E66187BF121}"/>
              </a:ext>
            </a:extLst>
          </p:cNvPr>
          <p:cNvSpPr/>
          <p:nvPr/>
        </p:nvSpPr>
        <p:spPr bwMode="auto">
          <a:xfrm>
            <a:off x="10552198" y="5733342"/>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9" name="Rectangle 408">
            <a:extLst>
              <a:ext uri="{FF2B5EF4-FFF2-40B4-BE49-F238E27FC236}">
                <a16:creationId xmlns:a16="http://schemas.microsoft.com/office/drawing/2014/main" id="{AF1DAB27-AB1B-402A-8ABE-5E4021070705}"/>
              </a:ext>
            </a:extLst>
          </p:cNvPr>
          <p:cNvSpPr/>
          <p:nvPr/>
        </p:nvSpPr>
        <p:spPr bwMode="auto">
          <a:xfrm>
            <a:off x="10090952" y="5693886"/>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3" name="Rectangle 412">
            <a:extLst>
              <a:ext uri="{FF2B5EF4-FFF2-40B4-BE49-F238E27FC236}">
                <a16:creationId xmlns:a16="http://schemas.microsoft.com/office/drawing/2014/main" id="{86775C90-D7D9-4E96-82A9-2468E7EB4290}"/>
              </a:ext>
            </a:extLst>
          </p:cNvPr>
          <p:cNvSpPr/>
          <p:nvPr/>
        </p:nvSpPr>
        <p:spPr bwMode="auto">
          <a:xfrm>
            <a:off x="10697983" y="5735042"/>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5" name="Rectangle 414">
            <a:extLst>
              <a:ext uri="{FF2B5EF4-FFF2-40B4-BE49-F238E27FC236}">
                <a16:creationId xmlns:a16="http://schemas.microsoft.com/office/drawing/2014/main" id="{F252C451-3D4B-44E7-9449-AE215D9287FB}"/>
              </a:ext>
            </a:extLst>
          </p:cNvPr>
          <p:cNvSpPr/>
          <p:nvPr/>
        </p:nvSpPr>
        <p:spPr bwMode="auto">
          <a:xfrm>
            <a:off x="10521978" y="5733342"/>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6" name="Rectangle 415">
            <a:extLst>
              <a:ext uri="{FF2B5EF4-FFF2-40B4-BE49-F238E27FC236}">
                <a16:creationId xmlns:a16="http://schemas.microsoft.com/office/drawing/2014/main" id="{784FBEED-C128-4D4A-A041-883F74D09A2C}"/>
              </a:ext>
            </a:extLst>
          </p:cNvPr>
          <p:cNvSpPr/>
          <p:nvPr/>
        </p:nvSpPr>
        <p:spPr bwMode="auto">
          <a:xfrm>
            <a:off x="10285221" y="5702488"/>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7" name="Rectangle 416">
            <a:extLst>
              <a:ext uri="{FF2B5EF4-FFF2-40B4-BE49-F238E27FC236}">
                <a16:creationId xmlns:a16="http://schemas.microsoft.com/office/drawing/2014/main" id="{550E40AE-4E1B-423F-8AE1-B725984B2E25}"/>
              </a:ext>
            </a:extLst>
          </p:cNvPr>
          <p:cNvSpPr/>
          <p:nvPr/>
        </p:nvSpPr>
        <p:spPr bwMode="auto">
          <a:xfrm>
            <a:off x="10371623" y="5704265"/>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3" name="Rectangle 422">
            <a:extLst>
              <a:ext uri="{FF2B5EF4-FFF2-40B4-BE49-F238E27FC236}">
                <a16:creationId xmlns:a16="http://schemas.microsoft.com/office/drawing/2014/main" id="{1AB9F009-06FA-4707-912A-90F2D464A1A4}"/>
              </a:ext>
            </a:extLst>
          </p:cNvPr>
          <p:cNvSpPr/>
          <p:nvPr/>
        </p:nvSpPr>
        <p:spPr bwMode="auto">
          <a:xfrm>
            <a:off x="10303572" y="5702487"/>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4" name="Rectangle 423">
            <a:extLst>
              <a:ext uri="{FF2B5EF4-FFF2-40B4-BE49-F238E27FC236}">
                <a16:creationId xmlns:a16="http://schemas.microsoft.com/office/drawing/2014/main" id="{E2376AB5-CFF4-44B0-8218-68520407E72D}"/>
              </a:ext>
            </a:extLst>
          </p:cNvPr>
          <p:cNvSpPr/>
          <p:nvPr/>
        </p:nvSpPr>
        <p:spPr bwMode="auto">
          <a:xfrm>
            <a:off x="10652354" y="5732572"/>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5" name="Rectangle 424">
            <a:extLst>
              <a:ext uri="{FF2B5EF4-FFF2-40B4-BE49-F238E27FC236}">
                <a16:creationId xmlns:a16="http://schemas.microsoft.com/office/drawing/2014/main" id="{D67D2EF7-1BF9-49E1-A653-237DC22EC58B}"/>
              </a:ext>
            </a:extLst>
          </p:cNvPr>
          <p:cNvSpPr/>
          <p:nvPr/>
        </p:nvSpPr>
        <p:spPr bwMode="auto">
          <a:xfrm>
            <a:off x="9865861" y="5662332"/>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6" name="Rectangle 425">
            <a:extLst>
              <a:ext uri="{FF2B5EF4-FFF2-40B4-BE49-F238E27FC236}">
                <a16:creationId xmlns:a16="http://schemas.microsoft.com/office/drawing/2014/main" id="{A5B43CAD-8826-4AEC-9A08-10F4DCB4C764}"/>
              </a:ext>
            </a:extLst>
          </p:cNvPr>
          <p:cNvSpPr/>
          <p:nvPr/>
        </p:nvSpPr>
        <p:spPr bwMode="auto">
          <a:xfrm>
            <a:off x="9634767" y="5630095"/>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4" name="Rectangle 453">
            <a:extLst>
              <a:ext uri="{FF2B5EF4-FFF2-40B4-BE49-F238E27FC236}">
                <a16:creationId xmlns:a16="http://schemas.microsoft.com/office/drawing/2014/main" id="{4D6F502E-B2C6-40EB-A5C0-974BFBC20A48}"/>
              </a:ext>
            </a:extLst>
          </p:cNvPr>
          <p:cNvSpPr/>
          <p:nvPr/>
        </p:nvSpPr>
        <p:spPr bwMode="auto">
          <a:xfrm>
            <a:off x="7589568" y="1864444"/>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55" name="Rectangle 454">
            <a:extLst>
              <a:ext uri="{FF2B5EF4-FFF2-40B4-BE49-F238E27FC236}">
                <a16:creationId xmlns:a16="http://schemas.microsoft.com/office/drawing/2014/main" id="{05BCAECB-365B-496C-B0E8-F80552F88014}"/>
              </a:ext>
            </a:extLst>
          </p:cNvPr>
          <p:cNvSpPr/>
          <p:nvPr/>
        </p:nvSpPr>
        <p:spPr bwMode="auto">
          <a:xfrm>
            <a:off x="7485229" y="1776821"/>
            <a:ext cx="52758" cy="54593"/>
          </a:xfrm>
          <a:prstGeom prst="rect">
            <a:avLst/>
          </a:prstGeom>
          <a:noFill/>
          <a:ln w="19050">
            <a:solidFill>
              <a:schemeClr val="accent3"/>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71" name="Oval 470">
            <a:extLst>
              <a:ext uri="{FF2B5EF4-FFF2-40B4-BE49-F238E27FC236}">
                <a16:creationId xmlns:a16="http://schemas.microsoft.com/office/drawing/2014/main" id="{823D3F6D-1371-42D4-B60C-D8454ADBBCB7}"/>
              </a:ext>
            </a:extLst>
          </p:cNvPr>
          <p:cNvSpPr/>
          <p:nvPr/>
        </p:nvSpPr>
        <p:spPr bwMode="auto">
          <a:xfrm>
            <a:off x="9736060" y="2868535"/>
            <a:ext cx="45733" cy="45399"/>
          </a:xfrm>
          <a:prstGeom prst="ellipse">
            <a:avLst/>
          </a:prstGeom>
          <a:noFill/>
          <a:ln w="19050">
            <a:solidFill>
              <a:schemeClr val="accent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4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349545675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0157F23-3740-44F7-9397-25573B91768B}"/>
              </a:ext>
            </a:extLst>
          </p:cNvPr>
          <p:cNvSpPr>
            <a:spLocks noGrp="1"/>
          </p:cNvSpPr>
          <p:nvPr>
            <p:ph type="title"/>
          </p:nvPr>
        </p:nvSpPr>
        <p:spPr/>
        <p:txBody>
          <a:bodyPr/>
          <a:lstStyle/>
          <a:p>
            <a:r>
              <a:rPr lang="en-US" dirty="0"/>
              <a:t>CheckMate 227: Treatment-Related Adverse Events</a:t>
            </a:r>
          </a:p>
        </p:txBody>
      </p:sp>
      <p:sp>
        <p:nvSpPr>
          <p:cNvPr id="11" name="Content Placeholder 11">
            <a:extLst>
              <a:ext uri="{FF2B5EF4-FFF2-40B4-BE49-F238E27FC236}">
                <a16:creationId xmlns:a16="http://schemas.microsoft.com/office/drawing/2014/main" id="{F8F67424-B4DF-4FE8-92B1-12EEC1FB4D60}"/>
              </a:ext>
            </a:extLst>
          </p:cNvPr>
          <p:cNvSpPr>
            <a:spLocks noGrp="1"/>
          </p:cNvSpPr>
          <p:nvPr>
            <p:ph idx="1"/>
          </p:nvPr>
        </p:nvSpPr>
        <p:spPr>
          <a:xfrm>
            <a:off x="4729395" y="6312096"/>
            <a:ext cx="3178328" cy="276999"/>
          </a:xfrm>
        </p:spPr>
        <p:txBody>
          <a:bodyPr/>
          <a:lstStyle/>
          <a:p>
            <a:pPr marL="0" indent="0">
              <a:buNone/>
            </a:pPr>
            <a:r>
              <a:rPr lang="en-US" sz="1400" dirty="0"/>
              <a:t>*Nivo + ipi, n = 7; nivo = 2; CT, n = 6.</a:t>
            </a:r>
          </a:p>
        </p:txBody>
      </p:sp>
      <p:grpSp>
        <p:nvGrpSpPr>
          <p:cNvPr id="4" name="Group 7">
            <a:extLst>
              <a:ext uri="{FF2B5EF4-FFF2-40B4-BE49-F238E27FC236}">
                <a16:creationId xmlns:a16="http://schemas.microsoft.com/office/drawing/2014/main" id="{AC3D827E-09EA-464B-83F7-4598D77F7386}"/>
              </a:ext>
            </a:extLst>
          </p:cNvPr>
          <p:cNvGrpSpPr>
            <a:grpSpLocks/>
          </p:cNvGrpSpPr>
          <p:nvPr/>
        </p:nvGrpSpPr>
        <p:grpSpPr bwMode="auto">
          <a:xfrm>
            <a:off x="9389569" y="6216652"/>
            <a:ext cx="2488502" cy="447822"/>
            <a:chOff x="9527309" y="3551529"/>
            <a:chExt cx="2488502" cy="448324"/>
          </a:xfrm>
        </p:grpSpPr>
        <p:pic>
          <p:nvPicPr>
            <p:cNvPr id="7" name="Picture 9">
              <a:extLst>
                <a:ext uri="{FF2B5EF4-FFF2-40B4-BE49-F238E27FC236}">
                  <a16:creationId xmlns:a16="http://schemas.microsoft.com/office/drawing/2014/main" id="{426AFFF9-56C6-49F7-8245-C9DAD704E212}"/>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7">
              <a:extLst>
                <a:ext uri="{FF2B5EF4-FFF2-40B4-BE49-F238E27FC236}">
                  <a16:creationId xmlns:a16="http://schemas.microsoft.com/office/drawing/2014/main" id="{77943781-E3B5-4B5D-A9D1-592788AACF3F}"/>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Text Box 11">
            <a:extLst>
              <a:ext uri="{FF2B5EF4-FFF2-40B4-BE49-F238E27FC236}">
                <a16:creationId xmlns:a16="http://schemas.microsoft.com/office/drawing/2014/main" id="{9DE41AD0-387D-409F-B38F-C7751B5D690A}"/>
              </a:ext>
            </a:extLst>
          </p:cNvPr>
          <p:cNvSpPr txBox="1">
            <a:spLocks noChangeArrowheads="1"/>
          </p:cNvSpPr>
          <p:nvPr/>
        </p:nvSpPr>
        <p:spPr bwMode="auto">
          <a:xfrm>
            <a:off x="411480" y="6386838"/>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4572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Hellmann. NEJM. 2019;381:2020.</a:t>
            </a:r>
          </a:p>
        </p:txBody>
      </p:sp>
      <p:graphicFrame>
        <p:nvGraphicFramePr>
          <p:cNvPr id="10" name="Group 3">
            <a:extLst>
              <a:ext uri="{FF2B5EF4-FFF2-40B4-BE49-F238E27FC236}">
                <a16:creationId xmlns:a16="http://schemas.microsoft.com/office/drawing/2014/main" id="{2B28C88F-AF61-4199-A9CF-2C85F0C368EC}"/>
              </a:ext>
            </a:extLst>
          </p:cNvPr>
          <p:cNvGraphicFramePr>
            <a:graphicFrameLocks/>
          </p:cNvGraphicFramePr>
          <p:nvPr/>
        </p:nvGraphicFramePr>
        <p:xfrm>
          <a:off x="719138" y="1309260"/>
          <a:ext cx="10763063" cy="4907392"/>
        </p:xfrm>
        <a:graphic>
          <a:graphicData uri="http://schemas.openxmlformats.org/drawingml/2006/table">
            <a:tbl>
              <a:tblPr/>
              <a:tblGrid>
                <a:gridCol w="4117379">
                  <a:extLst>
                    <a:ext uri="{9D8B030D-6E8A-4147-A177-3AD203B41FA5}">
                      <a16:colId xmlns:a16="http://schemas.microsoft.com/office/drawing/2014/main" val="20000"/>
                    </a:ext>
                  </a:extLst>
                </a:gridCol>
                <a:gridCol w="1107614">
                  <a:extLst>
                    <a:ext uri="{9D8B030D-6E8A-4147-A177-3AD203B41FA5}">
                      <a16:colId xmlns:a16="http://schemas.microsoft.com/office/drawing/2014/main" val="20001"/>
                    </a:ext>
                  </a:extLst>
                </a:gridCol>
                <a:gridCol w="1107614">
                  <a:extLst>
                    <a:ext uri="{9D8B030D-6E8A-4147-A177-3AD203B41FA5}">
                      <a16:colId xmlns:a16="http://schemas.microsoft.com/office/drawing/2014/main" val="2687632158"/>
                    </a:ext>
                  </a:extLst>
                </a:gridCol>
                <a:gridCol w="1107614">
                  <a:extLst>
                    <a:ext uri="{9D8B030D-6E8A-4147-A177-3AD203B41FA5}">
                      <a16:colId xmlns:a16="http://schemas.microsoft.com/office/drawing/2014/main" val="20002"/>
                    </a:ext>
                  </a:extLst>
                </a:gridCol>
                <a:gridCol w="1107614">
                  <a:extLst>
                    <a:ext uri="{9D8B030D-6E8A-4147-A177-3AD203B41FA5}">
                      <a16:colId xmlns:a16="http://schemas.microsoft.com/office/drawing/2014/main" val="2387802728"/>
                    </a:ext>
                  </a:extLst>
                </a:gridCol>
                <a:gridCol w="1107614">
                  <a:extLst>
                    <a:ext uri="{9D8B030D-6E8A-4147-A177-3AD203B41FA5}">
                      <a16:colId xmlns:a16="http://schemas.microsoft.com/office/drawing/2014/main" val="2736281806"/>
                    </a:ext>
                  </a:extLst>
                </a:gridCol>
                <a:gridCol w="1107614">
                  <a:extLst>
                    <a:ext uri="{9D8B030D-6E8A-4147-A177-3AD203B41FA5}">
                      <a16:colId xmlns:a16="http://schemas.microsoft.com/office/drawing/2014/main" val="3920542846"/>
                    </a:ext>
                  </a:extLst>
                </a:gridCol>
              </a:tblGrid>
              <a:tr h="0">
                <a:tc rowSpan="3">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400" b="1" i="0" u="none" strike="noStrike" cap="none" normalizeH="0" baseline="0" dirty="0">
                          <a:ln>
                            <a:noFill/>
                          </a:ln>
                          <a:solidFill>
                            <a:schemeClr val="tx1"/>
                          </a:solidFill>
                          <a:effectLst/>
                          <a:latin typeface="Calibri" panose="020F0502020204030204" pitchFamily="34" charset="0"/>
                        </a:rPr>
                        <a:t>Treatment-Related AE,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gridSpan="6">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All Treated Patients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extLst>
                  <a:ext uri="{0D108BD9-81ED-4DB2-BD59-A6C34878D82A}">
                    <a16:rowId xmlns:a16="http://schemas.microsoft.com/office/drawing/2014/main" val="10001"/>
                  </a:ext>
                </a:extLst>
              </a:tr>
              <a:tr h="0">
                <a:tc v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Nivo + Ipi (n = 576)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Nivo (n = 391)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CT (n = 570)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hMerge="1">
                  <a:txBody>
                    <a:bodyPr/>
                    <a:lstStyle/>
                    <a:p>
                      <a:endParaRPr lang="en-US"/>
                    </a:p>
                  </a:txBody>
                  <a:tcPr/>
                </a:tc>
                <a:extLst>
                  <a:ext uri="{0D108BD9-81ED-4DB2-BD59-A6C34878D82A}">
                    <a16:rowId xmlns:a16="http://schemas.microsoft.com/office/drawing/2014/main" val="3385081211"/>
                  </a:ext>
                </a:extLst>
              </a:tr>
              <a:tr h="0">
                <a:tc vMerge="1">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GB" sz="1800" b="1" i="0" u="none" strike="noStrike" cap="none" normalizeH="0" baseline="0" dirty="0">
                        <a:ln>
                          <a:noFill/>
                        </a:ln>
                        <a:solidFill>
                          <a:schemeClr val="tx1"/>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Grade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Grade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Any Grade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1" i="0" u="none" strike="noStrike" cap="none" normalizeH="0" baseline="0" dirty="0">
                          <a:ln>
                            <a:noFill/>
                          </a:ln>
                          <a:solidFill>
                            <a:schemeClr val="tx1"/>
                          </a:solidFill>
                          <a:effectLst/>
                          <a:latin typeface="Calibri" panose="020F0502020204030204" pitchFamily="34" charset="0"/>
                        </a:rPr>
                        <a:t>Grade 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2627030881"/>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event</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75.2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80.7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Any treatment-related AE leading to d/c</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12.0</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8.9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4.9</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3"/>
                  </a:ext>
                </a:extLst>
              </a:tr>
              <a:tr h="1176679">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Treatment-related AEs in ≥ 10% of patients</a:t>
                      </a:r>
                    </a:p>
                    <a:p>
                      <a:pPr marL="285750" marR="0" lvl="0" indent="-173038"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Rash</a:t>
                      </a:r>
                    </a:p>
                    <a:p>
                      <a:pPr marL="285750" marR="0" lvl="0" indent="-173038"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Diarrhea</a:t>
                      </a:r>
                    </a:p>
                    <a:p>
                      <a:pPr marL="285750" marR="0" lvl="0" indent="-173038" algn="l" defTabSz="914400" rtl="0" eaLnBrk="1" fontAlgn="base" latinLnBrk="0" hangingPunct="1">
                        <a:lnSpc>
                          <a:spcPct val="100000"/>
                        </a:lnSpc>
                        <a:spcBef>
                          <a:spcPct val="0"/>
                        </a:spcBef>
                        <a:spcAft>
                          <a:spcPct val="0"/>
                        </a:spcAft>
                        <a:buClrTx/>
                        <a:buSzTx/>
                        <a:buFont typeface="Wingdings" panose="05000000000000000000" pitchFamily="2" charset="2"/>
                        <a:buChar char="§"/>
                        <a:tabLst/>
                        <a:defRPr/>
                      </a:pPr>
                      <a:r>
                        <a:rPr kumimoji="0" lang="en-US" sz="1400" b="0" i="0" u="none" strike="noStrike" cap="none" normalizeH="0" baseline="0" dirty="0">
                          <a:ln>
                            <a:noFill/>
                          </a:ln>
                          <a:solidFill>
                            <a:schemeClr val="bg2">
                              <a:lumMod val="10000"/>
                            </a:schemeClr>
                          </a:solidFill>
                          <a:effectLst/>
                          <a:latin typeface="Calibri" panose="020F0502020204030204" pitchFamily="34" charset="0"/>
                        </a:rPr>
                        <a:t>Pruritus</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Fatigue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Decreased appetite</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Hypothyroidism</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Asthenia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Nausea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Vomiting</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Constipation</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Anemia</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Neutrophil count decreased</a:t>
                      </a:r>
                    </a:p>
                    <a:p>
                      <a:pPr marL="284163" marR="0" lvl="0" indent="-171450"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Neutropenia</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4.0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0.2</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7.4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0.8</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18.4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19.3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12.6</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36.0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13.3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15.1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32.1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17.0</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400" b="0" i="0" u="none" strike="noStrike" cap="none" normalizeH="0" baseline="0" dirty="0">
                        <a:ln>
                          <a:noFill/>
                        </a:ln>
                        <a:solidFill>
                          <a:schemeClr val="bg2">
                            <a:lumMod val="10000"/>
                          </a:schemeClr>
                        </a:solidFill>
                        <a:effectLst/>
                        <a:latin typeface="Calibri" panose="020F0502020204030204" pitchFamily="34" charset="0"/>
                      </a:endParaRP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0.7</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0.9</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2.1</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2.3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0.4</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11.2</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6.3</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9.5</a:t>
                      </a:r>
                    </a:p>
                  </a:txBody>
                  <a:tcPr marL="121699" marR="121699" marT="45728" marB="45728"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77059968"/>
                  </a:ext>
                </a:extLst>
              </a:tr>
              <a:tr h="0">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Treatment-related deaths*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1.2</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0.5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gridSpan="2">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400" b="0" i="0" u="none" strike="noStrike" cap="none" normalizeH="0" baseline="0" dirty="0">
                          <a:ln>
                            <a:noFill/>
                          </a:ln>
                          <a:solidFill>
                            <a:schemeClr val="bg2">
                              <a:lumMod val="10000"/>
                            </a:schemeClr>
                          </a:solidFill>
                          <a:effectLst/>
                          <a:latin typeface="Calibri" panose="020F0502020204030204" pitchFamily="34" charset="0"/>
                        </a:rPr>
                        <a:t>1.1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hMerge="1">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endParaRPr kumimoji="0" lang="en-US" sz="1800" b="0" i="0" u="none" strike="noStrike" cap="none" normalizeH="0" baseline="0" dirty="0">
                        <a:ln>
                          <a:noFill/>
                        </a:ln>
                        <a:solidFill>
                          <a:schemeClr val="bg2">
                            <a:lumMod val="10000"/>
                          </a:schemeClr>
                        </a:solidFill>
                        <a:effectLst/>
                        <a:latin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586053392"/>
                  </a:ext>
                </a:extLst>
              </a:tr>
            </a:tbl>
          </a:graphicData>
        </a:graphic>
      </p:graphicFrame>
    </p:spTree>
    <p:extLst>
      <p:ext uri="{BB962C8B-B14F-4D97-AF65-F5344CB8AC3E}">
        <p14:creationId xmlns:p14="http://schemas.microsoft.com/office/powerpoint/2010/main" val="396852531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GB" dirty="0"/>
              <a:t>CheckMate 227: </a:t>
            </a:r>
            <a:r>
              <a:rPr lang="en-US" dirty="0"/>
              <a:t>Clinical Significance</a:t>
            </a:r>
            <a:endParaRPr lang="en-GB" dirty="0"/>
          </a:p>
        </p:txBody>
      </p:sp>
      <p:sp>
        <p:nvSpPr>
          <p:cNvPr id="14" name="Content Placeholder 13">
            <a:extLst>
              <a:ext uri="{FF2B5EF4-FFF2-40B4-BE49-F238E27FC236}">
                <a16:creationId xmlns:a16="http://schemas.microsoft.com/office/drawing/2014/main" id="{821B7513-0570-4C6A-B29D-2BBFEAAECED7}"/>
              </a:ext>
            </a:extLst>
          </p:cNvPr>
          <p:cNvSpPr>
            <a:spLocks noGrp="1"/>
          </p:cNvSpPr>
          <p:nvPr>
            <p:ph idx="1"/>
          </p:nvPr>
        </p:nvSpPr>
        <p:spPr/>
        <p:txBody>
          <a:bodyPr/>
          <a:lstStyle/>
          <a:p>
            <a:r>
              <a:rPr lang="en-US" altLang="en-US" sz="2200" dirty="0"/>
              <a:t>On May 15, 2020, nivolumab 3 mg/kg Q2W + ipilimumab 1 mg/kg Q6W was approved by the FDA for the first-line treatment of advanced NSCLC with PD-L1 ≥ 1% and no </a:t>
            </a:r>
            <a:r>
              <a:rPr lang="en-US" altLang="en-US" sz="2200" i="1" dirty="0"/>
              <a:t>EGFR</a:t>
            </a:r>
            <a:r>
              <a:rPr lang="en-US" altLang="en-US" sz="2200" dirty="0"/>
              <a:t> or </a:t>
            </a:r>
            <a:r>
              <a:rPr lang="en-US" altLang="en-US" sz="2200" i="1" dirty="0"/>
              <a:t>ALK</a:t>
            </a:r>
            <a:r>
              <a:rPr lang="en-US" altLang="en-US" sz="2200" dirty="0"/>
              <a:t> aberrations based on data from </a:t>
            </a:r>
            <a:r>
              <a:rPr lang="en-US" altLang="en-US" sz="2200" dirty="0" err="1"/>
              <a:t>CheckMate</a:t>
            </a:r>
            <a:r>
              <a:rPr lang="en-US" altLang="en-US" sz="2200" dirty="0"/>
              <a:t> 227 </a:t>
            </a:r>
          </a:p>
          <a:p>
            <a:r>
              <a:rPr lang="en-US" altLang="en-US" sz="2200" dirty="0">
                <a:sym typeface="Wingdings" panose="05000000000000000000" pitchFamily="2" charset="2"/>
              </a:rPr>
              <a:t>Both coprimary endpoints met for nivolumab + ipilimumab vs CT</a:t>
            </a:r>
          </a:p>
          <a:p>
            <a:pPr lvl="1"/>
            <a:r>
              <a:rPr lang="en-US" sz="2000" dirty="0"/>
              <a:t>PFS benefit in patients with high TMB (≥ 10 Mut/Mb) (HR: 0.5; </a:t>
            </a:r>
            <a:r>
              <a:rPr lang="it-IT" sz="2000" dirty="0"/>
              <a:t>97.5% CI: 0.41-0.81; </a:t>
            </a:r>
            <a:r>
              <a:rPr lang="it-IT" sz="2000" i="1" dirty="0"/>
              <a:t>P</a:t>
            </a:r>
            <a:r>
              <a:rPr lang="it-IT" sz="2000" dirty="0"/>
              <a:t> &lt; .001)</a:t>
            </a:r>
            <a:endParaRPr lang="en-US" sz="2000" dirty="0"/>
          </a:p>
          <a:p>
            <a:pPr lvl="1"/>
            <a:r>
              <a:rPr lang="en-US" sz="2000" dirty="0"/>
              <a:t>However, similar OS benefit was observed regardless of whether high or low TMB</a:t>
            </a:r>
          </a:p>
          <a:p>
            <a:pPr lvl="1"/>
            <a:r>
              <a:rPr lang="en-US" sz="2000" dirty="0"/>
              <a:t>OS benefit in patients with ≥ 1% PD-L1 expression (HR: 0.7; </a:t>
            </a:r>
            <a:r>
              <a:rPr lang="it-IT" sz="2000" dirty="0"/>
              <a:t>95% CI: 0.65-0.96; </a:t>
            </a:r>
            <a:r>
              <a:rPr lang="it-IT" sz="2000" i="1" dirty="0"/>
              <a:t>P</a:t>
            </a:r>
            <a:r>
              <a:rPr lang="it-IT" sz="2000" dirty="0"/>
              <a:t> = .007)</a:t>
            </a:r>
            <a:endParaRPr lang="en-US" sz="2000" dirty="0"/>
          </a:p>
          <a:p>
            <a:r>
              <a:rPr lang="en-US" altLang="en-US" sz="2200" dirty="0">
                <a:sym typeface="Wingdings" panose="05000000000000000000" pitchFamily="2" charset="2"/>
              </a:rPr>
              <a:t>Strong data in patients with tumor PD-L1 &lt; 1%, although CT/pembro comparably beneficial vs CT in this setting</a:t>
            </a:r>
          </a:p>
          <a:p>
            <a:r>
              <a:rPr lang="en-US" altLang="en-US" sz="2200" dirty="0">
                <a:sym typeface="Wingdings" panose="05000000000000000000" pitchFamily="2" charset="2"/>
              </a:rPr>
              <a:t>May be compelling option since FDA approved, although other good options already exist for all described patient subsets</a:t>
            </a:r>
          </a:p>
          <a:p>
            <a:r>
              <a:rPr lang="en-US" altLang="en-US" sz="2200" dirty="0">
                <a:sym typeface="Wingdings" panose="05000000000000000000" pitchFamily="2" charset="2"/>
              </a:rPr>
              <a:t>At this time, TMB does not have a clear role for clinical decision-making</a:t>
            </a:r>
            <a:endParaRPr lang="en-US" sz="2200" dirty="0"/>
          </a:p>
        </p:txBody>
      </p:sp>
      <p:grpSp>
        <p:nvGrpSpPr>
          <p:cNvPr id="5" name="Group 7">
            <a:extLst>
              <a:ext uri="{FF2B5EF4-FFF2-40B4-BE49-F238E27FC236}">
                <a16:creationId xmlns:a16="http://schemas.microsoft.com/office/drawing/2014/main" id="{DE69DCC1-813D-416D-BB23-91540DEC7704}"/>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5EBF1DD4-E858-42E5-8E5E-8961520DE3E4}"/>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6">
              <a:extLst>
                <a:ext uri="{FF2B5EF4-FFF2-40B4-BE49-F238E27FC236}">
                  <a16:creationId xmlns:a16="http://schemas.microsoft.com/office/drawing/2014/main" id="{7E97627E-E171-469A-B505-E3BEDCD7FC5F}"/>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240537564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1">
            <a:extLst>
              <a:ext uri="{FF2B5EF4-FFF2-40B4-BE49-F238E27FC236}">
                <a16:creationId xmlns:a16="http://schemas.microsoft.com/office/drawing/2014/main" id="{42E1F47A-BA7B-4B0E-AB51-5261C73EE2F3}"/>
              </a:ext>
            </a:extLst>
          </p:cNvPr>
          <p:cNvSpPr txBox="1">
            <a:spLocks noChangeArrowheads="1"/>
          </p:cNvSpPr>
          <p:nvPr/>
        </p:nvSpPr>
        <p:spPr bwMode="auto">
          <a:xfrm>
            <a:off x="411480" y="6371626"/>
            <a:ext cx="8436782"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charset="2"/>
              <a:buChar char="§"/>
              <a:defRPr sz="2800">
                <a:solidFill>
                  <a:srgbClr val="FEFDDE"/>
                </a:solidFill>
                <a:latin typeface="Arial" charset="0"/>
              </a:defRPr>
            </a:lvl1pPr>
            <a:lvl2pPr marL="742950" indent="-285750">
              <a:lnSpc>
                <a:spcPct val="90000"/>
              </a:lnSpc>
              <a:spcBef>
                <a:spcPts val="1000"/>
              </a:spcBef>
              <a:spcAft>
                <a:spcPts val="700"/>
              </a:spcAft>
              <a:buClr>
                <a:srgbClr val="FEFDDE"/>
              </a:buClr>
              <a:buFont typeface="Arial" charset="0"/>
              <a:buChar char="–"/>
              <a:defRPr sz="2600">
                <a:solidFill>
                  <a:srgbClr val="FEFDDE"/>
                </a:solidFill>
                <a:latin typeface="Arial" charset="0"/>
              </a:defRPr>
            </a:lvl2pPr>
            <a:lvl3pPr marL="1143000" indent="-228600">
              <a:lnSpc>
                <a:spcPct val="90000"/>
              </a:lnSpc>
              <a:spcBef>
                <a:spcPts val="1000"/>
              </a:spcBef>
              <a:spcAft>
                <a:spcPts val="700"/>
              </a:spcAft>
              <a:buClr>
                <a:srgbClr val="FEFDDE"/>
              </a:buClr>
              <a:buFont typeface="Arial" charset="0"/>
              <a:buChar char="–"/>
              <a:defRPr sz="2400">
                <a:solidFill>
                  <a:srgbClr val="FEFDDE"/>
                </a:solidFill>
                <a:latin typeface="Arial" charset="0"/>
              </a:defRPr>
            </a:lvl3pPr>
            <a:lvl4pPr marL="1600200" indent="-228600">
              <a:lnSpc>
                <a:spcPct val="90000"/>
              </a:lnSpc>
              <a:spcBef>
                <a:spcPts val="1000"/>
              </a:spcBef>
              <a:spcAft>
                <a:spcPts val="700"/>
              </a:spcAft>
              <a:buClr>
                <a:srgbClr val="FEFDDE"/>
              </a:buClr>
              <a:buFont typeface="Arial" charset="0"/>
              <a:buChar char="–"/>
              <a:defRPr sz="2200">
                <a:solidFill>
                  <a:srgbClr val="FEFDDE"/>
                </a:solidFill>
                <a:latin typeface="Arial" charset="0"/>
              </a:defRPr>
            </a:lvl4pPr>
            <a:lvl5pPr marL="2057400" indent="-228600">
              <a:lnSpc>
                <a:spcPct val="90000"/>
              </a:lnSpc>
              <a:spcBef>
                <a:spcPts val="1000"/>
              </a:spcBef>
              <a:spcAft>
                <a:spcPts val="700"/>
              </a:spcAft>
              <a:buClr>
                <a:srgbClr val="FEFDDE"/>
              </a:buClr>
              <a:buFont typeface="Arial" charset="0"/>
              <a:buChar char="–"/>
              <a:defRPr sz="2000">
                <a:solidFill>
                  <a:srgbClr val="FEFDDE"/>
                </a:solidFill>
                <a:latin typeface="Arial" charset="0"/>
              </a:defRPr>
            </a:lvl5pPr>
            <a:lvl6pPr marL="25146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6pPr>
            <a:lvl7pPr marL="29718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7pPr>
            <a:lvl8pPr marL="34290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8pPr>
            <a:lvl9pPr marL="3886200" indent="-228600" eaLnBrk="0" fontAlgn="base" hangingPunct="0">
              <a:lnSpc>
                <a:spcPct val="90000"/>
              </a:lnSpc>
              <a:spcBef>
                <a:spcPts val="1000"/>
              </a:spcBef>
              <a:spcAft>
                <a:spcPts val="700"/>
              </a:spcAft>
              <a:buClr>
                <a:srgbClr val="FEFDDE"/>
              </a:buClr>
              <a:buFont typeface="Arial" charset="0"/>
              <a:buChar char="–"/>
              <a:defRPr sz="2000">
                <a:solidFill>
                  <a:srgbClr val="FEFDDE"/>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 typeface="Wingdings"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Calibri" panose="020F0502020204030204" pitchFamily="34" charset="0"/>
              </a:rPr>
              <a:t>Jenkins. Brit J Cancer. 2018;118:9.</a:t>
            </a:r>
          </a:p>
        </p:txBody>
      </p:sp>
      <p:sp>
        <p:nvSpPr>
          <p:cNvPr id="8" name="Title 5">
            <a:extLst>
              <a:ext uri="{FF2B5EF4-FFF2-40B4-BE49-F238E27FC236}">
                <a16:creationId xmlns:a16="http://schemas.microsoft.com/office/drawing/2014/main" id="{497AEE46-A4F6-4ACB-8FCE-187A2145E9BB}"/>
              </a:ext>
            </a:extLst>
          </p:cNvPr>
          <p:cNvSpPr txBox="1">
            <a:spLocks/>
          </p:cNvSpPr>
          <p:nvPr/>
        </p:nvSpPr>
        <p:spPr>
          <a:xfrm>
            <a:off x="609759" y="238127"/>
            <a:ext cx="10872444" cy="1103313"/>
          </a:xfrm>
          <a:prstGeom prst="rect">
            <a:avLst/>
          </a:prstGeom>
        </p:spPr>
        <p:txBody>
          <a:bodyPr anchor="ct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600" b="1" i="0" u="none" strike="noStrike" kern="0" cap="none" spc="0" normalizeH="0" baseline="0" noProof="0" dirty="0">
                <a:ln>
                  <a:noFill/>
                </a:ln>
                <a:solidFill>
                  <a:srgbClr val="455560"/>
                </a:solidFill>
                <a:effectLst/>
                <a:uLnTx/>
                <a:uFillTx/>
                <a:latin typeface="Calibri" panose="020F0502020204030204" pitchFamily="34" charset="0"/>
                <a:ea typeface="+mj-ea"/>
                <a:cs typeface="+mj-cs"/>
              </a:rPr>
              <a:t>Future Directions in NSCLC: Novel Approaches for the Treatment of Immune-Refractory NSCLC</a:t>
            </a:r>
          </a:p>
        </p:txBody>
      </p:sp>
      <p:graphicFrame>
        <p:nvGraphicFramePr>
          <p:cNvPr id="9" name="Table 8">
            <a:extLst>
              <a:ext uri="{FF2B5EF4-FFF2-40B4-BE49-F238E27FC236}">
                <a16:creationId xmlns:a16="http://schemas.microsoft.com/office/drawing/2014/main" id="{2B6A0CE3-B260-4AD1-837F-CA1799947F91}"/>
              </a:ext>
            </a:extLst>
          </p:cNvPr>
          <p:cNvGraphicFramePr>
            <a:graphicFrameLocks noGrp="1"/>
          </p:cNvGraphicFramePr>
          <p:nvPr>
            <p:extLst>
              <p:ext uri="{D42A27DB-BD31-4B8C-83A1-F6EECF244321}">
                <p14:modId xmlns:p14="http://schemas.microsoft.com/office/powerpoint/2010/main" val="923959651"/>
              </p:ext>
            </p:extLst>
          </p:nvPr>
        </p:nvGraphicFramePr>
        <p:xfrm>
          <a:off x="235670" y="1600200"/>
          <a:ext cx="11698664" cy="4770120"/>
        </p:xfrm>
        <a:graphic>
          <a:graphicData uri="http://schemas.openxmlformats.org/drawingml/2006/table">
            <a:tbl>
              <a:tblPr firstRow="1" bandRow="1">
                <a:tableStyleId>{93296810-A885-4BE3-A3E7-6D5BEEA58F35}</a:tableStyleId>
              </a:tblPr>
              <a:tblGrid>
                <a:gridCol w="1838227">
                  <a:extLst>
                    <a:ext uri="{9D8B030D-6E8A-4147-A177-3AD203B41FA5}">
                      <a16:colId xmlns:a16="http://schemas.microsoft.com/office/drawing/2014/main" val="129762523"/>
                    </a:ext>
                  </a:extLst>
                </a:gridCol>
                <a:gridCol w="5514680">
                  <a:extLst>
                    <a:ext uri="{9D8B030D-6E8A-4147-A177-3AD203B41FA5}">
                      <a16:colId xmlns:a16="http://schemas.microsoft.com/office/drawing/2014/main" val="1864652712"/>
                    </a:ext>
                  </a:extLst>
                </a:gridCol>
                <a:gridCol w="4345757">
                  <a:extLst>
                    <a:ext uri="{9D8B030D-6E8A-4147-A177-3AD203B41FA5}">
                      <a16:colId xmlns:a16="http://schemas.microsoft.com/office/drawing/2014/main" val="1741859486"/>
                    </a:ext>
                  </a:extLst>
                </a:gridCol>
              </a:tblGrid>
              <a:tr h="370840">
                <a:tc>
                  <a:txBody>
                    <a:bodyPr/>
                    <a:lstStyle/>
                    <a:p>
                      <a:r>
                        <a:rPr lang="en-US" sz="1400" dirty="0">
                          <a:latin typeface="Calibri" panose="020F0502020204030204" pitchFamily="34" charset="0"/>
                        </a:rPr>
                        <a:t>ICI combination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r>
                        <a:rPr lang="en-US" sz="1400" dirty="0">
                          <a:latin typeface="Calibri" panose="020F0502020204030204" pitchFamily="34" charset="0"/>
                        </a:rPr>
                        <a:t>Examples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tc>
                  <a:txBody>
                    <a:bodyPr/>
                    <a:lstStyle/>
                    <a:p>
                      <a:r>
                        <a:rPr lang="en-US" sz="1400" dirty="0">
                          <a:latin typeface="Calibri" panose="020F0502020204030204" pitchFamily="34" charset="0"/>
                        </a:rPr>
                        <a:t>Potential mechanism(s)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tcPr>
                </a:tc>
                <a:extLst>
                  <a:ext uri="{0D108BD9-81ED-4DB2-BD59-A6C34878D82A}">
                    <a16:rowId xmlns:a16="http://schemas.microsoft.com/office/drawing/2014/main" val="2465135052"/>
                  </a:ext>
                </a:extLst>
              </a:tr>
              <a:tr h="370840">
                <a:tc>
                  <a:txBody>
                    <a:bodyPr/>
                    <a:lstStyle/>
                    <a:p>
                      <a:r>
                        <a:rPr lang="en-US" sz="1400" dirty="0">
                          <a:solidFill>
                            <a:schemeClr val="bg1"/>
                          </a:solidFill>
                          <a:latin typeface="Calibri" panose="020F0502020204030204" pitchFamily="34" charset="0"/>
                        </a:rPr>
                        <a:t>Single/dual ICI therapy</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a:solidFill>
                            <a:schemeClr val="bg1"/>
                          </a:solidFill>
                          <a:latin typeface="Calibri" panose="020F0502020204030204" pitchFamily="34" charset="0"/>
                        </a:rPr>
                        <a:t>Anti-PD-1, anti-PD-L1, anti-CTLA-4, anti-LAG3</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a:solidFill>
                            <a:schemeClr val="bg1"/>
                          </a:solidFill>
                          <a:latin typeface="Calibri" panose="020F0502020204030204" pitchFamily="34" charset="0"/>
                        </a:rPr>
                        <a:t>Alternate immune checkpoints</a:t>
                      </a:r>
                    </a:p>
                    <a:p>
                      <a:r>
                        <a:rPr lang="en-US" sz="1400" dirty="0">
                          <a:solidFill>
                            <a:schemeClr val="bg1"/>
                          </a:solidFill>
                          <a:latin typeface="Calibri" panose="020F0502020204030204" pitchFamily="34" charset="0"/>
                        </a:rPr>
                        <a:t>Severe T-cell exhaustion</a:t>
                      </a:r>
                    </a:p>
                  </a:txBody>
                  <a:tcP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900719274"/>
                  </a:ext>
                </a:extLst>
              </a:tr>
              <a:tr h="370840">
                <a:tc>
                  <a:txBody>
                    <a:bodyPr/>
                    <a:lstStyle/>
                    <a:p>
                      <a:r>
                        <a:rPr lang="en-US" sz="1400" dirty="0">
                          <a:solidFill>
                            <a:schemeClr val="bg1"/>
                          </a:solidFill>
                          <a:latin typeface="Calibri" panose="020F0502020204030204" pitchFamily="34" charset="0"/>
                        </a:rPr>
                        <a:t>ICI + immune stimulating agents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400" dirty="0">
                          <a:solidFill>
                            <a:schemeClr val="bg1"/>
                          </a:solidFill>
                          <a:latin typeface="Calibri" panose="020F0502020204030204" pitchFamily="34" charset="0"/>
                        </a:rPr>
                        <a:t>Anti-OX40, anti-CD137/4-1BB, anti-CD40, anti-ICOS, oncolytic viruses, TLR agonists, vaccines, NK cell activation (anti-KIR)</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400" dirty="0">
                          <a:solidFill>
                            <a:schemeClr val="bg1"/>
                          </a:solidFill>
                          <a:latin typeface="Calibri" panose="020F0502020204030204" pitchFamily="34" charset="0"/>
                        </a:rPr>
                        <a:t>Lack of sufficient or suitable neo-antigens</a:t>
                      </a:r>
                    </a:p>
                    <a:p>
                      <a:r>
                        <a:rPr lang="en-US" sz="1400" dirty="0">
                          <a:solidFill>
                            <a:schemeClr val="bg1"/>
                          </a:solidFill>
                          <a:latin typeface="Calibri" panose="020F0502020204030204" pitchFamily="34" charset="0"/>
                        </a:rPr>
                        <a:t>Impaired processing or presentation of tumor antigens</a:t>
                      </a:r>
                    </a:p>
                    <a:p>
                      <a:r>
                        <a:rPr lang="en-US" sz="1400" dirty="0">
                          <a:solidFill>
                            <a:schemeClr val="bg1"/>
                          </a:solidFill>
                          <a:latin typeface="Calibri" panose="020F0502020204030204" pitchFamily="34" charset="0"/>
                        </a:rPr>
                        <a:t>Impaired </a:t>
                      </a:r>
                      <a:r>
                        <a:rPr lang="en-US" sz="1400" dirty="0" err="1">
                          <a:solidFill>
                            <a:schemeClr val="bg1"/>
                          </a:solidFill>
                          <a:latin typeface="Calibri" panose="020F0502020204030204" pitchFamily="34" charset="0"/>
                        </a:rPr>
                        <a:t>intratumoural</a:t>
                      </a:r>
                      <a:r>
                        <a:rPr lang="en-US" sz="1400" dirty="0">
                          <a:solidFill>
                            <a:schemeClr val="bg1"/>
                          </a:solidFill>
                          <a:latin typeface="Calibri" panose="020F0502020204030204" pitchFamily="34" charset="0"/>
                        </a:rPr>
                        <a:t> immune infiltration</a:t>
                      </a:r>
                    </a:p>
                    <a:p>
                      <a:r>
                        <a:rPr lang="en-US" sz="1400" dirty="0">
                          <a:solidFill>
                            <a:schemeClr val="bg1"/>
                          </a:solidFill>
                          <a:latin typeface="Calibri" panose="020F0502020204030204" pitchFamily="34" charset="0"/>
                        </a:rPr>
                        <a:t>Impaired </a:t>
                      </a:r>
                      <a:r>
                        <a:rPr lang="en-US" sz="1400" dirty="0" err="1">
                          <a:solidFill>
                            <a:schemeClr val="bg1"/>
                          </a:solidFill>
                          <a:latin typeface="Calibri" panose="020F0502020204030204" pitchFamily="34" charset="0"/>
                        </a:rPr>
                        <a:t>IFN</a:t>
                      </a:r>
                      <a:r>
                        <a:rPr lang="en-US" sz="1400" dirty="0" err="1">
                          <a:solidFill>
                            <a:schemeClr val="bg1"/>
                          </a:solidFill>
                          <a:latin typeface="Calibri" panose="020F0502020204030204" pitchFamily="34" charset="0"/>
                          <a:cs typeface="Arial" panose="020B0604020202020204" pitchFamily="34" charset="0"/>
                        </a:rPr>
                        <a:t>γ</a:t>
                      </a:r>
                      <a:r>
                        <a:rPr lang="en-US" sz="1400" dirty="0">
                          <a:solidFill>
                            <a:schemeClr val="bg1"/>
                          </a:solidFill>
                          <a:latin typeface="Calibri" panose="020F0502020204030204" pitchFamily="34" charset="0"/>
                          <a:cs typeface="Arial" panose="020B0604020202020204" pitchFamily="34" charset="0"/>
                        </a:rPr>
                        <a:t> signaling</a:t>
                      </a:r>
                    </a:p>
                    <a:p>
                      <a:r>
                        <a:rPr lang="en-US" sz="1400" dirty="0">
                          <a:solidFill>
                            <a:schemeClr val="bg1"/>
                          </a:solidFill>
                          <a:latin typeface="Calibri" panose="020F0502020204030204" pitchFamily="34" charset="0"/>
                          <a:cs typeface="Arial" panose="020B0604020202020204" pitchFamily="34" charset="0"/>
                        </a:rPr>
                        <a:t>Alternate immune checkpoints</a:t>
                      </a:r>
                      <a:endParaRPr lang="en-US" sz="1400" dirty="0">
                        <a:solidFill>
                          <a:schemeClr val="bg1"/>
                        </a:solidFill>
                        <a:latin typeface="Calibri" panose="020F050202020403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037787467"/>
                  </a:ext>
                </a:extLst>
              </a:tr>
              <a:tr h="370840">
                <a:tc>
                  <a:txBody>
                    <a:bodyPr/>
                    <a:lstStyle/>
                    <a:p>
                      <a:r>
                        <a:rPr lang="en-US" sz="1400" dirty="0">
                          <a:solidFill>
                            <a:schemeClr val="bg1"/>
                          </a:solidFill>
                          <a:latin typeface="Calibri" panose="020F0502020204030204" pitchFamily="34" charset="0"/>
                        </a:rPr>
                        <a:t>ICI + metabolic inhibitors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a:solidFill>
                            <a:schemeClr val="bg1"/>
                          </a:solidFill>
                          <a:latin typeface="Calibri" panose="020F0502020204030204" pitchFamily="34" charset="0"/>
                        </a:rPr>
                        <a:t>IDO inhibitors, adenosine receptor (A2AR) inhibitors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a:solidFill>
                            <a:schemeClr val="bg1"/>
                          </a:solidFill>
                          <a:latin typeface="Calibri" panose="020F0502020204030204" pitchFamily="34" charset="0"/>
                        </a:rPr>
                        <a:t>Metabolic/inflammatory mediators</a:t>
                      </a:r>
                    </a:p>
                    <a:p>
                      <a:r>
                        <a:rPr lang="en-US" sz="1400" dirty="0">
                          <a:solidFill>
                            <a:schemeClr val="bg1"/>
                          </a:solidFill>
                          <a:latin typeface="Calibri" panose="020F0502020204030204" pitchFamily="34" charset="0"/>
                        </a:rPr>
                        <a:t>Immune suppressive cells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721003810"/>
                  </a:ext>
                </a:extLst>
              </a:tr>
              <a:tr h="370840">
                <a:tc>
                  <a:txBody>
                    <a:bodyPr/>
                    <a:lstStyle/>
                    <a:p>
                      <a:r>
                        <a:rPr lang="en-US" sz="1400" dirty="0">
                          <a:solidFill>
                            <a:schemeClr val="bg1"/>
                          </a:solidFill>
                          <a:latin typeface="Calibri" panose="020F0502020204030204" pitchFamily="34" charset="0"/>
                        </a:rPr>
                        <a:t>ICI + targeted therapies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400" dirty="0">
                          <a:solidFill>
                            <a:schemeClr val="bg1"/>
                          </a:solidFill>
                          <a:latin typeface="Calibri" panose="020F0502020204030204" pitchFamily="34" charset="0"/>
                        </a:rPr>
                        <a:t>BRAF + MEK inhibitors, VEGF inhibitors, EGFR inhibitors, PARP inhibitors, mTOR inhibitors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400" dirty="0">
                          <a:solidFill>
                            <a:schemeClr val="bg1"/>
                          </a:solidFill>
                          <a:latin typeface="Calibri" panose="020F0502020204030204" pitchFamily="34" charset="0"/>
                        </a:rPr>
                        <a:t>Impaired </a:t>
                      </a:r>
                      <a:r>
                        <a:rPr lang="en-US" sz="1400" dirty="0" err="1">
                          <a:solidFill>
                            <a:schemeClr val="bg1"/>
                          </a:solidFill>
                          <a:latin typeface="Calibri" panose="020F0502020204030204" pitchFamily="34" charset="0"/>
                        </a:rPr>
                        <a:t>intratumoural</a:t>
                      </a:r>
                      <a:r>
                        <a:rPr lang="en-US" sz="1400" dirty="0">
                          <a:solidFill>
                            <a:schemeClr val="bg1"/>
                          </a:solidFill>
                          <a:latin typeface="Calibri" panose="020F0502020204030204" pitchFamily="34" charset="0"/>
                        </a:rPr>
                        <a:t> immune infiltration</a:t>
                      </a:r>
                    </a:p>
                    <a:p>
                      <a:r>
                        <a:rPr lang="en-US" sz="1400" dirty="0">
                          <a:solidFill>
                            <a:schemeClr val="bg1"/>
                          </a:solidFill>
                          <a:latin typeface="Calibri" panose="020F0502020204030204" pitchFamily="34" charset="0"/>
                        </a:rPr>
                        <a:t>Impaired </a:t>
                      </a:r>
                      <a:r>
                        <a:rPr lang="en-US" sz="1400" dirty="0" err="1">
                          <a:solidFill>
                            <a:schemeClr val="bg1"/>
                          </a:solidFill>
                          <a:latin typeface="Calibri" panose="020F0502020204030204" pitchFamily="34" charset="0"/>
                        </a:rPr>
                        <a:t>IFN</a:t>
                      </a:r>
                      <a:r>
                        <a:rPr lang="en-US" sz="1400" dirty="0" err="1">
                          <a:solidFill>
                            <a:schemeClr val="bg1"/>
                          </a:solidFill>
                          <a:latin typeface="Calibri" panose="020F0502020204030204" pitchFamily="34" charset="0"/>
                          <a:cs typeface="Arial" panose="020B0604020202020204" pitchFamily="34" charset="0"/>
                        </a:rPr>
                        <a:t>γ</a:t>
                      </a:r>
                      <a:r>
                        <a:rPr lang="en-US" sz="1400" dirty="0">
                          <a:solidFill>
                            <a:schemeClr val="bg1"/>
                          </a:solidFill>
                          <a:latin typeface="Calibri" panose="020F0502020204030204" pitchFamily="34" charset="0"/>
                          <a:cs typeface="Arial" panose="020B0604020202020204" pitchFamily="34" charset="0"/>
                        </a:rPr>
                        <a:t> signaling</a:t>
                      </a:r>
                    </a:p>
                    <a:p>
                      <a:r>
                        <a:rPr lang="en-US" sz="1400" dirty="0">
                          <a:solidFill>
                            <a:schemeClr val="bg1"/>
                          </a:solidFill>
                          <a:latin typeface="Calibri" panose="020F0502020204030204" pitchFamily="34" charset="0"/>
                          <a:cs typeface="Arial" panose="020B0604020202020204" pitchFamily="34" charset="0"/>
                        </a:rPr>
                        <a:t>Alternate immune checkpoints</a:t>
                      </a:r>
                      <a:endParaRPr lang="en-US" sz="1400" dirty="0">
                        <a:solidFill>
                          <a:schemeClr val="bg1"/>
                        </a:solidFill>
                        <a:latin typeface="Calibri" panose="020F050202020403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434031998"/>
                  </a:ext>
                </a:extLst>
              </a:tr>
              <a:tr h="370840">
                <a:tc>
                  <a:txBody>
                    <a:bodyPr/>
                    <a:lstStyle/>
                    <a:p>
                      <a:r>
                        <a:rPr lang="en-US" sz="1400" dirty="0">
                          <a:solidFill>
                            <a:schemeClr val="bg1"/>
                          </a:solidFill>
                          <a:latin typeface="Calibri" panose="020F0502020204030204" pitchFamily="34" charset="0"/>
                        </a:rPr>
                        <a:t>ICI + epigenetic modifiers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a:solidFill>
                            <a:schemeClr val="bg1"/>
                          </a:solidFill>
                          <a:latin typeface="Calibri" panose="020F0502020204030204" pitchFamily="34" charset="0"/>
                        </a:rPr>
                        <a:t>Histone deacetylase inhibitors, hypomethylating agents (e.g., DNA </a:t>
                      </a:r>
                      <a:r>
                        <a:rPr lang="en-US" sz="1400" dirty="0" err="1">
                          <a:solidFill>
                            <a:schemeClr val="bg1"/>
                          </a:solidFill>
                          <a:latin typeface="Calibri" panose="020F0502020204030204" pitchFamily="34" charset="0"/>
                        </a:rPr>
                        <a:t>methytransferase</a:t>
                      </a:r>
                      <a:r>
                        <a:rPr lang="en-US" sz="1400" dirty="0">
                          <a:solidFill>
                            <a:schemeClr val="bg1"/>
                          </a:solidFill>
                          <a:latin typeface="Calibri" panose="020F0502020204030204" pitchFamily="34" charset="0"/>
                        </a:rPr>
                        <a:t> inhibitors)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a:solidFill>
                            <a:schemeClr val="bg1"/>
                          </a:solidFill>
                          <a:latin typeface="Calibri" panose="020F0502020204030204" pitchFamily="34" charset="0"/>
                        </a:rPr>
                        <a:t>Impaired </a:t>
                      </a:r>
                      <a:r>
                        <a:rPr lang="en-US" sz="1400" dirty="0" err="1">
                          <a:solidFill>
                            <a:schemeClr val="bg1"/>
                          </a:solidFill>
                          <a:latin typeface="Calibri" panose="020F0502020204030204" pitchFamily="34" charset="0"/>
                        </a:rPr>
                        <a:t>intratumoural</a:t>
                      </a:r>
                      <a:r>
                        <a:rPr lang="en-US" sz="1400" dirty="0">
                          <a:solidFill>
                            <a:schemeClr val="bg1"/>
                          </a:solidFill>
                          <a:latin typeface="Calibri" panose="020F0502020204030204" pitchFamily="34" charset="0"/>
                        </a:rPr>
                        <a:t> immune infiltration</a:t>
                      </a:r>
                    </a:p>
                    <a:p>
                      <a:r>
                        <a:rPr lang="en-US" sz="1400" dirty="0">
                          <a:solidFill>
                            <a:schemeClr val="bg1"/>
                          </a:solidFill>
                          <a:latin typeface="Calibri" panose="020F0502020204030204" pitchFamily="34" charset="0"/>
                        </a:rPr>
                        <a:t>Impaired </a:t>
                      </a:r>
                      <a:r>
                        <a:rPr lang="en-US" sz="1400" dirty="0" err="1">
                          <a:solidFill>
                            <a:schemeClr val="bg1"/>
                          </a:solidFill>
                          <a:latin typeface="Calibri" panose="020F0502020204030204" pitchFamily="34" charset="0"/>
                        </a:rPr>
                        <a:t>IFN</a:t>
                      </a:r>
                      <a:r>
                        <a:rPr lang="en-US" sz="1400" dirty="0" err="1">
                          <a:solidFill>
                            <a:schemeClr val="bg1"/>
                          </a:solidFill>
                          <a:latin typeface="Calibri" panose="020F0502020204030204" pitchFamily="34" charset="0"/>
                          <a:cs typeface="Arial" panose="020B0604020202020204" pitchFamily="34" charset="0"/>
                        </a:rPr>
                        <a:t>γ</a:t>
                      </a:r>
                      <a:r>
                        <a:rPr lang="en-US" sz="1400" dirty="0">
                          <a:solidFill>
                            <a:schemeClr val="bg1"/>
                          </a:solidFill>
                          <a:latin typeface="Calibri" panose="020F0502020204030204" pitchFamily="34" charset="0"/>
                          <a:cs typeface="Arial" panose="020B0604020202020204" pitchFamily="34" charset="0"/>
                        </a:rPr>
                        <a:t> signaling</a:t>
                      </a:r>
                    </a:p>
                    <a:p>
                      <a:r>
                        <a:rPr lang="en-US" sz="1400" dirty="0">
                          <a:solidFill>
                            <a:schemeClr val="bg1"/>
                          </a:solidFill>
                          <a:latin typeface="Calibri" panose="020F0502020204030204" pitchFamily="34" charset="0"/>
                          <a:cs typeface="Arial" panose="020B0604020202020204" pitchFamily="34" charset="0"/>
                        </a:rPr>
                        <a:t>T-cell epigenetic changes</a:t>
                      </a:r>
                      <a:endParaRPr lang="en-US" sz="1400" dirty="0">
                        <a:solidFill>
                          <a:schemeClr val="bg1"/>
                        </a:solidFill>
                        <a:latin typeface="Calibri" panose="020F050202020403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879536710"/>
                  </a:ext>
                </a:extLst>
              </a:tr>
              <a:tr h="370840">
                <a:tc>
                  <a:txBody>
                    <a:bodyPr/>
                    <a:lstStyle/>
                    <a:p>
                      <a:r>
                        <a:rPr lang="en-US" sz="1400" dirty="0">
                          <a:solidFill>
                            <a:schemeClr val="bg1"/>
                          </a:solidFill>
                          <a:latin typeface="Calibri" panose="020F0502020204030204" pitchFamily="34" charset="0"/>
                        </a:rPr>
                        <a:t>ICI + chemotherapy</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400" dirty="0">
                          <a:solidFill>
                            <a:schemeClr val="bg1"/>
                          </a:solidFill>
                          <a:latin typeface="Calibri" panose="020F0502020204030204" pitchFamily="34" charset="0"/>
                        </a:rPr>
                        <a:t>Paclitaxel, dacarbazine, carboplatin/paclitaxel, carboplatin/gemcitabine</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tc>
                  <a:txBody>
                    <a:bodyPr/>
                    <a:lstStyle/>
                    <a:p>
                      <a:r>
                        <a:rPr lang="en-US" sz="1400" dirty="0">
                          <a:solidFill>
                            <a:schemeClr val="bg1"/>
                          </a:solidFill>
                          <a:latin typeface="Calibri" panose="020F0502020204030204" pitchFamily="34" charset="0"/>
                        </a:rPr>
                        <a:t>Lack of sufficient or suitable neo-antigens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1">
                        <a:lumMod val="95000"/>
                      </a:schemeClr>
                    </a:solidFill>
                  </a:tcPr>
                </a:tc>
                <a:extLst>
                  <a:ext uri="{0D108BD9-81ED-4DB2-BD59-A6C34878D82A}">
                    <a16:rowId xmlns:a16="http://schemas.microsoft.com/office/drawing/2014/main" val="2077735570"/>
                  </a:ext>
                </a:extLst>
              </a:tr>
              <a:tr h="370840">
                <a:tc>
                  <a:txBody>
                    <a:bodyPr/>
                    <a:lstStyle/>
                    <a:p>
                      <a:r>
                        <a:rPr lang="en-US" sz="1400" dirty="0">
                          <a:solidFill>
                            <a:schemeClr val="bg1"/>
                          </a:solidFill>
                          <a:latin typeface="Calibri" panose="020F0502020204030204" pitchFamily="34" charset="0"/>
                        </a:rPr>
                        <a:t>ICI + radiation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err="1">
                          <a:solidFill>
                            <a:schemeClr val="bg1"/>
                          </a:solidFill>
                          <a:latin typeface="Calibri" panose="020F0502020204030204" pitchFamily="34" charset="0"/>
                        </a:rPr>
                        <a:t>Hypofractionated</a:t>
                      </a:r>
                      <a:r>
                        <a:rPr lang="en-US" sz="1400" dirty="0">
                          <a:solidFill>
                            <a:schemeClr val="bg1"/>
                          </a:solidFill>
                          <a:latin typeface="Calibri" panose="020F0502020204030204" pitchFamily="34" charset="0"/>
                        </a:rPr>
                        <a:t> radiation, stereotactic body radiation</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r>
                        <a:rPr lang="en-US" sz="1400" dirty="0">
                          <a:solidFill>
                            <a:schemeClr val="bg1"/>
                          </a:solidFill>
                          <a:latin typeface="Calibri" panose="020F0502020204030204" pitchFamily="34" charset="0"/>
                        </a:rPr>
                        <a:t>Lack of sufficient or suitable neo-antigens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631362410"/>
                  </a:ext>
                </a:extLst>
              </a:tr>
            </a:tbl>
          </a:graphicData>
        </a:graphic>
      </p:graphicFrame>
    </p:spTree>
    <p:extLst>
      <p:ext uri="{BB962C8B-B14F-4D97-AF65-F5344CB8AC3E}">
        <p14:creationId xmlns:p14="http://schemas.microsoft.com/office/powerpoint/2010/main" val="266332034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7C5A4E0-FC45-49A1-8BB3-F544205E8C3C}"/>
              </a:ext>
            </a:extLst>
          </p:cNvPr>
          <p:cNvSpPr>
            <a:spLocks noGrp="1"/>
          </p:cNvSpPr>
          <p:nvPr>
            <p:ph type="title"/>
          </p:nvPr>
        </p:nvSpPr>
        <p:spPr/>
        <p:txBody>
          <a:bodyPr/>
          <a:lstStyle/>
          <a:p>
            <a:r>
              <a:rPr lang="en-US" dirty="0"/>
              <a:t>Management of </a:t>
            </a:r>
            <a:br>
              <a:rPr lang="en-US" dirty="0"/>
            </a:br>
            <a:r>
              <a:rPr lang="en-US" dirty="0"/>
              <a:t>Immunotherapy-Related Adverse Events</a:t>
            </a:r>
          </a:p>
        </p:txBody>
      </p:sp>
    </p:spTree>
    <p:extLst>
      <p:ext uri="{BB962C8B-B14F-4D97-AF65-F5344CB8AC3E}">
        <p14:creationId xmlns:p14="http://schemas.microsoft.com/office/powerpoint/2010/main" val="154366220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229F79-095D-467F-B73E-BF5F11AF8E04}"/>
              </a:ext>
            </a:extLst>
          </p:cNvPr>
          <p:cNvSpPr>
            <a:spLocks noGrp="1"/>
          </p:cNvSpPr>
          <p:nvPr>
            <p:ph type="title"/>
          </p:nvPr>
        </p:nvSpPr>
        <p:spPr/>
        <p:txBody>
          <a:bodyPr/>
          <a:lstStyle/>
          <a:p>
            <a:r>
              <a:rPr lang="en-US" altLang="en-US" dirty="0"/>
              <a:t>Immune-Related Adverse Events</a:t>
            </a:r>
            <a:endParaRPr lang="en-US" dirty="0"/>
          </a:p>
        </p:txBody>
      </p:sp>
      <p:sp>
        <p:nvSpPr>
          <p:cNvPr id="47" name="Content Placeholder 46">
            <a:extLst>
              <a:ext uri="{FF2B5EF4-FFF2-40B4-BE49-F238E27FC236}">
                <a16:creationId xmlns:a16="http://schemas.microsoft.com/office/drawing/2014/main" id="{19B30F6A-90CF-4F0D-94EF-3FF7E9C75E17}"/>
              </a:ext>
            </a:extLst>
          </p:cNvPr>
          <p:cNvSpPr>
            <a:spLocks noGrp="1"/>
          </p:cNvSpPr>
          <p:nvPr>
            <p:ph sz="half" idx="1"/>
          </p:nvPr>
        </p:nvSpPr>
        <p:spPr>
          <a:xfrm>
            <a:off x="6033137" y="1510732"/>
            <a:ext cx="5544982" cy="4679463"/>
          </a:xfrm>
        </p:spPr>
        <p:txBody>
          <a:bodyPr/>
          <a:lstStyle/>
          <a:p>
            <a:r>
              <a:rPr lang="en-US" sz="2400" dirty="0"/>
              <a:t>Majority of irAEs are mild to moderate</a:t>
            </a:r>
          </a:p>
          <a:p>
            <a:r>
              <a:rPr lang="en-US" sz="2400" dirty="0"/>
              <a:t>Severity can be asymptomatic to </a:t>
            </a:r>
            <a:br>
              <a:rPr lang="en-US" sz="2400" dirty="0"/>
            </a:br>
            <a:r>
              <a:rPr lang="en-US" sz="2400" dirty="0"/>
              <a:t>life-threatening; prompt recognition </a:t>
            </a:r>
            <a:br>
              <a:rPr lang="en-US" sz="2400" dirty="0"/>
            </a:br>
            <a:r>
              <a:rPr lang="en-US" sz="2400" dirty="0"/>
              <a:t>is crucial</a:t>
            </a:r>
          </a:p>
          <a:p>
            <a:r>
              <a:rPr lang="en-US" sz="2400" dirty="0"/>
              <a:t>Onset is variable; can occur after cessation of therapy</a:t>
            </a:r>
          </a:p>
          <a:p>
            <a:r>
              <a:rPr lang="en-US" sz="2400" dirty="0"/>
              <a:t>Most reversible with steroids; some require discontinuation of therapy</a:t>
            </a:r>
          </a:p>
          <a:p>
            <a:r>
              <a:rPr lang="en-US" sz="2400" dirty="0"/>
              <a:t>Important to educate care team, patient, and caregivers on signs and symptoms of </a:t>
            </a:r>
            <a:r>
              <a:rPr lang="en-US" sz="2400" dirty="0" err="1"/>
              <a:t>irAEs</a:t>
            </a:r>
            <a:r>
              <a:rPr lang="en-US" sz="2400" dirty="0"/>
              <a:t> </a:t>
            </a:r>
          </a:p>
        </p:txBody>
      </p:sp>
      <p:grpSp>
        <p:nvGrpSpPr>
          <p:cNvPr id="6" name="Group 5">
            <a:extLst>
              <a:ext uri="{FF2B5EF4-FFF2-40B4-BE49-F238E27FC236}">
                <a16:creationId xmlns:a16="http://schemas.microsoft.com/office/drawing/2014/main" id="{351FD373-5B49-43D1-A690-89D2EFE912B4}"/>
              </a:ext>
            </a:extLst>
          </p:cNvPr>
          <p:cNvGrpSpPr/>
          <p:nvPr/>
        </p:nvGrpSpPr>
        <p:grpSpPr>
          <a:xfrm>
            <a:off x="2801623" y="1865000"/>
            <a:ext cx="2019835" cy="4526780"/>
            <a:chOff x="2631391" y="1738755"/>
            <a:chExt cx="2020361" cy="4527958"/>
          </a:xfrm>
        </p:grpSpPr>
        <p:pic>
          <p:nvPicPr>
            <p:cNvPr id="7" name="Picture 3">
              <a:extLst>
                <a:ext uri="{FF2B5EF4-FFF2-40B4-BE49-F238E27FC236}">
                  <a16:creationId xmlns:a16="http://schemas.microsoft.com/office/drawing/2014/main" id="{FC5E1351-036D-45F5-B1CD-A809935B480C}"/>
                </a:ext>
              </a:extLst>
            </p:cNvPr>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bwMode="auto">
            <a:xfrm>
              <a:off x="2631391" y="1738755"/>
              <a:ext cx="2020361" cy="452795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C32FF2E0-FFE9-4CD9-A603-ED0DC613CCCE}"/>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381756" y="2541424"/>
              <a:ext cx="252337" cy="318015"/>
            </a:xfrm>
            <a:prstGeom prst="rect">
              <a:avLst/>
            </a:prstGeom>
            <a:ln>
              <a:noFill/>
            </a:ln>
          </p:spPr>
        </p:pic>
      </p:grpSp>
      <p:sp>
        <p:nvSpPr>
          <p:cNvPr id="9" name="TextBox 25">
            <a:extLst>
              <a:ext uri="{FF2B5EF4-FFF2-40B4-BE49-F238E27FC236}">
                <a16:creationId xmlns:a16="http://schemas.microsoft.com/office/drawing/2014/main" id="{CB315DDF-1F41-43D8-B535-43F5AD267383}"/>
              </a:ext>
            </a:extLst>
          </p:cNvPr>
          <p:cNvSpPr txBox="1">
            <a:spLocks noChangeArrowheads="1"/>
          </p:cNvSpPr>
          <p:nvPr/>
        </p:nvSpPr>
        <p:spPr bwMode="auto">
          <a:xfrm>
            <a:off x="4016150" y="2041605"/>
            <a:ext cx="822020"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Uveitis</a:t>
            </a:r>
          </a:p>
        </p:txBody>
      </p:sp>
      <p:sp>
        <p:nvSpPr>
          <p:cNvPr id="10" name="TextBox 26">
            <a:extLst>
              <a:ext uri="{FF2B5EF4-FFF2-40B4-BE49-F238E27FC236}">
                <a16:creationId xmlns:a16="http://schemas.microsoft.com/office/drawing/2014/main" id="{670C662D-0D4A-403B-BF77-037A2A80BDD7}"/>
              </a:ext>
            </a:extLst>
          </p:cNvPr>
          <p:cNvSpPr txBox="1">
            <a:spLocks noChangeArrowheads="1"/>
          </p:cNvSpPr>
          <p:nvPr/>
        </p:nvSpPr>
        <p:spPr bwMode="auto">
          <a:xfrm>
            <a:off x="4220389" y="2463591"/>
            <a:ext cx="1388522"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Pneumonitis</a:t>
            </a:r>
          </a:p>
        </p:txBody>
      </p:sp>
      <p:sp>
        <p:nvSpPr>
          <p:cNvPr id="11" name="TextBox 27">
            <a:extLst>
              <a:ext uri="{FF2B5EF4-FFF2-40B4-BE49-F238E27FC236}">
                <a16:creationId xmlns:a16="http://schemas.microsoft.com/office/drawing/2014/main" id="{DED9A44C-6CA5-4E02-BE91-2A03941157D3}"/>
              </a:ext>
            </a:extLst>
          </p:cNvPr>
          <p:cNvSpPr txBox="1">
            <a:spLocks noChangeArrowheads="1"/>
          </p:cNvSpPr>
          <p:nvPr/>
        </p:nvSpPr>
        <p:spPr bwMode="auto">
          <a:xfrm>
            <a:off x="530493" y="2346619"/>
            <a:ext cx="2521227" cy="645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Thyroiditis Hypo/hyperthyroidism</a:t>
            </a:r>
          </a:p>
        </p:txBody>
      </p:sp>
      <p:sp>
        <p:nvSpPr>
          <p:cNvPr id="12" name="TextBox 28">
            <a:extLst>
              <a:ext uri="{FF2B5EF4-FFF2-40B4-BE49-F238E27FC236}">
                <a16:creationId xmlns:a16="http://schemas.microsoft.com/office/drawing/2014/main" id="{3CB6316E-40A5-496D-BE0A-D95C594C4EE0}"/>
              </a:ext>
            </a:extLst>
          </p:cNvPr>
          <p:cNvSpPr txBox="1">
            <a:spLocks noChangeArrowheads="1"/>
          </p:cNvSpPr>
          <p:nvPr/>
        </p:nvSpPr>
        <p:spPr bwMode="auto">
          <a:xfrm>
            <a:off x="1844858" y="2958212"/>
            <a:ext cx="1024127"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Hepatitis</a:t>
            </a:r>
          </a:p>
        </p:txBody>
      </p:sp>
      <p:sp>
        <p:nvSpPr>
          <p:cNvPr id="13" name="TextBox 29">
            <a:extLst>
              <a:ext uri="{FF2B5EF4-FFF2-40B4-BE49-F238E27FC236}">
                <a16:creationId xmlns:a16="http://schemas.microsoft.com/office/drawing/2014/main" id="{15DCB04F-25B8-4D56-8EB9-7C7269BDB8C2}"/>
              </a:ext>
            </a:extLst>
          </p:cNvPr>
          <p:cNvSpPr txBox="1">
            <a:spLocks noChangeArrowheads="1"/>
          </p:cNvSpPr>
          <p:nvPr/>
        </p:nvSpPr>
        <p:spPr bwMode="auto">
          <a:xfrm>
            <a:off x="1565604" y="4164090"/>
            <a:ext cx="1109599" cy="645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Rash and </a:t>
            </a:r>
          </a:p>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vitiligo</a:t>
            </a:r>
          </a:p>
        </p:txBody>
      </p:sp>
      <p:sp>
        <p:nvSpPr>
          <p:cNvPr id="14" name="TextBox 30">
            <a:extLst>
              <a:ext uri="{FF2B5EF4-FFF2-40B4-BE49-F238E27FC236}">
                <a16:creationId xmlns:a16="http://schemas.microsoft.com/office/drawing/2014/main" id="{9E6D1E8A-A0C3-4B70-B95A-F9C4EC78294F}"/>
              </a:ext>
            </a:extLst>
          </p:cNvPr>
          <p:cNvSpPr txBox="1">
            <a:spLocks noChangeArrowheads="1"/>
          </p:cNvSpPr>
          <p:nvPr/>
        </p:nvSpPr>
        <p:spPr bwMode="auto">
          <a:xfrm>
            <a:off x="673800" y="3504034"/>
            <a:ext cx="2270622" cy="645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Pancreatitis</a:t>
            </a:r>
          </a:p>
          <a:p>
            <a:pPr marL="0" marR="0" lvl="0" indent="0" algn="r"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Autoimmune diabetes</a:t>
            </a:r>
          </a:p>
        </p:txBody>
      </p:sp>
      <p:sp>
        <p:nvSpPr>
          <p:cNvPr id="15" name="TextBox 31">
            <a:extLst>
              <a:ext uri="{FF2B5EF4-FFF2-40B4-BE49-F238E27FC236}">
                <a16:creationId xmlns:a16="http://schemas.microsoft.com/office/drawing/2014/main" id="{94135FF8-BB7D-4CD8-8C2A-5F5A00AEAD9D}"/>
              </a:ext>
            </a:extLst>
          </p:cNvPr>
          <p:cNvSpPr txBox="1">
            <a:spLocks noChangeArrowheads="1"/>
          </p:cNvSpPr>
          <p:nvPr/>
        </p:nvSpPr>
        <p:spPr bwMode="auto">
          <a:xfrm>
            <a:off x="4315304" y="3180353"/>
            <a:ext cx="1352614" cy="645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Adrenal </a:t>
            </a:r>
          </a:p>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insufficiency</a:t>
            </a:r>
          </a:p>
        </p:txBody>
      </p:sp>
      <p:sp>
        <p:nvSpPr>
          <p:cNvPr id="16" name="TextBox 32">
            <a:extLst>
              <a:ext uri="{FF2B5EF4-FFF2-40B4-BE49-F238E27FC236}">
                <a16:creationId xmlns:a16="http://schemas.microsoft.com/office/drawing/2014/main" id="{CD459AEF-039D-423C-A552-7882796E526D}"/>
              </a:ext>
            </a:extLst>
          </p:cNvPr>
          <p:cNvSpPr txBox="1">
            <a:spLocks noChangeArrowheads="1"/>
          </p:cNvSpPr>
          <p:nvPr/>
        </p:nvSpPr>
        <p:spPr bwMode="auto">
          <a:xfrm>
            <a:off x="4606458" y="4217644"/>
            <a:ext cx="1371594"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Enterocolitis</a:t>
            </a:r>
          </a:p>
        </p:txBody>
      </p:sp>
      <p:sp>
        <p:nvSpPr>
          <p:cNvPr id="17" name="TextBox 33">
            <a:extLst>
              <a:ext uri="{FF2B5EF4-FFF2-40B4-BE49-F238E27FC236}">
                <a16:creationId xmlns:a16="http://schemas.microsoft.com/office/drawing/2014/main" id="{ED39239B-0F7B-4FAD-BB46-7D57AB0D957D}"/>
              </a:ext>
            </a:extLst>
          </p:cNvPr>
          <p:cNvSpPr txBox="1">
            <a:spLocks noChangeArrowheads="1"/>
          </p:cNvSpPr>
          <p:nvPr/>
        </p:nvSpPr>
        <p:spPr bwMode="auto">
          <a:xfrm>
            <a:off x="1709988" y="5463849"/>
            <a:ext cx="1108060"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Arthralgia</a:t>
            </a:r>
          </a:p>
        </p:txBody>
      </p:sp>
      <p:cxnSp>
        <p:nvCxnSpPr>
          <p:cNvPr id="18" name="Straight Connector 23">
            <a:extLst>
              <a:ext uri="{FF2B5EF4-FFF2-40B4-BE49-F238E27FC236}">
                <a16:creationId xmlns:a16="http://schemas.microsoft.com/office/drawing/2014/main" id="{56A5AA2F-CAA3-4112-9457-24976A32E53C}"/>
              </a:ext>
            </a:extLst>
          </p:cNvPr>
          <p:cNvCxnSpPr>
            <a:cxnSpLocks/>
          </p:cNvCxnSpPr>
          <p:nvPr/>
        </p:nvCxnSpPr>
        <p:spPr bwMode="auto">
          <a:xfrm>
            <a:off x="3387101" y="1855476"/>
            <a:ext cx="188815" cy="13169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19" name="Straight Connector 36">
            <a:extLst>
              <a:ext uri="{FF2B5EF4-FFF2-40B4-BE49-F238E27FC236}">
                <a16:creationId xmlns:a16="http://schemas.microsoft.com/office/drawing/2014/main" id="{513F5496-6C1A-4672-B91C-CBAF5F181B4C}"/>
              </a:ext>
            </a:extLst>
          </p:cNvPr>
          <p:cNvCxnSpPr>
            <a:cxnSpLocks/>
            <a:endCxn id="9" idx="1"/>
          </p:cNvCxnSpPr>
          <p:nvPr/>
        </p:nvCxnSpPr>
        <p:spPr bwMode="auto">
          <a:xfrm>
            <a:off x="3759970" y="2144257"/>
            <a:ext cx="256181" cy="81855"/>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0" name="Straight Connector 39">
            <a:extLst>
              <a:ext uri="{FF2B5EF4-FFF2-40B4-BE49-F238E27FC236}">
                <a16:creationId xmlns:a16="http://schemas.microsoft.com/office/drawing/2014/main" id="{16280BB7-9C1C-49D5-8223-1A1D175904C9}"/>
              </a:ext>
            </a:extLst>
          </p:cNvPr>
          <p:cNvCxnSpPr>
            <a:cxnSpLocks/>
          </p:cNvCxnSpPr>
          <p:nvPr/>
        </p:nvCxnSpPr>
        <p:spPr bwMode="auto">
          <a:xfrm flipV="1">
            <a:off x="3915750" y="2660341"/>
            <a:ext cx="339549" cy="20944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1" name="Straight Connector 42">
            <a:extLst>
              <a:ext uri="{FF2B5EF4-FFF2-40B4-BE49-F238E27FC236}">
                <a16:creationId xmlns:a16="http://schemas.microsoft.com/office/drawing/2014/main" id="{06B6850C-100B-4D33-A638-C74973456B6E}"/>
              </a:ext>
            </a:extLst>
          </p:cNvPr>
          <p:cNvCxnSpPr>
            <a:cxnSpLocks/>
          </p:cNvCxnSpPr>
          <p:nvPr/>
        </p:nvCxnSpPr>
        <p:spPr bwMode="auto">
          <a:xfrm flipV="1">
            <a:off x="3924986" y="3427872"/>
            <a:ext cx="439508" cy="95201"/>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2" name="Straight Connector 45">
            <a:extLst>
              <a:ext uri="{FF2B5EF4-FFF2-40B4-BE49-F238E27FC236}">
                <a16:creationId xmlns:a16="http://schemas.microsoft.com/office/drawing/2014/main" id="{81AEEC6A-CEF4-4B7E-AF43-23939982445D}"/>
              </a:ext>
            </a:extLst>
          </p:cNvPr>
          <p:cNvCxnSpPr>
            <a:cxnSpLocks/>
            <a:endCxn id="16" idx="1"/>
          </p:cNvCxnSpPr>
          <p:nvPr/>
        </p:nvCxnSpPr>
        <p:spPr bwMode="auto">
          <a:xfrm>
            <a:off x="3899596" y="3859446"/>
            <a:ext cx="706862" cy="54270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3" name="Straight Connector 48">
            <a:extLst>
              <a:ext uri="{FF2B5EF4-FFF2-40B4-BE49-F238E27FC236}">
                <a16:creationId xmlns:a16="http://schemas.microsoft.com/office/drawing/2014/main" id="{84C480F3-50AE-4A75-962F-29DE88E3576C}"/>
              </a:ext>
            </a:extLst>
          </p:cNvPr>
          <p:cNvCxnSpPr>
            <a:cxnSpLocks/>
            <a:stCxn id="17" idx="3"/>
          </p:cNvCxnSpPr>
          <p:nvPr/>
        </p:nvCxnSpPr>
        <p:spPr bwMode="auto">
          <a:xfrm flipV="1">
            <a:off x="2818048" y="5082059"/>
            <a:ext cx="568986" cy="566296"/>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4" name="Straight Connector 51">
            <a:extLst>
              <a:ext uri="{FF2B5EF4-FFF2-40B4-BE49-F238E27FC236}">
                <a16:creationId xmlns:a16="http://schemas.microsoft.com/office/drawing/2014/main" id="{431CC028-F631-467D-ACA6-6386DFE1741C}"/>
              </a:ext>
            </a:extLst>
          </p:cNvPr>
          <p:cNvCxnSpPr>
            <a:cxnSpLocks/>
          </p:cNvCxnSpPr>
          <p:nvPr/>
        </p:nvCxnSpPr>
        <p:spPr bwMode="auto">
          <a:xfrm flipV="1">
            <a:off x="2692138" y="4267225"/>
            <a:ext cx="252281" cy="104721"/>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5" name="Straight Connector 53">
            <a:extLst>
              <a:ext uri="{FF2B5EF4-FFF2-40B4-BE49-F238E27FC236}">
                <a16:creationId xmlns:a16="http://schemas.microsoft.com/office/drawing/2014/main" id="{6C167FC6-F6AA-477E-94F0-93D4BBEA9C72}"/>
              </a:ext>
            </a:extLst>
          </p:cNvPr>
          <p:cNvCxnSpPr>
            <a:cxnSpLocks/>
          </p:cNvCxnSpPr>
          <p:nvPr/>
        </p:nvCxnSpPr>
        <p:spPr bwMode="auto">
          <a:xfrm flipV="1">
            <a:off x="3009472" y="2431438"/>
            <a:ext cx="588657" cy="14121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6" name="Straight Connector 56">
            <a:extLst>
              <a:ext uri="{FF2B5EF4-FFF2-40B4-BE49-F238E27FC236}">
                <a16:creationId xmlns:a16="http://schemas.microsoft.com/office/drawing/2014/main" id="{8303610B-A28D-4A8F-ADCE-E8917B68481F}"/>
              </a:ext>
            </a:extLst>
          </p:cNvPr>
          <p:cNvCxnSpPr>
            <a:cxnSpLocks/>
          </p:cNvCxnSpPr>
          <p:nvPr/>
        </p:nvCxnSpPr>
        <p:spPr bwMode="auto">
          <a:xfrm>
            <a:off x="2858739" y="3180346"/>
            <a:ext cx="547401" cy="115828"/>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27" name="Straight Connector 59">
            <a:extLst>
              <a:ext uri="{FF2B5EF4-FFF2-40B4-BE49-F238E27FC236}">
                <a16:creationId xmlns:a16="http://schemas.microsoft.com/office/drawing/2014/main" id="{B4CDB459-C0D1-4C27-B463-D7B900C83EDD}"/>
              </a:ext>
            </a:extLst>
          </p:cNvPr>
          <p:cNvCxnSpPr>
            <a:cxnSpLocks/>
          </p:cNvCxnSpPr>
          <p:nvPr/>
        </p:nvCxnSpPr>
        <p:spPr bwMode="auto">
          <a:xfrm flipV="1">
            <a:off x="2882539" y="3542113"/>
            <a:ext cx="598176" cy="172948"/>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28" name="TextBox 62">
            <a:extLst>
              <a:ext uri="{FF2B5EF4-FFF2-40B4-BE49-F238E27FC236}">
                <a16:creationId xmlns:a16="http://schemas.microsoft.com/office/drawing/2014/main" id="{AB616936-8ECD-4D75-A51A-BDAF584C729A}"/>
              </a:ext>
            </a:extLst>
          </p:cNvPr>
          <p:cNvSpPr txBox="1">
            <a:spLocks noChangeArrowheads="1"/>
          </p:cNvSpPr>
          <p:nvPr/>
        </p:nvSpPr>
        <p:spPr bwMode="auto">
          <a:xfrm>
            <a:off x="1072473" y="2036356"/>
            <a:ext cx="2187650"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Dry mouth, mucositis</a:t>
            </a:r>
          </a:p>
        </p:txBody>
      </p:sp>
      <p:cxnSp>
        <p:nvCxnSpPr>
          <p:cNvPr id="29" name="Straight Connector 63">
            <a:extLst>
              <a:ext uri="{FF2B5EF4-FFF2-40B4-BE49-F238E27FC236}">
                <a16:creationId xmlns:a16="http://schemas.microsoft.com/office/drawing/2014/main" id="{19B829D0-B7EA-4F4C-B8B7-10E9FF06E20C}"/>
              </a:ext>
            </a:extLst>
          </p:cNvPr>
          <p:cNvCxnSpPr>
            <a:cxnSpLocks/>
          </p:cNvCxnSpPr>
          <p:nvPr/>
        </p:nvCxnSpPr>
        <p:spPr bwMode="auto">
          <a:xfrm>
            <a:off x="3234777" y="2277532"/>
            <a:ext cx="310988" cy="52360"/>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30" name="TextBox 44">
            <a:extLst>
              <a:ext uri="{FF2B5EF4-FFF2-40B4-BE49-F238E27FC236}">
                <a16:creationId xmlns:a16="http://schemas.microsoft.com/office/drawing/2014/main" id="{10525923-E3A4-44D9-B72E-41B6EEC5627B}"/>
              </a:ext>
            </a:extLst>
          </p:cNvPr>
          <p:cNvSpPr txBox="1">
            <a:spLocks noChangeArrowheads="1"/>
          </p:cNvSpPr>
          <p:nvPr/>
        </p:nvSpPr>
        <p:spPr bwMode="auto">
          <a:xfrm>
            <a:off x="394427" y="1505942"/>
            <a:ext cx="3117135"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Encephalitis, aseptic meningitis</a:t>
            </a:r>
          </a:p>
        </p:txBody>
      </p:sp>
      <p:sp>
        <p:nvSpPr>
          <p:cNvPr id="31" name="TextBox 44">
            <a:extLst>
              <a:ext uri="{FF2B5EF4-FFF2-40B4-BE49-F238E27FC236}">
                <a16:creationId xmlns:a16="http://schemas.microsoft.com/office/drawing/2014/main" id="{2F0625BF-C091-45EA-9805-AE0C054DD132}"/>
              </a:ext>
            </a:extLst>
          </p:cNvPr>
          <p:cNvSpPr txBox="1">
            <a:spLocks noChangeArrowheads="1"/>
          </p:cNvSpPr>
          <p:nvPr/>
        </p:nvSpPr>
        <p:spPr bwMode="auto">
          <a:xfrm>
            <a:off x="4047209" y="1657855"/>
            <a:ext cx="1380506"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Hypophysitis</a:t>
            </a:r>
          </a:p>
        </p:txBody>
      </p:sp>
      <p:cxnSp>
        <p:nvCxnSpPr>
          <p:cNvPr id="32" name="Straight Connector 36">
            <a:extLst>
              <a:ext uri="{FF2B5EF4-FFF2-40B4-BE49-F238E27FC236}">
                <a16:creationId xmlns:a16="http://schemas.microsoft.com/office/drawing/2014/main" id="{6C4499D0-005D-4551-B3F6-B049C2A7FE9B}"/>
              </a:ext>
            </a:extLst>
          </p:cNvPr>
          <p:cNvCxnSpPr>
            <a:cxnSpLocks/>
            <a:endCxn id="31" idx="1"/>
          </p:cNvCxnSpPr>
          <p:nvPr/>
        </p:nvCxnSpPr>
        <p:spPr bwMode="auto">
          <a:xfrm flipV="1">
            <a:off x="3766037" y="1842361"/>
            <a:ext cx="281173" cy="232636"/>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3" name="Straight Connector 39">
            <a:extLst>
              <a:ext uri="{FF2B5EF4-FFF2-40B4-BE49-F238E27FC236}">
                <a16:creationId xmlns:a16="http://schemas.microsoft.com/office/drawing/2014/main" id="{B2D2B4E6-38D8-4A70-A2AA-07641D8BE168}"/>
              </a:ext>
            </a:extLst>
          </p:cNvPr>
          <p:cNvCxnSpPr>
            <a:cxnSpLocks/>
          </p:cNvCxnSpPr>
          <p:nvPr/>
        </p:nvCxnSpPr>
        <p:spPr bwMode="auto">
          <a:xfrm>
            <a:off x="3804060" y="2937965"/>
            <a:ext cx="511245" cy="72774"/>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34" name="TextBox 26">
            <a:extLst>
              <a:ext uri="{FF2B5EF4-FFF2-40B4-BE49-F238E27FC236}">
                <a16:creationId xmlns:a16="http://schemas.microsoft.com/office/drawing/2014/main" id="{6F709531-029D-455F-B0F7-4AB5D3DA6AB4}"/>
              </a:ext>
            </a:extLst>
          </p:cNvPr>
          <p:cNvSpPr txBox="1">
            <a:spLocks noChangeArrowheads="1"/>
          </p:cNvSpPr>
          <p:nvPr/>
        </p:nvSpPr>
        <p:spPr bwMode="auto">
          <a:xfrm>
            <a:off x="4326857" y="2820172"/>
            <a:ext cx="1282980"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Myocarditis</a:t>
            </a:r>
          </a:p>
        </p:txBody>
      </p:sp>
      <p:sp>
        <p:nvSpPr>
          <p:cNvPr id="35" name="TextBox 32">
            <a:extLst>
              <a:ext uri="{FF2B5EF4-FFF2-40B4-BE49-F238E27FC236}">
                <a16:creationId xmlns:a16="http://schemas.microsoft.com/office/drawing/2014/main" id="{6F355731-48A7-4FD2-9463-EBCC59066211}"/>
              </a:ext>
            </a:extLst>
          </p:cNvPr>
          <p:cNvSpPr txBox="1">
            <a:spLocks noChangeArrowheads="1"/>
          </p:cNvSpPr>
          <p:nvPr/>
        </p:nvSpPr>
        <p:spPr bwMode="auto">
          <a:xfrm>
            <a:off x="4472822" y="3842844"/>
            <a:ext cx="1582072"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Nephritis</a:t>
            </a:r>
          </a:p>
        </p:txBody>
      </p:sp>
      <p:cxnSp>
        <p:nvCxnSpPr>
          <p:cNvPr id="36" name="Straight Connector 35">
            <a:extLst>
              <a:ext uri="{FF2B5EF4-FFF2-40B4-BE49-F238E27FC236}">
                <a16:creationId xmlns:a16="http://schemas.microsoft.com/office/drawing/2014/main" id="{E06588A4-6363-4F27-AD22-DE96B94DD0AF}"/>
              </a:ext>
            </a:extLst>
          </p:cNvPr>
          <p:cNvCxnSpPr>
            <a:cxnSpLocks/>
            <a:endCxn id="35" idx="1"/>
          </p:cNvCxnSpPr>
          <p:nvPr/>
        </p:nvCxnSpPr>
        <p:spPr bwMode="auto">
          <a:xfrm>
            <a:off x="3875796" y="3606416"/>
            <a:ext cx="597026" cy="420935"/>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cxnSp>
        <p:nvCxnSpPr>
          <p:cNvPr id="37" name="Straight Connector 45">
            <a:extLst>
              <a:ext uri="{FF2B5EF4-FFF2-40B4-BE49-F238E27FC236}">
                <a16:creationId xmlns:a16="http://schemas.microsoft.com/office/drawing/2014/main" id="{F5F50B98-196D-44D7-9572-9007B967DCC6}"/>
              </a:ext>
            </a:extLst>
          </p:cNvPr>
          <p:cNvCxnSpPr>
            <a:cxnSpLocks/>
            <a:endCxn id="38" idx="1"/>
          </p:cNvCxnSpPr>
          <p:nvPr/>
        </p:nvCxnSpPr>
        <p:spPr bwMode="auto">
          <a:xfrm>
            <a:off x="3884523" y="4512717"/>
            <a:ext cx="534511" cy="976793"/>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38" name="TextBox 32">
            <a:extLst>
              <a:ext uri="{FF2B5EF4-FFF2-40B4-BE49-F238E27FC236}">
                <a16:creationId xmlns:a16="http://schemas.microsoft.com/office/drawing/2014/main" id="{D3633E9A-9A5E-42E7-8CC4-41E51B343534}"/>
              </a:ext>
            </a:extLst>
          </p:cNvPr>
          <p:cNvSpPr txBox="1">
            <a:spLocks noChangeArrowheads="1"/>
          </p:cNvSpPr>
          <p:nvPr/>
        </p:nvSpPr>
        <p:spPr bwMode="auto">
          <a:xfrm>
            <a:off x="4419034" y="5305003"/>
            <a:ext cx="1048685"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Vasculitis</a:t>
            </a:r>
          </a:p>
        </p:txBody>
      </p:sp>
      <p:sp>
        <p:nvSpPr>
          <p:cNvPr id="39" name="TextBox 33">
            <a:extLst>
              <a:ext uri="{FF2B5EF4-FFF2-40B4-BE49-F238E27FC236}">
                <a16:creationId xmlns:a16="http://schemas.microsoft.com/office/drawing/2014/main" id="{E4988615-1023-4256-A64F-1755E32DB06A}"/>
              </a:ext>
            </a:extLst>
          </p:cNvPr>
          <p:cNvSpPr txBox="1">
            <a:spLocks noChangeArrowheads="1"/>
          </p:cNvSpPr>
          <p:nvPr/>
        </p:nvSpPr>
        <p:spPr bwMode="auto">
          <a:xfrm>
            <a:off x="665899" y="4821120"/>
            <a:ext cx="1967205" cy="6456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r"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Thrombocytopenia</a:t>
            </a:r>
          </a:p>
          <a:p>
            <a:pPr marL="0" marR="0" lvl="0" indent="0" algn="r"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Anemia</a:t>
            </a:r>
          </a:p>
        </p:txBody>
      </p:sp>
      <p:cxnSp>
        <p:nvCxnSpPr>
          <p:cNvPr id="40" name="Straight Connector 48">
            <a:extLst>
              <a:ext uri="{FF2B5EF4-FFF2-40B4-BE49-F238E27FC236}">
                <a16:creationId xmlns:a16="http://schemas.microsoft.com/office/drawing/2014/main" id="{95B6B605-357E-491B-B06E-6E7B30EAF512}"/>
              </a:ext>
            </a:extLst>
          </p:cNvPr>
          <p:cNvCxnSpPr>
            <a:cxnSpLocks/>
          </p:cNvCxnSpPr>
          <p:nvPr/>
        </p:nvCxnSpPr>
        <p:spPr bwMode="auto">
          <a:xfrm flipV="1">
            <a:off x="2601302" y="4572889"/>
            <a:ext cx="735835" cy="401958"/>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41" name="TextBox 25">
            <a:extLst>
              <a:ext uri="{FF2B5EF4-FFF2-40B4-BE49-F238E27FC236}">
                <a16:creationId xmlns:a16="http://schemas.microsoft.com/office/drawing/2014/main" id="{8A5C85F2-0C92-45BC-B643-0AF9F0A793D1}"/>
              </a:ext>
            </a:extLst>
          </p:cNvPr>
          <p:cNvSpPr txBox="1">
            <a:spLocks noChangeArrowheads="1"/>
          </p:cNvSpPr>
          <p:nvPr/>
        </p:nvSpPr>
        <p:spPr bwMode="auto">
          <a:xfrm>
            <a:off x="4677316" y="4755808"/>
            <a:ext cx="1514140" cy="369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3898"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798"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Neuropathy</a:t>
            </a:r>
          </a:p>
        </p:txBody>
      </p:sp>
      <p:cxnSp>
        <p:nvCxnSpPr>
          <p:cNvPr id="42" name="Straight Connector 36">
            <a:extLst>
              <a:ext uri="{FF2B5EF4-FFF2-40B4-BE49-F238E27FC236}">
                <a16:creationId xmlns:a16="http://schemas.microsoft.com/office/drawing/2014/main" id="{1D70302E-5F82-4D73-8996-7E7089D3B272}"/>
              </a:ext>
            </a:extLst>
          </p:cNvPr>
          <p:cNvCxnSpPr>
            <a:cxnSpLocks/>
            <a:endCxn id="41" idx="1"/>
          </p:cNvCxnSpPr>
          <p:nvPr/>
        </p:nvCxnSpPr>
        <p:spPr bwMode="auto">
          <a:xfrm>
            <a:off x="4419030" y="4444536"/>
            <a:ext cx="258286" cy="495779"/>
          </a:xfrm>
          <a:prstGeom prst="line">
            <a:avLst/>
          </a:prstGeom>
          <a:noFill/>
          <a:ln w="28575" algn="ctr">
            <a:solidFill>
              <a:schemeClr val="bg1"/>
            </a:solidFill>
            <a:round/>
            <a:headEnd/>
            <a:tailEnd/>
          </a:ln>
          <a:extLst>
            <a:ext uri="{909E8E84-426E-40DD-AFC4-6F175D3DCCD1}">
              <a14:hiddenFill xmlns:a14="http://schemas.microsoft.com/office/drawing/2010/main">
                <a:noFill/>
              </a14:hiddenFill>
            </a:ext>
          </a:extLst>
        </p:spPr>
      </p:cxnSp>
      <p:sp>
        <p:nvSpPr>
          <p:cNvPr id="45" name="Text Box 15">
            <a:extLst>
              <a:ext uri="{FF2B5EF4-FFF2-40B4-BE49-F238E27FC236}">
                <a16:creationId xmlns:a16="http://schemas.microsoft.com/office/drawing/2014/main" id="{7CC52530-95C6-4A40-A94F-DFA83B3D515D}"/>
              </a:ext>
            </a:extLst>
          </p:cNvPr>
          <p:cNvSpPr txBox="1">
            <a:spLocks noChangeArrowheads="1"/>
          </p:cNvSpPr>
          <p:nvPr/>
        </p:nvSpPr>
        <p:spPr bwMode="auto">
          <a:xfrm>
            <a:off x="414230" y="6388074"/>
            <a:ext cx="7851318"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609468"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1"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Brahmer. 2018;36:1714. Postow. NEJM. 2018;378:158. Puzanov. JIC. 2017;5:95. Michot. EJC. 2016;54:139.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44" name="Group 7">
            <a:extLst>
              <a:ext uri="{FF2B5EF4-FFF2-40B4-BE49-F238E27FC236}">
                <a16:creationId xmlns:a16="http://schemas.microsoft.com/office/drawing/2014/main" id="{6771AF38-E378-4C63-ACB5-8A5B8B7C5FFB}"/>
              </a:ext>
            </a:extLst>
          </p:cNvPr>
          <p:cNvGrpSpPr>
            <a:grpSpLocks/>
          </p:cNvGrpSpPr>
          <p:nvPr/>
        </p:nvGrpSpPr>
        <p:grpSpPr bwMode="auto">
          <a:xfrm>
            <a:off x="9389569" y="6216652"/>
            <a:ext cx="2488502" cy="447822"/>
            <a:chOff x="9527309" y="3551529"/>
            <a:chExt cx="2488502" cy="448324"/>
          </a:xfrm>
        </p:grpSpPr>
        <p:pic>
          <p:nvPicPr>
            <p:cNvPr id="46" name="Picture 9">
              <a:extLst>
                <a:ext uri="{FF2B5EF4-FFF2-40B4-BE49-F238E27FC236}">
                  <a16:creationId xmlns:a16="http://schemas.microsoft.com/office/drawing/2014/main" id="{A1182797-F00C-4F14-8E25-87BA8A3BC04B}"/>
                </a:ext>
              </a:extLst>
            </p:cNvPr>
            <p:cNvPicPr>
              <a:picLocks noChangeAspect="1" noChangeArrowheads="1"/>
            </p:cNvPicPr>
            <p:nvPr/>
          </p:nvPicPr>
          <p:blipFill>
            <a:blip r:embed="rId5"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48" name="Rectangle 47">
              <a:extLst>
                <a:ext uri="{FF2B5EF4-FFF2-40B4-BE49-F238E27FC236}">
                  <a16:creationId xmlns:a16="http://schemas.microsoft.com/office/drawing/2014/main" id="{BB5FC631-986A-475D-9F5A-CB57077DDD2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6"/>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375923732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A42660-F898-4BD4-B15C-DE97DD28C182}"/>
              </a:ext>
            </a:extLst>
          </p:cNvPr>
          <p:cNvSpPr>
            <a:spLocks noGrp="1"/>
          </p:cNvSpPr>
          <p:nvPr>
            <p:ph type="title"/>
          </p:nvPr>
        </p:nvSpPr>
        <p:spPr/>
        <p:txBody>
          <a:bodyPr/>
          <a:lstStyle/>
          <a:p>
            <a:r>
              <a:rPr lang="en-US" dirty="0"/>
              <a:t>Time to Onset of Immune-Related AEs With Immune Checkpoint Inhibition</a:t>
            </a:r>
          </a:p>
        </p:txBody>
      </p:sp>
      <p:grpSp>
        <p:nvGrpSpPr>
          <p:cNvPr id="5" name="Group 7">
            <a:extLst>
              <a:ext uri="{FF2B5EF4-FFF2-40B4-BE49-F238E27FC236}">
                <a16:creationId xmlns:a16="http://schemas.microsoft.com/office/drawing/2014/main" id="{C6E70337-4CCC-4D8D-9A66-BFA066B3A00B}"/>
              </a:ext>
            </a:extLst>
          </p:cNvPr>
          <p:cNvGrpSpPr>
            <a:grpSpLocks/>
          </p:cNvGrpSpPr>
          <p:nvPr/>
        </p:nvGrpSpPr>
        <p:grpSpPr bwMode="auto">
          <a:xfrm>
            <a:off x="9389569" y="6216652"/>
            <a:ext cx="2488502" cy="447822"/>
            <a:chOff x="9527309" y="3551529"/>
            <a:chExt cx="2488502" cy="448324"/>
          </a:xfrm>
        </p:grpSpPr>
        <p:pic>
          <p:nvPicPr>
            <p:cNvPr id="6" name="Picture 9">
              <a:extLst>
                <a:ext uri="{FF2B5EF4-FFF2-40B4-BE49-F238E27FC236}">
                  <a16:creationId xmlns:a16="http://schemas.microsoft.com/office/drawing/2014/main" id="{E45D0957-AB63-456B-8DDC-153F60C534E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7" name="Rectangle 8">
              <a:extLst>
                <a:ext uri="{FF2B5EF4-FFF2-40B4-BE49-F238E27FC236}">
                  <a16:creationId xmlns:a16="http://schemas.microsoft.com/office/drawing/2014/main" id="{B494E256-3850-46C0-BA2F-03FAE00C8129}"/>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8" name="Text Box 15">
            <a:extLst>
              <a:ext uri="{FF2B5EF4-FFF2-40B4-BE49-F238E27FC236}">
                <a16:creationId xmlns:a16="http://schemas.microsoft.com/office/drawing/2014/main" id="{053C837E-266A-4CCF-A427-206A5F95AEA8}"/>
              </a:ext>
            </a:extLst>
          </p:cNvPr>
          <p:cNvSpPr txBox="1">
            <a:spLocks noChangeArrowheads="1"/>
          </p:cNvSpPr>
          <p:nvPr/>
        </p:nvSpPr>
        <p:spPr bwMode="auto">
          <a:xfrm>
            <a:off x="441935" y="635973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Remon. J Thorac Dis. 2018;10(suppl 13):S1516.</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8C4E0604-C08F-4827-809D-A5FA8B18E664}"/>
              </a:ext>
            </a:extLst>
          </p:cNvPr>
          <p:cNvSpPr/>
          <p:nvPr/>
        </p:nvSpPr>
        <p:spPr>
          <a:xfrm>
            <a:off x="3229740" y="1487444"/>
            <a:ext cx="7002497" cy="707886"/>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Median Time to Onset of Immune-Related AEs in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With NSCLC Treated With Nivolumab</a:t>
            </a:r>
          </a:p>
        </p:txBody>
      </p:sp>
      <p:sp>
        <p:nvSpPr>
          <p:cNvPr id="10" name="Rectangle 9">
            <a:extLst>
              <a:ext uri="{FF2B5EF4-FFF2-40B4-BE49-F238E27FC236}">
                <a16:creationId xmlns:a16="http://schemas.microsoft.com/office/drawing/2014/main" id="{E67E9EC1-C047-40C8-96CB-1AAB44D446B3}"/>
              </a:ext>
            </a:extLst>
          </p:cNvPr>
          <p:cNvSpPr/>
          <p:nvPr/>
        </p:nvSpPr>
        <p:spPr>
          <a:xfrm>
            <a:off x="4765936" y="5865798"/>
            <a:ext cx="5244860" cy="40011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Wks</a:t>
            </a:r>
          </a:p>
        </p:txBody>
      </p:sp>
      <p:cxnSp>
        <p:nvCxnSpPr>
          <p:cNvPr id="11" name="Straight Connector 10">
            <a:extLst>
              <a:ext uri="{FF2B5EF4-FFF2-40B4-BE49-F238E27FC236}">
                <a16:creationId xmlns:a16="http://schemas.microsoft.com/office/drawing/2014/main" id="{95F46ACD-26B8-4F64-BEC9-5F121E4B6DC1}"/>
              </a:ext>
            </a:extLst>
          </p:cNvPr>
          <p:cNvCxnSpPr/>
          <p:nvPr/>
        </p:nvCxnSpPr>
        <p:spPr bwMode="auto">
          <a:xfrm>
            <a:off x="4528709" y="5572662"/>
            <a:ext cx="5313872" cy="0"/>
          </a:xfrm>
          <a:prstGeom prst="line">
            <a:avLst/>
          </a:prstGeom>
          <a:noFill/>
          <a:ln w="28575" cap="flat" cmpd="sng" algn="ctr">
            <a:solidFill>
              <a:schemeClr val="bg1"/>
            </a:solidFill>
            <a:prstDash val="sysDash"/>
            <a:round/>
            <a:headEnd type="none" w="med" len="med"/>
            <a:tailEnd type="none" w="med" len="med"/>
          </a:ln>
          <a:effectLst/>
        </p:spPr>
      </p:cxnSp>
      <p:cxnSp>
        <p:nvCxnSpPr>
          <p:cNvPr id="13" name="Straight Connector 12">
            <a:extLst>
              <a:ext uri="{FF2B5EF4-FFF2-40B4-BE49-F238E27FC236}">
                <a16:creationId xmlns:a16="http://schemas.microsoft.com/office/drawing/2014/main" id="{505B0145-0331-40A6-9448-62E266D04357}"/>
              </a:ext>
            </a:extLst>
          </p:cNvPr>
          <p:cNvCxnSpPr/>
          <p:nvPr/>
        </p:nvCxnSpPr>
        <p:spPr bwMode="auto">
          <a:xfrm flipV="1">
            <a:off x="4533022" y="2359227"/>
            <a:ext cx="0" cy="3247940"/>
          </a:xfrm>
          <a:prstGeom prst="line">
            <a:avLst/>
          </a:prstGeom>
          <a:noFill/>
          <a:ln w="28575" cap="flat" cmpd="sng" algn="ctr">
            <a:solidFill>
              <a:schemeClr val="bg1"/>
            </a:solidFill>
            <a:prstDash val="solid"/>
            <a:round/>
            <a:headEnd type="none" w="med" len="med"/>
            <a:tailEnd type="none" w="med" len="med"/>
          </a:ln>
          <a:effectLst/>
        </p:spPr>
      </p:cxnSp>
      <p:cxnSp>
        <p:nvCxnSpPr>
          <p:cNvPr id="15" name="Straight Connector 14">
            <a:extLst>
              <a:ext uri="{FF2B5EF4-FFF2-40B4-BE49-F238E27FC236}">
                <a16:creationId xmlns:a16="http://schemas.microsoft.com/office/drawing/2014/main" id="{752539DC-9164-4DA0-840A-07BBFBE141C8}"/>
              </a:ext>
            </a:extLst>
          </p:cNvPr>
          <p:cNvCxnSpPr/>
          <p:nvPr/>
        </p:nvCxnSpPr>
        <p:spPr bwMode="auto">
          <a:xfrm>
            <a:off x="4533022"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17B39525-F0DF-4F41-A304-CDB4AFDD22DB}"/>
              </a:ext>
            </a:extLst>
          </p:cNvPr>
          <p:cNvCxnSpPr/>
          <p:nvPr/>
        </p:nvCxnSpPr>
        <p:spPr bwMode="auto">
          <a:xfrm>
            <a:off x="5273046"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AC4B8CCF-AD03-4FC4-A6F8-39A258D5AA7C}"/>
              </a:ext>
            </a:extLst>
          </p:cNvPr>
          <p:cNvCxnSpPr/>
          <p:nvPr/>
        </p:nvCxnSpPr>
        <p:spPr bwMode="auto">
          <a:xfrm>
            <a:off x="6013070"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59F3EC49-0294-4760-99A7-6B1B4ABB0192}"/>
              </a:ext>
            </a:extLst>
          </p:cNvPr>
          <p:cNvCxnSpPr/>
          <p:nvPr/>
        </p:nvCxnSpPr>
        <p:spPr bwMode="auto">
          <a:xfrm>
            <a:off x="6753093"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19" name="Straight Connector 18">
            <a:extLst>
              <a:ext uri="{FF2B5EF4-FFF2-40B4-BE49-F238E27FC236}">
                <a16:creationId xmlns:a16="http://schemas.microsoft.com/office/drawing/2014/main" id="{08F7B9BC-B8B3-4EC8-A69A-1BEC550B55D3}"/>
              </a:ext>
            </a:extLst>
          </p:cNvPr>
          <p:cNvCxnSpPr/>
          <p:nvPr/>
        </p:nvCxnSpPr>
        <p:spPr bwMode="auto">
          <a:xfrm>
            <a:off x="7924431"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196032D8-6FDE-4CE9-A8DA-B2E4F57BBE62}"/>
              </a:ext>
            </a:extLst>
          </p:cNvPr>
          <p:cNvCxnSpPr/>
          <p:nvPr/>
        </p:nvCxnSpPr>
        <p:spPr bwMode="auto">
          <a:xfrm>
            <a:off x="8560939"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C0AE0B00-DE6D-4B0D-878D-27CAAE086A34}"/>
              </a:ext>
            </a:extLst>
          </p:cNvPr>
          <p:cNvCxnSpPr/>
          <p:nvPr/>
        </p:nvCxnSpPr>
        <p:spPr bwMode="auto">
          <a:xfrm>
            <a:off x="9197447"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7796565F-ABB8-4CDB-9640-05F29FBFD307}"/>
              </a:ext>
            </a:extLst>
          </p:cNvPr>
          <p:cNvCxnSpPr/>
          <p:nvPr/>
        </p:nvCxnSpPr>
        <p:spPr bwMode="auto">
          <a:xfrm>
            <a:off x="9833955" y="557266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385B20F8-D6C5-43A1-80BC-021CBB099097}"/>
              </a:ext>
            </a:extLst>
          </p:cNvPr>
          <p:cNvCxnSpPr/>
          <p:nvPr/>
        </p:nvCxnSpPr>
        <p:spPr bwMode="auto">
          <a:xfrm flipH="1">
            <a:off x="4468324" y="264830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4E264235-D173-44B9-8E16-B63C2CD36AD1}"/>
              </a:ext>
            </a:extLst>
          </p:cNvPr>
          <p:cNvCxnSpPr/>
          <p:nvPr/>
        </p:nvCxnSpPr>
        <p:spPr bwMode="auto">
          <a:xfrm flipH="1">
            <a:off x="4468324" y="306607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E590981C-4868-4B23-90E9-B03C0A846653}"/>
              </a:ext>
            </a:extLst>
          </p:cNvPr>
          <p:cNvCxnSpPr/>
          <p:nvPr/>
        </p:nvCxnSpPr>
        <p:spPr bwMode="auto">
          <a:xfrm flipH="1">
            <a:off x="4468324" y="348383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BCD905BB-939D-4BE0-8D1F-CB1D4BD51F59}"/>
              </a:ext>
            </a:extLst>
          </p:cNvPr>
          <p:cNvCxnSpPr/>
          <p:nvPr/>
        </p:nvCxnSpPr>
        <p:spPr bwMode="auto">
          <a:xfrm flipH="1">
            <a:off x="4468324" y="39016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011B6620-D74C-4186-9394-66D02274FBC6}"/>
              </a:ext>
            </a:extLst>
          </p:cNvPr>
          <p:cNvCxnSpPr/>
          <p:nvPr/>
        </p:nvCxnSpPr>
        <p:spPr bwMode="auto">
          <a:xfrm flipH="1">
            <a:off x="4468324" y="431936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9" name="Straight Connector 28">
            <a:extLst>
              <a:ext uri="{FF2B5EF4-FFF2-40B4-BE49-F238E27FC236}">
                <a16:creationId xmlns:a16="http://schemas.microsoft.com/office/drawing/2014/main" id="{F7D02F60-AFBD-4DD4-B71B-2AA39F89403F}"/>
              </a:ext>
            </a:extLst>
          </p:cNvPr>
          <p:cNvCxnSpPr/>
          <p:nvPr/>
        </p:nvCxnSpPr>
        <p:spPr bwMode="auto">
          <a:xfrm flipH="1">
            <a:off x="4468324" y="473713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59A4A002-8988-473F-83F8-2AECB80C5E55}"/>
              </a:ext>
            </a:extLst>
          </p:cNvPr>
          <p:cNvCxnSpPr/>
          <p:nvPr/>
        </p:nvCxnSpPr>
        <p:spPr bwMode="auto">
          <a:xfrm flipH="1">
            <a:off x="4468324" y="5154897"/>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FCF28F5A-9BCB-4E12-B06D-6D9FB2D55FDD}"/>
              </a:ext>
            </a:extLst>
          </p:cNvPr>
          <p:cNvCxnSpPr/>
          <p:nvPr/>
        </p:nvCxnSpPr>
        <p:spPr bwMode="auto">
          <a:xfrm flipH="1">
            <a:off x="4468324" y="5572662"/>
            <a:ext cx="64008" cy="0"/>
          </a:xfrm>
          <a:prstGeom prst="line">
            <a:avLst/>
          </a:prstGeom>
          <a:noFill/>
          <a:ln w="28575" cap="flat" cmpd="sng" algn="ctr">
            <a:solidFill>
              <a:schemeClr val="bg1"/>
            </a:solidFill>
            <a:prstDash val="solid"/>
            <a:round/>
            <a:headEnd type="none" w="med" len="med"/>
            <a:tailEnd type="none" w="med" len="med"/>
          </a:ln>
          <a:effectLst/>
        </p:spPr>
      </p:cxnSp>
      <p:sp>
        <p:nvSpPr>
          <p:cNvPr id="34" name="TextBox 33">
            <a:extLst>
              <a:ext uri="{FF2B5EF4-FFF2-40B4-BE49-F238E27FC236}">
                <a16:creationId xmlns:a16="http://schemas.microsoft.com/office/drawing/2014/main" id="{522D2A26-C74B-4034-84E3-5F827807C542}"/>
              </a:ext>
            </a:extLst>
          </p:cNvPr>
          <p:cNvSpPr txBox="1"/>
          <p:nvPr/>
        </p:nvSpPr>
        <p:spPr bwMode="auto">
          <a:xfrm>
            <a:off x="3052288" y="2461085"/>
            <a:ext cx="1415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Renal</a:t>
            </a:r>
          </a:p>
        </p:txBody>
      </p:sp>
      <p:sp>
        <p:nvSpPr>
          <p:cNvPr id="35" name="TextBox 34">
            <a:extLst>
              <a:ext uri="{FF2B5EF4-FFF2-40B4-BE49-F238E27FC236}">
                <a16:creationId xmlns:a16="http://schemas.microsoft.com/office/drawing/2014/main" id="{4607FE18-8908-4CAD-AD64-18CDE543884B}"/>
              </a:ext>
            </a:extLst>
          </p:cNvPr>
          <p:cNvSpPr txBox="1"/>
          <p:nvPr/>
        </p:nvSpPr>
        <p:spPr bwMode="auto">
          <a:xfrm>
            <a:off x="3052288" y="2877505"/>
            <a:ext cx="1415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Pulmonary</a:t>
            </a:r>
          </a:p>
        </p:txBody>
      </p:sp>
      <p:sp>
        <p:nvSpPr>
          <p:cNvPr id="36" name="TextBox 35">
            <a:extLst>
              <a:ext uri="{FF2B5EF4-FFF2-40B4-BE49-F238E27FC236}">
                <a16:creationId xmlns:a16="http://schemas.microsoft.com/office/drawing/2014/main" id="{538B456F-C22C-4764-901F-EA281CC74EB0}"/>
              </a:ext>
            </a:extLst>
          </p:cNvPr>
          <p:cNvSpPr txBox="1"/>
          <p:nvPr/>
        </p:nvSpPr>
        <p:spPr bwMode="auto">
          <a:xfrm>
            <a:off x="677338" y="3293925"/>
            <a:ext cx="379029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Infusion reaction/hypersensitivity</a:t>
            </a:r>
          </a:p>
        </p:txBody>
      </p:sp>
      <p:sp>
        <p:nvSpPr>
          <p:cNvPr id="37" name="TextBox 36">
            <a:extLst>
              <a:ext uri="{FF2B5EF4-FFF2-40B4-BE49-F238E27FC236}">
                <a16:creationId xmlns:a16="http://schemas.microsoft.com/office/drawing/2014/main" id="{728267B3-124D-4E83-AC56-9D38393137E5}"/>
              </a:ext>
            </a:extLst>
          </p:cNvPr>
          <p:cNvSpPr txBox="1"/>
          <p:nvPr/>
        </p:nvSpPr>
        <p:spPr bwMode="auto">
          <a:xfrm>
            <a:off x="3052288" y="3710345"/>
            <a:ext cx="1415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Hepatic</a:t>
            </a:r>
          </a:p>
        </p:txBody>
      </p:sp>
      <p:sp>
        <p:nvSpPr>
          <p:cNvPr id="38" name="TextBox 37">
            <a:extLst>
              <a:ext uri="{FF2B5EF4-FFF2-40B4-BE49-F238E27FC236}">
                <a16:creationId xmlns:a16="http://schemas.microsoft.com/office/drawing/2014/main" id="{1FF445EE-A8CF-4624-AAF6-907C6AE0C6C4}"/>
              </a:ext>
            </a:extLst>
          </p:cNvPr>
          <p:cNvSpPr txBox="1"/>
          <p:nvPr/>
        </p:nvSpPr>
        <p:spPr bwMode="auto">
          <a:xfrm>
            <a:off x="3052288" y="4126765"/>
            <a:ext cx="1415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Endocrine</a:t>
            </a:r>
          </a:p>
        </p:txBody>
      </p:sp>
      <p:sp>
        <p:nvSpPr>
          <p:cNvPr id="39" name="TextBox 38">
            <a:extLst>
              <a:ext uri="{FF2B5EF4-FFF2-40B4-BE49-F238E27FC236}">
                <a16:creationId xmlns:a16="http://schemas.microsoft.com/office/drawing/2014/main" id="{091BD27F-0FF6-489E-8C42-395BCE6CB224}"/>
              </a:ext>
            </a:extLst>
          </p:cNvPr>
          <p:cNvSpPr txBox="1"/>
          <p:nvPr/>
        </p:nvSpPr>
        <p:spPr bwMode="auto">
          <a:xfrm>
            <a:off x="3052288" y="4543185"/>
            <a:ext cx="1415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GI</a:t>
            </a:r>
          </a:p>
        </p:txBody>
      </p:sp>
      <p:sp>
        <p:nvSpPr>
          <p:cNvPr id="40" name="TextBox 39">
            <a:extLst>
              <a:ext uri="{FF2B5EF4-FFF2-40B4-BE49-F238E27FC236}">
                <a16:creationId xmlns:a16="http://schemas.microsoft.com/office/drawing/2014/main" id="{98014A63-47D3-492B-9D1C-DBB00DD380A4}"/>
              </a:ext>
            </a:extLst>
          </p:cNvPr>
          <p:cNvSpPr txBox="1"/>
          <p:nvPr/>
        </p:nvSpPr>
        <p:spPr bwMode="auto">
          <a:xfrm>
            <a:off x="3052288" y="4959607"/>
            <a:ext cx="141534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Skin</a:t>
            </a:r>
          </a:p>
        </p:txBody>
      </p:sp>
      <p:sp>
        <p:nvSpPr>
          <p:cNvPr id="42" name="TextBox 41">
            <a:extLst>
              <a:ext uri="{FF2B5EF4-FFF2-40B4-BE49-F238E27FC236}">
                <a16:creationId xmlns:a16="http://schemas.microsoft.com/office/drawing/2014/main" id="{F8052292-5021-4A83-9E3E-1D82444F8468}"/>
              </a:ext>
            </a:extLst>
          </p:cNvPr>
          <p:cNvSpPr txBox="1"/>
          <p:nvPr/>
        </p:nvSpPr>
        <p:spPr bwMode="auto">
          <a:xfrm>
            <a:off x="9501120"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130</a:t>
            </a:r>
          </a:p>
        </p:txBody>
      </p:sp>
      <p:sp>
        <p:nvSpPr>
          <p:cNvPr id="43" name="TextBox 42">
            <a:extLst>
              <a:ext uri="{FF2B5EF4-FFF2-40B4-BE49-F238E27FC236}">
                <a16:creationId xmlns:a16="http://schemas.microsoft.com/office/drawing/2014/main" id="{D4051373-BBEF-45CF-9F44-52503A6A1424}"/>
              </a:ext>
            </a:extLst>
          </p:cNvPr>
          <p:cNvSpPr txBox="1"/>
          <p:nvPr/>
        </p:nvSpPr>
        <p:spPr bwMode="auto">
          <a:xfrm>
            <a:off x="4209095"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44" name="TextBox 43">
            <a:extLst>
              <a:ext uri="{FF2B5EF4-FFF2-40B4-BE49-F238E27FC236}">
                <a16:creationId xmlns:a16="http://schemas.microsoft.com/office/drawing/2014/main" id="{E93300DC-206A-4AEB-A6CE-587F00DD7869}"/>
              </a:ext>
            </a:extLst>
          </p:cNvPr>
          <p:cNvSpPr txBox="1"/>
          <p:nvPr/>
        </p:nvSpPr>
        <p:spPr bwMode="auto">
          <a:xfrm>
            <a:off x="4950945"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45" name="TextBox 44">
            <a:extLst>
              <a:ext uri="{FF2B5EF4-FFF2-40B4-BE49-F238E27FC236}">
                <a16:creationId xmlns:a16="http://schemas.microsoft.com/office/drawing/2014/main" id="{F5063AE6-B700-44A5-9CC4-8CD2B90F2999}"/>
              </a:ext>
            </a:extLst>
          </p:cNvPr>
          <p:cNvSpPr txBox="1"/>
          <p:nvPr/>
        </p:nvSpPr>
        <p:spPr bwMode="auto">
          <a:xfrm>
            <a:off x="5692795"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46" name="TextBox 45">
            <a:extLst>
              <a:ext uri="{FF2B5EF4-FFF2-40B4-BE49-F238E27FC236}">
                <a16:creationId xmlns:a16="http://schemas.microsoft.com/office/drawing/2014/main" id="{8B162C1B-4B18-4840-A020-EDEA019A921D}"/>
              </a:ext>
            </a:extLst>
          </p:cNvPr>
          <p:cNvSpPr txBox="1"/>
          <p:nvPr/>
        </p:nvSpPr>
        <p:spPr bwMode="auto">
          <a:xfrm>
            <a:off x="6434644"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48" name="TextBox 47">
            <a:extLst>
              <a:ext uri="{FF2B5EF4-FFF2-40B4-BE49-F238E27FC236}">
                <a16:creationId xmlns:a16="http://schemas.microsoft.com/office/drawing/2014/main" id="{212DB728-2C33-441F-BC9E-84DFC507092D}"/>
              </a:ext>
            </a:extLst>
          </p:cNvPr>
          <p:cNvSpPr txBox="1"/>
          <p:nvPr/>
        </p:nvSpPr>
        <p:spPr bwMode="auto">
          <a:xfrm>
            <a:off x="7599296"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49" name="TextBox 48">
            <a:extLst>
              <a:ext uri="{FF2B5EF4-FFF2-40B4-BE49-F238E27FC236}">
                <a16:creationId xmlns:a16="http://schemas.microsoft.com/office/drawing/2014/main" id="{BF17B1D8-DAFD-4E01-8E8D-C9FF9E86D16F}"/>
              </a:ext>
            </a:extLst>
          </p:cNvPr>
          <p:cNvSpPr txBox="1"/>
          <p:nvPr/>
        </p:nvSpPr>
        <p:spPr bwMode="auto">
          <a:xfrm>
            <a:off x="8233237"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110</a:t>
            </a:r>
          </a:p>
        </p:txBody>
      </p:sp>
      <p:sp>
        <p:nvSpPr>
          <p:cNvPr id="50" name="TextBox 49">
            <a:extLst>
              <a:ext uri="{FF2B5EF4-FFF2-40B4-BE49-F238E27FC236}">
                <a16:creationId xmlns:a16="http://schemas.microsoft.com/office/drawing/2014/main" id="{21F2484B-4432-419F-9FB5-90B5647C8AFC}"/>
              </a:ext>
            </a:extLst>
          </p:cNvPr>
          <p:cNvSpPr txBox="1"/>
          <p:nvPr/>
        </p:nvSpPr>
        <p:spPr bwMode="auto">
          <a:xfrm>
            <a:off x="8867178" y="5593515"/>
            <a:ext cx="6656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120</a:t>
            </a:r>
          </a:p>
        </p:txBody>
      </p:sp>
      <p:sp>
        <p:nvSpPr>
          <p:cNvPr id="51" name="TextBox 50">
            <a:extLst>
              <a:ext uri="{FF2B5EF4-FFF2-40B4-BE49-F238E27FC236}">
                <a16:creationId xmlns:a16="http://schemas.microsoft.com/office/drawing/2014/main" id="{5344CF87-E7CE-4406-ABBC-5550E7F9727D}"/>
              </a:ext>
            </a:extLst>
          </p:cNvPr>
          <p:cNvSpPr txBox="1"/>
          <p:nvPr/>
        </p:nvSpPr>
        <p:spPr bwMode="auto">
          <a:xfrm>
            <a:off x="4536645" y="2362846"/>
            <a:ext cx="24885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8.9 (0.7-20.7)</a:t>
            </a:r>
          </a:p>
        </p:txBody>
      </p:sp>
      <p:sp>
        <p:nvSpPr>
          <p:cNvPr id="52" name="TextBox 51">
            <a:extLst>
              <a:ext uri="{FF2B5EF4-FFF2-40B4-BE49-F238E27FC236}">
                <a16:creationId xmlns:a16="http://schemas.microsoft.com/office/drawing/2014/main" id="{C26FD847-5243-4B7E-B852-17B32C6D2B97}"/>
              </a:ext>
            </a:extLst>
          </p:cNvPr>
          <p:cNvSpPr txBox="1"/>
          <p:nvPr/>
        </p:nvSpPr>
        <p:spPr bwMode="auto">
          <a:xfrm>
            <a:off x="6260811" y="2751082"/>
            <a:ext cx="24885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30.3 (1.6-108)</a:t>
            </a:r>
          </a:p>
        </p:txBody>
      </p:sp>
      <p:sp>
        <p:nvSpPr>
          <p:cNvPr id="53" name="TextBox 52">
            <a:extLst>
              <a:ext uri="{FF2B5EF4-FFF2-40B4-BE49-F238E27FC236}">
                <a16:creationId xmlns:a16="http://schemas.microsoft.com/office/drawing/2014/main" id="{79467555-FCE0-4F83-9DA6-79CBD880DECD}"/>
              </a:ext>
            </a:extLst>
          </p:cNvPr>
          <p:cNvSpPr txBox="1"/>
          <p:nvPr/>
        </p:nvSpPr>
        <p:spPr bwMode="auto">
          <a:xfrm>
            <a:off x="4110312" y="3205896"/>
            <a:ext cx="24885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 (0.1-200)</a:t>
            </a:r>
          </a:p>
        </p:txBody>
      </p:sp>
      <p:sp>
        <p:nvSpPr>
          <p:cNvPr id="54" name="TextBox 53">
            <a:extLst>
              <a:ext uri="{FF2B5EF4-FFF2-40B4-BE49-F238E27FC236}">
                <a16:creationId xmlns:a16="http://schemas.microsoft.com/office/drawing/2014/main" id="{4A300304-7BD2-49B4-94AB-C139595F9353}"/>
              </a:ext>
            </a:extLst>
          </p:cNvPr>
          <p:cNvSpPr txBox="1"/>
          <p:nvPr/>
        </p:nvSpPr>
        <p:spPr bwMode="auto">
          <a:xfrm>
            <a:off x="4500328" y="3652852"/>
            <a:ext cx="24885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8.7 (0.1-131)</a:t>
            </a:r>
          </a:p>
        </p:txBody>
      </p:sp>
      <p:sp>
        <p:nvSpPr>
          <p:cNvPr id="55" name="TextBox 54">
            <a:extLst>
              <a:ext uri="{FF2B5EF4-FFF2-40B4-BE49-F238E27FC236}">
                <a16:creationId xmlns:a16="http://schemas.microsoft.com/office/drawing/2014/main" id="{41B5FE1A-1060-4D81-8DA2-A4CB9E8737EB}"/>
              </a:ext>
            </a:extLst>
          </p:cNvPr>
          <p:cNvSpPr txBox="1"/>
          <p:nvPr/>
        </p:nvSpPr>
        <p:spPr bwMode="auto">
          <a:xfrm>
            <a:off x="4895068" y="4031744"/>
            <a:ext cx="24885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12.2 (1.9-88.1)</a:t>
            </a:r>
          </a:p>
        </p:txBody>
      </p:sp>
      <p:sp>
        <p:nvSpPr>
          <p:cNvPr id="56" name="TextBox 55">
            <a:extLst>
              <a:ext uri="{FF2B5EF4-FFF2-40B4-BE49-F238E27FC236}">
                <a16:creationId xmlns:a16="http://schemas.microsoft.com/office/drawing/2014/main" id="{FCD13DDC-F90E-4533-B0C9-F476793B39F3}"/>
              </a:ext>
            </a:extLst>
          </p:cNvPr>
          <p:cNvSpPr txBox="1"/>
          <p:nvPr/>
        </p:nvSpPr>
        <p:spPr bwMode="auto">
          <a:xfrm>
            <a:off x="4259122" y="4434097"/>
            <a:ext cx="24885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4.9 (0.1-91)</a:t>
            </a:r>
          </a:p>
        </p:txBody>
      </p:sp>
      <p:sp>
        <p:nvSpPr>
          <p:cNvPr id="57" name="TextBox 56">
            <a:extLst>
              <a:ext uri="{FF2B5EF4-FFF2-40B4-BE49-F238E27FC236}">
                <a16:creationId xmlns:a16="http://schemas.microsoft.com/office/drawing/2014/main" id="{218ED7C5-C482-4BF1-9963-98EC49106212}"/>
              </a:ext>
            </a:extLst>
          </p:cNvPr>
          <p:cNvSpPr txBox="1"/>
          <p:nvPr/>
        </p:nvSpPr>
        <p:spPr bwMode="auto">
          <a:xfrm>
            <a:off x="4372364" y="4803470"/>
            <a:ext cx="24885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1" fontAlgn="auto" latinLnBrk="0" hangingPunct="1">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6.1 (0.1-100)</a:t>
            </a:r>
          </a:p>
        </p:txBody>
      </p:sp>
      <p:grpSp>
        <p:nvGrpSpPr>
          <p:cNvPr id="64" name="Group 63">
            <a:extLst>
              <a:ext uri="{FF2B5EF4-FFF2-40B4-BE49-F238E27FC236}">
                <a16:creationId xmlns:a16="http://schemas.microsoft.com/office/drawing/2014/main" id="{6EDE275F-7769-48F4-941D-C0AAA200DC1E}"/>
              </a:ext>
            </a:extLst>
          </p:cNvPr>
          <p:cNvGrpSpPr/>
          <p:nvPr/>
        </p:nvGrpSpPr>
        <p:grpSpPr>
          <a:xfrm>
            <a:off x="4666729" y="2680255"/>
            <a:ext cx="3329798" cy="137160"/>
            <a:chOff x="3743862" y="2568114"/>
            <a:chExt cx="3329798" cy="137160"/>
          </a:xfrm>
        </p:grpSpPr>
        <p:cxnSp>
          <p:nvCxnSpPr>
            <p:cNvPr id="59" name="Straight Connector 58">
              <a:extLst>
                <a:ext uri="{FF2B5EF4-FFF2-40B4-BE49-F238E27FC236}">
                  <a16:creationId xmlns:a16="http://schemas.microsoft.com/office/drawing/2014/main" id="{C21AB2BE-5FA5-4613-B07F-0108AE107C5B}"/>
                </a:ext>
              </a:extLst>
            </p:cNvPr>
            <p:cNvCxnSpPr>
              <a:cxnSpLocks/>
            </p:cNvCxnSpPr>
            <p:nvPr/>
          </p:nvCxnSpPr>
          <p:spPr bwMode="auto">
            <a:xfrm>
              <a:off x="3748098" y="2640218"/>
              <a:ext cx="3325562" cy="0"/>
            </a:xfrm>
            <a:prstGeom prst="line">
              <a:avLst/>
            </a:prstGeom>
            <a:noFill/>
            <a:ln w="28575" cap="flat" cmpd="sng" algn="ctr">
              <a:solidFill>
                <a:schemeClr val="accent1"/>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35390BBE-A326-42F0-86C1-5FD3BA1B1CCA}"/>
                </a:ext>
              </a:extLst>
            </p:cNvPr>
            <p:cNvCxnSpPr/>
            <p:nvPr/>
          </p:nvCxnSpPr>
          <p:spPr bwMode="auto">
            <a:xfrm>
              <a:off x="3743862" y="2568114"/>
              <a:ext cx="0" cy="137160"/>
            </a:xfrm>
            <a:prstGeom prst="line">
              <a:avLst/>
            </a:prstGeom>
            <a:noFill/>
            <a:ln w="28575"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5BA1EE57-5E20-4022-93CA-9B9D123311FD}"/>
                </a:ext>
              </a:extLst>
            </p:cNvPr>
            <p:cNvCxnSpPr/>
            <p:nvPr/>
          </p:nvCxnSpPr>
          <p:spPr bwMode="auto">
            <a:xfrm>
              <a:off x="7070464" y="2568114"/>
              <a:ext cx="0" cy="137160"/>
            </a:xfrm>
            <a:prstGeom prst="line">
              <a:avLst/>
            </a:prstGeom>
            <a:noFill/>
            <a:ln w="28575" cap="flat" cmpd="sng" algn="ctr">
              <a:solidFill>
                <a:schemeClr val="accent1"/>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17DC3DE5-BA90-4178-9861-90DE250C7D3F}"/>
              </a:ext>
            </a:extLst>
          </p:cNvPr>
          <p:cNvGrpSpPr/>
          <p:nvPr/>
        </p:nvGrpSpPr>
        <p:grpSpPr>
          <a:xfrm>
            <a:off x="4688435" y="3056167"/>
            <a:ext cx="3585708" cy="137160"/>
            <a:chOff x="3743862" y="2568114"/>
            <a:chExt cx="3585708" cy="137160"/>
          </a:xfrm>
        </p:grpSpPr>
        <p:cxnSp>
          <p:nvCxnSpPr>
            <p:cNvPr id="66" name="Straight Connector 65">
              <a:extLst>
                <a:ext uri="{FF2B5EF4-FFF2-40B4-BE49-F238E27FC236}">
                  <a16:creationId xmlns:a16="http://schemas.microsoft.com/office/drawing/2014/main" id="{2B0B27C6-2588-4961-9C21-0BA3522CC5ED}"/>
                </a:ext>
              </a:extLst>
            </p:cNvPr>
            <p:cNvCxnSpPr>
              <a:cxnSpLocks/>
            </p:cNvCxnSpPr>
            <p:nvPr/>
          </p:nvCxnSpPr>
          <p:spPr bwMode="auto">
            <a:xfrm>
              <a:off x="3748098" y="2640218"/>
              <a:ext cx="3581472" cy="0"/>
            </a:xfrm>
            <a:prstGeom prst="line">
              <a:avLst/>
            </a:prstGeom>
            <a:noFill/>
            <a:ln w="28575" cap="flat" cmpd="sng" algn="ctr">
              <a:solidFill>
                <a:schemeClr val="accent1"/>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EBC4C870-09F7-434A-A924-4F219435EDC4}"/>
                </a:ext>
              </a:extLst>
            </p:cNvPr>
            <p:cNvCxnSpPr/>
            <p:nvPr/>
          </p:nvCxnSpPr>
          <p:spPr bwMode="auto">
            <a:xfrm>
              <a:off x="3743862" y="2568114"/>
              <a:ext cx="0" cy="137160"/>
            </a:xfrm>
            <a:prstGeom prst="line">
              <a:avLst/>
            </a:prstGeom>
            <a:noFill/>
            <a:ln w="28575" cap="flat" cmpd="sng" algn="ctr">
              <a:solidFill>
                <a:schemeClr val="accent1"/>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155E5CBA-5FAB-4CF6-BCDA-4B44415359EB}"/>
                </a:ext>
              </a:extLst>
            </p:cNvPr>
            <p:cNvCxnSpPr/>
            <p:nvPr/>
          </p:nvCxnSpPr>
          <p:spPr bwMode="auto">
            <a:xfrm>
              <a:off x="7329570" y="2568114"/>
              <a:ext cx="0" cy="137160"/>
            </a:xfrm>
            <a:prstGeom prst="line">
              <a:avLst/>
            </a:prstGeom>
            <a:noFill/>
            <a:ln w="28575" cap="flat" cmpd="sng" algn="ctr">
              <a:solidFill>
                <a:schemeClr val="accent1"/>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9101BA33-F772-4D6D-8804-C46E98A33139}"/>
              </a:ext>
            </a:extLst>
          </p:cNvPr>
          <p:cNvGrpSpPr/>
          <p:nvPr/>
        </p:nvGrpSpPr>
        <p:grpSpPr>
          <a:xfrm>
            <a:off x="4598411" y="3500749"/>
            <a:ext cx="1427219" cy="137160"/>
            <a:chOff x="3743862" y="2568114"/>
            <a:chExt cx="1427219" cy="137160"/>
          </a:xfrm>
        </p:grpSpPr>
        <p:cxnSp>
          <p:nvCxnSpPr>
            <p:cNvPr id="71" name="Straight Connector 70">
              <a:extLst>
                <a:ext uri="{FF2B5EF4-FFF2-40B4-BE49-F238E27FC236}">
                  <a16:creationId xmlns:a16="http://schemas.microsoft.com/office/drawing/2014/main" id="{6E97C03B-43DB-416C-9A26-F5343D54619E}"/>
                </a:ext>
              </a:extLst>
            </p:cNvPr>
            <p:cNvCxnSpPr>
              <a:cxnSpLocks/>
            </p:cNvCxnSpPr>
            <p:nvPr/>
          </p:nvCxnSpPr>
          <p:spPr bwMode="auto">
            <a:xfrm>
              <a:off x="3748098" y="2640218"/>
              <a:ext cx="1422983" cy="0"/>
            </a:xfrm>
            <a:prstGeom prst="line">
              <a:avLst/>
            </a:prstGeom>
            <a:noFill/>
            <a:ln w="28575" cap="flat" cmpd="sng" algn="ctr">
              <a:solidFill>
                <a:schemeClr val="accent1"/>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55631E2C-076E-4512-B2E8-86919D1B3F18}"/>
                </a:ext>
              </a:extLst>
            </p:cNvPr>
            <p:cNvCxnSpPr/>
            <p:nvPr/>
          </p:nvCxnSpPr>
          <p:spPr bwMode="auto">
            <a:xfrm>
              <a:off x="3743862" y="2568114"/>
              <a:ext cx="0" cy="137160"/>
            </a:xfrm>
            <a:prstGeom prst="line">
              <a:avLst/>
            </a:prstGeom>
            <a:noFill/>
            <a:ln w="28575" cap="flat" cmpd="sng" algn="ctr">
              <a:solidFill>
                <a:schemeClr val="accent1"/>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43B2BEB2-6F8C-420D-98BB-3686D4F89180}"/>
                </a:ext>
              </a:extLst>
            </p:cNvPr>
            <p:cNvCxnSpPr/>
            <p:nvPr/>
          </p:nvCxnSpPr>
          <p:spPr bwMode="auto">
            <a:xfrm>
              <a:off x="5164349" y="2568114"/>
              <a:ext cx="0" cy="137160"/>
            </a:xfrm>
            <a:prstGeom prst="line">
              <a:avLst/>
            </a:prstGeom>
            <a:noFill/>
            <a:ln w="28575" cap="flat" cmpd="sng" algn="ctr">
              <a:solidFill>
                <a:schemeClr val="accent1"/>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F0632BB5-303A-4A5E-93AF-F4ED7A9C7FCC}"/>
              </a:ext>
            </a:extLst>
          </p:cNvPr>
          <p:cNvGrpSpPr/>
          <p:nvPr/>
        </p:nvGrpSpPr>
        <p:grpSpPr>
          <a:xfrm>
            <a:off x="4629319" y="3928263"/>
            <a:ext cx="5224734" cy="137160"/>
            <a:chOff x="3623094" y="2568114"/>
            <a:chExt cx="5224734" cy="137160"/>
          </a:xfrm>
        </p:grpSpPr>
        <p:cxnSp>
          <p:nvCxnSpPr>
            <p:cNvPr id="76" name="Straight Connector 75">
              <a:extLst>
                <a:ext uri="{FF2B5EF4-FFF2-40B4-BE49-F238E27FC236}">
                  <a16:creationId xmlns:a16="http://schemas.microsoft.com/office/drawing/2014/main" id="{EE45FD12-919F-4271-A832-9390AD3EA485}"/>
                </a:ext>
              </a:extLst>
            </p:cNvPr>
            <p:cNvCxnSpPr>
              <a:cxnSpLocks/>
            </p:cNvCxnSpPr>
            <p:nvPr/>
          </p:nvCxnSpPr>
          <p:spPr bwMode="auto">
            <a:xfrm>
              <a:off x="3627330" y="2640218"/>
              <a:ext cx="5220498" cy="0"/>
            </a:xfrm>
            <a:prstGeom prst="line">
              <a:avLst/>
            </a:prstGeom>
            <a:noFill/>
            <a:ln w="28575" cap="flat" cmpd="sng" algn="ctr">
              <a:solidFill>
                <a:schemeClr val="accent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6D687A05-DE43-4601-9AA0-B692DC39D491}"/>
                </a:ext>
              </a:extLst>
            </p:cNvPr>
            <p:cNvCxnSpPr/>
            <p:nvPr/>
          </p:nvCxnSpPr>
          <p:spPr bwMode="auto">
            <a:xfrm>
              <a:off x="3623094" y="2568114"/>
              <a:ext cx="0" cy="137160"/>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6E5B69EA-079A-401F-B232-E552ABD78D58}"/>
                </a:ext>
              </a:extLst>
            </p:cNvPr>
            <p:cNvCxnSpPr/>
            <p:nvPr/>
          </p:nvCxnSpPr>
          <p:spPr bwMode="auto">
            <a:xfrm>
              <a:off x="8847828" y="2568114"/>
              <a:ext cx="0" cy="137160"/>
            </a:xfrm>
            <a:prstGeom prst="line">
              <a:avLst/>
            </a:prstGeom>
            <a:noFill/>
            <a:ln w="28575" cap="flat" cmpd="sng" algn="ctr">
              <a:solidFill>
                <a:schemeClr val="accent1"/>
              </a:solidFill>
              <a:prstDash val="solid"/>
              <a:round/>
              <a:headEnd type="none" w="med" len="med"/>
              <a:tailEnd type="none" w="med" len="med"/>
            </a:ln>
            <a:effectLst/>
          </p:spPr>
        </p:cxnSp>
      </p:grpSp>
      <p:grpSp>
        <p:nvGrpSpPr>
          <p:cNvPr id="80" name="Group 79">
            <a:extLst>
              <a:ext uri="{FF2B5EF4-FFF2-40B4-BE49-F238E27FC236}">
                <a16:creationId xmlns:a16="http://schemas.microsoft.com/office/drawing/2014/main" id="{4A138608-6D3E-4646-97C3-D1D104F816CD}"/>
              </a:ext>
            </a:extLst>
          </p:cNvPr>
          <p:cNvGrpSpPr/>
          <p:nvPr/>
        </p:nvGrpSpPr>
        <p:grpSpPr>
          <a:xfrm>
            <a:off x="4723715" y="4300062"/>
            <a:ext cx="2817552" cy="137160"/>
            <a:chOff x="3743862" y="2568114"/>
            <a:chExt cx="2817552" cy="137160"/>
          </a:xfrm>
        </p:grpSpPr>
        <p:cxnSp>
          <p:nvCxnSpPr>
            <p:cNvPr id="81" name="Straight Connector 80">
              <a:extLst>
                <a:ext uri="{FF2B5EF4-FFF2-40B4-BE49-F238E27FC236}">
                  <a16:creationId xmlns:a16="http://schemas.microsoft.com/office/drawing/2014/main" id="{F86E66BC-72EB-4B23-8AD1-57A25BFFBEB9}"/>
                </a:ext>
              </a:extLst>
            </p:cNvPr>
            <p:cNvCxnSpPr>
              <a:cxnSpLocks/>
            </p:cNvCxnSpPr>
            <p:nvPr/>
          </p:nvCxnSpPr>
          <p:spPr bwMode="auto">
            <a:xfrm>
              <a:off x="3748098" y="2640218"/>
              <a:ext cx="2813316" cy="0"/>
            </a:xfrm>
            <a:prstGeom prst="line">
              <a:avLst/>
            </a:prstGeom>
            <a:noFill/>
            <a:ln w="28575" cap="flat" cmpd="sng" algn="ctr">
              <a:solidFill>
                <a:schemeClr val="accent1"/>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4F7A9C51-9789-4074-9F29-E6F76B0960BB}"/>
                </a:ext>
              </a:extLst>
            </p:cNvPr>
            <p:cNvCxnSpPr/>
            <p:nvPr/>
          </p:nvCxnSpPr>
          <p:spPr bwMode="auto">
            <a:xfrm>
              <a:off x="3743862" y="2568114"/>
              <a:ext cx="0" cy="137160"/>
            </a:xfrm>
            <a:prstGeom prst="line">
              <a:avLst/>
            </a:prstGeom>
            <a:noFill/>
            <a:ln w="28575" cap="flat" cmpd="sng" algn="ctr">
              <a:solidFill>
                <a:schemeClr val="accent1"/>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07B3FAD8-5C37-4F6A-B2C8-66375EA06C15}"/>
                </a:ext>
              </a:extLst>
            </p:cNvPr>
            <p:cNvCxnSpPr/>
            <p:nvPr/>
          </p:nvCxnSpPr>
          <p:spPr bwMode="auto">
            <a:xfrm>
              <a:off x="6561414" y="2568114"/>
              <a:ext cx="0" cy="137160"/>
            </a:xfrm>
            <a:prstGeom prst="line">
              <a:avLst/>
            </a:prstGeom>
            <a:noFill/>
            <a:ln w="28575" cap="flat" cmpd="sng" algn="ctr">
              <a:solidFill>
                <a:schemeClr val="accent1"/>
              </a:solidFill>
              <a:prstDash val="solid"/>
              <a:round/>
              <a:headEnd type="none" w="med" len="med"/>
              <a:tailEnd type="none" w="med" len="med"/>
            </a:ln>
            <a:effectLst/>
          </p:spPr>
        </p:cxnSp>
      </p:grpSp>
      <p:grpSp>
        <p:nvGrpSpPr>
          <p:cNvPr id="85" name="Group 84">
            <a:extLst>
              <a:ext uri="{FF2B5EF4-FFF2-40B4-BE49-F238E27FC236}">
                <a16:creationId xmlns:a16="http://schemas.microsoft.com/office/drawing/2014/main" id="{920B87BD-BE1B-4DE2-863B-D30BCB09DF0D}"/>
              </a:ext>
            </a:extLst>
          </p:cNvPr>
          <p:cNvGrpSpPr/>
          <p:nvPr/>
        </p:nvGrpSpPr>
        <p:grpSpPr>
          <a:xfrm>
            <a:off x="4628532" y="4701562"/>
            <a:ext cx="3102224" cy="137160"/>
            <a:chOff x="3743862" y="2568114"/>
            <a:chExt cx="3102224" cy="137160"/>
          </a:xfrm>
        </p:grpSpPr>
        <p:cxnSp>
          <p:nvCxnSpPr>
            <p:cNvPr id="86" name="Straight Connector 85">
              <a:extLst>
                <a:ext uri="{FF2B5EF4-FFF2-40B4-BE49-F238E27FC236}">
                  <a16:creationId xmlns:a16="http://schemas.microsoft.com/office/drawing/2014/main" id="{F1E2DA3C-41B0-46D7-BC33-DF56014F1A69}"/>
                </a:ext>
              </a:extLst>
            </p:cNvPr>
            <p:cNvCxnSpPr>
              <a:cxnSpLocks/>
            </p:cNvCxnSpPr>
            <p:nvPr/>
          </p:nvCxnSpPr>
          <p:spPr bwMode="auto">
            <a:xfrm>
              <a:off x="3748098" y="2640218"/>
              <a:ext cx="3097988" cy="0"/>
            </a:xfrm>
            <a:prstGeom prst="line">
              <a:avLst/>
            </a:prstGeom>
            <a:noFill/>
            <a:ln w="28575" cap="flat" cmpd="sng" algn="ctr">
              <a:solidFill>
                <a:schemeClr val="accent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D729FDCD-C2D6-4638-89A3-9CB9BE9F2470}"/>
                </a:ext>
              </a:extLst>
            </p:cNvPr>
            <p:cNvCxnSpPr/>
            <p:nvPr/>
          </p:nvCxnSpPr>
          <p:spPr bwMode="auto">
            <a:xfrm>
              <a:off x="3743862" y="2568114"/>
              <a:ext cx="0" cy="137160"/>
            </a:xfrm>
            <a:prstGeom prst="line">
              <a:avLst/>
            </a:prstGeom>
            <a:noFill/>
            <a:ln w="28575"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158BF35C-8569-47BE-81C3-BD493FE20DD2}"/>
                </a:ext>
              </a:extLst>
            </p:cNvPr>
            <p:cNvCxnSpPr/>
            <p:nvPr/>
          </p:nvCxnSpPr>
          <p:spPr bwMode="auto">
            <a:xfrm>
              <a:off x="6846086" y="2568114"/>
              <a:ext cx="0" cy="137160"/>
            </a:xfrm>
            <a:prstGeom prst="line">
              <a:avLst/>
            </a:prstGeom>
            <a:noFill/>
            <a:ln w="28575" cap="flat" cmpd="sng" algn="ctr">
              <a:solidFill>
                <a:schemeClr val="accent1"/>
              </a:solidFill>
              <a:prstDash val="solid"/>
              <a:round/>
              <a:headEnd type="none" w="med" len="med"/>
              <a:tailEnd type="none" w="med" len="med"/>
            </a:ln>
            <a:effectLst/>
          </p:spPr>
        </p:cxnSp>
      </p:grpSp>
      <p:grpSp>
        <p:nvGrpSpPr>
          <p:cNvPr id="90" name="Group 89">
            <a:extLst>
              <a:ext uri="{FF2B5EF4-FFF2-40B4-BE49-F238E27FC236}">
                <a16:creationId xmlns:a16="http://schemas.microsoft.com/office/drawing/2014/main" id="{B40A50A5-A449-4416-A17A-E960437A45CE}"/>
              </a:ext>
            </a:extLst>
          </p:cNvPr>
          <p:cNvGrpSpPr/>
          <p:nvPr/>
        </p:nvGrpSpPr>
        <p:grpSpPr>
          <a:xfrm>
            <a:off x="4606754" y="5095608"/>
            <a:ext cx="3361018" cy="137160"/>
            <a:chOff x="3743862" y="2568114"/>
            <a:chExt cx="3361018" cy="137160"/>
          </a:xfrm>
        </p:grpSpPr>
        <p:cxnSp>
          <p:nvCxnSpPr>
            <p:cNvPr id="91" name="Straight Connector 90">
              <a:extLst>
                <a:ext uri="{FF2B5EF4-FFF2-40B4-BE49-F238E27FC236}">
                  <a16:creationId xmlns:a16="http://schemas.microsoft.com/office/drawing/2014/main" id="{8240F2FB-A275-472B-A673-FCB138AE5F0A}"/>
                </a:ext>
              </a:extLst>
            </p:cNvPr>
            <p:cNvCxnSpPr>
              <a:cxnSpLocks/>
            </p:cNvCxnSpPr>
            <p:nvPr/>
          </p:nvCxnSpPr>
          <p:spPr bwMode="auto">
            <a:xfrm>
              <a:off x="3748098" y="2640218"/>
              <a:ext cx="3356782" cy="0"/>
            </a:xfrm>
            <a:prstGeom prst="line">
              <a:avLst/>
            </a:prstGeom>
            <a:noFill/>
            <a:ln w="28575" cap="flat" cmpd="sng" algn="ctr">
              <a:solidFill>
                <a:schemeClr val="accent1"/>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B09B7EE1-2292-43BC-80F1-8C14E1E84C2E}"/>
                </a:ext>
              </a:extLst>
            </p:cNvPr>
            <p:cNvCxnSpPr/>
            <p:nvPr/>
          </p:nvCxnSpPr>
          <p:spPr bwMode="auto">
            <a:xfrm>
              <a:off x="3743862" y="2568114"/>
              <a:ext cx="0" cy="137160"/>
            </a:xfrm>
            <a:prstGeom prst="line">
              <a:avLst/>
            </a:prstGeom>
            <a:noFill/>
            <a:ln w="28575"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95F16B65-6EEA-43FA-AD38-EAD973D54C86}"/>
                </a:ext>
              </a:extLst>
            </p:cNvPr>
            <p:cNvCxnSpPr/>
            <p:nvPr/>
          </p:nvCxnSpPr>
          <p:spPr bwMode="auto">
            <a:xfrm>
              <a:off x="7104880" y="2568114"/>
              <a:ext cx="0" cy="137160"/>
            </a:xfrm>
            <a:prstGeom prst="line">
              <a:avLst/>
            </a:prstGeom>
            <a:noFill/>
            <a:ln w="28575" cap="flat" cmpd="sng" algn="ctr">
              <a:solidFill>
                <a:schemeClr val="accent1"/>
              </a:solidFill>
              <a:prstDash val="solid"/>
              <a:round/>
              <a:headEnd type="none" w="med" len="med"/>
              <a:tailEnd type="none" w="med" len="med"/>
            </a:ln>
            <a:effectLst/>
          </p:spPr>
        </p:cxnSp>
      </p:grpSp>
      <p:sp>
        <p:nvSpPr>
          <p:cNvPr id="95" name="Oval 94">
            <a:extLst>
              <a:ext uri="{FF2B5EF4-FFF2-40B4-BE49-F238E27FC236}">
                <a16:creationId xmlns:a16="http://schemas.microsoft.com/office/drawing/2014/main" id="{BF80C34F-7F45-432E-A81D-FB702BD857BC}"/>
              </a:ext>
            </a:extLst>
          </p:cNvPr>
          <p:cNvSpPr/>
          <p:nvPr/>
        </p:nvSpPr>
        <p:spPr bwMode="auto">
          <a:xfrm>
            <a:off x="5009713" y="2676574"/>
            <a:ext cx="184666" cy="184666"/>
          </a:xfrm>
          <a:prstGeom prst="ellipse">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6" name="Oval 95">
            <a:extLst>
              <a:ext uri="{FF2B5EF4-FFF2-40B4-BE49-F238E27FC236}">
                <a16:creationId xmlns:a16="http://schemas.microsoft.com/office/drawing/2014/main" id="{B85B1BD2-3E2D-4566-BC20-83C79A8AFEB6}"/>
              </a:ext>
            </a:extLst>
          </p:cNvPr>
          <p:cNvSpPr/>
          <p:nvPr/>
        </p:nvSpPr>
        <p:spPr bwMode="auto">
          <a:xfrm>
            <a:off x="6673371" y="3053771"/>
            <a:ext cx="184666" cy="184666"/>
          </a:xfrm>
          <a:prstGeom prst="ellipse">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 name="Oval 96">
            <a:extLst>
              <a:ext uri="{FF2B5EF4-FFF2-40B4-BE49-F238E27FC236}">
                <a16:creationId xmlns:a16="http://schemas.microsoft.com/office/drawing/2014/main" id="{D21A7C3B-8EDF-46BD-8663-30B007DAEBEF}"/>
              </a:ext>
            </a:extLst>
          </p:cNvPr>
          <p:cNvSpPr/>
          <p:nvPr/>
        </p:nvSpPr>
        <p:spPr bwMode="auto">
          <a:xfrm>
            <a:off x="4628292" y="3491444"/>
            <a:ext cx="184666" cy="184666"/>
          </a:xfrm>
          <a:prstGeom prst="ellipse">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8" name="Oval 97">
            <a:extLst>
              <a:ext uri="{FF2B5EF4-FFF2-40B4-BE49-F238E27FC236}">
                <a16:creationId xmlns:a16="http://schemas.microsoft.com/office/drawing/2014/main" id="{88A2D9F6-9966-4323-ACC8-E9D516481817}"/>
              </a:ext>
            </a:extLst>
          </p:cNvPr>
          <p:cNvSpPr/>
          <p:nvPr/>
        </p:nvSpPr>
        <p:spPr bwMode="auto">
          <a:xfrm>
            <a:off x="4917380" y="3920035"/>
            <a:ext cx="184666" cy="184666"/>
          </a:xfrm>
          <a:prstGeom prst="ellipse">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9" name="Oval 98">
            <a:extLst>
              <a:ext uri="{FF2B5EF4-FFF2-40B4-BE49-F238E27FC236}">
                <a16:creationId xmlns:a16="http://schemas.microsoft.com/office/drawing/2014/main" id="{D55A6C3D-DE22-4A2B-AA0E-6C80E4128CFD}"/>
              </a:ext>
            </a:extLst>
          </p:cNvPr>
          <p:cNvSpPr/>
          <p:nvPr/>
        </p:nvSpPr>
        <p:spPr bwMode="auto">
          <a:xfrm>
            <a:off x="5233642" y="4278340"/>
            <a:ext cx="184666" cy="184666"/>
          </a:xfrm>
          <a:prstGeom prst="ellipse">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 name="Oval 99">
            <a:extLst>
              <a:ext uri="{FF2B5EF4-FFF2-40B4-BE49-F238E27FC236}">
                <a16:creationId xmlns:a16="http://schemas.microsoft.com/office/drawing/2014/main" id="{DA4B95EC-0819-42BB-B3D1-67A1B408C3F0}"/>
              </a:ext>
            </a:extLst>
          </p:cNvPr>
          <p:cNvSpPr/>
          <p:nvPr/>
        </p:nvSpPr>
        <p:spPr bwMode="auto">
          <a:xfrm>
            <a:off x="4737894" y="4681284"/>
            <a:ext cx="184666" cy="184666"/>
          </a:xfrm>
          <a:prstGeom prst="ellipse">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1" name="Oval 100">
            <a:extLst>
              <a:ext uri="{FF2B5EF4-FFF2-40B4-BE49-F238E27FC236}">
                <a16:creationId xmlns:a16="http://schemas.microsoft.com/office/drawing/2014/main" id="{83970516-3FA3-4117-97AB-A01A888D0D10}"/>
              </a:ext>
            </a:extLst>
          </p:cNvPr>
          <p:cNvSpPr/>
          <p:nvPr/>
        </p:nvSpPr>
        <p:spPr bwMode="auto">
          <a:xfrm>
            <a:off x="4836421" y="5086283"/>
            <a:ext cx="184666" cy="184666"/>
          </a:xfrm>
          <a:prstGeom prst="ellipse">
            <a:avLst/>
          </a:prstGeom>
          <a:solidFill>
            <a:schemeClr val="accent1"/>
          </a:solidFill>
          <a:ln w="0">
            <a:no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84" name="Straight Connector 83">
            <a:extLst>
              <a:ext uri="{FF2B5EF4-FFF2-40B4-BE49-F238E27FC236}">
                <a16:creationId xmlns:a16="http://schemas.microsoft.com/office/drawing/2014/main" id="{BA1D29AD-59CA-42A6-B4B6-9859C6E2619F}"/>
              </a:ext>
            </a:extLst>
          </p:cNvPr>
          <p:cNvCxnSpPr/>
          <p:nvPr/>
        </p:nvCxnSpPr>
        <p:spPr bwMode="auto">
          <a:xfrm>
            <a:off x="4554108" y="5572662"/>
            <a:ext cx="2468880" cy="0"/>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9BA5B3C2-37CD-4AD0-9C8E-3AF13BDA7700}"/>
              </a:ext>
            </a:extLst>
          </p:cNvPr>
          <p:cNvCxnSpPr/>
          <p:nvPr/>
        </p:nvCxnSpPr>
        <p:spPr bwMode="auto">
          <a:xfrm>
            <a:off x="7940778" y="5572662"/>
            <a:ext cx="1874520" cy="0"/>
          </a:xfrm>
          <a:prstGeom prst="line">
            <a:avLst/>
          </a:prstGeom>
          <a:noFill/>
          <a:ln w="28575" cap="flat" cmpd="sng" algn="ctr">
            <a:solidFill>
              <a:schemeClr val="bg1"/>
            </a:solidFill>
            <a:prstDash val="solid"/>
            <a:round/>
            <a:headEnd type="none" w="med" len="med"/>
            <a:tailEnd type="none" w="med" len="med"/>
          </a:ln>
          <a:effectLst/>
        </p:spPr>
      </p:cxnSp>
    </p:spTree>
    <p:extLst>
      <p:ext uri="{BB962C8B-B14F-4D97-AF65-F5344CB8AC3E}">
        <p14:creationId xmlns:p14="http://schemas.microsoft.com/office/powerpoint/2010/main" val="16056972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Title 1"/>
          <p:cNvSpPr>
            <a:spLocks noGrp="1"/>
          </p:cNvSpPr>
          <p:nvPr>
            <p:ph type="title"/>
          </p:nvPr>
        </p:nvSpPr>
        <p:spPr/>
        <p:txBody>
          <a:bodyPr/>
          <a:lstStyle/>
          <a:p>
            <a:pPr eaLnBrk="1" hangingPunct="1"/>
            <a:r>
              <a:rPr lang="en-US" altLang="en-US" dirty="0"/>
              <a:t>Management of Immune-Related AEs: </a:t>
            </a:r>
            <a:br>
              <a:rPr lang="en-US" altLang="en-US" dirty="0"/>
            </a:br>
            <a:r>
              <a:rPr lang="en-US" altLang="en-US" dirty="0"/>
              <a:t>General Recommendations	</a:t>
            </a:r>
          </a:p>
        </p:txBody>
      </p:sp>
      <p:sp>
        <p:nvSpPr>
          <p:cNvPr id="146435" name="Content Placeholder 7"/>
          <p:cNvSpPr>
            <a:spLocks noGrp="1"/>
          </p:cNvSpPr>
          <p:nvPr>
            <p:ph idx="1"/>
          </p:nvPr>
        </p:nvSpPr>
        <p:spPr>
          <a:xfrm>
            <a:off x="606106" y="1513048"/>
            <a:ext cx="10874696" cy="565135"/>
          </a:xfrm>
        </p:spPr>
        <p:txBody>
          <a:bodyPr/>
          <a:lstStyle/>
          <a:p>
            <a:pPr eaLnBrk="1" hangingPunct="1"/>
            <a:r>
              <a:rPr lang="en-US" altLang="en-US" sz="2599" dirty="0"/>
              <a:t>Management generally based on organ system, severity of symptoms</a:t>
            </a:r>
          </a:p>
        </p:txBody>
      </p:sp>
      <p:graphicFrame>
        <p:nvGraphicFramePr>
          <p:cNvPr id="12" name="Group 155">
            <a:extLst>
              <a:ext uri="{FF2B5EF4-FFF2-40B4-BE49-F238E27FC236}">
                <a16:creationId xmlns:a16="http://schemas.microsoft.com/office/drawing/2014/main" id="{800EC2BE-EB15-4C59-804C-44ADD3389CAD}"/>
              </a:ext>
            </a:extLst>
          </p:cNvPr>
          <p:cNvGraphicFramePr>
            <a:graphicFrameLocks/>
          </p:cNvGraphicFramePr>
          <p:nvPr/>
        </p:nvGraphicFramePr>
        <p:xfrm>
          <a:off x="728473" y="2078182"/>
          <a:ext cx="10739628" cy="3780190"/>
        </p:xfrm>
        <a:graphic>
          <a:graphicData uri="http://schemas.openxmlformats.org/drawingml/2006/table">
            <a:tbl>
              <a:tblPr/>
              <a:tblGrid>
                <a:gridCol w="1676681">
                  <a:extLst>
                    <a:ext uri="{9D8B030D-6E8A-4147-A177-3AD203B41FA5}">
                      <a16:colId xmlns:a16="http://schemas.microsoft.com/office/drawing/2014/main" val="20000"/>
                    </a:ext>
                  </a:extLst>
                </a:gridCol>
                <a:gridCol w="9062947">
                  <a:extLst>
                    <a:ext uri="{9D8B030D-6E8A-4147-A177-3AD203B41FA5}">
                      <a16:colId xmlns:a16="http://schemas.microsoft.com/office/drawing/2014/main" val="2339062972"/>
                    </a:ext>
                  </a:extLst>
                </a:gridCol>
              </a:tblGrid>
              <a:tr h="3964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irAE Severity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General Recommendations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0"/>
                  </a:ext>
                </a:extLst>
              </a:tr>
              <a:tr h="3964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1</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In general, continue therapy with close monitoring, symptomatic care</a:t>
                      </a:r>
                    </a:p>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Exceptions: neurologic, hematologic, cardiac irAEs</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3964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2</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Withhold drug, consider redose if toxicity resolves to grade ≤ 1</a:t>
                      </a:r>
                    </a:p>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May administer low-dose corticosteroids: initial prednisone dose of </a:t>
                      </a:r>
                      <a:b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0.5-1.0 mg/kg/day or equivalent; taper corticosteroids over at least 4-6 wks </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0002"/>
                  </a:ext>
                </a:extLst>
              </a:tr>
              <a:tr h="3964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3</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Discontinue therapy, initiate high-dose corticosteroids: prednisone </a:t>
                      </a:r>
                      <a:b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b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1-2 mg/kg/day or methylprednisolone IV 1-2 mg/kg/day; taper corticosteroids over at least 4-6 wks </a:t>
                      </a:r>
                    </a:p>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Some refractory cases may require infliximab or other immunosuppressive therapy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3"/>
                  </a:ext>
                </a:extLst>
              </a:tr>
              <a:tr h="396478">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4</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alt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Permanent discontinuation of therapy</a:t>
                      </a:r>
                    </a:p>
                    <a:p>
                      <a:pPr marL="285750" marR="0" lvl="0" indent="-285750" algn="l" defTabSz="914400" rtl="0" eaLnBrk="1" fontAlgn="base" latinLnBrk="0" hangingPunct="1">
                        <a:lnSpc>
                          <a:spcPct val="100000"/>
                        </a:lnSpc>
                        <a:spcBef>
                          <a:spcPct val="0"/>
                        </a:spcBef>
                        <a:spcAft>
                          <a:spcPct val="0"/>
                        </a:spcAft>
                        <a:buClr>
                          <a:schemeClr val="bg2">
                            <a:lumMod val="10000"/>
                          </a:schemeClr>
                        </a:buClr>
                        <a:buSzTx/>
                        <a:buFont typeface="Wingdings" panose="05000000000000000000" pitchFamily="2" charset="2"/>
                        <a:buChar char="§"/>
                        <a:tabLst/>
                      </a:pPr>
                      <a:r>
                        <a:rPr kumimoji="0" lang="en-US" alt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Exception: endocrinopathies controlled with hormone replacement therapy</a:t>
                      </a:r>
                    </a:p>
                  </a:txBody>
                  <a:tcPr marL="121881" marR="121881" marT="45774" marB="45774"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661211695"/>
                  </a:ext>
                </a:extLst>
              </a:tr>
            </a:tbl>
          </a:graphicData>
        </a:graphic>
      </p:graphicFrame>
      <p:grpSp>
        <p:nvGrpSpPr>
          <p:cNvPr id="13" name="Group 7">
            <a:extLst>
              <a:ext uri="{FF2B5EF4-FFF2-40B4-BE49-F238E27FC236}">
                <a16:creationId xmlns:a16="http://schemas.microsoft.com/office/drawing/2014/main" id="{33D1FDF4-A1C5-40D4-A28A-63DAC65AFD7E}"/>
              </a:ext>
            </a:extLst>
          </p:cNvPr>
          <p:cNvGrpSpPr>
            <a:grpSpLocks/>
          </p:cNvGrpSpPr>
          <p:nvPr/>
        </p:nvGrpSpPr>
        <p:grpSpPr bwMode="auto">
          <a:xfrm>
            <a:off x="9391157" y="6216652"/>
            <a:ext cx="2488502" cy="447822"/>
            <a:chOff x="9527309" y="3551529"/>
            <a:chExt cx="2488502" cy="448324"/>
          </a:xfrm>
        </p:grpSpPr>
        <p:pic>
          <p:nvPicPr>
            <p:cNvPr id="14" name="Picture 9">
              <a:extLst>
                <a:ext uri="{FF2B5EF4-FFF2-40B4-BE49-F238E27FC236}">
                  <a16:creationId xmlns:a16="http://schemas.microsoft.com/office/drawing/2014/main" id="{F8AAA7C3-EEA8-4C82-89B8-6DF7D5D7A874}"/>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5" name="Rectangle 8">
              <a:extLst>
                <a:ext uri="{FF2B5EF4-FFF2-40B4-BE49-F238E27FC236}">
                  <a16:creationId xmlns:a16="http://schemas.microsoft.com/office/drawing/2014/main" id="{5B9458F4-3504-4F01-B598-6D0BAF988937}"/>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Text Box 15">
            <a:extLst>
              <a:ext uri="{FF2B5EF4-FFF2-40B4-BE49-F238E27FC236}">
                <a16:creationId xmlns:a16="http://schemas.microsoft.com/office/drawing/2014/main" id="{CEDC881E-887A-4EE9-8B1F-0D4BE7F50D5F}"/>
              </a:ext>
            </a:extLst>
          </p:cNvPr>
          <p:cNvSpPr txBox="1">
            <a:spLocks noChangeArrowheads="1"/>
          </p:cNvSpPr>
          <p:nvPr/>
        </p:nvSpPr>
        <p:spPr bwMode="auto">
          <a:xfrm>
            <a:off x="412751" y="6388915"/>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Brahmer. J Clin Oncol. 2018;36:1714.</a:t>
            </a:r>
          </a:p>
        </p:txBody>
      </p:sp>
    </p:spTree>
    <p:extLst>
      <p:ext uri="{BB962C8B-B14F-4D97-AF65-F5344CB8AC3E}">
        <p14:creationId xmlns:p14="http://schemas.microsoft.com/office/powerpoint/2010/main" val="3950995810"/>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General Management Strategies: Patient Education</a:t>
            </a:r>
          </a:p>
        </p:txBody>
      </p:sp>
      <p:sp>
        <p:nvSpPr>
          <p:cNvPr id="3" name="Content Placeholder 2"/>
          <p:cNvSpPr>
            <a:spLocks noGrp="1"/>
          </p:cNvSpPr>
          <p:nvPr>
            <p:ph sz="half" idx="1"/>
          </p:nvPr>
        </p:nvSpPr>
        <p:spPr>
          <a:xfrm>
            <a:off x="603252" y="1510730"/>
            <a:ext cx="6303339" cy="4678738"/>
          </a:xfrm>
        </p:spPr>
        <p:txBody>
          <a:bodyPr/>
          <a:lstStyle/>
          <a:p>
            <a:r>
              <a:rPr lang="en-US" sz="2400" dirty="0"/>
              <a:t>Patient education on immunotherapy vs chemotherapy</a:t>
            </a:r>
          </a:p>
          <a:p>
            <a:pPr lvl="1"/>
            <a:r>
              <a:rPr lang="en-US" sz="2200" dirty="0"/>
              <a:t>Mechanism of action</a:t>
            </a:r>
          </a:p>
          <a:p>
            <a:r>
              <a:rPr lang="en-US" sz="2400" dirty="0"/>
              <a:t>Patient education on irAEs</a:t>
            </a:r>
          </a:p>
          <a:p>
            <a:pPr lvl="1"/>
            <a:r>
              <a:rPr lang="en-US" sz="2200" dirty="0"/>
              <a:t>Assessment for signs/symptoms</a:t>
            </a:r>
          </a:p>
          <a:p>
            <a:pPr lvl="2"/>
            <a:r>
              <a:rPr lang="en-US" sz="2000" dirty="0"/>
              <a:t>At baseline, during, and after treatment</a:t>
            </a:r>
          </a:p>
          <a:p>
            <a:pPr lvl="1"/>
            <a:r>
              <a:rPr lang="en-US" sz="2200" dirty="0"/>
              <a:t>ONS patient immunotherapy wallet cards can be obtained for free</a:t>
            </a:r>
          </a:p>
          <a:p>
            <a:pPr lvl="1"/>
            <a:r>
              <a:rPr lang="en-US" sz="2200" dirty="0"/>
              <a:t>Communication of therapy to other HCPs </a:t>
            </a:r>
            <a:br>
              <a:rPr lang="en-US" sz="2200" dirty="0"/>
            </a:br>
            <a:r>
              <a:rPr lang="en-US" sz="2200" dirty="0"/>
              <a:t>(eg, subspecialties, dental, ED physicians)</a:t>
            </a:r>
          </a:p>
        </p:txBody>
      </p:sp>
      <p:pic>
        <p:nvPicPr>
          <p:cNvPr id="5" name="Picture 3"/>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7370106" y="1221489"/>
            <a:ext cx="3457233" cy="4995163"/>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cap="flat">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9" name="Group 7">
            <a:extLst>
              <a:ext uri="{FF2B5EF4-FFF2-40B4-BE49-F238E27FC236}">
                <a16:creationId xmlns:a16="http://schemas.microsoft.com/office/drawing/2014/main" id="{761C7ECE-15B5-4BE1-B0F9-0E8EB844D82D}"/>
              </a:ext>
            </a:extLst>
          </p:cNvPr>
          <p:cNvGrpSpPr>
            <a:grpSpLocks/>
          </p:cNvGrpSpPr>
          <p:nvPr/>
        </p:nvGrpSpPr>
        <p:grpSpPr bwMode="auto">
          <a:xfrm>
            <a:off x="9391157" y="6216652"/>
            <a:ext cx="2488502" cy="447822"/>
            <a:chOff x="9527309" y="3551529"/>
            <a:chExt cx="2488502" cy="448324"/>
          </a:xfrm>
        </p:grpSpPr>
        <p:pic>
          <p:nvPicPr>
            <p:cNvPr id="14" name="Picture 9">
              <a:extLst>
                <a:ext uri="{FF2B5EF4-FFF2-40B4-BE49-F238E27FC236}">
                  <a16:creationId xmlns:a16="http://schemas.microsoft.com/office/drawing/2014/main" id="{3D0D5615-C00F-4195-B58E-8F8CB043C4B5}"/>
                </a:ext>
              </a:extLst>
            </p:cNvPr>
            <p:cNvPicPr>
              <a:picLocks noChangeAspect="1" noChangeArrowheads="1"/>
            </p:cNvPicPr>
            <p:nvPr/>
          </p:nvPicPr>
          <p:blipFill>
            <a:blip r:embed="rId4"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5" name="Rectangle 8">
              <a:extLst>
                <a:ext uri="{FF2B5EF4-FFF2-40B4-BE49-F238E27FC236}">
                  <a16:creationId xmlns:a16="http://schemas.microsoft.com/office/drawing/2014/main" id="{053BB617-AA5A-4C35-8187-BBF366FC469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5"/>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1" name="Text Box 15">
            <a:extLst>
              <a:ext uri="{FF2B5EF4-FFF2-40B4-BE49-F238E27FC236}">
                <a16:creationId xmlns:a16="http://schemas.microsoft.com/office/drawing/2014/main" id="{58E9A246-3D31-4C2B-B7A2-BD160E8CD1F4}"/>
              </a:ext>
            </a:extLst>
          </p:cNvPr>
          <p:cNvSpPr txBox="1">
            <a:spLocks noChangeArrowheads="1"/>
          </p:cNvSpPr>
          <p:nvPr/>
        </p:nvSpPr>
        <p:spPr bwMode="auto">
          <a:xfrm>
            <a:off x="441935" y="6175065"/>
            <a:ext cx="9124096" cy="461665"/>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Puzanov. J Immunother Cancer. 2017;5:95. Michot. Eur J Cancer. 2016;54:139. Brahmer. </a:t>
            </a:r>
            <a: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J Clin Oncol. 2018;36:1714. </a:t>
            </a:r>
            <a:br>
              <a:rPr kumimoji="0" lang="it-IT"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b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Oncology Nursing Society. https://www.ons.org/practice-resources/cancer-therapies/immunotherapy-resources.</a:t>
            </a:r>
          </a:p>
        </p:txBody>
      </p:sp>
    </p:spTree>
    <p:extLst>
      <p:ext uri="{BB962C8B-B14F-4D97-AF65-F5344CB8AC3E}">
        <p14:creationId xmlns:p14="http://schemas.microsoft.com/office/powerpoint/2010/main" val="64877403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9F3C3CD6-2FD0-43FE-B5DD-0B1078185309}"/>
              </a:ext>
            </a:extLst>
          </p:cNvPr>
          <p:cNvSpPr>
            <a:spLocks noGrp="1"/>
          </p:cNvSpPr>
          <p:nvPr>
            <p:ph type="title"/>
          </p:nvPr>
        </p:nvSpPr>
        <p:spPr>
          <a:xfrm>
            <a:off x="611189" y="554322"/>
            <a:ext cx="4210228" cy="1103313"/>
          </a:xfrm>
        </p:spPr>
        <p:txBody>
          <a:bodyPr/>
          <a:lstStyle/>
          <a:p>
            <a:r>
              <a:rPr lang="en-US" dirty="0"/>
              <a:t>Patient Checklist: When to Call the Doctor?</a:t>
            </a:r>
          </a:p>
        </p:txBody>
      </p:sp>
      <p:sp>
        <p:nvSpPr>
          <p:cNvPr id="10" name="Text Box 15">
            <a:extLst>
              <a:ext uri="{FF2B5EF4-FFF2-40B4-BE49-F238E27FC236}">
                <a16:creationId xmlns:a16="http://schemas.microsoft.com/office/drawing/2014/main" id="{D612EDB5-E1F1-4405-BAA1-047462C93948}"/>
              </a:ext>
            </a:extLst>
          </p:cNvPr>
          <p:cNvSpPr txBox="1">
            <a:spLocks noChangeArrowheads="1"/>
          </p:cNvSpPr>
          <p:nvPr/>
        </p:nvSpPr>
        <p:spPr bwMode="auto">
          <a:xfrm>
            <a:off x="412751" y="6265803"/>
            <a:ext cx="8662987" cy="400110"/>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1" i="0" u="none" strike="noStrike" kern="1200" cap="none" spc="-1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Available at: </a:t>
            </a:r>
            <a:r>
              <a:rPr kumimoji="0" lang="en-US" sz="20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www.clinicaloptions.com/NSCLC2020PatientPDF </a:t>
            </a:r>
            <a:endParaRPr kumimoji="0" lang="en-US" altLang="en-US" sz="2000" b="1" i="0" u="none" strike="noStrike" kern="1200" cap="none" spc="-1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endParaRPr>
          </a:p>
        </p:txBody>
      </p:sp>
      <p:grpSp>
        <p:nvGrpSpPr>
          <p:cNvPr id="11" name="Group 7">
            <a:extLst>
              <a:ext uri="{FF2B5EF4-FFF2-40B4-BE49-F238E27FC236}">
                <a16:creationId xmlns:a16="http://schemas.microsoft.com/office/drawing/2014/main" id="{9D3DA932-E93F-4DF3-A318-FC5EA3850EB8}"/>
              </a:ext>
            </a:extLst>
          </p:cNvPr>
          <p:cNvGrpSpPr>
            <a:grpSpLocks/>
          </p:cNvGrpSpPr>
          <p:nvPr/>
        </p:nvGrpSpPr>
        <p:grpSpPr bwMode="auto">
          <a:xfrm>
            <a:off x="9391157" y="6216652"/>
            <a:ext cx="2488502" cy="447822"/>
            <a:chOff x="9527309" y="3551529"/>
            <a:chExt cx="2488502" cy="448324"/>
          </a:xfrm>
        </p:grpSpPr>
        <p:pic>
          <p:nvPicPr>
            <p:cNvPr id="12" name="Picture 9">
              <a:extLst>
                <a:ext uri="{FF2B5EF4-FFF2-40B4-BE49-F238E27FC236}">
                  <a16:creationId xmlns:a16="http://schemas.microsoft.com/office/drawing/2014/main" id="{A1EF367F-C635-428F-BADA-1F8337EB297F}"/>
                </a:ext>
              </a:extLst>
            </p:cNvPr>
            <p:cNvPicPr>
              <a:picLocks noChangeAspect="1" noChangeArrowheads="1"/>
            </p:cNvPicPr>
            <p:nvPr/>
          </p:nvPicPr>
          <p:blipFill>
            <a:blip r:embed="rId2"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3" name="Rectangle 8">
              <a:extLst>
                <a:ext uri="{FF2B5EF4-FFF2-40B4-BE49-F238E27FC236}">
                  <a16:creationId xmlns:a16="http://schemas.microsoft.com/office/drawing/2014/main" id="{BD4DEF38-B137-44C4-AB23-60039BC13D6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auto"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3"/>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pic>
        <p:nvPicPr>
          <p:cNvPr id="8" name="Picture 7">
            <a:extLst>
              <a:ext uri="{FF2B5EF4-FFF2-40B4-BE49-F238E27FC236}">
                <a16:creationId xmlns:a16="http://schemas.microsoft.com/office/drawing/2014/main" id="{CA2549B3-4316-4547-ABD3-7EC0145A66F4}"/>
              </a:ext>
            </a:extLst>
          </p:cNvPr>
          <p:cNvPicPr>
            <a:picLocks noChangeAspect="1"/>
          </p:cNvPicPr>
          <p:nvPr/>
        </p:nvPicPr>
        <p:blipFill>
          <a:blip r:embed="rId4"/>
          <a:stretch>
            <a:fillRect/>
          </a:stretch>
        </p:blipFill>
        <p:spPr>
          <a:xfrm>
            <a:off x="5099310" y="309320"/>
            <a:ext cx="5694133" cy="5894631"/>
          </a:xfrm>
          <a:prstGeom prst="rect">
            <a:avLst/>
          </a:prstGeom>
        </p:spPr>
      </p:pic>
    </p:spTree>
    <p:extLst>
      <p:ext uri="{BB962C8B-B14F-4D97-AF65-F5344CB8AC3E}">
        <p14:creationId xmlns:p14="http://schemas.microsoft.com/office/powerpoint/2010/main" val="155719746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908E80A-2D0E-46F3-B498-A8A37E9775BC}"/>
              </a:ext>
            </a:extLst>
          </p:cNvPr>
          <p:cNvSpPr>
            <a:spLocks noGrp="1"/>
          </p:cNvSpPr>
          <p:nvPr>
            <p:ph type="title"/>
          </p:nvPr>
        </p:nvSpPr>
        <p:spPr/>
        <p:txBody>
          <a:bodyPr/>
          <a:lstStyle/>
          <a:p>
            <a:r>
              <a:rPr lang="en-US" sz="3200" dirty="0"/>
              <a:t>NCCN Guidelines® for Managing Immune Checkpoint Inhibitor–Related Toxicities: An Interactive Decision Support Tool</a:t>
            </a:r>
          </a:p>
        </p:txBody>
      </p:sp>
      <p:sp>
        <p:nvSpPr>
          <p:cNvPr id="4" name="Content Placeholder 3">
            <a:extLst>
              <a:ext uri="{FF2B5EF4-FFF2-40B4-BE49-F238E27FC236}">
                <a16:creationId xmlns:a16="http://schemas.microsoft.com/office/drawing/2014/main" id="{7E9A6C07-E1AF-4E0D-87AF-DAC3A604BD36}"/>
              </a:ext>
            </a:extLst>
          </p:cNvPr>
          <p:cNvSpPr>
            <a:spLocks noGrp="1"/>
          </p:cNvSpPr>
          <p:nvPr>
            <p:ph idx="1"/>
          </p:nvPr>
        </p:nvSpPr>
        <p:spPr>
          <a:xfrm>
            <a:off x="606108" y="1513547"/>
            <a:ext cx="3164398" cy="4649475"/>
          </a:xfrm>
        </p:spPr>
        <p:txBody>
          <a:bodyPr/>
          <a:lstStyle/>
          <a:p>
            <a:r>
              <a:rPr lang="en-US" sz="2200" dirty="0"/>
              <a:t>Collaboration between CCO and NCCN</a:t>
            </a:r>
          </a:p>
          <a:p>
            <a:r>
              <a:rPr lang="en-US" sz="2200" dirty="0"/>
              <a:t>To gain management recommendations, enter specific organ system affected and severity by answering a series of multiple choice questions in this online tool</a:t>
            </a:r>
          </a:p>
          <a:p>
            <a:r>
              <a:rPr lang="en-US" sz="2200" dirty="0"/>
              <a:t>Posted April 2020</a:t>
            </a:r>
          </a:p>
        </p:txBody>
      </p:sp>
      <p:sp>
        <p:nvSpPr>
          <p:cNvPr id="5" name="Rectangle 7">
            <a:extLst>
              <a:ext uri="{FF2B5EF4-FFF2-40B4-BE49-F238E27FC236}">
                <a16:creationId xmlns:a16="http://schemas.microsoft.com/office/drawing/2014/main" id="{4AB7383C-685D-481B-93BB-BEF9BE8F0F39}"/>
              </a:ext>
            </a:extLst>
          </p:cNvPr>
          <p:cNvSpPr>
            <a:spLocks noChangeArrowheads="1"/>
          </p:cNvSpPr>
          <p:nvPr/>
        </p:nvSpPr>
        <p:spPr bwMode="auto">
          <a:xfrm>
            <a:off x="2507599" y="6212590"/>
            <a:ext cx="6998928" cy="461545"/>
          </a:xfrm>
          <a:prstGeom prst="rect">
            <a:avLst/>
          </a:prstGeom>
          <a:noFill/>
          <a:ln>
            <a:noFill/>
          </a:ln>
          <a:extLst>
            <a:ext uri="{909E8E84-426E-40dd-AFC4-6F175D3DCCD1}"/>
            <a:ext uri="{91240B29-F687-4f45-9708-019B960494DF}"/>
          </a:extLst>
        </p:spPr>
        <p:txBody>
          <a:bodyPr wrap="square">
            <a:spAutoFit/>
          </a:bodyPr>
          <a:lstStyle>
            <a:lvl1pPr defTabSz="457200">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defTabSz="45720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defTabSz="4572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defTabSz="4572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defTabSz="4572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defTabSz="4572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defTabSz="4572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defTabSz="4572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defTabSz="4572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ctr" defTabSz="457063"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2399"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Available at: </a:t>
            </a:r>
            <a:r>
              <a:rPr kumimoji="0" lang="en-US" altLang="en-US" sz="2399"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clinicaloptions.com/immuneAEtool</a:t>
            </a:r>
          </a:p>
        </p:txBody>
      </p:sp>
      <p:grpSp>
        <p:nvGrpSpPr>
          <p:cNvPr id="6" name="Group 7">
            <a:extLst>
              <a:ext uri="{FF2B5EF4-FFF2-40B4-BE49-F238E27FC236}">
                <a16:creationId xmlns:a16="http://schemas.microsoft.com/office/drawing/2014/main" id="{63825A24-DDE8-411F-982E-2753D8A36C7C}"/>
              </a:ext>
            </a:extLst>
          </p:cNvPr>
          <p:cNvGrpSpPr>
            <a:grpSpLocks/>
          </p:cNvGrpSpPr>
          <p:nvPr/>
        </p:nvGrpSpPr>
        <p:grpSpPr bwMode="auto">
          <a:xfrm>
            <a:off x="9388711" y="6215927"/>
            <a:ext cx="2487854" cy="447705"/>
            <a:chOff x="9527309" y="3551529"/>
            <a:chExt cx="2488502" cy="448324"/>
          </a:xfrm>
        </p:grpSpPr>
        <p:pic>
          <p:nvPicPr>
            <p:cNvPr id="7" name="Picture 9">
              <a:extLst>
                <a:ext uri="{FF2B5EF4-FFF2-40B4-BE49-F238E27FC236}">
                  <a16:creationId xmlns:a16="http://schemas.microsoft.com/office/drawing/2014/main" id="{522FEEDD-7ECF-4983-B48A-82AB74E64227}"/>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8" name="Rectangle 8">
              <a:extLst>
                <a:ext uri="{FF2B5EF4-FFF2-40B4-BE49-F238E27FC236}">
                  <a16:creationId xmlns:a16="http://schemas.microsoft.com/office/drawing/2014/main" id="{85D71E70-D06C-455F-9807-94183D532335}"/>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pic>
        <p:nvPicPr>
          <p:cNvPr id="14" name="Picture 13">
            <a:extLst>
              <a:ext uri="{FF2B5EF4-FFF2-40B4-BE49-F238E27FC236}">
                <a16:creationId xmlns:a16="http://schemas.microsoft.com/office/drawing/2014/main" id="{CB286C4C-15A6-4EE0-AFAC-A8AC72AB729E}"/>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61382" y="1611893"/>
            <a:ext cx="5647973" cy="4477409"/>
          </a:xfrm>
          <a:prstGeom prst="rect">
            <a:avLst/>
          </a:prstGeom>
        </p:spPr>
      </p:pic>
      <p:pic>
        <p:nvPicPr>
          <p:cNvPr id="11" name="Picture 10">
            <a:extLst>
              <a:ext uri="{FF2B5EF4-FFF2-40B4-BE49-F238E27FC236}">
                <a16:creationId xmlns:a16="http://schemas.microsoft.com/office/drawing/2014/main" id="{4A6FD369-1C4E-4FB5-8191-555AAF8FAAA6}"/>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6785369" y="2423644"/>
            <a:ext cx="4112911" cy="3820602"/>
          </a:xfrm>
          <a:prstGeom prst="rect">
            <a:avLst/>
          </a:prstGeom>
        </p:spPr>
      </p:pic>
    </p:spTree>
    <p:extLst>
      <p:ext uri="{BB962C8B-B14F-4D97-AF65-F5344CB8AC3E}">
        <p14:creationId xmlns:p14="http://schemas.microsoft.com/office/powerpoint/2010/main" val="3879778650"/>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00F041-E1FD-483D-B085-EDF7E22B260B}"/>
              </a:ext>
            </a:extLst>
          </p:cNvPr>
          <p:cNvSpPr>
            <a:spLocks noGrp="1"/>
          </p:cNvSpPr>
          <p:nvPr>
            <p:ph type="title"/>
          </p:nvPr>
        </p:nvSpPr>
        <p:spPr/>
        <p:txBody>
          <a:bodyPr/>
          <a:lstStyle/>
          <a:p>
            <a:r>
              <a:rPr lang="en-US" dirty="0"/>
              <a:t>Stage III NSCLC</a:t>
            </a:r>
          </a:p>
        </p:txBody>
      </p:sp>
    </p:spTree>
    <p:extLst>
      <p:ext uri="{BB962C8B-B14F-4D97-AF65-F5344CB8AC3E}">
        <p14:creationId xmlns:p14="http://schemas.microsoft.com/office/powerpoint/2010/main" val="637414956"/>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itle 37">
            <a:extLst>
              <a:ext uri="{FF2B5EF4-FFF2-40B4-BE49-F238E27FC236}">
                <a16:creationId xmlns:a16="http://schemas.microsoft.com/office/drawing/2014/main" id="{3E072425-D78E-43D4-BAAA-E5E0A302D342}"/>
              </a:ext>
            </a:extLst>
          </p:cNvPr>
          <p:cNvSpPr>
            <a:spLocks noGrp="1"/>
          </p:cNvSpPr>
          <p:nvPr>
            <p:ph type="title"/>
          </p:nvPr>
        </p:nvSpPr>
        <p:spPr>
          <a:xfrm>
            <a:off x="611030" y="238956"/>
            <a:ext cx="10869957" cy="1103026"/>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r>
              <a:rPr lang="en-US" altLang="en-US" sz="3600" dirty="0">
                <a:solidFill>
                  <a:schemeClr val="bg2"/>
                </a:solidFill>
              </a:rPr>
              <a:t>PACIFIC: Study Design</a:t>
            </a:r>
          </a:p>
        </p:txBody>
      </p:sp>
      <p:sp>
        <p:nvSpPr>
          <p:cNvPr id="20" name="Text Box 45">
            <a:extLst>
              <a:ext uri="{FF2B5EF4-FFF2-40B4-BE49-F238E27FC236}">
                <a16:creationId xmlns:a16="http://schemas.microsoft.com/office/drawing/2014/main" id="{DC5B7885-D6F5-4C02-A2AB-450ACF20D1BC}"/>
              </a:ext>
            </a:extLst>
          </p:cNvPr>
          <p:cNvSpPr txBox="1">
            <a:spLocks noChangeArrowheads="1"/>
          </p:cNvSpPr>
          <p:nvPr/>
        </p:nvSpPr>
        <p:spPr bwMode="auto">
          <a:xfrm>
            <a:off x="472716" y="2532418"/>
            <a:ext cx="3029912"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Adult patients with locally advanced, unresectable</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 stage III NSCLC without PD after ≥ 2 cycles definitive platinum-based CT* concurrent with RT</a:t>
            </a:r>
            <a:r>
              <a:rPr kumimoji="0" lang="en-GB" altLang="en-US" sz="1600" b="0" i="0" u="none" strike="noStrike" kern="1200" cap="none" spc="0" normalizeH="0" baseline="3000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a:t>
            </a:r>
            <a:r>
              <a:rPr kumimoji="0" lang="en-GB" altLang="en-US" sz="1600" b="0" i="0" u="none" strike="noStrike" kern="1200" cap="none" spc="0" normalizeH="0" baseline="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WHO PS 0/1; </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regardless of PD-L1 status</a:t>
            </a:r>
            <a:r>
              <a:rPr kumimoji="0" lang="en-GB" altLang="en-US" sz="1600" b="0" i="0" u="none" strike="noStrike" kern="1200" cap="none" spc="0" normalizeH="0" baseline="3000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a:t>
            </a:r>
          </a:p>
          <a:p>
            <a:pPr marL="0" marR="0" lvl="0" indent="0" algn="ctr" defTabSz="914126" rtl="0" eaLnBrk="0" fontAlgn="base" latinLnBrk="0" hangingPunct="0">
              <a:lnSpc>
                <a:spcPct val="100000"/>
              </a:lnSpc>
              <a:spcBef>
                <a:spcPct val="0"/>
              </a:spcBef>
              <a:spcAft>
                <a:spcPct val="0"/>
              </a:spcAft>
              <a:buClrTx/>
              <a:buSzTx/>
              <a:buFont typeface="Wingdings" panose="05000000000000000000" pitchFamily="2" charset="2"/>
              <a:buNone/>
              <a:tabLst/>
              <a:defRPr/>
            </a:pPr>
            <a:r>
              <a:rPr kumimoji="0" lang="en-GB" altLang="en-US" sz="1600" b="0" i="0" u="none" strike="noStrike" kern="1200" cap="none" spc="0" normalizeH="0" baseline="0" noProof="0" dirty="0">
                <a:ln>
                  <a:noFill/>
                </a:ln>
                <a:effectLst/>
                <a:uLnTx/>
                <a:uFillTx/>
                <a:latin typeface="Calibri" panose="020F0502020204030204" pitchFamily="34" charset="0"/>
                <a:ea typeface="MS PGothic" panose="020B0600070205080204" pitchFamily="34" charset="-128"/>
                <a:cs typeface="Arial" panose="020B0604020202020204" pitchFamily="34" charset="0"/>
              </a:rPr>
              <a:t>(N = 713) </a:t>
            </a:r>
          </a:p>
        </p:txBody>
      </p:sp>
      <p:sp>
        <p:nvSpPr>
          <p:cNvPr id="21" name="Rectangle 49">
            <a:extLst>
              <a:ext uri="{FF2B5EF4-FFF2-40B4-BE49-F238E27FC236}">
                <a16:creationId xmlns:a16="http://schemas.microsoft.com/office/drawing/2014/main" id="{1DE61054-A911-4A48-8440-F83B12F945FF}"/>
              </a:ext>
            </a:extLst>
          </p:cNvPr>
          <p:cNvSpPr>
            <a:spLocks noChangeArrowheads="1"/>
          </p:cNvSpPr>
          <p:nvPr/>
        </p:nvSpPr>
        <p:spPr bwMode="auto">
          <a:xfrm>
            <a:off x="5473883" y="2586009"/>
            <a:ext cx="3892867" cy="891769"/>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Durvalumab</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 10 mg/kg IV Q2W</a:t>
            </a:r>
          </a:p>
          <a:p>
            <a:pPr marL="0" marR="0" lvl="0" indent="0" algn="ctr"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for up to 12 </a:t>
            </a:r>
            <a:r>
              <a:rPr kumimoji="0" lang="en-US" altLang="en-US" sz="1600" b="0" i="0" u="none" strike="noStrike" kern="1200" cap="none" spc="0" normalizeH="0" baseline="0" noProof="0" dirty="0" err="1">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mos</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a:p>
            <a:pPr marL="0" marR="0" lvl="0" indent="0" algn="ctr"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(n = 473)</a:t>
            </a:r>
          </a:p>
        </p:txBody>
      </p:sp>
      <p:sp>
        <p:nvSpPr>
          <p:cNvPr id="22" name="Rectangle 50">
            <a:extLst>
              <a:ext uri="{FF2B5EF4-FFF2-40B4-BE49-F238E27FC236}">
                <a16:creationId xmlns:a16="http://schemas.microsoft.com/office/drawing/2014/main" id="{9AF2C76D-3238-4955-8A7B-27DA255C7145}"/>
              </a:ext>
            </a:extLst>
          </p:cNvPr>
          <p:cNvSpPr>
            <a:spLocks noChangeArrowheads="1"/>
          </p:cNvSpPr>
          <p:nvPr/>
        </p:nvSpPr>
        <p:spPr bwMode="auto">
          <a:xfrm>
            <a:off x="5473883" y="3650611"/>
            <a:ext cx="3892867" cy="905426"/>
          </a:xfrm>
          <a:prstGeom prst="rect">
            <a:avLst/>
          </a:prstGeom>
          <a:solidFill>
            <a:schemeClr val="hlink"/>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nchorCtr="1"/>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1"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Placebo</a:t>
            </a: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 IV Q2W</a:t>
            </a:r>
          </a:p>
          <a:p>
            <a:pPr marL="0" marR="0" lvl="0" indent="0" algn="ctr"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for up to 12 </a:t>
            </a:r>
            <a:r>
              <a:rPr kumimoji="0" lang="en-US" altLang="en-US" sz="1600" b="0" i="0" u="none" strike="noStrike" kern="1200" cap="none" spc="0" normalizeH="0" baseline="0" noProof="0" dirty="0" err="1">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mos</a:t>
            </a:r>
            <a:endPar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endParaRPr>
          </a:p>
          <a:p>
            <a:pPr marL="0" marR="0" lvl="0" indent="0" algn="ctr"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FFFFFF"/>
                </a:solidFill>
                <a:effectLst/>
                <a:uLnTx/>
                <a:uFillTx/>
                <a:latin typeface="Calibri" panose="020F0502020204030204" pitchFamily="34" charset="0"/>
                <a:ea typeface="MS PGothic" panose="020B0600070205080204" pitchFamily="34" charset="-128"/>
                <a:cs typeface="Arial" panose="020B0604020202020204" pitchFamily="34" charset="0"/>
              </a:rPr>
              <a:t>(n = 236)</a:t>
            </a:r>
          </a:p>
        </p:txBody>
      </p:sp>
      <p:sp>
        <p:nvSpPr>
          <p:cNvPr id="23" name="Line 53">
            <a:extLst>
              <a:ext uri="{FF2B5EF4-FFF2-40B4-BE49-F238E27FC236}">
                <a16:creationId xmlns:a16="http://schemas.microsoft.com/office/drawing/2014/main" id="{EA9652DB-602D-4886-BF87-D81535F1FF2C}"/>
              </a:ext>
            </a:extLst>
          </p:cNvPr>
          <p:cNvSpPr>
            <a:spLocks noChangeShapeType="1"/>
          </p:cNvSpPr>
          <p:nvPr/>
        </p:nvSpPr>
        <p:spPr bwMode="auto">
          <a:xfrm>
            <a:off x="4921532" y="3692710"/>
            <a:ext cx="466640" cy="350645"/>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0" i="0" u="none" strike="noStrike" kern="1200" cap="none" spc="0" normalizeH="0" baseline="0" noProof="0">
              <a:ln>
                <a:noFill/>
              </a:ln>
              <a:solidFill>
                <a:srgbClr val="FFFFFF"/>
              </a:solidFill>
              <a:effectLst/>
              <a:uLnTx/>
              <a:uFillTx/>
              <a:latin typeface="Times New Roman" panose="02020603050405020304" pitchFamily="18" charset="0"/>
              <a:ea typeface="+mn-ea"/>
              <a:cs typeface="Arial" panose="020B0604020202020204" pitchFamily="34" charset="0"/>
            </a:endParaRPr>
          </a:p>
        </p:txBody>
      </p:sp>
      <p:sp>
        <p:nvSpPr>
          <p:cNvPr id="24" name="Line 54">
            <a:extLst>
              <a:ext uri="{FF2B5EF4-FFF2-40B4-BE49-F238E27FC236}">
                <a16:creationId xmlns:a16="http://schemas.microsoft.com/office/drawing/2014/main" id="{61B86FA1-AB04-4077-A316-BF0B32ACF842}"/>
              </a:ext>
            </a:extLst>
          </p:cNvPr>
          <p:cNvSpPr>
            <a:spLocks noChangeShapeType="1"/>
          </p:cNvSpPr>
          <p:nvPr/>
        </p:nvSpPr>
        <p:spPr bwMode="auto">
          <a:xfrm flipV="1">
            <a:off x="4921532" y="3092966"/>
            <a:ext cx="466640" cy="347471"/>
          </a:xfrm>
          <a:prstGeom prst="line">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126" rtl="0" eaLnBrk="0" fontAlgn="base" latinLnBrk="0" hangingPunct="0">
              <a:lnSpc>
                <a:spcPct val="100000"/>
              </a:lnSpc>
              <a:spcBef>
                <a:spcPct val="0"/>
              </a:spcBef>
              <a:spcAft>
                <a:spcPct val="0"/>
              </a:spcAft>
              <a:buClrTx/>
              <a:buSzTx/>
              <a:buFontTx/>
              <a:buNone/>
              <a:tabLst/>
              <a:defRPr/>
            </a:pPr>
            <a:endParaRPr kumimoji="0" lang="en-US" sz="1799" b="0" i="0" u="none" strike="noStrike" kern="1200" cap="none" spc="0" normalizeH="0" baseline="0" noProof="0">
              <a:ln>
                <a:noFill/>
              </a:ln>
              <a:solidFill>
                <a:srgbClr val="FFFFFF"/>
              </a:solidFill>
              <a:effectLst/>
              <a:uLnTx/>
              <a:uFillTx/>
              <a:latin typeface="Times New Roman" panose="02020603050405020304" pitchFamily="18" charset="0"/>
              <a:ea typeface="+mn-ea"/>
              <a:cs typeface="Arial" panose="020B0604020202020204" pitchFamily="34" charset="0"/>
            </a:endParaRPr>
          </a:p>
        </p:txBody>
      </p:sp>
      <p:sp>
        <p:nvSpPr>
          <p:cNvPr id="25" name="Rectangle 11">
            <a:extLst>
              <a:ext uri="{FF2B5EF4-FFF2-40B4-BE49-F238E27FC236}">
                <a16:creationId xmlns:a16="http://schemas.microsoft.com/office/drawing/2014/main" id="{2F9E18CC-1C40-46AA-A88C-7468DF3F7477}"/>
              </a:ext>
            </a:extLst>
          </p:cNvPr>
          <p:cNvSpPr>
            <a:spLocks noChangeArrowheads="1"/>
          </p:cNvSpPr>
          <p:nvPr/>
        </p:nvSpPr>
        <p:spPr bwMode="auto">
          <a:xfrm>
            <a:off x="9686069" y="3189803"/>
            <a:ext cx="2033216" cy="75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lnSpc>
                <a:spcPct val="90000"/>
              </a:lnSpc>
              <a:spcBef>
                <a:spcPts val="1000"/>
              </a:spcBef>
              <a:spcAft>
                <a:spcPts val="700"/>
              </a:spcAft>
              <a:buClr>
                <a:schemeClr val="bg1"/>
              </a:buClr>
              <a:buFont typeface="Wingdings" panose="05000000000000000000" pitchFamily="2" charset="2"/>
              <a:buChar char="§"/>
              <a:tabLst>
                <a:tab pos="228600" algn="l"/>
              </a:tabLst>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tabLst>
                <a:tab pos="228600" algn="l"/>
              </a:tabLst>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tabLst>
                <a:tab pos="228600" algn="l"/>
              </a:tabLst>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tabLst>
                <a:tab pos="228600" algn="l"/>
              </a:tabLst>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tabLst>
                <a:tab pos="228600" algn="l"/>
              </a:tabLst>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tabLst>
                <a:tab pos="228600" algn="l"/>
              </a:tabLst>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tabLst>
                <a:tab pos="228600" algn="l"/>
              </a:tabLst>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tabLst>
                <a:tab pos="228600" algn="l"/>
              </a:tabLst>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tabLst>
                <a:tab pos="228600" algn="l"/>
              </a:tabLst>
              <a:defRPr sz="2000">
                <a:solidFill>
                  <a:schemeClr val="bg1"/>
                </a:solidFill>
                <a:latin typeface="Calibri" panose="020F0502020204030204" pitchFamily="34" charset="0"/>
              </a:defRPr>
            </a:lvl9pPr>
          </a:lstStyle>
          <a:p>
            <a:pPr marL="0" marR="0" lvl="0" indent="0" algn="ctr" defTabSz="914126" rtl="0" eaLnBrk="1" fontAlgn="base" latinLnBrk="0" hangingPunct="1">
              <a:lnSpc>
                <a:spcPct val="90000"/>
              </a:lnSpc>
              <a:spcBef>
                <a:spcPct val="35000"/>
              </a:spcBef>
              <a:spcAft>
                <a:spcPct val="25000"/>
              </a:spcAft>
              <a:buClr>
                <a:srgbClr val="600030"/>
              </a:buClr>
              <a:buSzTx/>
              <a:buFont typeface="Wingdings" panose="05000000000000000000" pitchFamily="2" charset="2"/>
              <a:buNone/>
              <a:tabLst>
                <a:tab pos="228531" algn="l"/>
              </a:tabLst>
              <a:defRPr/>
            </a:pPr>
            <a:r>
              <a:rPr kumimoji="0" lang="en-US" altLang="en-US" sz="1600" b="1" i="1"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Until disease progression or unacceptable toxicity</a:t>
            </a:r>
          </a:p>
        </p:txBody>
      </p:sp>
      <p:cxnSp>
        <p:nvCxnSpPr>
          <p:cNvPr id="26" name="Straight Arrow Connector 13">
            <a:extLst>
              <a:ext uri="{FF2B5EF4-FFF2-40B4-BE49-F238E27FC236}">
                <a16:creationId xmlns:a16="http://schemas.microsoft.com/office/drawing/2014/main" id="{F4DCBFB9-0AAF-4596-9540-ED6810B32F47}"/>
              </a:ext>
            </a:extLst>
          </p:cNvPr>
          <p:cNvCxnSpPr>
            <a:cxnSpLocks noChangeShapeType="1"/>
          </p:cNvCxnSpPr>
          <p:nvPr/>
        </p:nvCxnSpPr>
        <p:spPr bwMode="auto">
          <a:xfrm>
            <a:off x="9311486" y="3557849"/>
            <a:ext cx="523780" cy="1587"/>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27" name="TextBox 2">
            <a:extLst>
              <a:ext uri="{FF2B5EF4-FFF2-40B4-BE49-F238E27FC236}">
                <a16:creationId xmlns:a16="http://schemas.microsoft.com/office/drawing/2014/main" id="{0E949FBC-C49A-4156-AAB3-6C59219286D5}"/>
              </a:ext>
            </a:extLst>
          </p:cNvPr>
          <p:cNvSpPr txBox="1">
            <a:spLocks noChangeArrowheads="1"/>
          </p:cNvSpPr>
          <p:nvPr/>
        </p:nvSpPr>
        <p:spPr bwMode="auto">
          <a:xfrm>
            <a:off x="2864651" y="1946867"/>
            <a:ext cx="4170864" cy="53484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126" rtl="0" eaLnBrk="1" fontAlgn="auto" latinLnBrk="0" hangingPunct="1">
              <a:lnSpc>
                <a:spcPct val="90000"/>
              </a:lnSpc>
              <a:spcBef>
                <a:spcPct val="35000"/>
              </a:spcBef>
              <a:spcAft>
                <a:spcPct val="25000"/>
              </a:spcAft>
              <a:buClr>
                <a:srgbClr val="8B3D9A"/>
              </a:buClr>
              <a:buSzTx/>
              <a:buFontTx/>
              <a:buNone/>
              <a:tabLst/>
              <a:defRPr/>
            </a:pPr>
            <a:r>
              <a:rPr kumimoji="0" lang="en-US" altLang="en-US" sz="1600" b="0" i="1"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Stratified by age (&lt; 65 vs ≥ 65 yrs), sex, and smoking history (current/former vs never)</a:t>
            </a:r>
          </a:p>
        </p:txBody>
      </p:sp>
      <p:cxnSp>
        <p:nvCxnSpPr>
          <p:cNvPr id="28" name="Straight Arrow Connector 19">
            <a:extLst>
              <a:ext uri="{FF2B5EF4-FFF2-40B4-BE49-F238E27FC236}">
                <a16:creationId xmlns:a16="http://schemas.microsoft.com/office/drawing/2014/main" id="{29C8AECD-A965-4873-8C03-2D88FC75B1B8}"/>
              </a:ext>
            </a:extLst>
          </p:cNvPr>
          <p:cNvCxnSpPr>
            <a:cxnSpLocks noChangeShapeType="1"/>
          </p:cNvCxnSpPr>
          <p:nvPr/>
        </p:nvCxnSpPr>
        <p:spPr bwMode="auto">
          <a:xfrm>
            <a:off x="5147505" y="2518203"/>
            <a:ext cx="0" cy="425216"/>
          </a:xfrm>
          <a:prstGeom prst="straightConnector1">
            <a:avLst/>
          </a:prstGeom>
          <a:noFill/>
          <a:ln w="28575">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29" name="Text Box 15">
            <a:extLst>
              <a:ext uri="{FF2B5EF4-FFF2-40B4-BE49-F238E27FC236}">
                <a16:creationId xmlns:a16="http://schemas.microsoft.com/office/drawing/2014/main" id="{16866E5A-E16C-4E1D-9C2D-D6E563072B92}"/>
              </a:ext>
            </a:extLst>
          </p:cNvPr>
          <p:cNvSpPr txBox="1">
            <a:spLocks noChangeArrowheads="1"/>
          </p:cNvSpPr>
          <p:nvPr/>
        </p:nvSpPr>
        <p:spPr bwMode="auto">
          <a:xfrm>
            <a:off x="453142" y="6358887"/>
            <a:ext cx="7851318"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126" rtl="0" eaLnBrk="0" fontAlgn="base" latinLnBrk="0" hangingPunct="0">
              <a:lnSpc>
                <a:spcPct val="100000"/>
              </a:lnSpc>
              <a:spcBef>
                <a:spcPct val="0"/>
              </a:spcBef>
              <a:spcAft>
                <a:spcPct val="0"/>
              </a:spcAft>
              <a:buClrTx/>
              <a:buSzTx/>
              <a:buFontTx/>
              <a:buNone/>
              <a:tabLst/>
              <a:defRPr/>
            </a:pPr>
            <a:r>
              <a:rPr kumimoji="0" lang="nl-NL"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Antonia. N Engl J Med. 2017;377:1919.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Antonia. WCLC 2018. Abstract PL02.01. Antonia. N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Engl</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 Med. 2018;379:2342.</a:t>
            </a:r>
          </a:p>
        </p:txBody>
      </p:sp>
      <p:grpSp>
        <p:nvGrpSpPr>
          <p:cNvPr id="30" name="Group 7">
            <a:extLst>
              <a:ext uri="{FF2B5EF4-FFF2-40B4-BE49-F238E27FC236}">
                <a16:creationId xmlns:a16="http://schemas.microsoft.com/office/drawing/2014/main" id="{30B3AE6D-647D-47CE-9055-52AF43B98E23}"/>
              </a:ext>
            </a:extLst>
          </p:cNvPr>
          <p:cNvGrpSpPr>
            <a:grpSpLocks/>
          </p:cNvGrpSpPr>
          <p:nvPr/>
        </p:nvGrpSpPr>
        <p:grpSpPr bwMode="auto">
          <a:xfrm>
            <a:off x="9389205" y="6215925"/>
            <a:ext cx="2486964" cy="447558"/>
            <a:chOff x="9527309" y="3551529"/>
            <a:chExt cx="2488502" cy="448324"/>
          </a:xfrm>
        </p:grpSpPr>
        <p:pic>
          <p:nvPicPr>
            <p:cNvPr id="31" name="Picture 9">
              <a:extLst>
                <a:ext uri="{FF2B5EF4-FFF2-40B4-BE49-F238E27FC236}">
                  <a16:creationId xmlns:a16="http://schemas.microsoft.com/office/drawing/2014/main" id="{49A46E38-E8B6-46D5-8FD6-707B066DF53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32" name="Rectangle 8">
              <a:extLst>
                <a:ext uri="{FF2B5EF4-FFF2-40B4-BE49-F238E27FC236}">
                  <a16:creationId xmlns:a16="http://schemas.microsoft.com/office/drawing/2014/main" id="{F5A36A49-AAE9-44C8-B325-144B758941C1}"/>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33" name="TextBox 26">
            <a:extLst>
              <a:ext uri="{FF2B5EF4-FFF2-40B4-BE49-F238E27FC236}">
                <a16:creationId xmlns:a16="http://schemas.microsoft.com/office/drawing/2014/main" id="{13E829CB-3C51-4A7C-9A97-8AB9C11E8CF9}"/>
              </a:ext>
            </a:extLst>
          </p:cNvPr>
          <p:cNvSpPr txBox="1">
            <a:spLocks noChangeArrowheads="1"/>
          </p:cNvSpPr>
          <p:nvPr/>
        </p:nvSpPr>
        <p:spPr bwMode="auto">
          <a:xfrm>
            <a:off x="3740117" y="3011802"/>
            <a:ext cx="1180792" cy="1323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ctr" defTabSz="914126" rtl="0" eaLnBrk="0" fontAlgn="base" latinLnBrk="0" hangingPunct="0">
              <a:lnSpc>
                <a:spcPct val="100000"/>
              </a:lnSpc>
              <a:spcBef>
                <a:spcPct val="50000"/>
              </a:spcBef>
              <a:spcAft>
                <a:spcPct val="0"/>
              </a:spcAft>
              <a:buClrTx/>
              <a:buSzTx/>
              <a:buFont typeface="Wingdings" panose="05000000000000000000" pitchFamily="2" charset="2"/>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Tx initiation 1-42 days post concurrent CRT</a:t>
            </a:r>
          </a:p>
        </p:txBody>
      </p:sp>
      <p:cxnSp>
        <p:nvCxnSpPr>
          <p:cNvPr id="34" name="Straight Arrow Connector 27">
            <a:extLst>
              <a:ext uri="{FF2B5EF4-FFF2-40B4-BE49-F238E27FC236}">
                <a16:creationId xmlns:a16="http://schemas.microsoft.com/office/drawing/2014/main" id="{E54F19CC-59AA-40A4-97B7-344C4B1B2EF5}"/>
              </a:ext>
            </a:extLst>
          </p:cNvPr>
          <p:cNvCxnSpPr>
            <a:cxnSpLocks noChangeShapeType="1"/>
          </p:cNvCxnSpPr>
          <p:nvPr/>
        </p:nvCxnSpPr>
        <p:spPr bwMode="auto">
          <a:xfrm>
            <a:off x="3358022" y="3548237"/>
            <a:ext cx="428513" cy="0"/>
          </a:xfrm>
          <a:prstGeom prst="straightConnector1">
            <a:avLst/>
          </a:prstGeom>
          <a:noFill/>
          <a:ln w="28575" algn="ctr">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35" name="Content Placeholder 2">
            <a:extLst>
              <a:ext uri="{FF2B5EF4-FFF2-40B4-BE49-F238E27FC236}">
                <a16:creationId xmlns:a16="http://schemas.microsoft.com/office/drawing/2014/main" id="{25CA3671-6801-4143-8C17-E006E2FA53E0}"/>
              </a:ext>
            </a:extLst>
          </p:cNvPr>
          <p:cNvSpPr txBox="1">
            <a:spLocks/>
          </p:cNvSpPr>
          <p:nvPr/>
        </p:nvSpPr>
        <p:spPr bwMode="auto">
          <a:xfrm>
            <a:off x="606106" y="1513546"/>
            <a:ext cx="10874696" cy="446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prstTxWarp prst="textNoShape">
              <a:avLst/>
            </a:prstTxWarp>
          </a:bodyPr>
          <a:lstStyle>
            <a:lvl1pPr marL="342900" indent="-342900" algn="l" rtl="0" eaLnBrk="0" fontAlgn="base" hangingPunct="0">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0" fontAlgn="base" hangingPunct="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342797" marR="0" lvl="0" indent="-342797" algn="l" defTabSz="914126" rtl="0" eaLnBrk="0" fontAlgn="base" latinLnBrk="0" hangingPunct="0">
              <a:lnSpc>
                <a:spcPct val="90000"/>
              </a:lnSpc>
              <a:spcBef>
                <a:spcPts val="1000"/>
              </a:spcBef>
              <a:spcAft>
                <a:spcPts val="700"/>
              </a:spcAft>
              <a:buClr>
                <a:srgbClr val="000000"/>
              </a:buClr>
              <a:buSzTx/>
              <a:buFont typeface="Wingdings" panose="05000000000000000000" pitchFamily="2" charset="2"/>
              <a:buChar char="§"/>
              <a:tabLst/>
              <a:defRPr/>
            </a:pPr>
            <a:r>
              <a:rPr kumimoji="0" lang="en-US" altLang="en-US" sz="2399"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Randomized, double-blind, placebo-controlled phase III trial  </a:t>
            </a:r>
          </a:p>
          <a:p>
            <a:pPr marL="342797" marR="0" lvl="0" indent="-342797" algn="l" defTabSz="914126" rtl="0" eaLnBrk="0" fontAlgn="base" latinLnBrk="0" hangingPunct="0">
              <a:lnSpc>
                <a:spcPct val="90000"/>
              </a:lnSpc>
              <a:spcBef>
                <a:spcPts val="1000"/>
              </a:spcBef>
              <a:spcAft>
                <a:spcPts val="700"/>
              </a:spcAft>
              <a:buClr>
                <a:srgbClr val="000000"/>
              </a:buClr>
              <a:buSzTx/>
              <a:buFont typeface="Wingdings" panose="05000000000000000000" pitchFamily="2" charset="2"/>
              <a:buChar char="§"/>
              <a:tabLst/>
              <a:defRPr/>
            </a:pPr>
            <a:endParaRPr kumimoji="0" lang="en-US" sz="2399" b="0" i="0" u="none" strike="noStrike" kern="0" cap="none" spc="0" normalizeH="0" baseline="0" noProof="0" dirty="0">
              <a:ln>
                <a:noFill/>
              </a:ln>
              <a:solidFill>
                <a:srgbClr val="000000"/>
              </a:solidFill>
              <a:effectLst/>
              <a:uLnTx/>
              <a:uFillTx/>
              <a:latin typeface="Calibri" panose="020F0502020204030204" pitchFamily="34" charset="0"/>
              <a:ea typeface="+mn-ea"/>
              <a:cs typeface="+mn-cs"/>
            </a:endParaRPr>
          </a:p>
        </p:txBody>
      </p:sp>
      <p:sp>
        <p:nvSpPr>
          <p:cNvPr id="36" name="Content Placeholder 2">
            <a:extLst>
              <a:ext uri="{FF2B5EF4-FFF2-40B4-BE49-F238E27FC236}">
                <a16:creationId xmlns:a16="http://schemas.microsoft.com/office/drawing/2014/main" id="{297772E0-640D-414F-BCBF-87D509EC7F75}"/>
              </a:ext>
            </a:extLst>
          </p:cNvPr>
          <p:cNvSpPr txBox="1">
            <a:spLocks/>
          </p:cNvSpPr>
          <p:nvPr/>
        </p:nvSpPr>
        <p:spPr bwMode="auto">
          <a:xfrm>
            <a:off x="609554" y="5195764"/>
            <a:ext cx="10896646" cy="940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6" tIns="45708" rIns="91416" bIns="45708" numCol="1" anchor="t" anchorCtr="0" compatLnSpc="1">
            <a:prstTxWarp prst="textNoShape">
              <a:avLst/>
            </a:prstTxWarp>
          </a:bodyPr>
          <a:lstStyle>
            <a:lvl1pPr marL="342900" indent="-342900" algn="l" rtl="0" eaLnBrk="0" fontAlgn="base" hangingPunct="0">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0" fontAlgn="base" hangingPunct="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800">
                <a:solidFill>
                  <a:schemeClr val="tx1"/>
                </a:solidFill>
                <a:latin typeface="+mn-lt"/>
              </a:defRPr>
            </a:lvl9pPr>
          </a:lstStyle>
          <a:p>
            <a:pPr marL="342797" marR="0" lvl="0" indent="-342797" algn="l" defTabSz="914126" rtl="0" eaLnBrk="0" fontAlgn="base" latinLnBrk="0" hangingPunct="0">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Co-primary endpoints: PFS by BICR per RECIST v1.1, OS </a:t>
            </a:r>
          </a:p>
          <a:p>
            <a:pPr marL="342797" marR="0" lvl="0" indent="-342797" algn="l" defTabSz="914126" rtl="0" eaLnBrk="0" fontAlgn="base" latinLnBrk="0" hangingPunct="0">
              <a:lnSpc>
                <a:spcPct val="90000"/>
              </a:lnSpc>
              <a:spcBef>
                <a:spcPts val="1000"/>
              </a:spcBef>
              <a:spcAft>
                <a:spcPts val="0"/>
              </a:spcAft>
              <a:buClr>
                <a:srgbClr val="000000"/>
              </a:buClr>
              <a:buSzTx/>
              <a:buFont typeface="Wingdings" panose="05000000000000000000" pitchFamily="2" charset="2"/>
              <a:buChar char="§"/>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Secondary endpoints including: ORR, </a:t>
            </a:r>
            <a:r>
              <a:rPr kumimoji="0" lang="en-US" altLang="en-US" sz="2400" b="0" i="0" u="none" strike="noStrike" kern="0" cap="none" spc="0" normalizeH="0" baseline="0" noProof="0" dirty="0" err="1">
                <a:ln>
                  <a:noFill/>
                </a:ln>
                <a:solidFill>
                  <a:srgbClr val="000000"/>
                </a:solidFill>
                <a:effectLst/>
                <a:uLnTx/>
                <a:uFillTx/>
                <a:latin typeface="Calibri" panose="020F0502020204030204" pitchFamily="34" charset="0"/>
                <a:ea typeface="+mn-ea"/>
                <a:cs typeface="+mn-cs"/>
              </a:rPr>
              <a:t>DoR</a:t>
            </a:r>
            <a:r>
              <a:rPr kumimoji="0" lang="en-US" alt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mn-cs"/>
              </a:rPr>
              <a:t>, TTDM by BICR, PFS2 by investigator, safety, PROs </a:t>
            </a:r>
          </a:p>
        </p:txBody>
      </p:sp>
      <p:sp>
        <p:nvSpPr>
          <p:cNvPr id="37" name="Text Box 30">
            <a:extLst>
              <a:ext uri="{FF2B5EF4-FFF2-40B4-BE49-F238E27FC236}">
                <a16:creationId xmlns:a16="http://schemas.microsoft.com/office/drawing/2014/main" id="{B1198015-0A33-40D4-8674-22EC39AC3402}"/>
              </a:ext>
            </a:extLst>
          </p:cNvPr>
          <p:cNvSpPr txBox="1">
            <a:spLocks noChangeArrowheads="1"/>
          </p:cNvSpPr>
          <p:nvPr/>
        </p:nvSpPr>
        <p:spPr bwMode="auto">
          <a:xfrm>
            <a:off x="623594" y="4668166"/>
            <a:ext cx="9679852" cy="5205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0464" tIns="44438" rIns="90464" bIns="44438">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1218504" rtl="0" eaLnBrk="1" fontAlgn="auto" latinLnBrk="0" hangingPunct="1">
              <a:lnSpc>
                <a:spcPct val="100000"/>
              </a:lnSpc>
              <a:spcBef>
                <a:spcPts val="0"/>
              </a:spcBef>
              <a:spcAft>
                <a:spcPts val="0"/>
              </a:spcAft>
              <a:buClr>
                <a:srgbClr val="015873"/>
              </a:buClr>
              <a:buSzTx/>
              <a:buFont typeface="Wingdings" panose="05000000000000000000" pitchFamily="2" charset="2"/>
              <a:buNone/>
              <a:tabLst/>
              <a:defRPr/>
            </a:pP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*Platinum-based CT contained etoposide, vinorelbine, paclitaxel, docetaxel, vinblastine, or pemetrexed. </a:t>
            </a:r>
          </a:p>
          <a:p>
            <a:pPr marL="0" marR="0" lvl="0" indent="0" algn="l" defTabSz="1218504" rtl="0" eaLnBrk="1" fontAlgn="auto" latinLnBrk="0" hangingPunct="1">
              <a:lnSpc>
                <a:spcPct val="100000"/>
              </a:lnSpc>
              <a:spcBef>
                <a:spcPts val="0"/>
              </a:spcBef>
              <a:spcAft>
                <a:spcPts val="0"/>
              </a:spcAft>
              <a:buClr>
                <a:srgbClr val="015873"/>
              </a:buClr>
              <a:buSzTx/>
              <a:buFont typeface="Wingdings" panose="05000000000000000000" pitchFamily="2" charset="2"/>
              <a:buNone/>
              <a:tabLst/>
              <a:defRPr/>
            </a:pPr>
            <a:r>
              <a:rPr kumimoji="0" lang="en-US" altLang="en-US" sz="1400" b="0" i="0" u="none" strike="noStrike" kern="1200" cap="none" spc="0" normalizeH="0" baseline="30000" noProof="0" dirty="0">
                <a:ln>
                  <a:noFill/>
                </a:ln>
                <a:solidFill>
                  <a:schemeClr val="bg1"/>
                </a:solidFill>
                <a:effectLst/>
                <a:uLnTx/>
                <a:uFillTx/>
                <a:latin typeface="Calibri" panose="020F0502020204030204" pitchFamily="34" charset="0"/>
                <a:cs typeface="Calibri" panose="020F0502020204030204" pitchFamily="34" charset="0"/>
              </a:rPr>
              <a:t>†</a:t>
            </a: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92% of patients received 54 </a:t>
            </a:r>
            <a:r>
              <a:rPr kumimoji="0" lang="en-US" altLang="en-US" sz="1400" b="0" i="0" u="none" strike="noStrike" kern="1200" cap="none" spc="0" normalizeH="0" baseline="0" noProof="0" dirty="0" err="1">
                <a:ln>
                  <a:noFill/>
                </a:ln>
                <a:solidFill>
                  <a:schemeClr val="bg1"/>
                </a:solidFill>
                <a:effectLst/>
                <a:uLnTx/>
                <a:uFillTx/>
                <a:latin typeface="Calibri" panose="020F0502020204030204" pitchFamily="34" charset="0"/>
                <a:cs typeface="Calibri" panose="020F0502020204030204" pitchFamily="34" charset="0"/>
              </a:rPr>
              <a:t>Gy</a:t>
            </a: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to 66 </a:t>
            </a:r>
            <a:r>
              <a:rPr kumimoji="0" lang="en-US" altLang="en-US" sz="1400" b="0" i="0" u="none" strike="noStrike" kern="1200" cap="none" spc="0" normalizeH="0" baseline="0" noProof="0" dirty="0" err="1">
                <a:ln>
                  <a:noFill/>
                </a:ln>
                <a:solidFill>
                  <a:schemeClr val="bg1"/>
                </a:solidFill>
                <a:effectLst/>
                <a:uLnTx/>
                <a:uFillTx/>
                <a:latin typeface="Calibri" panose="020F0502020204030204" pitchFamily="34" charset="0"/>
                <a:cs typeface="Calibri" panose="020F0502020204030204" pitchFamily="34" charset="0"/>
              </a:rPr>
              <a:t>Gy</a:t>
            </a: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RT dose. </a:t>
            </a:r>
            <a:r>
              <a:rPr kumimoji="0" lang="en-GB" altLang="en-US" sz="1400" b="0" i="0" u="none" strike="noStrike" kern="1200" cap="none" spc="0" normalizeH="0" baseline="30000" noProof="0" dirty="0">
                <a:ln>
                  <a:noFill/>
                </a:ln>
                <a:solidFill>
                  <a:schemeClr val="bg1"/>
                </a:solidFill>
                <a:effectLst/>
                <a:uLnTx/>
                <a:uFillTx/>
                <a:latin typeface="Calibri" panose="020F0502020204030204" pitchFamily="34" charset="0"/>
                <a:ea typeface="MS PGothic" panose="020B0600070205080204" pitchFamily="34" charset="-128"/>
                <a:cs typeface="Calibri" panose="020F0502020204030204" pitchFamily="34" charset="0"/>
              </a:rPr>
              <a:t>‡</a:t>
            </a: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If available, archived pre-</a:t>
            </a:r>
            <a:r>
              <a:rPr kumimoji="0" lang="en-US" altLang="en-US" sz="1400" b="0" i="0" u="none" strike="noStrike" kern="1200" cap="none" spc="0" normalizeH="0" baseline="0" noProof="0" dirty="0" err="1">
                <a:ln>
                  <a:noFill/>
                </a:ln>
                <a:solidFill>
                  <a:schemeClr val="bg1"/>
                </a:solidFill>
                <a:effectLst/>
                <a:uLnTx/>
                <a:uFillTx/>
                <a:latin typeface="Calibri" panose="020F0502020204030204" pitchFamily="34" charset="0"/>
                <a:cs typeface="Calibri" panose="020F0502020204030204" pitchFamily="34" charset="0"/>
              </a:rPr>
              <a:t>cCRT</a:t>
            </a:r>
            <a:r>
              <a:rPr kumimoji="0" lang="en-US" altLang="en-US" sz="1400" b="0" i="0" u="none" strike="noStrike" kern="1200" cap="none" spc="0" normalizeH="0" baseline="0" noProof="0" dirty="0">
                <a:ln>
                  <a:noFill/>
                </a:ln>
                <a:solidFill>
                  <a:schemeClr val="bg1"/>
                </a:solidFill>
                <a:effectLst/>
                <a:uLnTx/>
                <a:uFillTx/>
                <a:latin typeface="Calibri" panose="020F0502020204030204" pitchFamily="34" charset="0"/>
                <a:cs typeface="Calibri" panose="020F0502020204030204" pitchFamily="34" charset="0"/>
              </a:rPr>
              <a:t> tumor tissue tested for PD-L1. </a:t>
            </a: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752FA1C8-5762-4CA1-B438-CBFDC4718AD9}"/>
              </a:ext>
            </a:extLst>
          </p:cNvPr>
          <p:cNvSpPr>
            <a:spLocks noGrp="1"/>
          </p:cNvSpPr>
          <p:nvPr>
            <p:ph type="title"/>
          </p:nvPr>
        </p:nvSpPr>
        <p:spPr/>
        <p:txBody>
          <a:bodyPr/>
          <a:lstStyle/>
          <a:p>
            <a:r>
              <a:rPr lang="en-US" dirty="0"/>
              <a:t>PACIFIC: PFS and OS (ITT)</a:t>
            </a:r>
          </a:p>
        </p:txBody>
      </p:sp>
      <p:sp>
        <p:nvSpPr>
          <p:cNvPr id="194" name="Text Box 15">
            <a:extLst>
              <a:ext uri="{FF2B5EF4-FFF2-40B4-BE49-F238E27FC236}">
                <a16:creationId xmlns:a16="http://schemas.microsoft.com/office/drawing/2014/main" id="{BE4FAEAD-CF1B-4681-A070-EDB1629F960F}"/>
              </a:ext>
            </a:extLst>
          </p:cNvPr>
          <p:cNvSpPr txBox="1">
            <a:spLocks noChangeArrowheads="1"/>
          </p:cNvSpPr>
          <p:nvPr/>
        </p:nvSpPr>
        <p:spPr bwMode="auto">
          <a:xfrm>
            <a:off x="412751" y="6379584"/>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Antonia. NEJM. 2017;377:1919. </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Antonia. N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Engl</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 Med. 2018;379:2342.</a:t>
            </a:r>
          </a:p>
        </p:txBody>
      </p:sp>
      <p:grpSp>
        <p:nvGrpSpPr>
          <p:cNvPr id="198" name="Group 7">
            <a:extLst>
              <a:ext uri="{FF2B5EF4-FFF2-40B4-BE49-F238E27FC236}">
                <a16:creationId xmlns:a16="http://schemas.microsoft.com/office/drawing/2014/main" id="{72BCD403-05F8-4FD7-9CD5-D74816DF1094}"/>
              </a:ext>
            </a:extLst>
          </p:cNvPr>
          <p:cNvGrpSpPr>
            <a:grpSpLocks/>
          </p:cNvGrpSpPr>
          <p:nvPr/>
        </p:nvGrpSpPr>
        <p:grpSpPr bwMode="auto">
          <a:xfrm>
            <a:off x="9389569" y="6216652"/>
            <a:ext cx="2488502" cy="447822"/>
            <a:chOff x="9527309" y="3551529"/>
            <a:chExt cx="2488502" cy="448324"/>
          </a:xfrm>
        </p:grpSpPr>
        <p:pic>
          <p:nvPicPr>
            <p:cNvPr id="199" name="Picture 9">
              <a:extLst>
                <a:ext uri="{FF2B5EF4-FFF2-40B4-BE49-F238E27FC236}">
                  <a16:creationId xmlns:a16="http://schemas.microsoft.com/office/drawing/2014/main" id="{51C89B8C-6C0A-41F6-B8AD-32200D170413}"/>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200" name="Rectangle 8">
              <a:extLst>
                <a:ext uri="{FF2B5EF4-FFF2-40B4-BE49-F238E27FC236}">
                  <a16:creationId xmlns:a16="http://schemas.microsoft.com/office/drawing/2014/main" id="{0B4E54C7-0BEF-45D3-AB7B-D04FCF646009}"/>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Freeform: Shape 8">
            <a:extLst>
              <a:ext uri="{FF2B5EF4-FFF2-40B4-BE49-F238E27FC236}">
                <a16:creationId xmlns:a16="http://schemas.microsoft.com/office/drawing/2014/main" id="{D8E7E644-87A5-4B1F-8E31-BCE16C99AC17}"/>
              </a:ext>
            </a:extLst>
          </p:cNvPr>
          <p:cNvSpPr/>
          <p:nvPr/>
        </p:nvSpPr>
        <p:spPr bwMode="auto">
          <a:xfrm>
            <a:off x="1260012" y="1849112"/>
            <a:ext cx="4869383" cy="3131042"/>
          </a:xfrm>
          <a:custGeom>
            <a:avLst/>
            <a:gdLst>
              <a:gd name="connsiteX0" fmla="*/ 0 w 5549900"/>
              <a:gd name="connsiteY0" fmla="*/ 0 h 3079750"/>
              <a:gd name="connsiteX1" fmla="*/ 0 w 5549900"/>
              <a:gd name="connsiteY1" fmla="*/ 3079750 h 3079750"/>
              <a:gd name="connsiteX2" fmla="*/ 5549900 w 5549900"/>
              <a:gd name="connsiteY2" fmla="*/ 3079750 h 3079750"/>
            </a:gdLst>
            <a:ahLst/>
            <a:cxnLst>
              <a:cxn ang="0">
                <a:pos x="connsiteX0" y="connsiteY0"/>
              </a:cxn>
              <a:cxn ang="0">
                <a:pos x="connsiteX1" y="connsiteY1"/>
              </a:cxn>
              <a:cxn ang="0">
                <a:pos x="connsiteX2" y="connsiteY2"/>
              </a:cxn>
            </a:cxnLst>
            <a:rect l="l" t="t" r="r" b="b"/>
            <a:pathLst>
              <a:path w="5549900" h="3079750">
                <a:moveTo>
                  <a:pt x="0" y="0"/>
                </a:moveTo>
                <a:lnTo>
                  <a:pt x="0" y="3079750"/>
                </a:lnTo>
                <a:lnTo>
                  <a:pt x="5549900" y="3079750"/>
                </a:lnTo>
              </a:path>
            </a:pathLst>
          </a:custGeom>
          <a:noFill/>
          <a:ln w="2857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10" name="Straight Connector 9">
            <a:extLst>
              <a:ext uri="{FF2B5EF4-FFF2-40B4-BE49-F238E27FC236}">
                <a16:creationId xmlns:a16="http://schemas.microsoft.com/office/drawing/2014/main" id="{DAFCFB87-9413-4C2F-BC62-B83801997802}"/>
              </a:ext>
            </a:extLst>
          </p:cNvPr>
          <p:cNvCxnSpPr/>
          <p:nvPr/>
        </p:nvCxnSpPr>
        <p:spPr bwMode="auto">
          <a:xfrm>
            <a:off x="1187584" y="1862024"/>
            <a:ext cx="64182"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492FC9F4-A5C4-4137-A0FE-B6D172D7832A}"/>
              </a:ext>
            </a:extLst>
          </p:cNvPr>
          <p:cNvCxnSpPr/>
          <p:nvPr/>
        </p:nvCxnSpPr>
        <p:spPr bwMode="auto">
          <a:xfrm>
            <a:off x="1187584" y="2485650"/>
            <a:ext cx="64182" cy="0"/>
          </a:xfrm>
          <a:prstGeom prst="line">
            <a:avLst/>
          </a:prstGeom>
          <a:noFill/>
          <a:ln w="28575" cap="flat" cmpd="sng" algn="ctr">
            <a:solidFill>
              <a:schemeClr val="bg1"/>
            </a:solidFill>
            <a:prstDash val="solid"/>
            <a:round/>
            <a:headEnd type="none" w="med" len="med"/>
            <a:tailEnd type="none" w="med" len="med"/>
          </a:ln>
          <a:effectLst/>
        </p:spPr>
      </p:cxnSp>
      <p:cxnSp>
        <p:nvCxnSpPr>
          <p:cNvPr id="14" name="Straight Connector 13">
            <a:extLst>
              <a:ext uri="{FF2B5EF4-FFF2-40B4-BE49-F238E27FC236}">
                <a16:creationId xmlns:a16="http://schemas.microsoft.com/office/drawing/2014/main" id="{669E695A-600B-41E9-9DC9-C97B4BC0856D}"/>
              </a:ext>
            </a:extLst>
          </p:cNvPr>
          <p:cNvCxnSpPr/>
          <p:nvPr/>
        </p:nvCxnSpPr>
        <p:spPr bwMode="auto">
          <a:xfrm>
            <a:off x="1187584" y="3109276"/>
            <a:ext cx="64182"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99139D1B-1D85-413B-8EC3-AFDA59487AA0}"/>
              </a:ext>
            </a:extLst>
          </p:cNvPr>
          <p:cNvCxnSpPr/>
          <p:nvPr/>
        </p:nvCxnSpPr>
        <p:spPr bwMode="auto">
          <a:xfrm>
            <a:off x="1187584" y="3732902"/>
            <a:ext cx="64182"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A653DE69-9F65-4978-B72C-AE71ED3FE6C7}"/>
              </a:ext>
            </a:extLst>
          </p:cNvPr>
          <p:cNvCxnSpPr/>
          <p:nvPr/>
        </p:nvCxnSpPr>
        <p:spPr bwMode="auto">
          <a:xfrm>
            <a:off x="1187584" y="4356528"/>
            <a:ext cx="64182" cy="0"/>
          </a:xfrm>
          <a:prstGeom prst="line">
            <a:avLst/>
          </a:prstGeom>
          <a:noFill/>
          <a:ln w="28575" cap="flat" cmpd="sng" algn="ctr">
            <a:solidFill>
              <a:schemeClr val="bg1"/>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3112938-5257-4A2E-A222-9D1BC1F94475}"/>
              </a:ext>
            </a:extLst>
          </p:cNvPr>
          <p:cNvCxnSpPr/>
          <p:nvPr/>
        </p:nvCxnSpPr>
        <p:spPr bwMode="auto">
          <a:xfrm>
            <a:off x="1193156" y="4980154"/>
            <a:ext cx="64182" cy="0"/>
          </a:xfrm>
          <a:prstGeom prst="line">
            <a:avLst/>
          </a:prstGeom>
          <a:noFill/>
          <a:ln w="28575" cap="flat" cmpd="sng" algn="ctr">
            <a:solidFill>
              <a:schemeClr val="bg1"/>
            </a:solidFill>
            <a:prstDash val="solid"/>
            <a:round/>
            <a:headEnd type="none" w="med" len="med"/>
            <a:tailEnd type="none" w="med" len="med"/>
          </a:ln>
          <a:effectLst/>
        </p:spPr>
      </p:cxnSp>
      <p:sp>
        <p:nvSpPr>
          <p:cNvPr id="21" name="TextBox 20">
            <a:extLst>
              <a:ext uri="{FF2B5EF4-FFF2-40B4-BE49-F238E27FC236}">
                <a16:creationId xmlns:a16="http://schemas.microsoft.com/office/drawing/2014/main" id="{B8B85C12-970C-4039-A0DA-25EE7B511D8B}"/>
              </a:ext>
            </a:extLst>
          </p:cNvPr>
          <p:cNvSpPr txBox="1"/>
          <p:nvPr/>
        </p:nvSpPr>
        <p:spPr>
          <a:xfrm>
            <a:off x="724617" y="1674807"/>
            <a:ext cx="470035" cy="37548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23" name="TextBox 22">
            <a:extLst>
              <a:ext uri="{FF2B5EF4-FFF2-40B4-BE49-F238E27FC236}">
                <a16:creationId xmlns:a16="http://schemas.microsoft.com/office/drawing/2014/main" id="{DEF28C4E-8461-4595-8EE9-8DE6EEC42D50}"/>
              </a:ext>
            </a:extLst>
          </p:cNvPr>
          <p:cNvSpPr txBox="1"/>
          <p:nvPr/>
        </p:nvSpPr>
        <p:spPr>
          <a:xfrm>
            <a:off x="837132" y="2303597"/>
            <a:ext cx="367363" cy="37548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5" name="TextBox 24">
            <a:extLst>
              <a:ext uri="{FF2B5EF4-FFF2-40B4-BE49-F238E27FC236}">
                <a16:creationId xmlns:a16="http://schemas.microsoft.com/office/drawing/2014/main" id="{84DD6992-CD87-4DDF-B788-9FC05604FB1D}"/>
              </a:ext>
            </a:extLst>
          </p:cNvPr>
          <p:cNvSpPr txBox="1"/>
          <p:nvPr/>
        </p:nvSpPr>
        <p:spPr>
          <a:xfrm>
            <a:off x="837132" y="2932388"/>
            <a:ext cx="367363" cy="37548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7" name="TextBox 26">
            <a:extLst>
              <a:ext uri="{FF2B5EF4-FFF2-40B4-BE49-F238E27FC236}">
                <a16:creationId xmlns:a16="http://schemas.microsoft.com/office/drawing/2014/main" id="{E6569FE8-8CDD-47C5-AE98-E6ECCC9E476D}"/>
              </a:ext>
            </a:extLst>
          </p:cNvPr>
          <p:cNvSpPr txBox="1"/>
          <p:nvPr/>
        </p:nvSpPr>
        <p:spPr>
          <a:xfrm>
            <a:off x="837132" y="3554723"/>
            <a:ext cx="367363" cy="37548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9" name="TextBox 28">
            <a:extLst>
              <a:ext uri="{FF2B5EF4-FFF2-40B4-BE49-F238E27FC236}">
                <a16:creationId xmlns:a16="http://schemas.microsoft.com/office/drawing/2014/main" id="{7FB359CE-D298-4B56-8E36-15334CDDDC2F}"/>
              </a:ext>
            </a:extLst>
          </p:cNvPr>
          <p:cNvSpPr txBox="1"/>
          <p:nvPr/>
        </p:nvSpPr>
        <p:spPr>
          <a:xfrm>
            <a:off x="837132" y="4177058"/>
            <a:ext cx="367363" cy="37548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31" name="TextBox 30">
            <a:extLst>
              <a:ext uri="{FF2B5EF4-FFF2-40B4-BE49-F238E27FC236}">
                <a16:creationId xmlns:a16="http://schemas.microsoft.com/office/drawing/2014/main" id="{F09D247E-76F1-4BD0-A1D4-6A285CA67AF8}"/>
              </a:ext>
            </a:extLst>
          </p:cNvPr>
          <p:cNvSpPr txBox="1"/>
          <p:nvPr/>
        </p:nvSpPr>
        <p:spPr>
          <a:xfrm>
            <a:off x="949648" y="4792937"/>
            <a:ext cx="274538" cy="37548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2" name="TextBox 31">
            <a:extLst>
              <a:ext uri="{FF2B5EF4-FFF2-40B4-BE49-F238E27FC236}">
                <a16:creationId xmlns:a16="http://schemas.microsoft.com/office/drawing/2014/main" id="{F418DC61-7069-442C-AEBE-DE45CA0261F3}"/>
              </a:ext>
            </a:extLst>
          </p:cNvPr>
          <p:cNvSpPr txBox="1"/>
          <p:nvPr/>
        </p:nvSpPr>
        <p:spPr>
          <a:xfrm rot="16200000">
            <a:off x="-884543" y="3252562"/>
            <a:ext cx="3150408" cy="369332"/>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PFS (%)</a:t>
            </a:r>
          </a:p>
        </p:txBody>
      </p:sp>
      <p:cxnSp>
        <p:nvCxnSpPr>
          <p:cNvPr id="184" name="Straight Connector 183">
            <a:extLst>
              <a:ext uri="{FF2B5EF4-FFF2-40B4-BE49-F238E27FC236}">
                <a16:creationId xmlns:a16="http://schemas.microsoft.com/office/drawing/2014/main" id="{795D40BE-C4C3-4F8B-826F-F616BBC0623B}"/>
              </a:ext>
            </a:extLst>
          </p:cNvPr>
          <p:cNvCxnSpPr/>
          <p:nvPr/>
        </p:nvCxnSpPr>
        <p:spPr bwMode="auto">
          <a:xfrm rot="5400000">
            <a:off x="6078733"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85" name="Straight Connector 184">
            <a:extLst>
              <a:ext uri="{FF2B5EF4-FFF2-40B4-BE49-F238E27FC236}">
                <a16:creationId xmlns:a16="http://schemas.microsoft.com/office/drawing/2014/main" id="{25EF9C72-53D6-4EB7-B74D-615B96C1908D}"/>
              </a:ext>
            </a:extLst>
          </p:cNvPr>
          <p:cNvCxnSpPr/>
          <p:nvPr/>
        </p:nvCxnSpPr>
        <p:spPr bwMode="auto">
          <a:xfrm rot="5400000">
            <a:off x="5539290"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86" name="Straight Connector 185">
            <a:extLst>
              <a:ext uri="{FF2B5EF4-FFF2-40B4-BE49-F238E27FC236}">
                <a16:creationId xmlns:a16="http://schemas.microsoft.com/office/drawing/2014/main" id="{77C0BE56-3988-464D-AA9A-BADEA565FD35}"/>
              </a:ext>
            </a:extLst>
          </p:cNvPr>
          <p:cNvCxnSpPr/>
          <p:nvPr/>
        </p:nvCxnSpPr>
        <p:spPr bwMode="auto">
          <a:xfrm rot="5400000">
            <a:off x="4999847"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87" name="Straight Connector 186">
            <a:extLst>
              <a:ext uri="{FF2B5EF4-FFF2-40B4-BE49-F238E27FC236}">
                <a16:creationId xmlns:a16="http://schemas.microsoft.com/office/drawing/2014/main" id="{E53ED95A-26E4-49F5-9601-84EE61C6A884}"/>
              </a:ext>
            </a:extLst>
          </p:cNvPr>
          <p:cNvCxnSpPr/>
          <p:nvPr/>
        </p:nvCxnSpPr>
        <p:spPr bwMode="auto">
          <a:xfrm rot="5400000">
            <a:off x="4460404"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88" name="Straight Connector 187">
            <a:extLst>
              <a:ext uri="{FF2B5EF4-FFF2-40B4-BE49-F238E27FC236}">
                <a16:creationId xmlns:a16="http://schemas.microsoft.com/office/drawing/2014/main" id="{D19576B1-E7C0-4C7C-B8B4-44FAB819BD9B}"/>
              </a:ext>
            </a:extLst>
          </p:cNvPr>
          <p:cNvCxnSpPr/>
          <p:nvPr/>
        </p:nvCxnSpPr>
        <p:spPr bwMode="auto">
          <a:xfrm rot="5400000">
            <a:off x="3920961"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89" name="Straight Connector 188">
            <a:extLst>
              <a:ext uri="{FF2B5EF4-FFF2-40B4-BE49-F238E27FC236}">
                <a16:creationId xmlns:a16="http://schemas.microsoft.com/office/drawing/2014/main" id="{988DEA54-E0B7-43BD-B40A-3EDD281F7737}"/>
              </a:ext>
            </a:extLst>
          </p:cNvPr>
          <p:cNvCxnSpPr/>
          <p:nvPr/>
        </p:nvCxnSpPr>
        <p:spPr bwMode="auto">
          <a:xfrm rot="5400000">
            <a:off x="3381518"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90" name="Straight Connector 189">
            <a:extLst>
              <a:ext uri="{FF2B5EF4-FFF2-40B4-BE49-F238E27FC236}">
                <a16:creationId xmlns:a16="http://schemas.microsoft.com/office/drawing/2014/main" id="{D82AB428-2A67-4377-92D0-718E2C2DE700}"/>
              </a:ext>
            </a:extLst>
          </p:cNvPr>
          <p:cNvCxnSpPr/>
          <p:nvPr/>
        </p:nvCxnSpPr>
        <p:spPr bwMode="auto">
          <a:xfrm rot="5400000">
            <a:off x="2842075"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91" name="Straight Connector 190">
            <a:extLst>
              <a:ext uri="{FF2B5EF4-FFF2-40B4-BE49-F238E27FC236}">
                <a16:creationId xmlns:a16="http://schemas.microsoft.com/office/drawing/2014/main" id="{B1892B50-29CA-4FA3-A417-F5A0455A9F4D}"/>
              </a:ext>
            </a:extLst>
          </p:cNvPr>
          <p:cNvCxnSpPr/>
          <p:nvPr/>
        </p:nvCxnSpPr>
        <p:spPr bwMode="auto">
          <a:xfrm rot="5400000">
            <a:off x="2302632"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92" name="Straight Connector 191">
            <a:extLst>
              <a:ext uri="{FF2B5EF4-FFF2-40B4-BE49-F238E27FC236}">
                <a16:creationId xmlns:a16="http://schemas.microsoft.com/office/drawing/2014/main" id="{5A0699AF-F247-4094-9FA9-B0930EBD227B}"/>
              </a:ext>
            </a:extLst>
          </p:cNvPr>
          <p:cNvCxnSpPr/>
          <p:nvPr/>
        </p:nvCxnSpPr>
        <p:spPr bwMode="auto">
          <a:xfrm rot="5400000">
            <a:off x="1763189" y="5023088"/>
            <a:ext cx="69856" cy="0"/>
          </a:xfrm>
          <a:prstGeom prst="line">
            <a:avLst/>
          </a:prstGeom>
          <a:noFill/>
          <a:ln w="28575" cap="flat" cmpd="sng" algn="ctr">
            <a:solidFill>
              <a:schemeClr val="bg1"/>
            </a:solidFill>
            <a:prstDash val="solid"/>
            <a:round/>
            <a:headEnd type="none" w="med" len="med"/>
            <a:tailEnd type="none" w="med" len="med"/>
          </a:ln>
          <a:effectLst/>
        </p:spPr>
      </p:cxnSp>
      <p:cxnSp>
        <p:nvCxnSpPr>
          <p:cNvPr id="193" name="Straight Connector 192">
            <a:extLst>
              <a:ext uri="{FF2B5EF4-FFF2-40B4-BE49-F238E27FC236}">
                <a16:creationId xmlns:a16="http://schemas.microsoft.com/office/drawing/2014/main" id="{9F36DD10-F106-4B29-BF5C-756D6D49C8C4}"/>
              </a:ext>
            </a:extLst>
          </p:cNvPr>
          <p:cNvCxnSpPr/>
          <p:nvPr/>
        </p:nvCxnSpPr>
        <p:spPr bwMode="auto">
          <a:xfrm rot="5400000">
            <a:off x="1233474" y="5029151"/>
            <a:ext cx="69856" cy="0"/>
          </a:xfrm>
          <a:prstGeom prst="line">
            <a:avLst/>
          </a:prstGeom>
          <a:noFill/>
          <a:ln w="28575" cap="flat" cmpd="sng" algn="ctr">
            <a:solidFill>
              <a:schemeClr val="bg1"/>
            </a:solidFill>
            <a:prstDash val="solid"/>
            <a:round/>
            <a:headEnd type="none" w="med" len="med"/>
            <a:tailEnd type="none" w="med" len="med"/>
          </a:ln>
          <a:effectLst/>
        </p:spPr>
      </p:cxnSp>
      <p:sp>
        <p:nvSpPr>
          <p:cNvPr id="34" name="TextBox 33">
            <a:extLst>
              <a:ext uri="{FF2B5EF4-FFF2-40B4-BE49-F238E27FC236}">
                <a16:creationId xmlns:a16="http://schemas.microsoft.com/office/drawing/2014/main" id="{D2655BF1-E206-4380-82E3-3B62FC9B9D1B}"/>
              </a:ext>
            </a:extLst>
          </p:cNvPr>
          <p:cNvSpPr txBox="1"/>
          <p:nvPr/>
        </p:nvSpPr>
        <p:spPr>
          <a:xfrm>
            <a:off x="1108787" y="5012433"/>
            <a:ext cx="301686"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35" name="TextBox 34">
            <a:extLst>
              <a:ext uri="{FF2B5EF4-FFF2-40B4-BE49-F238E27FC236}">
                <a16:creationId xmlns:a16="http://schemas.microsoft.com/office/drawing/2014/main" id="{DB749583-8F12-46EC-B142-FCCECE8B6561}"/>
              </a:ext>
            </a:extLst>
          </p:cNvPr>
          <p:cNvSpPr txBox="1"/>
          <p:nvPr/>
        </p:nvSpPr>
        <p:spPr>
          <a:xfrm>
            <a:off x="1654781" y="5012433"/>
            <a:ext cx="301686"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6" name="TextBox 35">
            <a:extLst>
              <a:ext uri="{FF2B5EF4-FFF2-40B4-BE49-F238E27FC236}">
                <a16:creationId xmlns:a16="http://schemas.microsoft.com/office/drawing/2014/main" id="{78E11112-E96D-4F84-9E0A-F52866823604}"/>
              </a:ext>
            </a:extLst>
          </p:cNvPr>
          <p:cNvSpPr txBox="1"/>
          <p:nvPr/>
        </p:nvSpPr>
        <p:spPr>
          <a:xfrm>
            <a:off x="2189633" y="5012433"/>
            <a:ext cx="301686"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37" name="TextBox 36">
            <a:extLst>
              <a:ext uri="{FF2B5EF4-FFF2-40B4-BE49-F238E27FC236}">
                <a16:creationId xmlns:a16="http://schemas.microsoft.com/office/drawing/2014/main" id="{85DEE22C-2E18-4AA2-932B-E04ECEDFDDBF}"/>
              </a:ext>
            </a:extLst>
          </p:cNvPr>
          <p:cNvSpPr txBox="1"/>
          <p:nvPr/>
        </p:nvSpPr>
        <p:spPr>
          <a:xfrm>
            <a:off x="2724486" y="5012433"/>
            <a:ext cx="301686"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38" name="TextBox 37">
            <a:extLst>
              <a:ext uri="{FF2B5EF4-FFF2-40B4-BE49-F238E27FC236}">
                <a16:creationId xmlns:a16="http://schemas.microsoft.com/office/drawing/2014/main" id="{A08A84F8-6378-46FA-9243-D5B8368DCBA3}"/>
              </a:ext>
            </a:extLst>
          </p:cNvPr>
          <p:cNvSpPr txBox="1"/>
          <p:nvPr/>
        </p:nvSpPr>
        <p:spPr>
          <a:xfrm>
            <a:off x="3202670" y="5012433"/>
            <a:ext cx="418705"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39" name="TextBox 38">
            <a:extLst>
              <a:ext uri="{FF2B5EF4-FFF2-40B4-BE49-F238E27FC236}">
                <a16:creationId xmlns:a16="http://schemas.microsoft.com/office/drawing/2014/main" id="{2FB88F89-EA8F-41A3-BD64-0A4B79213D36}"/>
              </a:ext>
            </a:extLst>
          </p:cNvPr>
          <p:cNvSpPr txBox="1"/>
          <p:nvPr/>
        </p:nvSpPr>
        <p:spPr>
          <a:xfrm>
            <a:off x="3720808" y="5012433"/>
            <a:ext cx="418705"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40" name="TextBox 39">
            <a:extLst>
              <a:ext uri="{FF2B5EF4-FFF2-40B4-BE49-F238E27FC236}">
                <a16:creationId xmlns:a16="http://schemas.microsoft.com/office/drawing/2014/main" id="{7D479DB9-3AE0-4A10-BCEA-789975CD05D3}"/>
              </a:ext>
            </a:extLst>
          </p:cNvPr>
          <p:cNvSpPr txBox="1"/>
          <p:nvPr/>
        </p:nvSpPr>
        <p:spPr>
          <a:xfrm>
            <a:off x="4277945" y="5012433"/>
            <a:ext cx="418705"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41" name="TextBox 40">
            <a:extLst>
              <a:ext uri="{FF2B5EF4-FFF2-40B4-BE49-F238E27FC236}">
                <a16:creationId xmlns:a16="http://schemas.microsoft.com/office/drawing/2014/main" id="{16E49530-A514-422C-97EE-FECED883EB00}"/>
              </a:ext>
            </a:extLst>
          </p:cNvPr>
          <p:cNvSpPr txBox="1"/>
          <p:nvPr/>
        </p:nvSpPr>
        <p:spPr>
          <a:xfrm>
            <a:off x="4807226" y="5012433"/>
            <a:ext cx="418705"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42" name="TextBox 41">
            <a:extLst>
              <a:ext uri="{FF2B5EF4-FFF2-40B4-BE49-F238E27FC236}">
                <a16:creationId xmlns:a16="http://schemas.microsoft.com/office/drawing/2014/main" id="{72FE40D0-6393-4807-BB16-D81278EB12E4}"/>
              </a:ext>
            </a:extLst>
          </p:cNvPr>
          <p:cNvSpPr txBox="1"/>
          <p:nvPr/>
        </p:nvSpPr>
        <p:spPr>
          <a:xfrm>
            <a:off x="5353221" y="5012433"/>
            <a:ext cx="418705" cy="369332"/>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43" name="TextBox 42">
            <a:extLst>
              <a:ext uri="{FF2B5EF4-FFF2-40B4-BE49-F238E27FC236}">
                <a16:creationId xmlns:a16="http://schemas.microsoft.com/office/drawing/2014/main" id="{9C33501B-5516-4FE8-9E7F-B3D17D8987EC}"/>
              </a:ext>
            </a:extLst>
          </p:cNvPr>
          <p:cNvSpPr txBox="1"/>
          <p:nvPr/>
        </p:nvSpPr>
        <p:spPr>
          <a:xfrm>
            <a:off x="5865105" y="5018584"/>
            <a:ext cx="506512" cy="369332"/>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44" name="TextBox 43">
            <a:extLst>
              <a:ext uri="{FF2B5EF4-FFF2-40B4-BE49-F238E27FC236}">
                <a16:creationId xmlns:a16="http://schemas.microsoft.com/office/drawing/2014/main" id="{477B47CC-702E-4CF3-9E37-4D39E99E9506}"/>
              </a:ext>
            </a:extLst>
          </p:cNvPr>
          <p:cNvSpPr txBox="1"/>
          <p:nvPr/>
        </p:nvSpPr>
        <p:spPr>
          <a:xfrm>
            <a:off x="2286394" y="5260637"/>
            <a:ext cx="2699646" cy="369332"/>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Since Randomization</a:t>
            </a:r>
          </a:p>
        </p:txBody>
      </p:sp>
      <p:sp>
        <p:nvSpPr>
          <p:cNvPr id="45" name="TextBox 44">
            <a:extLst>
              <a:ext uri="{FF2B5EF4-FFF2-40B4-BE49-F238E27FC236}">
                <a16:creationId xmlns:a16="http://schemas.microsoft.com/office/drawing/2014/main" id="{57ECD87F-5CB6-4E1D-997E-5BD66B8E835F}"/>
              </a:ext>
            </a:extLst>
          </p:cNvPr>
          <p:cNvSpPr txBox="1"/>
          <p:nvPr/>
        </p:nvSpPr>
        <p:spPr>
          <a:xfrm>
            <a:off x="1270453" y="4391050"/>
            <a:ext cx="3454304" cy="584775"/>
          </a:xfrm>
          <a:prstGeom prst="rect">
            <a:avLst/>
          </a:prstGeom>
          <a:noFill/>
        </p:spPr>
        <p:txBody>
          <a:bodyPr wrap="squar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HR: 0.52 (95% CI: 0.42-0.65; </a:t>
            </a:r>
            <a:r>
              <a:rPr kumimoji="0" lang="it-IT"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
            </a: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&lt; .001)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Data cutoff: February 13, 2017</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 name="TextBox 45">
            <a:extLst>
              <a:ext uri="{FF2B5EF4-FFF2-40B4-BE49-F238E27FC236}">
                <a16:creationId xmlns:a16="http://schemas.microsoft.com/office/drawing/2014/main" id="{6BAC07F7-4973-4625-B3B9-169FA27EDA9D}"/>
              </a:ext>
            </a:extLst>
          </p:cNvPr>
          <p:cNvSpPr txBox="1"/>
          <p:nvPr/>
        </p:nvSpPr>
        <p:spPr>
          <a:xfrm>
            <a:off x="3821171" y="2071004"/>
            <a:ext cx="1104217" cy="531934"/>
          </a:xfrm>
          <a:prstGeom prst="rect">
            <a:avLst/>
          </a:prstGeom>
          <a:noFill/>
        </p:spPr>
        <p:txBody>
          <a:bodyPr wrap="squar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Durvalumab</a:t>
            </a:r>
            <a:b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a:t>
            </a:r>
            <a:endPar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47" name="TextBox 46">
            <a:extLst>
              <a:ext uri="{FF2B5EF4-FFF2-40B4-BE49-F238E27FC236}">
                <a16:creationId xmlns:a16="http://schemas.microsoft.com/office/drawing/2014/main" id="{C315B853-FE2A-4B73-8BB8-584466AE4459}"/>
              </a:ext>
            </a:extLst>
          </p:cNvPr>
          <p:cNvSpPr txBox="1"/>
          <p:nvPr/>
        </p:nvSpPr>
        <p:spPr>
          <a:xfrm>
            <a:off x="4865410" y="1632941"/>
            <a:ext cx="1289317" cy="969997"/>
          </a:xfrm>
          <a:prstGeom prst="rect">
            <a:avLst/>
          </a:prstGeom>
          <a:noFill/>
        </p:spPr>
        <p:txBody>
          <a:bodyPr wrap="none" rtlCol="0" anchor="b" anchorCtr="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PFS, Mos</a:t>
            </a:r>
            <a:b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16.8 (13.0-18.1)</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5.6 (4.6-7.8)</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0" name="TextBox 49">
            <a:extLst>
              <a:ext uri="{FF2B5EF4-FFF2-40B4-BE49-F238E27FC236}">
                <a16:creationId xmlns:a16="http://schemas.microsoft.com/office/drawing/2014/main" id="{7591FAA0-4D2E-4405-B7BE-2AB66F471626}"/>
              </a:ext>
            </a:extLst>
          </p:cNvPr>
          <p:cNvSpPr txBox="1"/>
          <p:nvPr/>
        </p:nvSpPr>
        <p:spPr>
          <a:xfrm>
            <a:off x="5295069" y="4102171"/>
            <a:ext cx="749917" cy="344192"/>
          </a:xfrm>
          <a:prstGeom prst="rect">
            <a:avLst/>
          </a:prstGeom>
          <a:noFill/>
        </p:spPr>
        <p:txBody>
          <a:bodyPr wrap="non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a:t>
            </a:r>
            <a:endPar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51" name="TextBox 50">
            <a:extLst>
              <a:ext uri="{FF2B5EF4-FFF2-40B4-BE49-F238E27FC236}">
                <a16:creationId xmlns:a16="http://schemas.microsoft.com/office/drawing/2014/main" id="{0C4FE51A-14CC-4030-8682-517BAF330EDC}"/>
              </a:ext>
            </a:extLst>
          </p:cNvPr>
          <p:cNvSpPr txBox="1"/>
          <p:nvPr/>
        </p:nvSpPr>
        <p:spPr>
          <a:xfrm>
            <a:off x="1437" y="5236501"/>
            <a:ext cx="1102161" cy="954107"/>
          </a:xfrm>
          <a:prstGeom prst="rect">
            <a:avLst/>
          </a:prstGeom>
          <a:noFill/>
        </p:spPr>
        <p:txBody>
          <a:bodyPr wrap="non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Risk, n</a:t>
            </a:r>
            <a:b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Durvalumab</a:t>
            </a:r>
            <a:b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a:t>
            </a:r>
            <a:endPar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52" name="TextBox 51">
            <a:extLst>
              <a:ext uri="{FF2B5EF4-FFF2-40B4-BE49-F238E27FC236}">
                <a16:creationId xmlns:a16="http://schemas.microsoft.com/office/drawing/2014/main" id="{B315424E-737D-428E-8BC8-D87213BE7A6F}"/>
              </a:ext>
            </a:extLst>
          </p:cNvPr>
          <p:cNvSpPr txBox="1"/>
          <p:nvPr/>
        </p:nvSpPr>
        <p:spPr>
          <a:xfrm>
            <a:off x="1044051" y="5658674"/>
            <a:ext cx="402525"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476</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3" name="TextBox 52">
            <a:extLst>
              <a:ext uri="{FF2B5EF4-FFF2-40B4-BE49-F238E27FC236}">
                <a16:creationId xmlns:a16="http://schemas.microsoft.com/office/drawing/2014/main" id="{C499F7E6-E5E8-4F3F-82EE-8157F2D279C8}"/>
              </a:ext>
            </a:extLst>
          </p:cNvPr>
          <p:cNvSpPr txBox="1"/>
          <p:nvPr/>
        </p:nvSpPr>
        <p:spPr>
          <a:xfrm>
            <a:off x="1612331" y="5658674"/>
            <a:ext cx="402525"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377</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163</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4" name="TextBox 53">
            <a:extLst>
              <a:ext uri="{FF2B5EF4-FFF2-40B4-BE49-F238E27FC236}">
                <a16:creationId xmlns:a16="http://schemas.microsoft.com/office/drawing/2014/main" id="{C353CA48-DBC9-4533-BDFA-42C49DE91F42}"/>
              </a:ext>
            </a:extLst>
          </p:cNvPr>
          <p:cNvSpPr txBox="1"/>
          <p:nvPr/>
        </p:nvSpPr>
        <p:spPr>
          <a:xfrm>
            <a:off x="2136040" y="5658674"/>
            <a:ext cx="402525"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301</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106</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5" name="TextBox 54">
            <a:extLst>
              <a:ext uri="{FF2B5EF4-FFF2-40B4-BE49-F238E27FC236}">
                <a16:creationId xmlns:a16="http://schemas.microsoft.com/office/drawing/2014/main" id="{F2530507-3D64-463F-BCB2-4A38FECE1FD6}"/>
              </a:ext>
            </a:extLst>
          </p:cNvPr>
          <p:cNvSpPr txBox="1"/>
          <p:nvPr/>
        </p:nvSpPr>
        <p:spPr>
          <a:xfrm>
            <a:off x="2693178" y="5658674"/>
            <a:ext cx="402525"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264</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6" name="TextBox 55">
            <a:extLst>
              <a:ext uri="{FF2B5EF4-FFF2-40B4-BE49-F238E27FC236}">
                <a16:creationId xmlns:a16="http://schemas.microsoft.com/office/drawing/2014/main" id="{1BA283F5-A5B3-47EF-BBF7-62D724D4167D}"/>
              </a:ext>
            </a:extLst>
          </p:cNvPr>
          <p:cNvSpPr txBox="1"/>
          <p:nvPr/>
        </p:nvSpPr>
        <p:spPr>
          <a:xfrm>
            <a:off x="3211316" y="5658674"/>
            <a:ext cx="402525"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159</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52</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7" name="TextBox 56">
            <a:extLst>
              <a:ext uri="{FF2B5EF4-FFF2-40B4-BE49-F238E27FC236}">
                <a16:creationId xmlns:a16="http://schemas.microsoft.com/office/drawing/2014/main" id="{86A4CF0E-10E5-4E7F-8072-789A6DEEF580}"/>
              </a:ext>
            </a:extLst>
          </p:cNvPr>
          <p:cNvSpPr txBox="1"/>
          <p:nvPr/>
        </p:nvSpPr>
        <p:spPr>
          <a:xfrm>
            <a:off x="3797395" y="5658674"/>
            <a:ext cx="322357"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86</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8" name="TextBox 57">
            <a:extLst>
              <a:ext uri="{FF2B5EF4-FFF2-40B4-BE49-F238E27FC236}">
                <a16:creationId xmlns:a16="http://schemas.microsoft.com/office/drawing/2014/main" id="{54E39F55-0E3C-4253-A247-3F8E9C28885D}"/>
              </a:ext>
            </a:extLst>
          </p:cNvPr>
          <p:cNvSpPr txBox="1"/>
          <p:nvPr/>
        </p:nvSpPr>
        <p:spPr>
          <a:xfrm>
            <a:off x="4348961" y="5658674"/>
            <a:ext cx="322357"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44</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A9EE8359-BFEC-4114-B064-753FD3E7A582}"/>
              </a:ext>
            </a:extLst>
          </p:cNvPr>
          <p:cNvSpPr txBox="1"/>
          <p:nvPr/>
        </p:nvSpPr>
        <p:spPr>
          <a:xfrm>
            <a:off x="4900527" y="5658674"/>
            <a:ext cx="322357"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0" name="TextBox 59">
            <a:extLst>
              <a:ext uri="{FF2B5EF4-FFF2-40B4-BE49-F238E27FC236}">
                <a16:creationId xmlns:a16="http://schemas.microsoft.com/office/drawing/2014/main" id="{3CF86C01-58AC-4115-9F49-0502F8FD7628}"/>
              </a:ext>
            </a:extLst>
          </p:cNvPr>
          <p:cNvSpPr txBox="1"/>
          <p:nvPr/>
        </p:nvSpPr>
        <p:spPr>
          <a:xfrm>
            <a:off x="5455233" y="5658674"/>
            <a:ext cx="249222"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1" name="TextBox 60">
            <a:extLst>
              <a:ext uri="{FF2B5EF4-FFF2-40B4-BE49-F238E27FC236}">
                <a16:creationId xmlns:a16="http://schemas.microsoft.com/office/drawing/2014/main" id="{50061BCC-ABD3-4AA1-B164-6AACA5EBFDF8}"/>
              </a:ext>
            </a:extLst>
          </p:cNvPr>
          <p:cNvSpPr txBox="1"/>
          <p:nvPr/>
        </p:nvSpPr>
        <p:spPr>
          <a:xfrm>
            <a:off x="6001228" y="5644978"/>
            <a:ext cx="249222" cy="53193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62" name="Group 61">
            <a:extLst>
              <a:ext uri="{FF2B5EF4-FFF2-40B4-BE49-F238E27FC236}">
                <a16:creationId xmlns:a16="http://schemas.microsoft.com/office/drawing/2014/main" id="{A60B4116-3D78-4A40-9C67-232C523EF8B4}"/>
              </a:ext>
            </a:extLst>
          </p:cNvPr>
          <p:cNvGrpSpPr/>
          <p:nvPr/>
        </p:nvGrpSpPr>
        <p:grpSpPr>
          <a:xfrm>
            <a:off x="1270240" y="1879658"/>
            <a:ext cx="4953030" cy="1828037"/>
            <a:chOff x="1630907" y="1941394"/>
            <a:chExt cx="5645238" cy="1798091"/>
          </a:xfrm>
        </p:grpSpPr>
        <p:sp>
          <p:nvSpPr>
            <p:cNvPr id="105" name="TextBox 104">
              <a:extLst>
                <a:ext uri="{FF2B5EF4-FFF2-40B4-BE49-F238E27FC236}">
                  <a16:creationId xmlns:a16="http://schemas.microsoft.com/office/drawing/2014/main" id="{A7B47EE2-1523-46AD-B6C0-F4B152462A74}"/>
                </a:ext>
              </a:extLst>
            </p:cNvPr>
            <p:cNvSpPr txBox="1"/>
            <p:nvPr/>
          </p:nvSpPr>
          <p:spPr>
            <a:xfrm>
              <a:off x="6041128" y="3263900"/>
              <a:ext cx="1235017" cy="338554"/>
            </a:xfrm>
            <a:prstGeom prst="rect">
              <a:avLst/>
            </a:prstGeom>
            <a:noFill/>
            <a:ln>
              <a:noFill/>
            </a:ln>
          </p:spPr>
          <p:txBody>
            <a:bodyPr wrap="non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Durvalumab</a:t>
              </a:r>
              <a:endPar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endParaRPr>
            </a:p>
          </p:txBody>
        </p:sp>
        <p:sp>
          <p:nvSpPr>
            <p:cNvPr id="106" name="Freeform: Shape 105">
              <a:extLst>
                <a:ext uri="{FF2B5EF4-FFF2-40B4-BE49-F238E27FC236}">
                  <a16:creationId xmlns:a16="http://schemas.microsoft.com/office/drawing/2014/main" id="{201E0531-462E-4877-AE91-DC3A8B97F163}"/>
                </a:ext>
              </a:extLst>
            </p:cNvPr>
            <p:cNvSpPr/>
            <p:nvPr/>
          </p:nvSpPr>
          <p:spPr bwMode="auto">
            <a:xfrm>
              <a:off x="1630907" y="1941394"/>
              <a:ext cx="5592171" cy="1733266"/>
            </a:xfrm>
            <a:custGeom>
              <a:avLst/>
              <a:gdLst>
                <a:gd name="connsiteX0" fmla="*/ 5592171 w 5592171"/>
                <a:gd name="connsiteY0" fmla="*/ 1733266 h 1733266"/>
                <a:gd name="connsiteX1" fmla="*/ 3701956 w 5592171"/>
                <a:gd name="connsiteY1" fmla="*/ 1733266 h 1733266"/>
                <a:gd name="connsiteX2" fmla="*/ 3701956 w 5592171"/>
                <a:gd name="connsiteY2" fmla="*/ 1709382 h 1733266"/>
                <a:gd name="connsiteX3" fmla="*/ 3640541 w 5592171"/>
                <a:gd name="connsiteY3" fmla="*/ 1709382 h 1733266"/>
                <a:gd name="connsiteX4" fmla="*/ 3640541 w 5592171"/>
                <a:gd name="connsiteY4" fmla="*/ 1671851 h 1733266"/>
                <a:gd name="connsiteX5" fmla="*/ 3534771 w 5592171"/>
                <a:gd name="connsiteY5" fmla="*/ 1671851 h 1733266"/>
                <a:gd name="connsiteX6" fmla="*/ 3534771 w 5592171"/>
                <a:gd name="connsiteY6" fmla="*/ 1637731 h 1733266"/>
                <a:gd name="connsiteX7" fmla="*/ 3521123 w 5592171"/>
                <a:gd name="connsiteY7" fmla="*/ 1637731 h 1733266"/>
                <a:gd name="connsiteX8" fmla="*/ 3521123 w 5592171"/>
                <a:gd name="connsiteY8" fmla="*/ 1607024 h 1733266"/>
                <a:gd name="connsiteX9" fmla="*/ 3504063 w 5592171"/>
                <a:gd name="connsiteY9" fmla="*/ 1607024 h 1733266"/>
                <a:gd name="connsiteX10" fmla="*/ 3504063 w 5592171"/>
                <a:gd name="connsiteY10" fmla="*/ 1583140 h 1733266"/>
                <a:gd name="connsiteX11" fmla="*/ 3435824 w 5592171"/>
                <a:gd name="connsiteY11" fmla="*/ 1583140 h 1733266"/>
                <a:gd name="connsiteX12" fmla="*/ 3435824 w 5592171"/>
                <a:gd name="connsiteY12" fmla="*/ 1477370 h 1733266"/>
                <a:gd name="connsiteX13" fmla="*/ 3381233 w 5592171"/>
                <a:gd name="connsiteY13" fmla="*/ 1477370 h 1733266"/>
                <a:gd name="connsiteX14" fmla="*/ 3381233 w 5592171"/>
                <a:gd name="connsiteY14" fmla="*/ 1453487 h 1733266"/>
                <a:gd name="connsiteX15" fmla="*/ 2872854 w 5592171"/>
                <a:gd name="connsiteY15" fmla="*/ 1453487 h 1733266"/>
                <a:gd name="connsiteX16" fmla="*/ 2872854 w 5592171"/>
                <a:gd name="connsiteY16" fmla="*/ 1419367 h 1733266"/>
                <a:gd name="connsiteX17" fmla="*/ 2790968 w 5592171"/>
                <a:gd name="connsiteY17" fmla="*/ 1419367 h 1733266"/>
                <a:gd name="connsiteX18" fmla="*/ 2790968 w 5592171"/>
                <a:gd name="connsiteY18" fmla="*/ 1392072 h 1733266"/>
                <a:gd name="connsiteX19" fmla="*/ 2681786 w 5592171"/>
                <a:gd name="connsiteY19" fmla="*/ 1392072 h 1733266"/>
                <a:gd name="connsiteX20" fmla="*/ 2681786 w 5592171"/>
                <a:gd name="connsiteY20" fmla="*/ 1375012 h 1733266"/>
                <a:gd name="connsiteX21" fmla="*/ 2651078 w 5592171"/>
                <a:gd name="connsiteY21" fmla="*/ 1375012 h 1733266"/>
                <a:gd name="connsiteX22" fmla="*/ 2651078 w 5592171"/>
                <a:gd name="connsiteY22" fmla="*/ 1354540 h 1733266"/>
                <a:gd name="connsiteX23" fmla="*/ 2514600 w 5592171"/>
                <a:gd name="connsiteY23" fmla="*/ 1354540 h 1733266"/>
                <a:gd name="connsiteX24" fmla="*/ 2514600 w 5592171"/>
                <a:gd name="connsiteY24" fmla="*/ 1347716 h 1733266"/>
                <a:gd name="connsiteX25" fmla="*/ 2262117 w 5592171"/>
                <a:gd name="connsiteY25" fmla="*/ 1347716 h 1733266"/>
                <a:gd name="connsiteX26" fmla="*/ 2262117 w 5592171"/>
                <a:gd name="connsiteY26" fmla="*/ 1327245 h 1733266"/>
                <a:gd name="connsiteX27" fmla="*/ 2227997 w 5592171"/>
                <a:gd name="connsiteY27" fmla="*/ 1327245 h 1733266"/>
                <a:gd name="connsiteX28" fmla="*/ 2227997 w 5592171"/>
                <a:gd name="connsiteY28" fmla="*/ 1303361 h 1733266"/>
                <a:gd name="connsiteX29" fmla="*/ 2214350 w 5592171"/>
                <a:gd name="connsiteY29" fmla="*/ 1303361 h 1733266"/>
                <a:gd name="connsiteX30" fmla="*/ 2214350 w 5592171"/>
                <a:gd name="connsiteY30" fmla="*/ 1262418 h 1733266"/>
                <a:gd name="connsiteX31" fmla="*/ 2115403 w 5592171"/>
                <a:gd name="connsiteY31" fmla="*/ 1262418 h 1733266"/>
                <a:gd name="connsiteX32" fmla="*/ 2115403 w 5592171"/>
                <a:gd name="connsiteY32" fmla="*/ 1245358 h 1733266"/>
                <a:gd name="connsiteX33" fmla="*/ 2026693 w 5592171"/>
                <a:gd name="connsiteY33" fmla="*/ 1245358 h 1733266"/>
                <a:gd name="connsiteX34" fmla="*/ 2026693 w 5592171"/>
                <a:gd name="connsiteY34" fmla="*/ 1235122 h 1733266"/>
                <a:gd name="connsiteX35" fmla="*/ 1961866 w 5592171"/>
                <a:gd name="connsiteY35" fmla="*/ 1235122 h 1733266"/>
                <a:gd name="connsiteX36" fmla="*/ 1961866 w 5592171"/>
                <a:gd name="connsiteY36" fmla="*/ 1211239 h 1733266"/>
                <a:gd name="connsiteX37" fmla="*/ 1924335 w 5592171"/>
                <a:gd name="connsiteY37" fmla="*/ 1211239 h 1733266"/>
                <a:gd name="connsiteX38" fmla="*/ 1924335 w 5592171"/>
                <a:gd name="connsiteY38" fmla="*/ 1187355 h 1733266"/>
                <a:gd name="connsiteX39" fmla="*/ 1890215 w 5592171"/>
                <a:gd name="connsiteY39" fmla="*/ 1187355 h 1733266"/>
                <a:gd name="connsiteX40" fmla="*/ 1890215 w 5592171"/>
                <a:gd name="connsiteY40" fmla="*/ 1166884 h 1733266"/>
                <a:gd name="connsiteX41" fmla="*/ 1852684 w 5592171"/>
                <a:gd name="connsiteY41" fmla="*/ 1166884 h 1733266"/>
                <a:gd name="connsiteX42" fmla="*/ 1852684 w 5592171"/>
                <a:gd name="connsiteY42" fmla="*/ 1129352 h 1733266"/>
                <a:gd name="connsiteX43" fmla="*/ 1825389 w 5592171"/>
                <a:gd name="connsiteY43" fmla="*/ 1129352 h 1733266"/>
                <a:gd name="connsiteX44" fmla="*/ 1825389 w 5592171"/>
                <a:gd name="connsiteY44" fmla="*/ 1112293 h 1733266"/>
                <a:gd name="connsiteX45" fmla="*/ 1726442 w 5592171"/>
                <a:gd name="connsiteY45" fmla="*/ 1112293 h 1733266"/>
                <a:gd name="connsiteX46" fmla="*/ 1726442 w 5592171"/>
                <a:gd name="connsiteY46" fmla="*/ 1105469 h 1733266"/>
                <a:gd name="connsiteX47" fmla="*/ 1538786 w 5592171"/>
                <a:gd name="connsiteY47" fmla="*/ 1105469 h 1733266"/>
                <a:gd name="connsiteX48" fmla="*/ 1538786 w 5592171"/>
                <a:gd name="connsiteY48" fmla="*/ 1084997 h 1733266"/>
                <a:gd name="connsiteX49" fmla="*/ 1494430 w 5592171"/>
                <a:gd name="connsiteY49" fmla="*/ 1084997 h 1733266"/>
                <a:gd name="connsiteX50" fmla="*/ 1494430 w 5592171"/>
                <a:gd name="connsiteY50" fmla="*/ 1047466 h 1733266"/>
                <a:gd name="connsiteX51" fmla="*/ 1470547 w 5592171"/>
                <a:gd name="connsiteY51" fmla="*/ 1047466 h 1733266"/>
                <a:gd name="connsiteX52" fmla="*/ 1470547 w 5592171"/>
                <a:gd name="connsiteY52" fmla="*/ 1013346 h 1733266"/>
                <a:gd name="connsiteX53" fmla="*/ 1456899 w 5592171"/>
                <a:gd name="connsiteY53" fmla="*/ 1013346 h 1733266"/>
                <a:gd name="connsiteX54" fmla="*/ 1456899 w 5592171"/>
                <a:gd name="connsiteY54" fmla="*/ 986051 h 1733266"/>
                <a:gd name="connsiteX55" fmla="*/ 1276066 w 5592171"/>
                <a:gd name="connsiteY55" fmla="*/ 986051 h 1733266"/>
                <a:gd name="connsiteX56" fmla="*/ 1276066 w 5592171"/>
                <a:gd name="connsiteY56" fmla="*/ 968991 h 1733266"/>
                <a:gd name="connsiteX57" fmla="*/ 1146412 w 5592171"/>
                <a:gd name="connsiteY57" fmla="*/ 968991 h 1733266"/>
                <a:gd name="connsiteX58" fmla="*/ 1146412 w 5592171"/>
                <a:gd name="connsiteY58" fmla="*/ 955343 h 1733266"/>
                <a:gd name="connsiteX59" fmla="*/ 1122529 w 5592171"/>
                <a:gd name="connsiteY59" fmla="*/ 955343 h 1733266"/>
                <a:gd name="connsiteX60" fmla="*/ 1122529 w 5592171"/>
                <a:gd name="connsiteY60" fmla="*/ 931460 h 1733266"/>
                <a:gd name="connsiteX61" fmla="*/ 1105469 w 5592171"/>
                <a:gd name="connsiteY61" fmla="*/ 931460 h 1733266"/>
                <a:gd name="connsiteX62" fmla="*/ 1105469 w 5592171"/>
                <a:gd name="connsiteY62" fmla="*/ 910988 h 1733266"/>
                <a:gd name="connsiteX63" fmla="*/ 1091821 w 5592171"/>
                <a:gd name="connsiteY63" fmla="*/ 910988 h 1733266"/>
                <a:gd name="connsiteX64" fmla="*/ 1091821 w 5592171"/>
                <a:gd name="connsiteY64" fmla="*/ 870045 h 1733266"/>
                <a:gd name="connsiteX65" fmla="*/ 1074762 w 5592171"/>
                <a:gd name="connsiteY65" fmla="*/ 870045 h 1733266"/>
                <a:gd name="connsiteX66" fmla="*/ 1074762 w 5592171"/>
                <a:gd name="connsiteY66" fmla="*/ 852985 h 1733266"/>
                <a:gd name="connsiteX67" fmla="*/ 1023583 w 5592171"/>
                <a:gd name="connsiteY67" fmla="*/ 852985 h 1733266"/>
                <a:gd name="connsiteX68" fmla="*/ 1023583 w 5592171"/>
                <a:gd name="connsiteY68" fmla="*/ 839337 h 1733266"/>
                <a:gd name="connsiteX69" fmla="*/ 968992 w 5592171"/>
                <a:gd name="connsiteY69" fmla="*/ 839337 h 1733266"/>
                <a:gd name="connsiteX70" fmla="*/ 968992 w 5592171"/>
                <a:gd name="connsiteY70" fmla="*/ 825690 h 1733266"/>
                <a:gd name="connsiteX71" fmla="*/ 931460 w 5592171"/>
                <a:gd name="connsiteY71" fmla="*/ 825690 h 1733266"/>
                <a:gd name="connsiteX72" fmla="*/ 931460 w 5592171"/>
                <a:gd name="connsiteY72" fmla="*/ 808630 h 1733266"/>
                <a:gd name="connsiteX73" fmla="*/ 917812 w 5592171"/>
                <a:gd name="connsiteY73" fmla="*/ 808630 h 1733266"/>
                <a:gd name="connsiteX74" fmla="*/ 917812 w 5592171"/>
                <a:gd name="connsiteY74" fmla="*/ 788158 h 1733266"/>
                <a:gd name="connsiteX75" fmla="*/ 883693 w 5592171"/>
                <a:gd name="connsiteY75" fmla="*/ 788158 h 1733266"/>
                <a:gd name="connsiteX76" fmla="*/ 883693 w 5592171"/>
                <a:gd name="connsiteY76" fmla="*/ 767687 h 1733266"/>
                <a:gd name="connsiteX77" fmla="*/ 849574 w 5592171"/>
                <a:gd name="connsiteY77" fmla="*/ 767687 h 1733266"/>
                <a:gd name="connsiteX78" fmla="*/ 849574 w 5592171"/>
                <a:gd name="connsiteY78" fmla="*/ 757451 h 1733266"/>
                <a:gd name="connsiteX79" fmla="*/ 788159 w 5592171"/>
                <a:gd name="connsiteY79" fmla="*/ 757451 h 1733266"/>
                <a:gd name="connsiteX80" fmla="*/ 788159 w 5592171"/>
                <a:gd name="connsiteY80" fmla="*/ 730155 h 1733266"/>
                <a:gd name="connsiteX81" fmla="*/ 777923 w 5592171"/>
                <a:gd name="connsiteY81" fmla="*/ 730155 h 1733266"/>
                <a:gd name="connsiteX82" fmla="*/ 777923 w 5592171"/>
                <a:gd name="connsiteY82" fmla="*/ 713096 h 1733266"/>
                <a:gd name="connsiteX83" fmla="*/ 767687 w 5592171"/>
                <a:gd name="connsiteY83" fmla="*/ 713096 h 1733266"/>
                <a:gd name="connsiteX84" fmla="*/ 767687 w 5592171"/>
                <a:gd name="connsiteY84" fmla="*/ 689212 h 1733266"/>
                <a:gd name="connsiteX85" fmla="*/ 736980 w 5592171"/>
                <a:gd name="connsiteY85" fmla="*/ 689212 h 1733266"/>
                <a:gd name="connsiteX86" fmla="*/ 736980 w 5592171"/>
                <a:gd name="connsiteY86" fmla="*/ 655093 h 1733266"/>
                <a:gd name="connsiteX87" fmla="*/ 719920 w 5592171"/>
                <a:gd name="connsiteY87" fmla="*/ 655093 h 1733266"/>
                <a:gd name="connsiteX88" fmla="*/ 719920 w 5592171"/>
                <a:gd name="connsiteY88" fmla="*/ 610737 h 1733266"/>
                <a:gd name="connsiteX89" fmla="*/ 692624 w 5592171"/>
                <a:gd name="connsiteY89" fmla="*/ 610737 h 1733266"/>
                <a:gd name="connsiteX90" fmla="*/ 692624 w 5592171"/>
                <a:gd name="connsiteY90" fmla="*/ 580030 h 1733266"/>
                <a:gd name="connsiteX91" fmla="*/ 655093 w 5592171"/>
                <a:gd name="connsiteY91" fmla="*/ 580030 h 1733266"/>
                <a:gd name="connsiteX92" fmla="*/ 655093 w 5592171"/>
                <a:gd name="connsiteY92" fmla="*/ 552734 h 1733266"/>
                <a:gd name="connsiteX93" fmla="*/ 624386 w 5592171"/>
                <a:gd name="connsiteY93" fmla="*/ 552734 h 1733266"/>
                <a:gd name="connsiteX94" fmla="*/ 624386 w 5592171"/>
                <a:gd name="connsiteY94" fmla="*/ 535675 h 1733266"/>
                <a:gd name="connsiteX95" fmla="*/ 583442 w 5592171"/>
                <a:gd name="connsiteY95" fmla="*/ 535675 h 1733266"/>
                <a:gd name="connsiteX96" fmla="*/ 583442 w 5592171"/>
                <a:gd name="connsiteY96" fmla="*/ 522027 h 1733266"/>
                <a:gd name="connsiteX97" fmla="*/ 545911 w 5592171"/>
                <a:gd name="connsiteY97" fmla="*/ 522027 h 1733266"/>
                <a:gd name="connsiteX98" fmla="*/ 545911 w 5592171"/>
                <a:gd name="connsiteY98" fmla="*/ 508379 h 1733266"/>
                <a:gd name="connsiteX99" fmla="*/ 467436 w 5592171"/>
                <a:gd name="connsiteY99" fmla="*/ 508379 h 1733266"/>
                <a:gd name="connsiteX100" fmla="*/ 467436 w 5592171"/>
                <a:gd name="connsiteY100" fmla="*/ 474260 h 1733266"/>
                <a:gd name="connsiteX101" fmla="*/ 402609 w 5592171"/>
                <a:gd name="connsiteY101" fmla="*/ 474260 h 1733266"/>
                <a:gd name="connsiteX102" fmla="*/ 402609 w 5592171"/>
                <a:gd name="connsiteY102" fmla="*/ 460612 h 1733266"/>
                <a:gd name="connsiteX103" fmla="*/ 368490 w 5592171"/>
                <a:gd name="connsiteY103" fmla="*/ 460612 h 1733266"/>
                <a:gd name="connsiteX104" fmla="*/ 368490 w 5592171"/>
                <a:gd name="connsiteY104" fmla="*/ 406021 h 1733266"/>
                <a:gd name="connsiteX105" fmla="*/ 351430 w 5592171"/>
                <a:gd name="connsiteY105" fmla="*/ 406021 h 1733266"/>
                <a:gd name="connsiteX106" fmla="*/ 351430 w 5592171"/>
                <a:gd name="connsiteY106" fmla="*/ 310487 h 1733266"/>
                <a:gd name="connsiteX107" fmla="*/ 341194 w 5592171"/>
                <a:gd name="connsiteY107" fmla="*/ 310487 h 1733266"/>
                <a:gd name="connsiteX108" fmla="*/ 341194 w 5592171"/>
                <a:gd name="connsiteY108" fmla="*/ 187657 h 1733266"/>
                <a:gd name="connsiteX109" fmla="*/ 317311 w 5592171"/>
                <a:gd name="connsiteY109" fmla="*/ 187657 h 1733266"/>
                <a:gd name="connsiteX110" fmla="*/ 317311 w 5592171"/>
                <a:gd name="connsiteY110" fmla="*/ 102358 h 1733266"/>
                <a:gd name="connsiteX111" fmla="*/ 300251 w 5592171"/>
                <a:gd name="connsiteY111" fmla="*/ 102358 h 1733266"/>
                <a:gd name="connsiteX112" fmla="*/ 300251 w 5592171"/>
                <a:gd name="connsiteY112" fmla="*/ 81887 h 1733266"/>
                <a:gd name="connsiteX113" fmla="*/ 279780 w 5592171"/>
                <a:gd name="connsiteY113" fmla="*/ 81887 h 1733266"/>
                <a:gd name="connsiteX114" fmla="*/ 279780 w 5592171"/>
                <a:gd name="connsiteY114" fmla="*/ 54591 h 1733266"/>
                <a:gd name="connsiteX115" fmla="*/ 259308 w 5592171"/>
                <a:gd name="connsiteY115" fmla="*/ 54591 h 1733266"/>
                <a:gd name="connsiteX116" fmla="*/ 259308 w 5592171"/>
                <a:gd name="connsiteY116" fmla="*/ 47767 h 1733266"/>
                <a:gd name="connsiteX117" fmla="*/ 235424 w 5592171"/>
                <a:gd name="connsiteY117" fmla="*/ 47767 h 1733266"/>
                <a:gd name="connsiteX118" fmla="*/ 235424 w 5592171"/>
                <a:gd name="connsiteY118" fmla="*/ 30707 h 1733266"/>
                <a:gd name="connsiteX119" fmla="*/ 208129 w 5592171"/>
                <a:gd name="connsiteY119" fmla="*/ 30707 h 1733266"/>
                <a:gd name="connsiteX120" fmla="*/ 208129 w 5592171"/>
                <a:gd name="connsiteY120" fmla="*/ 20472 h 1733266"/>
                <a:gd name="connsiteX121" fmla="*/ 153538 w 5592171"/>
                <a:gd name="connsiteY121" fmla="*/ 20472 h 1733266"/>
                <a:gd name="connsiteX122" fmla="*/ 153538 w 5592171"/>
                <a:gd name="connsiteY122" fmla="*/ 13648 h 1733266"/>
                <a:gd name="connsiteX123" fmla="*/ 116006 w 5592171"/>
                <a:gd name="connsiteY123" fmla="*/ 13648 h 1733266"/>
                <a:gd name="connsiteX124" fmla="*/ 116006 w 5592171"/>
                <a:gd name="connsiteY124" fmla="*/ 0 h 1733266"/>
                <a:gd name="connsiteX125" fmla="*/ 0 w 5592171"/>
                <a:gd name="connsiteY125" fmla="*/ 0 h 1733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5592171" h="1733266">
                  <a:moveTo>
                    <a:pt x="5592171" y="1733266"/>
                  </a:moveTo>
                  <a:lnTo>
                    <a:pt x="3701956" y="1733266"/>
                  </a:lnTo>
                  <a:lnTo>
                    <a:pt x="3701956" y="1709382"/>
                  </a:lnTo>
                  <a:lnTo>
                    <a:pt x="3640541" y="1709382"/>
                  </a:lnTo>
                  <a:lnTo>
                    <a:pt x="3640541" y="1671851"/>
                  </a:lnTo>
                  <a:lnTo>
                    <a:pt x="3534771" y="1671851"/>
                  </a:lnTo>
                  <a:lnTo>
                    <a:pt x="3534771" y="1637731"/>
                  </a:lnTo>
                  <a:lnTo>
                    <a:pt x="3521123" y="1637731"/>
                  </a:lnTo>
                  <a:lnTo>
                    <a:pt x="3521123" y="1607024"/>
                  </a:lnTo>
                  <a:lnTo>
                    <a:pt x="3504063" y="1607024"/>
                  </a:lnTo>
                  <a:lnTo>
                    <a:pt x="3504063" y="1583140"/>
                  </a:lnTo>
                  <a:lnTo>
                    <a:pt x="3435824" y="1583140"/>
                  </a:lnTo>
                  <a:lnTo>
                    <a:pt x="3435824" y="1477370"/>
                  </a:lnTo>
                  <a:lnTo>
                    <a:pt x="3381233" y="1477370"/>
                  </a:lnTo>
                  <a:lnTo>
                    <a:pt x="3381233" y="1453487"/>
                  </a:lnTo>
                  <a:lnTo>
                    <a:pt x="2872854" y="1453487"/>
                  </a:lnTo>
                  <a:lnTo>
                    <a:pt x="2872854" y="1419367"/>
                  </a:lnTo>
                  <a:lnTo>
                    <a:pt x="2790968" y="1419367"/>
                  </a:lnTo>
                  <a:lnTo>
                    <a:pt x="2790968" y="1392072"/>
                  </a:lnTo>
                  <a:lnTo>
                    <a:pt x="2681786" y="1392072"/>
                  </a:lnTo>
                  <a:lnTo>
                    <a:pt x="2681786" y="1375012"/>
                  </a:lnTo>
                  <a:lnTo>
                    <a:pt x="2651078" y="1375012"/>
                  </a:lnTo>
                  <a:lnTo>
                    <a:pt x="2651078" y="1354540"/>
                  </a:lnTo>
                  <a:lnTo>
                    <a:pt x="2514600" y="1354540"/>
                  </a:lnTo>
                  <a:lnTo>
                    <a:pt x="2514600" y="1347716"/>
                  </a:lnTo>
                  <a:lnTo>
                    <a:pt x="2262117" y="1347716"/>
                  </a:lnTo>
                  <a:lnTo>
                    <a:pt x="2262117" y="1327245"/>
                  </a:lnTo>
                  <a:lnTo>
                    <a:pt x="2227997" y="1327245"/>
                  </a:lnTo>
                  <a:lnTo>
                    <a:pt x="2227997" y="1303361"/>
                  </a:lnTo>
                  <a:lnTo>
                    <a:pt x="2214350" y="1303361"/>
                  </a:lnTo>
                  <a:lnTo>
                    <a:pt x="2214350" y="1262418"/>
                  </a:lnTo>
                  <a:lnTo>
                    <a:pt x="2115403" y="1262418"/>
                  </a:lnTo>
                  <a:lnTo>
                    <a:pt x="2115403" y="1245358"/>
                  </a:lnTo>
                  <a:lnTo>
                    <a:pt x="2026693" y="1245358"/>
                  </a:lnTo>
                  <a:lnTo>
                    <a:pt x="2026693" y="1235122"/>
                  </a:lnTo>
                  <a:lnTo>
                    <a:pt x="1961866" y="1235122"/>
                  </a:lnTo>
                  <a:lnTo>
                    <a:pt x="1961866" y="1211239"/>
                  </a:lnTo>
                  <a:lnTo>
                    <a:pt x="1924335" y="1211239"/>
                  </a:lnTo>
                  <a:lnTo>
                    <a:pt x="1924335" y="1187355"/>
                  </a:lnTo>
                  <a:lnTo>
                    <a:pt x="1890215" y="1187355"/>
                  </a:lnTo>
                  <a:lnTo>
                    <a:pt x="1890215" y="1166884"/>
                  </a:lnTo>
                  <a:lnTo>
                    <a:pt x="1852684" y="1166884"/>
                  </a:lnTo>
                  <a:lnTo>
                    <a:pt x="1852684" y="1129352"/>
                  </a:lnTo>
                  <a:lnTo>
                    <a:pt x="1825389" y="1129352"/>
                  </a:lnTo>
                  <a:lnTo>
                    <a:pt x="1825389" y="1112293"/>
                  </a:lnTo>
                  <a:lnTo>
                    <a:pt x="1726442" y="1112293"/>
                  </a:lnTo>
                  <a:lnTo>
                    <a:pt x="1726442" y="1105469"/>
                  </a:lnTo>
                  <a:lnTo>
                    <a:pt x="1538786" y="1105469"/>
                  </a:lnTo>
                  <a:lnTo>
                    <a:pt x="1538786" y="1084997"/>
                  </a:lnTo>
                  <a:lnTo>
                    <a:pt x="1494430" y="1084997"/>
                  </a:lnTo>
                  <a:lnTo>
                    <a:pt x="1494430" y="1047466"/>
                  </a:lnTo>
                  <a:lnTo>
                    <a:pt x="1470547" y="1047466"/>
                  </a:lnTo>
                  <a:lnTo>
                    <a:pt x="1470547" y="1013346"/>
                  </a:lnTo>
                  <a:lnTo>
                    <a:pt x="1456899" y="1013346"/>
                  </a:lnTo>
                  <a:lnTo>
                    <a:pt x="1456899" y="986051"/>
                  </a:lnTo>
                  <a:lnTo>
                    <a:pt x="1276066" y="986051"/>
                  </a:lnTo>
                  <a:lnTo>
                    <a:pt x="1276066" y="968991"/>
                  </a:lnTo>
                  <a:lnTo>
                    <a:pt x="1146412" y="968991"/>
                  </a:lnTo>
                  <a:lnTo>
                    <a:pt x="1146412" y="955343"/>
                  </a:lnTo>
                  <a:lnTo>
                    <a:pt x="1122529" y="955343"/>
                  </a:lnTo>
                  <a:lnTo>
                    <a:pt x="1122529" y="931460"/>
                  </a:lnTo>
                  <a:lnTo>
                    <a:pt x="1105469" y="931460"/>
                  </a:lnTo>
                  <a:lnTo>
                    <a:pt x="1105469" y="910988"/>
                  </a:lnTo>
                  <a:lnTo>
                    <a:pt x="1091821" y="910988"/>
                  </a:lnTo>
                  <a:lnTo>
                    <a:pt x="1091821" y="870045"/>
                  </a:lnTo>
                  <a:lnTo>
                    <a:pt x="1074762" y="870045"/>
                  </a:lnTo>
                  <a:lnTo>
                    <a:pt x="1074762" y="852985"/>
                  </a:lnTo>
                  <a:lnTo>
                    <a:pt x="1023583" y="852985"/>
                  </a:lnTo>
                  <a:lnTo>
                    <a:pt x="1023583" y="839337"/>
                  </a:lnTo>
                  <a:lnTo>
                    <a:pt x="968992" y="839337"/>
                  </a:lnTo>
                  <a:lnTo>
                    <a:pt x="968992" y="825690"/>
                  </a:lnTo>
                  <a:lnTo>
                    <a:pt x="931460" y="825690"/>
                  </a:lnTo>
                  <a:lnTo>
                    <a:pt x="931460" y="808630"/>
                  </a:lnTo>
                  <a:lnTo>
                    <a:pt x="917812" y="808630"/>
                  </a:lnTo>
                  <a:lnTo>
                    <a:pt x="917812" y="788158"/>
                  </a:lnTo>
                  <a:lnTo>
                    <a:pt x="883693" y="788158"/>
                  </a:lnTo>
                  <a:lnTo>
                    <a:pt x="883693" y="767687"/>
                  </a:lnTo>
                  <a:lnTo>
                    <a:pt x="849574" y="767687"/>
                  </a:lnTo>
                  <a:lnTo>
                    <a:pt x="849574" y="757451"/>
                  </a:lnTo>
                  <a:lnTo>
                    <a:pt x="788159" y="757451"/>
                  </a:lnTo>
                  <a:lnTo>
                    <a:pt x="788159" y="730155"/>
                  </a:lnTo>
                  <a:lnTo>
                    <a:pt x="777923" y="730155"/>
                  </a:lnTo>
                  <a:lnTo>
                    <a:pt x="777923" y="713096"/>
                  </a:lnTo>
                  <a:lnTo>
                    <a:pt x="767687" y="713096"/>
                  </a:lnTo>
                  <a:lnTo>
                    <a:pt x="767687" y="689212"/>
                  </a:lnTo>
                  <a:lnTo>
                    <a:pt x="736980" y="689212"/>
                  </a:lnTo>
                  <a:lnTo>
                    <a:pt x="736980" y="655093"/>
                  </a:lnTo>
                  <a:lnTo>
                    <a:pt x="719920" y="655093"/>
                  </a:lnTo>
                  <a:lnTo>
                    <a:pt x="719920" y="610737"/>
                  </a:lnTo>
                  <a:lnTo>
                    <a:pt x="692624" y="610737"/>
                  </a:lnTo>
                  <a:lnTo>
                    <a:pt x="692624" y="580030"/>
                  </a:lnTo>
                  <a:lnTo>
                    <a:pt x="655093" y="580030"/>
                  </a:lnTo>
                  <a:lnTo>
                    <a:pt x="655093" y="552734"/>
                  </a:lnTo>
                  <a:lnTo>
                    <a:pt x="624386" y="552734"/>
                  </a:lnTo>
                  <a:lnTo>
                    <a:pt x="624386" y="535675"/>
                  </a:lnTo>
                  <a:lnTo>
                    <a:pt x="583442" y="535675"/>
                  </a:lnTo>
                  <a:lnTo>
                    <a:pt x="583442" y="522027"/>
                  </a:lnTo>
                  <a:lnTo>
                    <a:pt x="545911" y="522027"/>
                  </a:lnTo>
                  <a:lnTo>
                    <a:pt x="545911" y="508379"/>
                  </a:lnTo>
                  <a:lnTo>
                    <a:pt x="467436" y="508379"/>
                  </a:lnTo>
                  <a:lnTo>
                    <a:pt x="467436" y="474260"/>
                  </a:lnTo>
                  <a:lnTo>
                    <a:pt x="402609" y="474260"/>
                  </a:lnTo>
                  <a:lnTo>
                    <a:pt x="402609" y="460612"/>
                  </a:lnTo>
                  <a:lnTo>
                    <a:pt x="368490" y="460612"/>
                  </a:lnTo>
                  <a:lnTo>
                    <a:pt x="368490" y="406021"/>
                  </a:lnTo>
                  <a:lnTo>
                    <a:pt x="351430" y="406021"/>
                  </a:lnTo>
                  <a:lnTo>
                    <a:pt x="351430" y="310487"/>
                  </a:lnTo>
                  <a:lnTo>
                    <a:pt x="341194" y="310487"/>
                  </a:lnTo>
                  <a:lnTo>
                    <a:pt x="341194" y="187657"/>
                  </a:lnTo>
                  <a:lnTo>
                    <a:pt x="317311" y="187657"/>
                  </a:lnTo>
                  <a:lnTo>
                    <a:pt x="317311" y="102358"/>
                  </a:lnTo>
                  <a:lnTo>
                    <a:pt x="300251" y="102358"/>
                  </a:lnTo>
                  <a:lnTo>
                    <a:pt x="300251" y="81887"/>
                  </a:lnTo>
                  <a:lnTo>
                    <a:pt x="279780" y="81887"/>
                  </a:lnTo>
                  <a:lnTo>
                    <a:pt x="279780" y="54591"/>
                  </a:lnTo>
                  <a:lnTo>
                    <a:pt x="259308" y="54591"/>
                  </a:lnTo>
                  <a:lnTo>
                    <a:pt x="259308" y="47767"/>
                  </a:lnTo>
                  <a:lnTo>
                    <a:pt x="235424" y="47767"/>
                  </a:lnTo>
                  <a:lnTo>
                    <a:pt x="235424" y="30707"/>
                  </a:lnTo>
                  <a:lnTo>
                    <a:pt x="208129" y="30707"/>
                  </a:lnTo>
                  <a:lnTo>
                    <a:pt x="208129" y="20472"/>
                  </a:lnTo>
                  <a:lnTo>
                    <a:pt x="153538" y="20472"/>
                  </a:lnTo>
                  <a:lnTo>
                    <a:pt x="153538" y="13648"/>
                  </a:lnTo>
                  <a:lnTo>
                    <a:pt x="116006" y="13648"/>
                  </a:lnTo>
                  <a:lnTo>
                    <a:pt x="116006" y="0"/>
                  </a:lnTo>
                  <a:lnTo>
                    <a:pt x="0" y="0"/>
                  </a:lnTo>
                </a:path>
              </a:pathLst>
            </a:custGeom>
            <a:noFill/>
            <a:ln w="2857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107" name="Straight Connector 106">
              <a:extLst>
                <a:ext uri="{FF2B5EF4-FFF2-40B4-BE49-F238E27FC236}">
                  <a16:creationId xmlns:a16="http://schemas.microsoft.com/office/drawing/2014/main" id="{D55867E3-1670-4823-BB58-3CAFFE8FA9EA}"/>
                </a:ext>
              </a:extLst>
            </p:cNvPr>
            <p:cNvCxnSpPr/>
            <p:nvPr/>
          </p:nvCxnSpPr>
          <p:spPr bwMode="auto">
            <a:xfrm>
              <a:off x="5472752"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2868EAE9-1577-465D-985F-4336F72D9A12}"/>
                </a:ext>
              </a:extLst>
            </p:cNvPr>
            <p:cNvCxnSpPr/>
            <p:nvPr/>
          </p:nvCxnSpPr>
          <p:spPr bwMode="auto">
            <a:xfrm>
              <a:off x="5522793"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CAFCC096-FD8D-4C6C-85FA-EFBE568449C4}"/>
                </a:ext>
              </a:extLst>
            </p:cNvPr>
            <p:cNvCxnSpPr/>
            <p:nvPr/>
          </p:nvCxnSpPr>
          <p:spPr bwMode="auto">
            <a:xfrm>
              <a:off x="5559188"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392A0EF6-A523-4036-8566-0267BB0C8320}"/>
                </a:ext>
              </a:extLst>
            </p:cNvPr>
            <p:cNvCxnSpPr/>
            <p:nvPr/>
          </p:nvCxnSpPr>
          <p:spPr bwMode="auto">
            <a:xfrm>
              <a:off x="5694528"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EAB8124D-7B32-4A35-BD6B-623021CB59D0}"/>
                </a:ext>
              </a:extLst>
            </p:cNvPr>
            <p:cNvCxnSpPr/>
            <p:nvPr/>
          </p:nvCxnSpPr>
          <p:spPr bwMode="auto">
            <a:xfrm>
              <a:off x="5747982"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A2E0FDAD-CDEE-4088-9C3B-831D6C617E98}"/>
                </a:ext>
              </a:extLst>
            </p:cNvPr>
            <p:cNvCxnSpPr/>
            <p:nvPr/>
          </p:nvCxnSpPr>
          <p:spPr bwMode="auto">
            <a:xfrm>
              <a:off x="5621740"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F8AFC984-BFA9-4124-92CE-CE2626B1511A}"/>
                </a:ext>
              </a:extLst>
            </p:cNvPr>
            <p:cNvCxnSpPr/>
            <p:nvPr/>
          </p:nvCxnSpPr>
          <p:spPr bwMode="auto">
            <a:xfrm>
              <a:off x="5787787"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4288DB45-701F-40E9-BD24-5096B495CA7C}"/>
                </a:ext>
              </a:extLst>
            </p:cNvPr>
            <p:cNvCxnSpPr/>
            <p:nvPr/>
          </p:nvCxnSpPr>
          <p:spPr bwMode="auto">
            <a:xfrm>
              <a:off x="5827594"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376429F4-8ACA-412C-AE9D-AC997DE180FF}"/>
                </a:ext>
              </a:extLst>
            </p:cNvPr>
            <p:cNvCxnSpPr/>
            <p:nvPr/>
          </p:nvCxnSpPr>
          <p:spPr bwMode="auto">
            <a:xfrm>
              <a:off x="5973170"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80B53F8A-8E4A-428B-9A0A-B936F4FB24B4}"/>
                </a:ext>
              </a:extLst>
            </p:cNvPr>
            <p:cNvCxnSpPr/>
            <p:nvPr/>
          </p:nvCxnSpPr>
          <p:spPr bwMode="auto">
            <a:xfrm>
              <a:off x="6016388"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19913B1E-14CC-49A8-97B3-87C6792898CF}"/>
                </a:ext>
              </a:extLst>
            </p:cNvPr>
            <p:cNvCxnSpPr/>
            <p:nvPr/>
          </p:nvCxnSpPr>
          <p:spPr bwMode="auto">
            <a:xfrm>
              <a:off x="6316639"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34B031DE-0800-4470-971C-D3B2E26F88BD}"/>
                </a:ext>
              </a:extLst>
            </p:cNvPr>
            <p:cNvCxnSpPr/>
            <p:nvPr/>
          </p:nvCxnSpPr>
          <p:spPr bwMode="auto">
            <a:xfrm>
              <a:off x="5261211" y="354841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8E63E4ED-5531-43C1-B655-C790256997FF}"/>
                </a:ext>
              </a:extLst>
            </p:cNvPr>
            <p:cNvCxnSpPr/>
            <p:nvPr/>
          </p:nvCxnSpPr>
          <p:spPr bwMode="auto">
            <a:xfrm>
              <a:off x="5584209"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49397880-1C95-4570-AD13-E64DCF79F5B4}"/>
                </a:ext>
              </a:extLst>
            </p:cNvPr>
            <p:cNvCxnSpPr/>
            <p:nvPr/>
          </p:nvCxnSpPr>
          <p:spPr bwMode="auto">
            <a:xfrm>
              <a:off x="7186683"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19F42260-8C4F-452E-9CC2-F7FF39DB8193}"/>
                </a:ext>
              </a:extLst>
            </p:cNvPr>
            <p:cNvCxnSpPr/>
            <p:nvPr/>
          </p:nvCxnSpPr>
          <p:spPr bwMode="auto">
            <a:xfrm>
              <a:off x="6711287"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B30A2165-BC01-4C17-B689-18403496F5D9}"/>
                </a:ext>
              </a:extLst>
            </p:cNvPr>
            <p:cNvCxnSpPr/>
            <p:nvPr/>
          </p:nvCxnSpPr>
          <p:spPr bwMode="auto">
            <a:xfrm>
              <a:off x="6138081"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3452B617-0329-45E1-AA86-86742DA08BB1}"/>
                </a:ext>
              </a:extLst>
            </p:cNvPr>
            <p:cNvCxnSpPr/>
            <p:nvPr/>
          </p:nvCxnSpPr>
          <p:spPr bwMode="auto">
            <a:xfrm>
              <a:off x="6108272"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A94ABF98-D7AC-4842-8957-94008B6BA972}"/>
                </a:ext>
              </a:extLst>
            </p:cNvPr>
            <p:cNvCxnSpPr/>
            <p:nvPr/>
          </p:nvCxnSpPr>
          <p:spPr bwMode="auto">
            <a:xfrm>
              <a:off x="6169925"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7D24558C-0FFB-4524-A8B6-30643F287AF2}"/>
                </a:ext>
              </a:extLst>
            </p:cNvPr>
            <p:cNvCxnSpPr/>
            <p:nvPr/>
          </p:nvCxnSpPr>
          <p:spPr bwMode="auto">
            <a:xfrm>
              <a:off x="6206319"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FB0B7199-F909-42BE-AA63-1FC7E703E1B3}"/>
                </a:ext>
              </a:extLst>
            </p:cNvPr>
            <p:cNvCxnSpPr/>
            <p:nvPr/>
          </p:nvCxnSpPr>
          <p:spPr bwMode="auto">
            <a:xfrm>
              <a:off x="6266597" y="360300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EC4F509C-ACE8-40F4-87B3-4219607A7F5A}"/>
                </a:ext>
              </a:extLst>
            </p:cNvPr>
            <p:cNvCxnSpPr/>
            <p:nvPr/>
          </p:nvCxnSpPr>
          <p:spPr bwMode="auto">
            <a:xfrm>
              <a:off x="4499212"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26C623A0-EDCA-4CA9-AA8B-8455320E48FB}"/>
                </a:ext>
              </a:extLst>
            </p:cNvPr>
            <p:cNvCxnSpPr/>
            <p:nvPr/>
          </p:nvCxnSpPr>
          <p:spPr bwMode="auto">
            <a:xfrm>
              <a:off x="4170528" y="3226653"/>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03B808A9-0063-4015-8A7C-4837DF44A0F7}"/>
                </a:ext>
              </a:extLst>
            </p:cNvPr>
            <p:cNvCxnSpPr/>
            <p:nvPr/>
          </p:nvCxnSpPr>
          <p:spPr bwMode="auto">
            <a:xfrm>
              <a:off x="4210335" y="321404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2B304343-6B0B-4ED3-9C28-927DA680DAF6}"/>
                </a:ext>
              </a:extLst>
            </p:cNvPr>
            <p:cNvCxnSpPr/>
            <p:nvPr/>
          </p:nvCxnSpPr>
          <p:spPr bwMode="auto">
            <a:xfrm>
              <a:off x="4021541" y="322096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1BDA4725-5381-4575-B651-5E8EECD87026}"/>
                </a:ext>
              </a:extLst>
            </p:cNvPr>
            <p:cNvCxnSpPr/>
            <p:nvPr/>
          </p:nvCxnSpPr>
          <p:spPr bwMode="auto">
            <a:xfrm>
              <a:off x="4061347" y="3215184"/>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8C8ED4CD-0BE7-4900-BD22-3FC86C3CC25E}"/>
                </a:ext>
              </a:extLst>
            </p:cNvPr>
            <p:cNvCxnSpPr/>
            <p:nvPr/>
          </p:nvCxnSpPr>
          <p:spPr bwMode="auto">
            <a:xfrm>
              <a:off x="4122762" y="321859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A7BFB03A-8FB3-4764-B53B-8BA5219114F5}"/>
                </a:ext>
              </a:extLst>
            </p:cNvPr>
            <p:cNvCxnSpPr/>
            <p:nvPr/>
          </p:nvCxnSpPr>
          <p:spPr bwMode="auto">
            <a:xfrm>
              <a:off x="3933967" y="3210636"/>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1BCEABEA-0AE8-40EE-BA6E-A719AD3BD4D2}"/>
                </a:ext>
              </a:extLst>
            </p:cNvPr>
            <p:cNvCxnSpPr/>
            <p:nvPr/>
          </p:nvCxnSpPr>
          <p:spPr bwMode="auto">
            <a:xfrm>
              <a:off x="3908947" y="320949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33C098F5-42AB-4538-A480-113DF81C35AA}"/>
                </a:ext>
              </a:extLst>
            </p:cNvPr>
            <p:cNvCxnSpPr/>
            <p:nvPr/>
          </p:nvCxnSpPr>
          <p:spPr bwMode="auto">
            <a:xfrm>
              <a:off x="3836159" y="3140123"/>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DA7E2672-7C3A-4597-80F4-03C1BC397B90}"/>
                </a:ext>
              </a:extLst>
            </p:cNvPr>
            <p:cNvCxnSpPr/>
            <p:nvPr/>
          </p:nvCxnSpPr>
          <p:spPr bwMode="auto">
            <a:xfrm>
              <a:off x="4705067"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AC2C0F5E-3744-43E4-A2EB-DA66DF8C530E}"/>
                </a:ext>
              </a:extLst>
            </p:cNvPr>
            <p:cNvCxnSpPr/>
            <p:nvPr/>
          </p:nvCxnSpPr>
          <p:spPr bwMode="auto">
            <a:xfrm>
              <a:off x="4797189"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2FD611F2-6A90-4BBE-8EC2-2096C36CF400}"/>
                </a:ext>
              </a:extLst>
            </p:cNvPr>
            <p:cNvCxnSpPr/>
            <p:nvPr/>
          </p:nvCxnSpPr>
          <p:spPr bwMode="auto">
            <a:xfrm>
              <a:off x="4567451"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90671879-694C-4FBE-9643-CC7170D556D6}"/>
                </a:ext>
              </a:extLst>
            </p:cNvPr>
            <p:cNvCxnSpPr/>
            <p:nvPr/>
          </p:nvCxnSpPr>
          <p:spPr bwMode="auto">
            <a:xfrm>
              <a:off x="4607258"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4CB2A3C3-8CDA-4EDD-B367-F9075E87A6DD}"/>
                </a:ext>
              </a:extLst>
            </p:cNvPr>
            <p:cNvCxnSpPr/>
            <p:nvPr/>
          </p:nvCxnSpPr>
          <p:spPr bwMode="auto">
            <a:xfrm>
              <a:off x="5169090" y="3517711"/>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A437064B-CCF7-48B6-9C90-3055598BC845}"/>
                </a:ext>
              </a:extLst>
            </p:cNvPr>
            <p:cNvCxnSpPr/>
            <p:nvPr/>
          </p:nvCxnSpPr>
          <p:spPr bwMode="auto">
            <a:xfrm>
              <a:off x="5109951" y="3468804"/>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36A4676C-8323-4699-B203-C79F156E1D25}"/>
                </a:ext>
              </a:extLst>
            </p:cNvPr>
            <p:cNvCxnSpPr/>
            <p:nvPr/>
          </p:nvCxnSpPr>
          <p:spPr bwMode="auto">
            <a:xfrm>
              <a:off x="3625757" y="310372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0AD475AE-00EE-453D-8D58-5243FDB94240}"/>
                </a:ext>
              </a:extLst>
            </p:cNvPr>
            <p:cNvCxnSpPr/>
            <p:nvPr/>
          </p:nvCxnSpPr>
          <p:spPr bwMode="auto">
            <a:xfrm>
              <a:off x="4663884"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40D1314-6171-4935-9DB3-378973415487}"/>
                </a:ext>
              </a:extLst>
            </p:cNvPr>
            <p:cNvCxnSpPr/>
            <p:nvPr/>
          </p:nvCxnSpPr>
          <p:spPr bwMode="auto">
            <a:xfrm>
              <a:off x="3688308" y="3115101"/>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54EA52A2-6224-4F86-85E3-93DF14F27522}"/>
                </a:ext>
              </a:extLst>
            </p:cNvPr>
            <p:cNvCxnSpPr/>
            <p:nvPr/>
          </p:nvCxnSpPr>
          <p:spPr bwMode="auto">
            <a:xfrm>
              <a:off x="4830171"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7BC1DCE5-9EA6-4D9A-8A8A-BEF62A54BA68}"/>
                </a:ext>
              </a:extLst>
            </p:cNvPr>
            <p:cNvCxnSpPr/>
            <p:nvPr/>
          </p:nvCxnSpPr>
          <p:spPr bwMode="auto">
            <a:xfrm>
              <a:off x="4863153"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FD84CB55-187D-4FAB-B7DB-8CF9B17C8DEB}"/>
                </a:ext>
              </a:extLst>
            </p:cNvPr>
            <p:cNvCxnSpPr/>
            <p:nvPr/>
          </p:nvCxnSpPr>
          <p:spPr bwMode="auto">
            <a:xfrm>
              <a:off x="4460544" y="3283424"/>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91564388-B18B-4569-8B6C-0BE1EDAC5CFF}"/>
                </a:ext>
              </a:extLst>
            </p:cNvPr>
            <p:cNvCxnSpPr/>
            <p:nvPr/>
          </p:nvCxnSpPr>
          <p:spPr bwMode="auto">
            <a:xfrm>
              <a:off x="4090916" y="3220871"/>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09467E3F-3E0F-4618-8949-E7762D10A411}"/>
                </a:ext>
              </a:extLst>
            </p:cNvPr>
            <p:cNvCxnSpPr/>
            <p:nvPr/>
          </p:nvCxnSpPr>
          <p:spPr bwMode="auto">
            <a:xfrm>
              <a:off x="4400267" y="3248261"/>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4E1AC47C-14FB-4D98-81E3-281EAD64AEF5}"/>
                </a:ext>
              </a:extLst>
            </p:cNvPr>
            <p:cNvCxnSpPr/>
            <p:nvPr/>
          </p:nvCxnSpPr>
          <p:spPr bwMode="auto">
            <a:xfrm>
              <a:off x="3877102" y="3184573"/>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9DC794D4-6929-4EA2-AA20-B922FB1BB76F}"/>
                </a:ext>
              </a:extLst>
            </p:cNvPr>
            <p:cNvCxnSpPr/>
            <p:nvPr/>
          </p:nvCxnSpPr>
          <p:spPr bwMode="auto">
            <a:xfrm>
              <a:off x="3268640" y="296838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28210B40-4A44-401C-ACFC-AB338F9E27CB}"/>
                </a:ext>
              </a:extLst>
            </p:cNvPr>
            <p:cNvCxnSpPr/>
            <p:nvPr/>
          </p:nvCxnSpPr>
          <p:spPr bwMode="auto">
            <a:xfrm>
              <a:off x="3971499" y="3224284"/>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E13CD6D8-D70D-4965-B780-74C922B135CB}"/>
                </a:ext>
              </a:extLst>
            </p:cNvPr>
            <p:cNvCxnSpPr/>
            <p:nvPr/>
          </p:nvCxnSpPr>
          <p:spPr bwMode="auto">
            <a:xfrm>
              <a:off x="4372970" y="324361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B287BB79-E1A9-47A9-B3D3-E5A3C241A0C9}"/>
                </a:ext>
              </a:extLst>
            </p:cNvPr>
            <p:cNvCxnSpPr/>
            <p:nvPr/>
          </p:nvCxnSpPr>
          <p:spPr bwMode="auto">
            <a:xfrm>
              <a:off x="4351362" y="324598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D543F4D1-4166-4D28-858C-DE232F8379BE}"/>
                </a:ext>
              </a:extLst>
            </p:cNvPr>
            <p:cNvCxnSpPr/>
            <p:nvPr/>
          </p:nvCxnSpPr>
          <p:spPr bwMode="auto">
            <a:xfrm>
              <a:off x="3790667" y="3115103"/>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51D07013-4B14-4F78-913F-888DB52E0A4F}"/>
                </a:ext>
              </a:extLst>
            </p:cNvPr>
            <p:cNvCxnSpPr/>
            <p:nvPr/>
          </p:nvCxnSpPr>
          <p:spPr bwMode="auto">
            <a:xfrm>
              <a:off x="4314968" y="3236792"/>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745B30B1-CB4B-4D3D-8388-6DC35BA9D758}"/>
                </a:ext>
              </a:extLst>
            </p:cNvPr>
            <p:cNvCxnSpPr/>
            <p:nvPr/>
          </p:nvCxnSpPr>
          <p:spPr bwMode="auto">
            <a:xfrm>
              <a:off x="5011004" y="3363036"/>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3675B5F6-3BA8-4929-A14D-34B12C955ACC}"/>
                </a:ext>
              </a:extLst>
            </p:cNvPr>
            <p:cNvCxnSpPr/>
            <p:nvPr/>
          </p:nvCxnSpPr>
          <p:spPr bwMode="auto">
            <a:xfrm>
              <a:off x="4552665"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54CD0CF1-2709-4854-87EB-0F52A39CC334}"/>
                </a:ext>
              </a:extLst>
            </p:cNvPr>
            <p:cNvCxnSpPr/>
            <p:nvPr/>
          </p:nvCxnSpPr>
          <p:spPr bwMode="auto">
            <a:xfrm>
              <a:off x="4432111" y="328569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49682D42-5B11-4D0D-937B-D89D26EB5C42}"/>
                </a:ext>
              </a:extLst>
            </p:cNvPr>
            <p:cNvCxnSpPr/>
            <p:nvPr/>
          </p:nvCxnSpPr>
          <p:spPr bwMode="auto">
            <a:xfrm>
              <a:off x="5212308" y="3537045"/>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327E7F29-D6A9-401C-B9EC-D41B05B7090E}"/>
                </a:ext>
              </a:extLst>
            </p:cNvPr>
            <p:cNvCxnSpPr/>
            <p:nvPr/>
          </p:nvCxnSpPr>
          <p:spPr bwMode="auto">
            <a:xfrm>
              <a:off x="5047398" y="3365309"/>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00567BF6-2769-41FD-8F9F-816A9F8D4C2B}"/>
                </a:ext>
              </a:extLst>
            </p:cNvPr>
            <p:cNvCxnSpPr/>
            <p:nvPr/>
          </p:nvCxnSpPr>
          <p:spPr bwMode="auto">
            <a:xfrm>
              <a:off x="3515437" y="3054824"/>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EE007F90-E61B-4B55-9582-AFF255176EAF}"/>
                </a:ext>
              </a:extLst>
            </p:cNvPr>
            <p:cNvCxnSpPr/>
            <p:nvPr/>
          </p:nvCxnSpPr>
          <p:spPr bwMode="auto">
            <a:xfrm>
              <a:off x="4263550" y="3228928"/>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77041FBC-706F-4F8F-B266-B3A7DCD45A9D}"/>
                </a:ext>
              </a:extLst>
            </p:cNvPr>
            <p:cNvCxnSpPr/>
            <p:nvPr/>
          </p:nvCxnSpPr>
          <p:spPr bwMode="auto">
            <a:xfrm>
              <a:off x="3540457" y="306619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BBE6DDA4-0C42-4385-A559-2CADFC906A8A}"/>
                </a:ext>
              </a:extLst>
            </p:cNvPr>
            <p:cNvCxnSpPr/>
            <p:nvPr/>
          </p:nvCxnSpPr>
          <p:spPr bwMode="auto">
            <a:xfrm>
              <a:off x="4948452"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C2CFA206-5048-40C1-858E-F2213CAC2A2C}"/>
                </a:ext>
              </a:extLst>
            </p:cNvPr>
            <p:cNvCxnSpPr/>
            <p:nvPr/>
          </p:nvCxnSpPr>
          <p:spPr bwMode="auto">
            <a:xfrm>
              <a:off x="4974610" y="332105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84685506-305D-4C5A-A0E2-8D765C387274}"/>
                </a:ext>
              </a:extLst>
            </p:cNvPr>
            <p:cNvCxnSpPr/>
            <p:nvPr/>
          </p:nvCxnSpPr>
          <p:spPr bwMode="auto">
            <a:xfrm>
              <a:off x="3373272" y="2984311"/>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E0F94162-E3A8-4692-ADA1-02A8995894BF}"/>
                </a:ext>
              </a:extLst>
            </p:cNvPr>
            <p:cNvCxnSpPr/>
            <p:nvPr/>
          </p:nvCxnSpPr>
          <p:spPr bwMode="auto">
            <a:xfrm>
              <a:off x="3433550" y="2986586"/>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69" name="Straight Connector 168">
              <a:extLst>
                <a:ext uri="{FF2B5EF4-FFF2-40B4-BE49-F238E27FC236}">
                  <a16:creationId xmlns:a16="http://schemas.microsoft.com/office/drawing/2014/main" id="{4B90E2F4-BF7D-4321-8453-A7B7DBB9EDF7}"/>
                </a:ext>
              </a:extLst>
            </p:cNvPr>
            <p:cNvCxnSpPr/>
            <p:nvPr/>
          </p:nvCxnSpPr>
          <p:spPr bwMode="auto">
            <a:xfrm>
              <a:off x="3490415" y="302298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0" name="Straight Connector 169">
              <a:extLst>
                <a:ext uri="{FF2B5EF4-FFF2-40B4-BE49-F238E27FC236}">
                  <a16:creationId xmlns:a16="http://schemas.microsoft.com/office/drawing/2014/main" id="{838C7E35-4261-4D6D-AD84-5F22D7A466E3}"/>
                </a:ext>
              </a:extLst>
            </p:cNvPr>
            <p:cNvCxnSpPr/>
            <p:nvPr/>
          </p:nvCxnSpPr>
          <p:spPr bwMode="auto">
            <a:xfrm>
              <a:off x="3668975" y="3114059"/>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1" name="Straight Connector 170">
              <a:extLst>
                <a:ext uri="{FF2B5EF4-FFF2-40B4-BE49-F238E27FC236}">
                  <a16:creationId xmlns:a16="http://schemas.microsoft.com/office/drawing/2014/main" id="{CCEB96D0-A50F-4D19-B183-EE72FF19C061}"/>
                </a:ext>
              </a:extLst>
            </p:cNvPr>
            <p:cNvCxnSpPr/>
            <p:nvPr/>
          </p:nvCxnSpPr>
          <p:spPr bwMode="auto">
            <a:xfrm>
              <a:off x="2180231" y="238835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2" name="Straight Connector 171">
              <a:extLst>
                <a:ext uri="{FF2B5EF4-FFF2-40B4-BE49-F238E27FC236}">
                  <a16:creationId xmlns:a16="http://schemas.microsoft.com/office/drawing/2014/main" id="{1AFB22DC-A034-4771-BC64-410AE49FEFC6}"/>
                </a:ext>
              </a:extLst>
            </p:cNvPr>
            <p:cNvCxnSpPr/>
            <p:nvPr/>
          </p:nvCxnSpPr>
          <p:spPr bwMode="auto">
            <a:xfrm>
              <a:off x="2330356" y="2470245"/>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3" name="Straight Connector 172">
              <a:extLst>
                <a:ext uri="{FF2B5EF4-FFF2-40B4-BE49-F238E27FC236}">
                  <a16:creationId xmlns:a16="http://schemas.microsoft.com/office/drawing/2014/main" id="{7D223425-7D6B-4465-9328-B18D1ED4AC03}"/>
                </a:ext>
              </a:extLst>
            </p:cNvPr>
            <p:cNvCxnSpPr/>
            <p:nvPr/>
          </p:nvCxnSpPr>
          <p:spPr bwMode="auto">
            <a:xfrm>
              <a:off x="3127612" y="2936543"/>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4" name="Straight Connector 173">
              <a:extLst>
                <a:ext uri="{FF2B5EF4-FFF2-40B4-BE49-F238E27FC236}">
                  <a16:creationId xmlns:a16="http://schemas.microsoft.com/office/drawing/2014/main" id="{6FAE33DD-11F4-4795-84E5-5B7BF72DA318}"/>
                </a:ext>
              </a:extLst>
            </p:cNvPr>
            <p:cNvCxnSpPr/>
            <p:nvPr/>
          </p:nvCxnSpPr>
          <p:spPr bwMode="auto">
            <a:xfrm>
              <a:off x="3184479" y="2979761"/>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5" name="Straight Connector 174">
              <a:extLst>
                <a:ext uri="{FF2B5EF4-FFF2-40B4-BE49-F238E27FC236}">
                  <a16:creationId xmlns:a16="http://schemas.microsoft.com/office/drawing/2014/main" id="{7298AD8F-B85F-4F32-9456-13F2ADA764D6}"/>
                </a:ext>
              </a:extLst>
            </p:cNvPr>
            <p:cNvCxnSpPr/>
            <p:nvPr/>
          </p:nvCxnSpPr>
          <p:spPr bwMode="auto">
            <a:xfrm>
              <a:off x="3463121" y="300592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6" name="Straight Connector 175">
              <a:extLst>
                <a:ext uri="{FF2B5EF4-FFF2-40B4-BE49-F238E27FC236}">
                  <a16:creationId xmlns:a16="http://schemas.microsoft.com/office/drawing/2014/main" id="{385E3D96-EFA6-4159-9D29-1F09DC098CE5}"/>
                </a:ext>
              </a:extLst>
            </p:cNvPr>
            <p:cNvCxnSpPr/>
            <p:nvPr/>
          </p:nvCxnSpPr>
          <p:spPr bwMode="auto">
            <a:xfrm>
              <a:off x="2942232" y="2870579"/>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7" name="Straight Connector 176">
              <a:extLst>
                <a:ext uri="{FF2B5EF4-FFF2-40B4-BE49-F238E27FC236}">
                  <a16:creationId xmlns:a16="http://schemas.microsoft.com/office/drawing/2014/main" id="{B846F6A4-F11A-4DEC-9B13-899146538C6D}"/>
                </a:ext>
              </a:extLst>
            </p:cNvPr>
            <p:cNvCxnSpPr/>
            <p:nvPr/>
          </p:nvCxnSpPr>
          <p:spPr bwMode="auto">
            <a:xfrm>
              <a:off x="2991136" y="286148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8" name="Straight Connector 177">
              <a:extLst>
                <a:ext uri="{FF2B5EF4-FFF2-40B4-BE49-F238E27FC236}">
                  <a16:creationId xmlns:a16="http://schemas.microsoft.com/office/drawing/2014/main" id="{5386FD5E-259D-4BEA-8023-DA57D050F2C9}"/>
                </a:ext>
              </a:extLst>
            </p:cNvPr>
            <p:cNvCxnSpPr/>
            <p:nvPr/>
          </p:nvCxnSpPr>
          <p:spPr bwMode="auto">
            <a:xfrm>
              <a:off x="2632881" y="2711355"/>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79" name="Straight Connector 178">
              <a:extLst>
                <a:ext uri="{FF2B5EF4-FFF2-40B4-BE49-F238E27FC236}">
                  <a16:creationId xmlns:a16="http://schemas.microsoft.com/office/drawing/2014/main" id="{474D607F-86CA-43FC-9205-F3A484B42838}"/>
                </a:ext>
              </a:extLst>
            </p:cNvPr>
            <p:cNvCxnSpPr/>
            <p:nvPr/>
          </p:nvCxnSpPr>
          <p:spPr bwMode="auto">
            <a:xfrm>
              <a:off x="3306171" y="2968483"/>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80" name="Straight Connector 179">
              <a:extLst>
                <a:ext uri="{FF2B5EF4-FFF2-40B4-BE49-F238E27FC236}">
                  <a16:creationId xmlns:a16="http://schemas.microsoft.com/office/drawing/2014/main" id="{F387B899-D962-4890-8BD6-89C8B67E7F3B}"/>
                </a:ext>
              </a:extLst>
            </p:cNvPr>
            <p:cNvCxnSpPr/>
            <p:nvPr/>
          </p:nvCxnSpPr>
          <p:spPr bwMode="auto">
            <a:xfrm>
              <a:off x="3356213" y="2984311"/>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81" name="Straight Connector 180">
              <a:extLst>
                <a:ext uri="{FF2B5EF4-FFF2-40B4-BE49-F238E27FC236}">
                  <a16:creationId xmlns:a16="http://schemas.microsoft.com/office/drawing/2014/main" id="{1AC87EF0-ACA3-4E1B-9F01-F41067FFF415}"/>
                </a:ext>
              </a:extLst>
            </p:cNvPr>
            <p:cNvCxnSpPr/>
            <p:nvPr/>
          </p:nvCxnSpPr>
          <p:spPr bwMode="auto">
            <a:xfrm>
              <a:off x="3052551" y="2858070"/>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5FC3DD74-2370-4401-A075-9D92AB1EFFD1}"/>
                </a:ext>
              </a:extLst>
            </p:cNvPr>
            <p:cNvCxnSpPr/>
            <p:nvPr/>
          </p:nvCxnSpPr>
          <p:spPr bwMode="auto">
            <a:xfrm>
              <a:off x="2756850" y="2825087"/>
              <a:ext cx="0" cy="136477"/>
            </a:xfrm>
            <a:prstGeom prst="line">
              <a:avLst/>
            </a:prstGeom>
            <a:noFill/>
            <a:ln w="28575" cap="flat" cmpd="sng" algn="ctr">
              <a:solidFill>
                <a:schemeClr val="accent1"/>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D308DD2A-0F6F-4707-843F-E27C4195A1FC}"/>
                </a:ext>
              </a:extLst>
            </p:cNvPr>
            <p:cNvCxnSpPr/>
            <p:nvPr/>
          </p:nvCxnSpPr>
          <p:spPr bwMode="auto">
            <a:xfrm>
              <a:off x="2798929" y="2846695"/>
              <a:ext cx="0" cy="136477"/>
            </a:xfrm>
            <a:prstGeom prst="line">
              <a:avLst/>
            </a:prstGeom>
            <a:noFill/>
            <a:ln w="28575" cap="flat" cmpd="sng" algn="ctr">
              <a:solidFill>
                <a:schemeClr val="accent1"/>
              </a:solidFill>
              <a:prstDash val="solid"/>
              <a:round/>
              <a:headEnd type="none" w="med" len="med"/>
              <a:tailEnd type="none" w="med" len="med"/>
            </a:ln>
            <a:effectLst/>
          </p:spPr>
        </p:cxnSp>
      </p:grpSp>
      <p:grpSp>
        <p:nvGrpSpPr>
          <p:cNvPr id="63" name="Group 62">
            <a:extLst>
              <a:ext uri="{FF2B5EF4-FFF2-40B4-BE49-F238E27FC236}">
                <a16:creationId xmlns:a16="http://schemas.microsoft.com/office/drawing/2014/main" id="{381C6FFB-9D89-4010-81A8-7E8DD48694D0}"/>
              </a:ext>
            </a:extLst>
          </p:cNvPr>
          <p:cNvGrpSpPr/>
          <p:nvPr/>
        </p:nvGrpSpPr>
        <p:grpSpPr>
          <a:xfrm>
            <a:off x="1264254" y="1872720"/>
            <a:ext cx="4565202" cy="2620170"/>
            <a:chOff x="1624084" y="1934570"/>
            <a:chExt cx="5203209" cy="2577247"/>
          </a:xfrm>
        </p:grpSpPr>
        <p:grpSp>
          <p:nvGrpSpPr>
            <p:cNvPr id="64" name="Group 63">
              <a:extLst>
                <a:ext uri="{FF2B5EF4-FFF2-40B4-BE49-F238E27FC236}">
                  <a16:creationId xmlns:a16="http://schemas.microsoft.com/office/drawing/2014/main" id="{A94D2B75-B420-4D77-B30A-706E6EDE34A6}"/>
                </a:ext>
              </a:extLst>
            </p:cNvPr>
            <p:cNvGrpSpPr/>
            <p:nvPr/>
          </p:nvGrpSpPr>
          <p:grpSpPr>
            <a:xfrm>
              <a:off x="1624084" y="1934570"/>
              <a:ext cx="5203209" cy="2504364"/>
              <a:chOff x="1624084" y="1934570"/>
              <a:chExt cx="5203209" cy="2504364"/>
            </a:xfrm>
          </p:grpSpPr>
          <p:sp>
            <p:nvSpPr>
              <p:cNvPr id="103" name="Freeform: Shape 102">
                <a:extLst>
                  <a:ext uri="{FF2B5EF4-FFF2-40B4-BE49-F238E27FC236}">
                    <a16:creationId xmlns:a16="http://schemas.microsoft.com/office/drawing/2014/main" id="{3FFCF96F-C023-4C86-9E3D-5BDB0148A99C}"/>
                  </a:ext>
                </a:extLst>
              </p:cNvPr>
              <p:cNvSpPr/>
              <p:nvPr/>
            </p:nvSpPr>
            <p:spPr bwMode="auto">
              <a:xfrm>
                <a:off x="1958454" y="2207525"/>
                <a:ext cx="4868839" cy="2231409"/>
              </a:xfrm>
              <a:custGeom>
                <a:avLst/>
                <a:gdLst>
                  <a:gd name="connsiteX0" fmla="*/ 4868839 w 4868839"/>
                  <a:gd name="connsiteY0" fmla="*/ 2231409 h 2231409"/>
                  <a:gd name="connsiteX1" fmla="*/ 3875964 w 4868839"/>
                  <a:gd name="connsiteY1" fmla="*/ 2231409 h 2231409"/>
                  <a:gd name="connsiteX2" fmla="*/ 3875964 w 4868839"/>
                  <a:gd name="connsiteY2" fmla="*/ 2101756 h 2231409"/>
                  <a:gd name="connsiteX3" fmla="*/ 3609833 w 4868839"/>
                  <a:gd name="connsiteY3" fmla="*/ 2101756 h 2231409"/>
                  <a:gd name="connsiteX4" fmla="*/ 3609833 w 4868839"/>
                  <a:gd name="connsiteY4" fmla="*/ 2016457 h 2231409"/>
                  <a:gd name="connsiteX5" fmla="*/ 3463119 w 4868839"/>
                  <a:gd name="connsiteY5" fmla="*/ 2016457 h 2231409"/>
                  <a:gd name="connsiteX6" fmla="*/ 3463119 w 4868839"/>
                  <a:gd name="connsiteY6" fmla="*/ 1972102 h 2231409"/>
                  <a:gd name="connsiteX7" fmla="*/ 3145809 w 4868839"/>
                  <a:gd name="connsiteY7" fmla="*/ 1972102 h 2231409"/>
                  <a:gd name="connsiteX8" fmla="*/ 3145809 w 4868839"/>
                  <a:gd name="connsiteY8" fmla="*/ 1924335 h 2231409"/>
                  <a:gd name="connsiteX9" fmla="*/ 3101453 w 4868839"/>
                  <a:gd name="connsiteY9" fmla="*/ 1924335 h 2231409"/>
                  <a:gd name="connsiteX10" fmla="*/ 3101453 w 4868839"/>
                  <a:gd name="connsiteY10" fmla="*/ 1866332 h 2231409"/>
                  <a:gd name="connsiteX11" fmla="*/ 2995683 w 4868839"/>
                  <a:gd name="connsiteY11" fmla="*/ 1866332 h 2231409"/>
                  <a:gd name="connsiteX12" fmla="*/ 2995683 w 4868839"/>
                  <a:gd name="connsiteY12" fmla="*/ 1839036 h 2231409"/>
                  <a:gd name="connsiteX13" fmla="*/ 2971800 w 4868839"/>
                  <a:gd name="connsiteY13" fmla="*/ 1839036 h 2231409"/>
                  <a:gd name="connsiteX14" fmla="*/ 2971800 w 4868839"/>
                  <a:gd name="connsiteY14" fmla="*/ 1804917 h 2231409"/>
                  <a:gd name="connsiteX15" fmla="*/ 2460009 w 4868839"/>
                  <a:gd name="connsiteY15" fmla="*/ 1804917 h 2231409"/>
                  <a:gd name="connsiteX16" fmla="*/ 2460009 w 4868839"/>
                  <a:gd name="connsiteY16" fmla="*/ 1770797 h 2231409"/>
                  <a:gd name="connsiteX17" fmla="*/ 2364474 w 4868839"/>
                  <a:gd name="connsiteY17" fmla="*/ 1770797 h 2231409"/>
                  <a:gd name="connsiteX18" fmla="*/ 2364474 w 4868839"/>
                  <a:gd name="connsiteY18" fmla="*/ 1750326 h 2231409"/>
                  <a:gd name="connsiteX19" fmla="*/ 2340591 w 4868839"/>
                  <a:gd name="connsiteY19" fmla="*/ 1750326 h 2231409"/>
                  <a:gd name="connsiteX20" fmla="*/ 2340591 w 4868839"/>
                  <a:gd name="connsiteY20" fmla="*/ 1733266 h 2231409"/>
                  <a:gd name="connsiteX21" fmla="*/ 2197289 w 4868839"/>
                  <a:gd name="connsiteY21" fmla="*/ 1733266 h 2231409"/>
                  <a:gd name="connsiteX22" fmla="*/ 2197289 w 4868839"/>
                  <a:gd name="connsiteY22" fmla="*/ 1699147 h 2231409"/>
                  <a:gd name="connsiteX23" fmla="*/ 1992573 w 4868839"/>
                  <a:gd name="connsiteY23" fmla="*/ 1699147 h 2231409"/>
                  <a:gd name="connsiteX24" fmla="*/ 1992573 w 4868839"/>
                  <a:gd name="connsiteY24" fmla="*/ 1685499 h 2231409"/>
                  <a:gd name="connsiteX25" fmla="*/ 1924334 w 4868839"/>
                  <a:gd name="connsiteY25" fmla="*/ 1685499 h 2231409"/>
                  <a:gd name="connsiteX26" fmla="*/ 1924334 w 4868839"/>
                  <a:gd name="connsiteY26" fmla="*/ 1661615 h 2231409"/>
                  <a:gd name="connsiteX27" fmla="*/ 1924334 w 4868839"/>
                  <a:gd name="connsiteY27" fmla="*/ 1661615 h 2231409"/>
                  <a:gd name="connsiteX28" fmla="*/ 1924334 w 4868839"/>
                  <a:gd name="connsiteY28" fmla="*/ 1613848 h 2231409"/>
                  <a:gd name="connsiteX29" fmla="*/ 1873155 w 4868839"/>
                  <a:gd name="connsiteY29" fmla="*/ 1613848 h 2231409"/>
                  <a:gd name="connsiteX30" fmla="*/ 1873155 w 4868839"/>
                  <a:gd name="connsiteY30" fmla="*/ 1596788 h 2231409"/>
                  <a:gd name="connsiteX31" fmla="*/ 1825388 w 4868839"/>
                  <a:gd name="connsiteY31" fmla="*/ 1596788 h 2231409"/>
                  <a:gd name="connsiteX32" fmla="*/ 1825388 w 4868839"/>
                  <a:gd name="connsiteY32" fmla="*/ 1583141 h 2231409"/>
                  <a:gd name="connsiteX33" fmla="*/ 1753737 w 4868839"/>
                  <a:gd name="connsiteY33" fmla="*/ 1583141 h 2231409"/>
                  <a:gd name="connsiteX34" fmla="*/ 1753737 w 4868839"/>
                  <a:gd name="connsiteY34" fmla="*/ 1566081 h 2231409"/>
                  <a:gd name="connsiteX35" fmla="*/ 1518313 w 4868839"/>
                  <a:gd name="connsiteY35" fmla="*/ 1566081 h 2231409"/>
                  <a:gd name="connsiteX36" fmla="*/ 1518313 w 4868839"/>
                  <a:gd name="connsiteY36" fmla="*/ 1555845 h 2231409"/>
                  <a:gd name="connsiteX37" fmla="*/ 1491018 w 4868839"/>
                  <a:gd name="connsiteY37" fmla="*/ 1555845 h 2231409"/>
                  <a:gd name="connsiteX38" fmla="*/ 1491018 w 4868839"/>
                  <a:gd name="connsiteY38" fmla="*/ 1531962 h 2231409"/>
                  <a:gd name="connsiteX39" fmla="*/ 1429603 w 4868839"/>
                  <a:gd name="connsiteY39" fmla="*/ 1531962 h 2231409"/>
                  <a:gd name="connsiteX40" fmla="*/ 1429603 w 4868839"/>
                  <a:gd name="connsiteY40" fmla="*/ 1521726 h 2231409"/>
                  <a:gd name="connsiteX41" fmla="*/ 1327245 w 4868839"/>
                  <a:gd name="connsiteY41" fmla="*/ 1521726 h 2231409"/>
                  <a:gd name="connsiteX42" fmla="*/ 1327245 w 4868839"/>
                  <a:gd name="connsiteY42" fmla="*/ 1473959 h 2231409"/>
                  <a:gd name="connsiteX43" fmla="*/ 1289713 w 4868839"/>
                  <a:gd name="connsiteY43" fmla="*/ 1473959 h 2231409"/>
                  <a:gd name="connsiteX44" fmla="*/ 1289713 w 4868839"/>
                  <a:gd name="connsiteY44" fmla="*/ 1443251 h 2231409"/>
                  <a:gd name="connsiteX45" fmla="*/ 1224886 w 4868839"/>
                  <a:gd name="connsiteY45" fmla="*/ 1443251 h 2231409"/>
                  <a:gd name="connsiteX46" fmla="*/ 1224886 w 4868839"/>
                  <a:gd name="connsiteY46" fmla="*/ 1422779 h 2231409"/>
                  <a:gd name="connsiteX47" fmla="*/ 1201003 w 4868839"/>
                  <a:gd name="connsiteY47" fmla="*/ 1422779 h 2231409"/>
                  <a:gd name="connsiteX48" fmla="*/ 1201003 w 4868839"/>
                  <a:gd name="connsiteY48" fmla="*/ 1398896 h 2231409"/>
                  <a:gd name="connsiteX49" fmla="*/ 1125940 w 4868839"/>
                  <a:gd name="connsiteY49" fmla="*/ 1398896 h 2231409"/>
                  <a:gd name="connsiteX50" fmla="*/ 1125940 w 4868839"/>
                  <a:gd name="connsiteY50" fmla="*/ 1381836 h 2231409"/>
                  <a:gd name="connsiteX51" fmla="*/ 1098645 w 4868839"/>
                  <a:gd name="connsiteY51" fmla="*/ 1381836 h 2231409"/>
                  <a:gd name="connsiteX52" fmla="*/ 1098645 w 4868839"/>
                  <a:gd name="connsiteY52" fmla="*/ 1361365 h 2231409"/>
                  <a:gd name="connsiteX53" fmla="*/ 1054289 w 4868839"/>
                  <a:gd name="connsiteY53" fmla="*/ 1361365 h 2231409"/>
                  <a:gd name="connsiteX54" fmla="*/ 1054289 w 4868839"/>
                  <a:gd name="connsiteY54" fmla="*/ 1344305 h 2231409"/>
                  <a:gd name="connsiteX55" fmla="*/ 996286 w 4868839"/>
                  <a:gd name="connsiteY55" fmla="*/ 1344305 h 2231409"/>
                  <a:gd name="connsiteX56" fmla="*/ 996286 w 4868839"/>
                  <a:gd name="connsiteY56" fmla="*/ 1330657 h 2231409"/>
                  <a:gd name="connsiteX57" fmla="*/ 972403 w 4868839"/>
                  <a:gd name="connsiteY57" fmla="*/ 1330657 h 2231409"/>
                  <a:gd name="connsiteX58" fmla="*/ 972403 w 4868839"/>
                  <a:gd name="connsiteY58" fmla="*/ 1317009 h 2231409"/>
                  <a:gd name="connsiteX59" fmla="*/ 801806 w 4868839"/>
                  <a:gd name="connsiteY59" fmla="*/ 1317009 h 2231409"/>
                  <a:gd name="connsiteX60" fmla="*/ 801806 w 4868839"/>
                  <a:gd name="connsiteY60" fmla="*/ 1262418 h 2231409"/>
                  <a:gd name="connsiteX61" fmla="*/ 777922 w 4868839"/>
                  <a:gd name="connsiteY61" fmla="*/ 1262418 h 2231409"/>
                  <a:gd name="connsiteX62" fmla="*/ 777922 w 4868839"/>
                  <a:gd name="connsiteY62" fmla="*/ 1197591 h 2231409"/>
                  <a:gd name="connsiteX63" fmla="*/ 757450 w 4868839"/>
                  <a:gd name="connsiteY63" fmla="*/ 1197591 h 2231409"/>
                  <a:gd name="connsiteX64" fmla="*/ 757450 w 4868839"/>
                  <a:gd name="connsiteY64" fmla="*/ 1173708 h 2231409"/>
                  <a:gd name="connsiteX65" fmla="*/ 750626 w 4868839"/>
                  <a:gd name="connsiteY65" fmla="*/ 1166884 h 2231409"/>
                  <a:gd name="connsiteX66" fmla="*/ 750626 w 4868839"/>
                  <a:gd name="connsiteY66" fmla="*/ 1125941 h 2231409"/>
                  <a:gd name="connsiteX67" fmla="*/ 668740 w 4868839"/>
                  <a:gd name="connsiteY67" fmla="*/ 1125941 h 2231409"/>
                  <a:gd name="connsiteX68" fmla="*/ 668740 w 4868839"/>
                  <a:gd name="connsiteY68" fmla="*/ 1102057 h 2231409"/>
                  <a:gd name="connsiteX69" fmla="*/ 638033 w 4868839"/>
                  <a:gd name="connsiteY69" fmla="*/ 1102057 h 2231409"/>
                  <a:gd name="connsiteX70" fmla="*/ 638033 w 4868839"/>
                  <a:gd name="connsiteY70" fmla="*/ 1071350 h 2231409"/>
                  <a:gd name="connsiteX71" fmla="*/ 580030 w 4868839"/>
                  <a:gd name="connsiteY71" fmla="*/ 1071350 h 2231409"/>
                  <a:gd name="connsiteX72" fmla="*/ 580030 w 4868839"/>
                  <a:gd name="connsiteY72" fmla="*/ 1047466 h 2231409"/>
                  <a:gd name="connsiteX73" fmla="*/ 494731 w 4868839"/>
                  <a:gd name="connsiteY73" fmla="*/ 1047466 h 2231409"/>
                  <a:gd name="connsiteX74" fmla="*/ 494731 w 4868839"/>
                  <a:gd name="connsiteY74" fmla="*/ 1006523 h 2231409"/>
                  <a:gd name="connsiteX75" fmla="*/ 433316 w 4868839"/>
                  <a:gd name="connsiteY75" fmla="*/ 1006523 h 2231409"/>
                  <a:gd name="connsiteX76" fmla="*/ 433316 w 4868839"/>
                  <a:gd name="connsiteY76" fmla="*/ 975815 h 2231409"/>
                  <a:gd name="connsiteX77" fmla="*/ 416256 w 4868839"/>
                  <a:gd name="connsiteY77" fmla="*/ 975815 h 2231409"/>
                  <a:gd name="connsiteX78" fmla="*/ 416256 w 4868839"/>
                  <a:gd name="connsiteY78" fmla="*/ 948520 h 2231409"/>
                  <a:gd name="connsiteX79" fmla="*/ 402609 w 4868839"/>
                  <a:gd name="connsiteY79" fmla="*/ 948520 h 2231409"/>
                  <a:gd name="connsiteX80" fmla="*/ 402609 w 4868839"/>
                  <a:gd name="connsiteY80" fmla="*/ 829102 h 2231409"/>
                  <a:gd name="connsiteX81" fmla="*/ 378725 w 4868839"/>
                  <a:gd name="connsiteY81" fmla="*/ 829102 h 2231409"/>
                  <a:gd name="connsiteX82" fmla="*/ 378725 w 4868839"/>
                  <a:gd name="connsiteY82" fmla="*/ 781335 h 2231409"/>
                  <a:gd name="connsiteX83" fmla="*/ 365077 w 4868839"/>
                  <a:gd name="connsiteY83" fmla="*/ 781335 h 2231409"/>
                  <a:gd name="connsiteX84" fmla="*/ 365077 w 4868839"/>
                  <a:gd name="connsiteY84" fmla="*/ 709684 h 2231409"/>
                  <a:gd name="connsiteX85" fmla="*/ 341194 w 4868839"/>
                  <a:gd name="connsiteY85" fmla="*/ 709684 h 2231409"/>
                  <a:gd name="connsiteX86" fmla="*/ 341194 w 4868839"/>
                  <a:gd name="connsiteY86" fmla="*/ 668741 h 2231409"/>
                  <a:gd name="connsiteX87" fmla="*/ 310486 w 4868839"/>
                  <a:gd name="connsiteY87" fmla="*/ 668741 h 2231409"/>
                  <a:gd name="connsiteX88" fmla="*/ 310486 w 4868839"/>
                  <a:gd name="connsiteY88" fmla="*/ 644857 h 2231409"/>
                  <a:gd name="connsiteX89" fmla="*/ 259307 w 4868839"/>
                  <a:gd name="connsiteY89" fmla="*/ 644857 h 2231409"/>
                  <a:gd name="connsiteX90" fmla="*/ 259307 w 4868839"/>
                  <a:gd name="connsiteY90" fmla="*/ 627797 h 2231409"/>
                  <a:gd name="connsiteX91" fmla="*/ 235424 w 4868839"/>
                  <a:gd name="connsiteY91" fmla="*/ 627797 h 2231409"/>
                  <a:gd name="connsiteX92" fmla="*/ 235424 w 4868839"/>
                  <a:gd name="connsiteY92" fmla="*/ 600502 h 2231409"/>
                  <a:gd name="connsiteX93" fmla="*/ 191068 w 4868839"/>
                  <a:gd name="connsiteY93" fmla="*/ 600502 h 2231409"/>
                  <a:gd name="connsiteX94" fmla="*/ 191068 w 4868839"/>
                  <a:gd name="connsiteY94" fmla="*/ 569794 h 2231409"/>
                  <a:gd name="connsiteX95" fmla="*/ 150125 w 4868839"/>
                  <a:gd name="connsiteY95" fmla="*/ 569794 h 2231409"/>
                  <a:gd name="connsiteX96" fmla="*/ 150125 w 4868839"/>
                  <a:gd name="connsiteY96" fmla="*/ 545911 h 2231409"/>
                  <a:gd name="connsiteX97" fmla="*/ 95534 w 4868839"/>
                  <a:gd name="connsiteY97" fmla="*/ 545911 h 2231409"/>
                  <a:gd name="connsiteX98" fmla="*/ 95534 w 4868839"/>
                  <a:gd name="connsiteY98" fmla="*/ 528851 h 2231409"/>
                  <a:gd name="connsiteX99" fmla="*/ 71650 w 4868839"/>
                  <a:gd name="connsiteY99" fmla="*/ 528851 h 2231409"/>
                  <a:gd name="connsiteX100" fmla="*/ 71650 w 4868839"/>
                  <a:gd name="connsiteY100" fmla="*/ 501556 h 2231409"/>
                  <a:gd name="connsiteX101" fmla="*/ 51179 w 4868839"/>
                  <a:gd name="connsiteY101" fmla="*/ 501556 h 2231409"/>
                  <a:gd name="connsiteX102" fmla="*/ 51179 w 4868839"/>
                  <a:gd name="connsiteY102" fmla="*/ 477672 h 2231409"/>
                  <a:gd name="connsiteX103" fmla="*/ 40943 w 4868839"/>
                  <a:gd name="connsiteY103" fmla="*/ 477672 h 2231409"/>
                  <a:gd name="connsiteX104" fmla="*/ 40943 w 4868839"/>
                  <a:gd name="connsiteY104" fmla="*/ 453788 h 2231409"/>
                  <a:gd name="connsiteX105" fmla="*/ 34119 w 4868839"/>
                  <a:gd name="connsiteY105" fmla="*/ 453788 h 2231409"/>
                  <a:gd name="connsiteX106" fmla="*/ 34119 w 4868839"/>
                  <a:gd name="connsiteY106" fmla="*/ 382138 h 2231409"/>
                  <a:gd name="connsiteX107" fmla="*/ 20471 w 4868839"/>
                  <a:gd name="connsiteY107" fmla="*/ 382138 h 2231409"/>
                  <a:gd name="connsiteX108" fmla="*/ 20471 w 4868839"/>
                  <a:gd name="connsiteY108" fmla="*/ 310487 h 2231409"/>
                  <a:gd name="connsiteX109" fmla="*/ 13647 w 4868839"/>
                  <a:gd name="connsiteY109" fmla="*/ 310487 h 2231409"/>
                  <a:gd name="connsiteX110" fmla="*/ 13647 w 4868839"/>
                  <a:gd name="connsiteY110" fmla="*/ 177421 h 2231409"/>
                  <a:gd name="connsiteX111" fmla="*/ 0 w 4868839"/>
                  <a:gd name="connsiteY111" fmla="*/ 177421 h 2231409"/>
                  <a:gd name="connsiteX112" fmla="*/ 0 w 4868839"/>
                  <a:gd name="connsiteY112" fmla="*/ 0 h 223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4868839" h="2231409">
                    <a:moveTo>
                      <a:pt x="4868839" y="2231409"/>
                    </a:moveTo>
                    <a:lnTo>
                      <a:pt x="3875964" y="2231409"/>
                    </a:lnTo>
                    <a:lnTo>
                      <a:pt x="3875964" y="2101756"/>
                    </a:lnTo>
                    <a:lnTo>
                      <a:pt x="3609833" y="2101756"/>
                    </a:lnTo>
                    <a:lnTo>
                      <a:pt x="3609833" y="2016457"/>
                    </a:lnTo>
                    <a:lnTo>
                      <a:pt x="3463119" y="2016457"/>
                    </a:lnTo>
                    <a:lnTo>
                      <a:pt x="3463119" y="1972102"/>
                    </a:lnTo>
                    <a:lnTo>
                      <a:pt x="3145809" y="1972102"/>
                    </a:lnTo>
                    <a:lnTo>
                      <a:pt x="3145809" y="1924335"/>
                    </a:lnTo>
                    <a:lnTo>
                      <a:pt x="3101453" y="1924335"/>
                    </a:lnTo>
                    <a:lnTo>
                      <a:pt x="3101453" y="1866332"/>
                    </a:lnTo>
                    <a:lnTo>
                      <a:pt x="2995683" y="1866332"/>
                    </a:lnTo>
                    <a:lnTo>
                      <a:pt x="2995683" y="1839036"/>
                    </a:lnTo>
                    <a:lnTo>
                      <a:pt x="2971800" y="1839036"/>
                    </a:lnTo>
                    <a:lnTo>
                      <a:pt x="2971800" y="1804917"/>
                    </a:lnTo>
                    <a:lnTo>
                      <a:pt x="2460009" y="1804917"/>
                    </a:lnTo>
                    <a:lnTo>
                      <a:pt x="2460009" y="1770797"/>
                    </a:lnTo>
                    <a:lnTo>
                      <a:pt x="2364474" y="1770797"/>
                    </a:lnTo>
                    <a:lnTo>
                      <a:pt x="2364474" y="1750326"/>
                    </a:lnTo>
                    <a:lnTo>
                      <a:pt x="2340591" y="1750326"/>
                    </a:lnTo>
                    <a:lnTo>
                      <a:pt x="2340591" y="1733266"/>
                    </a:lnTo>
                    <a:lnTo>
                      <a:pt x="2197289" y="1733266"/>
                    </a:lnTo>
                    <a:lnTo>
                      <a:pt x="2197289" y="1699147"/>
                    </a:lnTo>
                    <a:lnTo>
                      <a:pt x="1992573" y="1699147"/>
                    </a:lnTo>
                    <a:lnTo>
                      <a:pt x="1992573" y="1685499"/>
                    </a:lnTo>
                    <a:lnTo>
                      <a:pt x="1924334" y="1685499"/>
                    </a:lnTo>
                    <a:lnTo>
                      <a:pt x="1924334" y="1661615"/>
                    </a:lnTo>
                    <a:lnTo>
                      <a:pt x="1924334" y="1661615"/>
                    </a:lnTo>
                    <a:lnTo>
                      <a:pt x="1924334" y="1613848"/>
                    </a:lnTo>
                    <a:lnTo>
                      <a:pt x="1873155" y="1613848"/>
                    </a:lnTo>
                    <a:lnTo>
                      <a:pt x="1873155" y="1596788"/>
                    </a:lnTo>
                    <a:lnTo>
                      <a:pt x="1825388" y="1596788"/>
                    </a:lnTo>
                    <a:lnTo>
                      <a:pt x="1825388" y="1583141"/>
                    </a:lnTo>
                    <a:lnTo>
                      <a:pt x="1753737" y="1583141"/>
                    </a:lnTo>
                    <a:lnTo>
                      <a:pt x="1753737" y="1566081"/>
                    </a:lnTo>
                    <a:lnTo>
                      <a:pt x="1518313" y="1566081"/>
                    </a:lnTo>
                    <a:lnTo>
                      <a:pt x="1518313" y="1555845"/>
                    </a:lnTo>
                    <a:lnTo>
                      <a:pt x="1491018" y="1555845"/>
                    </a:lnTo>
                    <a:lnTo>
                      <a:pt x="1491018" y="1531962"/>
                    </a:lnTo>
                    <a:lnTo>
                      <a:pt x="1429603" y="1531962"/>
                    </a:lnTo>
                    <a:lnTo>
                      <a:pt x="1429603" y="1521726"/>
                    </a:lnTo>
                    <a:lnTo>
                      <a:pt x="1327245" y="1521726"/>
                    </a:lnTo>
                    <a:lnTo>
                      <a:pt x="1327245" y="1473959"/>
                    </a:lnTo>
                    <a:lnTo>
                      <a:pt x="1289713" y="1473959"/>
                    </a:lnTo>
                    <a:lnTo>
                      <a:pt x="1289713" y="1443251"/>
                    </a:lnTo>
                    <a:lnTo>
                      <a:pt x="1224886" y="1443251"/>
                    </a:lnTo>
                    <a:lnTo>
                      <a:pt x="1224886" y="1422779"/>
                    </a:lnTo>
                    <a:lnTo>
                      <a:pt x="1201003" y="1422779"/>
                    </a:lnTo>
                    <a:lnTo>
                      <a:pt x="1201003" y="1398896"/>
                    </a:lnTo>
                    <a:lnTo>
                      <a:pt x="1125940" y="1398896"/>
                    </a:lnTo>
                    <a:lnTo>
                      <a:pt x="1125940" y="1381836"/>
                    </a:lnTo>
                    <a:lnTo>
                      <a:pt x="1098645" y="1381836"/>
                    </a:lnTo>
                    <a:lnTo>
                      <a:pt x="1098645" y="1361365"/>
                    </a:lnTo>
                    <a:lnTo>
                      <a:pt x="1054289" y="1361365"/>
                    </a:lnTo>
                    <a:lnTo>
                      <a:pt x="1054289" y="1344305"/>
                    </a:lnTo>
                    <a:lnTo>
                      <a:pt x="996286" y="1344305"/>
                    </a:lnTo>
                    <a:lnTo>
                      <a:pt x="996286" y="1330657"/>
                    </a:lnTo>
                    <a:lnTo>
                      <a:pt x="972403" y="1330657"/>
                    </a:lnTo>
                    <a:lnTo>
                      <a:pt x="972403" y="1317009"/>
                    </a:lnTo>
                    <a:lnTo>
                      <a:pt x="801806" y="1317009"/>
                    </a:lnTo>
                    <a:lnTo>
                      <a:pt x="801806" y="1262418"/>
                    </a:lnTo>
                    <a:lnTo>
                      <a:pt x="777922" y="1262418"/>
                    </a:lnTo>
                    <a:lnTo>
                      <a:pt x="777922" y="1197591"/>
                    </a:lnTo>
                    <a:lnTo>
                      <a:pt x="757450" y="1197591"/>
                    </a:lnTo>
                    <a:lnTo>
                      <a:pt x="757450" y="1173708"/>
                    </a:lnTo>
                    <a:lnTo>
                      <a:pt x="750626" y="1166884"/>
                    </a:lnTo>
                    <a:lnTo>
                      <a:pt x="750626" y="1125941"/>
                    </a:lnTo>
                    <a:lnTo>
                      <a:pt x="668740" y="1125941"/>
                    </a:lnTo>
                    <a:lnTo>
                      <a:pt x="668740" y="1102057"/>
                    </a:lnTo>
                    <a:lnTo>
                      <a:pt x="638033" y="1102057"/>
                    </a:lnTo>
                    <a:lnTo>
                      <a:pt x="638033" y="1071350"/>
                    </a:lnTo>
                    <a:lnTo>
                      <a:pt x="580030" y="1071350"/>
                    </a:lnTo>
                    <a:lnTo>
                      <a:pt x="580030" y="1047466"/>
                    </a:lnTo>
                    <a:lnTo>
                      <a:pt x="494731" y="1047466"/>
                    </a:lnTo>
                    <a:lnTo>
                      <a:pt x="494731" y="1006523"/>
                    </a:lnTo>
                    <a:lnTo>
                      <a:pt x="433316" y="1006523"/>
                    </a:lnTo>
                    <a:lnTo>
                      <a:pt x="433316" y="975815"/>
                    </a:lnTo>
                    <a:lnTo>
                      <a:pt x="416256" y="975815"/>
                    </a:lnTo>
                    <a:lnTo>
                      <a:pt x="416256" y="948520"/>
                    </a:lnTo>
                    <a:lnTo>
                      <a:pt x="402609" y="948520"/>
                    </a:lnTo>
                    <a:lnTo>
                      <a:pt x="402609" y="829102"/>
                    </a:lnTo>
                    <a:lnTo>
                      <a:pt x="378725" y="829102"/>
                    </a:lnTo>
                    <a:lnTo>
                      <a:pt x="378725" y="781335"/>
                    </a:lnTo>
                    <a:lnTo>
                      <a:pt x="365077" y="781335"/>
                    </a:lnTo>
                    <a:lnTo>
                      <a:pt x="365077" y="709684"/>
                    </a:lnTo>
                    <a:lnTo>
                      <a:pt x="341194" y="709684"/>
                    </a:lnTo>
                    <a:lnTo>
                      <a:pt x="341194" y="668741"/>
                    </a:lnTo>
                    <a:lnTo>
                      <a:pt x="310486" y="668741"/>
                    </a:lnTo>
                    <a:lnTo>
                      <a:pt x="310486" y="644857"/>
                    </a:lnTo>
                    <a:lnTo>
                      <a:pt x="259307" y="644857"/>
                    </a:lnTo>
                    <a:lnTo>
                      <a:pt x="259307" y="627797"/>
                    </a:lnTo>
                    <a:lnTo>
                      <a:pt x="235424" y="627797"/>
                    </a:lnTo>
                    <a:lnTo>
                      <a:pt x="235424" y="600502"/>
                    </a:lnTo>
                    <a:lnTo>
                      <a:pt x="191068" y="600502"/>
                    </a:lnTo>
                    <a:lnTo>
                      <a:pt x="191068" y="569794"/>
                    </a:lnTo>
                    <a:lnTo>
                      <a:pt x="150125" y="569794"/>
                    </a:lnTo>
                    <a:lnTo>
                      <a:pt x="150125" y="545911"/>
                    </a:lnTo>
                    <a:lnTo>
                      <a:pt x="95534" y="545911"/>
                    </a:lnTo>
                    <a:lnTo>
                      <a:pt x="95534" y="528851"/>
                    </a:lnTo>
                    <a:lnTo>
                      <a:pt x="71650" y="528851"/>
                    </a:lnTo>
                    <a:lnTo>
                      <a:pt x="71650" y="501556"/>
                    </a:lnTo>
                    <a:lnTo>
                      <a:pt x="51179" y="501556"/>
                    </a:lnTo>
                    <a:lnTo>
                      <a:pt x="51179" y="477672"/>
                    </a:lnTo>
                    <a:lnTo>
                      <a:pt x="40943" y="477672"/>
                    </a:lnTo>
                    <a:lnTo>
                      <a:pt x="40943" y="453788"/>
                    </a:lnTo>
                    <a:lnTo>
                      <a:pt x="34119" y="453788"/>
                    </a:lnTo>
                    <a:lnTo>
                      <a:pt x="34119" y="382138"/>
                    </a:lnTo>
                    <a:lnTo>
                      <a:pt x="20471" y="382138"/>
                    </a:lnTo>
                    <a:lnTo>
                      <a:pt x="20471" y="310487"/>
                    </a:lnTo>
                    <a:lnTo>
                      <a:pt x="13647" y="310487"/>
                    </a:lnTo>
                    <a:lnTo>
                      <a:pt x="13647" y="177421"/>
                    </a:lnTo>
                    <a:lnTo>
                      <a:pt x="0" y="177421"/>
                    </a:lnTo>
                    <a:lnTo>
                      <a:pt x="0" y="0"/>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4" name="Freeform: Shape 103">
                <a:extLst>
                  <a:ext uri="{FF2B5EF4-FFF2-40B4-BE49-F238E27FC236}">
                    <a16:creationId xmlns:a16="http://schemas.microsoft.com/office/drawing/2014/main" id="{31CC200D-28ED-4380-A61C-AA81DA349181}"/>
                  </a:ext>
                </a:extLst>
              </p:cNvPr>
              <p:cNvSpPr/>
              <p:nvPr/>
            </p:nvSpPr>
            <p:spPr bwMode="auto">
              <a:xfrm>
                <a:off x="1624084" y="1934570"/>
                <a:ext cx="330958" cy="272955"/>
              </a:xfrm>
              <a:custGeom>
                <a:avLst/>
                <a:gdLst>
                  <a:gd name="connsiteX0" fmla="*/ 0 w 330958"/>
                  <a:gd name="connsiteY0" fmla="*/ 0 h 272955"/>
                  <a:gd name="connsiteX1" fmla="*/ 61415 w 330958"/>
                  <a:gd name="connsiteY1" fmla="*/ 0 h 272955"/>
                  <a:gd name="connsiteX2" fmla="*/ 61415 w 330958"/>
                  <a:gd name="connsiteY2" fmla="*/ 34120 h 272955"/>
                  <a:gd name="connsiteX3" fmla="*/ 85298 w 330958"/>
                  <a:gd name="connsiteY3" fmla="*/ 34120 h 272955"/>
                  <a:gd name="connsiteX4" fmla="*/ 85298 w 330958"/>
                  <a:gd name="connsiteY4" fmla="*/ 58003 h 272955"/>
                  <a:gd name="connsiteX5" fmla="*/ 116006 w 330958"/>
                  <a:gd name="connsiteY5" fmla="*/ 58003 h 272955"/>
                  <a:gd name="connsiteX6" fmla="*/ 116006 w 330958"/>
                  <a:gd name="connsiteY6" fmla="*/ 75063 h 272955"/>
                  <a:gd name="connsiteX7" fmla="*/ 156949 w 330958"/>
                  <a:gd name="connsiteY7" fmla="*/ 75063 h 272955"/>
                  <a:gd name="connsiteX8" fmla="*/ 156949 w 330958"/>
                  <a:gd name="connsiteY8" fmla="*/ 88711 h 272955"/>
                  <a:gd name="connsiteX9" fmla="*/ 197892 w 330958"/>
                  <a:gd name="connsiteY9" fmla="*/ 88711 h 272955"/>
                  <a:gd name="connsiteX10" fmla="*/ 197892 w 330958"/>
                  <a:gd name="connsiteY10" fmla="*/ 112594 h 272955"/>
                  <a:gd name="connsiteX11" fmla="*/ 228600 w 330958"/>
                  <a:gd name="connsiteY11" fmla="*/ 112594 h 272955"/>
                  <a:gd name="connsiteX12" fmla="*/ 228600 w 330958"/>
                  <a:gd name="connsiteY12" fmla="*/ 139890 h 272955"/>
                  <a:gd name="connsiteX13" fmla="*/ 249071 w 330958"/>
                  <a:gd name="connsiteY13" fmla="*/ 139890 h 272955"/>
                  <a:gd name="connsiteX14" fmla="*/ 249071 w 330958"/>
                  <a:gd name="connsiteY14" fmla="*/ 167185 h 272955"/>
                  <a:gd name="connsiteX15" fmla="*/ 286603 w 330958"/>
                  <a:gd name="connsiteY15" fmla="*/ 167185 h 272955"/>
                  <a:gd name="connsiteX16" fmla="*/ 286603 w 330958"/>
                  <a:gd name="connsiteY16" fmla="*/ 180833 h 272955"/>
                  <a:gd name="connsiteX17" fmla="*/ 303662 w 330958"/>
                  <a:gd name="connsiteY17" fmla="*/ 180833 h 272955"/>
                  <a:gd name="connsiteX18" fmla="*/ 303662 w 330958"/>
                  <a:gd name="connsiteY18" fmla="*/ 242248 h 272955"/>
                  <a:gd name="connsiteX19" fmla="*/ 330958 w 330958"/>
                  <a:gd name="connsiteY19" fmla="*/ 242248 h 272955"/>
                  <a:gd name="connsiteX20" fmla="*/ 330958 w 330958"/>
                  <a:gd name="connsiteY20" fmla="*/ 272955 h 27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0958" h="272955">
                    <a:moveTo>
                      <a:pt x="0" y="0"/>
                    </a:moveTo>
                    <a:lnTo>
                      <a:pt x="61415" y="0"/>
                    </a:lnTo>
                    <a:lnTo>
                      <a:pt x="61415" y="34120"/>
                    </a:lnTo>
                    <a:lnTo>
                      <a:pt x="85298" y="34120"/>
                    </a:lnTo>
                    <a:lnTo>
                      <a:pt x="85298" y="58003"/>
                    </a:lnTo>
                    <a:lnTo>
                      <a:pt x="116006" y="58003"/>
                    </a:lnTo>
                    <a:lnTo>
                      <a:pt x="116006" y="75063"/>
                    </a:lnTo>
                    <a:lnTo>
                      <a:pt x="156949" y="75063"/>
                    </a:lnTo>
                    <a:lnTo>
                      <a:pt x="156949" y="88711"/>
                    </a:lnTo>
                    <a:lnTo>
                      <a:pt x="197892" y="88711"/>
                    </a:lnTo>
                    <a:lnTo>
                      <a:pt x="197892" y="112594"/>
                    </a:lnTo>
                    <a:lnTo>
                      <a:pt x="228600" y="112594"/>
                    </a:lnTo>
                    <a:lnTo>
                      <a:pt x="228600" y="139890"/>
                    </a:lnTo>
                    <a:lnTo>
                      <a:pt x="249071" y="139890"/>
                    </a:lnTo>
                    <a:lnTo>
                      <a:pt x="249071" y="167185"/>
                    </a:lnTo>
                    <a:lnTo>
                      <a:pt x="286603" y="167185"/>
                    </a:lnTo>
                    <a:lnTo>
                      <a:pt x="286603" y="180833"/>
                    </a:lnTo>
                    <a:lnTo>
                      <a:pt x="303662" y="180833"/>
                    </a:lnTo>
                    <a:lnTo>
                      <a:pt x="303662" y="242248"/>
                    </a:lnTo>
                    <a:lnTo>
                      <a:pt x="330958" y="242248"/>
                    </a:lnTo>
                    <a:lnTo>
                      <a:pt x="330958" y="272955"/>
                    </a:lnTo>
                  </a:path>
                </a:pathLst>
              </a:custGeom>
              <a:noFill/>
              <a:ln w="28575">
                <a:solidFill>
                  <a:schemeClr val="accent3"/>
                </a:solidFill>
                <a:miter lim="800000"/>
                <a:headEnd/>
                <a:tailEnd/>
              </a:ln>
              <a:extLst>
                <a:ext uri="{909E8E84-426E-40DD-AFC4-6F175D3DCCD1}">
                  <a14:hiddenFill xmlns:a14="http://schemas.microsoft.com/office/drawing/2010/main">
                    <a:solidFill>
                      <a:srgbClr val="FFFFFF"/>
                    </a:solidFill>
                  </a14:hiddenFill>
                </a:ext>
              </a:extLst>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cxnSp>
          <p:nvCxnSpPr>
            <p:cNvPr id="65" name="Straight Connector 64">
              <a:extLst>
                <a:ext uri="{FF2B5EF4-FFF2-40B4-BE49-F238E27FC236}">
                  <a16:creationId xmlns:a16="http://schemas.microsoft.com/office/drawing/2014/main" id="{C51A121C-628F-4A7D-A530-C55A5926B4F1}"/>
                </a:ext>
              </a:extLst>
            </p:cNvPr>
            <p:cNvCxnSpPr/>
            <p:nvPr/>
          </p:nvCxnSpPr>
          <p:spPr bwMode="auto">
            <a:xfrm>
              <a:off x="5004180" y="4010262"/>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7DA2E23-26A5-4AA4-8C11-1E751EC24791}"/>
                </a:ext>
              </a:extLst>
            </p:cNvPr>
            <p:cNvCxnSpPr/>
            <p:nvPr/>
          </p:nvCxnSpPr>
          <p:spPr bwMode="auto">
            <a:xfrm>
              <a:off x="4982570" y="4010262"/>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1A9590B2-AFEA-480F-8E48-F4E6B4626033}"/>
                </a:ext>
              </a:extLst>
            </p:cNvPr>
            <p:cNvCxnSpPr/>
            <p:nvPr/>
          </p:nvCxnSpPr>
          <p:spPr bwMode="auto">
            <a:xfrm>
              <a:off x="4640240" y="3945436"/>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BD459B4F-35C6-4783-BF8D-7F05FD513524}"/>
                </a:ext>
              </a:extLst>
            </p:cNvPr>
            <p:cNvCxnSpPr/>
            <p:nvPr/>
          </p:nvCxnSpPr>
          <p:spPr bwMode="auto">
            <a:xfrm>
              <a:off x="5098577" y="4081913"/>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CDED761F-85CB-4374-A733-2DE1DFEABBB3}"/>
                </a:ext>
              </a:extLst>
            </p:cNvPr>
            <p:cNvCxnSpPr/>
            <p:nvPr/>
          </p:nvCxnSpPr>
          <p:spPr bwMode="auto">
            <a:xfrm>
              <a:off x="5196385" y="4105797"/>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2194ED50-BBBD-4F26-BE95-DC120E858574}"/>
                </a:ext>
              </a:extLst>
            </p:cNvPr>
            <p:cNvCxnSpPr/>
            <p:nvPr/>
          </p:nvCxnSpPr>
          <p:spPr bwMode="auto">
            <a:xfrm>
              <a:off x="6099175" y="4368516"/>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0BC6763D-D9CF-471A-8604-4BBFA72A51A4}"/>
                </a:ext>
              </a:extLst>
            </p:cNvPr>
            <p:cNvCxnSpPr/>
            <p:nvPr/>
          </p:nvCxnSpPr>
          <p:spPr bwMode="auto">
            <a:xfrm>
              <a:off x="5054222" y="4030734"/>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87B409F1-EC2B-4B91-8D7D-300EB19881CD}"/>
                </a:ext>
              </a:extLst>
            </p:cNvPr>
            <p:cNvCxnSpPr/>
            <p:nvPr/>
          </p:nvCxnSpPr>
          <p:spPr bwMode="auto">
            <a:xfrm>
              <a:off x="6789761" y="4375340"/>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4CE7BCA0-E74F-4B83-986C-752353098D74}"/>
                </a:ext>
              </a:extLst>
            </p:cNvPr>
            <p:cNvCxnSpPr/>
            <p:nvPr/>
          </p:nvCxnSpPr>
          <p:spPr bwMode="auto">
            <a:xfrm>
              <a:off x="6710151" y="4375340"/>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2D8CDF34-36DF-4041-AA84-82F5CDF10CBB}"/>
                </a:ext>
              </a:extLst>
            </p:cNvPr>
            <p:cNvCxnSpPr/>
            <p:nvPr/>
          </p:nvCxnSpPr>
          <p:spPr bwMode="auto">
            <a:xfrm>
              <a:off x="5481852" y="4153563"/>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EE60A3D2-5255-48C7-A400-E45B56FCA826}"/>
                </a:ext>
              </a:extLst>
            </p:cNvPr>
            <p:cNvCxnSpPr/>
            <p:nvPr/>
          </p:nvCxnSpPr>
          <p:spPr bwMode="auto">
            <a:xfrm>
              <a:off x="5530517" y="4170623"/>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963073FA-B01D-4AE6-A072-D63128B189C1}"/>
                </a:ext>
              </a:extLst>
            </p:cNvPr>
            <p:cNvCxnSpPr/>
            <p:nvPr/>
          </p:nvCxnSpPr>
          <p:spPr bwMode="auto">
            <a:xfrm>
              <a:off x="5568287" y="4177448"/>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CD24306F-6041-44B7-BFBA-A459B7F4DA6E}"/>
                </a:ext>
              </a:extLst>
            </p:cNvPr>
            <p:cNvCxnSpPr/>
            <p:nvPr/>
          </p:nvCxnSpPr>
          <p:spPr bwMode="auto">
            <a:xfrm>
              <a:off x="5580797" y="4242274"/>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70A97C8E-39F6-47BE-9CAE-C323BB28BAE9}"/>
                </a:ext>
              </a:extLst>
            </p:cNvPr>
            <p:cNvCxnSpPr/>
            <p:nvPr/>
          </p:nvCxnSpPr>
          <p:spPr bwMode="auto">
            <a:xfrm>
              <a:off x="5688842" y="4235451"/>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E40FE326-0744-4208-9A1E-6EFB37BD13D0}"/>
                </a:ext>
              </a:extLst>
            </p:cNvPr>
            <p:cNvCxnSpPr/>
            <p:nvPr/>
          </p:nvCxnSpPr>
          <p:spPr bwMode="auto">
            <a:xfrm>
              <a:off x="3861181" y="3774839"/>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50F3FD14-245A-4005-A90E-D99B353D954C}"/>
                </a:ext>
              </a:extLst>
            </p:cNvPr>
            <p:cNvCxnSpPr/>
            <p:nvPr/>
          </p:nvCxnSpPr>
          <p:spPr bwMode="auto">
            <a:xfrm>
              <a:off x="3498378" y="3712287"/>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3ABDD728-2940-4996-86B5-3838EBC7C50F}"/>
                </a:ext>
              </a:extLst>
            </p:cNvPr>
            <p:cNvCxnSpPr/>
            <p:nvPr/>
          </p:nvCxnSpPr>
          <p:spPr bwMode="auto">
            <a:xfrm>
              <a:off x="4441211" y="3946669"/>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1596135F-4205-4B3B-895E-EA032E64BFDC}"/>
                </a:ext>
              </a:extLst>
            </p:cNvPr>
            <p:cNvCxnSpPr/>
            <p:nvPr/>
          </p:nvCxnSpPr>
          <p:spPr bwMode="auto">
            <a:xfrm>
              <a:off x="4488978" y="3950080"/>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AC808472-039E-41FE-98CD-04463815D08B}"/>
                </a:ext>
              </a:extLst>
            </p:cNvPr>
            <p:cNvCxnSpPr/>
            <p:nvPr/>
          </p:nvCxnSpPr>
          <p:spPr bwMode="auto">
            <a:xfrm>
              <a:off x="4353638" y="3905725"/>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F9810F80-DB17-4732-9360-F398C4ACB28B}"/>
                </a:ext>
              </a:extLst>
            </p:cNvPr>
            <p:cNvCxnSpPr/>
            <p:nvPr/>
          </p:nvCxnSpPr>
          <p:spPr bwMode="auto">
            <a:xfrm>
              <a:off x="4400028" y="3926196"/>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EA1ECA3F-BC8B-4247-978A-4143A8D99BB2}"/>
                </a:ext>
              </a:extLst>
            </p:cNvPr>
            <p:cNvCxnSpPr/>
            <p:nvPr/>
          </p:nvCxnSpPr>
          <p:spPr bwMode="auto">
            <a:xfrm>
              <a:off x="4542432" y="3946669"/>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8883CF85-546F-4743-8FDA-1F05087F0CE8}"/>
                </a:ext>
              </a:extLst>
            </p:cNvPr>
            <p:cNvCxnSpPr/>
            <p:nvPr/>
          </p:nvCxnSpPr>
          <p:spPr bwMode="auto">
            <a:xfrm>
              <a:off x="4575414" y="3946669"/>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2A7112E5-E640-4DD0-B45C-0D27B3123FB7}"/>
                </a:ext>
              </a:extLst>
            </p:cNvPr>
            <p:cNvCxnSpPr/>
            <p:nvPr/>
          </p:nvCxnSpPr>
          <p:spPr bwMode="auto">
            <a:xfrm>
              <a:off x="3632580" y="3723659"/>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B7FC8558-04F0-4A4D-9E31-8A92791A9CAF}"/>
                </a:ext>
              </a:extLst>
            </p:cNvPr>
            <p:cNvCxnSpPr/>
            <p:nvPr/>
          </p:nvCxnSpPr>
          <p:spPr bwMode="auto">
            <a:xfrm>
              <a:off x="3538183" y="3707834"/>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CCD4D090-3E79-4A96-B188-5246AF0F5133}"/>
                </a:ext>
              </a:extLst>
            </p:cNvPr>
            <p:cNvCxnSpPr/>
            <p:nvPr/>
          </p:nvCxnSpPr>
          <p:spPr bwMode="auto">
            <a:xfrm>
              <a:off x="3465397" y="3699778"/>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40B5DDE6-2E21-4068-A322-BEF2158CB40E}"/>
                </a:ext>
              </a:extLst>
            </p:cNvPr>
            <p:cNvCxnSpPr/>
            <p:nvPr/>
          </p:nvCxnSpPr>
          <p:spPr bwMode="auto">
            <a:xfrm>
              <a:off x="4172803" y="3868194"/>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DB6DEAE0-17A2-4B85-9253-E6836030CB3D}"/>
                </a:ext>
              </a:extLst>
            </p:cNvPr>
            <p:cNvCxnSpPr/>
            <p:nvPr/>
          </p:nvCxnSpPr>
          <p:spPr bwMode="auto">
            <a:xfrm>
              <a:off x="3929420" y="3836254"/>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33A9D2AA-8805-4F8C-B165-BA5F1F0B9259}"/>
                </a:ext>
              </a:extLst>
            </p:cNvPr>
            <p:cNvCxnSpPr/>
            <p:nvPr/>
          </p:nvCxnSpPr>
          <p:spPr bwMode="auto">
            <a:xfrm>
              <a:off x="3900748" y="3827251"/>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623561FD-431E-4FAE-A4AF-794E9AC1421D}"/>
                </a:ext>
              </a:extLst>
            </p:cNvPr>
            <p:cNvCxnSpPr/>
            <p:nvPr/>
          </p:nvCxnSpPr>
          <p:spPr bwMode="auto">
            <a:xfrm>
              <a:off x="3106004" y="3528043"/>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BC7ECDA7-D298-4956-A367-0DE2591A6B90}"/>
                </a:ext>
              </a:extLst>
            </p:cNvPr>
            <p:cNvCxnSpPr/>
            <p:nvPr/>
          </p:nvCxnSpPr>
          <p:spPr bwMode="auto">
            <a:xfrm>
              <a:off x="4598160" y="3946669"/>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27348A34-A795-43C5-A838-1CE125BAED9E}"/>
                </a:ext>
              </a:extLst>
            </p:cNvPr>
            <p:cNvCxnSpPr/>
            <p:nvPr/>
          </p:nvCxnSpPr>
          <p:spPr bwMode="auto">
            <a:xfrm>
              <a:off x="3323233" y="3664614"/>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1AAA8B8F-B5D0-467E-BAB2-FFE48362DA4F}"/>
                </a:ext>
              </a:extLst>
            </p:cNvPr>
            <p:cNvCxnSpPr/>
            <p:nvPr/>
          </p:nvCxnSpPr>
          <p:spPr bwMode="auto">
            <a:xfrm>
              <a:off x="2073325" y="2693253"/>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BBBB7E4F-0C00-46FC-B8DB-AAFF929B4ECA}"/>
                </a:ext>
              </a:extLst>
            </p:cNvPr>
            <p:cNvCxnSpPr/>
            <p:nvPr/>
          </p:nvCxnSpPr>
          <p:spPr bwMode="auto">
            <a:xfrm>
              <a:off x="2121091" y="2706903"/>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C590F94F-7538-40B0-9596-21526E8B53DC}"/>
                </a:ext>
              </a:extLst>
            </p:cNvPr>
            <p:cNvCxnSpPr/>
            <p:nvPr/>
          </p:nvCxnSpPr>
          <p:spPr bwMode="auto">
            <a:xfrm>
              <a:off x="2793244" y="3443882"/>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5A8D1224-C10E-47DC-B628-72695FE334D0}"/>
                </a:ext>
              </a:extLst>
            </p:cNvPr>
            <p:cNvCxnSpPr/>
            <p:nvPr/>
          </p:nvCxnSpPr>
          <p:spPr bwMode="auto">
            <a:xfrm>
              <a:off x="2495267" y="3184573"/>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83207A36-1F1E-4A7B-8780-3D49CF7DDE86}"/>
                </a:ext>
              </a:extLst>
            </p:cNvPr>
            <p:cNvCxnSpPr/>
            <p:nvPr/>
          </p:nvCxnSpPr>
          <p:spPr bwMode="auto">
            <a:xfrm>
              <a:off x="2549860" y="3215281"/>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984FA97E-0C3A-45ED-8024-B1F56E60A00E}"/>
                </a:ext>
              </a:extLst>
            </p:cNvPr>
            <p:cNvCxnSpPr/>
            <p:nvPr/>
          </p:nvCxnSpPr>
          <p:spPr bwMode="auto">
            <a:xfrm>
              <a:off x="2172272" y="2754669"/>
              <a:ext cx="0" cy="136477"/>
            </a:xfrm>
            <a:prstGeom prst="line">
              <a:avLst/>
            </a:prstGeom>
            <a:noFill/>
            <a:ln w="28575"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B1A0F7BE-1D8E-4577-B909-206891645385}"/>
                </a:ext>
              </a:extLst>
            </p:cNvPr>
            <p:cNvCxnSpPr/>
            <p:nvPr/>
          </p:nvCxnSpPr>
          <p:spPr bwMode="auto">
            <a:xfrm>
              <a:off x="2419067" y="3148179"/>
              <a:ext cx="0" cy="136477"/>
            </a:xfrm>
            <a:prstGeom prst="line">
              <a:avLst/>
            </a:prstGeom>
            <a:noFill/>
            <a:ln w="28575" cap="flat" cmpd="sng" algn="ctr">
              <a:solidFill>
                <a:schemeClr val="accent3"/>
              </a:solidFill>
              <a:prstDash val="solid"/>
              <a:round/>
              <a:headEnd type="none" w="med" len="med"/>
              <a:tailEnd type="none" w="med" len="med"/>
            </a:ln>
            <a:effectLst/>
          </p:spPr>
        </p:cxnSp>
      </p:grpSp>
      <p:sp>
        <p:nvSpPr>
          <p:cNvPr id="2" name="Rectangle 1">
            <a:extLst>
              <a:ext uri="{FF2B5EF4-FFF2-40B4-BE49-F238E27FC236}">
                <a16:creationId xmlns:a16="http://schemas.microsoft.com/office/drawing/2014/main" id="{4618ECE9-2F7F-40C3-B784-C9A87FFDE258}"/>
              </a:ext>
            </a:extLst>
          </p:cNvPr>
          <p:cNvSpPr/>
          <p:nvPr/>
        </p:nvSpPr>
        <p:spPr>
          <a:xfrm>
            <a:off x="1270240" y="1353734"/>
            <a:ext cx="4906470" cy="40011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 (BICR)</a:t>
            </a:r>
          </a:p>
        </p:txBody>
      </p:sp>
      <p:cxnSp>
        <p:nvCxnSpPr>
          <p:cNvPr id="237" name="Straight Connector 236">
            <a:extLst>
              <a:ext uri="{FF2B5EF4-FFF2-40B4-BE49-F238E27FC236}">
                <a16:creationId xmlns:a16="http://schemas.microsoft.com/office/drawing/2014/main" id="{06E586F2-B9C5-4C64-BCA9-9E1BEB5D680A}"/>
              </a:ext>
            </a:extLst>
          </p:cNvPr>
          <p:cNvCxnSpPr/>
          <p:nvPr/>
        </p:nvCxnSpPr>
        <p:spPr>
          <a:xfrm flipV="1">
            <a:off x="3419026" y="3289501"/>
            <a:ext cx="0" cy="1673332"/>
          </a:xfrm>
          <a:prstGeom prst="line">
            <a:avLst/>
          </a:prstGeom>
          <a:noFill/>
          <a:ln w="19050" cap="flat" cmpd="sng" algn="ctr">
            <a:solidFill>
              <a:schemeClr val="bg1"/>
            </a:solidFill>
            <a:prstDash val="dash"/>
          </a:ln>
          <a:effectLst/>
        </p:spPr>
      </p:cxnSp>
      <p:cxnSp>
        <p:nvCxnSpPr>
          <p:cNvPr id="238" name="Straight Connector 237">
            <a:extLst>
              <a:ext uri="{FF2B5EF4-FFF2-40B4-BE49-F238E27FC236}">
                <a16:creationId xmlns:a16="http://schemas.microsoft.com/office/drawing/2014/main" id="{D628CF7A-74EC-4FA0-A01A-F0B56966E476}"/>
              </a:ext>
            </a:extLst>
          </p:cNvPr>
          <p:cNvCxnSpPr/>
          <p:nvPr/>
        </p:nvCxnSpPr>
        <p:spPr>
          <a:xfrm flipV="1">
            <a:off x="4497356" y="3578386"/>
            <a:ext cx="0" cy="1394443"/>
          </a:xfrm>
          <a:prstGeom prst="line">
            <a:avLst/>
          </a:prstGeom>
          <a:noFill/>
          <a:ln w="19050" cap="flat" cmpd="sng" algn="ctr">
            <a:solidFill>
              <a:schemeClr val="bg1"/>
            </a:solidFill>
            <a:prstDash val="dash"/>
          </a:ln>
          <a:effectLst/>
        </p:spPr>
      </p:cxnSp>
      <p:sp>
        <p:nvSpPr>
          <p:cNvPr id="240" name="Rectangle 239">
            <a:extLst>
              <a:ext uri="{FF2B5EF4-FFF2-40B4-BE49-F238E27FC236}">
                <a16:creationId xmlns:a16="http://schemas.microsoft.com/office/drawing/2014/main" id="{83056DC8-DE07-489F-8C8F-3EAC04CB04FA}"/>
              </a:ext>
            </a:extLst>
          </p:cNvPr>
          <p:cNvSpPr/>
          <p:nvPr/>
        </p:nvSpPr>
        <p:spPr>
          <a:xfrm>
            <a:off x="6832009" y="1353734"/>
            <a:ext cx="5168796" cy="400110"/>
          </a:xfrm>
          <a:prstGeom prst="rect">
            <a:avLst/>
          </a:prstGeom>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a:t>
            </a:r>
          </a:p>
        </p:txBody>
      </p:sp>
      <p:grpSp>
        <p:nvGrpSpPr>
          <p:cNvPr id="197" name="Group 196">
            <a:extLst>
              <a:ext uri="{FF2B5EF4-FFF2-40B4-BE49-F238E27FC236}">
                <a16:creationId xmlns:a16="http://schemas.microsoft.com/office/drawing/2014/main" id="{8A4441DC-5D15-4AC1-8DCB-4F8FDA0EC282}"/>
              </a:ext>
            </a:extLst>
          </p:cNvPr>
          <p:cNvGrpSpPr/>
          <p:nvPr/>
        </p:nvGrpSpPr>
        <p:grpSpPr>
          <a:xfrm>
            <a:off x="6364042" y="1714533"/>
            <a:ext cx="330674" cy="3351144"/>
            <a:chOff x="1615440" y="1413601"/>
            <a:chExt cx="286775" cy="2357187"/>
          </a:xfrm>
        </p:grpSpPr>
        <p:sp>
          <p:nvSpPr>
            <p:cNvPr id="628" name="Rectangle 27">
              <a:extLst>
                <a:ext uri="{FF2B5EF4-FFF2-40B4-BE49-F238E27FC236}">
                  <a16:creationId xmlns:a16="http://schemas.microsoft.com/office/drawing/2014/main" id="{4C0EC68F-FCA1-4049-B0D0-41E5E13C164C}"/>
                </a:ext>
              </a:extLst>
            </p:cNvPr>
            <p:cNvSpPr>
              <a:spLocks noChangeArrowheads="1"/>
            </p:cNvSpPr>
            <p:nvPr/>
          </p:nvSpPr>
          <p:spPr bwMode="auto">
            <a:xfrm>
              <a:off x="1615440" y="1413601"/>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629" name="Rectangle 28">
              <a:extLst>
                <a:ext uri="{FF2B5EF4-FFF2-40B4-BE49-F238E27FC236}">
                  <a16:creationId xmlns:a16="http://schemas.microsoft.com/office/drawing/2014/main" id="{2D5453C9-C270-466C-A927-E41A5189B590}"/>
                </a:ext>
              </a:extLst>
            </p:cNvPr>
            <p:cNvSpPr>
              <a:spLocks noChangeArrowheads="1"/>
            </p:cNvSpPr>
            <p:nvPr/>
          </p:nvSpPr>
          <p:spPr bwMode="auto">
            <a:xfrm>
              <a:off x="1615440" y="1633470"/>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0.9</a:t>
              </a:r>
            </a:p>
          </p:txBody>
        </p:sp>
        <p:sp>
          <p:nvSpPr>
            <p:cNvPr id="630" name="Rectangle 29">
              <a:extLst>
                <a:ext uri="{FF2B5EF4-FFF2-40B4-BE49-F238E27FC236}">
                  <a16:creationId xmlns:a16="http://schemas.microsoft.com/office/drawing/2014/main" id="{1DF675E6-FC4E-4165-8BD2-748113B3CA51}"/>
                </a:ext>
              </a:extLst>
            </p:cNvPr>
            <p:cNvSpPr>
              <a:spLocks noChangeArrowheads="1"/>
            </p:cNvSpPr>
            <p:nvPr/>
          </p:nvSpPr>
          <p:spPr bwMode="auto">
            <a:xfrm>
              <a:off x="1615440" y="1850609"/>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0.8</a:t>
              </a:r>
            </a:p>
          </p:txBody>
        </p:sp>
        <p:sp>
          <p:nvSpPr>
            <p:cNvPr id="631" name="Rectangle 30">
              <a:extLst>
                <a:ext uri="{FF2B5EF4-FFF2-40B4-BE49-F238E27FC236}">
                  <a16:creationId xmlns:a16="http://schemas.microsoft.com/office/drawing/2014/main" id="{DF0C8079-0B5E-43D5-86E6-DC02D683AA54}"/>
                </a:ext>
              </a:extLst>
            </p:cNvPr>
            <p:cNvSpPr>
              <a:spLocks noChangeArrowheads="1"/>
            </p:cNvSpPr>
            <p:nvPr/>
          </p:nvSpPr>
          <p:spPr bwMode="auto">
            <a:xfrm>
              <a:off x="1615440" y="2070478"/>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0.7</a:t>
              </a:r>
            </a:p>
          </p:txBody>
        </p:sp>
        <p:sp>
          <p:nvSpPr>
            <p:cNvPr id="632" name="Rectangle 31">
              <a:extLst>
                <a:ext uri="{FF2B5EF4-FFF2-40B4-BE49-F238E27FC236}">
                  <a16:creationId xmlns:a16="http://schemas.microsoft.com/office/drawing/2014/main" id="{04D12CD2-FCCE-4F55-A8B1-D0AD91FF001E}"/>
                </a:ext>
              </a:extLst>
            </p:cNvPr>
            <p:cNvSpPr>
              <a:spLocks noChangeArrowheads="1"/>
            </p:cNvSpPr>
            <p:nvPr/>
          </p:nvSpPr>
          <p:spPr bwMode="auto">
            <a:xfrm>
              <a:off x="1615440" y="2287616"/>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0.6</a:t>
              </a:r>
            </a:p>
          </p:txBody>
        </p:sp>
        <p:sp>
          <p:nvSpPr>
            <p:cNvPr id="633" name="Rectangle 32">
              <a:extLst>
                <a:ext uri="{FF2B5EF4-FFF2-40B4-BE49-F238E27FC236}">
                  <a16:creationId xmlns:a16="http://schemas.microsoft.com/office/drawing/2014/main" id="{0CF02876-3A6F-4BCA-95A7-99E9F427568E}"/>
                </a:ext>
              </a:extLst>
            </p:cNvPr>
            <p:cNvSpPr>
              <a:spLocks noChangeArrowheads="1"/>
            </p:cNvSpPr>
            <p:nvPr/>
          </p:nvSpPr>
          <p:spPr bwMode="auto">
            <a:xfrm>
              <a:off x="1615440" y="2507485"/>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0.5</a:t>
              </a:r>
            </a:p>
          </p:txBody>
        </p:sp>
        <p:sp>
          <p:nvSpPr>
            <p:cNvPr id="634" name="Rectangle 33">
              <a:extLst>
                <a:ext uri="{FF2B5EF4-FFF2-40B4-BE49-F238E27FC236}">
                  <a16:creationId xmlns:a16="http://schemas.microsoft.com/office/drawing/2014/main" id="{096DA774-42E8-480A-9A3D-4A44CAB1DA70}"/>
                </a:ext>
              </a:extLst>
            </p:cNvPr>
            <p:cNvSpPr>
              <a:spLocks noChangeArrowheads="1"/>
            </p:cNvSpPr>
            <p:nvPr/>
          </p:nvSpPr>
          <p:spPr bwMode="auto">
            <a:xfrm>
              <a:off x="1615440" y="2723258"/>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0.4</a:t>
              </a:r>
            </a:p>
          </p:txBody>
        </p:sp>
        <p:sp>
          <p:nvSpPr>
            <p:cNvPr id="635" name="Rectangle 34">
              <a:extLst>
                <a:ext uri="{FF2B5EF4-FFF2-40B4-BE49-F238E27FC236}">
                  <a16:creationId xmlns:a16="http://schemas.microsoft.com/office/drawing/2014/main" id="{CA95EF06-8F52-4A10-A90F-A8923A126553}"/>
                </a:ext>
              </a:extLst>
            </p:cNvPr>
            <p:cNvSpPr>
              <a:spLocks noChangeArrowheads="1"/>
            </p:cNvSpPr>
            <p:nvPr/>
          </p:nvSpPr>
          <p:spPr bwMode="auto">
            <a:xfrm>
              <a:off x="1615440" y="2943128"/>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0.3</a:t>
              </a:r>
            </a:p>
          </p:txBody>
        </p:sp>
        <p:sp>
          <p:nvSpPr>
            <p:cNvPr id="636" name="Rectangle 35">
              <a:extLst>
                <a:ext uri="{FF2B5EF4-FFF2-40B4-BE49-F238E27FC236}">
                  <a16:creationId xmlns:a16="http://schemas.microsoft.com/office/drawing/2014/main" id="{CCAD7DA7-5155-4764-89AC-124B5425E9AC}"/>
                </a:ext>
              </a:extLst>
            </p:cNvPr>
            <p:cNvSpPr>
              <a:spLocks noChangeArrowheads="1"/>
            </p:cNvSpPr>
            <p:nvPr/>
          </p:nvSpPr>
          <p:spPr bwMode="auto">
            <a:xfrm>
              <a:off x="1615440" y="3160266"/>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0.2</a:t>
              </a:r>
            </a:p>
          </p:txBody>
        </p:sp>
        <p:sp>
          <p:nvSpPr>
            <p:cNvPr id="637" name="Rectangle 36">
              <a:extLst>
                <a:ext uri="{FF2B5EF4-FFF2-40B4-BE49-F238E27FC236}">
                  <a16:creationId xmlns:a16="http://schemas.microsoft.com/office/drawing/2014/main" id="{636F2B13-DF13-4AE2-B6E3-D7C5BBD1C1C9}"/>
                </a:ext>
              </a:extLst>
            </p:cNvPr>
            <p:cNvSpPr>
              <a:spLocks noChangeArrowheads="1"/>
            </p:cNvSpPr>
            <p:nvPr/>
          </p:nvSpPr>
          <p:spPr bwMode="auto">
            <a:xfrm>
              <a:off x="1615440" y="3380136"/>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0.1</a:t>
              </a:r>
            </a:p>
          </p:txBody>
        </p:sp>
        <p:sp>
          <p:nvSpPr>
            <p:cNvPr id="638" name="Rectangle 37">
              <a:extLst>
                <a:ext uri="{FF2B5EF4-FFF2-40B4-BE49-F238E27FC236}">
                  <a16:creationId xmlns:a16="http://schemas.microsoft.com/office/drawing/2014/main" id="{F01BDCBC-F505-4D13-9F24-BFE6F5ED4303}"/>
                </a:ext>
              </a:extLst>
            </p:cNvPr>
            <p:cNvSpPr>
              <a:spLocks noChangeArrowheads="1"/>
            </p:cNvSpPr>
            <p:nvPr/>
          </p:nvSpPr>
          <p:spPr bwMode="auto">
            <a:xfrm>
              <a:off x="1615440" y="3600005"/>
              <a:ext cx="286775" cy="170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grpSp>
      <p:sp>
        <p:nvSpPr>
          <p:cNvPr id="201" name="Rectangle 57">
            <a:extLst>
              <a:ext uri="{FF2B5EF4-FFF2-40B4-BE49-F238E27FC236}">
                <a16:creationId xmlns:a16="http://schemas.microsoft.com/office/drawing/2014/main" id="{5329D09D-951E-4375-A13D-D82CFE150BE9}"/>
              </a:ext>
            </a:extLst>
          </p:cNvPr>
          <p:cNvSpPr>
            <a:spLocks noChangeArrowheads="1"/>
          </p:cNvSpPr>
          <p:nvPr/>
        </p:nvSpPr>
        <p:spPr bwMode="auto">
          <a:xfrm rot="16200000">
            <a:off x="4544058" y="3319680"/>
            <a:ext cx="3431750" cy="19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Probability of OS</a:t>
            </a:r>
          </a:p>
        </p:txBody>
      </p:sp>
      <p:sp>
        <p:nvSpPr>
          <p:cNvPr id="613" name="Rectangle 40">
            <a:extLst>
              <a:ext uri="{FF2B5EF4-FFF2-40B4-BE49-F238E27FC236}">
                <a16:creationId xmlns:a16="http://schemas.microsoft.com/office/drawing/2014/main" id="{0144A7FD-7696-4695-8FD2-2A3849FC51B1}"/>
              </a:ext>
            </a:extLst>
          </p:cNvPr>
          <p:cNvSpPr>
            <a:spLocks noChangeArrowheads="1"/>
          </p:cNvSpPr>
          <p:nvPr/>
        </p:nvSpPr>
        <p:spPr bwMode="auto">
          <a:xfrm>
            <a:off x="7079889" y="5018584"/>
            <a:ext cx="1170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614" name="Rectangle 42">
            <a:extLst>
              <a:ext uri="{FF2B5EF4-FFF2-40B4-BE49-F238E27FC236}">
                <a16:creationId xmlns:a16="http://schemas.microsoft.com/office/drawing/2014/main" id="{26D9A88D-988E-44AE-84B0-7B7D42B215DF}"/>
              </a:ext>
            </a:extLst>
          </p:cNvPr>
          <p:cNvSpPr>
            <a:spLocks noChangeArrowheads="1"/>
          </p:cNvSpPr>
          <p:nvPr/>
        </p:nvSpPr>
        <p:spPr bwMode="auto">
          <a:xfrm>
            <a:off x="7428395" y="5018584"/>
            <a:ext cx="1170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615" name="Rectangle 43">
            <a:extLst>
              <a:ext uri="{FF2B5EF4-FFF2-40B4-BE49-F238E27FC236}">
                <a16:creationId xmlns:a16="http://schemas.microsoft.com/office/drawing/2014/main" id="{F08FD72D-F265-4583-B26B-923CE837C087}"/>
              </a:ext>
            </a:extLst>
          </p:cNvPr>
          <p:cNvSpPr>
            <a:spLocks noChangeArrowheads="1"/>
          </p:cNvSpPr>
          <p:nvPr/>
        </p:nvSpPr>
        <p:spPr bwMode="auto">
          <a:xfrm>
            <a:off x="7788479" y="5018584"/>
            <a:ext cx="1170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616" name="Rectangle 44">
            <a:extLst>
              <a:ext uri="{FF2B5EF4-FFF2-40B4-BE49-F238E27FC236}">
                <a16:creationId xmlns:a16="http://schemas.microsoft.com/office/drawing/2014/main" id="{B57FAE69-8126-47CB-9016-69BFC2C16E88}"/>
              </a:ext>
            </a:extLst>
          </p:cNvPr>
          <p:cNvSpPr>
            <a:spLocks noChangeArrowheads="1"/>
          </p:cNvSpPr>
          <p:nvPr/>
        </p:nvSpPr>
        <p:spPr bwMode="auto">
          <a:xfrm>
            <a:off x="8075412"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617" name="Rectangle 45">
            <a:extLst>
              <a:ext uri="{FF2B5EF4-FFF2-40B4-BE49-F238E27FC236}">
                <a16:creationId xmlns:a16="http://schemas.microsoft.com/office/drawing/2014/main" id="{DAACCB5F-7078-431B-85FE-D935C8CBE6E3}"/>
              </a:ext>
            </a:extLst>
          </p:cNvPr>
          <p:cNvSpPr>
            <a:spLocks noChangeArrowheads="1"/>
          </p:cNvSpPr>
          <p:nvPr/>
        </p:nvSpPr>
        <p:spPr bwMode="auto">
          <a:xfrm>
            <a:off x="8423946"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618" name="Rectangle 46">
            <a:extLst>
              <a:ext uri="{FF2B5EF4-FFF2-40B4-BE49-F238E27FC236}">
                <a16:creationId xmlns:a16="http://schemas.microsoft.com/office/drawing/2014/main" id="{FFED221B-64AD-4557-A7B8-1344CABF6167}"/>
              </a:ext>
            </a:extLst>
          </p:cNvPr>
          <p:cNvSpPr>
            <a:spLocks noChangeArrowheads="1"/>
          </p:cNvSpPr>
          <p:nvPr/>
        </p:nvSpPr>
        <p:spPr bwMode="auto">
          <a:xfrm>
            <a:off x="8772480"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619" name="Rectangle 47">
            <a:extLst>
              <a:ext uri="{FF2B5EF4-FFF2-40B4-BE49-F238E27FC236}">
                <a16:creationId xmlns:a16="http://schemas.microsoft.com/office/drawing/2014/main" id="{7BBCA7EE-3B03-4BBA-A3AA-8DA5AD525A8F}"/>
              </a:ext>
            </a:extLst>
          </p:cNvPr>
          <p:cNvSpPr>
            <a:spLocks noChangeArrowheads="1"/>
          </p:cNvSpPr>
          <p:nvPr/>
        </p:nvSpPr>
        <p:spPr bwMode="auto">
          <a:xfrm>
            <a:off x="9121014"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p>
        </p:txBody>
      </p:sp>
      <p:sp>
        <p:nvSpPr>
          <p:cNvPr id="620" name="Rectangle 48">
            <a:extLst>
              <a:ext uri="{FF2B5EF4-FFF2-40B4-BE49-F238E27FC236}">
                <a16:creationId xmlns:a16="http://schemas.microsoft.com/office/drawing/2014/main" id="{5949B08C-E32C-401C-993F-813ED03CE0F9}"/>
              </a:ext>
            </a:extLst>
          </p:cNvPr>
          <p:cNvSpPr>
            <a:spLocks noChangeArrowheads="1"/>
          </p:cNvSpPr>
          <p:nvPr/>
        </p:nvSpPr>
        <p:spPr bwMode="auto">
          <a:xfrm>
            <a:off x="9469548"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a:t>
            </a:r>
          </a:p>
        </p:txBody>
      </p:sp>
      <p:sp>
        <p:nvSpPr>
          <p:cNvPr id="621" name="Rectangle 49">
            <a:extLst>
              <a:ext uri="{FF2B5EF4-FFF2-40B4-BE49-F238E27FC236}">
                <a16:creationId xmlns:a16="http://schemas.microsoft.com/office/drawing/2014/main" id="{6F95FA89-39A7-454F-A07C-7E46A52C841C}"/>
              </a:ext>
            </a:extLst>
          </p:cNvPr>
          <p:cNvSpPr>
            <a:spLocks noChangeArrowheads="1"/>
          </p:cNvSpPr>
          <p:nvPr/>
        </p:nvSpPr>
        <p:spPr bwMode="auto">
          <a:xfrm>
            <a:off x="9818082"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a:t>
            </a:r>
          </a:p>
        </p:txBody>
      </p:sp>
      <p:sp>
        <p:nvSpPr>
          <p:cNvPr id="622" name="Rectangle 50">
            <a:extLst>
              <a:ext uri="{FF2B5EF4-FFF2-40B4-BE49-F238E27FC236}">
                <a16:creationId xmlns:a16="http://schemas.microsoft.com/office/drawing/2014/main" id="{720970AC-743A-4547-AF63-ED2331B2E363}"/>
              </a:ext>
            </a:extLst>
          </p:cNvPr>
          <p:cNvSpPr>
            <a:spLocks noChangeArrowheads="1"/>
          </p:cNvSpPr>
          <p:nvPr/>
        </p:nvSpPr>
        <p:spPr bwMode="auto">
          <a:xfrm>
            <a:off x="10166616"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623" name="Rectangle 51">
            <a:extLst>
              <a:ext uri="{FF2B5EF4-FFF2-40B4-BE49-F238E27FC236}">
                <a16:creationId xmlns:a16="http://schemas.microsoft.com/office/drawing/2014/main" id="{21BA8214-B441-45C4-9B86-B26A2EC50888}"/>
              </a:ext>
            </a:extLst>
          </p:cNvPr>
          <p:cNvSpPr>
            <a:spLocks noChangeArrowheads="1"/>
          </p:cNvSpPr>
          <p:nvPr/>
        </p:nvSpPr>
        <p:spPr bwMode="auto">
          <a:xfrm>
            <a:off x="10515150"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33</a:t>
            </a:r>
          </a:p>
        </p:txBody>
      </p:sp>
      <p:sp>
        <p:nvSpPr>
          <p:cNvPr id="624" name="Rectangle 53">
            <a:extLst>
              <a:ext uri="{FF2B5EF4-FFF2-40B4-BE49-F238E27FC236}">
                <a16:creationId xmlns:a16="http://schemas.microsoft.com/office/drawing/2014/main" id="{3E84F8B1-D5FA-474E-8644-89A60E5B8D72}"/>
              </a:ext>
            </a:extLst>
          </p:cNvPr>
          <p:cNvSpPr>
            <a:spLocks noChangeArrowheads="1"/>
          </p:cNvSpPr>
          <p:nvPr/>
        </p:nvSpPr>
        <p:spPr bwMode="auto">
          <a:xfrm>
            <a:off x="10863684"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a:t>
            </a:r>
          </a:p>
        </p:txBody>
      </p:sp>
      <p:sp>
        <p:nvSpPr>
          <p:cNvPr id="625" name="Rectangle 55">
            <a:extLst>
              <a:ext uri="{FF2B5EF4-FFF2-40B4-BE49-F238E27FC236}">
                <a16:creationId xmlns:a16="http://schemas.microsoft.com/office/drawing/2014/main" id="{ADB99FFE-8E99-44AD-8C9E-ECB6DED1AAA3}"/>
              </a:ext>
            </a:extLst>
          </p:cNvPr>
          <p:cNvSpPr>
            <a:spLocks noChangeArrowheads="1"/>
          </p:cNvSpPr>
          <p:nvPr/>
        </p:nvSpPr>
        <p:spPr bwMode="auto">
          <a:xfrm>
            <a:off x="11909283"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45</a:t>
            </a:r>
          </a:p>
        </p:txBody>
      </p:sp>
      <p:sp>
        <p:nvSpPr>
          <p:cNvPr id="626" name="Rectangle 53">
            <a:extLst>
              <a:ext uri="{FF2B5EF4-FFF2-40B4-BE49-F238E27FC236}">
                <a16:creationId xmlns:a16="http://schemas.microsoft.com/office/drawing/2014/main" id="{2EB1650B-EAE0-4156-A30B-F76B108C1210}"/>
              </a:ext>
            </a:extLst>
          </p:cNvPr>
          <p:cNvSpPr>
            <a:spLocks noChangeArrowheads="1"/>
          </p:cNvSpPr>
          <p:nvPr/>
        </p:nvSpPr>
        <p:spPr bwMode="auto">
          <a:xfrm>
            <a:off x="11212218"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39</a:t>
            </a:r>
          </a:p>
        </p:txBody>
      </p:sp>
      <p:sp>
        <p:nvSpPr>
          <p:cNvPr id="627" name="Rectangle 53">
            <a:extLst>
              <a:ext uri="{FF2B5EF4-FFF2-40B4-BE49-F238E27FC236}">
                <a16:creationId xmlns:a16="http://schemas.microsoft.com/office/drawing/2014/main" id="{3B10A32C-0747-4906-A9DE-3888A6DAF646}"/>
              </a:ext>
            </a:extLst>
          </p:cNvPr>
          <p:cNvSpPr>
            <a:spLocks noChangeArrowheads="1"/>
          </p:cNvSpPr>
          <p:nvPr/>
        </p:nvSpPr>
        <p:spPr bwMode="auto">
          <a:xfrm>
            <a:off x="11560752" y="5018584"/>
            <a:ext cx="23403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p>
        </p:txBody>
      </p:sp>
      <p:sp>
        <p:nvSpPr>
          <p:cNvPr id="544" name="Line 6">
            <a:extLst>
              <a:ext uri="{FF2B5EF4-FFF2-40B4-BE49-F238E27FC236}">
                <a16:creationId xmlns:a16="http://schemas.microsoft.com/office/drawing/2014/main" id="{606441BD-9297-4623-8779-F5B591CEAC62}"/>
              </a:ext>
            </a:extLst>
          </p:cNvPr>
          <p:cNvSpPr>
            <a:spLocks noChangeShapeType="1"/>
          </p:cNvSpPr>
          <p:nvPr/>
        </p:nvSpPr>
        <p:spPr bwMode="auto">
          <a:xfrm flipH="1">
            <a:off x="6707603" y="1835211"/>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01" name="Line 16">
            <a:extLst>
              <a:ext uri="{FF2B5EF4-FFF2-40B4-BE49-F238E27FC236}">
                <a16:creationId xmlns:a16="http://schemas.microsoft.com/office/drawing/2014/main" id="{9653DB70-9FA4-4F63-8B9D-A5FCE14C29E1}"/>
              </a:ext>
            </a:extLst>
          </p:cNvPr>
          <p:cNvSpPr>
            <a:spLocks noChangeShapeType="1"/>
          </p:cNvSpPr>
          <p:nvPr/>
        </p:nvSpPr>
        <p:spPr bwMode="auto">
          <a:xfrm>
            <a:off x="677767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07" name="Group 206">
            <a:extLst>
              <a:ext uri="{FF2B5EF4-FFF2-40B4-BE49-F238E27FC236}">
                <a16:creationId xmlns:a16="http://schemas.microsoft.com/office/drawing/2014/main" id="{85B0F49E-4EAF-4354-B8B0-EB3B23C58532}"/>
              </a:ext>
            </a:extLst>
          </p:cNvPr>
          <p:cNvGrpSpPr/>
          <p:nvPr/>
        </p:nvGrpSpPr>
        <p:grpSpPr>
          <a:xfrm>
            <a:off x="6806521" y="1790220"/>
            <a:ext cx="5044403" cy="1863822"/>
            <a:chOff x="1999177" y="1453344"/>
            <a:chExt cx="4374720" cy="1311008"/>
          </a:xfrm>
        </p:grpSpPr>
        <p:sp>
          <p:nvSpPr>
            <p:cNvPr id="396" name="Freeform 69">
              <a:extLst>
                <a:ext uri="{FF2B5EF4-FFF2-40B4-BE49-F238E27FC236}">
                  <a16:creationId xmlns:a16="http://schemas.microsoft.com/office/drawing/2014/main" id="{55A97821-235C-4282-85B1-08FEA5642E7A}"/>
                </a:ext>
              </a:extLst>
            </p:cNvPr>
            <p:cNvSpPr>
              <a:spLocks/>
            </p:cNvSpPr>
            <p:nvPr/>
          </p:nvSpPr>
          <p:spPr bwMode="auto">
            <a:xfrm>
              <a:off x="1999177" y="1485594"/>
              <a:ext cx="4374720" cy="1242592"/>
            </a:xfrm>
            <a:custGeom>
              <a:avLst/>
              <a:gdLst>
                <a:gd name="T0" fmla="*/ 1696 w 2375"/>
                <a:gd name="T1" fmla="*/ 642 h 655"/>
                <a:gd name="T2" fmla="*/ 1607 w 2375"/>
                <a:gd name="T3" fmla="*/ 628 h 655"/>
                <a:gd name="T4" fmla="*/ 1600 w 2375"/>
                <a:gd name="T5" fmla="*/ 592 h 655"/>
                <a:gd name="T6" fmla="*/ 1569 w 2375"/>
                <a:gd name="T7" fmla="*/ 584 h 655"/>
                <a:gd name="T8" fmla="*/ 1513 w 2375"/>
                <a:gd name="T9" fmla="*/ 565 h 655"/>
                <a:gd name="T10" fmla="*/ 1477 w 2375"/>
                <a:gd name="T11" fmla="*/ 554 h 655"/>
                <a:gd name="T12" fmla="*/ 1415 w 2375"/>
                <a:gd name="T13" fmla="*/ 522 h 655"/>
                <a:gd name="T14" fmla="*/ 1271 w 2375"/>
                <a:gd name="T15" fmla="*/ 517 h 655"/>
                <a:gd name="T16" fmla="*/ 1259 w 2375"/>
                <a:gd name="T17" fmla="*/ 501 h 655"/>
                <a:gd name="T18" fmla="*/ 1203 w 2375"/>
                <a:gd name="T19" fmla="*/ 496 h 655"/>
                <a:gd name="T20" fmla="*/ 1157 w 2375"/>
                <a:gd name="T21" fmla="*/ 474 h 655"/>
                <a:gd name="T22" fmla="*/ 1133 w 2375"/>
                <a:gd name="T23" fmla="*/ 466 h 655"/>
                <a:gd name="T24" fmla="*/ 1109 w 2375"/>
                <a:gd name="T25" fmla="*/ 442 h 655"/>
                <a:gd name="T26" fmla="*/ 999 w 2375"/>
                <a:gd name="T27" fmla="*/ 435 h 655"/>
                <a:gd name="T28" fmla="*/ 973 w 2375"/>
                <a:gd name="T29" fmla="*/ 425 h 655"/>
                <a:gd name="T30" fmla="*/ 960 w 2375"/>
                <a:gd name="T31" fmla="*/ 416 h 655"/>
                <a:gd name="T32" fmla="*/ 948 w 2375"/>
                <a:gd name="T33" fmla="*/ 404 h 655"/>
                <a:gd name="T34" fmla="*/ 922 w 2375"/>
                <a:gd name="T35" fmla="*/ 395 h 655"/>
                <a:gd name="T36" fmla="*/ 891 w 2375"/>
                <a:gd name="T37" fmla="*/ 377 h 655"/>
                <a:gd name="T38" fmla="*/ 821 w 2375"/>
                <a:gd name="T39" fmla="*/ 365 h 655"/>
                <a:gd name="T40" fmla="*/ 814 w 2375"/>
                <a:gd name="T41" fmla="*/ 353 h 655"/>
                <a:gd name="T42" fmla="*/ 805 w 2375"/>
                <a:gd name="T43" fmla="*/ 349 h 655"/>
                <a:gd name="T44" fmla="*/ 793 w 2375"/>
                <a:gd name="T45" fmla="*/ 336 h 655"/>
                <a:gd name="T46" fmla="*/ 781 w 2375"/>
                <a:gd name="T47" fmla="*/ 327 h 655"/>
                <a:gd name="T48" fmla="*/ 766 w 2375"/>
                <a:gd name="T49" fmla="*/ 315 h 655"/>
                <a:gd name="T50" fmla="*/ 696 w 2375"/>
                <a:gd name="T51" fmla="*/ 296 h 655"/>
                <a:gd name="T52" fmla="*/ 691 w 2375"/>
                <a:gd name="T53" fmla="*/ 288 h 655"/>
                <a:gd name="T54" fmla="*/ 639 w 2375"/>
                <a:gd name="T55" fmla="*/ 284 h 655"/>
                <a:gd name="T56" fmla="*/ 608 w 2375"/>
                <a:gd name="T57" fmla="*/ 271 h 655"/>
                <a:gd name="T58" fmla="*/ 535 w 2375"/>
                <a:gd name="T59" fmla="*/ 262 h 655"/>
                <a:gd name="T60" fmla="*/ 482 w 2375"/>
                <a:gd name="T61" fmla="*/ 250 h 655"/>
                <a:gd name="T62" fmla="*/ 468 w 2375"/>
                <a:gd name="T63" fmla="*/ 243 h 655"/>
                <a:gd name="T64" fmla="*/ 463 w 2375"/>
                <a:gd name="T65" fmla="*/ 233 h 655"/>
                <a:gd name="T66" fmla="*/ 452 w 2375"/>
                <a:gd name="T67" fmla="*/ 230 h 655"/>
                <a:gd name="T68" fmla="*/ 446 w 2375"/>
                <a:gd name="T69" fmla="*/ 212 h 655"/>
                <a:gd name="T70" fmla="*/ 435 w 2375"/>
                <a:gd name="T71" fmla="*/ 207 h 655"/>
                <a:gd name="T72" fmla="*/ 401 w 2375"/>
                <a:gd name="T73" fmla="*/ 194 h 655"/>
                <a:gd name="T74" fmla="*/ 382 w 2375"/>
                <a:gd name="T75" fmla="*/ 189 h 655"/>
                <a:gd name="T76" fmla="*/ 363 w 2375"/>
                <a:gd name="T77" fmla="*/ 183 h 655"/>
                <a:gd name="T78" fmla="*/ 350 w 2375"/>
                <a:gd name="T79" fmla="*/ 168 h 655"/>
                <a:gd name="T80" fmla="*/ 305 w 2375"/>
                <a:gd name="T81" fmla="*/ 163 h 655"/>
                <a:gd name="T82" fmla="*/ 300 w 2375"/>
                <a:gd name="T83" fmla="*/ 144 h 655"/>
                <a:gd name="T84" fmla="*/ 288 w 2375"/>
                <a:gd name="T85" fmla="*/ 139 h 655"/>
                <a:gd name="T86" fmla="*/ 243 w 2375"/>
                <a:gd name="T87" fmla="*/ 117 h 655"/>
                <a:gd name="T88" fmla="*/ 209 w 2375"/>
                <a:gd name="T89" fmla="*/ 112 h 655"/>
                <a:gd name="T90" fmla="*/ 207 w 2375"/>
                <a:gd name="T91" fmla="*/ 100 h 655"/>
                <a:gd name="T92" fmla="*/ 194 w 2375"/>
                <a:gd name="T93" fmla="*/ 94 h 655"/>
                <a:gd name="T94" fmla="*/ 185 w 2375"/>
                <a:gd name="T95" fmla="*/ 81 h 655"/>
                <a:gd name="T96" fmla="*/ 166 w 2375"/>
                <a:gd name="T97" fmla="*/ 72 h 655"/>
                <a:gd name="T98" fmla="*/ 159 w 2375"/>
                <a:gd name="T99" fmla="*/ 55 h 655"/>
                <a:gd name="T100" fmla="*/ 125 w 2375"/>
                <a:gd name="T101" fmla="*/ 52 h 655"/>
                <a:gd name="T102" fmla="*/ 120 w 2375"/>
                <a:gd name="T103" fmla="*/ 38 h 655"/>
                <a:gd name="T104" fmla="*/ 81 w 2375"/>
                <a:gd name="T105" fmla="*/ 31 h 655"/>
                <a:gd name="T106" fmla="*/ 76 w 2375"/>
                <a:gd name="T107" fmla="*/ 19 h 655"/>
                <a:gd name="T108" fmla="*/ 58 w 2375"/>
                <a:gd name="T109" fmla="*/ 12 h 655"/>
                <a:gd name="T110" fmla="*/ 52 w 2375"/>
                <a:gd name="T111" fmla="*/ 0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75" h="655">
                  <a:moveTo>
                    <a:pt x="2375" y="655"/>
                  </a:moveTo>
                  <a:lnTo>
                    <a:pt x="1696" y="655"/>
                  </a:lnTo>
                  <a:lnTo>
                    <a:pt x="1696" y="642"/>
                  </a:lnTo>
                  <a:lnTo>
                    <a:pt x="1689" y="642"/>
                  </a:lnTo>
                  <a:lnTo>
                    <a:pt x="1689" y="628"/>
                  </a:lnTo>
                  <a:lnTo>
                    <a:pt x="1607" y="628"/>
                  </a:lnTo>
                  <a:lnTo>
                    <a:pt x="1607" y="611"/>
                  </a:lnTo>
                  <a:lnTo>
                    <a:pt x="1600" y="611"/>
                  </a:lnTo>
                  <a:lnTo>
                    <a:pt x="1600" y="592"/>
                  </a:lnTo>
                  <a:lnTo>
                    <a:pt x="1590" y="592"/>
                  </a:lnTo>
                  <a:lnTo>
                    <a:pt x="1590" y="584"/>
                  </a:lnTo>
                  <a:lnTo>
                    <a:pt x="1569" y="584"/>
                  </a:lnTo>
                  <a:lnTo>
                    <a:pt x="1569" y="573"/>
                  </a:lnTo>
                  <a:lnTo>
                    <a:pt x="1513" y="573"/>
                  </a:lnTo>
                  <a:lnTo>
                    <a:pt x="1513" y="565"/>
                  </a:lnTo>
                  <a:lnTo>
                    <a:pt x="1487" y="565"/>
                  </a:lnTo>
                  <a:lnTo>
                    <a:pt x="1487" y="554"/>
                  </a:lnTo>
                  <a:lnTo>
                    <a:pt x="1477" y="554"/>
                  </a:lnTo>
                  <a:lnTo>
                    <a:pt x="1477" y="537"/>
                  </a:lnTo>
                  <a:lnTo>
                    <a:pt x="1415" y="537"/>
                  </a:lnTo>
                  <a:lnTo>
                    <a:pt x="1415" y="522"/>
                  </a:lnTo>
                  <a:lnTo>
                    <a:pt x="1318" y="522"/>
                  </a:lnTo>
                  <a:lnTo>
                    <a:pt x="1318" y="517"/>
                  </a:lnTo>
                  <a:lnTo>
                    <a:pt x="1271" y="517"/>
                  </a:lnTo>
                  <a:lnTo>
                    <a:pt x="1271" y="512"/>
                  </a:lnTo>
                  <a:lnTo>
                    <a:pt x="1259" y="512"/>
                  </a:lnTo>
                  <a:lnTo>
                    <a:pt x="1259" y="501"/>
                  </a:lnTo>
                  <a:lnTo>
                    <a:pt x="1251" y="501"/>
                  </a:lnTo>
                  <a:lnTo>
                    <a:pt x="1251" y="496"/>
                  </a:lnTo>
                  <a:lnTo>
                    <a:pt x="1203" y="496"/>
                  </a:lnTo>
                  <a:lnTo>
                    <a:pt x="1203" y="490"/>
                  </a:lnTo>
                  <a:lnTo>
                    <a:pt x="1157" y="490"/>
                  </a:lnTo>
                  <a:lnTo>
                    <a:pt x="1157" y="474"/>
                  </a:lnTo>
                  <a:lnTo>
                    <a:pt x="1148" y="474"/>
                  </a:lnTo>
                  <a:lnTo>
                    <a:pt x="1148" y="466"/>
                  </a:lnTo>
                  <a:lnTo>
                    <a:pt x="1133" y="466"/>
                  </a:lnTo>
                  <a:lnTo>
                    <a:pt x="1133" y="457"/>
                  </a:lnTo>
                  <a:lnTo>
                    <a:pt x="1109" y="457"/>
                  </a:lnTo>
                  <a:lnTo>
                    <a:pt x="1109" y="442"/>
                  </a:lnTo>
                  <a:lnTo>
                    <a:pt x="1021" y="442"/>
                  </a:lnTo>
                  <a:lnTo>
                    <a:pt x="1021" y="435"/>
                  </a:lnTo>
                  <a:lnTo>
                    <a:pt x="999" y="435"/>
                  </a:lnTo>
                  <a:lnTo>
                    <a:pt x="999" y="430"/>
                  </a:lnTo>
                  <a:lnTo>
                    <a:pt x="973" y="430"/>
                  </a:lnTo>
                  <a:lnTo>
                    <a:pt x="973" y="425"/>
                  </a:lnTo>
                  <a:lnTo>
                    <a:pt x="968" y="425"/>
                  </a:lnTo>
                  <a:lnTo>
                    <a:pt x="968" y="416"/>
                  </a:lnTo>
                  <a:lnTo>
                    <a:pt x="960" y="416"/>
                  </a:lnTo>
                  <a:lnTo>
                    <a:pt x="960" y="411"/>
                  </a:lnTo>
                  <a:lnTo>
                    <a:pt x="948" y="411"/>
                  </a:lnTo>
                  <a:lnTo>
                    <a:pt x="948" y="404"/>
                  </a:lnTo>
                  <a:lnTo>
                    <a:pt x="941" y="404"/>
                  </a:lnTo>
                  <a:lnTo>
                    <a:pt x="941" y="395"/>
                  </a:lnTo>
                  <a:lnTo>
                    <a:pt x="922" y="395"/>
                  </a:lnTo>
                  <a:lnTo>
                    <a:pt x="922" y="390"/>
                  </a:lnTo>
                  <a:lnTo>
                    <a:pt x="891" y="390"/>
                  </a:lnTo>
                  <a:lnTo>
                    <a:pt x="891" y="377"/>
                  </a:lnTo>
                  <a:lnTo>
                    <a:pt x="846" y="377"/>
                  </a:lnTo>
                  <a:lnTo>
                    <a:pt x="846" y="365"/>
                  </a:lnTo>
                  <a:lnTo>
                    <a:pt x="821" y="365"/>
                  </a:lnTo>
                  <a:lnTo>
                    <a:pt x="821" y="360"/>
                  </a:lnTo>
                  <a:lnTo>
                    <a:pt x="814" y="360"/>
                  </a:lnTo>
                  <a:lnTo>
                    <a:pt x="814" y="353"/>
                  </a:lnTo>
                  <a:lnTo>
                    <a:pt x="809" y="353"/>
                  </a:lnTo>
                  <a:lnTo>
                    <a:pt x="809" y="349"/>
                  </a:lnTo>
                  <a:lnTo>
                    <a:pt x="805" y="349"/>
                  </a:lnTo>
                  <a:lnTo>
                    <a:pt x="805" y="341"/>
                  </a:lnTo>
                  <a:lnTo>
                    <a:pt x="793" y="341"/>
                  </a:lnTo>
                  <a:lnTo>
                    <a:pt x="793" y="336"/>
                  </a:lnTo>
                  <a:lnTo>
                    <a:pt x="788" y="336"/>
                  </a:lnTo>
                  <a:lnTo>
                    <a:pt x="788" y="327"/>
                  </a:lnTo>
                  <a:lnTo>
                    <a:pt x="781" y="327"/>
                  </a:lnTo>
                  <a:lnTo>
                    <a:pt x="781" y="324"/>
                  </a:lnTo>
                  <a:lnTo>
                    <a:pt x="766" y="324"/>
                  </a:lnTo>
                  <a:lnTo>
                    <a:pt x="766" y="315"/>
                  </a:lnTo>
                  <a:lnTo>
                    <a:pt x="708" y="315"/>
                  </a:lnTo>
                  <a:lnTo>
                    <a:pt x="708" y="296"/>
                  </a:lnTo>
                  <a:lnTo>
                    <a:pt x="696" y="296"/>
                  </a:lnTo>
                  <a:lnTo>
                    <a:pt x="696" y="293"/>
                  </a:lnTo>
                  <a:lnTo>
                    <a:pt x="691" y="293"/>
                  </a:lnTo>
                  <a:lnTo>
                    <a:pt x="691" y="288"/>
                  </a:lnTo>
                  <a:lnTo>
                    <a:pt x="682" y="288"/>
                  </a:lnTo>
                  <a:lnTo>
                    <a:pt x="682" y="284"/>
                  </a:lnTo>
                  <a:lnTo>
                    <a:pt x="639" y="284"/>
                  </a:lnTo>
                  <a:lnTo>
                    <a:pt x="639" y="277"/>
                  </a:lnTo>
                  <a:lnTo>
                    <a:pt x="608" y="277"/>
                  </a:lnTo>
                  <a:lnTo>
                    <a:pt x="608" y="271"/>
                  </a:lnTo>
                  <a:lnTo>
                    <a:pt x="545" y="271"/>
                  </a:lnTo>
                  <a:lnTo>
                    <a:pt x="545" y="262"/>
                  </a:lnTo>
                  <a:lnTo>
                    <a:pt x="535" y="262"/>
                  </a:lnTo>
                  <a:lnTo>
                    <a:pt x="535" y="254"/>
                  </a:lnTo>
                  <a:lnTo>
                    <a:pt x="482" y="254"/>
                  </a:lnTo>
                  <a:lnTo>
                    <a:pt x="482" y="250"/>
                  </a:lnTo>
                  <a:lnTo>
                    <a:pt x="475" y="250"/>
                  </a:lnTo>
                  <a:lnTo>
                    <a:pt x="475" y="243"/>
                  </a:lnTo>
                  <a:lnTo>
                    <a:pt x="468" y="243"/>
                  </a:lnTo>
                  <a:lnTo>
                    <a:pt x="468" y="238"/>
                  </a:lnTo>
                  <a:lnTo>
                    <a:pt x="463" y="238"/>
                  </a:lnTo>
                  <a:lnTo>
                    <a:pt x="463" y="233"/>
                  </a:lnTo>
                  <a:lnTo>
                    <a:pt x="458" y="233"/>
                  </a:lnTo>
                  <a:lnTo>
                    <a:pt x="458" y="230"/>
                  </a:lnTo>
                  <a:lnTo>
                    <a:pt x="452" y="230"/>
                  </a:lnTo>
                  <a:lnTo>
                    <a:pt x="452" y="223"/>
                  </a:lnTo>
                  <a:lnTo>
                    <a:pt x="446" y="223"/>
                  </a:lnTo>
                  <a:lnTo>
                    <a:pt x="446" y="212"/>
                  </a:lnTo>
                  <a:lnTo>
                    <a:pt x="440" y="212"/>
                  </a:lnTo>
                  <a:lnTo>
                    <a:pt x="440" y="207"/>
                  </a:lnTo>
                  <a:lnTo>
                    <a:pt x="435" y="207"/>
                  </a:lnTo>
                  <a:lnTo>
                    <a:pt x="435" y="201"/>
                  </a:lnTo>
                  <a:lnTo>
                    <a:pt x="401" y="201"/>
                  </a:lnTo>
                  <a:lnTo>
                    <a:pt x="401" y="194"/>
                  </a:lnTo>
                  <a:lnTo>
                    <a:pt x="392" y="194"/>
                  </a:lnTo>
                  <a:lnTo>
                    <a:pt x="392" y="189"/>
                  </a:lnTo>
                  <a:lnTo>
                    <a:pt x="382" y="189"/>
                  </a:lnTo>
                  <a:lnTo>
                    <a:pt x="372" y="189"/>
                  </a:lnTo>
                  <a:lnTo>
                    <a:pt x="372" y="183"/>
                  </a:lnTo>
                  <a:lnTo>
                    <a:pt x="363" y="183"/>
                  </a:lnTo>
                  <a:lnTo>
                    <a:pt x="363" y="175"/>
                  </a:lnTo>
                  <a:lnTo>
                    <a:pt x="350" y="175"/>
                  </a:lnTo>
                  <a:lnTo>
                    <a:pt x="350" y="168"/>
                  </a:lnTo>
                  <a:lnTo>
                    <a:pt x="339" y="168"/>
                  </a:lnTo>
                  <a:lnTo>
                    <a:pt x="339" y="163"/>
                  </a:lnTo>
                  <a:lnTo>
                    <a:pt x="305" y="163"/>
                  </a:lnTo>
                  <a:lnTo>
                    <a:pt x="305" y="148"/>
                  </a:lnTo>
                  <a:lnTo>
                    <a:pt x="300" y="148"/>
                  </a:lnTo>
                  <a:lnTo>
                    <a:pt x="300" y="144"/>
                  </a:lnTo>
                  <a:lnTo>
                    <a:pt x="295" y="144"/>
                  </a:lnTo>
                  <a:lnTo>
                    <a:pt x="295" y="139"/>
                  </a:lnTo>
                  <a:lnTo>
                    <a:pt x="288" y="139"/>
                  </a:lnTo>
                  <a:lnTo>
                    <a:pt x="288" y="136"/>
                  </a:lnTo>
                  <a:lnTo>
                    <a:pt x="243" y="136"/>
                  </a:lnTo>
                  <a:lnTo>
                    <a:pt x="243" y="117"/>
                  </a:lnTo>
                  <a:lnTo>
                    <a:pt x="214" y="117"/>
                  </a:lnTo>
                  <a:lnTo>
                    <a:pt x="214" y="112"/>
                  </a:lnTo>
                  <a:lnTo>
                    <a:pt x="209" y="112"/>
                  </a:lnTo>
                  <a:lnTo>
                    <a:pt x="209" y="105"/>
                  </a:lnTo>
                  <a:lnTo>
                    <a:pt x="207" y="105"/>
                  </a:lnTo>
                  <a:lnTo>
                    <a:pt x="207" y="100"/>
                  </a:lnTo>
                  <a:lnTo>
                    <a:pt x="201" y="100"/>
                  </a:lnTo>
                  <a:lnTo>
                    <a:pt x="201" y="94"/>
                  </a:lnTo>
                  <a:lnTo>
                    <a:pt x="194" y="94"/>
                  </a:lnTo>
                  <a:lnTo>
                    <a:pt x="194" y="86"/>
                  </a:lnTo>
                  <a:lnTo>
                    <a:pt x="185" y="86"/>
                  </a:lnTo>
                  <a:lnTo>
                    <a:pt x="185" y="81"/>
                  </a:lnTo>
                  <a:lnTo>
                    <a:pt x="180" y="81"/>
                  </a:lnTo>
                  <a:lnTo>
                    <a:pt x="180" y="72"/>
                  </a:lnTo>
                  <a:lnTo>
                    <a:pt x="166" y="72"/>
                  </a:lnTo>
                  <a:lnTo>
                    <a:pt x="166" y="65"/>
                  </a:lnTo>
                  <a:lnTo>
                    <a:pt x="159" y="65"/>
                  </a:lnTo>
                  <a:lnTo>
                    <a:pt x="159" y="55"/>
                  </a:lnTo>
                  <a:lnTo>
                    <a:pt x="147" y="55"/>
                  </a:lnTo>
                  <a:lnTo>
                    <a:pt x="147" y="52"/>
                  </a:lnTo>
                  <a:lnTo>
                    <a:pt x="125" y="52"/>
                  </a:lnTo>
                  <a:lnTo>
                    <a:pt x="125" y="45"/>
                  </a:lnTo>
                  <a:lnTo>
                    <a:pt x="120" y="45"/>
                  </a:lnTo>
                  <a:lnTo>
                    <a:pt x="120" y="38"/>
                  </a:lnTo>
                  <a:lnTo>
                    <a:pt x="86" y="38"/>
                  </a:lnTo>
                  <a:lnTo>
                    <a:pt x="86" y="31"/>
                  </a:lnTo>
                  <a:lnTo>
                    <a:pt x="81" y="31"/>
                  </a:lnTo>
                  <a:lnTo>
                    <a:pt x="81" y="26"/>
                  </a:lnTo>
                  <a:lnTo>
                    <a:pt x="76" y="26"/>
                  </a:lnTo>
                  <a:lnTo>
                    <a:pt x="76" y="19"/>
                  </a:lnTo>
                  <a:lnTo>
                    <a:pt x="69" y="19"/>
                  </a:lnTo>
                  <a:lnTo>
                    <a:pt x="69" y="12"/>
                  </a:lnTo>
                  <a:lnTo>
                    <a:pt x="58" y="12"/>
                  </a:lnTo>
                  <a:lnTo>
                    <a:pt x="58" y="6"/>
                  </a:lnTo>
                  <a:lnTo>
                    <a:pt x="52" y="6"/>
                  </a:lnTo>
                  <a:lnTo>
                    <a:pt x="52" y="0"/>
                  </a:lnTo>
                  <a:lnTo>
                    <a:pt x="0" y="0"/>
                  </a:lnTo>
                </a:path>
              </a:pathLst>
            </a:custGeom>
            <a:solidFill>
              <a:srgbClr val="FFFFFF"/>
            </a:solidFill>
            <a:ln w="28575" cap="flat">
              <a:solidFill>
                <a:schemeClr val="accent3"/>
              </a:solidFill>
              <a:prstDash val="solid"/>
              <a:miter lim="800000"/>
              <a:headEnd/>
              <a:tailEnd/>
            </a:ln>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397" name="Group 396">
              <a:extLst>
                <a:ext uri="{FF2B5EF4-FFF2-40B4-BE49-F238E27FC236}">
                  <a16:creationId xmlns:a16="http://schemas.microsoft.com/office/drawing/2014/main" id="{E5F9DF9A-674E-4B18-9248-A6730C6694C1}"/>
                </a:ext>
              </a:extLst>
            </p:cNvPr>
            <p:cNvGrpSpPr/>
            <p:nvPr/>
          </p:nvGrpSpPr>
          <p:grpSpPr>
            <a:xfrm>
              <a:off x="2006545" y="1453344"/>
              <a:ext cx="4363669" cy="1311008"/>
              <a:chOff x="2006545" y="1453344"/>
              <a:chExt cx="4363669" cy="1311008"/>
            </a:xfrm>
          </p:grpSpPr>
          <p:sp>
            <p:nvSpPr>
              <p:cNvPr id="398" name="Freeform 70">
                <a:extLst>
                  <a:ext uri="{FF2B5EF4-FFF2-40B4-BE49-F238E27FC236}">
                    <a16:creationId xmlns:a16="http://schemas.microsoft.com/office/drawing/2014/main" id="{9C5CD8D9-C0E2-40E3-8897-E1ADD3F59A58}"/>
                  </a:ext>
                </a:extLst>
              </p:cNvPr>
              <p:cNvSpPr>
                <a:spLocks noEditPoints="1"/>
              </p:cNvSpPr>
              <p:nvPr/>
            </p:nvSpPr>
            <p:spPr bwMode="auto">
              <a:xfrm>
                <a:off x="6309428" y="2694039"/>
                <a:ext cx="60786" cy="66398"/>
              </a:xfrm>
              <a:custGeom>
                <a:avLst/>
                <a:gdLst>
                  <a:gd name="T0" fmla="*/ 18 w 33"/>
                  <a:gd name="T1" fmla="*/ 0 h 35"/>
                  <a:gd name="T2" fmla="*/ 18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8" y="0"/>
                    </a:moveTo>
                    <a:lnTo>
                      <a:pt x="18"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9" name="Freeform 71">
                <a:extLst>
                  <a:ext uri="{FF2B5EF4-FFF2-40B4-BE49-F238E27FC236}">
                    <a16:creationId xmlns:a16="http://schemas.microsoft.com/office/drawing/2014/main" id="{8B67DE77-5724-4DAC-BB35-94916988B532}"/>
                  </a:ext>
                </a:extLst>
              </p:cNvPr>
              <p:cNvSpPr>
                <a:spLocks noEditPoints="1"/>
              </p:cNvSpPr>
              <p:nvPr/>
            </p:nvSpPr>
            <p:spPr bwMode="auto">
              <a:xfrm>
                <a:off x="6099441" y="2694039"/>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0" name="Freeform 72">
                <a:extLst>
                  <a:ext uri="{FF2B5EF4-FFF2-40B4-BE49-F238E27FC236}">
                    <a16:creationId xmlns:a16="http://schemas.microsoft.com/office/drawing/2014/main" id="{8AC37F94-8C25-46F5-B126-BAFB47FE8219}"/>
                  </a:ext>
                </a:extLst>
              </p:cNvPr>
              <p:cNvSpPr>
                <a:spLocks noEditPoints="1"/>
              </p:cNvSpPr>
              <p:nvPr/>
            </p:nvSpPr>
            <p:spPr bwMode="auto">
              <a:xfrm>
                <a:off x="5959450" y="2694039"/>
                <a:ext cx="60786" cy="66398"/>
              </a:xfrm>
              <a:custGeom>
                <a:avLst/>
                <a:gdLst>
                  <a:gd name="T0" fmla="*/ 16 w 33"/>
                  <a:gd name="T1" fmla="*/ 0 h 35"/>
                  <a:gd name="T2" fmla="*/ 16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6" y="0"/>
                    </a:moveTo>
                    <a:lnTo>
                      <a:pt x="16"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1" name="Freeform 73">
                <a:extLst>
                  <a:ext uri="{FF2B5EF4-FFF2-40B4-BE49-F238E27FC236}">
                    <a16:creationId xmlns:a16="http://schemas.microsoft.com/office/drawing/2014/main" id="{B7B5D66D-A7B7-4E3E-A524-77AC29D64129}"/>
                  </a:ext>
                </a:extLst>
              </p:cNvPr>
              <p:cNvSpPr>
                <a:spLocks noEditPoints="1"/>
              </p:cNvSpPr>
              <p:nvPr/>
            </p:nvSpPr>
            <p:spPr bwMode="auto">
              <a:xfrm>
                <a:off x="5839721" y="2694039"/>
                <a:ext cx="60786" cy="66398"/>
              </a:xfrm>
              <a:custGeom>
                <a:avLst/>
                <a:gdLst>
                  <a:gd name="T0" fmla="*/ 16 w 33"/>
                  <a:gd name="T1" fmla="*/ 0 h 35"/>
                  <a:gd name="T2" fmla="*/ 16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6" y="0"/>
                    </a:moveTo>
                    <a:lnTo>
                      <a:pt x="16"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2" name="Freeform 74">
                <a:extLst>
                  <a:ext uri="{FF2B5EF4-FFF2-40B4-BE49-F238E27FC236}">
                    <a16:creationId xmlns:a16="http://schemas.microsoft.com/office/drawing/2014/main" id="{D996E472-07B2-49D5-A2C0-4F8D8B769925}"/>
                  </a:ext>
                </a:extLst>
              </p:cNvPr>
              <p:cNvSpPr>
                <a:spLocks noEditPoints="1"/>
              </p:cNvSpPr>
              <p:nvPr/>
            </p:nvSpPr>
            <p:spPr bwMode="auto">
              <a:xfrm>
                <a:off x="5817617" y="2694039"/>
                <a:ext cx="60786" cy="66398"/>
              </a:xfrm>
              <a:custGeom>
                <a:avLst/>
                <a:gdLst>
                  <a:gd name="T0" fmla="*/ 16 w 33"/>
                  <a:gd name="T1" fmla="*/ 0 h 35"/>
                  <a:gd name="T2" fmla="*/ 16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6" y="0"/>
                    </a:moveTo>
                    <a:lnTo>
                      <a:pt x="16"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3" name="Freeform 75">
                <a:extLst>
                  <a:ext uri="{FF2B5EF4-FFF2-40B4-BE49-F238E27FC236}">
                    <a16:creationId xmlns:a16="http://schemas.microsoft.com/office/drawing/2014/main" id="{8C06FDF5-BEC7-449E-B206-8613E0B1BC40}"/>
                  </a:ext>
                </a:extLst>
              </p:cNvPr>
              <p:cNvSpPr>
                <a:spLocks noEditPoints="1"/>
              </p:cNvSpPr>
              <p:nvPr/>
            </p:nvSpPr>
            <p:spPr bwMode="auto">
              <a:xfrm>
                <a:off x="5738411" y="2694039"/>
                <a:ext cx="57102" cy="66398"/>
              </a:xfrm>
              <a:custGeom>
                <a:avLst/>
                <a:gdLst>
                  <a:gd name="T0" fmla="*/ 16 w 31"/>
                  <a:gd name="T1" fmla="*/ 0 h 35"/>
                  <a:gd name="T2" fmla="*/ 16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6" y="0"/>
                    </a:moveTo>
                    <a:lnTo>
                      <a:pt x="16"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4" name="Freeform 76">
                <a:extLst>
                  <a:ext uri="{FF2B5EF4-FFF2-40B4-BE49-F238E27FC236}">
                    <a16:creationId xmlns:a16="http://schemas.microsoft.com/office/drawing/2014/main" id="{BF19612B-FFBF-461C-9C0E-1B500EF43A3E}"/>
                  </a:ext>
                </a:extLst>
              </p:cNvPr>
              <p:cNvSpPr>
                <a:spLocks noEditPoints="1"/>
              </p:cNvSpPr>
              <p:nvPr/>
            </p:nvSpPr>
            <p:spPr bwMode="auto">
              <a:xfrm>
                <a:off x="5714466" y="2694039"/>
                <a:ext cx="58944" cy="66398"/>
              </a:xfrm>
              <a:custGeom>
                <a:avLst/>
                <a:gdLst>
                  <a:gd name="T0" fmla="*/ 15 w 32"/>
                  <a:gd name="T1" fmla="*/ 0 h 35"/>
                  <a:gd name="T2" fmla="*/ 15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5" y="0"/>
                    </a:moveTo>
                    <a:lnTo>
                      <a:pt x="15"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5" name="Freeform 77">
                <a:extLst>
                  <a:ext uri="{FF2B5EF4-FFF2-40B4-BE49-F238E27FC236}">
                    <a16:creationId xmlns:a16="http://schemas.microsoft.com/office/drawing/2014/main" id="{D245A377-23A1-4D26-A69B-D943838CD70C}"/>
                  </a:ext>
                </a:extLst>
              </p:cNvPr>
              <p:cNvSpPr>
                <a:spLocks noEditPoints="1"/>
              </p:cNvSpPr>
              <p:nvPr/>
            </p:nvSpPr>
            <p:spPr bwMode="auto">
              <a:xfrm>
                <a:off x="5648154" y="2694039"/>
                <a:ext cx="55260" cy="66398"/>
              </a:xfrm>
              <a:custGeom>
                <a:avLst/>
                <a:gdLst>
                  <a:gd name="T0" fmla="*/ 15 w 30"/>
                  <a:gd name="T1" fmla="*/ 0 h 35"/>
                  <a:gd name="T2" fmla="*/ 15 w 30"/>
                  <a:gd name="T3" fmla="*/ 35 h 35"/>
                  <a:gd name="T4" fmla="*/ 30 w 30"/>
                  <a:gd name="T5" fmla="*/ 18 h 35"/>
                  <a:gd name="T6" fmla="*/ 0 w 30"/>
                  <a:gd name="T7" fmla="*/ 18 h 35"/>
                </a:gdLst>
                <a:ahLst/>
                <a:cxnLst>
                  <a:cxn ang="0">
                    <a:pos x="T0" y="T1"/>
                  </a:cxn>
                  <a:cxn ang="0">
                    <a:pos x="T2" y="T3"/>
                  </a:cxn>
                  <a:cxn ang="0">
                    <a:pos x="T4" y="T5"/>
                  </a:cxn>
                  <a:cxn ang="0">
                    <a:pos x="T6" y="T7"/>
                  </a:cxn>
                </a:cxnLst>
                <a:rect l="0" t="0" r="r" b="b"/>
                <a:pathLst>
                  <a:path w="30" h="35">
                    <a:moveTo>
                      <a:pt x="15" y="0"/>
                    </a:moveTo>
                    <a:lnTo>
                      <a:pt x="15" y="35"/>
                    </a:lnTo>
                    <a:moveTo>
                      <a:pt x="30"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6" name="Freeform 78">
                <a:extLst>
                  <a:ext uri="{FF2B5EF4-FFF2-40B4-BE49-F238E27FC236}">
                    <a16:creationId xmlns:a16="http://schemas.microsoft.com/office/drawing/2014/main" id="{1E2A8E46-D3DD-4443-BDC9-38A554EBE8C6}"/>
                  </a:ext>
                </a:extLst>
              </p:cNvPr>
              <p:cNvSpPr>
                <a:spLocks noEditPoints="1"/>
              </p:cNvSpPr>
              <p:nvPr/>
            </p:nvSpPr>
            <p:spPr bwMode="auto">
              <a:xfrm>
                <a:off x="5637102" y="2694039"/>
                <a:ext cx="60786" cy="66398"/>
              </a:xfrm>
              <a:custGeom>
                <a:avLst/>
                <a:gdLst>
                  <a:gd name="T0" fmla="*/ 16 w 33"/>
                  <a:gd name="T1" fmla="*/ 0 h 35"/>
                  <a:gd name="T2" fmla="*/ 16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6" y="0"/>
                    </a:moveTo>
                    <a:lnTo>
                      <a:pt x="16"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7" name="Freeform 79">
                <a:extLst>
                  <a:ext uri="{FF2B5EF4-FFF2-40B4-BE49-F238E27FC236}">
                    <a16:creationId xmlns:a16="http://schemas.microsoft.com/office/drawing/2014/main" id="{1E3F92B4-144C-480F-B196-923E7897C516}"/>
                  </a:ext>
                </a:extLst>
              </p:cNvPr>
              <p:cNvSpPr>
                <a:spLocks noEditPoints="1"/>
              </p:cNvSpPr>
              <p:nvPr/>
            </p:nvSpPr>
            <p:spPr bwMode="auto">
              <a:xfrm>
                <a:off x="5627892" y="2694039"/>
                <a:ext cx="60786" cy="66398"/>
              </a:xfrm>
              <a:custGeom>
                <a:avLst/>
                <a:gdLst>
                  <a:gd name="T0" fmla="*/ 17 w 33"/>
                  <a:gd name="T1" fmla="*/ 0 h 35"/>
                  <a:gd name="T2" fmla="*/ 17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7" y="0"/>
                    </a:moveTo>
                    <a:lnTo>
                      <a:pt x="17"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8" name="Freeform 80">
                <a:extLst>
                  <a:ext uri="{FF2B5EF4-FFF2-40B4-BE49-F238E27FC236}">
                    <a16:creationId xmlns:a16="http://schemas.microsoft.com/office/drawing/2014/main" id="{20F1E21A-2FF9-4F6F-B18E-B1B4E7E9F117}"/>
                  </a:ext>
                </a:extLst>
              </p:cNvPr>
              <p:cNvSpPr>
                <a:spLocks noEditPoints="1"/>
              </p:cNvSpPr>
              <p:nvPr/>
            </p:nvSpPr>
            <p:spPr bwMode="auto">
              <a:xfrm>
                <a:off x="5622366" y="2694039"/>
                <a:ext cx="58944" cy="66398"/>
              </a:xfrm>
              <a:custGeom>
                <a:avLst/>
                <a:gdLst>
                  <a:gd name="T0" fmla="*/ 15 w 32"/>
                  <a:gd name="T1" fmla="*/ 0 h 35"/>
                  <a:gd name="T2" fmla="*/ 15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5" y="0"/>
                    </a:moveTo>
                    <a:lnTo>
                      <a:pt x="15"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09" name="Freeform 81">
                <a:extLst>
                  <a:ext uri="{FF2B5EF4-FFF2-40B4-BE49-F238E27FC236}">
                    <a16:creationId xmlns:a16="http://schemas.microsoft.com/office/drawing/2014/main" id="{42B199FA-0A00-40EB-9550-B966E3B69F93}"/>
                  </a:ext>
                </a:extLst>
              </p:cNvPr>
              <p:cNvSpPr>
                <a:spLocks noEditPoints="1"/>
              </p:cNvSpPr>
              <p:nvPr/>
            </p:nvSpPr>
            <p:spPr bwMode="auto">
              <a:xfrm>
                <a:off x="5552371" y="2694039"/>
                <a:ext cx="60786" cy="66398"/>
              </a:xfrm>
              <a:custGeom>
                <a:avLst/>
                <a:gdLst>
                  <a:gd name="T0" fmla="*/ 16 w 33"/>
                  <a:gd name="T1" fmla="*/ 0 h 35"/>
                  <a:gd name="T2" fmla="*/ 16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6" y="0"/>
                    </a:moveTo>
                    <a:lnTo>
                      <a:pt x="16"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0" name="Freeform 82">
                <a:extLst>
                  <a:ext uri="{FF2B5EF4-FFF2-40B4-BE49-F238E27FC236}">
                    <a16:creationId xmlns:a16="http://schemas.microsoft.com/office/drawing/2014/main" id="{4204688C-E3A6-4BD1-A587-A673916FA051}"/>
                  </a:ext>
                </a:extLst>
              </p:cNvPr>
              <p:cNvSpPr>
                <a:spLocks noEditPoints="1"/>
              </p:cNvSpPr>
              <p:nvPr/>
            </p:nvSpPr>
            <p:spPr bwMode="auto">
              <a:xfrm>
                <a:off x="5530267" y="2694039"/>
                <a:ext cx="57102" cy="66398"/>
              </a:xfrm>
              <a:custGeom>
                <a:avLst/>
                <a:gdLst>
                  <a:gd name="T0" fmla="*/ 16 w 31"/>
                  <a:gd name="T1" fmla="*/ 0 h 35"/>
                  <a:gd name="T2" fmla="*/ 16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6" y="0"/>
                    </a:moveTo>
                    <a:lnTo>
                      <a:pt x="16"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1" name="Freeform 83">
                <a:extLst>
                  <a:ext uri="{FF2B5EF4-FFF2-40B4-BE49-F238E27FC236}">
                    <a16:creationId xmlns:a16="http://schemas.microsoft.com/office/drawing/2014/main" id="{AC0DCE9B-80CB-4C27-BD73-1E1D8535B4CC}"/>
                  </a:ext>
                </a:extLst>
              </p:cNvPr>
              <p:cNvSpPr>
                <a:spLocks noEditPoints="1"/>
              </p:cNvSpPr>
              <p:nvPr/>
            </p:nvSpPr>
            <p:spPr bwMode="auto">
              <a:xfrm>
                <a:off x="5508163" y="2694039"/>
                <a:ext cx="57102" cy="66398"/>
              </a:xfrm>
              <a:custGeom>
                <a:avLst/>
                <a:gdLst>
                  <a:gd name="T0" fmla="*/ 16 w 31"/>
                  <a:gd name="T1" fmla="*/ 0 h 35"/>
                  <a:gd name="T2" fmla="*/ 16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6" y="0"/>
                    </a:moveTo>
                    <a:lnTo>
                      <a:pt x="16"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2" name="Freeform 84">
                <a:extLst>
                  <a:ext uri="{FF2B5EF4-FFF2-40B4-BE49-F238E27FC236}">
                    <a16:creationId xmlns:a16="http://schemas.microsoft.com/office/drawing/2014/main" id="{E5CFA143-EF3B-4E43-9B1E-E20C887FFE43}"/>
                  </a:ext>
                </a:extLst>
              </p:cNvPr>
              <p:cNvSpPr>
                <a:spLocks noEditPoints="1"/>
              </p:cNvSpPr>
              <p:nvPr/>
            </p:nvSpPr>
            <p:spPr bwMode="auto">
              <a:xfrm>
                <a:off x="5498953" y="2694039"/>
                <a:ext cx="60786" cy="66398"/>
              </a:xfrm>
              <a:custGeom>
                <a:avLst/>
                <a:gdLst>
                  <a:gd name="T0" fmla="*/ 17 w 33"/>
                  <a:gd name="T1" fmla="*/ 0 h 35"/>
                  <a:gd name="T2" fmla="*/ 17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7" y="0"/>
                    </a:moveTo>
                    <a:lnTo>
                      <a:pt x="17"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3" name="Freeform 85">
                <a:extLst>
                  <a:ext uri="{FF2B5EF4-FFF2-40B4-BE49-F238E27FC236}">
                    <a16:creationId xmlns:a16="http://schemas.microsoft.com/office/drawing/2014/main" id="{F7CEAEF2-B600-4C2C-9534-28DF08C8A95B}"/>
                  </a:ext>
                </a:extLst>
              </p:cNvPr>
              <p:cNvSpPr>
                <a:spLocks noEditPoints="1"/>
              </p:cNvSpPr>
              <p:nvPr/>
            </p:nvSpPr>
            <p:spPr bwMode="auto">
              <a:xfrm>
                <a:off x="5484217" y="2694039"/>
                <a:ext cx="55260" cy="66398"/>
              </a:xfrm>
              <a:custGeom>
                <a:avLst/>
                <a:gdLst>
                  <a:gd name="T0" fmla="*/ 15 w 30"/>
                  <a:gd name="T1" fmla="*/ 0 h 35"/>
                  <a:gd name="T2" fmla="*/ 15 w 30"/>
                  <a:gd name="T3" fmla="*/ 35 h 35"/>
                  <a:gd name="T4" fmla="*/ 30 w 30"/>
                  <a:gd name="T5" fmla="*/ 18 h 35"/>
                  <a:gd name="T6" fmla="*/ 0 w 30"/>
                  <a:gd name="T7" fmla="*/ 18 h 35"/>
                </a:gdLst>
                <a:ahLst/>
                <a:cxnLst>
                  <a:cxn ang="0">
                    <a:pos x="T0" y="T1"/>
                  </a:cxn>
                  <a:cxn ang="0">
                    <a:pos x="T2" y="T3"/>
                  </a:cxn>
                  <a:cxn ang="0">
                    <a:pos x="T4" y="T5"/>
                  </a:cxn>
                  <a:cxn ang="0">
                    <a:pos x="T6" y="T7"/>
                  </a:cxn>
                </a:cxnLst>
                <a:rect l="0" t="0" r="r" b="b"/>
                <a:pathLst>
                  <a:path w="30" h="35">
                    <a:moveTo>
                      <a:pt x="15" y="0"/>
                    </a:moveTo>
                    <a:lnTo>
                      <a:pt x="15" y="35"/>
                    </a:lnTo>
                    <a:moveTo>
                      <a:pt x="30"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4" name="Freeform 86">
                <a:extLst>
                  <a:ext uri="{FF2B5EF4-FFF2-40B4-BE49-F238E27FC236}">
                    <a16:creationId xmlns:a16="http://schemas.microsoft.com/office/drawing/2014/main" id="{C7616827-C9BD-4745-A569-C98A24690FB8}"/>
                  </a:ext>
                </a:extLst>
              </p:cNvPr>
              <p:cNvSpPr>
                <a:spLocks noEditPoints="1"/>
              </p:cNvSpPr>
              <p:nvPr/>
            </p:nvSpPr>
            <p:spPr bwMode="auto">
              <a:xfrm>
                <a:off x="5417906" y="2694039"/>
                <a:ext cx="58944" cy="66398"/>
              </a:xfrm>
              <a:custGeom>
                <a:avLst/>
                <a:gdLst>
                  <a:gd name="T0" fmla="*/ 15 w 32"/>
                  <a:gd name="T1" fmla="*/ 0 h 35"/>
                  <a:gd name="T2" fmla="*/ 15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5" y="0"/>
                    </a:moveTo>
                    <a:lnTo>
                      <a:pt x="15"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5" name="Freeform 87">
                <a:extLst>
                  <a:ext uri="{FF2B5EF4-FFF2-40B4-BE49-F238E27FC236}">
                    <a16:creationId xmlns:a16="http://schemas.microsoft.com/office/drawing/2014/main" id="{94CC9777-9D3E-4945-BE4D-846A40D248FF}"/>
                  </a:ext>
                </a:extLst>
              </p:cNvPr>
              <p:cNvSpPr>
                <a:spLocks noEditPoints="1"/>
              </p:cNvSpPr>
              <p:nvPr/>
            </p:nvSpPr>
            <p:spPr bwMode="auto">
              <a:xfrm>
                <a:off x="5401328" y="2694039"/>
                <a:ext cx="60786" cy="66398"/>
              </a:xfrm>
              <a:custGeom>
                <a:avLst/>
                <a:gdLst>
                  <a:gd name="T0" fmla="*/ 15 w 33"/>
                  <a:gd name="T1" fmla="*/ 0 h 35"/>
                  <a:gd name="T2" fmla="*/ 15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5" y="0"/>
                    </a:moveTo>
                    <a:lnTo>
                      <a:pt x="15"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6" name="Freeform 88">
                <a:extLst>
                  <a:ext uri="{FF2B5EF4-FFF2-40B4-BE49-F238E27FC236}">
                    <a16:creationId xmlns:a16="http://schemas.microsoft.com/office/drawing/2014/main" id="{E0618C4C-5CDB-4FB2-90A0-7518B60B845C}"/>
                  </a:ext>
                </a:extLst>
              </p:cNvPr>
              <p:cNvSpPr>
                <a:spLocks noEditPoints="1"/>
              </p:cNvSpPr>
              <p:nvPr/>
            </p:nvSpPr>
            <p:spPr bwMode="auto">
              <a:xfrm>
                <a:off x="5366330" y="2694039"/>
                <a:ext cx="57102" cy="66398"/>
              </a:xfrm>
              <a:custGeom>
                <a:avLst/>
                <a:gdLst>
                  <a:gd name="T0" fmla="*/ 16 w 31"/>
                  <a:gd name="T1" fmla="*/ 0 h 35"/>
                  <a:gd name="T2" fmla="*/ 16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6" y="0"/>
                    </a:moveTo>
                    <a:lnTo>
                      <a:pt x="16"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7" name="Freeform 89">
                <a:extLst>
                  <a:ext uri="{FF2B5EF4-FFF2-40B4-BE49-F238E27FC236}">
                    <a16:creationId xmlns:a16="http://schemas.microsoft.com/office/drawing/2014/main" id="{0B05F4E7-3C72-4827-898A-E00444ED1E6F}"/>
                  </a:ext>
                </a:extLst>
              </p:cNvPr>
              <p:cNvSpPr>
                <a:spLocks noEditPoints="1"/>
              </p:cNvSpPr>
              <p:nvPr/>
            </p:nvSpPr>
            <p:spPr bwMode="auto">
              <a:xfrm>
                <a:off x="5357120" y="2694039"/>
                <a:ext cx="60786" cy="66398"/>
              </a:xfrm>
              <a:custGeom>
                <a:avLst/>
                <a:gdLst>
                  <a:gd name="T0" fmla="*/ 17 w 33"/>
                  <a:gd name="T1" fmla="*/ 0 h 35"/>
                  <a:gd name="T2" fmla="*/ 17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7" y="0"/>
                    </a:moveTo>
                    <a:lnTo>
                      <a:pt x="17"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8" name="Freeform 90">
                <a:extLst>
                  <a:ext uri="{FF2B5EF4-FFF2-40B4-BE49-F238E27FC236}">
                    <a16:creationId xmlns:a16="http://schemas.microsoft.com/office/drawing/2014/main" id="{635F6EB9-449A-415D-85B9-0F4BF24E40A8}"/>
                  </a:ext>
                </a:extLst>
              </p:cNvPr>
              <p:cNvSpPr>
                <a:spLocks noEditPoints="1"/>
              </p:cNvSpPr>
              <p:nvPr/>
            </p:nvSpPr>
            <p:spPr bwMode="auto">
              <a:xfrm>
                <a:off x="5318438" y="2694039"/>
                <a:ext cx="60786" cy="66398"/>
              </a:xfrm>
              <a:custGeom>
                <a:avLst/>
                <a:gdLst>
                  <a:gd name="T0" fmla="*/ 18 w 33"/>
                  <a:gd name="T1" fmla="*/ 0 h 35"/>
                  <a:gd name="T2" fmla="*/ 18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8" y="0"/>
                    </a:moveTo>
                    <a:lnTo>
                      <a:pt x="18"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19" name="Freeform 91">
                <a:extLst>
                  <a:ext uri="{FF2B5EF4-FFF2-40B4-BE49-F238E27FC236}">
                    <a16:creationId xmlns:a16="http://schemas.microsoft.com/office/drawing/2014/main" id="{04C47625-BD1B-4999-A7C9-9187CED95E58}"/>
                  </a:ext>
                </a:extLst>
              </p:cNvPr>
              <p:cNvSpPr>
                <a:spLocks noEditPoints="1"/>
              </p:cNvSpPr>
              <p:nvPr/>
            </p:nvSpPr>
            <p:spPr bwMode="auto">
              <a:xfrm>
                <a:off x="5312912" y="2694039"/>
                <a:ext cx="57102" cy="66398"/>
              </a:xfrm>
              <a:custGeom>
                <a:avLst/>
                <a:gdLst>
                  <a:gd name="T0" fmla="*/ 15 w 31"/>
                  <a:gd name="T1" fmla="*/ 0 h 35"/>
                  <a:gd name="T2" fmla="*/ 15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5" y="0"/>
                    </a:moveTo>
                    <a:lnTo>
                      <a:pt x="15"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0" name="Freeform 92">
                <a:extLst>
                  <a:ext uri="{FF2B5EF4-FFF2-40B4-BE49-F238E27FC236}">
                    <a16:creationId xmlns:a16="http://schemas.microsoft.com/office/drawing/2014/main" id="{F2A9E7F8-ECF7-4007-A980-2F424555C314}"/>
                  </a:ext>
                </a:extLst>
              </p:cNvPr>
              <p:cNvSpPr>
                <a:spLocks noEditPoints="1"/>
              </p:cNvSpPr>
              <p:nvPr/>
            </p:nvSpPr>
            <p:spPr bwMode="auto">
              <a:xfrm>
                <a:off x="5281599" y="2694039"/>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1" name="Freeform 93">
                <a:extLst>
                  <a:ext uri="{FF2B5EF4-FFF2-40B4-BE49-F238E27FC236}">
                    <a16:creationId xmlns:a16="http://schemas.microsoft.com/office/drawing/2014/main" id="{67EB624B-806E-416D-9694-6E5083F5309F}"/>
                  </a:ext>
                </a:extLst>
              </p:cNvPr>
              <p:cNvSpPr>
                <a:spLocks noEditPoints="1"/>
              </p:cNvSpPr>
              <p:nvPr/>
            </p:nvSpPr>
            <p:spPr bwMode="auto">
              <a:xfrm>
                <a:off x="5215287" y="2694039"/>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2" name="Freeform 94">
                <a:extLst>
                  <a:ext uri="{FF2B5EF4-FFF2-40B4-BE49-F238E27FC236}">
                    <a16:creationId xmlns:a16="http://schemas.microsoft.com/office/drawing/2014/main" id="{A281A9AD-3D18-4EEB-B81A-61CFCF713B61}"/>
                  </a:ext>
                </a:extLst>
              </p:cNvPr>
              <p:cNvSpPr>
                <a:spLocks noEditPoints="1"/>
              </p:cNvSpPr>
              <p:nvPr/>
            </p:nvSpPr>
            <p:spPr bwMode="auto">
              <a:xfrm>
                <a:off x="5206077" y="2694039"/>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3" name="Freeform 95">
                <a:extLst>
                  <a:ext uri="{FF2B5EF4-FFF2-40B4-BE49-F238E27FC236}">
                    <a16:creationId xmlns:a16="http://schemas.microsoft.com/office/drawing/2014/main" id="{9A662606-702E-4F9C-B469-FD9270D03811}"/>
                  </a:ext>
                </a:extLst>
              </p:cNvPr>
              <p:cNvSpPr>
                <a:spLocks noEditPoints="1"/>
              </p:cNvSpPr>
              <p:nvPr/>
            </p:nvSpPr>
            <p:spPr bwMode="auto">
              <a:xfrm>
                <a:off x="5176605" y="2694039"/>
                <a:ext cx="60786" cy="66398"/>
              </a:xfrm>
              <a:custGeom>
                <a:avLst/>
                <a:gdLst>
                  <a:gd name="T0" fmla="*/ 16 w 33"/>
                  <a:gd name="T1" fmla="*/ 0 h 35"/>
                  <a:gd name="T2" fmla="*/ 16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6" y="0"/>
                    </a:moveTo>
                    <a:lnTo>
                      <a:pt x="16"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4" name="Freeform 96">
                <a:extLst>
                  <a:ext uri="{FF2B5EF4-FFF2-40B4-BE49-F238E27FC236}">
                    <a16:creationId xmlns:a16="http://schemas.microsoft.com/office/drawing/2014/main" id="{09396EFC-F9A4-4FAD-A425-F368A4158E59}"/>
                  </a:ext>
                </a:extLst>
              </p:cNvPr>
              <p:cNvSpPr>
                <a:spLocks noEditPoints="1"/>
              </p:cNvSpPr>
              <p:nvPr/>
            </p:nvSpPr>
            <p:spPr bwMode="auto">
              <a:xfrm>
                <a:off x="5148975" y="2694039"/>
                <a:ext cx="57102" cy="66398"/>
              </a:xfrm>
              <a:custGeom>
                <a:avLst/>
                <a:gdLst>
                  <a:gd name="T0" fmla="*/ 15 w 31"/>
                  <a:gd name="T1" fmla="*/ 0 h 35"/>
                  <a:gd name="T2" fmla="*/ 15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5" y="0"/>
                    </a:moveTo>
                    <a:lnTo>
                      <a:pt x="15"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5" name="Freeform 97">
                <a:extLst>
                  <a:ext uri="{FF2B5EF4-FFF2-40B4-BE49-F238E27FC236}">
                    <a16:creationId xmlns:a16="http://schemas.microsoft.com/office/drawing/2014/main" id="{FC31F4A3-6AB3-45EE-9311-01288A52C053}"/>
                  </a:ext>
                </a:extLst>
              </p:cNvPr>
              <p:cNvSpPr>
                <a:spLocks noEditPoints="1"/>
              </p:cNvSpPr>
              <p:nvPr/>
            </p:nvSpPr>
            <p:spPr bwMode="auto">
              <a:xfrm>
                <a:off x="5117662" y="2694039"/>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6" name="Freeform 98">
                <a:extLst>
                  <a:ext uri="{FF2B5EF4-FFF2-40B4-BE49-F238E27FC236}">
                    <a16:creationId xmlns:a16="http://schemas.microsoft.com/office/drawing/2014/main" id="{AC1A54EA-CC12-4874-B8A3-048C6EF63DB9}"/>
                  </a:ext>
                </a:extLst>
              </p:cNvPr>
              <p:cNvSpPr>
                <a:spLocks noEditPoints="1"/>
              </p:cNvSpPr>
              <p:nvPr/>
            </p:nvSpPr>
            <p:spPr bwMode="auto">
              <a:xfrm>
                <a:off x="5010826" y="2639023"/>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7" name="Freeform 99">
                <a:extLst>
                  <a:ext uri="{FF2B5EF4-FFF2-40B4-BE49-F238E27FC236}">
                    <a16:creationId xmlns:a16="http://schemas.microsoft.com/office/drawing/2014/main" id="{0CE5C3B0-0D7D-4F52-A4D8-8279854ADD06}"/>
                  </a:ext>
                </a:extLst>
              </p:cNvPr>
              <p:cNvSpPr>
                <a:spLocks noEditPoints="1"/>
              </p:cNvSpPr>
              <p:nvPr/>
            </p:nvSpPr>
            <p:spPr bwMode="auto">
              <a:xfrm>
                <a:off x="4981355" y="2639023"/>
                <a:ext cx="60786" cy="66398"/>
              </a:xfrm>
              <a:custGeom>
                <a:avLst/>
                <a:gdLst>
                  <a:gd name="T0" fmla="*/ 16 w 33"/>
                  <a:gd name="T1" fmla="*/ 0 h 35"/>
                  <a:gd name="T2" fmla="*/ 16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6" y="0"/>
                    </a:moveTo>
                    <a:lnTo>
                      <a:pt x="16"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8" name="Freeform 100">
                <a:extLst>
                  <a:ext uri="{FF2B5EF4-FFF2-40B4-BE49-F238E27FC236}">
                    <a16:creationId xmlns:a16="http://schemas.microsoft.com/office/drawing/2014/main" id="{806A2E90-6324-41FE-8F7C-A9A0145B50D8}"/>
                  </a:ext>
                </a:extLst>
              </p:cNvPr>
              <p:cNvSpPr>
                <a:spLocks noEditPoints="1"/>
              </p:cNvSpPr>
              <p:nvPr/>
            </p:nvSpPr>
            <p:spPr bwMode="auto">
              <a:xfrm>
                <a:off x="4966619" y="2639023"/>
                <a:ext cx="55260" cy="66398"/>
              </a:xfrm>
              <a:custGeom>
                <a:avLst/>
                <a:gdLst>
                  <a:gd name="T0" fmla="*/ 15 w 30"/>
                  <a:gd name="T1" fmla="*/ 0 h 35"/>
                  <a:gd name="T2" fmla="*/ 15 w 30"/>
                  <a:gd name="T3" fmla="*/ 35 h 35"/>
                  <a:gd name="T4" fmla="*/ 30 w 30"/>
                  <a:gd name="T5" fmla="*/ 18 h 35"/>
                  <a:gd name="T6" fmla="*/ 0 w 30"/>
                  <a:gd name="T7" fmla="*/ 18 h 35"/>
                </a:gdLst>
                <a:ahLst/>
                <a:cxnLst>
                  <a:cxn ang="0">
                    <a:pos x="T0" y="T1"/>
                  </a:cxn>
                  <a:cxn ang="0">
                    <a:pos x="T2" y="T3"/>
                  </a:cxn>
                  <a:cxn ang="0">
                    <a:pos x="T4" y="T5"/>
                  </a:cxn>
                  <a:cxn ang="0">
                    <a:pos x="T6" y="T7"/>
                  </a:cxn>
                </a:cxnLst>
                <a:rect l="0" t="0" r="r" b="b"/>
                <a:pathLst>
                  <a:path w="30" h="35">
                    <a:moveTo>
                      <a:pt x="15" y="0"/>
                    </a:moveTo>
                    <a:lnTo>
                      <a:pt x="15" y="35"/>
                    </a:lnTo>
                    <a:moveTo>
                      <a:pt x="30"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29" name="Freeform 101">
                <a:extLst>
                  <a:ext uri="{FF2B5EF4-FFF2-40B4-BE49-F238E27FC236}">
                    <a16:creationId xmlns:a16="http://schemas.microsoft.com/office/drawing/2014/main" id="{556AAD3D-FB9C-4A79-8090-E23CF65CB9B2}"/>
                  </a:ext>
                </a:extLst>
              </p:cNvPr>
              <p:cNvSpPr>
                <a:spLocks noEditPoints="1"/>
              </p:cNvSpPr>
              <p:nvPr/>
            </p:nvSpPr>
            <p:spPr bwMode="auto">
              <a:xfrm>
                <a:off x="4953725" y="2639023"/>
                <a:ext cx="57102" cy="66398"/>
              </a:xfrm>
              <a:custGeom>
                <a:avLst/>
                <a:gdLst>
                  <a:gd name="T0" fmla="*/ 15 w 31"/>
                  <a:gd name="T1" fmla="*/ 0 h 35"/>
                  <a:gd name="T2" fmla="*/ 15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5" y="0"/>
                    </a:moveTo>
                    <a:lnTo>
                      <a:pt x="15"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0" name="Freeform 102">
                <a:extLst>
                  <a:ext uri="{FF2B5EF4-FFF2-40B4-BE49-F238E27FC236}">
                    <a16:creationId xmlns:a16="http://schemas.microsoft.com/office/drawing/2014/main" id="{73034F87-0ECD-4A1D-9B80-4AF82B238946}"/>
                  </a:ext>
                </a:extLst>
              </p:cNvPr>
              <p:cNvSpPr>
                <a:spLocks noEditPoints="1"/>
              </p:cNvSpPr>
              <p:nvPr/>
            </p:nvSpPr>
            <p:spPr bwMode="auto">
              <a:xfrm>
                <a:off x="4940831" y="2639023"/>
                <a:ext cx="57102" cy="66398"/>
              </a:xfrm>
              <a:custGeom>
                <a:avLst/>
                <a:gdLst>
                  <a:gd name="T0" fmla="*/ 15 w 31"/>
                  <a:gd name="T1" fmla="*/ 0 h 35"/>
                  <a:gd name="T2" fmla="*/ 15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5" y="0"/>
                    </a:moveTo>
                    <a:lnTo>
                      <a:pt x="15"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1" name="Freeform 103">
                <a:extLst>
                  <a:ext uri="{FF2B5EF4-FFF2-40B4-BE49-F238E27FC236}">
                    <a16:creationId xmlns:a16="http://schemas.microsoft.com/office/drawing/2014/main" id="{89C741C6-5FC8-4CD6-8C3E-701EEA43B1D9}"/>
                  </a:ext>
                </a:extLst>
              </p:cNvPr>
              <p:cNvSpPr>
                <a:spLocks noEditPoints="1"/>
              </p:cNvSpPr>
              <p:nvPr/>
            </p:nvSpPr>
            <p:spPr bwMode="auto">
              <a:xfrm>
                <a:off x="4933463" y="2616258"/>
                <a:ext cx="60786" cy="66398"/>
              </a:xfrm>
              <a:custGeom>
                <a:avLst/>
                <a:gdLst>
                  <a:gd name="T0" fmla="*/ 18 w 33"/>
                  <a:gd name="T1" fmla="*/ 0 h 35"/>
                  <a:gd name="T2" fmla="*/ 18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8" y="0"/>
                    </a:moveTo>
                    <a:lnTo>
                      <a:pt x="18"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2" name="Freeform 104">
                <a:extLst>
                  <a:ext uri="{FF2B5EF4-FFF2-40B4-BE49-F238E27FC236}">
                    <a16:creationId xmlns:a16="http://schemas.microsoft.com/office/drawing/2014/main" id="{5DDCF1AC-00EA-49D9-BB67-FDB056D30A40}"/>
                  </a:ext>
                </a:extLst>
              </p:cNvPr>
              <p:cNvSpPr>
                <a:spLocks noEditPoints="1"/>
              </p:cNvSpPr>
              <p:nvPr/>
            </p:nvSpPr>
            <p:spPr bwMode="auto">
              <a:xfrm>
                <a:off x="4927937" y="2604876"/>
                <a:ext cx="60786" cy="68295"/>
              </a:xfrm>
              <a:custGeom>
                <a:avLst/>
                <a:gdLst>
                  <a:gd name="T0" fmla="*/ 15 w 33"/>
                  <a:gd name="T1" fmla="*/ 0 h 36"/>
                  <a:gd name="T2" fmla="*/ 15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5" y="0"/>
                    </a:moveTo>
                    <a:lnTo>
                      <a:pt x="15" y="36"/>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3" name="Freeform 105">
                <a:extLst>
                  <a:ext uri="{FF2B5EF4-FFF2-40B4-BE49-F238E27FC236}">
                    <a16:creationId xmlns:a16="http://schemas.microsoft.com/office/drawing/2014/main" id="{BD59D996-4435-413B-9F3D-B0339030CD57}"/>
                  </a:ext>
                </a:extLst>
              </p:cNvPr>
              <p:cNvSpPr>
                <a:spLocks noEditPoints="1"/>
              </p:cNvSpPr>
              <p:nvPr/>
            </p:nvSpPr>
            <p:spPr bwMode="auto">
              <a:xfrm>
                <a:off x="4922411" y="2604876"/>
                <a:ext cx="58944" cy="68295"/>
              </a:xfrm>
              <a:custGeom>
                <a:avLst/>
                <a:gdLst>
                  <a:gd name="T0" fmla="*/ 17 w 32"/>
                  <a:gd name="T1" fmla="*/ 0 h 36"/>
                  <a:gd name="T2" fmla="*/ 17 w 32"/>
                  <a:gd name="T3" fmla="*/ 36 h 36"/>
                  <a:gd name="T4" fmla="*/ 32 w 32"/>
                  <a:gd name="T5" fmla="*/ 18 h 36"/>
                  <a:gd name="T6" fmla="*/ 0 w 32"/>
                  <a:gd name="T7" fmla="*/ 18 h 36"/>
                </a:gdLst>
                <a:ahLst/>
                <a:cxnLst>
                  <a:cxn ang="0">
                    <a:pos x="T0" y="T1"/>
                  </a:cxn>
                  <a:cxn ang="0">
                    <a:pos x="T2" y="T3"/>
                  </a:cxn>
                  <a:cxn ang="0">
                    <a:pos x="T4" y="T5"/>
                  </a:cxn>
                  <a:cxn ang="0">
                    <a:pos x="T6" y="T7"/>
                  </a:cxn>
                </a:cxnLst>
                <a:rect l="0" t="0" r="r" b="b"/>
                <a:pathLst>
                  <a:path w="32" h="36">
                    <a:moveTo>
                      <a:pt x="17" y="0"/>
                    </a:moveTo>
                    <a:lnTo>
                      <a:pt x="17" y="36"/>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4" name="Freeform 106">
                <a:extLst>
                  <a:ext uri="{FF2B5EF4-FFF2-40B4-BE49-F238E27FC236}">
                    <a16:creationId xmlns:a16="http://schemas.microsoft.com/office/drawing/2014/main" id="{8B71E232-3409-4938-9574-C8D4F2DD25F1}"/>
                  </a:ext>
                </a:extLst>
              </p:cNvPr>
              <p:cNvSpPr>
                <a:spLocks noEditPoints="1"/>
              </p:cNvSpPr>
              <p:nvPr/>
            </p:nvSpPr>
            <p:spPr bwMode="auto">
              <a:xfrm>
                <a:off x="4905833" y="2557448"/>
                <a:ext cx="60786" cy="68295"/>
              </a:xfrm>
              <a:custGeom>
                <a:avLst/>
                <a:gdLst>
                  <a:gd name="T0" fmla="*/ 15 w 33"/>
                  <a:gd name="T1" fmla="*/ 0 h 36"/>
                  <a:gd name="T2" fmla="*/ 15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5" y="0"/>
                    </a:moveTo>
                    <a:lnTo>
                      <a:pt x="15" y="36"/>
                    </a:lnTo>
                    <a:moveTo>
                      <a:pt x="33"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5" name="Freeform 107">
                <a:extLst>
                  <a:ext uri="{FF2B5EF4-FFF2-40B4-BE49-F238E27FC236}">
                    <a16:creationId xmlns:a16="http://schemas.microsoft.com/office/drawing/2014/main" id="{019A0A9B-A9B1-4211-9D3A-B93C23ADE337}"/>
                  </a:ext>
                </a:extLst>
              </p:cNvPr>
              <p:cNvSpPr>
                <a:spLocks noEditPoints="1"/>
              </p:cNvSpPr>
              <p:nvPr/>
            </p:nvSpPr>
            <p:spPr bwMode="auto">
              <a:xfrm>
                <a:off x="4905833" y="2570728"/>
                <a:ext cx="60786" cy="68295"/>
              </a:xfrm>
              <a:custGeom>
                <a:avLst/>
                <a:gdLst>
                  <a:gd name="T0" fmla="*/ 15 w 33"/>
                  <a:gd name="T1" fmla="*/ 0 h 36"/>
                  <a:gd name="T2" fmla="*/ 15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5" y="0"/>
                    </a:moveTo>
                    <a:lnTo>
                      <a:pt x="15" y="36"/>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6" name="Freeform 108">
                <a:extLst>
                  <a:ext uri="{FF2B5EF4-FFF2-40B4-BE49-F238E27FC236}">
                    <a16:creationId xmlns:a16="http://schemas.microsoft.com/office/drawing/2014/main" id="{954C9591-57E1-4D0C-866A-0A49E65201C3}"/>
                  </a:ext>
                </a:extLst>
              </p:cNvPr>
              <p:cNvSpPr>
                <a:spLocks noEditPoints="1"/>
              </p:cNvSpPr>
              <p:nvPr/>
            </p:nvSpPr>
            <p:spPr bwMode="auto">
              <a:xfrm>
                <a:off x="4900307" y="2570728"/>
                <a:ext cx="55260" cy="68295"/>
              </a:xfrm>
              <a:custGeom>
                <a:avLst/>
                <a:gdLst>
                  <a:gd name="T0" fmla="*/ 15 w 30"/>
                  <a:gd name="T1" fmla="*/ 0 h 36"/>
                  <a:gd name="T2" fmla="*/ 15 w 30"/>
                  <a:gd name="T3" fmla="*/ 36 h 36"/>
                  <a:gd name="T4" fmla="*/ 30 w 30"/>
                  <a:gd name="T5" fmla="*/ 18 h 36"/>
                  <a:gd name="T6" fmla="*/ 0 w 30"/>
                  <a:gd name="T7" fmla="*/ 18 h 36"/>
                </a:gdLst>
                <a:ahLst/>
                <a:cxnLst>
                  <a:cxn ang="0">
                    <a:pos x="T0" y="T1"/>
                  </a:cxn>
                  <a:cxn ang="0">
                    <a:pos x="T2" y="T3"/>
                  </a:cxn>
                  <a:cxn ang="0">
                    <a:pos x="T4" y="T5"/>
                  </a:cxn>
                  <a:cxn ang="0">
                    <a:pos x="T6" y="T7"/>
                  </a:cxn>
                </a:cxnLst>
                <a:rect l="0" t="0" r="r" b="b"/>
                <a:pathLst>
                  <a:path w="30" h="36">
                    <a:moveTo>
                      <a:pt x="15" y="0"/>
                    </a:moveTo>
                    <a:lnTo>
                      <a:pt x="15" y="36"/>
                    </a:lnTo>
                    <a:moveTo>
                      <a:pt x="30"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7" name="Freeform 109">
                <a:extLst>
                  <a:ext uri="{FF2B5EF4-FFF2-40B4-BE49-F238E27FC236}">
                    <a16:creationId xmlns:a16="http://schemas.microsoft.com/office/drawing/2014/main" id="{4F2A64F5-31AF-4660-AF03-32A19AB512FD}"/>
                  </a:ext>
                </a:extLst>
              </p:cNvPr>
              <p:cNvSpPr>
                <a:spLocks noEditPoints="1"/>
              </p:cNvSpPr>
              <p:nvPr/>
            </p:nvSpPr>
            <p:spPr bwMode="auto">
              <a:xfrm>
                <a:off x="4900307" y="2553654"/>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8" name="Freeform 110">
                <a:extLst>
                  <a:ext uri="{FF2B5EF4-FFF2-40B4-BE49-F238E27FC236}">
                    <a16:creationId xmlns:a16="http://schemas.microsoft.com/office/drawing/2014/main" id="{D197681C-9C80-4A54-9226-528E0E11C6B1}"/>
                  </a:ext>
                </a:extLst>
              </p:cNvPr>
              <p:cNvSpPr>
                <a:spLocks noEditPoints="1"/>
              </p:cNvSpPr>
              <p:nvPr/>
            </p:nvSpPr>
            <p:spPr bwMode="auto">
              <a:xfrm>
                <a:off x="4887413" y="2553654"/>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39" name="Freeform 111">
                <a:extLst>
                  <a:ext uri="{FF2B5EF4-FFF2-40B4-BE49-F238E27FC236}">
                    <a16:creationId xmlns:a16="http://schemas.microsoft.com/office/drawing/2014/main" id="{10AFBD60-DB75-4CCF-A876-165A6C51FE52}"/>
                  </a:ext>
                </a:extLst>
              </p:cNvPr>
              <p:cNvSpPr>
                <a:spLocks noEditPoints="1"/>
              </p:cNvSpPr>
              <p:nvPr/>
            </p:nvSpPr>
            <p:spPr bwMode="auto">
              <a:xfrm>
                <a:off x="4878203" y="2553654"/>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0" name="Freeform 112">
                <a:extLst>
                  <a:ext uri="{FF2B5EF4-FFF2-40B4-BE49-F238E27FC236}">
                    <a16:creationId xmlns:a16="http://schemas.microsoft.com/office/drawing/2014/main" id="{DEFBF9E1-C0FF-4184-B3DC-21FBB5D7556C}"/>
                  </a:ext>
                </a:extLst>
              </p:cNvPr>
              <p:cNvSpPr>
                <a:spLocks noEditPoints="1"/>
              </p:cNvSpPr>
              <p:nvPr/>
            </p:nvSpPr>
            <p:spPr bwMode="auto">
              <a:xfrm>
                <a:off x="4865309" y="2553654"/>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1" name="Freeform 113">
                <a:extLst>
                  <a:ext uri="{FF2B5EF4-FFF2-40B4-BE49-F238E27FC236}">
                    <a16:creationId xmlns:a16="http://schemas.microsoft.com/office/drawing/2014/main" id="{0F1420B1-14CE-4B54-9930-17014CEAF62E}"/>
                  </a:ext>
                </a:extLst>
              </p:cNvPr>
              <p:cNvSpPr>
                <a:spLocks noEditPoints="1"/>
              </p:cNvSpPr>
              <p:nvPr/>
            </p:nvSpPr>
            <p:spPr bwMode="auto">
              <a:xfrm>
                <a:off x="4865309" y="2536580"/>
                <a:ext cx="57102" cy="68295"/>
              </a:xfrm>
              <a:custGeom>
                <a:avLst/>
                <a:gdLst>
                  <a:gd name="T0" fmla="*/ 15 w 31"/>
                  <a:gd name="T1" fmla="*/ 0 h 36"/>
                  <a:gd name="T2" fmla="*/ 15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5" y="0"/>
                    </a:moveTo>
                    <a:lnTo>
                      <a:pt x="15" y="36"/>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2" name="Freeform 114">
                <a:extLst>
                  <a:ext uri="{FF2B5EF4-FFF2-40B4-BE49-F238E27FC236}">
                    <a16:creationId xmlns:a16="http://schemas.microsoft.com/office/drawing/2014/main" id="{2B555039-5BF6-4438-A589-F1AF6C122401}"/>
                  </a:ext>
                </a:extLst>
              </p:cNvPr>
              <p:cNvSpPr>
                <a:spLocks noEditPoints="1"/>
              </p:cNvSpPr>
              <p:nvPr/>
            </p:nvSpPr>
            <p:spPr bwMode="auto">
              <a:xfrm>
                <a:off x="4857941" y="2536580"/>
                <a:ext cx="60786" cy="68295"/>
              </a:xfrm>
              <a:custGeom>
                <a:avLst/>
                <a:gdLst>
                  <a:gd name="T0" fmla="*/ 16 w 33"/>
                  <a:gd name="T1" fmla="*/ 0 h 36"/>
                  <a:gd name="T2" fmla="*/ 16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6" y="0"/>
                    </a:moveTo>
                    <a:lnTo>
                      <a:pt x="16" y="36"/>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3" name="Freeform 115">
                <a:extLst>
                  <a:ext uri="{FF2B5EF4-FFF2-40B4-BE49-F238E27FC236}">
                    <a16:creationId xmlns:a16="http://schemas.microsoft.com/office/drawing/2014/main" id="{E2BE0616-713A-4AF3-912E-A423E4E1F1A8}"/>
                  </a:ext>
                </a:extLst>
              </p:cNvPr>
              <p:cNvSpPr>
                <a:spLocks noEditPoints="1"/>
              </p:cNvSpPr>
              <p:nvPr/>
            </p:nvSpPr>
            <p:spPr bwMode="auto">
              <a:xfrm>
                <a:off x="4852415" y="2536580"/>
                <a:ext cx="57102" cy="68295"/>
              </a:xfrm>
              <a:custGeom>
                <a:avLst/>
                <a:gdLst>
                  <a:gd name="T0" fmla="*/ 15 w 31"/>
                  <a:gd name="T1" fmla="*/ 0 h 36"/>
                  <a:gd name="T2" fmla="*/ 15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5" y="0"/>
                    </a:moveTo>
                    <a:lnTo>
                      <a:pt x="15" y="36"/>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4" name="Freeform 116">
                <a:extLst>
                  <a:ext uri="{FF2B5EF4-FFF2-40B4-BE49-F238E27FC236}">
                    <a16:creationId xmlns:a16="http://schemas.microsoft.com/office/drawing/2014/main" id="{1E81F1F7-4A82-4570-AF29-FC6BEDBB045C}"/>
                  </a:ext>
                </a:extLst>
              </p:cNvPr>
              <p:cNvSpPr>
                <a:spLocks noEditPoints="1"/>
              </p:cNvSpPr>
              <p:nvPr/>
            </p:nvSpPr>
            <p:spPr bwMode="auto">
              <a:xfrm>
                <a:off x="4833996" y="2536580"/>
                <a:ext cx="58944" cy="68295"/>
              </a:xfrm>
              <a:custGeom>
                <a:avLst/>
                <a:gdLst>
                  <a:gd name="T0" fmla="*/ 17 w 32"/>
                  <a:gd name="T1" fmla="*/ 0 h 36"/>
                  <a:gd name="T2" fmla="*/ 17 w 32"/>
                  <a:gd name="T3" fmla="*/ 36 h 36"/>
                  <a:gd name="T4" fmla="*/ 32 w 32"/>
                  <a:gd name="T5" fmla="*/ 18 h 36"/>
                  <a:gd name="T6" fmla="*/ 0 w 32"/>
                  <a:gd name="T7" fmla="*/ 18 h 36"/>
                </a:gdLst>
                <a:ahLst/>
                <a:cxnLst>
                  <a:cxn ang="0">
                    <a:pos x="T0" y="T1"/>
                  </a:cxn>
                  <a:cxn ang="0">
                    <a:pos x="T2" y="T3"/>
                  </a:cxn>
                  <a:cxn ang="0">
                    <a:pos x="T4" y="T5"/>
                  </a:cxn>
                  <a:cxn ang="0">
                    <a:pos x="T6" y="T7"/>
                  </a:cxn>
                </a:cxnLst>
                <a:rect l="0" t="0" r="r" b="b"/>
                <a:pathLst>
                  <a:path w="32" h="36">
                    <a:moveTo>
                      <a:pt x="17" y="0"/>
                    </a:moveTo>
                    <a:lnTo>
                      <a:pt x="17" y="36"/>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5" name="Freeform 117">
                <a:extLst>
                  <a:ext uri="{FF2B5EF4-FFF2-40B4-BE49-F238E27FC236}">
                    <a16:creationId xmlns:a16="http://schemas.microsoft.com/office/drawing/2014/main" id="{7DB4A068-71FB-489F-8F5D-C4759365EF4B}"/>
                  </a:ext>
                </a:extLst>
              </p:cNvPr>
              <p:cNvSpPr>
                <a:spLocks noEditPoints="1"/>
              </p:cNvSpPr>
              <p:nvPr/>
            </p:nvSpPr>
            <p:spPr bwMode="auto">
              <a:xfrm>
                <a:off x="4817418" y="2536580"/>
                <a:ext cx="60786" cy="68295"/>
              </a:xfrm>
              <a:custGeom>
                <a:avLst/>
                <a:gdLst>
                  <a:gd name="T0" fmla="*/ 15 w 33"/>
                  <a:gd name="T1" fmla="*/ 0 h 36"/>
                  <a:gd name="T2" fmla="*/ 15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5" y="0"/>
                    </a:moveTo>
                    <a:lnTo>
                      <a:pt x="15" y="36"/>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6" name="Freeform 118">
                <a:extLst>
                  <a:ext uri="{FF2B5EF4-FFF2-40B4-BE49-F238E27FC236}">
                    <a16:creationId xmlns:a16="http://schemas.microsoft.com/office/drawing/2014/main" id="{C6128A50-8556-41E8-A059-6F891C4D27C2}"/>
                  </a:ext>
                </a:extLst>
              </p:cNvPr>
              <p:cNvSpPr>
                <a:spLocks noEditPoints="1"/>
              </p:cNvSpPr>
              <p:nvPr/>
            </p:nvSpPr>
            <p:spPr bwMode="auto">
              <a:xfrm>
                <a:off x="4811892" y="2536580"/>
                <a:ext cx="55260" cy="68295"/>
              </a:xfrm>
              <a:custGeom>
                <a:avLst/>
                <a:gdLst>
                  <a:gd name="T0" fmla="*/ 15 w 30"/>
                  <a:gd name="T1" fmla="*/ 0 h 36"/>
                  <a:gd name="T2" fmla="*/ 15 w 30"/>
                  <a:gd name="T3" fmla="*/ 36 h 36"/>
                  <a:gd name="T4" fmla="*/ 30 w 30"/>
                  <a:gd name="T5" fmla="*/ 18 h 36"/>
                  <a:gd name="T6" fmla="*/ 0 w 30"/>
                  <a:gd name="T7" fmla="*/ 18 h 36"/>
                </a:gdLst>
                <a:ahLst/>
                <a:cxnLst>
                  <a:cxn ang="0">
                    <a:pos x="T0" y="T1"/>
                  </a:cxn>
                  <a:cxn ang="0">
                    <a:pos x="T2" y="T3"/>
                  </a:cxn>
                  <a:cxn ang="0">
                    <a:pos x="T4" y="T5"/>
                  </a:cxn>
                  <a:cxn ang="0">
                    <a:pos x="T6" y="T7"/>
                  </a:cxn>
                </a:cxnLst>
                <a:rect l="0" t="0" r="r" b="b"/>
                <a:pathLst>
                  <a:path w="30" h="36">
                    <a:moveTo>
                      <a:pt x="15" y="0"/>
                    </a:moveTo>
                    <a:lnTo>
                      <a:pt x="15" y="36"/>
                    </a:lnTo>
                    <a:moveTo>
                      <a:pt x="30"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7" name="Freeform 119">
                <a:extLst>
                  <a:ext uri="{FF2B5EF4-FFF2-40B4-BE49-F238E27FC236}">
                    <a16:creationId xmlns:a16="http://schemas.microsoft.com/office/drawing/2014/main" id="{2A24281D-90DA-4147-A8EA-AE7BB9D1A27D}"/>
                  </a:ext>
                </a:extLst>
              </p:cNvPr>
              <p:cNvSpPr>
                <a:spLocks noEditPoints="1"/>
              </p:cNvSpPr>
              <p:nvPr/>
            </p:nvSpPr>
            <p:spPr bwMode="auto">
              <a:xfrm>
                <a:off x="4804524" y="2536580"/>
                <a:ext cx="60786" cy="68295"/>
              </a:xfrm>
              <a:custGeom>
                <a:avLst/>
                <a:gdLst>
                  <a:gd name="T0" fmla="*/ 16 w 33"/>
                  <a:gd name="T1" fmla="*/ 0 h 36"/>
                  <a:gd name="T2" fmla="*/ 16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6" y="0"/>
                    </a:moveTo>
                    <a:lnTo>
                      <a:pt x="16" y="36"/>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8" name="Freeform 120">
                <a:extLst>
                  <a:ext uri="{FF2B5EF4-FFF2-40B4-BE49-F238E27FC236}">
                    <a16:creationId xmlns:a16="http://schemas.microsoft.com/office/drawing/2014/main" id="{F60790F9-15C1-45C4-B889-EC11129873FA}"/>
                  </a:ext>
                </a:extLst>
              </p:cNvPr>
              <p:cNvSpPr>
                <a:spLocks noEditPoints="1"/>
              </p:cNvSpPr>
              <p:nvPr/>
            </p:nvSpPr>
            <p:spPr bwMode="auto">
              <a:xfrm>
                <a:off x="4798998" y="2536580"/>
                <a:ext cx="58944" cy="68295"/>
              </a:xfrm>
              <a:custGeom>
                <a:avLst/>
                <a:gdLst>
                  <a:gd name="T0" fmla="*/ 17 w 32"/>
                  <a:gd name="T1" fmla="*/ 0 h 36"/>
                  <a:gd name="T2" fmla="*/ 17 w 32"/>
                  <a:gd name="T3" fmla="*/ 36 h 36"/>
                  <a:gd name="T4" fmla="*/ 32 w 32"/>
                  <a:gd name="T5" fmla="*/ 18 h 36"/>
                  <a:gd name="T6" fmla="*/ 0 w 32"/>
                  <a:gd name="T7" fmla="*/ 18 h 36"/>
                </a:gdLst>
                <a:ahLst/>
                <a:cxnLst>
                  <a:cxn ang="0">
                    <a:pos x="T0" y="T1"/>
                  </a:cxn>
                  <a:cxn ang="0">
                    <a:pos x="T2" y="T3"/>
                  </a:cxn>
                  <a:cxn ang="0">
                    <a:pos x="T4" y="T5"/>
                  </a:cxn>
                  <a:cxn ang="0">
                    <a:pos x="T6" y="T7"/>
                  </a:cxn>
                </a:cxnLst>
                <a:rect l="0" t="0" r="r" b="b"/>
                <a:pathLst>
                  <a:path w="32" h="36">
                    <a:moveTo>
                      <a:pt x="17" y="0"/>
                    </a:moveTo>
                    <a:lnTo>
                      <a:pt x="17" y="36"/>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49" name="Freeform 121">
                <a:extLst>
                  <a:ext uri="{FF2B5EF4-FFF2-40B4-BE49-F238E27FC236}">
                    <a16:creationId xmlns:a16="http://schemas.microsoft.com/office/drawing/2014/main" id="{F97D7AB5-F300-49E8-86A1-AFFD12422FA5}"/>
                  </a:ext>
                </a:extLst>
              </p:cNvPr>
              <p:cNvSpPr>
                <a:spLocks noEditPoints="1"/>
              </p:cNvSpPr>
              <p:nvPr/>
            </p:nvSpPr>
            <p:spPr bwMode="auto">
              <a:xfrm>
                <a:off x="4778736" y="2536580"/>
                <a:ext cx="60786" cy="68295"/>
              </a:xfrm>
              <a:custGeom>
                <a:avLst/>
                <a:gdLst>
                  <a:gd name="T0" fmla="*/ 18 w 33"/>
                  <a:gd name="T1" fmla="*/ 0 h 36"/>
                  <a:gd name="T2" fmla="*/ 18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8" y="0"/>
                    </a:moveTo>
                    <a:lnTo>
                      <a:pt x="18" y="36"/>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0" name="Freeform 122">
                <a:extLst>
                  <a:ext uri="{FF2B5EF4-FFF2-40B4-BE49-F238E27FC236}">
                    <a16:creationId xmlns:a16="http://schemas.microsoft.com/office/drawing/2014/main" id="{63D89FE1-3C38-473D-84ED-E04F6BE64786}"/>
                  </a:ext>
                </a:extLst>
              </p:cNvPr>
              <p:cNvSpPr>
                <a:spLocks noEditPoints="1"/>
              </p:cNvSpPr>
              <p:nvPr/>
            </p:nvSpPr>
            <p:spPr bwMode="auto">
              <a:xfrm>
                <a:off x="4776894" y="2521404"/>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1" name="Freeform 123">
                <a:extLst>
                  <a:ext uri="{FF2B5EF4-FFF2-40B4-BE49-F238E27FC236}">
                    <a16:creationId xmlns:a16="http://schemas.microsoft.com/office/drawing/2014/main" id="{63962E6E-0671-4BA7-A754-20505531C6E6}"/>
                  </a:ext>
                </a:extLst>
              </p:cNvPr>
              <p:cNvSpPr>
                <a:spLocks noEditPoints="1"/>
              </p:cNvSpPr>
              <p:nvPr/>
            </p:nvSpPr>
            <p:spPr bwMode="auto">
              <a:xfrm>
                <a:off x="4769526" y="2521404"/>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2" name="Freeform 124">
                <a:extLst>
                  <a:ext uri="{FF2B5EF4-FFF2-40B4-BE49-F238E27FC236}">
                    <a16:creationId xmlns:a16="http://schemas.microsoft.com/office/drawing/2014/main" id="{22C84B93-636A-4C79-83BB-953D98BD6DD2}"/>
                  </a:ext>
                </a:extLst>
              </p:cNvPr>
              <p:cNvSpPr>
                <a:spLocks noEditPoints="1"/>
              </p:cNvSpPr>
              <p:nvPr/>
            </p:nvSpPr>
            <p:spPr bwMode="auto">
              <a:xfrm>
                <a:off x="4764000" y="2521404"/>
                <a:ext cx="58944" cy="68295"/>
              </a:xfrm>
              <a:custGeom>
                <a:avLst/>
                <a:gdLst>
                  <a:gd name="T0" fmla="*/ 15 w 32"/>
                  <a:gd name="T1" fmla="*/ 0 h 36"/>
                  <a:gd name="T2" fmla="*/ 15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5" y="0"/>
                    </a:moveTo>
                    <a:lnTo>
                      <a:pt x="15" y="36"/>
                    </a:lnTo>
                    <a:moveTo>
                      <a:pt x="32"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3" name="Freeform 125">
                <a:extLst>
                  <a:ext uri="{FF2B5EF4-FFF2-40B4-BE49-F238E27FC236}">
                    <a16:creationId xmlns:a16="http://schemas.microsoft.com/office/drawing/2014/main" id="{F4D8EB28-9F94-400B-A05D-178558CDC05D}"/>
                  </a:ext>
                </a:extLst>
              </p:cNvPr>
              <p:cNvSpPr>
                <a:spLocks noEditPoints="1"/>
              </p:cNvSpPr>
              <p:nvPr/>
            </p:nvSpPr>
            <p:spPr bwMode="auto">
              <a:xfrm>
                <a:off x="4692163" y="2502433"/>
                <a:ext cx="55260" cy="68295"/>
              </a:xfrm>
              <a:custGeom>
                <a:avLst/>
                <a:gdLst>
                  <a:gd name="T0" fmla="*/ 15 w 30"/>
                  <a:gd name="T1" fmla="*/ 0 h 36"/>
                  <a:gd name="T2" fmla="*/ 15 w 30"/>
                  <a:gd name="T3" fmla="*/ 36 h 36"/>
                  <a:gd name="T4" fmla="*/ 30 w 30"/>
                  <a:gd name="T5" fmla="*/ 18 h 36"/>
                  <a:gd name="T6" fmla="*/ 0 w 30"/>
                  <a:gd name="T7" fmla="*/ 18 h 36"/>
                </a:gdLst>
                <a:ahLst/>
                <a:cxnLst>
                  <a:cxn ang="0">
                    <a:pos x="T0" y="T1"/>
                  </a:cxn>
                  <a:cxn ang="0">
                    <a:pos x="T2" y="T3"/>
                  </a:cxn>
                  <a:cxn ang="0">
                    <a:pos x="T4" y="T5"/>
                  </a:cxn>
                  <a:cxn ang="0">
                    <a:pos x="T6" y="T7"/>
                  </a:cxn>
                </a:cxnLst>
                <a:rect l="0" t="0" r="r" b="b"/>
                <a:pathLst>
                  <a:path w="30" h="36">
                    <a:moveTo>
                      <a:pt x="15" y="0"/>
                    </a:moveTo>
                    <a:lnTo>
                      <a:pt x="15" y="36"/>
                    </a:lnTo>
                    <a:moveTo>
                      <a:pt x="30"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4" name="Freeform 126">
                <a:extLst>
                  <a:ext uri="{FF2B5EF4-FFF2-40B4-BE49-F238E27FC236}">
                    <a16:creationId xmlns:a16="http://schemas.microsoft.com/office/drawing/2014/main" id="{6A5D30BA-212A-4769-B4B6-D02617206F6B}"/>
                  </a:ext>
                </a:extLst>
              </p:cNvPr>
              <p:cNvSpPr>
                <a:spLocks noEditPoints="1"/>
              </p:cNvSpPr>
              <p:nvPr/>
            </p:nvSpPr>
            <p:spPr bwMode="auto">
              <a:xfrm>
                <a:off x="4666375" y="2470182"/>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5" name="Freeform 127">
                <a:extLst>
                  <a:ext uri="{FF2B5EF4-FFF2-40B4-BE49-F238E27FC236}">
                    <a16:creationId xmlns:a16="http://schemas.microsoft.com/office/drawing/2014/main" id="{A812019E-108D-44CA-A36C-BB9142F097BF}"/>
                  </a:ext>
                </a:extLst>
              </p:cNvPr>
              <p:cNvSpPr>
                <a:spLocks noEditPoints="1"/>
              </p:cNvSpPr>
              <p:nvPr/>
            </p:nvSpPr>
            <p:spPr bwMode="auto">
              <a:xfrm>
                <a:off x="4640587" y="2475874"/>
                <a:ext cx="60786" cy="68295"/>
              </a:xfrm>
              <a:custGeom>
                <a:avLst/>
                <a:gdLst>
                  <a:gd name="T0" fmla="*/ 17 w 33"/>
                  <a:gd name="T1" fmla="*/ 0 h 36"/>
                  <a:gd name="T2" fmla="*/ 17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7" y="0"/>
                    </a:moveTo>
                    <a:lnTo>
                      <a:pt x="17" y="36"/>
                    </a:lnTo>
                    <a:moveTo>
                      <a:pt x="33"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6" name="Freeform 128">
                <a:extLst>
                  <a:ext uri="{FF2B5EF4-FFF2-40B4-BE49-F238E27FC236}">
                    <a16:creationId xmlns:a16="http://schemas.microsoft.com/office/drawing/2014/main" id="{B9ACB0C1-9E96-4A31-B3AE-5A3484D3DF76}"/>
                  </a:ext>
                </a:extLst>
              </p:cNvPr>
              <p:cNvSpPr>
                <a:spLocks noEditPoints="1"/>
              </p:cNvSpPr>
              <p:nvPr/>
            </p:nvSpPr>
            <p:spPr bwMode="auto">
              <a:xfrm>
                <a:off x="4614799" y="2462594"/>
                <a:ext cx="60786" cy="68295"/>
              </a:xfrm>
              <a:custGeom>
                <a:avLst/>
                <a:gdLst>
                  <a:gd name="T0" fmla="*/ 18 w 33"/>
                  <a:gd name="T1" fmla="*/ 0 h 36"/>
                  <a:gd name="T2" fmla="*/ 18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8" y="0"/>
                    </a:moveTo>
                    <a:lnTo>
                      <a:pt x="18" y="36"/>
                    </a:lnTo>
                    <a:moveTo>
                      <a:pt x="33"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7" name="Freeform 129">
                <a:extLst>
                  <a:ext uri="{FF2B5EF4-FFF2-40B4-BE49-F238E27FC236}">
                    <a16:creationId xmlns:a16="http://schemas.microsoft.com/office/drawing/2014/main" id="{27B9F33A-799A-4211-9E5C-3E34B8251CE7}"/>
                  </a:ext>
                </a:extLst>
              </p:cNvPr>
              <p:cNvSpPr>
                <a:spLocks noEditPoints="1"/>
              </p:cNvSpPr>
              <p:nvPr/>
            </p:nvSpPr>
            <p:spPr bwMode="auto">
              <a:xfrm>
                <a:off x="4612957" y="2462594"/>
                <a:ext cx="58944" cy="68295"/>
              </a:xfrm>
              <a:custGeom>
                <a:avLst/>
                <a:gdLst>
                  <a:gd name="T0" fmla="*/ 15 w 32"/>
                  <a:gd name="T1" fmla="*/ 0 h 36"/>
                  <a:gd name="T2" fmla="*/ 15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5" y="0"/>
                    </a:moveTo>
                    <a:lnTo>
                      <a:pt x="15" y="36"/>
                    </a:lnTo>
                    <a:moveTo>
                      <a:pt x="32"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8" name="Freeform 130">
                <a:extLst>
                  <a:ext uri="{FF2B5EF4-FFF2-40B4-BE49-F238E27FC236}">
                    <a16:creationId xmlns:a16="http://schemas.microsoft.com/office/drawing/2014/main" id="{5C9521B5-EE93-4271-81CF-9F2599C7D774}"/>
                  </a:ext>
                </a:extLst>
              </p:cNvPr>
              <p:cNvSpPr>
                <a:spLocks noEditPoints="1"/>
              </p:cNvSpPr>
              <p:nvPr/>
            </p:nvSpPr>
            <p:spPr bwMode="auto">
              <a:xfrm>
                <a:off x="4559539" y="2434138"/>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59" name="Freeform 131">
                <a:extLst>
                  <a:ext uri="{FF2B5EF4-FFF2-40B4-BE49-F238E27FC236}">
                    <a16:creationId xmlns:a16="http://schemas.microsoft.com/office/drawing/2014/main" id="{F958E300-FA35-4046-A6F7-62BF159E8038}"/>
                  </a:ext>
                </a:extLst>
              </p:cNvPr>
              <p:cNvSpPr>
                <a:spLocks noEditPoints="1"/>
              </p:cNvSpPr>
              <p:nvPr/>
            </p:nvSpPr>
            <p:spPr bwMode="auto">
              <a:xfrm>
                <a:off x="4552172" y="2434138"/>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0" name="Freeform 132">
                <a:extLst>
                  <a:ext uri="{FF2B5EF4-FFF2-40B4-BE49-F238E27FC236}">
                    <a16:creationId xmlns:a16="http://schemas.microsoft.com/office/drawing/2014/main" id="{DDE10E3B-25AB-45B6-8C57-3CA31606F8AC}"/>
                  </a:ext>
                </a:extLst>
              </p:cNvPr>
              <p:cNvSpPr>
                <a:spLocks noEditPoints="1"/>
              </p:cNvSpPr>
              <p:nvPr/>
            </p:nvSpPr>
            <p:spPr bwMode="auto">
              <a:xfrm>
                <a:off x="4524542" y="243413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1" name="Freeform 133">
                <a:extLst>
                  <a:ext uri="{FF2B5EF4-FFF2-40B4-BE49-F238E27FC236}">
                    <a16:creationId xmlns:a16="http://schemas.microsoft.com/office/drawing/2014/main" id="{89163680-ED59-4930-9E9D-F7991922DA09}"/>
                  </a:ext>
                </a:extLst>
              </p:cNvPr>
              <p:cNvSpPr>
                <a:spLocks noEditPoints="1"/>
              </p:cNvSpPr>
              <p:nvPr/>
            </p:nvSpPr>
            <p:spPr bwMode="auto">
              <a:xfrm>
                <a:off x="4520858" y="243413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2" name="Freeform 134">
                <a:extLst>
                  <a:ext uri="{FF2B5EF4-FFF2-40B4-BE49-F238E27FC236}">
                    <a16:creationId xmlns:a16="http://schemas.microsoft.com/office/drawing/2014/main" id="{5DCC8D4A-37B0-408C-B3E4-A94ED7D836A8}"/>
                  </a:ext>
                </a:extLst>
              </p:cNvPr>
              <p:cNvSpPr>
                <a:spLocks noEditPoints="1"/>
              </p:cNvSpPr>
              <p:nvPr/>
            </p:nvSpPr>
            <p:spPr bwMode="auto">
              <a:xfrm>
                <a:off x="4504280" y="243413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3" name="Freeform 135">
                <a:extLst>
                  <a:ext uri="{FF2B5EF4-FFF2-40B4-BE49-F238E27FC236}">
                    <a16:creationId xmlns:a16="http://schemas.microsoft.com/office/drawing/2014/main" id="{A5253874-6738-4084-AE01-8837A721E10E}"/>
                  </a:ext>
                </a:extLst>
              </p:cNvPr>
              <p:cNvSpPr>
                <a:spLocks noEditPoints="1"/>
              </p:cNvSpPr>
              <p:nvPr/>
            </p:nvSpPr>
            <p:spPr bwMode="auto">
              <a:xfrm>
                <a:off x="4495070" y="243413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4" name="Freeform 136">
                <a:extLst>
                  <a:ext uri="{FF2B5EF4-FFF2-40B4-BE49-F238E27FC236}">
                    <a16:creationId xmlns:a16="http://schemas.microsoft.com/office/drawing/2014/main" id="{483253BF-C86D-4487-8336-42E58F912EE3}"/>
                  </a:ext>
                </a:extLst>
              </p:cNvPr>
              <p:cNvSpPr>
                <a:spLocks noEditPoints="1"/>
              </p:cNvSpPr>
              <p:nvPr/>
            </p:nvSpPr>
            <p:spPr bwMode="auto">
              <a:xfrm>
                <a:off x="4489544" y="243413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5" name="Freeform 137">
                <a:extLst>
                  <a:ext uri="{FF2B5EF4-FFF2-40B4-BE49-F238E27FC236}">
                    <a16:creationId xmlns:a16="http://schemas.microsoft.com/office/drawing/2014/main" id="{9839D262-071E-475A-9F76-417BC70D8B17}"/>
                  </a:ext>
                </a:extLst>
              </p:cNvPr>
              <p:cNvSpPr>
                <a:spLocks noEditPoints="1"/>
              </p:cNvSpPr>
              <p:nvPr/>
            </p:nvSpPr>
            <p:spPr bwMode="auto">
              <a:xfrm>
                <a:off x="4450862" y="243413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6" name="Freeform 138">
                <a:extLst>
                  <a:ext uri="{FF2B5EF4-FFF2-40B4-BE49-F238E27FC236}">
                    <a16:creationId xmlns:a16="http://schemas.microsoft.com/office/drawing/2014/main" id="{CFA5EA61-A003-4F24-8996-6A07F3F7B3B6}"/>
                  </a:ext>
                </a:extLst>
              </p:cNvPr>
              <p:cNvSpPr>
                <a:spLocks noEditPoints="1"/>
              </p:cNvSpPr>
              <p:nvPr/>
            </p:nvSpPr>
            <p:spPr bwMode="auto">
              <a:xfrm>
                <a:off x="4437968" y="243413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7" name="Freeform 139">
                <a:extLst>
                  <a:ext uri="{FF2B5EF4-FFF2-40B4-BE49-F238E27FC236}">
                    <a16:creationId xmlns:a16="http://schemas.microsoft.com/office/drawing/2014/main" id="{3B072D50-E723-49D3-98CD-0D935B0A302E}"/>
                  </a:ext>
                </a:extLst>
              </p:cNvPr>
              <p:cNvSpPr>
                <a:spLocks noEditPoints="1"/>
              </p:cNvSpPr>
              <p:nvPr/>
            </p:nvSpPr>
            <p:spPr bwMode="auto">
              <a:xfrm>
                <a:off x="4432442" y="243413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8" name="Freeform 140">
                <a:extLst>
                  <a:ext uri="{FF2B5EF4-FFF2-40B4-BE49-F238E27FC236}">
                    <a16:creationId xmlns:a16="http://schemas.microsoft.com/office/drawing/2014/main" id="{5C7A6FE5-9B88-450D-B441-A369B72720F1}"/>
                  </a:ext>
                </a:extLst>
              </p:cNvPr>
              <p:cNvSpPr>
                <a:spLocks noEditPoints="1"/>
              </p:cNvSpPr>
              <p:nvPr/>
            </p:nvSpPr>
            <p:spPr bwMode="auto">
              <a:xfrm>
                <a:off x="4423232" y="243413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69" name="Freeform 141">
                <a:extLst>
                  <a:ext uri="{FF2B5EF4-FFF2-40B4-BE49-F238E27FC236}">
                    <a16:creationId xmlns:a16="http://schemas.microsoft.com/office/drawing/2014/main" id="{52269368-0E17-42AA-B4BA-9BB1B58DDA12}"/>
                  </a:ext>
                </a:extLst>
              </p:cNvPr>
              <p:cNvSpPr>
                <a:spLocks noEditPoints="1"/>
              </p:cNvSpPr>
              <p:nvPr/>
            </p:nvSpPr>
            <p:spPr bwMode="auto">
              <a:xfrm>
                <a:off x="4410339" y="2434138"/>
                <a:ext cx="60786" cy="68295"/>
              </a:xfrm>
              <a:custGeom>
                <a:avLst/>
                <a:gdLst>
                  <a:gd name="T0" fmla="*/ 15 w 33"/>
                  <a:gd name="T1" fmla="*/ 0 h 36"/>
                  <a:gd name="T2" fmla="*/ 15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5" y="0"/>
                    </a:moveTo>
                    <a:lnTo>
                      <a:pt x="15" y="36"/>
                    </a:lnTo>
                    <a:moveTo>
                      <a:pt x="33"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0" name="Freeform 142">
                <a:extLst>
                  <a:ext uri="{FF2B5EF4-FFF2-40B4-BE49-F238E27FC236}">
                    <a16:creationId xmlns:a16="http://schemas.microsoft.com/office/drawing/2014/main" id="{E03997E9-2F41-4335-9DB1-3BB157FF1DC9}"/>
                  </a:ext>
                </a:extLst>
              </p:cNvPr>
              <p:cNvSpPr>
                <a:spLocks noEditPoints="1"/>
              </p:cNvSpPr>
              <p:nvPr/>
            </p:nvSpPr>
            <p:spPr bwMode="auto">
              <a:xfrm>
                <a:off x="4393761" y="2434138"/>
                <a:ext cx="60786" cy="68295"/>
              </a:xfrm>
              <a:custGeom>
                <a:avLst/>
                <a:gdLst>
                  <a:gd name="T0" fmla="*/ 18 w 33"/>
                  <a:gd name="T1" fmla="*/ 0 h 36"/>
                  <a:gd name="T2" fmla="*/ 18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8" y="0"/>
                    </a:moveTo>
                    <a:lnTo>
                      <a:pt x="18" y="36"/>
                    </a:lnTo>
                    <a:moveTo>
                      <a:pt x="33"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1" name="Freeform 143">
                <a:extLst>
                  <a:ext uri="{FF2B5EF4-FFF2-40B4-BE49-F238E27FC236}">
                    <a16:creationId xmlns:a16="http://schemas.microsoft.com/office/drawing/2014/main" id="{5ED89EF6-59A1-4D76-8E57-C3FF1BBA05D6}"/>
                  </a:ext>
                </a:extLst>
              </p:cNvPr>
              <p:cNvSpPr>
                <a:spLocks noEditPoints="1"/>
              </p:cNvSpPr>
              <p:nvPr/>
            </p:nvSpPr>
            <p:spPr bwMode="auto">
              <a:xfrm>
                <a:off x="4388235" y="243413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2" name="Freeform 144">
                <a:extLst>
                  <a:ext uri="{FF2B5EF4-FFF2-40B4-BE49-F238E27FC236}">
                    <a16:creationId xmlns:a16="http://schemas.microsoft.com/office/drawing/2014/main" id="{6A20F2BB-8BAC-402E-8860-F59E71694D5D}"/>
                  </a:ext>
                </a:extLst>
              </p:cNvPr>
              <p:cNvSpPr>
                <a:spLocks noEditPoints="1"/>
              </p:cNvSpPr>
              <p:nvPr/>
            </p:nvSpPr>
            <p:spPr bwMode="auto">
              <a:xfrm>
                <a:off x="4382709" y="243413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3" name="Freeform 145">
                <a:extLst>
                  <a:ext uri="{FF2B5EF4-FFF2-40B4-BE49-F238E27FC236}">
                    <a16:creationId xmlns:a16="http://schemas.microsoft.com/office/drawing/2014/main" id="{FCF78CDD-CE7F-4136-ACED-9C356240E0CA}"/>
                  </a:ext>
                </a:extLst>
              </p:cNvPr>
              <p:cNvSpPr>
                <a:spLocks noEditPoints="1"/>
              </p:cNvSpPr>
              <p:nvPr/>
            </p:nvSpPr>
            <p:spPr bwMode="auto">
              <a:xfrm>
                <a:off x="4360605" y="243413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4" name="Freeform 146">
                <a:extLst>
                  <a:ext uri="{FF2B5EF4-FFF2-40B4-BE49-F238E27FC236}">
                    <a16:creationId xmlns:a16="http://schemas.microsoft.com/office/drawing/2014/main" id="{EFEBFB75-4154-43B3-94DD-85AD2CADC067}"/>
                  </a:ext>
                </a:extLst>
              </p:cNvPr>
              <p:cNvSpPr>
                <a:spLocks noEditPoints="1"/>
              </p:cNvSpPr>
              <p:nvPr/>
            </p:nvSpPr>
            <p:spPr bwMode="auto">
              <a:xfrm>
                <a:off x="4334817" y="243413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5" name="Freeform 147">
                <a:extLst>
                  <a:ext uri="{FF2B5EF4-FFF2-40B4-BE49-F238E27FC236}">
                    <a16:creationId xmlns:a16="http://schemas.microsoft.com/office/drawing/2014/main" id="{14DAE137-47BD-43F5-BEBF-2DC6753A386A}"/>
                  </a:ext>
                </a:extLst>
              </p:cNvPr>
              <p:cNvSpPr>
                <a:spLocks noEditPoints="1"/>
              </p:cNvSpPr>
              <p:nvPr/>
            </p:nvSpPr>
            <p:spPr bwMode="auto">
              <a:xfrm>
                <a:off x="4286925" y="242085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6" name="Freeform 148">
                <a:extLst>
                  <a:ext uri="{FF2B5EF4-FFF2-40B4-BE49-F238E27FC236}">
                    <a16:creationId xmlns:a16="http://schemas.microsoft.com/office/drawing/2014/main" id="{A214251D-E1CA-488E-8D9C-329137002732}"/>
                  </a:ext>
                </a:extLst>
              </p:cNvPr>
              <p:cNvSpPr>
                <a:spLocks noEditPoints="1"/>
              </p:cNvSpPr>
              <p:nvPr/>
            </p:nvSpPr>
            <p:spPr bwMode="auto">
              <a:xfrm>
                <a:off x="4078781" y="2339283"/>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7" name="Freeform 149">
                <a:extLst>
                  <a:ext uri="{FF2B5EF4-FFF2-40B4-BE49-F238E27FC236}">
                    <a16:creationId xmlns:a16="http://schemas.microsoft.com/office/drawing/2014/main" id="{B4F4642E-9127-4C88-86DD-5087E719CD49}"/>
                  </a:ext>
                </a:extLst>
              </p:cNvPr>
              <p:cNvSpPr>
                <a:spLocks noEditPoints="1"/>
              </p:cNvSpPr>
              <p:nvPr/>
            </p:nvSpPr>
            <p:spPr bwMode="auto">
              <a:xfrm>
                <a:off x="3968262" y="2291856"/>
                <a:ext cx="57102" cy="66398"/>
              </a:xfrm>
              <a:custGeom>
                <a:avLst/>
                <a:gdLst>
                  <a:gd name="T0" fmla="*/ 16 w 31"/>
                  <a:gd name="T1" fmla="*/ 0 h 35"/>
                  <a:gd name="T2" fmla="*/ 16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6" y="0"/>
                    </a:moveTo>
                    <a:lnTo>
                      <a:pt x="16" y="35"/>
                    </a:lnTo>
                    <a:moveTo>
                      <a:pt x="31"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8" name="Freeform 150">
                <a:extLst>
                  <a:ext uri="{FF2B5EF4-FFF2-40B4-BE49-F238E27FC236}">
                    <a16:creationId xmlns:a16="http://schemas.microsoft.com/office/drawing/2014/main" id="{29FD6CE3-52DC-48CE-876C-0CF0907B598F}"/>
                  </a:ext>
                </a:extLst>
              </p:cNvPr>
              <p:cNvSpPr>
                <a:spLocks noEditPoints="1"/>
              </p:cNvSpPr>
              <p:nvPr/>
            </p:nvSpPr>
            <p:spPr bwMode="auto">
              <a:xfrm>
                <a:off x="3927738" y="2291856"/>
                <a:ext cx="57102" cy="66398"/>
              </a:xfrm>
              <a:custGeom>
                <a:avLst/>
                <a:gdLst>
                  <a:gd name="T0" fmla="*/ 15 w 31"/>
                  <a:gd name="T1" fmla="*/ 0 h 35"/>
                  <a:gd name="T2" fmla="*/ 15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5" y="0"/>
                    </a:moveTo>
                    <a:lnTo>
                      <a:pt x="15" y="35"/>
                    </a:lnTo>
                    <a:moveTo>
                      <a:pt x="31"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79" name="Freeform 151">
                <a:extLst>
                  <a:ext uri="{FF2B5EF4-FFF2-40B4-BE49-F238E27FC236}">
                    <a16:creationId xmlns:a16="http://schemas.microsoft.com/office/drawing/2014/main" id="{E82989C3-3CC9-4852-82D4-98409A7D55BC}"/>
                  </a:ext>
                </a:extLst>
              </p:cNvPr>
              <p:cNvSpPr>
                <a:spLocks noEditPoints="1"/>
              </p:cNvSpPr>
              <p:nvPr/>
            </p:nvSpPr>
            <p:spPr bwMode="auto">
              <a:xfrm>
                <a:off x="3866952" y="2291856"/>
                <a:ext cx="60786" cy="66398"/>
              </a:xfrm>
              <a:custGeom>
                <a:avLst/>
                <a:gdLst>
                  <a:gd name="T0" fmla="*/ 16 w 33"/>
                  <a:gd name="T1" fmla="*/ 0 h 35"/>
                  <a:gd name="T2" fmla="*/ 16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6" y="0"/>
                    </a:moveTo>
                    <a:lnTo>
                      <a:pt x="16" y="35"/>
                    </a:lnTo>
                    <a:moveTo>
                      <a:pt x="33"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0" name="Freeform 152">
                <a:extLst>
                  <a:ext uri="{FF2B5EF4-FFF2-40B4-BE49-F238E27FC236}">
                    <a16:creationId xmlns:a16="http://schemas.microsoft.com/office/drawing/2014/main" id="{B5D318F6-8F96-4601-BEBB-51DA81B915D5}"/>
                  </a:ext>
                </a:extLst>
              </p:cNvPr>
              <p:cNvSpPr>
                <a:spLocks noEditPoints="1"/>
              </p:cNvSpPr>
              <p:nvPr/>
            </p:nvSpPr>
            <p:spPr bwMode="auto">
              <a:xfrm>
                <a:off x="3728803" y="2229252"/>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1" name="Freeform 153">
                <a:extLst>
                  <a:ext uri="{FF2B5EF4-FFF2-40B4-BE49-F238E27FC236}">
                    <a16:creationId xmlns:a16="http://schemas.microsoft.com/office/drawing/2014/main" id="{BB5EB5E0-6AA1-4C4D-91A0-EDEBB0B36D6B}"/>
                  </a:ext>
                </a:extLst>
              </p:cNvPr>
              <p:cNvSpPr>
                <a:spLocks noEditPoints="1"/>
              </p:cNvSpPr>
              <p:nvPr/>
            </p:nvSpPr>
            <p:spPr bwMode="auto">
              <a:xfrm>
                <a:off x="2975430" y="1950381"/>
                <a:ext cx="55260" cy="68295"/>
              </a:xfrm>
              <a:custGeom>
                <a:avLst/>
                <a:gdLst>
                  <a:gd name="T0" fmla="*/ 15 w 30"/>
                  <a:gd name="T1" fmla="*/ 0 h 36"/>
                  <a:gd name="T2" fmla="*/ 15 w 30"/>
                  <a:gd name="T3" fmla="*/ 36 h 36"/>
                  <a:gd name="T4" fmla="*/ 30 w 30"/>
                  <a:gd name="T5" fmla="*/ 17 h 36"/>
                  <a:gd name="T6" fmla="*/ 0 w 30"/>
                  <a:gd name="T7" fmla="*/ 17 h 36"/>
                </a:gdLst>
                <a:ahLst/>
                <a:cxnLst>
                  <a:cxn ang="0">
                    <a:pos x="T0" y="T1"/>
                  </a:cxn>
                  <a:cxn ang="0">
                    <a:pos x="T2" y="T3"/>
                  </a:cxn>
                  <a:cxn ang="0">
                    <a:pos x="T4" y="T5"/>
                  </a:cxn>
                  <a:cxn ang="0">
                    <a:pos x="T6" y="T7"/>
                  </a:cxn>
                </a:cxnLst>
                <a:rect l="0" t="0" r="r" b="b"/>
                <a:pathLst>
                  <a:path w="30" h="36">
                    <a:moveTo>
                      <a:pt x="15" y="0"/>
                    </a:moveTo>
                    <a:lnTo>
                      <a:pt x="15" y="36"/>
                    </a:lnTo>
                    <a:moveTo>
                      <a:pt x="30"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2" name="Freeform 154">
                <a:extLst>
                  <a:ext uri="{FF2B5EF4-FFF2-40B4-BE49-F238E27FC236}">
                    <a16:creationId xmlns:a16="http://schemas.microsoft.com/office/drawing/2014/main" id="{1A263D15-0762-4FEB-90D7-1A0C68F824C1}"/>
                  </a:ext>
                </a:extLst>
              </p:cNvPr>
              <p:cNvSpPr>
                <a:spLocks noEditPoints="1"/>
              </p:cNvSpPr>
              <p:nvPr/>
            </p:nvSpPr>
            <p:spPr bwMode="auto">
              <a:xfrm>
                <a:off x="2684396" y="1813790"/>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3" name="Freeform 155">
                <a:extLst>
                  <a:ext uri="{FF2B5EF4-FFF2-40B4-BE49-F238E27FC236}">
                    <a16:creationId xmlns:a16="http://schemas.microsoft.com/office/drawing/2014/main" id="{BBE6C815-2593-450C-B675-9988CFADB304}"/>
                  </a:ext>
                </a:extLst>
              </p:cNvPr>
              <p:cNvSpPr>
                <a:spLocks noEditPoints="1"/>
              </p:cNvSpPr>
              <p:nvPr/>
            </p:nvSpPr>
            <p:spPr bwMode="auto">
              <a:xfrm>
                <a:off x="2671502" y="1804305"/>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4" name="Freeform 156">
                <a:extLst>
                  <a:ext uri="{FF2B5EF4-FFF2-40B4-BE49-F238E27FC236}">
                    <a16:creationId xmlns:a16="http://schemas.microsoft.com/office/drawing/2014/main" id="{634F1CF6-3AD5-44EA-A8C8-F6B552D74ECC}"/>
                  </a:ext>
                </a:extLst>
              </p:cNvPr>
              <p:cNvSpPr>
                <a:spLocks noEditPoints="1"/>
              </p:cNvSpPr>
              <p:nvPr/>
            </p:nvSpPr>
            <p:spPr bwMode="auto">
              <a:xfrm>
                <a:off x="2599665" y="1772055"/>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5" name="Freeform 157">
                <a:extLst>
                  <a:ext uri="{FF2B5EF4-FFF2-40B4-BE49-F238E27FC236}">
                    <a16:creationId xmlns:a16="http://schemas.microsoft.com/office/drawing/2014/main" id="{D27DFC95-E96A-404C-B7EC-B007155F2D62}"/>
                  </a:ext>
                </a:extLst>
              </p:cNvPr>
              <p:cNvSpPr>
                <a:spLocks noEditPoints="1"/>
              </p:cNvSpPr>
              <p:nvPr/>
            </p:nvSpPr>
            <p:spPr bwMode="auto">
              <a:xfrm>
                <a:off x="2432044" y="1694274"/>
                <a:ext cx="58944" cy="68295"/>
              </a:xfrm>
              <a:custGeom>
                <a:avLst/>
                <a:gdLst>
                  <a:gd name="T0" fmla="*/ 17 w 32"/>
                  <a:gd name="T1" fmla="*/ 0 h 36"/>
                  <a:gd name="T2" fmla="*/ 17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7" y="0"/>
                    </a:moveTo>
                    <a:lnTo>
                      <a:pt x="17" y="36"/>
                    </a:lnTo>
                    <a:moveTo>
                      <a:pt x="32"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6" name="Freeform 158">
                <a:extLst>
                  <a:ext uri="{FF2B5EF4-FFF2-40B4-BE49-F238E27FC236}">
                    <a16:creationId xmlns:a16="http://schemas.microsoft.com/office/drawing/2014/main" id="{D1CB59DB-327A-4CA9-8CDB-A2D32660FC08}"/>
                  </a:ext>
                </a:extLst>
              </p:cNvPr>
              <p:cNvSpPr>
                <a:spLocks noEditPoints="1"/>
              </p:cNvSpPr>
              <p:nvPr/>
            </p:nvSpPr>
            <p:spPr bwMode="auto">
              <a:xfrm>
                <a:off x="2369416" y="1671509"/>
                <a:ext cx="55260" cy="68295"/>
              </a:xfrm>
              <a:custGeom>
                <a:avLst/>
                <a:gdLst>
                  <a:gd name="T0" fmla="*/ 15 w 30"/>
                  <a:gd name="T1" fmla="*/ 0 h 36"/>
                  <a:gd name="T2" fmla="*/ 15 w 30"/>
                  <a:gd name="T3" fmla="*/ 36 h 36"/>
                  <a:gd name="T4" fmla="*/ 30 w 30"/>
                  <a:gd name="T5" fmla="*/ 17 h 36"/>
                  <a:gd name="T6" fmla="*/ 0 w 30"/>
                  <a:gd name="T7" fmla="*/ 17 h 36"/>
                </a:gdLst>
                <a:ahLst/>
                <a:cxnLst>
                  <a:cxn ang="0">
                    <a:pos x="T0" y="T1"/>
                  </a:cxn>
                  <a:cxn ang="0">
                    <a:pos x="T2" y="T3"/>
                  </a:cxn>
                  <a:cxn ang="0">
                    <a:pos x="T4" y="T5"/>
                  </a:cxn>
                  <a:cxn ang="0">
                    <a:pos x="T6" y="T7"/>
                  </a:cxn>
                </a:cxnLst>
                <a:rect l="0" t="0" r="r" b="b"/>
                <a:pathLst>
                  <a:path w="30" h="36">
                    <a:moveTo>
                      <a:pt x="15" y="0"/>
                    </a:moveTo>
                    <a:lnTo>
                      <a:pt x="15" y="36"/>
                    </a:lnTo>
                    <a:moveTo>
                      <a:pt x="30"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7" name="Freeform 159">
                <a:extLst>
                  <a:ext uri="{FF2B5EF4-FFF2-40B4-BE49-F238E27FC236}">
                    <a16:creationId xmlns:a16="http://schemas.microsoft.com/office/drawing/2014/main" id="{F1D9141C-A3F3-45B8-99A0-7B632B68C741}"/>
                  </a:ext>
                </a:extLst>
              </p:cNvPr>
              <p:cNvSpPr>
                <a:spLocks noEditPoints="1"/>
              </p:cNvSpPr>
              <p:nvPr/>
            </p:nvSpPr>
            <p:spPr bwMode="auto">
              <a:xfrm>
                <a:off x="2325209" y="1616493"/>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8" name="Freeform 160">
                <a:extLst>
                  <a:ext uri="{FF2B5EF4-FFF2-40B4-BE49-F238E27FC236}">
                    <a16:creationId xmlns:a16="http://schemas.microsoft.com/office/drawing/2014/main" id="{56291E43-1604-4B1D-8E08-1AA6D692C53A}"/>
                  </a:ext>
                </a:extLst>
              </p:cNvPr>
              <p:cNvSpPr>
                <a:spLocks noEditPoints="1"/>
              </p:cNvSpPr>
              <p:nvPr/>
            </p:nvSpPr>
            <p:spPr bwMode="auto">
              <a:xfrm>
                <a:off x="2183376" y="1525433"/>
                <a:ext cx="58944" cy="68295"/>
              </a:xfrm>
              <a:custGeom>
                <a:avLst/>
                <a:gdLst>
                  <a:gd name="T0" fmla="*/ 15 w 32"/>
                  <a:gd name="T1" fmla="*/ 0 h 36"/>
                  <a:gd name="T2" fmla="*/ 15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5" y="0"/>
                    </a:moveTo>
                    <a:lnTo>
                      <a:pt x="15" y="36"/>
                    </a:lnTo>
                    <a:moveTo>
                      <a:pt x="32"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89" name="Freeform 161">
                <a:extLst>
                  <a:ext uri="{FF2B5EF4-FFF2-40B4-BE49-F238E27FC236}">
                    <a16:creationId xmlns:a16="http://schemas.microsoft.com/office/drawing/2014/main" id="{3F1EB014-1417-4094-924C-F72EF36D9A6D}"/>
                  </a:ext>
                </a:extLst>
              </p:cNvPr>
              <p:cNvSpPr>
                <a:spLocks noEditPoints="1"/>
              </p:cNvSpPr>
              <p:nvPr/>
            </p:nvSpPr>
            <p:spPr bwMode="auto">
              <a:xfrm>
                <a:off x="2153904" y="1521639"/>
                <a:ext cx="57102" cy="68295"/>
              </a:xfrm>
              <a:custGeom>
                <a:avLst/>
                <a:gdLst>
                  <a:gd name="T0" fmla="*/ 16 w 31"/>
                  <a:gd name="T1" fmla="*/ 0 h 36"/>
                  <a:gd name="T2" fmla="*/ 16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6" y="0"/>
                    </a:moveTo>
                    <a:lnTo>
                      <a:pt x="16" y="36"/>
                    </a:lnTo>
                    <a:moveTo>
                      <a:pt x="31"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0" name="Freeform 162">
                <a:extLst>
                  <a:ext uri="{FF2B5EF4-FFF2-40B4-BE49-F238E27FC236}">
                    <a16:creationId xmlns:a16="http://schemas.microsoft.com/office/drawing/2014/main" id="{F037C007-5904-4D7C-A8F7-779A12CA571E}"/>
                  </a:ext>
                </a:extLst>
              </p:cNvPr>
              <p:cNvSpPr>
                <a:spLocks noEditPoints="1"/>
              </p:cNvSpPr>
              <p:nvPr/>
            </p:nvSpPr>
            <p:spPr bwMode="auto">
              <a:xfrm>
                <a:off x="2021281" y="1453344"/>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1" name="Freeform 163">
                <a:extLst>
                  <a:ext uri="{FF2B5EF4-FFF2-40B4-BE49-F238E27FC236}">
                    <a16:creationId xmlns:a16="http://schemas.microsoft.com/office/drawing/2014/main" id="{2F31ABEB-3C0E-44EC-A065-23A44C197176}"/>
                  </a:ext>
                </a:extLst>
              </p:cNvPr>
              <p:cNvSpPr>
                <a:spLocks noEditPoints="1"/>
              </p:cNvSpPr>
              <p:nvPr/>
            </p:nvSpPr>
            <p:spPr bwMode="auto">
              <a:xfrm>
                <a:off x="2006545" y="1453344"/>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2" name="Freeform 164">
                <a:extLst>
                  <a:ext uri="{FF2B5EF4-FFF2-40B4-BE49-F238E27FC236}">
                    <a16:creationId xmlns:a16="http://schemas.microsoft.com/office/drawing/2014/main" id="{889335D7-79AA-4DEF-A656-3CE22E9C09A2}"/>
                  </a:ext>
                </a:extLst>
              </p:cNvPr>
              <p:cNvSpPr>
                <a:spLocks noEditPoints="1"/>
              </p:cNvSpPr>
              <p:nvPr/>
            </p:nvSpPr>
            <p:spPr bwMode="auto">
              <a:xfrm>
                <a:off x="4476650" y="2434138"/>
                <a:ext cx="60786" cy="68295"/>
              </a:xfrm>
              <a:custGeom>
                <a:avLst/>
                <a:gdLst>
                  <a:gd name="T0" fmla="*/ 15 w 33"/>
                  <a:gd name="T1" fmla="*/ 0 h 36"/>
                  <a:gd name="T2" fmla="*/ 15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5" y="0"/>
                    </a:moveTo>
                    <a:lnTo>
                      <a:pt x="15" y="36"/>
                    </a:lnTo>
                    <a:moveTo>
                      <a:pt x="33" y="19"/>
                    </a:moveTo>
                    <a:lnTo>
                      <a:pt x="0" y="19"/>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3" name="Freeform 165">
                <a:extLst>
                  <a:ext uri="{FF2B5EF4-FFF2-40B4-BE49-F238E27FC236}">
                    <a16:creationId xmlns:a16="http://schemas.microsoft.com/office/drawing/2014/main" id="{3513A74F-42FD-475A-B8AE-0E845E971875}"/>
                  </a:ext>
                </a:extLst>
              </p:cNvPr>
              <p:cNvSpPr>
                <a:spLocks noEditPoints="1"/>
              </p:cNvSpPr>
              <p:nvPr/>
            </p:nvSpPr>
            <p:spPr bwMode="auto">
              <a:xfrm>
                <a:off x="4600063" y="2462594"/>
                <a:ext cx="58944" cy="68295"/>
              </a:xfrm>
              <a:custGeom>
                <a:avLst/>
                <a:gdLst>
                  <a:gd name="T0" fmla="*/ 17 w 32"/>
                  <a:gd name="T1" fmla="*/ 0 h 36"/>
                  <a:gd name="T2" fmla="*/ 17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7" y="0"/>
                    </a:moveTo>
                    <a:lnTo>
                      <a:pt x="17" y="36"/>
                    </a:lnTo>
                    <a:moveTo>
                      <a:pt x="32"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4" name="Freeform 166">
                <a:extLst>
                  <a:ext uri="{FF2B5EF4-FFF2-40B4-BE49-F238E27FC236}">
                    <a16:creationId xmlns:a16="http://schemas.microsoft.com/office/drawing/2014/main" id="{B5A9FA52-90A2-42E9-B197-05B416340A88}"/>
                  </a:ext>
                </a:extLst>
              </p:cNvPr>
              <p:cNvSpPr>
                <a:spLocks noEditPoints="1"/>
              </p:cNvSpPr>
              <p:nvPr/>
            </p:nvSpPr>
            <p:spPr bwMode="auto">
              <a:xfrm>
                <a:off x="4577959" y="2462594"/>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5" name="Freeform 167">
                <a:extLst>
                  <a:ext uri="{FF2B5EF4-FFF2-40B4-BE49-F238E27FC236}">
                    <a16:creationId xmlns:a16="http://schemas.microsoft.com/office/drawing/2014/main" id="{4AEFEA32-6DD8-4E6F-803E-8AC5C516E754}"/>
                  </a:ext>
                </a:extLst>
              </p:cNvPr>
              <p:cNvSpPr>
                <a:spLocks noEditPoints="1"/>
              </p:cNvSpPr>
              <p:nvPr/>
            </p:nvSpPr>
            <p:spPr bwMode="auto">
              <a:xfrm>
                <a:off x="4756632" y="2521404"/>
                <a:ext cx="60786" cy="68295"/>
              </a:xfrm>
              <a:custGeom>
                <a:avLst/>
                <a:gdLst>
                  <a:gd name="T0" fmla="*/ 18 w 33"/>
                  <a:gd name="T1" fmla="*/ 0 h 36"/>
                  <a:gd name="T2" fmla="*/ 18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8" y="0"/>
                    </a:moveTo>
                    <a:lnTo>
                      <a:pt x="18" y="36"/>
                    </a:lnTo>
                    <a:moveTo>
                      <a:pt x="33" y="17"/>
                    </a:moveTo>
                    <a:lnTo>
                      <a:pt x="0" y="17"/>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6" name="Freeform 168">
                <a:extLst>
                  <a:ext uri="{FF2B5EF4-FFF2-40B4-BE49-F238E27FC236}">
                    <a16:creationId xmlns:a16="http://schemas.microsoft.com/office/drawing/2014/main" id="{BCAE825C-00E7-443D-9EA3-8ADD25802FBE}"/>
                  </a:ext>
                </a:extLst>
              </p:cNvPr>
              <p:cNvSpPr>
                <a:spLocks noEditPoints="1"/>
              </p:cNvSpPr>
              <p:nvPr/>
            </p:nvSpPr>
            <p:spPr bwMode="auto">
              <a:xfrm>
                <a:off x="5101084" y="2694039"/>
                <a:ext cx="57102" cy="66398"/>
              </a:xfrm>
              <a:custGeom>
                <a:avLst/>
                <a:gdLst>
                  <a:gd name="T0" fmla="*/ 16 w 31"/>
                  <a:gd name="T1" fmla="*/ 0 h 35"/>
                  <a:gd name="T2" fmla="*/ 16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6" y="0"/>
                    </a:moveTo>
                    <a:lnTo>
                      <a:pt x="16"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7" name="Freeform 169">
                <a:extLst>
                  <a:ext uri="{FF2B5EF4-FFF2-40B4-BE49-F238E27FC236}">
                    <a16:creationId xmlns:a16="http://schemas.microsoft.com/office/drawing/2014/main" id="{48AA6CA7-DA8C-4435-845F-18C3EA2CAE4F}"/>
                  </a:ext>
                </a:extLst>
              </p:cNvPr>
              <p:cNvSpPr>
                <a:spLocks noEditPoints="1"/>
              </p:cNvSpPr>
              <p:nvPr/>
            </p:nvSpPr>
            <p:spPr bwMode="auto">
              <a:xfrm>
                <a:off x="5095558" y="2697954"/>
                <a:ext cx="57102" cy="66398"/>
              </a:xfrm>
              <a:custGeom>
                <a:avLst/>
                <a:gdLst>
                  <a:gd name="T0" fmla="*/ 15 w 31"/>
                  <a:gd name="T1" fmla="*/ 0 h 35"/>
                  <a:gd name="T2" fmla="*/ 15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5" y="0"/>
                    </a:moveTo>
                    <a:lnTo>
                      <a:pt x="15"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8" name="Freeform 170">
                <a:extLst>
                  <a:ext uri="{FF2B5EF4-FFF2-40B4-BE49-F238E27FC236}">
                    <a16:creationId xmlns:a16="http://schemas.microsoft.com/office/drawing/2014/main" id="{C16DE836-C182-45FE-B631-82A78FC172D8}"/>
                  </a:ext>
                </a:extLst>
              </p:cNvPr>
              <p:cNvSpPr>
                <a:spLocks noEditPoints="1"/>
              </p:cNvSpPr>
              <p:nvPr/>
            </p:nvSpPr>
            <p:spPr bwMode="auto">
              <a:xfrm>
                <a:off x="5082664" y="2639023"/>
                <a:ext cx="60786" cy="66398"/>
              </a:xfrm>
              <a:custGeom>
                <a:avLst/>
                <a:gdLst>
                  <a:gd name="T0" fmla="*/ 15 w 33"/>
                  <a:gd name="T1" fmla="*/ 0 h 35"/>
                  <a:gd name="T2" fmla="*/ 15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5" y="0"/>
                    </a:moveTo>
                    <a:lnTo>
                      <a:pt x="15" y="35"/>
                    </a:lnTo>
                    <a:moveTo>
                      <a:pt x="33"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499" name="Freeform 171">
                <a:extLst>
                  <a:ext uri="{FF2B5EF4-FFF2-40B4-BE49-F238E27FC236}">
                    <a16:creationId xmlns:a16="http://schemas.microsoft.com/office/drawing/2014/main" id="{BD96B47E-448F-4751-B6E7-57D22921FCC8}"/>
                  </a:ext>
                </a:extLst>
              </p:cNvPr>
              <p:cNvSpPr>
                <a:spLocks noEditPoints="1"/>
              </p:cNvSpPr>
              <p:nvPr/>
            </p:nvSpPr>
            <p:spPr bwMode="auto">
              <a:xfrm>
                <a:off x="5064244" y="2639023"/>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00" name="Freeform 172">
                <a:extLst>
                  <a:ext uri="{FF2B5EF4-FFF2-40B4-BE49-F238E27FC236}">
                    <a16:creationId xmlns:a16="http://schemas.microsoft.com/office/drawing/2014/main" id="{3E67AD33-1D52-4C1B-A247-A45B457146D2}"/>
                  </a:ext>
                </a:extLst>
              </p:cNvPr>
              <p:cNvSpPr>
                <a:spLocks noEditPoints="1"/>
              </p:cNvSpPr>
              <p:nvPr/>
            </p:nvSpPr>
            <p:spPr bwMode="auto">
              <a:xfrm>
                <a:off x="5060560" y="2639023"/>
                <a:ext cx="57102" cy="66398"/>
              </a:xfrm>
              <a:custGeom>
                <a:avLst/>
                <a:gdLst>
                  <a:gd name="T0" fmla="*/ 15 w 31"/>
                  <a:gd name="T1" fmla="*/ 0 h 35"/>
                  <a:gd name="T2" fmla="*/ 15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5" y="0"/>
                    </a:moveTo>
                    <a:lnTo>
                      <a:pt x="15" y="35"/>
                    </a:lnTo>
                    <a:moveTo>
                      <a:pt x="31" y="18"/>
                    </a:moveTo>
                    <a:lnTo>
                      <a:pt x="0" y="18"/>
                    </a:lnTo>
                  </a:path>
                </a:pathLst>
              </a:custGeom>
              <a:noFill/>
              <a:ln w="63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grpSp>
      <p:grpSp>
        <p:nvGrpSpPr>
          <p:cNvPr id="208" name="Group 207">
            <a:extLst>
              <a:ext uri="{FF2B5EF4-FFF2-40B4-BE49-F238E27FC236}">
                <a16:creationId xmlns:a16="http://schemas.microsoft.com/office/drawing/2014/main" id="{313F3335-DBDA-480B-91EB-F48D5C47C38B}"/>
              </a:ext>
            </a:extLst>
          </p:cNvPr>
          <p:cNvGrpSpPr/>
          <p:nvPr/>
        </p:nvGrpSpPr>
        <p:grpSpPr>
          <a:xfrm>
            <a:off x="6806521" y="1790220"/>
            <a:ext cx="4744924" cy="1572369"/>
            <a:chOff x="1999177" y="1453344"/>
            <a:chExt cx="4115000" cy="1106001"/>
          </a:xfrm>
        </p:grpSpPr>
        <p:sp>
          <p:nvSpPr>
            <p:cNvPr id="219" name="Freeform 173">
              <a:extLst>
                <a:ext uri="{FF2B5EF4-FFF2-40B4-BE49-F238E27FC236}">
                  <a16:creationId xmlns:a16="http://schemas.microsoft.com/office/drawing/2014/main" id="{47C21E58-F7A2-4080-B4A9-98CE61CB9D73}"/>
                </a:ext>
              </a:extLst>
            </p:cNvPr>
            <p:cNvSpPr>
              <a:spLocks/>
            </p:cNvSpPr>
            <p:nvPr/>
          </p:nvSpPr>
          <p:spPr bwMode="auto">
            <a:xfrm>
              <a:off x="1999177" y="1489389"/>
              <a:ext cx="4115000" cy="1035809"/>
            </a:xfrm>
            <a:custGeom>
              <a:avLst/>
              <a:gdLst>
                <a:gd name="T0" fmla="*/ 1119 w 1304"/>
                <a:gd name="T1" fmla="*/ 310 h 319"/>
                <a:gd name="T2" fmla="*/ 1061 w 1304"/>
                <a:gd name="T3" fmla="*/ 298 h 319"/>
                <a:gd name="T4" fmla="*/ 1056 w 1304"/>
                <a:gd name="T5" fmla="*/ 289 h 319"/>
                <a:gd name="T6" fmla="*/ 1028 w 1304"/>
                <a:gd name="T7" fmla="*/ 283 h 319"/>
                <a:gd name="T8" fmla="*/ 974 w 1304"/>
                <a:gd name="T9" fmla="*/ 273 h 319"/>
                <a:gd name="T10" fmla="*/ 944 w 1304"/>
                <a:gd name="T11" fmla="*/ 268 h 319"/>
                <a:gd name="T12" fmla="*/ 929 w 1304"/>
                <a:gd name="T13" fmla="*/ 259 h 319"/>
                <a:gd name="T14" fmla="*/ 889 w 1304"/>
                <a:gd name="T15" fmla="*/ 249 h 319"/>
                <a:gd name="T16" fmla="*/ 864 w 1304"/>
                <a:gd name="T17" fmla="*/ 241 h 319"/>
                <a:gd name="T18" fmla="*/ 801 w 1304"/>
                <a:gd name="T19" fmla="*/ 235 h 319"/>
                <a:gd name="T20" fmla="*/ 779 w 1304"/>
                <a:gd name="T21" fmla="*/ 225 h 319"/>
                <a:gd name="T22" fmla="*/ 722 w 1304"/>
                <a:gd name="T23" fmla="*/ 222 h 319"/>
                <a:gd name="T24" fmla="*/ 719 w 1304"/>
                <a:gd name="T25" fmla="*/ 214 h 319"/>
                <a:gd name="T26" fmla="*/ 700 w 1304"/>
                <a:gd name="T27" fmla="*/ 212 h 319"/>
                <a:gd name="T28" fmla="*/ 692 w 1304"/>
                <a:gd name="T29" fmla="*/ 206 h 319"/>
                <a:gd name="T30" fmla="*/ 664 w 1304"/>
                <a:gd name="T31" fmla="*/ 202 h 319"/>
                <a:gd name="T32" fmla="*/ 654 w 1304"/>
                <a:gd name="T33" fmla="*/ 196 h 319"/>
                <a:gd name="T34" fmla="*/ 640 w 1304"/>
                <a:gd name="T35" fmla="*/ 193 h 319"/>
                <a:gd name="T36" fmla="*/ 637 w 1304"/>
                <a:gd name="T37" fmla="*/ 188 h 319"/>
                <a:gd name="T38" fmla="*/ 596 w 1304"/>
                <a:gd name="T39" fmla="*/ 185 h 319"/>
                <a:gd name="T40" fmla="*/ 592 w 1304"/>
                <a:gd name="T41" fmla="*/ 181 h 319"/>
                <a:gd name="T42" fmla="*/ 586 w 1304"/>
                <a:gd name="T43" fmla="*/ 179 h 319"/>
                <a:gd name="T44" fmla="*/ 583 w 1304"/>
                <a:gd name="T45" fmla="*/ 173 h 319"/>
                <a:gd name="T46" fmla="*/ 570 w 1304"/>
                <a:gd name="T47" fmla="*/ 170 h 319"/>
                <a:gd name="T48" fmla="*/ 564 w 1304"/>
                <a:gd name="T49" fmla="*/ 165 h 319"/>
                <a:gd name="T50" fmla="*/ 554 w 1304"/>
                <a:gd name="T51" fmla="*/ 162 h 319"/>
                <a:gd name="T52" fmla="*/ 533 w 1304"/>
                <a:gd name="T53" fmla="*/ 156 h 319"/>
                <a:gd name="T54" fmla="*/ 523 w 1304"/>
                <a:gd name="T55" fmla="*/ 154 h 319"/>
                <a:gd name="T56" fmla="*/ 512 w 1304"/>
                <a:gd name="T57" fmla="*/ 147 h 319"/>
                <a:gd name="T58" fmla="*/ 466 w 1304"/>
                <a:gd name="T59" fmla="*/ 144 h 319"/>
                <a:gd name="T60" fmla="*/ 463 w 1304"/>
                <a:gd name="T61" fmla="*/ 136 h 319"/>
                <a:gd name="T62" fmla="*/ 434 w 1304"/>
                <a:gd name="T63" fmla="*/ 132 h 319"/>
                <a:gd name="T64" fmla="*/ 430 w 1304"/>
                <a:gd name="T65" fmla="*/ 126 h 319"/>
                <a:gd name="T66" fmla="*/ 414 w 1304"/>
                <a:gd name="T67" fmla="*/ 123 h 319"/>
                <a:gd name="T68" fmla="*/ 397 w 1304"/>
                <a:gd name="T69" fmla="*/ 117 h 319"/>
                <a:gd name="T70" fmla="*/ 378 w 1304"/>
                <a:gd name="T71" fmla="*/ 115 h 319"/>
                <a:gd name="T72" fmla="*/ 366 w 1304"/>
                <a:gd name="T73" fmla="*/ 109 h 319"/>
                <a:gd name="T74" fmla="*/ 352 w 1304"/>
                <a:gd name="T75" fmla="*/ 107 h 319"/>
                <a:gd name="T76" fmla="*/ 350 w 1304"/>
                <a:gd name="T77" fmla="*/ 102 h 319"/>
                <a:gd name="T78" fmla="*/ 330 w 1304"/>
                <a:gd name="T79" fmla="*/ 99 h 319"/>
                <a:gd name="T80" fmla="*/ 325 w 1304"/>
                <a:gd name="T81" fmla="*/ 94 h 319"/>
                <a:gd name="T82" fmla="*/ 310 w 1304"/>
                <a:gd name="T83" fmla="*/ 90 h 319"/>
                <a:gd name="T84" fmla="*/ 306 w 1304"/>
                <a:gd name="T85" fmla="*/ 84 h 319"/>
                <a:gd name="T86" fmla="*/ 298 w 1304"/>
                <a:gd name="T87" fmla="*/ 79 h 319"/>
                <a:gd name="T88" fmla="*/ 294 w 1304"/>
                <a:gd name="T89" fmla="*/ 72 h 319"/>
                <a:gd name="T90" fmla="*/ 247 w 1304"/>
                <a:gd name="T91" fmla="*/ 69 h 319"/>
                <a:gd name="T92" fmla="*/ 233 w 1304"/>
                <a:gd name="T93" fmla="*/ 62 h 319"/>
                <a:gd name="T94" fmla="*/ 216 w 1304"/>
                <a:gd name="T95" fmla="*/ 58 h 319"/>
                <a:gd name="T96" fmla="*/ 212 w 1304"/>
                <a:gd name="T97" fmla="*/ 52 h 319"/>
                <a:gd name="T98" fmla="*/ 188 w 1304"/>
                <a:gd name="T99" fmla="*/ 48 h 319"/>
                <a:gd name="T100" fmla="*/ 184 w 1304"/>
                <a:gd name="T101" fmla="*/ 42 h 319"/>
                <a:gd name="T102" fmla="*/ 148 w 1304"/>
                <a:gd name="T103" fmla="*/ 39 h 319"/>
                <a:gd name="T104" fmla="*/ 140 w 1304"/>
                <a:gd name="T105" fmla="*/ 31 h 319"/>
                <a:gd name="T106" fmla="*/ 118 w 1304"/>
                <a:gd name="T107" fmla="*/ 26 h 319"/>
                <a:gd name="T108" fmla="*/ 115 w 1304"/>
                <a:gd name="T109" fmla="*/ 19 h 319"/>
                <a:gd name="T110" fmla="*/ 100 w 1304"/>
                <a:gd name="T111" fmla="*/ 16 h 319"/>
                <a:gd name="T112" fmla="*/ 95 w 1304"/>
                <a:gd name="T113" fmla="*/ 10 h 319"/>
                <a:gd name="T114" fmla="*/ 60 w 1304"/>
                <a:gd name="T115" fmla="*/ 7 h 319"/>
                <a:gd name="T116" fmla="*/ 56 w 1304"/>
                <a:gd name="T117" fmla="*/ 3 h 319"/>
                <a:gd name="T118" fmla="*/ 22 w 1304"/>
                <a:gd name="T119"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4" h="319">
                  <a:moveTo>
                    <a:pt x="1304" y="319"/>
                  </a:moveTo>
                  <a:cubicBezTo>
                    <a:pt x="1119" y="319"/>
                    <a:pt x="1119" y="319"/>
                    <a:pt x="1119" y="319"/>
                  </a:cubicBezTo>
                  <a:cubicBezTo>
                    <a:pt x="1119" y="310"/>
                    <a:pt x="1119" y="310"/>
                    <a:pt x="1119" y="310"/>
                  </a:cubicBezTo>
                  <a:cubicBezTo>
                    <a:pt x="1113" y="310"/>
                    <a:pt x="1113" y="310"/>
                    <a:pt x="1113" y="310"/>
                  </a:cubicBezTo>
                  <a:cubicBezTo>
                    <a:pt x="1113" y="298"/>
                    <a:pt x="1113" y="298"/>
                    <a:pt x="1113" y="298"/>
                  </a:cubicBezTo>
                  <a:cubicBezTo>
                    <a:pt x="1061" y="298"/>
                    <a:pt x="1061" y="298"/>
                    <a:pt x="1061" y="298"/>
                  </a:cubicBezTo>
                  <a:cubicBezTo>
                    <a:pt x="1061" y="295"/>
                    <a:pt x="1061" y="295"/>
                    <a:pt x="1061" y="295"/>
                  </a:cubicBezTo>
                  <a:cubicBezTo>
                    <a:pt x="1056" y="295"/>
                    <a:pt x="1056" y="295"/>
                    <a:pt x="1056" y="295"/>
                  </a:cubicBezTo>
                  <a:cubicBezTo>
                    <a:pt x="1056" y="289"/>
                    <a:pt x="1056" y="289"/>
                    <a:pt x="1056" y="289"/>
                  </a:cubicBezTo>
                  <a:cubicBezTo>
                    <a:pt x="1044" y="289"/>
                    <a:pt x="1044" y="289"/>
                    <a:pt x="1044" y="289"/>
                  </a:cubicBezTo>
                  <a:cubicBezTo>
                    <a:pt x="1044" y="283"/>
                    <a:pt x="1044" y="283"/>
                    <a:pt x="1044" y="283"/>
                  </a:cubicBezTo>
                  <a:cubicBezTo>
                    <a:pt x="1028" y="283"/>
                    <a:pt x="1028" y="283"/>
                    <a:pt x="1028" y="283"/>
                  </a:cubicBezTo>
                  <a:cubicBezTo>
                    <a:pt x="1028" y="279"/>
                    <a:pt x="1028" y="279"/>
                    <a:pt x="1028" y="279"/>
                  </a:cubicBezTo>
                  <a:cubicBezTo>
                    <a:pt x="974" y="279"/>
                    <a:pt x="974" y="279"/>
                    <a:pt x="974" y="279"/>
                  </a:cubicBezTo>
                  <a:cubicBezTo>
                    <a:pt x="974" y="273"/>
                    <a:pt x="974" y="273"/>
                    <a:pt x="974" y="273"/>
                  </a:cubicBezTo>
                  <a:cubicBezTo>
                    <a:pt x="955" y="273"/>
                    <a:pt x="955" y="273"/>
                    <a:pt x="955" y="273"/>
                  </a:cubicBezTo>
                  <a:cubicBezTo>
                    <a:pt x="955" y="268"/>
                    <a:pt x="955" y="268"/>
                    <a:pt x="955" y="268"/>
                  </a:cubicBezTo>
                  <a:cubicBezTo>
                    <a:pt x="944" y="268"/>
                    <a:pt x="944" y="268"/>
                    <a:pt x="944" y="268"/>
                  </a:cubicBezTo>
                  <a:cubicBezTo>
                    <a:pt x="944" y="264"/>
                    <a:pt x="944" y="264"/>
                    <a:pt x="944" y="264"/>
                  </a:cubicBezTo>
                  <a:cubicBezTo>
                    <a:pt x="929" y="264"/>
                    <a:pt x="929" y="264"/>
                    <a:pt x="929" y="264"/>
                  </a:cubicBezTo>
                  <a:cubicBezTo>
                    <a:pt x="929" y="259"/>
                    <a:pt x="929" y="259"/>
                    <a:pt x="929" y="259"/>
                  </a:cubicBezTo>
                  <a:cubicBezTo>
                    <a:pt x="899" y="259"/>
                    <a:pt x="899" y="259"/>
                    <a:pt x="899" y="259"/>
                  </a:cubicBezTo>
                  <a:cubicBezTo>
                    <a:pt x="899" y="249"/>
                    <a:pt x="899" y="249"/>
                    <a:pt x="899" y="249"/>
                  </a:cubicBezTo>
                  <a:cubicBezTo>
                    <a:pt x="889" y="249"/>
                    <a:pt x="889" y="249"/>
                    <a:pt x="889" y="249"/>
                  </a:cubicBezTo>
                  <a:cubicBezTo>
                    <a:pt x="889" y="246"/>
                    <a:pt x="889" y="246"/>
                    <a:pt x="889" y="246"/>
                  </a:cubicBezTo>
                  <a:cubicBezTo>
                    <a:pt x="864" y="246"/>
                    <a:pt x="864" y="246"/>
                    <a:pt x="864" y="246"/>
                  </a:cubicBezTo>
                  <a:cubicBezTo>
                    <a:pt x="864" y="241"/>
                    <a:pt x="864" y="241"/>
                    <a:pt x="864" y="241"/>
                  </a:cubicBezTo>
                  <a:cubicBezTo>
                    <a:pt x="827" y="241"/>
                    <a:pt x="827" y="241"/>
                    <a:pt x="827" y="241"/>
                  </a:cubicBezTo>
                  <a:cubicBezTo>
                    <a:pt x="827" y="235"/>
                    <a:pt x="827" y="235"/>
                    <a:pt x="827" y="235"/>
                  </a:cubicBezTo>
                  <a:cubicBezTo>
                    <a:pt x="801" y="235"/>
                    <a:pt x="801" y="235"/>
                    <a:pt x="801" y="235"/>
                  </a:cubicBezTo>
                  <a:cubicBezTo>
                    <a:pt x="801" y="230"/>
                    <a:pt x="801" y="230"/>
                    <a:pt x="801" y="230"/>
                  </a:cubicBezTo>
                  <a:cubicBezTo>
                    <a:pt x="779" y="230"/>
                    <a:pt x="779" y="230"/>
                    <a:pt x="779" y="230"/>
                  </a:cubicBezTo>
                  <a:cubicBezTo>
                    <a:pt x="779" y="225"/>
                    <a:pt x="779" y="225"/>
                    <a:pt x="779" y="225"/>
                  </a:cubicBezTo>
                  <a:cubicBezTo>
                    <a:pt x="758" y="225"/>
                    <a:pt x="758" y="225"/>
                    <a:pt x="758" y="225"/>
                  </a:cubicBezTo>
                  <a:cubicBezTo>
                    <a:pt x="758" y="222"/>
                    <a:pt x="758" y="222"/>
                    <a:pt x="758" y="222"/>
                  </a:cubicBezTo>
                  <a:cubicBezTo>
                    <a:pt x="722" y="222"/>
                    <a:pt x="722" y="222"/>
                    <a:pt x="722" y="222"/>
                  </a:cubicBezTo>
                  <a:cubicBezTo>
                    <a:pt x="722" y="218"/>
                    <a:pt x="722" y="218"/>
                    <a:pt x="722" y="218"/>
                  </a:cubicBezTo>
                  <a:cubicBezTo>
                    <a:pt x="719" y="218"/>
                    <a:pt x="719" y="218"/>
                    <a:pt x="719" y="218"/>
                  </a:cubicBezTo>
                  <a:cubicBezTo>
                    <a:pt x="719" y="214"/>
                    <a:pt x="719" y="214"/>
                    <a:pt x="719" y="214"/>
                  </a:cubicBezTo>
                  <a:cubicBezTo>
                    <a:pt x="711" y="214"/>
                    <a:pt x="711" y="214"/>
                    <a:pt x="711" y="214"/>
                  </a:cubicBezTo>
                  <a:cubicBezTo>
                    <a:pt x="711" y="212"/>
                    <a:pt x="711" y="212"/>
                    <a:pt x="711" y="212"/>
                  </a:cubicBezTo>
                  <a:cubicBezTo>
                    <a:pt x="700" y="212"/>
                    <a:pt x="700" y="212"/>
                    <a:pt x="700" y="212"/>
                  </a:cubicBezTo>
                  <a:cubicBezTo>
                    <a:pt x="700" y="209"/>
                    <a:pt x="700" y="209"/>
                    <a:pt x="700" y="209"/>
                  </a:cubicBezTo>
                  <a:cubicBezTo>
                    <a:pt x="692" y="209"/>
                    <a:pt x="692" y="209"/>
                    <a:pt x="692" y="209"/>
                  </a:cubicBezTo>
                  <a:cubicBezTo>
                    <a:pt x="692" y="206"/>
                    <a:pt x="692" y="206"/>
                    <a:pt x="692" y="206"/>
                  </a:cubicBezTo>
                  <a:cubicBezTo>
                    <a:pt x="681" y="206"/>
                    <a:pt x="681" y="206"/>
                    <a:pt x="681" y="206"/>
                  </a:cubicBezTo>
                  <a:cubicBezTo>
                    <a:pt x="681" y="202"/>
                    <a:pt x="681" y="202"/>
                    <a:pt x="681" y="202"/>
                  </a:cubicBezTo>
                  <a:cubicBezTo>
                    <a:pt x="664" y="202"/>
                    <a:pt x="664" y="202"/>
                    <a:pt x="664" y="202"/>
                  </a:cubicBezTo>
                  <a:cubicBezTo>
                    <a:pt x="664" y="198"/>
                    <a:pt x="664" y="198"/>
                    <a:pt x="664" y="198"/>
                  </a:cubicBezTo>
                  <a:cubicBezTo>
                    <a:pt x="654" y="198"/>
                    <a:pt x="654" y="198"/>
                    <a:pt x="654" y="198"/>
                  </a:cubicBezTo>
                  <a:cubicBezTo>
                    <a:pt x="654" y="196"/>
                    <a:pt x="654" y="196"/>
                    <a:pt x="654" y="196"/>
                  </a:cubicBezTo>
                  <a:cubicBezTo>
                    <a:pt x="644" y="196"/>
                    <a:pt x="644" y="196"/>
                    <a:pt x="644" y="196"/>
                  </a:cubicBezTo>
                  <a:cubicBezTo>
                    <a:pt x="644" y="193"/>
                    <a:pt x="644" y="193"/>
                    <a:pt x="644" y="193"/>
                  </a:cubicBezTo>
                  <a:cubicBezTo>
                    <a:pt x="640" y="193"/>
                    <a:pt x="640" y="193"/>
                    <a:pt x="640" y="193"/>
                  </a:cubicBezTo>
                  <a:cubicBezTo>
                    <a:pt x="640" y="190"/>
                    <a:pt x="640" y="190"/>
                    <a:pt x="640" y="190"/>
                  </a:cubicBezTo>
                  <a:cubicBezTo>
                    <a:pt x="637" y="190"/>
                    <a:pt x="637" y="190"/>
                    <a:pt x="637" y="190"/>
                  </a:cubicBezTo>
                  <a:cubicBezTo>
                    <a:pt x="637" y="188"/>
                    <a:pt x="637" y="188"/>
                    <a:pt x="637" y="188"/>
                  </a:cubicBezTo>
                  <a:cubicBezTo>
                    <a:pt x="600" y="188"/>
                    <a:pt x="600" y="188"/>
                    <a:pt x="600" y="188"/>
                  </a:cubicBezTo>
                  <a:cubicBezTo>
                    <a:pt x="600" y="185"/>
                    <a:pt x="600" y="185"/>
                    <a:pt x="600" y="185"/>
                  </a:cubicBezTo>
                  <a:cubicBezTo>
                    <a:pt x="596" y="185"/>
                    <a:pt x="596" y="185"/>
                    <a:pt x="596" y="185"/>
                  </a:cubicBezTo>
                  <a:cubicBezTo>
                    <a:pt x="596" y="183"/>
                    <a:pt x="596" y="183"/>
                    <a:pt x="596" y="183"/>
                  </a:cubicBezTo>
                  <a:cubicBezTo>
                    <a:pt x="592" y="183"/>
                    <a:pt x="592" y="183"/>
                    <a:pt x="592" y="183"/>
                  </a:cubicBezTo>
                  <a:cubicBezTo>
                    <a:pt x="592" y="181"/>
                    <a:pt x="592" y="181"/>
                    <a:pt x="592" y="181"/>
                  </a:cubicBezTo>
                  <a:cubicBezTo>
                    <a:pt x="589" y="181"/>
                    <a:pt x="589" y="181"/>
                    <a:pt x="589" y="181"/>
                  </a:cubicBezTo>
                  <a:cubicBezTo>
                    <a:pt x="589" y="179"/>
                    <a:pt x="589" y="179"/>
                    <a:pt x="589" y="179"/>
                  </a:cubicBezTo>
                  <a:cubicBezTo>
                    <a:pt x="586" y="179"/>
                    <a:pt x="586" y="179"/>
                    <a:pt x="586" y="179"/>
                  </a:cubicBezTo>
                  <a:cubicBezTo>
                    <a:pt x="586" y="176"/>
                    <a:pt x="586" y="176"/>
                    <a:pt x="586" y="176"/>
                  </a:cubicBezTo>
                  <a:cubicBezTo>
                    <a:pt x="583" y="176"/>
                    <a:pt x="583" y="176"/>
                    <a:pt x="583" y="176"/>
                  </a:cubicBezTo>
                  <a:cubicBezTo>
                    <a:pt x="583" y="173"/>
                    <a:pt x="583" y="173"/>
                    <a:pt x="583" y="173"/>
                  </a:cubicBezTo>
                  <a:cubicBezTo>
                    <a:pt x="575" y="173"/>
                    <a:pt x="575" y="173"/>
                    <a:pt x="575" y="173"/>
                  </a:cubicBezTo>
                  <a:cubicBezTo>
                    <a:pt x="575" y="170"/>
                    <a:pt x="575" y="170"/>
                    <a:pt x="575" y="170"/>
                  </a:cubicBezTo>
                  <a:cubicBezTo>
                    <a:pt x="570" y="170"/>
                    <a:pt x="570" y="170"/>
                    <a:pt x="570" y="170"/>
                  </a:cubicBezTo>
                  <a:cubicBezTo>
                    <a:pt x="570" y="167"/>
                    <a:pt x="570" y="167"/>
                    <a:pt x="570" y="167"/>
                  </a:cubicBezTo>
                  <a:cubicBezTo>
                    <a:pt x="564" y="167"/>
                    <a:pt x="564" y="167"/>
                    <a:pt x="564" y="167"/>
                  </a:cubicBezTo>
                  <a:cubicBezTo>
                    <a:pt x="564" y="165"/>
                    <a:pt x="564" y="165"/>
                    <a:pt x="564" y="165"/>
                  </a:cubicBezTo>
                  <a:cubicBezTo>
                    <a:pt x="556" y="165"/>
                    <a:pt x="556" y="165"/>
                    <a:pt x="556" y="165"/>
                  </a:cubicBezTo>
                  <a:cubicBezTo>
                    <a:pt x="556" y="162"/>
                    <a:pt x="556" y="162"/>
                    <a:pt x="556" y="162"/>
                  </a:cubicBezTo>
                  <a:cubicBezTo>
                    <a:pt x="554" y="162"/>
                    <a:pt x="554" y="162"/>
                    <a:pt x="554" y="162"/>
                  </a:cubicBezTo>
                  <a:cubicBezTo>
                    <a:pt x="554" y="159"/>
                    <a:pt x="554" y="159"/>
                    <a:pt x="554" y="159"/>
                  </a:cubicBezTo>
                  <a:cubicBezTo>
                    <a:pt x="533" y="159"/>
                    <a:pt x="533" y="159"/>
                    <a:pt x="533" y="159"/>
                  </a:cubicBezTo>
                  <a:cubicBezTo>
                    <a:pt x="533" y="156"/>
                    <a:pt x="533" y="156"/>
                    <a:pt x="533" y="156"/>
                  </a:cubicBezTo>
                  <a:cubicBezTo>
                    <a:pt x="526" y="156"/>
                    <a:pt x="526" y="156"/>
                    <a:pt x="526" y="156"/>
                  </a:cubicBezTo>
                  <a:cubicBezTo>
                    <a:pt x="526" y="154"/>
                    <a:pt x="526" y="154"/>
                    <a:pt x="526" y="154"/>
                  </a:cubicBezTo>
                  <a:cubicBezTo>
                    <a:pt x="523" y="154"/>
                    <a:pt x="523" y="154"/>
                    <a:pt x="523" y="154"/>
                  </a:cubicBezTo>
                  <a:cubicBezTo>
                    <a:pt x="523" y="151"/>
                    <a:pt x="523" y="151"/>
                    <a:pt x="523" y="151"/>
                  </a:cubicBezTo>
                  <a:cubicBezTo>
                    <a:pt x="512" y="151"/>
                    <a:pt x="512" y="151"/>
                    <a:pt x="512" y="151"/>
                  </a:cubicBezTo>
                  <a:cubicBezTo>
                    <a:pt x="512" y="147"/>
                    <a:pt x="512" y="147"/>
                    <a:pt x="512" y="147"/>
                  </a:cubicBezTo>
                  <a:cubicBezTo>
                    <a:pt x="500" y="147"/>
                    <a:pt x="500" y="147"/>
                    <a:pt x="500" y="147"/>
                  </a:cubicBezTo>
                  <a:cubicBezTo>
                    <a:pt x="500" y="147"/>
                    <a:pt x="500" y="144"/>
                    <a:pt x="500" y="144"/>
                  </a:cubicBezTo>
                  <a:cubicBezTo>
                    <a:pt x="499" y="144"/>
                    <a:pt x="466" y="144"/>
                    <a:pt x="466" y="144"/>
                  </a:cubicBezTo>
                  <a:cubicBezTo>
                    <a:pt x="466" y="141"/>
                    <a:pt x="466" y="141"/>
                    <a:pt x="466" y="141"/>
                  </a:cubicBezTo>
                  <a:cubicBezTo>
                    <a:pt x="463" y="141"/>
                    <a:pt x="463" y="141"/>
                    <a:pt x="463" y="141"/>
                  </a:cubicBezTo>
                  <a:cubicBezTo>
                    <a:pt x="463" y="136"/>
                    <a:pt x="463" y="136"/>
                    <a:pt x="463" y="136"/>
                  </a:cubicBezTo>
                  <a:cubicBezTo>
                    <a:pt x="456" y="136"/>
                    <a:pt x="456" y="136"/>
                    <a:pt x="456" y="136"/>
                  </a:cubicBezTo>
                  <a:cubicBezTo>
                    <a:pt x="456" y="132"/>
                    <a:pt x="456" y="132"/>
                    <a:pt x="456" y="132"/>
                  </a:cubicBezTo>
                  <a:cubicBezTo>
                    <a:pt x="434" y="132"/>
                    <a:pt x="434" y="132"/>
                    <a:pt x="434" y="132"/>
                  </a:cubicBezTo>
                  <a:cubicBezTo>
                    <a:pt x="434" y="128"/>
                    <a:pt x="434" y="128"/>
                    <a:pt x="434" y="128"/>
                  </a:cubicBezTo>
                  <a:cubicBezTo>
                    <a:pt x="430" y="128"/>
                    <a:pt x="430" y="128"/>
                    <a:pt x="430" y="128"/>
                  </a:cubicBezTo>
                  <a:cubicBezTo>
                    <a:pt x="430" y="126"/>
                    <a:pt x="430" y="126"/>
                    <a:pt x="430" y="126"/>
                  </a:cubicBezTo>
                  <a:cubicBezTo>
                    <a:pt x="419" y="126"/>
                    <a:pt x="419" y="126"/>
                    <a:pt x="419" y="126"/>
                  </a:cubicBezTo>
                  <a:cubicBezTo>
                    <a:pt x="419" y="123"/>
                    <a:pt x="419" y="123"/>
                    <a:pt x="419" y="123"/>
                  </a:cubicBezTo>
                  <a:cubicBezTo>
                    <a:pt x="414" y="123"/>
                    <a:pt x="414" y="123"/>
                    <a:pt x="414" y="123"/>
                  </a:cubicBezTo>
                  <a:cubicBezTo>
                    <a:pt x="414" y="120"/>
                    <a:pt x="414" y="120"/>
                    <a:pt x="414" y="120"/>
                  </a:cubicBezTo>
                  <a:cubicBezTo>
                    <a:pt x="397" y="120"/>
                    <a:pt x="397" y="120"/>
                    <a:pt x="397" y="120"/>
                  </a:cubicBezTo>
                  <a:cubicBezTo>
                    <a:pt x="397" y="117"/>
                    <a:pt x="397" y="117"/>
                    <a:pt x="397" y="117"/>
                  </a:cubicBezTo>
                  <a:cubicBezTo>
                    <a:pt x="391" y="117"/>
                    <a:pt x="391" y="117"/>
                    <a:pt x="391" y="117"/>
                  </a:cubicBezTo>
                  <a:cubicBezTo>
                    <a:pt x="391" y="115"/>
                    <a:pt x="391" y="115"/>
                    <a:pt x="391" y="115"/>
                  </a:cubicBezTo>
                  <a:cubicBezTo>
                    <a:pt x="378" y="115"/>
                    <a:pt x="378" y="115"/>
                    <a:pt x="378" y="115"/>
                  </a:cubicBezTo>
                  <a:cubicBezTo>
                    <a:pt x="378" y="112"/>
                    <a:pt x="378" y="112"/>
                    <a:pt x="378" y="112"/>
                  </a:cubicBezTo>
                  <a:cubicBezTo>
                    <a:pt x="366" y="112"/>
                    <a:pt x="366" y="112"/>
                    <a:pt x="366" y="112"/>
                  </a:cubicBezTo>
                  <a:cubicBezTo>
                    <a:pt x="366" y="109"/>
                    <a:pt x="366" y="109"/>
                    <a:pt x="366" y="109"/>
                  </a:cubicBezTo>
                  <a:cubicBezTo>
                    <a:pt x="357" y="109"/>
                    <a:pt x="357" y="109"/>
                    <a:pt x="357" y="109"/>
                  </a:cubicBezTo>
                  <a:cubicBezTo>
                    <a:pt x="357" y="107"/>
                    <a:pt x="357" y="107"/>
                    <a:pt x="357" y="107"/>
                  </a:cubicBezTo>
                  <a:cubicBezTo>
                    <a:pt x="352" y="107"/>
                    <a:pt x="352" y="107"/>
                    <a:pt x="352" y="107"/>
                  </a:cubicBezTo>
                  <a:cubicBezTo>
                    <a:pt x="352" y="104"/>
                    <a:pt x="352" y="104"/>
                    <a:pt x="352" y="104"/>
                  </a:cubicBezTo>
                  <a:cubicBezTo>
                    <a:pt x="350" y="104"/>
                    <a:pt x="350" y="104"/>
                    <a:pt x="350" y="104"/>
                  </a:cubicBezTo>
                  <a:cubicBezTo>
                    <a:pt x="350" y="102"/>
                    <a:pt x="350" y="102"/>
                    <a:pt x="350" y="102"/>
                  </a:cubicBezTo>
                  <a:cubicBezTo>
                    <a:pt x="333" y="102"/>
                    <a:pt x="333" y="102"/>
                    <a:pt x="333" y="102"/>
                  </a:cubicBezTo>
                  <a:cubicBezTo>
                    <a:pt x="333" y="99"/>
                    <a:pt x="333" y="99"/>
                    <a:pt x="333" y="99"/>
                  </a:cubicBezTo>
                  <a:cubicBezTo>
                    <a:pt x="330" y="99"/>
                    <a:pt x="330" y="99"/>
                    <a:pt x="330" y="99"/>
                  </a:cubicBezTo>
                  <a:cubicBezTo>
                    <a:pt x="330" y="96"/>
                    <a:pt x="330" y="96"/>
                    <a:pt x="330" y="96"/>
                  </a:cubicBezTo>
                  <a:cubicBezTo>
                    <a:pt x="325" y="96"/>
                    <a:pt x="325" y="96"/>
                    <a:pt x="325" y="96"/>
                  </a:cubicBezTo>
                  <a:cubicBezTo>
                    <a:pt x="325" y="94"/>
                    <a:pt x="325" y="94"/>
                    <a:pt x="325" y="94"/>
                  </a:cubicBezTo>
                  <a:cubicBezTo>
                    <a:pt x="315" y="94"/>
                    <a:pt x="315" y="94"/>
                    <a:pt x="315" y="94"/>
                  </a:cubicBezTo>
                  <a:cubicBezTo>
                    <a:pt x="315" y="90"/>
                    <a:pt x="315" y="90"/>
                    <a:pt x="315" y="90"/>
                  </a:cubicBezTo>
                  <a:cubicBezTo>
                    <a:pt x="310" y="90"/>
                    <a:pt x="310" y="90"/>
                    <a:pt x="310" y="90"/>
                  </a:cubicBezTo>
                  <a:cubicBezTo>
                    <a:pt x="310" y="87"/>
                    <a:pt x="310" y="87"/>
                    <a:pt x="310" y="87"/>
                  </a:cubicBezTo>
                  <a:cubicBezTo>
                    <a:pt x="306" y="87"/>
                    <a:pt x="306" y="87"/>
                    <a:pt x="306" y="87"/>
                  </a:cubicBezTo>
                  <a:cubicBezTo>
                    <a:pt x="306" y="84"/>
                    <a:pt x="306" y="84"/>
                    <a:pt x="306" y="84"/>
                  </a:cubicBezTo>
                  <a:cubicBezTo>
                    <a:pt x="301" y="84"/>
                    <a:pt x="301" y="84"/>
                    <a:pt x="301" y="84"/>
                  </a:cubicBezTo>
                  <a:cubicBezTo>
                    <a:pt x="301" y="79"/>
                    <a:pt x="301" y="79"/>
                    <a:pt x="301" y="79"/>
                  </a:cubicBezTo>
                  <a:cubicBezTo>
                    <a:pt x="298" y="79"/>
                    <a:pt x="298" y="79"/>
                    <a:pt x="298" y="79"/>
                  </a:cubicBezTo>
                  <a:cubicBezTo>
                    <a:pt x="298" y="77"/>
                    <a:pt x="298" y="77"/>
                    <a:pt x="298" y="77"/>
                  </a:cubicBezTo>
                  <a:cubicBezTo>
                    <a:pt x="294" y="77"/>
                    <a:pt x="294" y="77"/>
                    <a:pt x="294" y="77"/>
                  </a:cubicBezTo>
                  <a:cubicBezTo>
                    <a:pt x="294" y="72"/>
                    <a:pt x="294" y="72"/>
                    <a:pt x="294" y="72"/>
                  </a:cubicBezTo>
                  <a:cubicBezTo>
                    <a:pt x="264" y="72"/>
                    <a:pt x="264" y="72"/>
                    <a:pt x="264" y="72"/>
                  </a:cubicBezTo>
                  <a:cubicBezTo>
                    <a:pt x="264" y="69"/>
                    <a:pt x="264" y="69"/>
                    <a:pt x="264" y="69"/>
                  </a:cubicBezTo>
                  <a:cubicBezTo>
                    <a:pt x="247" y="69"/>
                    <a:pt x="247" y="69"/>
                    <a:pt x="247" y="69"/>
                  </a:cubicBezTo>
                  <a:cubicBezTo>
                    <a:pt x="247" y="65"/>
                    <a:pt x="247" y="65"/>
                    <a:pt x="247" y="65"/>
                  </a:cubicBezTo>
                  <a:cubicBezTo>
                    <a:pt x="233" y="65"/>
                    <a:pt x="233" y="65"/>
                    <a:pt x="233" y="65"/>
                  </a:cubicBezTo>
                  <a:cubicBezTo>
                    <a:pt x="233" y="62"/>
                    <a:pt x="233" y="62"/>
                    <a:pt x="233" y="62"/>
                  </a:cubicBezTo>
                  <a:cubicBezTo>
                    <a:pt x="219" y="62"/>
                    <a:pt x="219" y="62"/>
                    <a:pt x="219" y="62"/>
                  </a:cubicBezTo>
                  <a:cubicBezTo>
                    <a:pt x="219" y="58"/>
                    <a:pt x="219" y="58"/>
                    <a:pt x="219" y="58"/>
                  </a:cubicBezTo>
                  <a:cubicBezTo>
                    <a:pt x="216" y="58"/>
                    <a:pt x="216" y="58"/>
                    <a:pt x="216" y="58"/>
                  </a:cubicBezTo>
                  <a:cubicBezTo>
                    <a:pt x="216" y="54"/>
                    <a:pt x="216" y="54"/>
                    <a:pt x="216" y="54"/>
                  </a:cubicBezTo>
                  <a:cubicBezTo>
                    <a:pt x="212" y="54"/>
                    <a:pt x="212" y="54"/>
                    <a:pt x="212" y="54"/>
                  </a:cubicBezTo>
                  <a:cubicBezTo>
                    <a:pt x="212" y="52"/>
                    <a:pt x="212" y="52"/>
                    <a:pt x="212" y="52"/>
                  </a:cubicBezTo>
                  <a:cubicBezTo>
                    <a:pt x="196" y="52"/>
                    <a:pt x="196" y="52"/>
                    <a:pt x="196" y="52"/>
                  </a:cubicBezTo>
                  <a:cubicBezTo>
                    <a:pt x="196" y="48"/>
                    <a:pt x="196" y="48"/>
                    <a:pt x="196" y="48"/>
                  </a:cubicBezTo>
                  <a:cubicBezTo>
                    <a:pt x="188" y="48"/>
                    <a:pt x="188" y="48"/>
                    <a:pt x="188" y="48"/>
                  </a:cubicBezTo>
                  <a:cubicBezTo>
                    <a:pt x="188" y="46"/>
                    <a:pt x="188" y="46"/>
                    <a:pt x="188" y="46"/>
                  </a:cubicBezTo>
                  <a:cubicBezTo>
                    <a:pt x="184" y="46"/>
                    <a:pt x="184" y="46"/>
                    <a:pt x="184" y="46"/>
                  </a:cubicBezTo>
                  <a:cubicBezTo>
                    <a:pt x="184" y="42"/>
                    <a:pt x="184" y="42"/>
                    <a:pt x="184" y="42"/>
                  </a:cubicBezTo>
                  <a:cubicBezTo>
                    <a:pt x="151" y="42"/>
                    <a:pt x="151" y="42"/>
                    <a:pt x="151" y="42"/>
                  </a:cubicBezTo>
                  <a:cubicBezTo>
                    <a:pt x="151" y="39"/>
                    <a:pt x="151" y="39"/>
                    <a:pt x="151" y="39"/>
                  </a:cubicBezTo>
                  <a:cubicBezTo>
                    <a:pt x="148" y="39"/>
                    <a:pt x="148" y="39"/>
                    <a:pt x="148" y="39"/>
                  </a:cubicBezTo>
                  <a:cubicBezTo>
                    <a:pt x="148" y="33"/>
                    <a:pt x="148" y="33"/>
                    <a:pt x="148" y="33"/>
                  </a:cubicBezTo>
                  <a:cubicBezTo>
                    <a:pt x="140" y="33"/>
                    <a:pt x="140" y="33"/>
                    <a:pt x="140" y="33"/>
                  </a:cubicBezTo>
                  <a:cubicBezTo>
                    <a:pt x="140" y="31"/>
                    <a:pt x="140" y="31"/>
                    <a:pt x="140" y="31"/>
                  </a:cubicBezTo>
                  <a:cubicBezTo>
                    <a:pt x="133" y="31"/>
                    <a:pt x="133" y="31"/>
                    <a:pt x="133" y="31"/>
                  </a:cubicBezTo>
                  <a:cubicBezTo>
                    <a:pt x="133" y="26"/>
                    <a:pt x="133" y="26"/>
                    <a:pt x="133" y="26"/>
                  </a:cubicBezTo>
                  <a:cubicBezTo>
                    <a:pt x="118" y="26"/>
                    <a:pt x="118" y="26"/>
                    <a:pt x="118" y="26"/>
                  </a:cubicBezTo>
                  <a:cubicBezTo>
                    <a:pt x="118" y="23"/>
                    <a:pt x="118" y="23"/>
                    <a:pt x="118" y="23"/>
                  </a:cubicBezTo>
                  <a:cubicBezTo>
                    <a:pt x="115" y="23"/>
                    <a:pt x="115" y="23"/>
                    <a:pt x="115" y="23"/>
                  </a:cubicBezTo>
                  <a:cubicBezTo>
                    <a:pt x="115" y="19"/>
                    <a:pt x="115" y="19"/>
                    <a:pt x="115" y="19"/>
                  </a:cubicBezTo>
                  <a:cubicBezTo>
                    <a:pt x="103" y="19"/>
                    <a:pt x="103" y="19"/>
                    <a:pt x="103" y="19"/>
                  </a:cubicBezTo>
                  <a:cubicBezTo>
                    <a:pt x="103" y="16"/>
                    <a:pt x="103" y="16"/>
                    <a:pt x="103" y="16"/>
                  </a:cubicBezTo>
                  <a:cubicBezTo>
                    <a:pt x="100" y="16"/>
                    <a:pt x="100" y="16"/>
                    <a:pt x="100" y="16"/>
                  </a:cubicBezTo>
                  <a:cubicBezTo>
                    <a:pt x="100" y="13"/>
                    <a:pt x="100" y="13"/>
                    <a:pt x="100" y="13"/>
                  </a:cubicBezTo>
                  <a:cubicBezTo>
                    <a:pt x="95" y="13"/>
                    <a:pt x="95" y="13"/>
                    <a:pt x="95" y="13"/>
                  </a:cubicBezTo>
                  <a:cubicBezTo>
                    <a:pt x="95" y="10"/>
                    <a:pt x="95" y="10"/>
                    <a:pt x="95" y="10"/>
                  </a:cubicBezTo>
                  <a:cubicBezTo>
                    <a:pt x="87" y="10"/>
                    <a:pt x="87" y="10"/>
                    <a:pt x="87" y="10"/>
                  </a:cubicBezTo>
                  <a:cubicBezTo>
                    <a:pt x="87" y="7"/>
                    <a:pt x="87" y="7"/>
                    <a:pt x="87" y="7"/>
                  </a:cubicBezTo>
                  <a:cubicBezTo>
                    <a:pt x="60" y="7"/>
                    <a:pt x="60" y="7"/>
                    <a:pt x="60" y="7"/>
                  </a:cubicBezTo>
                  <a:cubicBezTo>
                    <a:pt x="60" y="5"/>
                    <a:pt x="60" y="5"/>
                    <a:pt x="60" y="5"/>
                  </a:cubicBezTo>
                  <a:cubicBezTo>
                    <a:pt x="56" y="5"/>
                    <a:pt x="56" y="5"/>
                    <a:pt x="56" y="5"/>
                  </a:cubicBezTo>
                  <a:cubicBezTo>
                    <a:pt x="56" y="3"/>
                    <a:pt x="56" y="3"/>
                    <a:pt x="56" y="3"/>
                  </a:cubicBezTo>
                  <a:cubicBezTo>
                    <a:pt x="40" y="3"/>
                    <a:pt x="40" y="3"/>
                    <a:pt x="40" y="3"/>
                  </a:cubicBezTo>
                  <a:cubicBezTo>
                    <a:pt x="22" y="3"/>
                    <a:pt x="22" y="3"/>
                    <a:pt x="22" y="3"/>
                  </a:cubicBezTo>
                  <a:cubicBezTo>
                    <a:pt x="22" y="0"/>
                    <a:pt x="22" y="0"/>
                    <a:pt x="22" y="0"/>
                  </a:cubicBezTo>
                  <a:cubicBezTo>
                    <a:pt x="0" y="0"/>
                    <a:pt x="0" y="0"/>
                    <a:pt x="0" y="0"/>
                  </a:cubicBez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nvGrpSpPr>
            <p:cNvPr id="220" name="Group 219">
              <a:extLst>
                <a:ext uri="{FF2B5EF4-FFF2-40B4-BE49-F238E27FC236}">
                  <a16:creationId xmlns:a16="http://schemas.microsoft.com/office/drawing/2014/main" id="{87799A11-C35F-47B5-BE38-C06C6E75408A}"/>
                </a:ext>
              </a:extLst>
            </p:cNvPr>
            <p:cNvGrpSpPr/>
            <p:nvPr/>
          </p:nvGrpSpPr>
          <p:grpSpPr>
            <a:xfrm>
              <a:off x="2024965" y="1453344"/>
              <a:ext cx="4089212" cy="1106001"/>
              <a:chOff x="2024965" y="1453344"/>
              <a:chExt cx="4089212" cy="1106001"/>
            </a:xfrm>
          </p:grpSpPr>
          <p:sp>
            <p:nvSpPr>
              <p:cNvPr id="221" name="Freeform 174">
                <a:extLst>
                  <a:ext uri="{FF2B5EF4-FFF2-40B4-BE49-F238E27FC236}">
                    <a16:creationId xmlns:a16="http://schemas.microsoft.com/office/drawing/2014/main" id="{786366C9-DFD0-439A-9294-F4E793354AFF}"/>
                  </a:ext>
                </a:extLst>
              </p:cNvPr>
              <p:cNvSpPr>
                <a:spLocks noEditPoints="1"/>
              </p:cNvSpPr>
              <p:nvPr/>
            </p:nvSpPr>
            <p:spPr bwMode="auto">
              <a:xfrm>
                <a:off x="6057075" y="2492947"/>
                <a:ext cx="57102" cy="66398"/>
              </a:xfrm>
              <a:custGeom>
                <a:avLst/>
                <a:gdLst>
                  <a:gd name="T0" fmla="*/ 16 w 31"/>
                  <a:gd name="T1" fmla="*/ 0 h 35"/>
                  <a:gd name="T2" fmla="*/ 16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6" y="0"/>
                    </a:moveTo>
                    <a:lnTo>
                      <a:pt x="16" y="35"/>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2" name="Freeform 175">
                <a:extLst>
                  <a:ext uri="{FF2B5EF4-FFF2-40B4-BE49-F238E27FC236}">
                    <a16:creationId xmlns:a16="http://schemas.microsoft.com/office/drawing/2014/main" id="{41372EEC-AE7B-4EF8-935A-6740D535DD03}"/>
                  </a:ext>
                </a:extLst>
              </p:cNvPr>
              <p:cNvSpPr>
                <a:spLocks noEditPoints="1"/>
              </p:cNvSpPr>
              <p:nvPr/>
            </p:nvSpPr>
            <p:spPr bwMode="auto">
              <a:xfrm>
                <a:off x="5990764" y="2492947"/>
                <a:ext cx="60786" cy="66398"/>
              </a:xfrm>
              <a:custGeom>
                <a:avLst/>
                <a:gdLst>
                  <a:gd name="T0" fmla="*/ 17 w 33"/>
                  <a:gd name="T1" fmla="*/ 0 h 35"/>
                  <a:gd name="T2" fmla="*/ 17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7" y="0"/>
                    </a:moveTo>
                    <a:lnTo>
                      <a:pt x="17"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3" name="Freeform 176">
                <a:extLst>
                  <a:ext uri="{FF2B5EF4-FFF2-40B4-BE49-F238E27FC236}">
                    <a16:creationId xmlns:a16="http://schemas.microsoft.com/office/drawing/2014/main" id="{AC709738-28BF-4395-99FE-B944E76A484A}"/>
                  </a:ext>
                </a:extLst>
              </p:cNvPr>
              <p:cNvSpPr>
                <a:spLocks noEditPoints="1"/>
              </p:cNvSpPr>
              <p:nvPr/>
            </p:nvSpPr>
            <p:spPr bwMode="auto">
              <a:xfrm>
                <a:off x="5900506" y="2492947"/>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4" name="Freeform 177">
                <a:extLst>
                  <a:ext uri="{FF2B5EF4-FFF2-40B4-BE49-F238E27FC236}">
                    <a16:creationId xmlns:a16="http://schemas.microsoft.com/office/drawing/2014/main" id="{1265ACF0-1FD9-47FB-8436-3F81E567DD66}"/>
                  </a:ext>
                </a:extLst>
              </p:cNvPr>
              <p:cNvSpPr>
                <a:spLocks noEditPoints="1"/>
              </p:cNvSpPr>
              <p:nvPr/>
            </p:nvSpPr>
            <p:spPr bwMode="auto">
              <a:xfrm>
                <a:off x="5893138" y="2492947"/>
                <a:ext cx="60786" cy="66398"/>
              </a:xfrm>
              <a:custGeom>
                <a:avLst/>
                <a:gdLst>
                  <a:gd name="T0" fmla="*/ 16 w 33"/>
                  <a:gd name="T1" fmla="*/ 0 h 35"/>
                  <a:gd name="T2" fmla="*/ 16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6" y="0"/>
                    </a:moveTo>
                    <a:lnTo>
                      <a:pt x="16"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5" name="Freeform 178">
                <a:extLst>
                  <a:ext uri="{FF2B5EF4-FFF2-40B4-BE49-F238E27FC236}">
                    <a16:creationId xmlns:a16="http://schemas.microsoft.com/office/drawing/2014/main" id="{FDBFDA6B-097F-4FE3-85FC-0374A0678B0D}"/>
                  </a:ext>
                </a:extLst>
              </p:cNvPr>
              <p:cNvSpPr>
                <a:spLocks noEditPoints="1"/>
              </p:cNvSpPr>
              <p:nvPr/>
            </p:nvSpPr>
            <p:spPr bwMode="auto">
              <a:xfrm>
                <a:off x="5887612" y="2492947"/>
                <a:ext cx="57102" cy="66398"/>
              </a:xfrm>
              <a:custGeom>
                <a:avLst/>
                <a:gdLst>
                  <a:gd name="T0" fmla="*/ 15 w 31"/>
                  <a:gd name="T1" fmla="*/ 0 h 35"/>
                  <a:gd name="T2" fmla="*/ 15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5" y="0"/>
                    </a:moveTo>
                    <a:lnTo>
                      <a:pt x="15" y="35"/>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6" name="Freeform 179">
                <a:extLst>
                  <a:ext uri="{FF2B5EF4-FFF2-40B4-BE49-F238E27FC236}">
                    <a16:creationId xmlns:a16="http://schemas.microsoft.com/office/drawing/2014/main" id="{14FE4CE4-3D2E-47FD-AE99-DCA66639104A}"/>
                  </a:ext>
                </a:extLst>
              </p:cNvPr>
              <p:cNvSpPr>
                <a:spLocks noEditPoints="1"/>
              </p:cNvSpPr>
              <p:nvPr/>
            </p:nvSpPr>
            <p:spPr bwMode="auto">
              <a:xfrm>
                <a:off x="5865509" y="2492947"/>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7" name="Freeform 180">
                <a:extLst>
                  <a:ext uri="{FF2B5EF4-FFF2-40B4-BE49-F238E27FC236}">
                    <a16:creationId xmlns:a16="http://schemas.microsoft.com/office/drawing/2014/main" id="{909BEE96-7100-49BD-98A0-DA55354154C2}"/>
                  </a:ext>
                </a:extLst>
              </p:cNvPr>
              <p:cNvSpPr>
                <a:spLocks noEditPoints="1"/>
              </p:cNvSpPr>
              <p:nvPr/>
            </p:nvSpPr>
            <p:spPr bwMode="auto">
              <a:xfrm>
                <a:off x="5856299" y="2492947"/>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8" name="Freeform 181">
                <a:extLst>
                  <a:ext uri="{FF2B5EF4-FFF2-40B4-BE49-F238E27FC236}">
                    <a16:creationId xmlns:a16="http://schemas.microsoft.com/office/drawing/2014/main" id="{44AE29B9-9451-40AE-AAB5-3F6834C97128}"/>
                  </a:ext>
                </a:extLst>
              </p:cNvPr>
              <p:cNvSpPr>
                <a:spLocks noEditPoints="1"/>
              </p:cNvSpPr>
              <p:nvPr/>
            </p:nvSpPr>
            <p:spPr bwMode="auto">
              <a:xfrm>
                <a:off x="5848931" y="2492947"/>
                <a:ext cx="60786" cy="66398"/>
              </a:xfrm>
              <a:custGeom>
                <a:avLst/>
                <a:gdLst>
                  <a:gd name="T0" fmla="*/ 17 w 33"/>
                  <a:gd name="T1" fmla="*/ 0 h 35"/>
                  <a:gd name="T2" fmla="*/ 17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7" y="0"/>
                    </a:moveTo>
                    <a:lnTo>
                      <a:pt x="17"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29" name="Freeform 182">
                <a:extLst>
                  <a:ext uri="{FF2B5EF4-FFF2-40B4-BE49-F238E27FC236}">
                    <a16:creationId xmlns:a16="http://schemas.microsoft.com/office/drawing/2014/main" id="{A6B5119E-D181-4BF4-8E8B-E98341C1E3A8}"/>
                  </a:ext>
                </a:extLst>
              </p:cNvPr>
              <p:cNvSpPr>
                <a:spLocks noEditPoints="1"/>
              </p:cNvSpPr>
              <p:nvPr/>
            </p:nvSpPr>
            <p:spPr bwMode="auto">
              <a:xfrm>
                <a:off x="5843405" y="2492947"/>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0" name="Freeform 183">
                <a:extLst>
                  <a:ext uri="{FF2B5EF4-FFF2-40B4-BE49-F238E27FC236}">
                    <a16:creationId xmlns:a16="http://schemas.microsoft.com/office/drawing/2014/main" id="{9E72B276-FE5F-43ED-9D00-550601A180D9}"/>
                  </a:ext>
                </a:extLst>
              </p:cNvPr>
              <p:cNvSpPr>
                <a:spLocks noEditPoints="1"/>
              </p:cNvSpPr>
              <p:nvPr/>
            </p:nvSpPr>
            <p:spPr bwMode="auto">
              <a:xfrm>
                <a:off x="5836037" y="2492947"/>
                <a:ext cx="60786" cy="66398"/>
              </a:xfrm>
              <a:custGeom>
                <a:avLst/>
                <a:gdLst>
                  <a:gd name="T0" fmla="*/ 16 w 33"/>
                  <a:gd name="T1" fmla="*/ 0 h 35"/>
                  <a:gd name="T2" fmla="*/ 16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6" y="0"/>
                    </a:moveTo>
                    <a:lnTo>
                      <a:pt x="16"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1" name="Freeform 184">
                <a:extLst>
                  <a:ext uri="{FF2B5EF4-FFF2-40B4-BE49-F238E27FC236}">
                    <a16:creationId xmlns:a16="http://schemas.microsoft.com/office/drawing/2014/main" id="{E51AC1AE-08AC-43DC-A61C-712489620BCD}"/>
                  </a:ext>
                </a:extLst>
              </p:cNvPr>
              <p:cNvSpPr>
                <a:spLocks noEditPoints="1"/>
              </p:cNvSpPr>
              <p:nvPr/>
            </p:nvSpPr>
            <p:spPr bwMode="auto">
              <a:xfrm>
                <a:off x="5821301" y="2492947"/>
                <a:ext cx="58944" cy="66398"/>
              </a:xfrm>
              <a:custGeom>
                <a:avLst/>
                <a:gdLst>
                  <a:gd name="T0" fmla="*/ 15 w 32"/>
                  <a:gd name="T1" fmla="*/ 0 h 35"/>
                  <a:gd name="T2" fmla="*/ 15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5" y="0"/>
                    </a:moveTo>
                    <a:lnTo>
                      <a:pt x="15"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2" name="Freeform 185">
                <a:extLst>
                  <a:ext uri="{FF2B5EF4-FFF2-40B4-BE49-F238E27FC236}">
                    <a16:creationId xmlns:a16="http://schemas.microsoft.com/office/drawing/2014/main" id="{4308B4A4-31A4-42CE-80DA-FBD2EA61A0AC}"/>
                  </a:ext>
                </a:extLst>
              </p:cNvPr>
              <p:cNvSpPr>
                <a:spLocks noEditPoints="1"/>
              </p:cNvSpPr>
              <p:nvPr/>
            </p:nvSpPr>
            <p:spPr bwMode="auto">
              <a:xfrm>
                <a:off x="5773409" y="2492947"/>
                <a:ext cx="57102" cy="66398"/>
              </a:xfrm>
              <a:custGeom>
                <a:avLst/>
                <a:gdLst>
                  <a:gd name="T0" fmla="*/ 16 w 31"/>
                  <a:gd name="T1" fmla="*/ 0 h 35"/>
                  <a:gd name="T2" fmla="*/ 16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6" y="0"/>
                    </a:moveTo>
                    <a:lnTo>
                      <a:pt x="16" y="35"/>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3" name="Freeform 186">
                <a:extLst>
                  <a:ext uri="{FF2B5EF4-FFF2-40B4-BE49-F238E27FC236}">
                    <a16:creationId xmlns:a16="http://schemas.microsoft.com/office/drawing/2014/main" id="{B3FE9753-48EC-4A16-BFFA-62B231A2C967}"/>
                  </a:ext>
                </a:extLst>
              </p:cNvPr>
              <p:cNvSpPr>
                <a:spLocks noEditPoints="1"/>
              </p:cNvSpPr>
              <p:nvPr/>
            </p:nvSpPr>
            <p:spPr bwMode="auto">
              <a:xfrm>
                <a:off x="5764199" y="2492947"/>
                <a:ext cx="60786" cy="66398"/>
              </a:xfrm>
              <a:custGeom>
                <a:avLst/>
                <a:gdLst>
                  <a:gd name="T0" fmla="*/ 15 w 33"/>
                  <a:gd name="T1" fmla="*/ 0 h 35"/>
                  <a:gd name="T2" fmla="*/ 15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5" y="0"/>
                    </a:moveTo>
                    <a:lnTo>
                      <a:pt x="15"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4" name="Freeform 187">
                <a:extLst>
                  <a:ext uri="{FF2B5EF4-FFF2-40B4-BE49-F238E27FC236}">
                    <a16:creationId xmlns:a16="http://schemas.microsoft.com/office/drawing/2014/main" id="{0EEB458C-D82C-4FEF-A98D-411B67A8BA36}"/>
                  </a:ext>
                </a:extLst>
              </p:cNvPr>
              <p:cNvSpPr>
                <a:spLocks noEditPoints="1"/>
              </p:cNvSpPr>
              <p:nvPr/>
            </p:nvSpPr>
            <p:spPr bwMode="auto">
              <a:xfrm>
                <a:off x="5758673" y="2492947"/>
                <a:ext cx="55260" cy="66398"/>
              </a:xfrm>
              <a:custGeom>
                <a:avLst/>
                <a:gdLst>
                  <a:gd name="T0" fmla="*/ 15 w 30"/>
                  <a:gd name="T1" fmla="*/ 0 h 35"/>
                  <a:gd name="T2" fmla="*/ 15 w 30"/>
                  <a:gd name="T3" fmla="*/ 35 h 35"/>
                  <a:gd name="T4" fmla="*/ 30 w 30"/>
                  <a:gd name="T5" fmla="*/ 17 h 35"/>
                  <a:gd name="T6" fmla="*/ 0 w 30"/>
                  <a:gd name="T7" fmla="*/ 17 h 35"/>
                </a:gdLst>
                <a:ahLst/>
                <a:cxnLst>
                  <a:cxn ang="0">
                    <a:pos x="T0" y="T1"/>
                  </a:cxn>
                  <a:cxn ang="0">
                    <a:pos x="T2" y="T3"/>
                  </a:cxn>
                  <a:cxn ang="0">
                    <a:pos x="T4" y="T5"/>
                  </a:cxn>
                  <a:cxn ang="0">
                    <a:pos x="T6" y="T7"/>
                  </a:cxn>
                </a:cxnLst>
                <a:rect l="0" t="0" r="r" b="b"/>
                <a:pathLst>
                  <a:path w="30" h="35">
                    <a:moveTo>
                      <a:pt x="15" y="0"/>
                    </a:moveTo>
                    <a:lnTo>
                      <a:pt x="15" y="35"/>
                    </a:lnTo>
                    <a:moveTo>
                      <a:pt x="30"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5" name="Freeform 188">
                <a:extLst>
                  <a:ext uri="{FF2B5EF4-FFF2-40B4-BE49-F238E27FC236}">
                    <a16:creationId xmlns:a16="http://schemas.microsoft.com/office/drawing/2014/main" id="{1D05AA23-D2E1-4291-BC4C-968BEF3FC1FB}"/>
                  </a:ext>
                </a:extLst>
              </p:cNvPr>
              <p:cNvSpPr>
                <a:spLocks noEditPoints="1"/>
              </p:cNvSpPr>
              <p:nvPr/>
            </p:nvSpPr>
            <p:spPr bwMode="auto">
              <a:xfrm>
                <a:off x="5747621" y="2492947"/>
                <a:ext cx="60786" cy="66398"/>
              </a:xfrm>
              <a:custGeom>
                <a:avLst/>
                <a:gdLst>
                  <a:gd name="T0" fmla="*/ 18 w 33"/>
                  <a:gd name="T1" fmla="*/ 0 h 35"/>
                  <a:gd name="T2" fmla="*/ 18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8" y="0"/>
                    </a:moveTo>
                    <a:lnTo>
                      <a:pt x="18"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6" name="Freeform 189">
                <a:extLst>
                  <a:ext uri="{FF2B5EF4-FFF2-40B4-BE49-F238E27FC236}">
                    <a16:creationId xmlns:a16="http://schemas.microsoft.com/office/drawing/2014/main" id="{C41109CD-B441-4DB4-988C-E7E8D7B8D495}"/>
                  </a:ext>
                </a:extLst>
              </p:cNvPr>
              <p:cNvSpPr>
                <a:spLocks noEditPoints="1"/>
              </p:cNvSpPr>
              <p:nvPr/>
            </p:nvSpPr>
            <p:spPr bwMode="auto">
              <a:xfrm>
                <a:off x="5742095" y="2492947"/>
                <a:ext cx="60786" cy="66398"/>
              </a:xfrm>
              <a:custGeom>
                <a:avLst/>
                <a:gdLst>
                  <a:gd name="T0" fmla="*/ 17 w 33"/>
                  <a:gd name="T1" fmla="*/ 0 h 35"/>
                  <a:gd name="T2" fmla="*/ 17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7" y="0"/>
                    </a:moveTo>
                    <a:lnTo>
                      <a:pt x="17"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39" name="Freeform 190">
                <a:extLst>
                  <a:ext uri="{FF2B5EF4-FFF2-40B4-BE49-F238E27FC236}">
                    <a16:creationId xmlns:a16="http://schemas.microsoft.com/office/drawing/2014/main" id="{115DC68B-31E0-4D4A-B3AC-3C9E72B817CC}"/>
                  </a:ext>
                </a:extLst>
              </p:cNvPr>
              <p:cNvSpPr>
                <a:spLocks noEditPoints="1"/>
              </p:cNvSpPr>
              <p:nvPr/>
            </p:nvSpPr>
            <p:spPr bwMode="auto">
              <a:xfrm>
                <a:off x="5729201" y="2492947"/>
                <a:ext cx="60786" cy="66398"/>
              </a:xfrm>
              <a:custGeom>
                <a:avLst/>
                <a:gdLst>
                  <a:gd name="T0" fmla="*/ 17 w 33"/>
                  <a:gd name="T1" fmla="*/ 0 h 35"/>
                  <a:gd name="T2" fmla="*/ 17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7" y="0"/>
                    </a:moveTo>
                    <a:lnTo>
                      <a:pt x="17"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1" name="Freeform 191">
                <a:extLst>
                  <a:ext uri="{FF2B5EF4-FFF2-40B4-BE49-F238E27FC236}">
                    <a16:creationId xmlns:a16="http://schemas.microsoft.com/office/drawing/2014/main" id="{5761C2BD-9535-4CEF-9A5B-764E4C71EF0B}"/>
                  </a:ext>
                </a:extLst>
              </p:cNvPr>
              <p:cNvSpPr>
                <a:spLocks noEditPoints="1"/>
              </p:cNvSpPr>
              <p:nvPr/>
            </p:nvSpPr>
            <p:spPr bwMode="auto">
              <a:xfrm>
                <a:off x="5714466" y="2492947"/>
                <a:ext cx="58944" cy="66398"/>
              </a:xfrm>
              <a:custGeom>
                <a:avLst/>
                <a:gdLst>
                  <a:gd name="T0" fmla="*/ 15 w 32"/>
                  <a:gd name="T1" fmla="*/ 0 h 35"/>
                  <a:gd name="T2" fmla="*/ 15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5" y="0"/>
                    </a:moveTo>
                    <a:lnTo>
                      <a:pt x="15"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2" name="Freeform 192">
                <a:extLst>
                  <a:ext uri="{FF2B5EF4-FFF2-40B4-BE49-F238E27FC236}">
                    <a16:creationId xmlns:a16="http://schemas.microsoft.com/office/drawing/2014/main" id="{BCEFF718-78E7-4C3D-91FA-8F52B510187C}"/>
                  </a:ext>
                </a:extLst>
              </p:cNvPr>
              <p:cNvSpPr>
                <a:spLocks noEditPoints="1"/>
              </p:cNvSpPr>
              <p:nvPr/>
            </p:nvSpPr>
            <p:spPr bwMode="auto">
              <a:xfrm>
                <a:off x="5697888" y="2492947"/>
                <a:ext cx="60786" cy="66398"/>
              </a:xfrm>
              <a:custGeom>
                <a:avLst/>
                <a:gdLst>
                  <a:gd name="T0" fmla="*/ 15 w 33"/>
                  <a:gd name="T1" fmla="*/ 0 h 35"/>
                  <a:gd name="T2" fmla="*/ 15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5" y="0"/>
                    </a:moveTo>
                    <a:lnTo>
                      <a:pt x="15"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3" name="Freeform 193">
                <a:extLst>
                  <a:ext uri="{FF2B5EF4-FFF2-40B4-BE49-F238E27FC236}">
                    <a16:creationId xmlns:a16="http://schemas.microsoft.com/office/drawing/2014/main" id="{A756AAEE-2F3B-4A57-A66F-F08FC6ACC47C}"/>
                  </a:ext>
                </a:extLst>
              </p:cNvPr>
              <p:cNvSpPr>
                <a:spLocks noEditPoints="1"/>
              </p:cNvSpPr>
              <p:nvPr/>
            </p:nvSpPr>
            <p:spPr bwMode="auto">
              <a:xfrm>
                <a:off x="5692362" y="2492947"/>
                <a:ext cx="55260" cy="66398"/>
              </a:xfrm>
              <a:custGeom>
                <a:avLst/>
                <a:gdLst>
                  <a:gd name="T0" fmla="*/ 15 w 30"/>
                  <a:gd name="T1" fmla="*/ 0 h 35"/>
                  <a:gd name="T2" fmla="*/ 15 w 30"/>
                  <a:gd name="T3" fmla="*/ 35 h 35"/>
                  <a:gd name="T4" fmla="*/ 30 w 30"/>
                  <a:gd name="T5" fmla="*/ 17 h 35"/>
                  <a:gd name="T6" fmla="*/ 0 w 30"/>
                  <a:gd name="T7" fmla="*/ 17 h 35"/>
                </a:gdLst>
                <a:ahLst/>
                <a:cxnLst>
                  <a:cxn ang="0">
                    <a:pos x="T0" y="T1"/>
                  </a:cxn>
                  <a:cxn ang="0">
                    <a:pos x="T2" y="T3"/>
                  </a:cxn>
                  <a:cxn ang="0">
                    <a:pos x="T4" y="T5"/>
                  </a:cxn>
                  <a:cxn ang="0">
                    <a:pos x="T6" y="T7"/>
                  </a:cxn>
                </a:cxnLst>
                <a:rect l="0" t="0" r="r" b="b"/>
                <a:pathLst>
                  <a:path w="30" h="35">
                    <a:moveTo>
                      <a:pt x="15" y="0"/>
                    </a:moveTo>
                    <a:lnTo>
                      <a:pt x="15" y="35"/>
                    </a:lnTo>
                    <a:moveTo>
                      <a:pt x="30"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4" name="Freeform 194">
                <a:extLst>
                  <a:ext uri="{FF2B5EF4-FFF2-40B4-BE49-F238E27FC236}">
                    <a16:creationId xmlns:a16="http://schemas.microsoft.com/office/drawing/2014/main" id="{35981615-D8D7-4CD5-A1FF-646B5F4626E3}"/>
                  </a:ext>
                </a:extLst>
              </p:cNvPr>
              <p:cNvSpPr>
                <a:spLocks noEditPoints="1"/>
              </p:cNvSpPr>
              <p:nvPr/>
            </p:nvSpPr>
            <p:spPr bwMode="auto">
              <a:xfrm>
                <a:off x="5648154" y="2492947"/>
                <a:ext cx="58944" cy="66398"/>
              </a:xfrm>
              <a:custGeom>
                <a:avLst/>
                <a:gdLst>
                  <a:gd name="T0" fmla="*/ 15 w 32"/>
                  <a:gd name="T1" fmla="*/ 0 h 35"/>
                  <a:gd name="T2" fmla="*/ 15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5" y="0"/>
                    </a:moveTo>
                    <a:lnTo>
                      <a:pt x="15"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5" name="Freeform 195">
                <a:extLst>
                  <a:ext uri="{FF2B5EF4-FFF2-40B4-BE49-F238E27FC236}">
                    <a16:creationId xmlns:a16="http://schemas.microsoft.com/office/drawing/2014/main" id="{B9142F61-64F4-4153-A6DC-F1BDEDC48630}"/>
                  </a:ext>
                </a:extLst>
              </p:cNvPr>
              <p:cNvSpPr>
                <a:spLocks noEditPoints="1"/>
              </p:cNvSpPr>
              <p:nvPr/>
            </p:nvSpPr>
            <p:spPr bwMode="auto">
              <a:xfrm>
                <a:off x="5637102" y="2492947"/>
                <a:ext cx="60786" cy="66398"/>
              </a:xfrm>
              <a:custGeom>
                <a:avLst/>
                <a:gdLst>
                  <a:gd name="T0" fmla="*/ 18 w 33"/>
                  <a:gd name="T1" fmla="*/ 0 h 35"/>
                  <a:gd name="T2" fmla="*/ 18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8" y="0"/>
                    </a:moveTo>
                    <a:lnTo>
                      <a:pt x="18"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6" name="Freeform 196">
                <a:extLst>
                  <a:ext uri="{FF2B5EF4-FFF2-40B4-BE49-F238E27FC236}">
                    <a16:creationId xmlns:a16="http://schemas.microsoft.com/office/drawing/2014/main" id="{8FAB2FF7-A6B8-4FD2-BAEE-4138CD6FE0B4}"/>
                  </a:ext>
                </a:extLst>
              </p:cNvPr>
              <p:cNvSpPr>
                <a:spLocks noEditPoints="1"/>
              </p:cNvSpPr>
              <p:nvPr/>
            </p:nvSpPr>
            <p:spPr bwMode="auto">
              <a:xfrm>
                <a:off x="5626050" y="2492947"/>
                <a:ext cx="58944" cy="66398"/>
              </a:xfrm>
              <a:custGeom>
                <a:avLst/>
                <a:gdLst>
                  <a:gd name="T0" fmla="*/ 15 w 32"/>
                  <a:gd name="T1" fmla="*/ 0 h 35"/>
                  <a:gd name="T2" fmla="*/ 15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5" y="0"/>
                    </a:moveTo>
                    <a:lnTo>
                      <a:pt x="15"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7" name="Freeform 197">
                <a:extLst>
                  <a:ext uri="{FF2B5EF4-FFF2-40B4-BE49-F238E27FC236}">
                    <a16:creationId xmlns:a16="http://schemas.microsoft.com/office/drawing/2014/main" id="{A35400BA-E818-4381-A3C2-3C0FBFAEBCAD}"/>
                  </a:ext>
                </a:extLst>
              </p:cNvPr>
              <p:cNvSpPr>
                <a:spLocks noEditPoints="1"/>
              </p:cNvSpPr>
              <p:nvPr/>
            </p:nvSpPr>
            <p:spPr bwMode="auto">
              <a:xfrm>
                <a:off x="5618682" y="2492947"/>
                <a:ext cx="57102" cy="66398"/>
              </a:xfrm>
              <a:custGeom>
                <a:avLst/>
                <a:gdLst>
                  <a:gd name="T0" fmla="*/ 16 w 31"/>
                  <a:gd name="T1" fmla="*/ 0 h 35"/>
                  <a:gd name="T2" fmla="*/ 16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6" y="0"/>
                    </a:moveTo>
                    <a:lnTo>
                      <a:pt x="16" y="35"/>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8" name="Freeform 198">
                <a:extLst>
                  <a:ext uri="{FF2B5EF4-FFF2-40B4-BE49-F238E27FC236}">
                    <a16:creationId xmlns:a16="http://schemas.microsoft.com/office/drawing/2014/main" id="{78C88660-EC52-4A6B-A550-34D3AA38C3AE}"/>
                  </a:ext>
                </a:extLst>
              </p:cNvPr>
              <p:cNvSpPr>
                <a:spLocks noEditPoints="1"/>
              </p:cNvSpPr>
              <p:nvPr/>
            </p:nvSpPr>
            <p:spPr bwMode="auto">
              <a:xfrm>
                <a:off x="5609472" y="2492947"/>
                <a:ext cx="60786" cy="66398"/>
              </a:xfrm>
              <a:custGeom>
                <a:avLst/>
                <a:gdLst>
                  <a:gd name="T0" fmla="*/ 15 w 33"/>
                  <a:gd name="T1" fmla="*/ 0 h 35"/>
                  <a:gd name="T2" fmla="*/ 15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5" y="0"/>
                    </a:moveTo>
                    <a:lnTo>
                      <a:pt x="15"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49" name="Freeform 199">
                <a:extLst>
                  <a:ext uri="{FF2B5EF4-FFF2-40B4-BE49-F238E27FC236}">
                    <a16:creationId xmlns:a16="http://schemas.microsoft.com/office/drawing/2014/main" id="{5BE2EB14-5B75-4DC6-B2C4-1CBF25B59CD0}"/>
                  </a:ext>
                </a:extLst>
              </p:cNvPr>
              <p:cNvSpPr>
                <a:spLocks noEditPoints="1"/>
              </p:cNvSpPr>
              <p:nvPr/>
            </p:nvSpPr>
            <p:spPr bwMode="auto">
              <a:xfrm>
                <a:off x="5591052" y="2492947"/>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0" name="Freeform 200">
                <a:extLst>
                  <a:ext uri="{FF2B5EF4-FFF2-40B4-BE49-F238E27FC236}">
                    <a16:creationId xmlns:a16="http://schemas.microsoft.com/office/drawing/2014/main" id="{238B0C8D-6F3D-41C3-9CFD-DE85915FEFE4}"/>
                  </a:ext>
                </a:extLst>
              </p:cNvPr>
              <p:cNvSpPr>
                <a:spLocks noEditPoints="1"/>
              </p:cNvSpPr>
              <p:nvPr/>
            </p:nvSpPr>
            <p:spPr bwMode="auto">
              <a:xfrm>
                <a:off x="5583684" y="2492947"/>
                <a:ext cx="57102" cy="66398"/>
              </a:xfrm>
              <a:custGeom>
                <a:avLst/>
                <a:gdLst>
                  <a:gd name="T0" fmla="*/ 16 w 31"/>
                  <a:gd name="T1" fmla="*/ 0 h 35"/>
                  <a:gd name="T2" fmla="*/ 16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6" y="0"/>
                    </a:moveTo>
                    <a:lnTo>
                      <a:pt x="16" y="35"/>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1" name="Freeform 201">
                <a:extLst>
                  <a:ext uri="{FF2B5EF4-FFF2-40B4-BE49-F238E27FC236}">
                    <a16:creationId xmlns:a16="http://schemas.microsoft.com/office/drawing/2014/main" id="{661476A2-7727-4F4F-B2E4-E8F426340FA6}"/>
                  </a:ext>
                </a:extLst>
              </p:cNvPr>
              <p:cNvSpPr>
                <a:spLocks noEditPoints="1"/>
              </p:cNvSpPr>
              <p:nvPr/>
            </p:nvSpPr>
            <p:spPr bwMode="auto">
              <a:xfrm>
                <a:off x="5574475" y="2492947"/>
                <a:ext cx="60786" cy="66398"/>
              </a:xfrm>
              <a:custGeom>
                <a:avLst/>
                <a:gdLst>
                  <a:gd name="T0" fmla="*/ 17 w 33"/>
                  <a:gd name="T1" fmla="*/ 0 h 35"/>
                  <a:gd name="T2" fmla="*/ 17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7" y="0"/>
                    </a:moveTo>
                    <a:lnTo>
                      <a:pt x="17"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2" name="Freeform 202">
                <a:extLst>
                  <a:ext uri="{FF2B5EF4-FFF2-40B4-BE49-F238E27FC236}">
                    <a16:creationId xmlns:a16="http://schemas.microsoft.com/office/drawing/2014/main" id="{41EFBC53-CA87-425D-AD83-68E12DD42308}"/>
                  </a:ext>
                </a:extLst>
              </p:cNvPr>
              <p:cNvSpPr>
                <a:spLocks noEditPoints="1"/>
              </p:cNvSpPr>
              <p:nvPr/>
            </p:nvSpPr>
            <p:spPr bwMode="auto">
              <a:xfrm>
                <a:off x="5568949" y="2492947"/>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3" name="Freeform 203">
                <a:extLst>
                  <a:ext uri="{FF2B5EF4-FFF2-40B4-BE49-F238E27FC236}">
                    <a16:creationId xmlns:a16="http://schemas.microsoft.com/office/drawing/2014/main" id="{0D71E5D3-F202-42F9-8176-D6DBBD390BFF}"/>
                  </a:ext>
                </a:extLst>
              </p:cNvPr>
              <p:cNvSpPr>
                <a:spLocks noEditPoints="1"/>
              </p:cNvSpPr>
              <p:nvPr/>
            </p:nvSpPr>
            <p:spPr bwMode="auto">
              <a:xfrm>
                <a:off x="5556055" y="2492947"/>
                <a:ext cx="58944" cy="66398"/>
              </a:xfrm>
              <a:custGeom>
                <a:avLst/>
                <a:gdLst>
                  <a:gd name="T0" fmla="*/ 15 w 32"/>
                  <a:gd name="T1" fmla="*/ 0 h 35"/>
                  <a:gd name="T2" fmla="*/ 15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5" y="0"/>
                    </a:moveTo>
                    <a:lnTo>
                      <a:pt x="15"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4" name="Freeform 204">
                <a:extLst>
                  <a:ext uri="{FF2B5EF4-FFF2-40B4-BE49-F238E27FC236}">
                    <a16:creationId xmlns:a16="http://schemas.microsoft.com/office/drawing/2014/main" id="{ACD3147D-408E-483B-8872-41F9CDC3D06F}"/>
                  </a:ext>
                </a:extLst>
              </p:cNvPr>
              <p:cNvSpPr>
                <a:spLocks noEditPoints="1"/>
              </p:cNvSpPr>
              <p:nvPr/>
            </p:nvSpPr>
            <p:spPr bwMode="auto">
              <a:xfrm>
                <a:off x="5550529" y="2492947"/>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5" name="Freeform 205">
                <a:extLst>
                  <a:ext uri="{FF2B5EF4-FFF2-40B4-BE49-F238E27FC236}">
                    <a16:creationId xmlns:a16="http://schemas.microsoft.com/office/drawing/2014/main" id="{D7938CD2-EF94-497E-9234-7338C5BA16B5}"/>
                  </a:ext>
                </a:extLst>
              </p:cNvPr>
              <p:cNvSpPr>
                <a:spLocks noEditPoints="1"/>
              </p:cNvSpPr>
              <p:nvPr/>
            </p:nvSpPr>
            <p:spPr bwMode="auto">
              <a:xfrm>
                <a:off x="5546845" y="2492947"/>
                <a:ext cx="58944" cy="66398"/>
              </a:xfrm>
              <a:custGeom>
                <a:avLst/>
                <a:gdLst>
                  <a:gd name="T0" fmla="*/ 15 w 32"/>
                  <a:gd name="T1" fmla="*/ 0 h 35"/>
                  <a:gd name="T2" fmla="*/ 15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5" y="0"/>
                    </a:moveTo>
                    <a:lnTo>
                      <a:pt x="15"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6" name="Freeform 206">
                <a:extLst>
                  <a:ext uri="{FF2B5EF4-FFF2-40B4-BE49-F238E27FC236}">
                    <a16:creationId xmlns:a16="http://schemas.microsoft.com/office/drawing/2014/main" id="{26E5903B-456A-47C4-BEB5-790F956E3F97}"/>
                  </a:ext>
                </a:extLst>
              </p:cNvPr>
              <p:cNvSpPr>
                <a:spLocks noEditPoints="1"/>
              </p:cNvSpPr>
              <p:nvPr/>
            </p:nvSpPr>
            <p:spPr bwMode="auto">
              <a:xfrm>
                <a:off x="5524741" y="2492947"/>
                <a:ext cx="58944" cy="66398"/>
              </a:xfrm>
              <a:custGeom>
                <a:avLst/>
                <a:gdLst>
                  <a:gd name="T0" fmla="*/ 15 w 32"/>
                  <a:gd name="T1" fmla="*/ 0 h 35"/>
                  <a:gd name="T2" fmla="*/ 15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5" y="0"/>
                    </a:moveTo>
                    <a:lnTo>
                      <a:pt x="15"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7" name="Freeform 207">
                <a:extLst>
                  <a:ext uri="{FF2B5EF4-FFF2-40B4-BE49-F238E27FC236}">
                    <a16:creationId xmlns:a16="http://schemas.microsoft.com/office/drawing/2014/main" id="{C4699748-E12E-4512-8E91-FB3E23BA2871}"/>
                  </a:ext>
                </a:extLst>
              </p:cNvPr>
              <p:cNvSpPr>
                <a:spLocks noEditPoints="1"/>
              </p:cNvSpPr>
              <p:nvPr/>
            </p:nvSpPr>
            <p:spPr bwMode="auto">
              <a:xfrm>
                <a:off x="5480533" y="2462594"/>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8" name="Freeform 208">
                <a:extLst>
                  <a:ext uri="{FF2B5EF4-FFF2-40B4-BE49-F238E27FC236}">
                    <a16:creationId xmlns:a16="http://schemas.microsoft.com/office/drawing/2014/main" id="{BF1C1CE3-8065-426B-BB20-780B1601C2F9}"/>
                  </a:ext>
                </a:extLst>
              </p:cNvPr>
              <p:cNvSpPr>
                <a:spLocks noEditPoints="1"/>
              </p:cNvSpPr>
              <p:nvPr/>
            </p:nvSpPr>
            <p:spPr bwMode="auto">
              <a:xfrm>
                <a:off x="5463955" y="2420858"/>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59" name="Freeform 209">
                <a:extLst>
                  <a:ext uri="{FF2B5EF4-FFF2-40B4-BE49-F238E27FC236}">
                    <a16:creationId xmlns:a16="http://schemas.microsoft.com/office/drawing/2014/main" id="{F19C9781-DDF8-4775-9418-5E1D52AB842C}"/>
                  </a:ext>
                </a:extLst>
              </p:cNvPr>
              <p:cNvSpPr>
                <a:spLocks noEditPoints="1"/>
              </p:cNvSpPr>
              <p:nvPr/>
            </p:nvSpPr>
            <p:spPr bwMode="auto">
              <a:xfrm>
                <a:off x="5449219" y="242085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0" name="Freeform 210">
                <a:extLst>
                  <a:ext uri="{FF2B5EF4-FFF2-40B4-BE49-F238E27FC236}">
                    <a16:creationId xmlns:a16="http://schemas.microsoft.com/office/drawing/2014/main" id="{18B2117E-04D5-49A6-99E2-C8F35177C69F}"/>
                  </a:ext>
                </a:extLst>
              </p:cNvPr>
              <p:cNvSpPr>
                <a:spLocks noEditPoints="1"/>
              </p:cNvSpPr>
              <p:nvPr/>
            </p:nvSpPr>
            <p:spPr bwMode="auto">
              <a:xfrm>
                <a:off x="5432642" y="242085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1" name="Freeform 211">
                <a:extLst>
                  <a:ext uri="{FF2B5EF4-FFF2-40B4-BE49-F238E27FC236}">
                    <a16:creationId xmlns:a16="http://schemas.microsoft.com/office/drawing/2014/main" id="{2D57D45B-7E66-4F8C-BAC3-5B45D9501DFD}"/>
                  </a:ext>
                </a:extLst>
              </p:cNvPr>
              <p:cNvSpPr>
                <a:spLocks noEditPoints="1"/>
              </p:cNvSpPr>
              <p:nvPr/>
            </p:nvSpPr>
            <p:spPr bwMode="auto">
              <a:xfrm>
                <a:off x="5417906" y="2420858"/>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2" name="Freeform 212">
                <a:extLst>
                  <a:ext uri="{FF2B5EF4-FFF2-40B4-BE49-F238E27FC236}">
                    <a16:creationId xmlns:a16="http://schemas.microsoft.com/office/drawing/2014/main" id="{22718894-54D3-4D81-8B70-838A51F24F52}"/>
                  </a:ext>
                </a:extLst>
              </p:cNvPr>
              <p:cNvSpPr>
                <a:spLocks noEditPoints="1"/>
              </p:cNvSpPr>
              <p:nvPr/>
            </p:nvSpPr>
            <p:spPr bwMode="auto">
              <a:xfrm>
                <a:off x="5405012" y="242085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3" name="Freeform 213">
                <a:extLst>
                  <a:ext uri="{FF2B5EF4-FFF2-40B4-BE49-F238E27FC236}">
                    <a16:creationId xmlns:a16="http://schemas.microsoft.com/office/drawing/2014/main" id="{535BED43-D113-40C7-8930-6ADD936E9A26}"/>
                  </a:ext>
                </a:extLst>
              </p:cNvPr>
              <p:cNvSpPr>
                <a:spLocks noEditPoints="1"/>
              </p:cNvSpPr>
              <p:nvPr/>
            </p:nvSpPr>
            <p:spPr bwMode="auto">
              <a:xfrm>
                <a:off x="5392118" y="2420858"/>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4" name="Freeform 214">
                <a:extLst>
                  <a:ext uri="{FF2B5EF4-FFF2-40B4-BE49-F238E27FC236}">
                    <a16:creationId xmlns:a16="http://schemas.microsoft.com/office/drawing/2014/main" id="{8442F910-0244-48AB-A255-0A10D9779BCC}"/>
                  </a:ext>
                </a:extLst>
              </p:cNvPr>
              <p:cNvSpPr>
                <a:spLocks noEditPoints="1"/>
              </p:cNvSpPr>
              <p:nvPr/>
            </p:nvSpPr>
            <p:spPr bwMode="auto">
              <a:xfrm>
                <a:off x="5375540" y="242085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5" name="Freeform 215">
                <a:extLst>
                  <a:ext uri="{FF2B5EF4-FFF2-40B4-BE49-F238E27FC236}">
                    <a16:creationId xmlns:a16="http://schemas.microsoft.com/office/drawing/2014/main" id="{B8A3879E-7452-4F35-9663-C397606497AA}"/>
                  </a:ext>
                </a:extLst>
              </p:cNvPr>
              <p:cNvSpPr>
                <a:spLocks noEditPoints="1"/>
              </p:cNvSpPr>
              <p:nvPr/>
            </p:nvSpPr>
            <p:spPr bwMode="auto">
              <a:xfrm>
                <a:off x="5362646" y="242085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6" name="Freeform 216">
                <a:extLst>
                  <a:ext uri="{FF2B5EF4-FFF2-40B4-BE49-F238E27FC236}">
                    <a16:creationId xmlns:a16="http://schemas.microsoft.com/office/drawing/2014/main" id="{C669217A-5356-4888-A12B-2EC9748394F6}"/>
                  </a:ext>
                </a:extLst>
              </p:cNvPr>
              <p:cNvSpPr>
                <a:spLocks noEditPoints="1"/>
              </p:cNvSpPr>
              <p:nvPr/>
            </p:nvSpPr>
            <p:spPr bwMode="auto">
              <a:xfrm>
                <a:off x="5357120" y="2420858"/>
                <a:ext cx="60786" cy="68295"/>
              </a:xfrm>
              <a:custGeom>
                <a:avLst/>
                <a:gdLst>
                  <a:gd name="T0" fmla="*/ 15 w 33"/>
                  <a:gd name="T1" fmla="*/ 0 h 36"/>
                  <a:gd name="T2" fmla="*/ 15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5" y="0"/>
                    </a:moveTo>
                    <a:lnTo>
                      <a:pt x="15"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7" name="Freeform 217">
                <a:extLst>
                  <a:ext uri="{FF2B5EF4-FFF2-40B4-BE49-F238E27FC236}">
                    <a16:creationId xmlns:a16="http://schemas.microsoft.com/office/drawing/2014/main" id="{BA1589BA-62CC-474F-980D-A1155A1997C6}"/>
                  </a:ext>
                </a:extLst>
              </p:cNvPr>
              <p:cNvSpPr>
                <a:spLocks noEditPoints="1"/>
              </p:cNvSpPr>
              <p:nvPr/>
            </p:nvSpPr>
            <p:spPr bwMode="auto">
              <a:xfrm>
                <a:off x="5344226" y="242085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8" name="Freeform 218">
                <a:extLst>
                  <a:ext uri="{FF2B5EF4-FFF2-40B4-BE49-F238E27FC236}">
                    <a16:creationId xmlns:a16="http://schemas.microsoft.com/office/drawing/2014/main" id="{75BA85F9-FD05-42C4-BA38-BBC24861A6FB}"/>
                  </a:ext>
                </a:extLst>
              </p:cNvPr>
              <p:cNvSpPr>
                <a:spLocks noEditPoints="1"/>
              </p:cNvSpPr>
              <p:nvPr/>
            </p:nvSpPr>
            <p:spPr bwMode="auto">
              <a:xfrm>
                <a:off x="5325806" y="242085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69" name="Freeform 219">
                <a:extLst>
                  <a:ext uri="{FF2B5EF4-FFF2-40B4-BE49-F238E27FC236}">
                    <a16:creationId xmlns:a16="http://schemas.microsoft.com/office/drawing/2014/main" id="{E5D5420A-CC4B-4194-8761-CD02D38A4E13}"/>
                  </a:ext>
                </a:extLst>
              </p:cNvPr>
              <p:cNvSpPr>
                <a:spLocks noEditPoints="1"/>
              </p:cNvSpPr>
              <p:nvPr/>
            </p:nvSpPr>
            <p:spPr bwMode="auto">
              <a:xfrm>
                <a:off x="5318438" y="242085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0" name="Freeform 220">
                <a:extLst>
                  <a:ext uri="{FF2B5EF4-FFF2-40B4-BE49-F238E27FC236}">
                    <a16:creationId xmlns:a16="http://schemas.microsoft.com/office/drawing/2014/main" id="{64FA971E-9C2C-438A-AD7F-4AAF91CC25C2}"/>
                  </a:ext>
                </a:extLst>
              </p:cNvPr>
              <p:cNvSpPr>
                <a:spLocks noEditPoints="1"/>
              </p:cNvSpPr>
              <p:nvPr/>
            </p:nvSpPr>
            <p:spPr bwMode="auto">
              <a:xfrm>
                <a:off x="5300018" y="2392402"/>
                <a:ext cx="60786" cy="66398"/>
              </a:xfrm>
              <a:custGeom>
                <a:avLst/>
                <a:gdLst>
                  <a:gd name="T0" fmla="*/ 17 w 33"/>
                  <a:gd name="T1" fmla="*/ 0 h 35"/>
                  <a:gd name="T2" fmla="*/ 17 w 33"/>
                  <a:gd name="T3" fmla="*/ 35 h 35"/>
                  <a:gd name="T4" fmla="*/ 33 w 33"/>
                  <a:gd name="T5" fmla="*/ 18 h 35"/>
                  <a:gd name="T6" fmla="*/ 0 w 33"/>
                  <a:gd name="T7" fmla="*/ 18 h 35"/>
                </a:gdLst>
                <a:ahLst/>
                <a:cxnLst>
                  <a:cxn ang="0">
                    <a:pos x="T0" y="T1"/>
                  </a:cxn>
                  <a:cxn ang="0">
                    <a:pos x="T2" y="T3"/>
                  </a:cxn>
                  <a:cxn ang="0">
                    <a:pos x="T4" y="T5"/>
                  </a:cxn>
                  <a:cxn ang="0">
                    <a:pos x="T6" y="T7"/>
                  </a:cxn>
                </a:cxnLst>
                <a:rect l="0" t="0" r="r" b="b"/>
                <a:pathLst>
                  <a:path w="33" h="35">
                    <a:moveTo>
                      <a:pt x="17" y="0"/>
                    </a:moveTo>
                    <a:lnTo>
                      <a:pt x="17" y="35"/>
                    </a:lnTo>
                    <a:moveTo>
                      <a:pt x="33"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1" name="Freeform 221">
                <a:extLst>
                  <a:ext uri="{FF2B5EF4-FFF2-40B4-BE49-F238E27FC236}">
                    <a16:creationId xmlns:a16="http://schemas.microsoft.com/office/drawing/2014/main" id="{91C8937C-9E86-497D-A1B1-BAB854938032}"/>
                  </a:ext>
                </a:extLst>
              </p:cNvPr>
              <p:cNvSpPr>
                <a:spLocks noEditPoints="1"/>
              </p:cNvSpPr>
              <p:nvPr/>
            </p:nvSpPr>
            <p:spPr bwMode="auto">
              <a:xfrm>
                <a:off x="5290808" y="2392402"/>
                <a:ext cx="57102" cy="66398"/>
              </a:xfrm>
              <a:custGeom>
                <a:avLst/>
                <a:gdLst>
                  <a:gd name="T0" fmla="*/ 15 w 31"/>
                  <a:gd name="T1" fmla="*/ 0 h 35"/>
                  <a:gd name="T2" fmla="*/ 15 w 31"/>
                  <a:gd name="T3" fmla="*/ 35 h 35"/>
                  <a:gd name="T4" fmla="*/ 31 w 31"/>
                  <a:gd name="T5" fmla="*/ 18 h 35"/>
                  <a:gd name="T6" fmla="*/ 0 w 31"/>
                  <a:gd name="T7" fmla="*/ 18 h 35"/>
                </a:gdLst>
                <a:ahLst/>
                <a:cxnLst>
                  <a:cxn ang="0">
                    <a:pos x="T0" y="T1"/>
                  </a:cxn>
                  <a:cxn ang="0">
                    <a:pos x="T2" y="T3"/>
                  </a:cxn>
                  <a:cxn ang="0">
                    <a:pos x="T4" y="T5"/>
                  </a:cxn>
                  <a:cxn ang="0">
                    <a:pos x="T6" y="T7"/>
                  </a:cxn>
                </a:cxnLst>
                <a:rect l="0" t="0" r="r" b="b"/>
                <a:pathLst>
                  <a:path w="31" h="35">
                    <a:moveTo>
                      <a:pt x="15" y="0"/>
                    </a:moveTo>
                    <a:lnTo>
                      <a:pt x="15" y="35"/>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2" name="Freeform 222">
                <a:extLst>
                  <a:ext uri="{FF2B5EF4-FFF2-40B4-BE49-F238E27FC236}">
                    <a16:creationId xmlns:a16="http://schemas.microsoft.com/office/drawing/2014/main" id="{070E7178-74B5-4D09-B83D-121C8ABB5C3B}"/>
                  </a:ext>
                </a:extLst>
              </p:cNvPr>
              <p:cNvSpPr>
                <a:spLocks noEditPoints="1"/>
              </p:cNvSpPr>
              <p:nvPr/>
            </p:nvSpPr>
            <p:spPr bwMode="auto">
              <a:xfrm>
                <a:off x="5281599" y="2392402"/>
                <a:ext cx="58944" cy="66398"/>
              </a:xfrm>
              <a:custGeom>
                <a:avLst/>
                <a:gdLst>
                  <a:gd name="T0" fmla="*/ 15 w 32"/>
                  <a:gd name="T1" fmla="*/ 0 h 35"/>
                  <a:gd name="T2" fmla="*/ 15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5" y="0"/>
                    </a:moveTo>
                    <a:lnTo>
                      <a:pt x="15" y="35"/>
                    </a:lnTo>
                    <a:moveTo>
                      <a:pt x="32"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3" name="Freeform 223">
                <a:extLst>
                  <a:ext uri="{FF2B5EF4-FFF2-40B4-BE49-F238E27FC236}">
                    <a16:creationId xmlns:a16="http://schemas.microsoft.com/office/drawing/2014/main" id="{6452634E-5DA3-41DB-9413-A6DC2111E3D4}"/>
                  </a:ext>
                </a:extLst>
              </p:cNvPr>
              <p:cNvSpPr>
                <a:spLocks noEditPoints="1"/>
              </p:cNvSpPr>
              <p:nvPr/>
            </p:nvSpPr>
            <p:spPr bwMode="auto">
              <a:xfrm>
                <a:off x="5272389" y="2392402"/>
                <a:ext cx="58944" cy="66398"/>
              </a:xfrm>
              <a:custGeom>
                <a:avLst/>
                <a:gdLst>
                  <a:gd name="T0" fmla="*/ 15 w 32"/>
                  <a:gd name="T1" fmla="*/ 0 h 35"/>
                  <a:gd name="T2" fmla="*/ 15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5" y="0"/>
                    </a:moveTo>
                    <a:lnTo>
                      <a:pt x="15" y="35"/>
                    </a:lnTo>
                    <a:moveTo>
                      <a:pt x="32"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4" name="Freeform 224">
                <a:extLst>
                  <a:ext uri="{FF2B5EF4-FFF2-40B4-BE49-F238E27FC236}">
                    <a16:creationId xmlns:a16="http://schemas.microsoft.com/office/drawing/2014/main" id="{8E501CA5-114A-4ADF-8DC7-7E0EA0AF1366}"/>
                  </a:ext>
                </a:extLst>
              </p:cNvPr>
              <p:cNvSpPr>
                <a:spLocks noEditPoints="1"/>
              </p:cNvSpPr>
              <p:nvPr/>
            </p:nvSpPr>
            <p:spPr bwMode="auto">
              <a:xfrm>
                <a:off x="5259495" y="2392402"/>
                <a:ext cx="58944" cy="66398"/>
              </a:xfrm>
              <a:custGeom>
                <a:avLst/>
                <a:gdLst>
                  <a:gd name="T0" fmla="*/ 17 w 32"/>
                  <a:gd name="T1" fmla="*/ 0 h 35"/>
                  <a:gd name="T2" fmla="*/ 17 w 32"/>
                  <a:gd name="T3" fmla="*/ 35 h 35"/>
                  <a:gd name="T4" fmla="*/ 32 w 32"/>
                  <a:gd name="T5" fmla="*/ 18 h 35"/>
                  <a:gd name="T6" fmla="*/ 0 w 32"/>
                  <a:gd name="T7" fmla="*/ 18 h 35"/>
                </a:gdLst>
                <a:ahLst/>
                <a:cxnLst>
                  <a:cxn ang="0">
                    <a:pos x="T0" y="T1"/>
                  </a:cxn>
                  <a:cxn ang="0">
                    <a:pos x="T2" y="T3"/>
                  </a:cxn>
                  <a:cxn ang="0">
                    <a:pos x="T4" y="T5"/>
                  </a:cxn>
                  <a:cxn ang="0">
                    <a:pos x="T6" y="T7"/>
                  </a:cxn>
                </a:cxnLst>
                <a:rect l="0" t="0" r="r" b="b"/>
                <a:pathLst>
                  <a:path w="32" h="35">
                    <a:moveTo>
                      <a:pt x="17" y="0"/>
                    </a:moveTo>
                    <a:lnTo>
                      <a:pt x="17" y="35"/>
                    </a:lnTo>
                    <a:moveTo>
                      <a:pt x="32"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5" name="Freeform 225">
                <a:extLst>
                  <a:ext uri="{FF2B5EF4-FFF2-40B4-BE49-F238E27FC236}">
                    <a16:creationId xmlns:a16="http://schemas.microsoft.com/office/drawing/2014/main" id="{A3E2614D-5B93-49E7-A313-F15C08EF8504}"/>
                  </a:ext>
                </a:extLst>
              </p:cNvPr>
              <p:cNvSpPr>
                <a:spLocks noEditPoints="1"/>
              </p:cNvSpPr>
              <p:nvPr/>
            </p:nvSpPr>
            <p:spPr bwMode="auto">
              <a:xfrm>
                <a:off x="5211603" y="2371534"/>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6" name="Freeform 226">
                <a:extLst>
                  <a:ext uri="{FF2B5EF4-FFF2-40B4-BE49-F238E27FC236}">
                    <a16:creationId xmlns:a16="http://schemas.microsoft.com/office/drawing/2014/main" id="{1D30C1AF-4826-41F9-9D1D-4329A8C1F99F}"/>
                  </a:ext>
                </a:extLst>
              </p:cNvPr>
              <p:cNvSpPr>
                <a:spLocks noEditPoints="1"/>
              </p:cNvSpPr>
              <p:nvPr/>
            </p:nvSpPr>
            <p:spPr bwMode="auto">
              <a:xfrm>
                <a:off x="5193183" y="2362048"/>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7" name="Freeform 227">
                <a:extLst>
                  <a:ext uri="{FF2B5EF4-FFF2-40B4-BE49-F238E27FC236}">
                    <a16:creationId xmlns:a16="http://schemas.microsoft.com/office/drawing/2014/main" id="{920460DA-B31D-4146-A9C6-F415C3F52732}"/>
                  </a:ext>
                </a:extLst>
              </p:cNvPr>
              <p:cNvSpPr>
                <a:spLocks noEditPoints="1"/>
              </p:cNvSpPr>
              <p:nvPr/>
            </p:nvSpPr>
            <p:spPr bwMode="auto">
              <a:xfrm>
                <a:off x="5185815" y="236204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8" name="Freeform 228">
                <a:extLst>
                  <a:ext uri="{FF2B5EF4-FFF2-40B4-BE49-F238E27FC236}">
                    <a16:creationId xmlns:a16="http://schemas.microsoft.com/office/drawing/2014/main" id="{F5D1A64E-D674-4A27-A063-82F27FE2CEBC}"/>
                  </a:ext>
                </a:extLst>
              </p:cNvPr>
              <p:cNvSpPr>
                <a:spLocks noEditPoints="1"/>
              </p:cNvSpPr>
              <p:nvPr/>
            </p:nvSpPr>
            <p:spPr bwMode="auto">
              <a:xfrm>
                <a:off x="5167395" y="236204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79" name="Freeform 229">
                <a:extLst>
                  <a:ext uri="{FF2B5EF4-FFF2-40B4-BE49-F238E27FC236}">
                    <a16:creationId xmlns:a16="http://schemas.microsoft.com/office/drawing/2014/main" id="{5FFF85AD-2E50-463D-8014-5E201B7F5AD6}"/>
                  </a:ext>
                </a:extLst>
              </p:cNvPr>
              <p:cNvSpPr>
                <a:spLocks noEditPoints="1"/>
              </p:cNvSpPr>
              <p:nvPr/>
            </p:nvSpPr>
            <p:spPr bwMode="auto">
              <a:xfrm>
                <a:off x="5152659" y="2362048"/>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0" name="Freeform 230">
                <a:extLst>
                  <a:ext uri="{FF2B5EF4-FFF2-40B4-BE49-F238E27FC236}">
                    <a16:creationId xmlns:a16="http://schemas.microsoft.com/office/drawing/2014/main" id="{2356962E-2BF4-4F81-8B11-000E435895E5}"/>
                  </a:ext>
                </a:extLst>
              </p:cNvPr>
              <p:cNvSpPr>
                <a:spLocks noEditPoints="1"/>
              </p:cNvSpPr>
              <p:nvPr/>
            </p:nvSpPr>
            <p:spPr bwMode="auto">
              <a:xfrm>
                <a:off x="5143449" y="2362048"/>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1" name="Freeform 231">
                <a:extLst>
                  <a:ext uri="{FF2B5EF4-FFF2-40B4-BE49-F238E27FC236}">
                    <a16:creationId xmlns:a16="http://schemas.microsoft.com/office/drawing/2014/main" id="{4F3B25CA-2274-46FF-8CCF-FE58E895AAFA}"/>
                  </a:ext>
                </a:extLst>
              </p:cNvPr>
              <p:cNvSpPr>
                <a:spLocks noEditPoints="1"/>
              </p:cNvSpPr>
              <p:nvPr/>
            </p:nvSpPr>
            <p:spPr bwMode="auto">
              <a:xfrm>
                <a:off x="5126872" y="236204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2" name="Freeform 232">
                <a:extLst>
                  <a:ext uri="{FF2B5EF4-FFF2-40B4-BE49-F238E27FC236}">
                    <a16:creationId xmlns:a16="http://schemas.microsoft.com/office/drawing/2014/main" id="{5E8C4734-893D-4D17-A9F9-687E36A90484}"/>
                  </a:ext>
                </a:extLst>
              </p:cNvPr>
              <p:cNvSpPr>
                <a:spLocks noEditPoints="1"/>
              </p:cNvSpPr>
              <p:nvPr/>
            </p:nvSpPr>
            <p:spPr bwMode="auto">
              <a:xfrm>
                <a:off x="5117662" y="2362048"/>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3" name="Freeform 233">
                <a:extLst>
                  <a:ext uri="{FF2B5EF4-FFF2-40B4-BE49-F238E27FC236}">
                    <a16:creationId xmlns:a16="http://schemas.microsoft.com/office/drawing/2014/main" id="{88FCDA62-EF6B-4651-93BC-38558E74CC4F}"/>
                  </a:ext>
                </a:extLst>
              </p:cNvPr>
              <p:cNvSpPr>
                <a:spLocks noEditPoints="1"/>
              </p:cNvSpPr>
              <p:nvPr/>
            </p:nvSpPr>
            <p:spPr bwMode="auto">
              <a:xfrm>
                <a:off x="5086348" y="236204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4" name="Freeform 234">
                <a:extLst>
                  <a:ext uri="{FF2B5EF4-FFF2-40B4-BE49-F238E27FC236}">
                    <a16:creationId xmlns:a16="http://schemas.microsoft.com/office/drawing/2014/main" id="{889655B2-411B-444F-AC81-F3263C67155C}"/>
                  </a:ext>
                </a:extLst>
              </p:cNvPr>
              <p:cNvSpPr>
                <a:spLocks noEditPoints="1"/>
              </p:cNvSpPr>
              <p:nvPr/>
            </p:nvSpPr>
            <p:spPr bwMode="auto">
              <a:xfrm>
                <a:off x="5077138" y="2362048"/>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5" name="Freeform 235">
                <a:extLst>
                  <a:ext uri="{FF2B5EF4-FFF2-40B4-BE49-F238E27FC236}">
                    <a16:creationId xmlns:a16="http://schemas.microsoft.com/office/drawing/2014/main" id="{238AB75A-33D9-467F-A506-E35463B58EB6}"/>
                  </a:ext>
                </a:extLst>
              </p:cNvPr>
              <p:cNvSpPr>
                <a:spLocks noEditPoints="1"/>
              </p:cNvSpPr>
              <p:nvPr/>
            </p:nvSpPr>
            <p:spPr bwMode="auto">
              <a:xfrm>
                <a:off x="5066086" y="2362048"/>
                <a:ext cx="60786" cy="68295"/>
              </a:xfrm>
              <a:custGeom>
                <a:avLst/>
                <a:gdLst>
                  <a:gd name="T0" fmla="*/ 18 w 33"/>
                  <a:gd name="T1" fmla="*/ 0 h 36"/>
                  <a:gd name="T2" fmla="*/ 18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8" y="0"/>
                    </a:moveTo>
                    <a:lnTo>
                      <a:pt x="18"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6" name="Freeform 236">
                <a:extLst>
                  <a:ext uri="{FF2B5EF4-FFF2-40B4-BE49-F238E27FC236}">
                    <a16:creationId xmlns:a16="http://schemas.microsoft.com/office/drawing/2014/main" id="{86636FB0-CA08-404B-8B35-CB8C6246F621}"/>
                  </a:ext>
                </a:extLst>
              </p:cNvPr>
              <p:cNvSpPr>
                <a:spLocks noEditPoints="1"/>
              </p:cNvSpPr>
              <p:nvPr/>
            </p:nvSpPr>
            <p:spPr bwMode="auto">
              <a:xfrm>
                <a:off x="5056876" y="236204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7" name="Freeform 237">
                <a:extLst>
                  <a:ext uri="{FF2B5EF4-FFF2-40B4-BE49-F238E27FC236}">
                    <a16:creationId xmlns:a16="http://schemas.microsoft.com/office/drawing/2014/main" id="{FAC0ADDB-D7E7-44D8-BC63-B24B8309716D}"/>
                  </a:ext>
                </a:extLst>
              </p:cNvPr>
              <p:cNvSpPr>
                <a:spLocks noEditPoints="1"/>
              </p:cNvSpPr>
              <p:nvPr/>
            </p:nvSpPr>
            <p:spPr bwMode="auto">
              <a:xfrm>
                <a:off x="5047666" y="2362048"/>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8" name="Freeform 238">
                <a:extLst>
                  <a:ext uri="{FF2B5EF4-FFF2-40B4-BE49-F238E27FC236}">
                    <a16:creationId xmlns:a16="http://schemas.microsoft.com/office/drawing/2014/main" id="{D2F22227-2167-4B5B-8486-58F1461F365D}"/>
                  </a:ext>
                </a:extLst>
              </p:cNvPr>
              <p:cNvSpPr>
                <a:spLocks noEditPoints="1"/>
              </p:cNvSpPr>
              <p:nvPr/>
            </p:nvSpPr>
            <p:spPr bwMode="auto">
              <a:xfrm>
                <a:off x="5042140" y="236204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9" name="Freeform 239">
                <a:extLst>
                  <a:ext uri="{FF2B5EF4-FFF2-40B4-BE49-F238E27FC236}">
                    <a16:creationId xmlns:a16="http://schemas.microsoft.com/office/drawing/2014/main" id="{2EF89BCA-9DE6-4D0D-8674-B2AADFC214A2}"/>
                  </a:ext>
                </a:extLst>
              </p:cNvPr>
              <p:cNvSpPr>
                <a:spLocks noEditPoints="1"/>
              </p:cNvSpPr>
              <p:nvPr/>
            </p:nvSpPr>
            <p:spPr bwMode="auto">
              <a:xfrm>
                <a:off x="5038456" y="2343078"/>
                <a:ext cx="60786" cy="68295"/>
              </a:xfrm>
              <a:custGeom>
                <a:avLst/>
                <a:gdLst>
                  <a:gd name="T0" fmla="*/ 17 w 33"/>
                  <a:gd name="T1" fmla="*/ 0 h 36"/>
                  <a:gd name="T2" fmla="*/ 17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7" y="0"/>
                    </a:moveTo>
                    <a:lnTo>
                      <a:pt x="17"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0" name="Freeform 240">
                <a:extLst>
                  <a:ext uri="{FF2B5EF4-FFF2-40B4-BE49-F238E27FC236}">
                    <a16:creationId xmlns:a16="http://schemas.microsoft.com/office/drawing/2014/main" id="{5C0510C3-F6BB-406D-BC7A-5D1BA3B4F581}"/>
                  </a:ext>
                </a:extLst>
              </p:cNvPr>
              <p:cNvSpPr>
                <a:spLocks noEditPoints="1"/>
              </p:cNvSpPr>
              <p:nvPr/>
            </p:nvSpPr>
            <p:spPr bwMode="auto">
              <a:xfrm>
                <a:off x="5032930" y="2343078"/>
                <a:ext cx="58944" cy="68295"/>
              </a:xfrm>
              <a:custGeom>
                <a:avLst/>
                <a:gdLst>
                  <a:gd name="T0" fmla="*/ 15 w 32"/>
                  <a:gd name="T1" fmla="*/ 0 h 36"/>
                  <a:gd name="T2" fmla="*/ 15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5" y="0"/>
                    </a:moveTo>
                    <a:lnTo>
                      <a:pt x="15"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1" name="Freeform 241">
                <a:extLst>
                  <a:ext uri="{FF2B5EF4-FFF2-40B4-BE49-F238E27FC236}">
                    <a16:creationId xmlns:a16="http://schemas.microsoft.com/office/drawing/2014/main" id="{5F8B0ACB-8426-42F1-895C-79C16A89071B}"/>
                  </a:ext>
                </a:extLst>
              </p:cNvPr>
              <p:cNvSpPr>
                <a:spLocks noEditPoints="1"/>
              </p:cNvSpPr>
              <p:nvPr/>
            </p:nvSpPr>
            <p:spPr bwMode="auto">
              <a:xfrm>
                <a:off x="5025562" y="2343078"/>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2" name="Freeform 243">
                <a:extLst>
                  <a:ext uri="{FF2B5EF4-FFF2-40B4-BE49-F238E27FC236}">
                    <a16:creationId xmlns:a16="http://schemas.microsoft.com/office/drawing/2014/main" id="{E9425493-B024-43FC-B446-6FD2852E334D}"/>
                  </a:ext>
                </a:extLst>
              </p:cNvPr>
              <p:cNvSpPr>
                <a:spLocks noEditPoints="1"/>
              </p:cNvSpPr>
              <p:nvPr/>
            </p:nvSpPr>
            <p:spPr bwMode="auto">
              <a:xfrm>
                <a:off x="5012668" y="2343077"/>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3" name="Freeform 244">
                <a:extLst>
                  <a:ext uri="{FF2B5EF4-FFF2-40B4-BE49-F238E27FC236}">
                    <a16:creationId xmlns:a16="http://schemas.microsoft.com/office/drawing/2014/main" id="{FA5A9E2C-FB91-4E9F-B051-F22C270BEAE3}"/>
                  </a:ext>
                </a:extLst>
              </p:cNvPr>
              <p:cNvSpPr>
                <a:spLocks noEditPoints="1"/>
              </p:cNvSpPr>
              <p:nvPr/>
            </p:nvSpPr>
            <p:spPr bwMode="auto">
              <a:xfrm>
                <a:off x="5003458" y="2343077"/>
                <a:ext cx="60786" cy="68295"/>
              </a:xfrm>
              <a:custGeom>
                <a:avLst/>
                <a:gdLst>
                  <a:gd name="T0" fmla="*/ 17 w 33"/>
                  <a:gd name="T1" fmla="*/ 0 h 36"/>
                  <a:gd name="T2" fmla="*/ 17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7" y="0"/>
                    </a:moveTo>
                    <a:lnTo>
                      <a:pt x="17"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4" name="Freeform 245">
                <a:extLst>
                  <a:ext uri="{FF2B5EF4-FFF2-40B4-BE49-F238E27FC236}">
                    <a16:creationId xmlns:a16="http://schemas.microsoft.com/office/drawing/2014/main" id="{00836217-B503-4CEE-851E-83D3365C3D59}"/>
                  </a:ext>
                </a:extLst>
              </p:cNvPr>
              <p:cNvSpPr>
                <a:spLocks noEditPoints="1"/>
              </p:cNvSpPr>
              <p:nvPr/>
            </p:nvSpPr>
            <p:spPr bwMode="auto">
              <a:xfrm>
                <a:off x="4988723" y="2343077"/>
                <a:ext cx="58944" cy="68295"/>
              </a:xfrm>
              <a:custGeom>
                <a:avLst/>
                <a:gdLst>
                  <a:gd name="T0" fmla="*/ 15 w 32"/>
                  <a:gd name="T1" fmla="*/ 0 h 36"/>
                  <a:gd name="T2" fmla="*/ 15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5" y="0"/>
                    </a:moveTo>
                    <a:lnTo>
                      <a:pt x="15"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5" name="Freeform 246">
                <a:extLst>
                  <a:ext uri="{FF2B5EF4-FFF2-40B4-BE49-F238E27FC236}">
                    <a16:creationId xmlns:a16="http://schemas.microsoft.com/office/drawing/2014/main" id="{77F723E3-3455-4922-AC1B-7A5ADE8D5D5B}"/>
                  </a:ext>
                </a:extLst>
              </p:cNvPr>
              <p:cNvSpPr>
                <a:spLocks noEditPoints="1"/>
              </p:cNvSpPr>
              <p:nvPr/>
            </p:nvSpPr>
            <p:spPr bwMode="auto">
              <a:xfrm>
                <a:off x="4985039" y="2343077"/>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6" name="Freeform 247">
                <a:extLst>
                  <a:ext uri="{FF2B5EF4-FFF2-40B4-BE49-F238E27FC236}">
                    <a16:creationId xmlns:a16="http://schemas.microsoft.com/office/drawing/2014/main" id="{497B0C37-C7ED-41EC-9000-90FAD864D198}"/>
                  </a:ext>
                </a:extLst>
              </p:cNvPr>
              <p:cNvSpPr>
                <a:spLocks noEditPoints="1"/>
              </p:cNvSpPr>
              <p:nvPr/>
            </p:nvSpPr>
            <p:spPr bwMode="auto">
              <a:xfrm>
                <a:off x="4981355" y="2343077"/>
                <a:ext cx="57102" cy="68295"/>
              </a:xfrm>
              <a:custGeom>
                <a:avLst/>
                <a:gdLst>
                  <a:gd name="T0" fmla="*/ 16 w 31"/>
                  <a:gd name="T1" fmla="*/ 0 h 36"/>
                  <a:gd name="T2" fmla="*/ 16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6" y="0"/>
                    </a:moveTo>
                    <a:lnTo>
                      <a:pt x="16"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7" name="Freeform 248">
                <a:extLst>
                  <a:ext uri="{FF2B5EF4-FFF2-40B4-BE49-F238E27FC236}">
                    <a16:creationId xmlns:a16="http://schemas.microsoft.com/office/drawing/2014/main" id="{50F81143-4054-4F0E-907B-9D162B821BB9}"/>
                  </a:ext>
                </a:extLst>
              </p:cNvPr>
              <p:cNvSpPr>
                <a:spLocks noEditPoints="1"/>
              </p:cNvSpPr>
              <p:nvPr/>
            </p:nvSpPr>
            <p:spPr bwMode="auto">
              <a:xfrm>
                <a:off x="4972145" y="2329798"/>
                <a:ext cx="60786" cy="68295"/>
              </a:xfrm>
              <a:custGeom>
                <a:avLst/>
                <a:gdLst>
                  <a:gd name="T0" fmla="*/ 17 w 33"/>
                  <a:gd name="T1" fmla="*/ 0 h 36"/>
                  <a:gd name="T2" fmla="*/ 17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7" y="0"/>
                    </a:moveTo>
                    <a:lnTo>
                      <a:pt x="17"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8" name="Freeform 249">
                <a:extLst>
                  <a:ext uri="{FF2B5EF4-FFF2-40B4-BE49-F238E27FC236}">
                    <a16:creationId xmlns:a16="http://schemas.microsoft.com/office/drawing/2014/main" id="{678FB89B-4A5B-4B39-A4A3-97216661CA89}"/>
                  </a:ext>
                </a:extLst>
              </p:cNvPr>
              <p:cNvSpPr>
                <a:spLocks noEditPoints="1"/>
              </p:cNvSpPr>
              <p:nvPr/>
            </p:nvSpPr>
            <p:spPr bwMode="auto">
              <a:xfrm>
                <a:off x="4966619" y="2329798"/>
                <a:ext cx="58944" cy="68295"/>
              </a:xfrm>
              <a:custGeom>
                <a:avLst/>
                <a:gdLst>
                  <a:gd name="T0" fmla="*/ 17 w 32"/>
                  <a:gd name="T1" fmla="*/ 0 h 36"/>
                  <a:gd name="T2" fmla="*/ 17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7" y="0"/>
                    </a:moveTo>
                    <a:lnTo>
                      <a:pt x="17"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99" name="Freeform 250">
                <a:extLst>
                  <a:ext uri="{FF2B5EF4-FFF2-40B4-BE49-F238E27FC236}">
                    <a16:creationId xmlns:a16="http://schemas.microsoft.com/office/drawing/2014/main" id="{98F48E52-5379-4B7A-9B59-E84426FDAD4A}"/>
                  </a:ext>
                </a:extLst>
              </p:cNvPr>
              <p:cNvSpPr>
                <a:spLocks noEditPoints="1"/>
              </p:cNvSpPr>
              <p:nvPr/>
            </p:nvSpPr>
            <p:spPr bwMode="auto">
              <a:xfrm>
                <a:off x="4959251" y="2329798"/>
                <a:ext cx="57102" cy="68295"/>
              </a:xfrm>
              <a:custGeom>
                <a:avLst/>
                <a:gdLst>
                  <a:gd name="T0" fmla="*/ 16 w 31"/>
                  <a:gd name="T1" fmla="*/ 0 h 36"/>
                  <a:gd name="T2" fmla="*/ 16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6" y="0"/>
                    </a:moveTo>
                    <a:lnTo>
                      <a:pt x="16"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0" name="Freeform 251">
                <a:extLst>
                  <a:ext uri="{FF2B5EF4-FFF2-40B4-BE49-F238E27FC236}">
                    <a16:creationId xmlns:a16="http://schemas.microsoft.com/office/drawing/2014/main" id="{E4C9CD7A-662C-41A2-8275-CC25609EC80B}"/>
                  </a:ext>
                </a:extLst>
              </p:cNvPr>
              <p:cNvSpPr>
                <a:spLocks noEditPoints="1"/>
              </p:cNvSpPr>
              <p:nvPr/>
            </p:nvSpPr>
            <p:spPr bwMode="auto">
              <a:xfrm>
                <a:off x="4950041" y="2329798"/>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1" name="Freeform 252">
                <a:extLst>
                  <a:ext uri="{FF2B5EF4-FFF2-40B4-BE49-F238E27FC236}">
                    <a16:creationId xmlns:a16="http://schemas.microsoft.com/office/drawing/2014/main" id="{4DC27390-A2A8-4782-94A4-ACE2F308E352}"/>
                  </a:ext>
                </a:extLst>
              </p:cNvPr>
              <p:cNvSpPr>
                <a:spLocks noEditPoints="1"/>
              </p:cNvSpPr>
              <p:nvPr/>
            </p:nvSpPr>
            <p:spPr bwMode="auto">
              <a:xfrm>
                <a:off x="4944515" y="231651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2" name="Freeform 253">
                <a:extLst>
                  <a:ext uri="{FF2B5EF4-FFF2-40B4-BE49-F238E27FC236}">
                    <a16:creationId xmlns:a16="http://schemas.microsoft.com/office/drawing/2014/main" id="{CA2B461C-9594-498B-A722-15982D6312D7}"/>
                  </a:ext>
                </a:extLst>
              </p:cNvPr>
              <p:cNvSpPr>
                <a:spLocks noEditPoints="1"/>
              </p:cNvSpPr>
              <p:nvPr/>
            </p:nvSpPr>
            <p:spPr bwMode="auto">
              <a:xfrm>
                <a:off x="4937147" y="231651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3" name="Freeform 254">
                <a:extLst>
                  <a:ext uri="{FF2B5EF4-FFF2-40B4-BE49-F238E27FC236}">
                    <a16:creationId xmlns:a16="http://schemas.microsoft.com/office/drawing/2014/main" id="{D3ED06F4-0ED5-4DC6-A4E8-C9DD2D3569C4}"/>
                  </a:ext>
                </a:extLst>
              </p:cNvPr>
              <p:cNvSpPr>
                <a:spLocks noEditPoints="1"/>
              </p:cNvSpPr>
              <p:nvPr/>
            </p:nvSpPr>
            <p:spPr bwMode="auto">
              <a:xfrm>
                <a:off x="4927937" y="231651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4" name="Freeform 255">
                <a:extLst>
                  <a:ext uri="{FF2B5EF4-FFF2-40B4-BE49-F238E27FC236}">
                    <a16:creationId xmlns:a16="http://schemas.microsoft.com/office/drawing/2014/main" id="{115FDE4A-60CA-4561-95F1-D1967F2F6130}"/>
                  </a:ext>
                </a:extLst>
              </p:cNvPr>
              <p:cNvSpPr>
                <a:spLocks noEditPoints="1"/>
              </p:cNvSpPr>
              <p:nvPr/>
            </p:nvSpPr>
            <p:spPr bwMode="auto">
              <a:xfrm>
                <a:off x="4922411" y="231651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5" name="Freeform 256">
                <a:extLst>
                  <a:ext uri="{FF2B5EF4-FFF2-40B4-BE49-F238E27FC236}">
                    <a16:creationId xmlns:a16="http://schemas.microsoft.com/office/drawing/2014/main" id="{B70BA6F9-6150-4292-A0D9-2E4CA5024AC6}"/>
                  </a:ext>
                </a:extLst>
              </p:cNvPr>
              <p:cNvSpPr>
                <a:spLocks noEditPoints="1"/>
              </p:cNvSpPr>
              <p:nvPr/>
            </p:nvSpPr>
            <p:spPr bwMode="auto">
              <a:xfrm>
                <a:off x="4915043" y="2310827"/>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6" name="Freeform 257">
                <a:extLst>
                  <a:ext uri="{FF2B5EF4-FFF2-40B4-BE49-F238E27FC236}">
                    <a16:creationId xmlns:a16="http://schemas.microsoft.com/office/drawing/2014/main" id="{4CE49A38-D5D9-4E0E-8E35-FCE6FB8B7B5E}"/>
                  </a:ext>
                </a:extLst>
              </p:cNvPr>
              <p:cNvSpPr>
                <a:spLocks noEditPoints="1"/>
              </p:cNvSpPr>
              <p:nvPr/>
            </p:nvSpPr>
            <p:spPr bwMode="auto">
              <a:xfrm>
                <a:off x="4909517" y="2310827"/>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7" name="Freeform 258">
                <a:extLst>
                  <a:ext uri="{FF2B5EF4-FFF2-40B4-BE49-F238E27FC236}">
                    <a16:creationId xmlns:a16="http://schemas.microsoft.com/office/drawing/2014/main" id="{76CFC85E-F867-4B17-95B5-D9607646FAF4}"/>
                  </a:ext>
                </a:extLst>
              </p:cNvPr>
              <p:cNvSpPr>
                <a:spLocks noEditPoints="1"/>
              </p:cNvSpPr>
              <p:nvPr/>
            </p:nvSpPr>
            <p:spPr bwMode="auto">
              <a:xfrm>
                <a:off x="4900307" y="2310827"/>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8" name="Freeform 259">
                <a:extLst>
                  <a:ext uri="{FF2B5EF4-FFF2-40B4-BE49-F238E27FC236}">
                    <a16:creationId xmlns:a16="http://schemas.microsoft.com/office/drawing/2014/main" id="{A2AA5936-CD32-401F-92DC-C2199A640882}"/>
                  </a:ext>
                </a:extLst>
              </p:cNvPr>
              <p:cNvSpPr>
                <a:spLocks noEditPoints="1"/>
              </p:cNvSpPr>
              <p:nvPr/>
            </p:nvSpPr>
            <p:spPr bwMode="auto">
              <a:xfrm>
                <a:off x="4880045" y="2297547"/>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09" name="Freeform 260">
                <a:extLst>
                  <a:ext uri="{FF2B5EF4-FFF2-40B4-BE49-F238E27FC236}">
                    <a16:creationId xmlns:a16="http://schemas.microsoft.com/office/drawing/2014/main" id="{1667D934-FB58-4A9E-8955-1B553F357715}"/>
                  </a:ext>
                </a:extLst>
              </p:cNvPr>
              <p:cNvSpPr>
                <a:spLocks noEditPoints="1"/>
              </p:cNvSpPr>
              <p:nvPr/>
            </p:nvSpPr>
            <p:spPr bwMode="auto">
              <a:xfrm>
                <a:off x="4880045" y="2303239"/>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0" name="Freeform 261">
                <a:extLst>
                  <a:ext uri="{FF2B5EF4-FFF2-40B4-BE49-F238E27FC236}">
                    <a16:creationId xmlns:a16="http://schemas.microsoft.com/office/drawing/2014/main" id="{0C7D8A3B-AFDB-4377-84CF-A72DEB03CCB0}"/>
                  </a:ext>
                </a:extLst>
              </p:cNvPr>
              <p:cNvSpPr>
                <a:spLocks noEditPoints="1"/>
              </p:cNvSpPr>
              <p:nvPr/>
            </p:nvSpPr>
            <p:spPr bwMode="auto">
              <a:xfrm>
                <a:off x="4865309" y="2293753"/>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1" name="Freeform 262">
                <a:extLst>
                  <a:ext uri="{FF2B5EF4-FFF2-40B4-BE49-F238E27FC236}">
                    <a16:creationId xmlns:a16="http://schemas.microsoft.com/office/drawing/2014/main" id="{F23E2D1A-CDB3-41B3-95B2-E9431CBBC218}"/>
                  </a:ext>
                </a:extLst>
              </p:cNvPr>
              <p:cNvSpPr>
                <a:spLocks noEditPoints="1"/>
              </p:cNvSpPr>
              <p:nvPr/>
            </p:nvSpPr>
            <p:spPr bwMode="auto">
              <a:xfrm>
                <a:off x="4856099" y="2293753"/>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2" name="Freeform 263">
                <a:extLst>
                  <a:ext uri="{FF2B5EF4-FFF2-40B4-BE49-F238E27FC236}">
                    <a16:creationId xmlns:a16="http://schemas.microsoft.com/office/drawing/2014/main" id="{EFE95DBF-409D-474E-AF79-E201F2418746}"/>
                  </a:ext>
                </a:extLst>
              </p:cNvPr>
              <p:cNvSpPr>
                <a:spLocks noEditPoints="1"/>
              </p:cNvSpPr>
              <p:nvPr/>
            </p:nvSpPr>
            <p:spPr bwMode="auto">
              <a:xfrm>
                <a:off x="4845048" y="2293753"/>
                <a:ext cx="60786" cy="68295"/>
              </a:xfrm>
              <a:custGeom>
                <a:avLst/>
                <a:gdLst>
                  <a:gd name="T0" fmla="*/ 18 w 33"/>
                  <a:gd name="T1" fmla="*/ 0 h 36"/>
                  <a:gd name="T2" fmla="*/ 18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8" y="0"/>
                    </a:moveTo>
                    <a:lnTo>
                      <a:pt x="18"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3" name="Freeform 264">
                <a:extLst>
                  <a:ext uri="{FF2B5EF4-FFF2-40B4-BE49-F238E27FC236}">
                    <a16:creationId xmlns:a16="http://schemas.microsoft.com/office/drawing/2014/main" id="{99B6CBD4-3C58-46EE-B55A-7E93912B5994}"/>
                  </a:ext>
                </a:extLst>
              </p:cNvPr>
              <p:cNvSpPr>
                <a:spLocks noEditPoints="1"/>
              </p:cNvSpPr>
              <p:nvPr/>
            </p:nvSpPr>
            <p:spPr bwMode="auto">
              <a:xfrm>
                <a:off x="4833996" y="2293753"/>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4" name="Freeform 265">
                <a:extLst>
                  <a:ext uri="{FF2B5EF4-FFF2-40B4-BE49-F238E27FC236}">
                    <a16:creationId xmlns:a16="http://schemas.microsoft.com/office/drawing/2014/main" id="{88EEE9E4-CDA7-45AD-9B48-C5C00E5CBBDC}"/>
                  </a:ext>
                </a:extLst>
              </p:cNvPr>
              <p:cNvSpPr>
                <a:spLocks noEditPoints="1"/>
              </p:cNvSpPr>
              <p:nvPr/>
            </p:nvSpPr>
            <p:spPr bwMode="auto">
              <a:xfrm>
                <a:off x="4826628" y="2293753"/>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5" name="Freeform 266">
                <a:extLst>
                  <a:ext uri="{FF2B5EF4-FFF2-40B4-BE49-F238E27FC236}">
                    <a16:creationId xmlns:a16="http://schemas.microsoft.com/office/drawing/2014/main" id="{AF15AD7C-D56B-4EE6-8032-0F8EEF35E831}"/>
                  </a:ext>
                </a:extLst>
              </p:cNvPr>
              <p:cNvSpPr>
                <a:spLocks noEditPoints="1"/>
              </p:cNvSpPr>
              <p:nvPr/>
            </p:nvSpPr>
            <p:spPr bwMode="auto">
              <a:xfrm>
                <a:off x="4821102" y="2293753"/>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6" name="Freeform 267">
                <a:extLst>
                  <a:ext uri="{FF2B5EF4-FFF2-40B4-BE49-F238E27FC236}">
                    <a16:creationId xmlns:a16="http://schemas.microsoft.com/office/drawing/2014/main" id="{58C82C58-8811-460C-8AAE-A18EF5BFB8F5}"/>
                  </a:ext>
                </a:extLst>
              </p:cNvPr>
              <p:cNvSpPr>
                <a:spLocks noEditPoints="1"/>
              </p:cNvSpPr>
              <p:nvPr/>
            </p:nvSpPr>
            <p:spPr bwMode="auto">
              <a:xfrm>
                <a:off x="4808208" y="2288062"/>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7" name="Freeform 268">
                <a:extLst>
                  <a:ext uri="{FF2B5EF4-FFF2-40B4-BE49-F238E27FC236}">
                    <a16:creationId xmlns:a16="http://schemas.microsoft.com/office/drawing/2014/main" id="{7305FD5F-3FDD-4BE8-88E7-B19CF985DCB4}"/>
                  </a:ext>
                </a:extLst>
              </p:cNvPr>
              <p:cNvSpPr>
                <a:spLocks noEditPoints="1"/>
              </p:cNvSpPr>
              <p:nvPr/>
            </p:nvSpPr>
            <p:spPr bwMode="auto">
              <a:xfrm>
                <a:off x="4798998" y="2269091"/>
                <a:ext cx="58944" cy="66398"/>
              </a:xfrm>
              <a:custGeom>
                <a:avLst/>
                <a:gdLst>
                  <a:gd name="T0" fmla="*/ 17 w 32"/>
                  <a:gd name="T1" fmla="*/ 0 h 35"/>
                  <a:gd name="T2" fmla="*/ 17 w 32"/>
                  <a:gd name="T3" fmla="*/ 35 h 35"/>
                  <a:gd name="T4" fmla="*/ 32 w 32"/>
                  <a:gd name="T5" fmla="*/ 17 h 35"/>
                  <a:gd name="T6" fmla="*/ 0 w 32"/>
                  <a:gd name="T7" fmla="*/ 17 h 35"/>
                </a:gdLst>
                <a:ahLst/>
                <a:cxnLst>
                  <a:cxn ang="0">
                    <a:pos x="T0" y="T1"/>
                  </a:cxn>
                  <a:cxn ang="0">
                    <a:pos x="T2" y="T3"/>
                  </a:cxn>
                  <a:cxn ang="0">
                    <a:pos x="T4" y="T5"/>
                  </a:cxn>
                  <a:cxn ang="0">
                    <a:pos x="T6" y="T7"/>
                  </a:cxn>
                </a:cxnLst>
                <a:rect l="0" t="0" r="r" b="b"/>
                <a:pathLst>
                  <a:path w="32" h="35">
                    <a:moveTo>
                      <a:pt x="17" y="0"/>
                    </a:moveTo>
                    <a:lnTo>
                      <a:pt x="17" y="35"/>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8" name="Freeform 269">
                <a:extLst>
                  <a:ext uri="{FF2B5EF4-FFF2-40B4-BE49-F238E27FC236}">
                    <a16:creationId xmlns:a16="http://schemas.microsoft.com/office/drawing/2014/main" id="{2BD8261E-1D1A-4FB8-8ACA-1F4E0867FE2E}"/>
                  </a:ext>
                </a:extLst>
              </p:cNvPr>
              <p:cNvSpPr>
                <a:spLocks noEditPoints="1"/>
              </p:cNvSpPr>
              <p:nvPr/>
            </p:nvSpPr>
            <p:spPr bwMode="auto">
              <a:xfrm>
                <a:off x="4791630" y="2269091"/>
                <a:ext cx="60786" cy="66398"/>
              </a:xfrm>
              <a:custGeom>
                <a:avLst/>
                <a:gdLst>
                  <a:gd name="T0" fmla="*/ 16 w 33"/>
                  <a:gd name="T1" fmla="*/ 0 h 35"/>
                  <a:gd name="T2" fmla="*/ 16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6" y="0"/>
                    </a:moveTo>
                    <a:lnTo>
                      <a:pt x="16"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19" name="Freeform 270">
                <a:extLst>
                  <a:ext uri="{FF2B5EF4-FFF2-40B4-BE49-F238E27FC236}">
                    <a16:creationId xmlns:a16="http://schemas.microsoft.com/office/drawing/2014/main" id="{C97E8E80-49FE-4BF8-A367-7DE00B224EE2}"/>
                  </a:ext>
                </a:extLst>
              </p:cNvPr>
              <p:cNvSpPr>
                <a:spLocks noEditPoints="1"/>
              </p:cNvSpPr>
              <p:nvPr/>
            </p:nvSpPr>
            <p:spPr bwMode="auto">
              <a:xfrm>
                <a:off x="4786104" y="2269091"/>
                <a:ext cx="57102" cy="66398"/>
              </a:xfrm>
              <a:custGeom>
                <a:avLst/>
                <a:gdLst>
                  <a:gd name="T0" fmla="*/ 15 w 31"/>
                  <a:gd name="T1" fmla="*/ 0 h 35"/>
                  <a:gd name="T2" fmla="*/ 15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5" y="0"/>
                    </a:moveTo>
                    <a:lnTo>
                      <a:pt x="15" y="35"/>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0" name="Freeform 271">
                <a:extLst>
                  <a:ext uri="{FF2B5EF4-FFF2-40B4-BE49-F238E27FC236}">
                    <a16:creationId xmlns:a16="http://schemas.microsoft.com/office/drawing/2014/main" id="{6821F3BD-0CB9-4849-9A3D-3C9BEDFFAA33}"/>
                  </a:ext>
                </a:extLst>
              </p:cNvPr>
              <p:cNvSpPr>
                <a:spLocks noEditPoints="1"/>
              </p:cNvSpPr>
              <p:nvPr/>
            </p:nvSpPr>
            <p:spPr bwMode="auto">
              <a:xfrm>
                <a:off x="4773210" y="2255812"/>
                <a:ext cx="60786" cy="68295"/>
              </a:xfrm>
              <a:custGeom>
                <a:avLst/>
                <a:gdLst>
                  <a:gd name="T0" fmla="*/ 15 w 33"/>
                  <a:gd name="T1" fmla="*/ 0 h 36"/>
                  <a:gd name="T2" fmla="*/ 15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5" y="0"/>
                    </a:moveTo>
                    <a:lnTo>
                      <a:pt x="15"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1" name="Freeform 272">
                <a:extLst>
                  <a:ext uri="{FF2B5EF4-FFF2-40B4-BE49-F238E27FC236}">
                    <a16:creationId xmlns:a16="http://schemas.microsoft.com/office/drawing/2014/main" id="{9B53CFC1-FE5E-4B08-8B2D-0E0564AAC749}"/>
                  </a:ext>
                </a:extLst>
              </p:cNvPr>
              <p:cNvSpPr>
                <a:spLocks noEditPoints="1"/>
              </p:cNvSpPr>
              <p:nvPr/>
            </p:nvSpPr>
            <p:spPr bwMode="auto">
              <a:xfrm>
                <a:off x="4767684" y="2255812"/>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2" name="Freeform 273">
                <a:extLst>
                  <a:ext uri="{FF2B5EF4-FFF2-40B4-BE49-F238E27FC236}">
                    <a16:creationId xmlns:a16="http://schemas.microsoft.com/office/drawing/2014/main" id="{D1A9CBD7-4907-4AA8-9EE5-1BE73F6EF08E}"/>
                  </a:ext>
                </a:extLst>
              </p:cNvPr>
              <p:cNvSpPr>
                <a:spLocks noEditPoints="1"/>
              </p:cNvSpPr>
              <p:nvPr/>
            </p:nvSpPr>
            <p:spPr bwMode="auto">
              <a:xfrm>
                <a:off x="4756632" y="2255812"/>
                <a:ext cx="60786" cy="68295"/>
              </a:xfrm>
              <a:custGeom>
                <a:avLst/>
                <a:gdLst>
                  <a:gd name="T0" fmla="*/ 18 w 33"/>
                  <a:gd name="T1" fmla="*/ 0 h 36"/>
                  <a:gd name="T2" fmla="*/ 18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8" y="0"/>
                    </a:moveTo>
                    <a:lnTo>
                      <a:pt x="18"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3" name="Freeform 274">
                <a:extLst>
                  <a:ext uri="{FF2B5EF4-FFF2-40B4-BE49-F238E27FC236}">
                    <a16:creationId xmlns:a16="http://schemas.microsoft.com/office/drawing/2014/main" id="{00200025-0750-464B-81F0-A53579B09B9A}"/>
                  </a:ext>
                </a:extLst>
              </p:cNvPr>
              <p:cNvSpPr>
                <a:spLocks noEditPoints="1"/>
              </p:cNvSpPr>
              <p:nvPr/>
            </p:nvSpPr>
            <p:spPr bwMode="auto">
              <a:xfrm>
                <a:off x="4747422" y="2255812"/>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4" name="Freeform 275">
                <a:extLst>
                  <a:ext uri="{FF2B5EF4-FFF2-40B4-BE49-F238E27FC236}">
                    <a16:creationId xmlns:a16="http://schemas.microsoft.com/office/drawing/2014/main" id="{34C8174F-1059-457C-B5D0-85A8A3AEF6F1}"/>
                  </a:ext>
                </a:extLst>
              </p:cNvPr>
              <p:cNvSpPr>
                <a:spLocks noEditPoints="1"/>
              </p:cNvSpPr>
              <p:nvPr/>
            </p:nvSpPr>
            <p:spPr bwMode="auto">
              <a:xfrm>
                <a:off x="4732686" y="2255812"/>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5" name="Freeform 276">
                <a:extLst>
                  <a:ext uri="{FF2B5EF4-FFF2-40B4-BE49-F238E27FC236}">
                    <a16:creationId xmlns:a16="http://schemas.microsoft.com/office/drawing/2014/main" id="{E84CAE2B-78AB-4C5C-B1F5-C1C82DA93B99}"/>
                  </a:ext>
                </a:extLst>
              </p:cNvPr>
              <p:cNvSpPr>
                <a:spLocks noEditPoints="1"/>
              </p:cNvSpPr>
              <p:nvPr/>
            </p:nvSpPr>
            <p:spPr bwMode="auto">
              <a:xfrm>
                <a:off x="4719792" y="2255812"/>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6" name="Freeform 277">
                <a:extLst>
                  <a:ext uri="{FF2B5EF4-FFF2-40B4-BE49-F238E27FC236}">
                    <a16:creationId xmlns:a16="http://schemas.microsoft.com/office/drawing/2014/main" id="{53FBA88D-F396-4D5B-A6A2-3641D0ED6343}"/>
                  </a:ext>
                </a:extLst>
              </p:cNvPr>
              <p:cNvSpPr>
                <a:spLocks noEditPoints="1"/>
              </p:cNvSpPr>
              <p:nvPr/>
            </p:nvSpPr>
            <p:spPr bwMode="auto">
              <a:xfrm>
                <a:off x="4714266" y="2255812"/>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7" name="Freeform 278">
                <a:extLst>
                  <a:ext uri="{FF2B5EF4-FFF2-40B4-BE49-F238E27FC236}">
                    <a16:creationId xmlns:a16="http://schemas.microsoft.com/office/drawing/2014/main" id="{C319D942-7AF3-4805-AFA7-7C192D0F0694}"/>
                  </a:ext>
                </a:extLst>
              </p:cNvPr>
              <p:cNvSpPr>
                <a:spLocks noEditPoints="1"/>
              </p:cNvSpPr>
              <p:nvPr/>
            </p:nvSpPr>
            <p:spPr bwMode="auto">
              <a:xfrm>
                <a:off x="4701373" y="2255812"/>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8" name="Freeform 279">
                <a:extLst>
                  <a:ext uri="{FF2B5EF4-FFF2-40B4-BE49-F238E27FC236}">
                    <a16:creationId xmlns:a16="http://schemas.microsoft.com/office/drawing/2014/main" id="{AEE21E8E-C0A5-498E-A394-A858A460DC10}"/>
                  </a:ext>
                </a:extLst>
              </p:cNvPr>
              <p:cNvSpPr>
                <a:spLocks noEditPoints="1"/>
              </p:cNvSpPr>
              <p:nvPr/>
            </p:nvSpPr>
            <p:spPr bwMode="auto">
              <a:xfrm>
                <a:off x="4684795" y="223873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29" name="Freeform 280">
                <a:extLst>
                  <a:ext uri="{FF2B5EF4-FFF2-40B4-BE49-F238E27FC236}">
                    <a16:creationId xmlns:a16="http://schemas.microsoft.com/office/drawing/2014/main" id="{A067842D-506D-48B9-A9D0-10FCF451188D}"/>
                  </a:ext>
                </a:extLst>
              </p:cNvPr>
              <p:cNvSpPr>
                <a:spLocks noEditPoints="1"/>
              </p:cNvSpPr>
              <p:nvPr/>
            </p:nvSpPr>
            <p:spPr bwMode="auto">
              <a:xfrm>
                <a:off x="4670059" y="2233046"/>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0" name="Freeform 281">
                <a:extLst>
                  <a:ext uri="{FF2B5EF4-FFF2-40B4-BE49-F238E27FC236}">
                    <a16:creationId xmlns:a16="http://schemas.microsoft.com/office/drawing/2014/main" id="{8B37EC07-C8D9-403D-B555-BC8521E471B3}"/>
                  </a:ext>
                </a:extLst>
              </p:cNvPr>
              <p:cNvSpPr>
                <a:spLocks noEditPoints="1"/>
              </p:cNvSpPr>
              <p:nvPr/>
            </p:nvSpPr>
            <p:spPr bwMode="auto">
              <a:xfrm>
                <a:off x="4662691" y="2233046"/>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1" name="Freeform 282">
                <a:extLst>
                  <a:ext uri="{FF2B5EF4-FFF2-40B4-BE49-F238E27FC236}">
                    <a16:creationId xmlns:a16="http://schemas.microsoft.com/office/drawing/2014/main" id="{6AFF5831-1A10-41E8-98E2-91FE60088BF0}"/>
                  </a:ext>
                </a:extLst>
              </p:cNvPr>
              <p:cNvSpPr>
                <a:spLocks noEditPoints="1"/>
              </p:cNvSpPr>
              <p:nvPr/>
            </p:nvSpPr>
            <p:spPr bwMode="auto">
              <a:xfrm>
                <a:off x="4635061" y="2233046"/>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2" name="Freeform 283">
                <a:extLst>
                  <a:ext uri="{FF2B5EF4-FFF2-40B4-BE49-F238E27FC236}">
                    <a16:creationId xmlns:a16="http://schemas.microsoft.com/office/drawing/2014/main" id="{7020A688-E47D-4CB8-9B97-2BF7182FEF11}"/>
                  </a:ext>
                </a:extLst>
              </p:cNvPr>
              <p:cNvSpPr>
                <a:spLocks noEditPoints="1"/>
              </p:cNvSpPr>
              <p:nvPr/>
            </p:nvSpPr>
            <p:spPr bwMode="auto">
              <a:xfrm>
                <a:off x="4625851" y="2233046"/>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3" name="Freeform 284">
                <a:extLst>
                  <a:ext uri="{FF2B5EF4-FFF2-40B4-BE49-F238E27FC236}">
                    <a16:creationId xmlns:a16="http://schemas.microsoft.com/office/drawing/2014/main" id="{834448E7-26FE-401A-90BA-FD801825BDD6}"/>
                  </a:ext>
                </a:extLst>
              </p:cNvPr>
              <p:cNvSpPr>
                <a:spLocks noEditPoints="1"/>
              </p:cNvSpPr>
              <p:nvPr/>
            </p:nvSpPr>
            <p:spPr bwMode="auto">
              <a:xfrm>
                <a:off x="4618483" y="2233046"/>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4" name="Freeform 285">
                <a:extLst>
                  <a:ext uri="{FF2B5EF4-FFF2-40B4-BE49-F238E27FC236}">
                    <a16:creationId xmlns:a16="http://schemas.microsoft.com/office/drawing/2014/main" id="{4126B24F-7D44-4D04-B938-A13C9B347793}"/>
                  </a:ext>
                </a:extLst>
              </p:cNvPr>
              <p:cNvSpPr>
                <a:spLocks noEditPoints="1"/>
              </p:cNvSpPr>
              <p:nvPr/>
            </p:nvSpPr>
            <p:spPr bwMode="auto">
              <a:xfrm>
                <a:off x="4612957" y="2233046"/>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5" name="Freeform 286">
                <a:extLst>
                  <a:ext uri="{FF2B5EF4-FFF2-40B4-BE49-F238E27FC236}">
                    <a16:creationId xmlns:a16="http://schemas.microsoft.com/office/drawing/2014/main" id="{5F948E9D-FAD2-4B11-833B-1311E6CC59BA}"/>
                  </a:ext>
                </a:extLst>
              </p:cNvPr>
              <p:cNvSpPr>
                <a:spLocks noEditPoints="1"/>
              </p:cNvSpPr>
              <p:nvPr/>
            </p:nvSpPr>
            <p:spPr bwMode="auto">
              <a:xfrm>
                <a:off x="4603747" y="2233046"/>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6" name="Freeform 287">
                <a:extLst>
                  <a:ext uri="{FF2B5EF4-FFF2-40B4-BE49-F238E27FC236}">
                    <a16:creationId xmlns:a16="http://schemas.microsoft.com/office/drawing/2014/main" id="{36C3077D-2A43-41E7-B86C-38F6B7D2409F}"/>
                  </a:ext>
                </a:extLst>
              </p:cNvPr>
              <p:cNvSpPr>
                <a:spLocks noEditPoints="1"/>
              </p:cNvSpPr>
              <p:nvPr/>
            </p:nvSpPr>
            <p:spPr bwMode="auto">
              <a:xfrm>
                <a:off x="4596379" y="2233046"/>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7" name="Freeform 288">
                <a:extLst>
                  <a:ext uri="{FF2B5EF4-FFF2-40B4-BE49-F238E27FC236}">
                    <a16:creationId xmlns:a16="http://schemas.microsoft.com/office/drawing/2014/main" id="{7B2C1358-6FC7-4116-97A8-8010FF2CBD76}"/>
                  </a:ext>
                </a:extLst>
              </p:cNvPr>
              <p:cNvSpPr>
                <a:spLocks noEditPoints="1"/>
              </p:cNvSpPr>
              <p:nvPr/>
            </p:nvSpPr>
            <p:spPr bwMode="auto">
              <a:xfrm>
                <a:off x="4590853" y="2233046"/>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8" name="Freeform 289">
                <a:extLst>
                  <a:ext uri="{FF2B5EF4-FFF2-40B4-BE49-F238E27FC236}">
                    <a16:creationId xmlns:a16="http://schemas.microsoft.com/office/drawing/2014/main" id="{DB0C3F5C-4D81-49AE-8DA7-424431B7F908}"/>
                  </a:ext>
                </a:extLst>
              </p:cNvPr>
              <p:cNvSpPr>
                <a:spLocks noEditPoints="1"/>
              </p:cNvSpPr>
              <p:nvPr/>
            </p:nvSpPr>
            <p:spPr bwMode="auto">
              <a:xfrm>
                <a:off x="4581643" y="2233046"/>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39" name="Freeform 290">
                <a:extLst>
                  <a:ext uri="{FF2B5EF4-FFF2-40B4-BE49-F238E27FC236}">
                    <a16:creationId xmlns:a16="http://schemas.microsoft.com/office/drawing/2014/main" id="{C0B72168-A896-410D-952C-65A9693D09F8}"/>
                  </a:ext>
                </a:extLst>
              </p:cNvPr>
              <p:cNvSpPr>
                <a:spLocks noEditPoints="1"/>
              </p:cNvSpPr>
              <p:nvPr/>
            </p:nvSpPr>
            <p:spPr bwMode="auto">
              <a:xfrm>
                <a:off x="4570591" y="2223561"/>
                <a:ext cx="57102" cy="68295"/>
              </a:xfrm>
              <a:custGeom>
                <a:avLst/>
                <a:gdLst>
                  <a:gd name="T0" fmla="*/ 16 w 31"/>
                  <a:gd name="T1" fmla="*/ 0 h 36"/>
                  <a:gd name="T2" fmla="*/ 16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6" y="0"/>
                    </a:moveTo>
                    <a:lnTo>
                      <a:pt x="16" y="36"/>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0" name="Freeform 291">
                <a:extLst>
                  <a:ext uri="{FF2B5EF4-FFF2-40B4-BE49-F238E27FC236}">
                    <a16:creationId xmlns:a16="http://schemas.microsoft.com/office/drawing/2014/main" id="{5B16F96A-84AF-47A8-A82F-83DB4561CBAF}"/>
                  </a:ext>
                </a:extLst>
              </p:cNvPr>
              <p:cNvSpPr>
                <a:spLocks noEditPoints="1"/>
              </p:cNvSpPr>
              <p:nvPr/>
            </p:nvSpPr>
            <p:spPr bwMode="auto">
              <a:xfrm>
                <a:off x="4570591" y="2223561"/>
                <a:ext cx="57102" cy="68295"/>
              </a:xfrm>
              <a:custGeom>
                <a:avLst/>
                <a:gdLst>
                  <a:gd name="T0" fmla="*/ 16 w 31"/>
                  <a:gd name="T1" fmla="*/ 0 h 36"/>
                  <a:gd name="T2" fmla="*/ 16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6" y="0"/>
                    </a:moveTo>
                    <a:lnTo>
                      <a:pt x="16" y="36"/>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1" name="Freeform 292">
                <a:extLst>
                  <a:ext uri="{FF2B5EF4-FFF2-40B4-BE49-F238E27FC236}">
                    <a16:creationId xmlns:a16="http://schemas.microsoft.com/office/drawing/2014/main" id="{86853A0C-EAA9-4694-A655-11CAAFD16726}"/>
                  </a:ext>
                </a:extLst>
              </p:cNvPr>
              <p:cNvSpPr>
                <a:spLocks noEditPoints="1"/>
              </p:cNvSpPr>
              <p:nvPr/>
            </p:nvSpPr>
            <p:spPr bwMode="auto">
              <a:xfrm>
                <a:off x="4565065" y="2223561"/>
                <a:ext cx="57102" cy="68295"/>
              </a:xfrm>
              <a:custGeom>
                <a:avLst/>
                <a:gdLst>
                  <a:gd name="T0" fmla="*/ 15 w 31"/>
                  <a:gd name="T1" fmla="*/ 0 h 36"/>
                  <a:gd name="T2" fmla="*/ 15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5" y="0"/>
                    </a:moveTo>
                    <a:lnTo>
                      <a:pt x="15" y="36"/>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2" name="Freeform 293">
                <a:extLst>
                  <a:ext uri="{FF2B5EF4-FFF2-40B4-BE49-F238E27FC236}">
                    <a16:creationId xmlns:a16="http://schemas.microsoft.com/office/drawing/2014/main" id="{78DC3128-FAFB-4FFC-9F57-586E77153162}"/>
                  </a:ext>
                </a:extLst>
              </p:cNvPr>
              <p:cNvSpPr>
                <a:spLocks noEditPoints="1"/>
              </p:cNvSpPr>
              <p:nvPr/>
            </p:nvSpPr>
            <p:spPr bwMode="auto">
              <a:xfrm>
                <a:off x="4559539" y="2223561"/>
                <a:ext cx="58944" cy="68295"/>
              </a:xfrm>
              <a:custGeom>
                <a:avLst/>
                <a:gdLst>
                  <a:gd name="T0" fmla="*/ 17 w 32"/>
                  <a:gd name="T1" fmla="*/ 0 h 36"/>
                  <a:gd name="T2" fmla="*/ 17 w 32"/>
                  <a:gd name="T3" fmla="*/ 36 h 36"/>
                  <a:gd name="T4" fmla="*/ 32 w 32"/>
                  <a:gd name="T5" fmla="*/ 18 h 36"/>
                  <a:gd name="T6" fmla="*/ 0 w 32"/>
                  <a:gd name="T7" fmla="*/ 18 h 36"/>
                </a:gdLst>
                <a:ahLst/>
                <a:cxnLst>
                  <a:cxn ang="0">
                    <a:pos x="T0" y="T1"/>
                  </a:cxn>
                  <a:cxn ang="0">
                    <a:pos x="T2" y="T3"/>
                  </a:cxn>
                  <a:cxn ang="0">
                    <a:pos x="T4" y="T5"/>
                  </a:cxn>
                  <a:cxn ang="0">
                    <a:pos x="T6" y="T7"/>
                  </a:cxn>
                </a:cxnLst>
                <a:rect l="0" t="0" r="r" b="b"/>
                <a:pathLst>
                  <a:path w="32" h="36">
                    <a:moveTo>
                      <a:pt x="17" y="0"/>
                    </a:moveTo>
                    <a:lnTo>
                      <a:pt x="17" y="36"/>
                    </a:lnTo>
                    <a:moveTo>
                      <a:pt x="32"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3" name="Freeform 294">
                <a:extLst>
                  <a:ext uri="{FF2B5EF4-FFF2-40B4-BE49-F238E27FC236}">
                    <a16:creationId xmlns:a16="http://schemas.microsoft.com/office/drawing/2014/main" id="{40FF249A-271C-4367-B4C4-D792E26E2882}"/>
                  </a:ext>
                </a:extLst>
              </p:cNvPr>
              <p:cNvSpPr>
                <a:spLocks noEditPoints="1"/>
              </p:cNvSpPr>
              <p:nvPr/>
            </p:nvSpPr>
            <p:spPr bwMode="auto">
              <a:xfrm>
                <a:off x="4552172" y="2223561"/>
                <a:ext cx="60786" cy="68295"/>
              </a:xfrm>
              <a:custGeom>
                <a:avLst/>
                <a:gdLst>
                  <a:gd name="T0" fmla="*/ 16 w 33"/>
                  <a:gd name="T1" fmla="*/ 0 h 36"/>
                  <a:gd name="T2" fmla="*/ 16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6" y="0"/>
                    </a:moveTo>
                    <a:lnTo>
                      <a:pt x="16" y="36"/>
                    </a:lnTo>
                    <a:moveTo>
                      <a:pt x="33"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4" name="Freeform 295">
                <a:extLst>
                  <a:ext uri="{FF2B5EF4-FFF2-40B4-BE49-F238E27FC236}">
                    <a16:creationId xmlns:a16="http://schemas.microsoft.com/office/drawing/2014/main" id="{8B1C47A2-98EF-4632-9093-58C266E8EF16}"/>
                  </a:ext>
                </a:extLst>
              </p:cNvPr>
              <p:cNvSpPr>
                <a:spLocks noEditPoints="1"/>
              </p:cNvSpPr>
              <p:nvPr/>
            </p:nvSpPr>
            <p:spPr bwMode="auto">
              <a:xfrm>
                <a:off x="4537436" y="2223561"/>
                <a:ext cx="58944" cy="68295"/>
              </a:xfrm>
              <a:custGeom>
                <a:avLst/>
                <a:gdLst>
                  <a:gd name="T0" fmla="*/ 17 w 32"/>
                  <a:gd name="T1" fmla="*/ 0 h 36"/>
                  <a:gd name="T2" fmla="*/ 17 w 32"/>
                  <a:gd name="T3" fmla="*/ 36 h 36"/>
                  <a:gd name="T4" fmla="*/ 32 w 32"/>
                  <a:gd name="T5" fmla="*/ 18 h 36"/>
                  <a:gd name="T6" fmla="*/ 0 w 32"/>
                  <a:gd name="T7" fmla="*/ 18 h 36"/>
                </a:gdLst>
                <a:ahLst/>
                <a:cxnLst>
                  <a:cxn ang="0">
                    <a:pos x="T0" y="T1"/>
                  </a:cxn>
                  <a:cxn ang="0">
                    <a:pos x="T2" y="T3"/>
                  </a:cxn>
                  <a:cxn ang="0">
                    <a:pos x="T4" y="T5"/>
                  </a:cxn>
                  <a:cxn ang="0">
                    <a:pos x="T6" y="T7"/>
                  </a:cxn>
                </a:cxnLst>
                <a:rect l="0" t="0" r="r" b="b"/>
                <a:pathLst>
                  <a:path w="32" h="36">
                    <a:moveTo>
                      <a:pt x="17" y="0"/>
                    </a:moveTo>
                    <a:lnTo>
                      <a:pt x="17" y="36"/>
                    </a:lnTo>
                    <a:moveTo>
                      <a:pt x="32"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5" name="Freeform 296">
                <a:extLst>
                  <a:ext uri="{FF2B5EF4-FFF2-40B4-BE49-F238E27FC236}">
                    <a16:creationId xmlns:a16="http://schemas.microsoft.com/office/drawing/2014/main" id="{B0160936-5186-437C-9F30-0E4B78EF3A25}"/>
                  </a:ext>
                </a:extLst>
              </p:cNvPr>
              <p:cNvSpPr>
                <a:spLocks noEditPoints="1"/>
              </p:cNvSpPr>
              <p:nvPr/>
            </p:nvSpPr>
            <p:spPr bwMode="auto">
              <a:xfrm>
                <a:off x="4530068" y="2223561"/>
                <a:ext cx="60786" cy="68295"/>
              </a:xfrm>
              <a:custGeom>
                <a:avLst/>
                <a:gdLst>
                  <a:gd name="T0" fmla="*/ 16 w 33"/>
                  <a:gd name="T1" fmla="*/ 0 h 36"/>
                  <a:gd name="T2" fmla="*/ 16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6" y="0"/>
                    </a:moveTo>
                    <a:lnTo>
                      <a:pt x="16" y="36"/>
                    </a:lnTo>
                    <a:moveTo>
                      <a:pt x="33"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6" name="Freeform 297">
                <a:extLst>
                  <a:ext uri="{FF2B5EF4-FFF2-40B4-BE49-F238E27FC236}">
                    <a16:creationId xmlns:a16="http://schemas.microsoft.com/office/drawing/2014/main" id="{F8E3DF38-7A1D-41DD-82AC-4D0A833A57A6}"/>
                  </a:ext>
                </a:extLst>
              </p:cNvPr>
              <p:cNvSpPr>
                <a:spLocks noEditPoints="1"/>
              </p:cNvSpPr>
              <p:nvPr/>
            </p:nvSpPr>
            <p:spPr bwMode="auto">
              <a:xfrm>
                <a:off x="4524542" y="2223561"/>
                <a:ext cx="57102" cy="68295"/>
              </a:xfrm>
              <a:custGeom>
                <a:avLst/>
                <a:gdLst>
                  <a:gd name="T0" fmla="*/ 15 w 31"/>
                  <a:gd name="T1" fmla="*/ 0 h 36"/>
                  <a:gd name="T2" fmla="*/ 15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5" y="0"/>
                    </a:moveTo>
                    <a:lnTo>
                      <a:pt x="15" y="36"/>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7" name="Freeform 298">
                <a:extLst>
                  <a:ext uri="{FF2B5EF4-FFF2-40B4-BE49-F238E27FC236}">
                    <a16:creationId xmlns:a16="http://schemas.microsoft.com/office/drawing/2014/main" id="{5F58729F-4EE0-4A54-99EB-BC220FD43D28}"/>
                  </a:ext>
                </a:extLst>
              </p:cNvPr>
              <p:cNvSpPr>
                <a:spLocks noEditPoints="1"/>
              </p:cNvSpPr>
              <p:nvPr/>
            </p:nvSpPr>
            <p:spPr bwMode="auto">
              <a:xfrm>
                <a:off x="4517174" y="2223561"/>
                <a:ext cx="57102" cy="68295"/>
              </a:xfrm>
              <a:custGeom>
                <a:avLst/>
                <a:gdLst>
                  <a:gd name="T0" fmla="*/ 16 w 31"/>
                  <a:gd name="T1" fmla="*/ 0 h 36"/>
                  <a:gd name="T2" fmla="*/ 16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6" y="0"/>
                    </a:moveTo>
                    <a:lnTo>
                      <a:pt x="16" y="36"/>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8" name="Freeform 299">
                <a:extLst>
                  <a:ext uri="{FF2B5EF4-FFF2-40B4-BE49-F238E27FC236}">
                    <a16:creationId xmlns:a16="http://schemas.microsoft.com/office/drawing/2014/main" id="{84E3E959-9FDA-4B47-9AB4-D702C791CD46}"/>
                  </a:ext>
                </a:extLst>
              </p:cNvPr>
              <p:cNvSpPr>
                <a:spLocks noEditPoints="1"/>
              </p:cNvSpPr>
              <p:nvPr/>
            </p:nvSpPr>
            <p:spPr bwMode="auto">
              <a:xfrm>
                <a:off x="4507964" y="2223561"/>
                <a:ext cx="60786" cy="68295"/>
              </a:xfrm>
              <a:custGeom>
                <a:avLst/>
                <a:gdLst>
                  <a:gd name="T0" fmla="*/ 16 w 33"/>
                  <a:gd name="T1" fmla="*/ 0 h 36"/>
                  <a:gd name="T2" fmla="*/ 16 w 33"/>
                  <a:gd name="T3" fmla="*/ 36 h 36"/>
                  <a:gd name="T4" fmla="*/ 33 w 33"/>
                  <a:gd name="T5" fmla="*/ 18 h 36"/>
                  <a:gd name="T6" fmla="*/ 0 w 33"/>
                  <a:gd name="T7" fmla="*/ 18 h 36"/>
                </a:gdLst>
                <a:ahLst/>
                <a:cxnLst>
                  <a:cxn ang="0">
                    <a:pos x="T0" y="T1"/>
                  </a:cxn>
                  <a:cxn ang="0">
                    <a:pos x="T2" y="T3"/>
                  </a:cxn>
                  <a:cxn ang="0">
                    <a:pos x="T4" y="T5"/>
                  </a:cxn>
                  <a:cxn ang="0">
                    <a:pos x="T6" y="T7"/>
                  </a:cxn>
                </a:cxnLst>
                <a:rect l="0" t="0" r="r" b="b"/>
                <a:pathLst>
                  <a:path w="33" h="36">
                    <a:moveTo>
                      <a:pt x="16" y="0"/>
                    </a:moveTo>
                    <a:lnTo>
                      <a:pt x="16" y="36"/>
                    </a:lnTo>
                    <a:moveTo>
                      <a:pt x="33"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49" name="Freeform 300">
                <a:extLst>
                  <a:ext uri="{FF2B5EF4-FFF2-40B4-BE49-F238E27FC236}">
                    <a16:creationId xmlns:a16="http://schemas.microsoft.com/office/drawing/2014/main" id="{F7C2801D-7498-4228-B2F6-051D026CD3CA}"/>
                  </a:ext>
                </a:extLst>
              </p:cNvPr>
              <p:cNvSpPr>
                <a:spLocks noEditPoints="1"/>
              </p:cNvSpPr>
              <p:nvPr/>
            </p:nvSpPr>
            <p:spPr bwMode="auto">
              <a:xfrm>
                <a:off x="4502438" y="2223561"/>
                <a:ext cx="57102" cy="68295"/>
              </a:xfrm>
              <a:custGeom>
                <a:avLst/>
                <a:gdLst>
                  <a:gd name="T0" fmla="*/ 15 w 31"/>
                  <a:gd name="T1" fmla="*/ 0 h 36"/>
                  <a:gd name="T2" fmla="*/ 15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5" y="0"/>
                    </a:moveTo>
                    <a:lnTo>
                      <a:pt x="15" y="36"/>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0" name="Freeform 301">
                <a:extLst>
                  <a:ext uri="{FF2B5EF4-FFF2-40B4-BE49-F238E27FC236}">
                    <a16:creationId xmlns:a16="http://schemas.microsoft.com/office/drawing/2014/main" id="{18E9386A-3998-488F-831D-B5947FCE53DA}"/>
                  </a:ext>
                </a:extLst>
              </p:cNvPr>
              <p:cNvSpPr>
                <a:spLocks noEditPoints="1"/>
              </p:cNvSpPr>
              <p:nvPr/>
            </p:nvSpPr>
            <p:spPr bwMode="auto">
              <a:xfrm>
                <a:off x="4502438" y="2200796"/>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1" name="Freeform 302">
                <a:extLst>
                  <a:ext uri="{FF2B5EF4-FFF2-40B4-BE49-F238E27FC236}">
                    <a16:creationId xmlns:a16="http://schemas.microsoft.com/office/drawing/2014/main" id="{CA7449AE-F85C-4A69-B8A2-1A8597E7BB33}"/>
                  </a:ext>
                </a:extLst>
              </p:cNvPr>
              <p:cNvSpPr>
                <a:spLocks noEditPoints="1"/>
              </p:cNvSpPr>
              <p:nvPr/>
            </p:nvSpPr>
            <p:spPr bwMode="auto">
              <a:xfrm>
                <a:off x="4493228" y="2200796"/>
                <a:ext cx="58944" cy="68295"/>
              </a:xfrm>
              <a:custGeom>
                <a:avLst/>
                <a:gdLst>
                  <a:gd name="T0" fmla="*/ 17 w 32"/>
                  <a:gd name="T1" fmla="*/ 0 h 36"/>
                  <a:gd name="T2" fmla="*/ 17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7" y="0"/>
                    </a:moveTo>
                    <a:lnTo>
                      <a:pt x="17"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2" name="Freeform 303">
                <a:extLst>
                  <a:ext uri="{FF2B5EF4-FFF2-40B4-BE49-F238E27FC236}">
                    <a16:creationId xmlns:a16="http://schemas.microsoft.com/office/drawing/2014/main" id="{A76F0278-2CD0-4EEC-864A-B9385CC39486}"/>
                  </a:ext>
                </a:extLst>
              </p:cNvPr>
              <p:cNvSpPr>
                <a:spLocks noEditPoints="1"/>
              </p:cNvSpPr>
              <p:nvPr/>
            </p:nvSpPr>
            <p:spPr bwMode="auto">
              <a:xfrm>
                <a:off x="4471124" y="2200796"/>
                <a:ext cx="58944" cy="68295"/>
              </a:xfrm>
              <a:custGeom>
                <a:avLst/>
                <a:gdLst>
                  <a:gd name="T0" fmla="*/ 17 w 32"/>
                  <a:gd name="T1" fmla="*/ 0 h 36"/>
                  <a:gd name="T2" fmla="*/ 17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7" y="0"/>
                    </a:moveTo>
                    <a:lnTo>
                      <a:pt x="17"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3" name="Freeform 304">
                <a:extLst>
                  <a:ext uri="{FF2B5EF4-FFF2-40B4-BE49-F238E27FC236}">
                    <a16:creationId xmlns:a16="http://schemas.microsoft.com/office/drawing/2014/main" id="{72E01AA2-0B55-4A0A-8F70-ED27862311E1}"/>
                  </a:ext>
                </a:extLst>
              </p:cNvPr>
              <p:cNvSpPr>
                <a:spLocks noEditPoints="1"/>
              </p:cNvSpPr>
              <p:nvPr/>
            </p:nvSpPr>
            <p:spPr bwMode="auto">
              <a:xfrm>
                <a:off x="4476650" y="2200796"/>
                <a:ext cx="60786" cy="68295"/>
              </a:xfrm>
              <a:custGeom>
                <a:avLst/>
                <a:gdLst>
                  <a:gd name="T0" fmla="*/ 17 w 33"/>
                  <a:gd name="T1" fmla="*/ 0 h 36"/>
                  <a:gd name="T2" fmla="*/ 17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7" y="0"/>
                    </a:moveTo>
                    <a:lnTo>
                      <a:pt x="17"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4" name="Freeform 305">
                <a:extLst>
                  <a:ext uri="{FF2B5EF4-FFF2-40B4-BE49-F238E27FC236}">
                    <a16:creationId xmlns:a16="http://schemas.microsoft.com/office/drawing/2014/main" id="{9E540AF5-4E1E-499C-97C8-2EF8D3081A8F}"/>
                  </a:ext>
                </a:extLst>
              </p:cNvPr>
              <p:cNvSpPr>
                <a:spLocks noEditPoints="1"/>
              </p:cNvSpPr>
              <p:nvPr/>
            </p:nvSpPr>
            <p:spPr bwMode="auto">
              <a:xfrm>
                <a:off x="4463756" y="2200796"/>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5" name="Freeform 306">
                <a:extLst>
                  <a:ext uri="{FF2B5EF4-FFF2-40B4-BE49-F238E27FC236}">
                    <a16:creationId xmlns:a16="http://schemas.microsoft.com/office/drawing/2014/main" id="{C2352579-249F-450D-AB10-DD3B7E273EE4}"/>
                  </a:ext>
                </a:extLst>
              </p:cNvPr>
              <p:cNvSpPr>
                <a:spLocks noEditPoints="1"/>
              </p:cNvSpPr>
              <p:nvPr/>
            </p:nvSpPr>
            <p:spPr bwMode="auto">
              <a:xfrm>
                <a:off x="4458230" y="2200796"/>
                <a:ext cx="58944" cy="68295"/>
              </a:xfrm>
              <a:custGeom>
                <a:avLst/>
                <a:gdLst>
                  <a:gd name="T0" fmla="*/ 15 w 32"/>
                  <a:gd name="T1" fmla="*/ 0 h 36"/>
                  <a:gd name="T2" fmla="*/ 15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5" y="0"/>
                    </a:moveTo>
                    <a:lnTo>
                      <a:pt x="15"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6" name="Freeform 307">
                <a:extLst>
                  <a:ext uri="{FF2B5EF4-FFF2-40B4-BE49-F238E27FC236}">
                    <a16:creationId xmlns:a16="http://schemas.microsoft.com/office/drawing/2014/main" id="{CE6D26D8-D62E-4604-9501-A7D20D3073BC}"/>
                  </a:ext>
                </a:extLst>
              </p:cNvPr>
              <p:cNvSpPr>
                <a:spLocks noEditPoints="1"/>
              </p:cNvSpPr>
              <p:nvPr/>
            </p:nvSpPr>
            <p:spPr bwMode="auto">
              <a:xfrm>
                <a:off x="4449020" y="2200796"/>
                <a:ext cx="58944" cy="68295"/>
              </a:xfrm>
              <a:custGeom>
                <a:avLst/>
                <a:gdLst>
                  <a:gd name="T0" fmla="*/ 17 w 32"/>
                  <a:gd name="T1" fmla="*/ 0 h 36"/>
                  <a:gd name="T2" fmla="*/ 17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7" y="0"/>
                    </a:moveTo>
                    <a:lnTo>
                      <a:pt x="17"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7" name="Freeform 308">
                <a:extLst>
                  <a:ext uri="{FF2B5EF4-FFF2-40B4-BE49-F238E27FC236}">
                    <a16:creationId xmlns:a16="http://schemas.microsoft.com/office/drawing/2014/main" id="{D12E06FD-B7AA-4BF3-84B8-2D7D6379483D}"/>
                  </a:ext>
                </a:extLst>
              </p:cNvPr>
              <p:cNvSpPr>
                <a:spLocks noEditPoints="1"/>
              </p:cNvSpPr>
              <p:nvPr/>
            </p:nvSpPr>
            <p:spPr bwMode="auto">
              <a:xfrm>
                <a:off x="4441652" y="2200796"/>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8" name="Freeform 309">
                <a:extLst>
                  <a:ext uri="{FF2B5EF4-FFF2-40B4-BE49-F238E27FC236}">
                    <a16:creationId xmlns:a16="http://schemas.microsoft.com/office/drawing/2014/main" id="{B6C5B183-9727-4CCE-A6B3-2AA9BE0D3EB5}"/>
                  </a:ext>
                </a:extLst>
              </p:cNvPr>
              <p:cNvSpPr>
                <a:spLocks noEditPoints="1"/>
              </p:cNvSpPr>
              <p:nvPr/>
            </p:nvSpPr>
            <p:spPr bwMode="auto">
              <a:xfrm>
                <a:off x="4436126" y="2200796"/>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59" name="Freeform 310">
                <a:extLst>
                  <a:ext uri="{FF2B5EF4-FFF2-40B4-BE49-F238E27FC236}">
                    <a16:creationId xmlns:a16="http://schemas.microsoft.com/office/drawing/2014/main" id="{755A8571-A23D-4488-BA2B-227FEAB9A72E}"/>
                  </a:ext>
                </a:extLst>
              </p:cNvPr>
              <p:cNvSpPr>
                <a:spLocks noEditPoints="1"/>
              </p:cNvSpPr>
              <p:nvPr/>
            </p:nvSpPr>
            <p:spPr bwMode="auto">
              <a:xfrm>
                <a:off x="4428758" y="2200796"/>
                <a:ext cx="57102" cy="68295"/>
              </a:xfrm>
              <a:custGeom>
                <a:avLst/>
                <a:gdLst>
                  <a:gd name="T0" fmla="*/ 16 w 31"/>
                  <a:gd name="T1" fmla="*/ 0 h 36"/>
                  <a:gd name="T2" fmla="*/ 16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6" y="0"/>
                    </a:moveTo>
                    <a:lnTo>
                      <a:pt x="16"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0" name="Freeform 311">
                <a:extLst>
                  <a:ext uri="{FF2B5EF4-FFF2-40B4-BE49-F238E27FC236}">
                    <a16:creationId xmlns:a16="http://schemas.microsoft.com/office/drawing/2014/main" id="{DD63F67B-1835-48B3-94C3-826C0285B35A}"/>
                  </a:ext>
                </a:extLst>
              </p:cNvPr>
              <p:cNvSpPr>
                <a:spLocks noEditPoints="1"/>
              </p:cNvSpPr>
              <p:nvPr/>
            </p:nvSpPr>
            <p:spPr bwMode="auto">
              <a:xfrm>
                <a:off x="4410338" y="2200796"/>
                <a:ext cx="60786" cy="68295"/>
              </a:xfrm>
              <a:custGeom>
                <a:avLst/>
                <a:gdLst>
                  <a:gd name="T0" fmla="*/ 15 w 33"/>
                  <a:gd name="T1" fmla="*/ 0 h 36"/>
                  <a:gd name="T2" fmla="*/ 15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5" y="0"/>
                    </a:moveTo>
                    <a:lnTo>
                      <a:pt x="15"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1" name="Freeform 312">
                <a:extLst>
                  <a:ext uri="{FF2B5EF4-FFF2-40B4-BE49-F238E27FC236}">
                    <a16:creationId xmlns:a16="http://schemas.microsoft.com/office/drawing/2014/main" id="{1A192DEB-514A-4886-84A4-24DB33B133AE}"/>
                  </a:ext>
                </a:extLst>
              </p:cNvPr>
              <p:cNvSpPr>
                <a:spLocks noEditPoints="1"/>
              </p:cNvSpPr>
              <p:nvPr/>
            </p:nvSpPr>
            <p:spPr bwMode="auto">
              <a:xfrm>
                <a:off x="4410338" y="2187516"/>
                <a:ext cx="60786" cy="68295"/>
              </a:xfrm>
              <a:custGeom>
                <a:avLst/>
                <a:gdLst>
                  <a:gd name="T0" fmla="*/ 15 w 33"/>
                  <a:gd name="T1" fmla="*/ 0 h 36"/>
                  <a:gd name="T2" fmla="*/ 15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5" y="0"/>
                    </a:moveTo>
                    <a:lnTo>
                      <a:pt x="15"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2" name="Freeform 313">
                <a:extLst>
                  <a:ext uri="{FF2B5EF4-FFF2-40B4-BE49-F238E27FC236}">
                    <a16:creationId xmlns:a16="http://schemas.microsoft.com/office/drawing/2014/main" id="{0E4DE0FB-A7D0-4D6D-90EA-C73120176388}"/>
                  </a:ext>
                </a:extLst>
              </p:cNvPr>
              <p:cNvSpPr>
                <a:spLocks noEditPoints="1"/>
              </p:cNvSpPr>
              <p:nvPr/>
            </p:nvSpPr>
            <p:spPr bwMode="auto">
              <a:xfrm>
                <a:off x="4404813" y="2187516"/>
                <a:ext cx="55260" cy="68295"/>
              </a:xfrm>
              <a:custGeom>
                <a:avLst/>
                <a:gdLst>
                  <a:gd name="T0" fmla="*/ 15 w 30"/>
                  <a:gd name="T1" fmla="*/ 0 h 36"/>
                  <a:gd name="T2" fmla="*/ 15 w 30"/>
                  <a:gd name="T3" fmla="*/ 36 h 36"/>
                  <a:gd name="T4" fmla="*/ 30 w 30"/>
                  <a:gd name="T5" fmla="*/ 17 h 36"/>
                  <a:gd name="T6" fmla="*/ 0 w 30"/>
                  <a:gd name="T7" fmla="*/ 17 h 36"/>
                </a:gdLst>
                <a:ahLst/>
                <a:cxnLst>
                  <a:cxn ang="0">
                    <a:pos x="T0" y="T1"/>
                  </a:cxn>
                  <a:cxn ang="0">
                    <a:pos x="T2" y="T3"/>
                  </a:cxn>
                  <a:cxn ang="0">
                    <a:pos x="T4" y="T5"/>
                  </a:cxn>
                  <a:cxn ang="0">
                    <a:pos x="T6" y="T7"/>
                  </a:cxn>
                </a:cxnLst>
                <a:rect l="0" t="0" r="r" b="b"/>
                <a:pathLst>
                  <a:path w="30" h="36">
                    <a:moveTo>
                      <a:pt x="15" y="0"/>
                    </a:moveTo>
                    <a:lnTo>
                      <a:pt x="15" y="36"/>
                    </a:lnTo>
                    <a:moveTo>
                      <a:pt x="30"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3" name="Freeform 314">
                <a:extLst>
                  <a:ext uri="{FF2B5EF4-FFF2-40B4-BE49-F238E27FC236}">
                    <a16:creationId xmlns:a16="http://schemas.microsoft.com/office/drawing/2014/main" id="{C0F2F754-F19C-41D6-B4DE-439F47037631}"/>
                  </a:ext>
                </a:extLst>
              </p:cNvPr>
              <p:cNvSpPr>
                <a:spLocks noEditPoints="1"/>
              </p:cNvSpPr>
              <p:nvPr/>
            </p:nvSpPr>
            <p:spPr bwMode="auto">
              <a:xfrm>
                <a:off x="4397445" y="2187516"/>
                <a:ext cx="57102" cy="68295"/>
              </a:xfrm>
              <a:custGeom>
                <a:avLst/>
                <a:gdLst>
                  <a:gd name="T0" fmla="*/ 16 w 31"/>
                  <a:gd name="T1" fmla="*/ 0 h 36"/>
                  <a:gd name="T2" fmla="*/ 16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6" y="0"/>
                    </a:moveTo>
                    <a:lnTo>
                      <a:pt x="16"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4" name="Freeform 315">
                <a:extLst>
                  <a:ext uri="{FF2B5EF4-FFF2-40B4-BE49-F238E27FC236}">
                    <a16:creationId xmlns:a16="http://schemas.microsoft.com/office/drawing/2014/main" id="{2E40458D-7374-4621-9362-7C37AD806A64}"/>
                  </a:ext>
                </a:extLst>
              </p:cNvPr>
              <p:cNvSpPr>
                <a:spLocks noEditPoints="1"/>
              </p:cNvSpPr>
              <p:nvPr/>
            </p:nvSpPr>
            <p:spPr bwMode="auto">
              <a:xfrm>
                <a:off x="4391919" y="2187516"/>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5" name="Freeform 316">
                <a:extLst>
                  <a:ext uri="{FF2B5EF4-FFF2-40B4-BE49-F238E27FC236}">
                    <a16:creationId xmlns:a16="http://schemas.microsoft.com/office/drawing/2014/main" id="{44A40BA8-9C5A-4CEB-96EA-CE3914CF7A85}"/>
                  </a:ext>
                </a:extLst>
              </p:cNvPr>
              <p:cNvSpPr>
                <a:spLocks noEditPoints="1"/>
              </p:cNvSpPr>
              <p:nvPr/>
            </p:nvSpPr>
            <p:spPr bwMode="auto">
              <a:xfrm>
                <a:off x="4382709" y="2187516"/>
                <a:ext cx="58944" cy="68295"/>
              </a:xfrm>
              <a:custGeom>
                <a:avLst/>
                <a:gdLst>
                  <a:gd name="T0" fmla="*/ 17 w 32"/>
                  <a:gd name="T1" fmla="*/ 0 h 36"/>
                  <a:gd name="T2" fmla="*/ 17 w 32"/>
                  <a:gd name="T3" fmla="*/ 36 h 36"/>
                  <a:gd name="T4" fmla="*/ 32 w 32"/>
                  <a:gd name="T5" fmla="*/ 17 h 36"/>
                  <a:gd name="T6" fmla="*/ 0 w 32"/>
                  <a:gd name="T7" fmla="*/ 17 h 36"/>
                </a:gdLst>
                <a:ahLst/>
                <a:cxnLst>
                  <a:cxn ang="0">
                    <a:pos x="T0" y="T1"/>
                  </a:cxn>
                  <a:cxn ang="0">
                    <a:pos x="T2" y="T3"/>
                  </a:cxn>
                  <a:cxn ang="0">
                    <a:pos x="T4" y="T5"/>
                  </a:cxn>
                  <a:cxn ang="0">
                    <a:pos x="T6" y="T7"/>
                  </a:cxn>
                </a:cxnLst>
                <a:rect l="0" t="0" r="r" b="b"/>
                <a:pathLst>
                  <a:path w="32" h="36">
                    <a:moveTo>
                      <a:pt x="17" y="0"/>
                    </a:moveTo>
                    <a:lnTo>
                      <a:pt x="17" y="36"/>
                    </a:lnTo>
                    <a:moveTo>
                      <a:pt x="32"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6" name="Freeform 317">
                <a:extLst>
                  <a:ext uri="{FF2B5EF4-FFF2-40B4-BE49-F238E27FC236}">
                    <a16:creationId xmlns:a16="http://schemas.microsoft.com/office/drawing/2014/main" id="{2BAC11DF-5722-4689-B3B5-1E5CCEE0D301}"/>
                  </a:ext>
                </a:extLst>
              </p:cNvPr>
              <p:cNvSpPr>
                <a:spLocks noEditPoints="1"/>
              </p:cNvSpPr>
              <p:nvPr/>
            </p:nvSpPr>
            <p:spPr bwMode="auto">
              <a:xfrm>
                <a:off x="4375341" y="2187516"/>
                <a:ext cx="60786" cy="68295"/>
              </a:xfrm>
              <a:custGeom>
                <a:avLst/>
                <a:gdLst>
                  <a:gd name="T0" fmla="*/ 16 w 33"/>
                  <a:gd name="T1" fmla="*/ 0 h 36"/>
                  <a:gd name="T2" fmla="*/ 16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6" y="0"/>
                    </a:moveTo>
                    <a:lnTo>
                      <a:pt x="16"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7" name="Freeform 318">
                <a:extLst>
                  <a:ext uri="{FF2B5EF4-FFF2-40B4-BE49-F238E27FC236}">
                    <a16:creationId xmlns:a16="http://schemas.microsoft.com/office/drawing/2014/main" id="{84B948A7-1DAD-4286-8612-67723D404CDD}"/>
                  </a:ext>
                </a:extLst>
              </p:cNvPr>
              <p:cNvSpPr>
                <a:spLocks noEditPoints="1"/>
              </p:cNvSpPr>
              <p:nvPr/>
            </p:nvSpPr>
            <p:spPr bwMode="auto">
              <a:xfrm>
                <a:off x="4347711" y="217992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8" name="Freeform 319">
                <a:extLst>
                  <a:ext uri="{FF2B5EF4-FFF2-40B4-BE49-F238E27FC236}">
                    <a16:creationId xmlns:a16="http://schemas.microsoft.com/office/drawing/2014/main" id="{D51C4D66-2C90-4F99-A347-9C31F54C0656}"/>
                  </a:ext>
                </a:extLst>
              </p:cNvPr>
              <p:cNvSpPr>
                <a:spLocks noEditPoints="1"/>
              </p:cNvSpPr>
              <p:nvPr/>
            </p:nvSpPr>
            <p:spPr bwMode="auto">
              <a:xfrm>
                <a:off x="4338501" y="2179928"/>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69" name="Freeform 320">
                <a:extLst>
                  <a:ext uri="{FF2B5EF4-FFF2-40B4-BE49-F238E27FC236}">
                    <a16:creationId xmlns:a16="http://schemas.microsoft.com/office/drawing/2014/main" id="{EFCB4FB6-043C-4B2C-839E-2D1C45BE180B}"/>
                  </a:ext>
                </a:extLst>
              </p:cNvPr>
              <p:cNvSpPr>
                <a:spLocks noEditPoints="1"/>
              </p:cNvSpPr>
              <p:nvPr/>
            </p:nvSpPr>
            <p:spPr bwMode="auto">
              <a:xfrm>
                <a:off x="4327449" y="2179928"/>
                <a:ext cx="60786" cy="68295"/>
              </a:xfrm>
              <a:custGeom>
                <a:avLst/>
                <a:gdLst>
                  <a:gd name="T0" fmla="*/ 18 w 33"/>
                  <a:gd name="T1" fmla="*/ 0 h 36"/>
                  <a:gd name="T2" fmla="*/ 18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8" y="0"/>
                    </a:moveTo>
                    <a:lnTo>
                      <a:pt x="18"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0" name="Freeform 321">
                <a:extLst>
                  <a:ext uri="{FF2B5EF4-FFF2-40B4-BE49-F238E27FC236}">
                    <a16:creationId xmlns:a16="http://schemas.microsoft.com/office/drawing/2014/main" id="{6C3B0A78-C589-425A-9AA2-D296A95F6B49}"/>
                  </a:ext>
                </a:extLst>
              </p:cNvPr>
              <p:cNvSpPr>
                <a:spLocks noEditPoints="1"/>
              </p:cNvSpPr>
              <p:nvPr/>
            </p:nvSpPr>
            <p:spPr bwMode="auto">
              <a:xfrm>
                <a:off x="4321923" y="2179928"/>
                <a:ext cx="60786" cy="68295"/>
              </a:xfrm>
              <a:custGeom>
                <a:avLst/>
                <a:gdLst>
                  <a:gd name="T0" fmla="*/ 15 w 33"/>
                  <a:gd name="T1" fmla="*/ 0 h 36"/>
                  <a:gd name="T2" fmla="*/ 15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5" y="0"/>
                    </a:moveTo>
                    <a:lnTo>
                      <a:pt x="15"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1" name="Freeform 322">
                <a:extLst>
                  <a:ext uri="{FF2B5EF4-FFF2-40B4-BE49-F238E27FC236}">
                    <a16:creationId xmlns:a16="http://schemas.microsoft.com/office/drawing/2014/main" id="{6CCCC700-CF5A-4900-BF60-24C3E10B2EB1}"/>
                  </a:ext>
                </a:extLst>
              </p:cNvPr>
              <p:cNvSpPr>
                <a:spLocks noEditPoints="1"/>
              </p:cNvSpPr>
              <p:nvPr/>
            </p:nvSpPr>
            <p:spPr bwMode="auto">
              <a:xfrm>
                <a:off x="4316397" y="2179928"/>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2" name="Freeform 323">
                <a:extLst>
                  <a:ext uri="{FF2B5EF4-FFF2-40B4-BE49-F238E27FC236}">
                    <a16:creationId xmlns:a16="http://schemas.microsoft.com/office/drawing/2014/main" id="{0103B790-50B7-4688-8BE3-42FC63F668DC}"/>
                  </a:ext>
                </a:extLst>
              </p:cNvPr>
              <p:cNvSpPr>
                <a:spLocks noEditPoints="1"/>
              </p:cNvSpPr>
              <p:nvPr/>
            </p:nvSpPr>
            <p:spPr bwMode="auto">
              <a:xfrm>
                <a:off x="4309029" y="217992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3" name="Freeform 324">
                <a:extLst>
                  <a:ext uri="{FF2B5EF4-FFF2-40B4-BE49-F238E27FC236}">
                    <a16:creationId xmlns:a16="http://schemas.microsoft.com/office/drawing/2014/main" id="{7B2D5904-9087-4543-BB5A-E7E8FCF1611D}"/>
                  </a:ext>
                </a:extLst>
              </p:cNvPr>
              <p:cNvSpPr>
                <a:spLocks noEditPoints="1"/>
              </p:cNvSpPr>
              <p:nvPr/>
            </p:nvSpPr>
            <p:spPr bwMode="auto">
              <a:xfrm>
                <a:off x="4296135" y="2179928"/>
                <a:ext cx="57102" cy="68295"/>
              </a:xfrm>
              <a:custGeom>
                <a:avLst/>
                <a:gdLst>
                  <a:gd name="T0" fmla="*/ 16 w 31"/>
                  <a:gd name="T1" fmla="*/ 0 h 36"/>
                  <a:gd name="T2" fmla="*/ 16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6" y="0"/>
                    </a:moveTo>
                    <a:lnTo>
                      <a:pt x="16"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4" name="Freeform 325">
                <a:extLst>
                  <a:ext uri="{FF2B5EF4-FFF2-40B4-BE49-F238E27FC236}">
                    <a16:creationId xmlns:a16="http://schemas.microsoft.com/office/drawing/2014/main" id="{06976B8C-D985-4790-A0CB-6BE51BA1E3B5}"/>
                  </a:ext>
                </a:extLst>
              </p:cNvPr>
              <p:cNvSpPr>
                <a:spLocks noEditPoints="1"/>
              </p:cNvSpPr>
              <p:nvPr/>
            </p:nvSpPr>
            <p:spPr bwMode="auto">
              <a:xfrm>
                <a:off x="4286925" y="2179928"/>
                <a:ext cx="60786" cy="68295"/>
              </a:xfrm>
              <a:custGeom>
                <a:avLst/>
                <a:gdLst>
                  <a:gd name="T0" fmla="*/ 16 w 33"/>
                  <a:gd name="T1" fmla="*/ 0 h 36"/>
                  <a:gd name="T2" fmla="*/ 16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6" y="0"/>
                    </a:moveTo>
                    <a:lnTo>
                      <a:pt x="16"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5" name="Freeform 326">
                <a:extLst>
                  <a:ext uri="{FF2B5EF4-FFF2-40B4-BE49-F238E27FC236}">
                    <a16:creationId xmlns:a16="http://schemas.microsoft.com/office/drawing/2014/main" id="{795E1D05-403E-48AC-99F0-300FE3D80306}"/>
                  </a:ext>
                </a:extLst>
              </p:cNvPr>
              <p:cNvSpPr>
                <a:spLocks noEditPoints="1"/>
              </p:cNvSpPr>
              <p:nvPr/>
            </p:nvSpPr>
            <p:spPr bwMode="auto">
              <a:xfrm>
                <a:off x="4277715" y="2179928"/>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6" name="Freeform 327">
                <a:extLst>
                  <a:ext uri="{FF2B5EF4-FFF2-40B4-BE49-F238E27FC236}">
                    <a16:creationId xmlns:a16="http://schemas.microsoft.com/office/drawing/2014/main" id="{324FE200-8EF2-4BA3-AF59-C282AD9C97D3}"/>
                  </a:ext>
                </a:extLst>
              </p:cNvPr>
              <p:cNvSpPr>
                <a:spLocks noEditPoints="1"/>
              </p:cNvSpPr>
              <p:nvPr/>
            </p:nvSpPr>
            <p:spPr bwMode="auto">
              <a:xfrm>
                <a:off x="4272189" y="2179928"/>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7" name="Freeform 328">
                <a:extLst>
                  <a:ext uri="{FF2B5EF4-FFF2-40B4-BE49-F238E27FC236}">
                    <a16:creationId xmlns:a16="http://schemas.microsoft.com/office/drawing/2014/main" id="{F8B16B16-E916-4EDF-9C34-CFCC20E8E9BB}"/>
                  </a:ext>
                </a:extLst>
              </p:cNvPr>
              <p:cNvSpPr>
                <a:spLocks noEditPoints="1"/>
              </p:cNvSpPr>
              <p:nvPr/>
            </p:nvSpPr>
            <p:spPr bwMode="auto">
              <a:xfrm>
                <a:off x="4227982" y="2147678"/>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8" name="Freeform 329">
                <a:extLst>
                  <a:ext uri="{FF2B5EF4-FFF2-40B4-BE49-F238E27FC236}">
                    <a16:creationId xmlns:a16="http://schemas.microsoft.com/office/drawing/2014/main" id="{D42785F2-A22F-409E-8692-C6ED7BEA12BD}"/>
                  </a:ext>
                </a:extLst>
              </p:cNvPr>
              <p:cNvSpPr>
                <a:spLocks noEditPoints="1"/>
              </p:cNvSpPr>
              <p:nvPr/>
            </p:nvSpPr>
            <p:spPr bwMode="auto">
              <a:xfrm>
                <a:off x="4091675" y="2111633"/>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79" name="Freeform 330">
                <a:extLst>
                  <a:ext uri="{FF2B5EF4-FFF2-40B4-BE49-F238E27FC236}">
                    <a16:creationId xmlns:a16="http://schemas.microsoft.com/office/drawing/2014/main" id="{D8BD0738-8097-4B81-AD9D-E5FC1F2A441B}"/>
                  </a:ext>
                </a:extLst>
              </p:cNvPr>
              <p:cNvSpPr>
                <a:spLocks noEditPoints="1"/>
              </p:cNvSpPr>
              <p:nvPr/>
            </p:nvSpPr>
            <p:spPr bwMode="auto">
              <a:xfrm>
                <a:off x="4086149" y="2111633"/>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0" name="Freeform 331">
                <a:extLst>
                  <a:ext uri="{FF2B5EF4-FFF2-40B4-BE49-F238E27FC236}">
                    <a16:creationId xmlns:a16="http://schemas.microsoft.com/office/drawing/2014/main" id="{E35E20D3-CC4A-40D1-9AD4-5F27350765C5}"/>
                  </a:ext>
                </a:extLst>
              </p:cNvPr>
              <p:cNvSpPr>
                <a:spLocks noEditPoints="1"/>
              </p:cNvSpPr>
              <p:nvPr/>
            </p:nvSpPr>
            <p:spPr bwMode="auto">
              <a:xfrm>
                <a:off x="3981155" y="2068000"/>
                <a:ext cx="60786" cy="66398"/>
              </a:xfrm>
              <a:custGeom>
                <a:avLst/>
                <a:gdLst>
                  <a:gd name="T0" fmla="*/ 17 w 33"/>
                  <a:gd name="T1" fmla="*/ 0 h 35"/>
                  <a:gd name="T2" fmla="*/ 17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7" y="0"/>
                    </a:moveTo>
                    <a:lnTo>
                      <a:pt x="17"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1" name="Freeform 332">
                <a:extLst>
                  <a:ext uri="{FF2B5EF4-FFF2-40B4-BE49-F238E27FC236}">
                    <a16:creationId xmlns:a16="http://schemas.microsoft.com/office/drawing/2014/main" id="{DE3B1EBE-E345-43AC-AD3C-685482A4C477}"/>
                  </a:ext>
                </a:extLst>
              </p:cNvPr>
              <p:cNvSpPr>
                <a:spLocks noEditPoints="1"/>
              </p:cNvSpPr>
              <p:nvPr/>
            </p:nvSpPr>
            <p:spPr bwMode="auto">
              <a:xfrm>
                <a:off x="3684595" y="1969351"/>
                <a:ext cx="60786" cy="68295"/>
              </a:xfrm>
              <a:custGeom>
                <a:avLst/>
                <a:gdLst>
                  <a:gd name="T0" fmla="*/ 15 w 33"/>
                  <a:gd name="T1" fmla="*/ 0 h 36"/>
                  <a:gd name="T2" fmla="*/ 15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5" y="0"/>
                    </a:moveTo>
                    <a:lnTo>
                      <a:pt x="15"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2" name="Freeform 333">
                <a:extLst>
                  <a:ext uri="{FF2B5EF4-FFF2-40B4-BE49-F238E27FC236}">
                    <a16:creationId xmlns:a16="http://schemas.microsoft.com/office/drawing/2014/main" id="{6121196C-D17A-4004-8B42-3EFACCCA0496}"/>
                  </a:ext>
                </a:extLst>
              </p:cNvPr>
              <p:cNvSpPr>
                <a:spLocks noEditPoints="1"/>
              </p:cNvSpPr>
              <p:nvPr/>
            </p:nvSpPr>
            <p:spPr bwMode="auto">
              <a:xfrm>
                <a:off x="3570392" y="1933307"/>
                <a:ext cx="57102" cy="68295"/>
              </a:xfrm>
              <a:custGeom>
                <a:avLst/>
                <a:gdLst>
                  <a:gd name="T0" fmla="*/ 16 w 31"/>
                  <a:gd name="T1" fmla="*/ 0 h 36"/>
                  <a:gd name="T2" fmla="*/ 16 w 31"/>
                  <a:gd name="T3" fmla="*/ 36 h 36"/>
                  <a:gd name="T4" fmla="*/ 31 w 31"/>
                  <a:gd name="T5" fmla="*/ 18 h 36"/>
                  <a:gd name="T6" fmla="*/ 0 w 31"/>
                  <a:gd name="T7" fmla="*/ 18 h 36"/>
                </a:gdLst>
                <a:ahLst/>
                <a:cxnLst>
                  <a:cxn ang="0">
                    <a:pos x="T0" y="T1"/>
                  </a:cxn>
                  <a:cxn ang="0">
                    <a:pos x="T2" y="T3"/>
                  </a:cxn>
                  <a:cxn ang="0">
                    <a:pos x="T4" y="T5"/>
                  </a:cxn>
                  <a:cxn ang="0">
                    <a:pos x="T6" y="T7"/>
                  </a:cxn>
                </a:cxnLst>
                <a:rect l="0" t="0" r="r" b="b"/>
                <a:pathLst>
                  <a:path w="31" h="36">
                    <a:moveTo>
                      <a:pt x="16" y="0"/>
                    </a:moveTo>
                    <a:lnTo>
                      <a:pt x="16" y="36"/>
                    </a:lnTo>
                    <a:moveTo>
                      <a:pt x="31" y="18"/>
                    </a:moveTo>
                    <a:lnTo>
                      <a:pt x="0" y="18"/>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3" name="Freeform 334">
                <a:extLst>
                  <a:ext uri="{FF2B5EF4-FFF2-40B4-BE49-F238E27FC236}">
                    <a16:creationId xmlns:a16="http://schemas.microsoft.com/office/drawing/2014/main" id="{B0DD0328-5E88-4A8E-9E07-06119B561A78}"/>
                  </a:ext>
                </a:extLst>
              </p:cNvPr>
              <p:cNvSpPr>
                <a:spLocks noEditPoints="1"/>
              </p:cNvSpPr>
              <p:nvPr/>
            </p:nvSpPr>
            <p:spPr bwMode="auto">
              <a:xfrm>
                <a:off x="3255412" y="1846041"/>
                <a:ext cx="57102" cy="68295"/>
              </a:xfrm>
              <a:custGeom>
                <a:avLst/>
                <a:gdLst>
                  <a:gd name="T0" fmla="*/ 15 w 31"/>
                  <a:gd name="T1" fmla="*/ 0 h 36"/>
                  <a:gd name="T2" fmla="*/ 15 w 31"/>
                  <a:gd name="T3" fmla="*/ 36 h 36"/>
                  <a:gd name="T4" fmla="*/ 31 w 31"/>
                  <a:gd name="T5" fmla="*/ 17 h 36"/>
                  <a:gd name="T6" fmla="*/ 0 w 31"/>
                  <a:gd name="T7" fmla="*/ 17 h 36"/>
                </a:gdLst>
                <a:ahLst/>
                <a:cxnLst>
                  <a:cxn ang="0">
                    <a:pos x="T0" y="T1"/>
                  </a:cxn>
                  <a:cxn ang="0">
                    <a:pos x="T2" y="T3"/>
                  </a:cxn>
                  <a:cxn ang="0">
                    <a:pos x="T4" y="T5"/>
                  </a:cxn>
                  <a:cxn ang="0">
                    <a:pos x="T6" y="T7"/>
                  </a:cxn>
                </a:cxnLst>
                <a:rect l="0" t="0" r="r" b="b"/>
                <a:pathLst>
                  <a:path w="31" h="36">
                    <a:moveTo>
                      <a:pt x="15" y="0"/>
                    </a:moveTo>
                    <a:lnTo>
                      <a:pt x="15" y="36"/>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4" name="Freeform 335">
                <a:extLst>
                  <a:ext uri="{FF2B5EF4-FFF2-40B4-BE49-F238E27FC236}">
                    <a16:creationId xmlns:a16="http://schemas.microsoft.com/office/drawing/2014/main" id="{15F59E67-0CE7-46C5-86D1-9BE3D5001F9C}"/>
                  </a:ext>
                </a:extLst>
              </p:cNvPr>
              <p:cNvSpPr>
                <a:spLocks noEditPoints="1"/>
              </p:cNvSpPr>
              <p:nvPr/>
            </p:nvSpPr>
            <p:spPr bwMode="auto">
              <a:xfrm>
                <a:off x="3249886" y="1846041"/>
                <a:ext cx="55260" cy="68295"/>
              </a:xfrm>
              <a:custGeom>
                <a:avLst/>
                <a:gdLst>
                  <a:gd name="T0" fmla="*/ 15 w 30"/>
                  <a:gd name="T1" fmla="*/ 0 h 36"/>
                  <a:gd name="T2" fmla="*/ 15 w 30"/>
                  <a:gd name="T3" fmla="*/ 36 h 36"/>
                  <a:gd name="T4" fmla="*/ 30 w 30"/>
                  <a:gd name="T5" fmla="*/ 17 h 36"/>
                  <a:gd name="T6" fmla="*/ 0 w 30"/>
                  <a:gd name="T7" fmla="*/ 17 h 36"/>
                </a:gdLst>
                <a:ahLst/>
                <a:cxnLst>
                  <a:cxn ang="0">
                    <a:pos x="T0" y="T1"/>
                  </a:cxn>
                  <a:cxn ang="0">
                    <a:pos x="T2" y="T3"/>
                  </a:cxn>
                  <a:cxn ang="0">
                    <a:pos x="T4" y="T5"/>
                  </a:cxn>
                  <a:cxn ang="0">
                    <a:pos x="T6" y="T7"/>
                  </a:cxn>
                </a:cxnLst>
                <a:rect l="0" t="0" r="r" b="b"/>
                <a:pathLst>
                  <a:path w="30" h="36">
                    <a:moveTo>
                      <a:pt x="15" y="0"/>
                    </a:moveTo>
                    <a:lnTo>
                      <a:pt x="15" y="36"/>
                    </a:lnTo>
                    <a:moveTo>
                      <a:pt x="30"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5" name="Freeform 336">
                <a:extLst>
                  <a:ext uri="{FF2B5EF4-FFF2-40B4-BE49-F238E27FC236}">
                    <a16:creationId xmlns:a16="http://schemas.microsoft.com/office/drawing/2014/main" id="{2594DBAD-2DD0-4058-A6C1-D8479735447C}"/>
                  </a:ext>
                </a:extLst>
              </p:cNvPr>
              <p:cNvSpPr>
                <a:spLocks noEditPoints="1"/>
              </p:cNvSpPr>
              <p:nvPr/>
            </p:nvSpPr>
            <p:spPr bwMode="auto">
              <a:xfrm>
                <a:off x="3097001" y="1809996"/>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6" name="Freeform 337">
                <a:extLst>
                  <a:ext uri="{FF2B5EF4-FFF2-40B4-BE49-F238E27FC236}">
                    <a16:creationId xmlns:a16="http://schemas.microsoft.com/office/drawing/2014/main" id="{D17E7DD3-F302-477E-A754-CFA6ECD38494}"/>
                  </a:ext>
                </a:extLst>
              </p:cNvPr>
              <p:cNvSpPr>
                <a:spLocks noEditPoints="1"/>
              </p:cNvSpPr>
              <p:nvPr/>
            </p:nvSpPr>
            <p:spPr bwMode="auto">
              <a:xfrm>
                <a:off x="2993850" y="1758775"/>
                <a:ext cx="57102" cy="68295"/>
              </a:xfrm>
              <a:custGeom>
                <a:avLst/>
                <a:gdLst>
                  <a:gd name="T0" fmla="*/ 15 w 31"/>
                  <a:gd name="T1" fmla="*/ 0 h 36"/>
                  <a:gd name="T2" fmla="*/ 15 w 31"/>
                  <a:gd name="T3" fmla="*/ 36 h 36"/>
                  <a:gd name="T4" fmla="*/ 31 w 31"/>
                  <a:gd name="T5" fmla="*/ 19 h 36"/>
                  <a:gd name="T6" fmla="*/ 0 w 31"/>
                  <a:gd name="T7" fmla="*/ 19 h 36"/>
                </a:gdLst>
                <a:ahLst/>
                <a:cxnLst>
                  <a:cxn ang="0">
                    <a:pos x="T0" y="T1"/>
                  </a:cxn>
                  <a:cxn ang="0">
                    <a:pos x="T2" y="T3"/>
                  </a:cxn>
                  <a:cxn ang="0">
                    <a:pos x="T4" y="T5"/>
                  </a:cxn>
                  <a:cxn ang="0">
                    <a:pos x="T6" y="T7"/>
                  </a:cxn>
                </a:cxnLst>
                <a:rect l="0" t="0" r="r" b="b"/>
                <a:pathLst>
                  <a:path w="31" h="36">
                    <a:moveTo>
                      <a:pt x="15" y="0"/>
                    </a:moveTo>
                    <a:lnTo>
                      <a:pt x="15" y="36"/>
                    </a:lnTo>
                    <a:moveTo>
                      <a:pt x="31"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7" name="Freeform 338">
                <a:extLst>
                  <a:ext uri="{FF2B5EF4-FFF2-40B4-BE49-F238E27FC236}">
                    <a16:creationId xmlns:a16="http://schemas.microsoft.com/office/drawing/2014/main" id="{504AEECF-AA8A-4486-8284-B52B30494753}"/>
                  </a:ext>
                </a:extLst>
              </p:cNvPr>
              <p:cNvSpPr>
                <a:spLocks noEditPoints="1"/>
              </p:cNvSpPr>
              <p:nvPr/>
            </p:nvSpPr>
            <p:spPr bwMode="auto">
              <a:xfrm>
                <a:off x="2918329" y="1707554"/>
                <a:ext cx="58944" cy="68295"/>
              </a:xfrm>
              <a:custGeom>
                <a:avLst/>
                <a:gdLst>
                  <a:gd name="T0" fmla="*/ 15 w 32"/>
                  <a:gd name="T1" fmla="*/ 0 h 36"/>
                  <a:gd name="T2" fmla="*/ 15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5" y="0"/>
                    </a:moveTo>
                    <a:lnTo>
                      <a:pt x="15"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8" name="Freeform 339">
                <a:extLst>
                  <a:ext uri="{FF2B5EF4-FFF2-40B4-BE49-F238E27FC236}">
                    <a16:creationId xmlns:a16="http://schemas.microsoft.com/office/drawing/2014/main" id="{21A56369-5675-485E-BB0B-43AAF8F12B60}"/>
                  </a:ext>
                </a:extLst>
              </p:cNvPr>
              <p:cNvSpPr>
                <a:spLocks noEditPoints="1"/>
              </p:cNvSpPr>
              <p:nvPr/>
            </p:nvSpPr>
            <p:spPr bwMode="auto">
              <a:xfrm>
                <a:off x="2568351" y="1612699"/>
                <a:ext cx="55260" cy="68295"/>
              </a:xfrm>
              <a:custGeom>
                <a:avLst/>
                <a:gdLst>
                  <a:gd name="T0" fmla="*/ 15 w 30"/>
                  <a:gd name="T1" fmla="*/ 0 h 36"/>
                  <a:gd name="T2" fmla="*/ 15 w 30"/>
                  <a:gd name="T3" fmla="*/ 36 h 36"/>
                  <a:gd name="T4" fmla="*/ 30 w 30"/>
                  <a:gd name="T5" fmla="*/ 17 h 36"/>
                  <a:gd name="T6" fmla="*/ 0 w 30"/>
                  <a:gd name="T7" fmla="*/ 17 h 36"/>
                </a:gdLst>
                <a:ahLst/>
                <a:cxnLst>
                  <a:cxn ang="0">
                    <a:pos x="T0" y="T1"/>
                  </a:cxn>
                  <a:cxn ang="0">
                    <a:pos x="T2" y="T3"/>
                  </a:cxn>
                  <a:cxn ang="0">
                    <a:pos x="T4" y="T5"/>
                  </a:cxn>
                  <a:cxn ang="0">
                    <a:pos x="T6" y="T7"/>
                  </a:cxn>
                </a:cxnLst>
                <a:rect l="0" t="0" r="r" b="b"/>
                <a:pathLst>
                  <a:path w="30" h="36">
                    <a:moveTo>
                      <a:pt x="15" y="0"/>
                    </a:moveTo>
                    <a:lnTo>
                      <a:pt x="15" y="36"/>
                    </a:lnTo>
                    <a:moveTo>
                      <a:pt x="30"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89" name="Freeform 340">
                <a:extLst>
                  <a:ext uri="{FF2B5EF4-FFF2-40B4-BE49-F238E27FC236}">
                    <a16:creationId xmlns:a16="http://schemas.microsoft.com/office/drawing/2014/main" id="{18FD4E78-A4D7-4F22-BBBA-4111C7D25247}"/>
                  </a:ext>
                </a:extLst>
              </p:cNvPr>
              <p:cNvSpPr>
                <a:spLocks noEditPoints="1"/>
              </p:cNvSpPr>
              <p:nvPr/>
            </p:nvSpPr>
            <p:spPr bwMode="auto">
              <a:xfrm>
                <a:off x="2406256" y="1561478"/>
                <a:ext cx="60786" cy="68295"/>
              </a:xfrm>
              <a:custGeom>
                <a:avLst/>
                <a:gdLst>
                  <a:gd name="T0" fmla="*/ 17 w 33"/>
                  <a:gd name="T1" fmla="*/ 0 h 36"/>
                  <a:gd name="T2" fmla="*/ 17 w 33"/>
                  <a:gd name="T3" fmla="*/ 36 h 36"/>
                  <a:gd name="T4" fmla="*/ 33 w 33"/>
                  <a:gd name="T5" fmla="*/ 17 h 36"/>
                  <a:gd name="T6" fmla="*/ 0 w 33"/>
                  <a:gd name="T7" fmla="*/ 17 h 36"/>
                </a:gdLst>
                <a:ahLst/>
                <a:cxnLst>
                  <a:cxn ang="0">
                    <a:pos x="T0" y="T1"/>
                  </a:cxn>
                  <a:cxn ang="0">
                    <a:pos x="T2" y="T3"/>
                  </a:cxn>
                  <a:cxn ang="0">
                    <a:pos x="T4" y="T5"/>
                  </a:cxn>
                  <a:cxn ang="0">
                    <a:pos x="T6" y="T7"/>
                  </a:cxn>
                </a:cxnLst>
                <a:rect l="0" t="0" r="r" b="b"/>
                <a:pathLst>
                  <a:path w="33" h="36">
                    <a:moveTo>
                      <a:pt x="17" y="0"/>
                    </a:moveTo>
                    <a:lnTo>
                      <a:pt x="17" y="36"/>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0" name="Freeform 341">
                <a:extLst>
                  <a:ext uri="{FF2B5EF4-FFF2-40B4-BE49-F238E27FC236}">
                    <a16:creationId xmlns:a16="http://schemas.microsoft.com/office/drawing/2014/main" id="{068B5810-B10C-438C-8EEB-8D311424569B}"/>
                  </a:ext>
                </a:extLst>
              </p:cNvPr>
              <p:cNvSpPr>
                <a:spLocks noEditPoints="1"/>
              </p:cNvSpPr>
              <p:nvPr/>
            </p:nvSpPr>
            <p:spPr bwMode="auto">
              <a:xfrm>
                <a:off x="2369416" y="1534919"/>
                <a:ext cx="55260" cy="68295"/>
              </a:xfrm>
              <a:custGeom>
                <a:avLst/>
                <a:gdLst>
                  <a:gd name="T0" fmla="*/ 15 w 30"/>
                  <a:gd name="T1" fmla="*/ 0 h 36"/>
                  <a:gd name="T2" fmla="*/ 15 w 30"/>
                  <a:gd name="T3" fmla="*/ 36 h 36"/>
                  <a:gd name="T4" fmla="*/ 30 w 30"/>
                  <a:gd name="T5" fmla="*/ 19 h 36"/>
                  <a:gd name="T6" fmla="*/ 0 w 30"/>
                  <a:gd name="T7" fmla="*/ 19 h 36"/>
                </a:gdLst>
                <a:ahLst/>
                <a:cxnLst>
                  <a:cxn ang="0">
                    <a:pos x="T0" y="T1"/>
                  </a:cxn>
                  <a:cxn ang="0">
                    <a:pos x="T2" y="T3"/>
                  </a:cxn>
                  <a:cxn ang="0">
                    <a:pos x="T4" y="T5"/>
                  </a:cxn>
                  <a:cxn ang="0">
                    <a:pos x="T6" y="T7"/>
                  </a:cxn>
                </a:cxnLst>
                <a:rect l="0" t="0" r="r" b="b"/>
                <a:pathLst>
                  <a:path w="30" h="36">
                    <a:moveTo>
                      <a:pt x="15" y="0"/>
                    </a:moveTo>
                    <a:lnTo>
                      <a:pt x="15" y="36"/>
                    </a:lnTo>
                    <a:moveTo>
                      <a:pt x="30"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1" name="Freeform 342">
                <a:extLst>
                  <a:ext uri="{FF2B5EF4-FFF2-40B4-BE49-F238E27FC236}">
                    <a16:creationId xmlns:a16="http://schemas.microsoft.com/office/drawing/2014/main" id="{BF9B779E-A905-43B1-947D-1F21CBD4F62F}"/>
                  </a:ext>
                </a:extLst>
              </p:cNvPr>
              <p:cNvSpPr>
                <a:spLocks noEditPoints="1"/>
              </p:cNvSpPr>
              <p:nvPr/>
            </p:nvSpPr>
            <p:spPr bwMode="auto">
              <a:xfrm>
                <a:off x="2317841" y="1519742"/>
                <a:ext cx="57102" cy="66398"/>
              </a:xfrm>
              <a:custGeom>
                <a:avLst/>
                <a:gdLst>
                  <a:gd name="T0" fmla="*/ 16 w 31"/>
                  <a:gd name="T1" fmla="*/ 0 h 35"/>
                  <a:gd name="T2" fmla="*/ 16 w 31"/>
                  <a:gd name="T3" fmla="*/ 35 h 35"/>
                  <a:gd name="T4" fmla="*/ 31 w 31"/>
                  <a:gd name="T5" fmla="*/ 17 h 35"/>
                  <a:gd name="T6" fmla="*/ 0 w 31"/>
                  <a:gd name="T7" fmla="*/ 17 h 35"/>
                </a:gdLst>
                <a:ahLst/>
                <a:cxnLst>
                  <a:cxn ang="0">
                    <a:pos x="T0" y="T1"/>
                  </a:cxn>
                  <a:cxn ang="0">
                    <a:pos x="T2" y="T3"/>
                  </a:cxn>
                  <a:cxn ang="0">
                    <a:pos x="T4" y="T5"/>
                  </a:cxn>
                  <a:cxn ang="0">
                    <a:pos x="T6" y="T7"/>
                  </a:cxn>
                </a:cxnLst>
                <a:rect l="0" t="0" r="r" b="b"/>
                <a:pathLst>
                  <a:path w="31" h="35">
                    <a:moveTo>
                      <a:pt x="16" y="0"/>
                    </a:moveTo>
                    <a:lnTo>
                      <a:pt x="16" y="35"/>
                    </a:lnTo>
                    <a:moveTo>
                      <a:pt x="31"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2" name="Freeform 343">
                <a:extLst>
                  <a:ext uri="{FF2B5EF4-FFF2-40B4-BE49-F238E27FC236}">
                    <a16:creationId xmlns:a16="http://schemas.microsoft.com/office/drawing/2014/main" id="{BC57A9D6-3B83-4A9A-AC67-D8372F558231}"/>
                  </a:ext>
                </a:extLst>
              </p:cNvPr>
              <p:cNvSpPr>
                <a:spLocks noEditPoints="1"/>
              </p:cNvSpPr>
              <p:nvPr/>
            </p:nvSpPr>
            <p:spPr bwMode="auto">
              <a:xfrm>
                <a:off x="2308631" y="1519742"/>
                <a:ext cx="60786" cy="66398"/>
              </a:xfrm>
              <a:custGeom>
                <a:avLst/>
                <a:gdLst>
                  <a:gd name="T0" fmla="*/ 15 w 33"/>
                  <a:gd name="T1" fmla="*/ 0 h 35"/>
                  <a:gd name="T2" fmla="*/ 15 w 33"/>
                  <a:gd name="T3" fmla="*/ 35 h 35"/>
                  <a:gd name="T4" fmla="*/ 33 w 33"/>
                  <a:gd name="T5" fmla="*/ 17 h 35"/>
                  <a:gd name="T6" fmla="*/ 0 w 33"/>
                  <a:gd name="T7" fmla="*/ 17 h 35"/>
                </a:gdLst>
                <a:ahLst/>
                <a:cxnLst>
                  <a:cxn ang="0">
                    <a:pos x="T0" y="T1"/>
                  </a:cxn>
                  <a:cxn ang="0">
                    <a:pos x="T2" y="T3"/>
                  </a:cxn>
                  <a:cxn ang="0">
                    <a:pos x="T4" y="T5"/>
                  </a:cxn>
                  <a:cxn ang="0">
                    <a:pos x="T6" y="T7"/>
                  </a:cxn>
                </a:cxnLst>
                <a:rect l="0" t="0" r="r" b="b"/>
                <a:pathLst>
                  <a:path w="33" h="35">
                    <a:moveTo>
                      <a:pt x="15" y="0"/>
                    </a:moveTo>
                    <a:lnTo>
                      <a:pt x="15" y="35"/>
                    </a:lnTo>
                    <a:moveTo>
                      <a:pt x="33" y="17"/>
                    </a:moveTo>
                    <a:lnTo>
                      <a:pt x="0" y="17"/>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3" name="Freeform 344">
                <a:extLst>
                  <a:ext uri="{FF2B5EF4-FFF2-40B4-BE49-F238E27FC236}">
                    <a16:creationId xmlns:a16="http://schemas.microsoft.com/office/drawing/2014/main" id="{D81BEC33-CFF6-49D6-A91F-6ACB64A66C8F}"/>
                  </a:ext>
                </a:extLst>
              </p:cNvPr>
              <p:cNvSpPr>
                <a:spLocks noEditPoints="1"/>
              </p:cNvSpPr>
              <p:nvPr/>
            </p:nvSpPr>
            <p:spPr bwMode="auto">
              <a:xfrm>
                <a:off x="2104170" y="1460932"/>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4" name="Freeform 345">
                <a:extLst>
                  <a:ext uri="{FF2B5EF4-FFF2-40B4-BE49-F238E27FC236}">
                    <a16:creationId xmlns:a16="http://schemas.microsoft.com/office/drawing/2014/main" id="{61B6F4A2-70AB-42C5-9D6A-7AB3A2C75DAB}"/>
                  </a:ext>
                </a:extLst>
              </p:cNvPr>
              <p:cNvSpPr>
                <a:spLocks noEditPoints="1"/>
              </p:cNvSpPr>
              <p:nvPr/>
            </p:nvSpPr>
            <p:spPr bwMode="auto">
              <a:xfrm>
                <a:off x="2096802" y="1460932"/>
                <a:ext cx="60786" cy="68295"/>
              </a:xfrm>
              <a:custGeom>
                <a:avLst/>
                <a:gdLst>
                  <a:gd name="T0" fmla="*/ 17 w 33"/>
                  <a:gd name="T1" fmla="*/ 0 h 36"/>
                  <a:gd name="T2" fmla="*/ 17 w 33"/>
                  <a:gd name="T3" fmla="*/ 36 h 36"/>
                  <a:gd name="T4" fmla="*/ 33 w 33"/>
                  <a:gd name="T5" fmla="*/ 19 h 36"/>
                  <a:gd name="T6" fmla="*/ 0 w 33"/>
                  <a:gd name="T7" fmla="*/ 19 h 36"/>
                </a:gdLst>
                <a:ahLst/>
                <a:cxnLst>
                  <a:cxn ang="0">
                    <a:pos x="T0" y="T1"/>
                  </a:cxn>
                  <a:cxn ang="0">
                    <a:pos x="T2" y="T3"/>
                  </a:cxn>
                  <a:cxn ang="0">
                    <a:pos x="T4" y="T5"/>
                  </a:cxn>
                  <a:cxn ang="0">
                    <a:pos x="T6" y="T7"/>
                  </a:cxn>
                </a:cxnLst>
                <a:rect l="0" t="0" r="r" b="b"/>
                <a:pathLst>
                  <a:path w="33" h="36">
                    <a:moveTo>
                      <a:pt x="17" y="0"/>
                    </a:moveTo>
                    <a:lnTo>
                      <a:pt x="17" y="36"/>
                    </a:lnTo>
                    <a:moveTo>
                      <a:pt x="33"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395" name="Freeform 346">
                <a:extLst>
                  <a:ext uri="{FF2B5EF4-FFF2-40B4-BE49-F238E27FC236}">
                    <a16:creationId xmlns:a16="http://schemas.microsoft.com/office/drawing/2014/main" id="{AE2585E1-D9BC-4767-B504-E5696B043A43}"/>
                  </a:ext>
                </a:extLst>
              </p:cNvPr>
              <p:cNvSpPr>
                <a:spLocks noEditPoints="1"/>
              </p:cNvSpPr>
              <p:nvPr/>
            </p:nvSpPr>
            <p:spPr bwMode="auto">
              <a:xfrm>
                <a:off x="2024965" y="1453344"/>
                <a:ext cx="58944" cy="68295"/>
              </a:xfrm>
              <a:custGeom>
                <a:avLst/>
                <a:gdLst>
                  <a:gd name="T0" fmla="*/ 17 w 32"/>
                  <a:gd name="T1" fmla="*/ 0 h 36"/>
                  <a:gd name="T2" fmla="*/ 17 w 32"/>
                  <a:gd name="T3" fmla="*/ 36 h 36"/>
                  <a:gd name="T4" fmla="*/ 32 w 32"/>
                  <a:gd name="T5" fmla="*/ 19 h 36"/>
                  <a:gd name="T6" fmla="*/ 0 w 32"/>
                  <a:gd name="T7" fmla="*/ 19 h 36"/>
                </a:gdLst>
                <a:ahLst/>
                <a:cxnLst>
                  <a:cxn ang="0">
                    <a:pos x="T0" y="T1"/>
                  </a:cxn>
                  <a:cxn ang="0">
                    <a:pos x="T2" y="T3"/>
                  </a:cxn>
                  <a:cxn ang="0">
                    <a:pos x="T4" y="T5"/>
                  </a:cxn>
                  <a:cxn ang="0">
                    <a:pos x="T6" y="T7"/>
                  </a:cxn>
                </a:cxnLst>
                <a:rect l="0" t="0" r="r" b="b"/>
                <a:pathLst>
                  <a:path w="32" h="36">
                    <a:moveTo>
                      <a:pt x="17" y="0"/>
                    </a:moveTo>
                    <a:lnTo>
                      <a:pt x="17" y="36"/>
                    </a:lnTo>
                    <a:moveTo>
                      <a:pt x="32" y="19"/>
                    </a:moveTo>
                    <a:lnTo>
                      <a:pt x="0" y="19"/>
                    </a:lnTo>
                  </a:path>
                </a:pathLst>
              </a:custGeom>
              <a:noFill/>
              <a:ln w="63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grpSp>
      <p:grpSp>
        <p:nvGrpSpPr>
          <p:cNvPr id="11" name="Group 10">
            <a:extLst>
              <a:ext uri="{FF2B5EF4-FFF2-40B4-BE49-F238E27FC236}">
                <a16:creationId xmlns:a16="http://schemas.microsoft.com/office/drawing/2014/main" id="{8CE67390-6E9E-4AF4-BB36-3973B1DC2FB0}"/>
              </a:ext>
            </a:extLst>
          </p:cNvPr>
          <p:cNvGrpSpPr/>
          <p:nvPr/>
        </p:nvGrpSpPr>
        <p:grpSpPr>
          <a:xfrm>
            <a:off x="8172098" y="2381282"/>
            <a:ext cx="1391062" cy="2591547"/>
            <a:chOff x="8172098" y="2381282"/>
            <a:chExt cx="1391062" cy="2626829"/>
          </a:xfrm>
        </p:grpSpPr>
        <p:cxnSp>
          <p:nvCxnSpPr>
            <p:cNvPr id="209" name="Straight Connector 208">
              <a:extLst>
                <a:ext uri="{FF2B5EF4-FFF2-40B4-BE49-F238E27FC236}">
                  <a16:creationId xmlns:a16="http://schemas.microsoft.com/office/drawing/2014/main" id="{1E73BE97-F863-44AD-AB76-F7B515053C77}"/>
                </a:ext>
              </a:extLst>
            </p:cNvPr>
            <p:cNvCxnSpPr/>
            <p:nvPr/>
          </p:nvCxnSpPr>
          <p:spPr>
            <a:xfrm flipV="1">
              <a:off x="8172098" y="2381282"/>
              <a:ext cx="0" cy="2614884"/>
            </a:xfrm>
            <a:prstGeom prst="line">
              <a:avLst/>
            </a:prstGeom>
            <a:noFill/>
            <a:ln w="19050" cap="flat" cmpd="sng" algn="ctr">
              <a:solidFill>
                <a:schemeClr val="bg1"/>
              </a:solidFill>
              <a:prstDash val="dash"/>
            </a:ln>
            <a:effectLst/>
          </p:spPr>
        </p:cxnSp>
        <p:cxnSp>
          <p:nvCxnSpPr>
            <p:cNvPr id="210" name="Straight Connector 209">
              <a:extLst>
                <a:ext uri="{FF2B5EF4-FFF2-40B4-BE49-F238E27FC236}">
                  <a16:creationId xmlns:a16="http://schemas.microsoft.com/office/drawing/2014/main" id="{C05AF03E-8A17-4D51-93C2-2339DC845EAE}"/>
                </a:ext>
              </a:extLst>
            </p:cNvPr>
            <p:cNvCxnSpPr/>
            <p:nvPr/>
          </p:nvCxnSpPr>
          <p:spPr>
            <a:xfrm flipV="1">
              <a:off x="9563160" y="2934237"/>
              <a:ext cx="0" cy="2073874"/>
            </a:xfrm>
            <a:prstGeom prst="line">
              <a:avLst/>
            </a:prstGeom>
            <a:noFill/>
            <a:ln w="19050" cap="flat" cmpd="sng" algn="ctr">
              <a:solidFill>
                <a:schemeClr val="bg1"/>
              </a:solidFill>
              <a:prstDash val="dash"/>
            </a:ln>
            <a:effectLst/>
          </p:spPr>
        </p:cxnSp>
      </p:grpSp>
      <p:sp>
        <p:nvSpPr>
          <p:cNvPr id="211" name="Rectangle 40">
            <a:extLst>
              <a:ext uri="{FF2B5EF4-FFF2-40B4-BE49-F238E27FC236}">
                <a16:creationId xmlns:a16="http://schemas.microsoft.com/office/drawing/2014/main" id="{6A75DFFE-9096-4C8A-B46F-909A7E7DAB8F}"/>
              </a:ext>
            </a:extLst>
          </p:cNvPr>
          <p:cNvSpPr>
            <a:spLocks noChangeArrowheads="1"/>
          </p:cNvSpPr>
          <p:nvPr/>
        </p:nvSpPr>
        <p:spPr bwMode="auto">
          <a:xfrm>
            <a:off x="6730760" y="5018584"/>
            <a:ext cx="11702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212" name="Rectangle 211">
            <a:extLst>
              <a:ext uri="{FF2B5EF4-FFF2-40B4-BE49-F238E27FC236}">
                <a16:creationId xmlns:a16="http://schemas.microsoft.com/office/drawing/2014/main" id="{F2FDA746-B0F4-45B8-9D04-B4994673AE83}"/>
              </a:ext>
            </a:extLst>
          </p:cNvPr>
          <p:cNvSpPr/>
          <p:nvPr/>
        </p:nvSpPr>
        <p:spPr>
          <a:xfrm>
            <a:off x="6833989" y="4089046"/>
            <a:ext cx="4440319" cy="830997"/>
          </a:xfrm>
          <a:prstGeom prst="rect">
            <a:avLst/>
          </a:prstGeom>
          <a:noFill/>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HR: 0.68 (99.73% CI: 0.47-0.997; </a:t>
            </a:r>
            <a:r>
              <a:rPr kumimoji="0" lang="en-US" altLang="en-US" sz="16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
            </a:r>
            <a:r>
              <a:rPr kumimoji="0" lang="en-US" alt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 .0025)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Median follow-up: 25.2 mos (range: 0.2-43.1)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sym typeface="Helvetica"/>
              </a:rPr>
              <a:t>Data cutoff: March 22, 2018</a:t>
            </a:r>
            <a:endPar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213" name="TextBox 212">
            <a:extLst>
              <a:ext uri="{FF2B5EF4-FFF2-40B4-BE49-F238E27FC236}">
                <a16:creationId xmlns:a16="http://schemas.microsoft.com/office/drawing/2014/main" id="{FA7E6D17-644F-4B69-B806-CBA4238FFCB4}"/>
              </a:ext>
            </a:extLst>
          </p:cNvPr>
          <p:cNvSpPr txBox="1"/>
          <p:nvPr/>
        </p:nvSpPr>
        <p:spPr>
          <a:xfrm>
            <a:off x="9606224" y="2079718"/>
            <a:ext cx="1102161" cy="523220"/>
          </a:xfrm>
          <a:prstGeom prst="rect">
            <a:avLst/>
          </a:prstGeom>
          <a:noFill/>
        </p:spPr>
        <p:txBody>
          <a:bodyPr wrap="non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4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Durvalumab</a:t>
            </a:r>
            <a:br>
              <a:rPr kumimoji="0" lang="it-IT" sz="1400" b="0"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br>
            <a:r>
              <a:rPr kumimoji="0" lang="it-IT"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a:t>
            </a:r>
            <a:endParaRPr kumimoji="0" lang="en-US" sz="14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215" name="TextBox 214">
            <a:extLst>
              <a:ext uri="{FF2B5EF4-FFF2-40B4-BE49-F238E27FC236}">
                <a16:creationId xmlns:a16="http://schemas.microsoft.com/office/drawing/2014/main" id="{FD11192B-7AAA-490F-A677-11D7757EFAD6}"/>
              </a:ext>
            </a:extLst>
          </p:cNvPr>
          <p:cNvSpPr txBox="1"/>
          <p:nvPr/>
        </p:nvSpPr>
        <p:spPr>
          <a:xfrm>
            <a:off x="10606538" y="1648831"/>
            <a:ext cx="1415772" cy="954107"/>
          </a:xfrm>
          <a:prstGeom prst="rect">
            <a:avLst/>
          </a:prstGeom>
          <a:noFill/>
        </p:spPr>
        <p:txBody>
          <a:bodyPr wrap="none" rtlCol="0" anchor="b" anchorCtr="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Median OS, Mos</a:t>
            </a:r>
            <a:b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(95% CI)</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NR (34.7-NR)</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28.7 (22.9-NR)</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16" name="TextBox 215">
            <a:extLst>
              <a:ext uri="{FF2B5EF4-FFF2-40B4-BE49-F238E27FC236}">
                <a16:creationId xmlns:a16="http://schemas.microsoft.com/office/drawing/2014/main" id="{A2D3ECBF-E414-4652-9ACD-ECD9A10C9322}"/>
              </a:ext>
            </a:extLst>
          </p:cNvPr>
          <p:cNvSpPr txBox="1"/>
          <p:nvPr/>
        </p:nvSpPr>
        <p:spPr>
          <a:xfrm>
            <a:off x="11004595" y="2888206"/>
            <a:ext cx="987761" cy="333846"/>
          </a:xfrm>
          <a:prstGeom prst="rect">
            <a:avLst/>
          </a:prstGeom>
          <a:noFill/>
        </p:spPr>
        <p:txBody>
          <a:bodyPr wrap="non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rPr>
              <a:t>Durvalumab</a:t>
            </a:r>
            <a:endParaRPr kumimoji="0" lang="en-US" sz="1600" b="1" i="0" u="none" strike="noStrike" kern="1200" cap="none" spc="0" normalizeH="0" baseline="0" noProof="0" dirty="0">
              <a:ln>
                <a:noFill/>
              </a:ln>
              <a:solidFill>
                <a:srgbClr val="015873"/>
              </a:solidFill>
              <a:effectLst/>
              <a:uLnTx/>
              <a:uFillTx/>
              <a:latin typeface="Calibri" panose="020F0502020204030204" pitchFamily="34" charset="0"/>
              <a:ea typeface="+mn-ea"/>
              <a:cs typeface="Arial" panose="020B0604020202020204" pitchFamily="34" charset="0"/>
            </a:endParaRPr>
          </a:p>
        </p:txBody>
      </p:sp>
      <p:sp>
        <p:nvSpPr>
          <p:cNvPr id="217" name="TextBox 216">
            <a:extLst>
              <a:ext uri="{FF2B5EF4-FFF2-40B4-BE49-F238E27FC236}">
                <a16:creationId xmlns:a16="http://schemas.microsoft.com/office/drawing/2014/main" id="{38467685-A12C-47F3-BC75-A5664C8FE997}"/>
              </a:ext>
            </a:extLst>
          </p:cNvPr>
          <p:cNvSpPr txBox="1"/>
          <p:nvPr/>
        </p:nvSpPr>
        <p:spPr>
          <a:xfrm>
            <a:off x="11416130" y="3616749"/>
            <a:ext cx="683602" cy="333846"/>
          </a:xfrm>
          <a:prstGeom prst="rect">
            <a:avLst/>
          </a:prstGeom>
          <a:noFill/>
        </p:spPr>
        <p:txBody>
          <a:bodyPr wrap="none" rtlCol="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it-IT"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Placebo</a:t>
            </a:r>
            <a:endPar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endParaRPr>
          </a:p>
        </p:txBody>
      </p:sp>
      <p:sp>
        <p:nvSpPr>
          <p:cNvPr id="639" name="Line 6">
            <a:extLst>
              <a:ext uri="{FF2B5EF4-FFF2-40B4-BE49-F238E27FC236}">
                <a16:creationId xmlns:a16="http://schemas.microsoft.com/office/drawing/2014/main" id="{A17D8D9A-2BFB-4221-839E-25C854AD174D}"/>
              </a:ext>
            </a:extLst>
          </p:cNvPr>
          <p:cNvSpPr>
            <a:spLocks noChangeShapeType="1"/>
          </p:cNvSpPr>
          <p:nvPr/>
        </p:nvSpPr>
        <p:spPr bwMode="auto">
          <a:xfrm flipH="1">
            <a:off x="6707603" y="2146118"/>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0" name="Line 6">
            <a:extLst>
              <a:ext uri="{FF2B5EF4-FFF2-40B4-BE49-F238E27FC236}">
                <a16:creationId xmlns:a16="http://schemas.microsoft.com/office/drawing/2014/main" id="{4841890F-537A-4B9D-B3C9-38CE489865C0}"/>
              </a:ext>
            </a:extLst>
          </p:cNvPr>
          <p:cNvSpPr>
            <a:spLocks noChangeShapeType="1"/>
          </p:cNvSpPr>
          <p:nvPr/>
        </p:nvSpPr>
        <p:spPr bwMode="auto">
          <a:xfrm flipH="1">
            <a:off x="6707603" y="2457025"/>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1" name="Line 6">
            <a:extLst>
              <a:ext uri="{FF2B5EF4-FFF2-40B4-BE49-F238E27FC236}">
                <a16:creationId xmlns:a16="http://schemas.microsoft.com/office/drawing/2014/main" id="{5C799EF2-DFCB-4169-BC72-88D3934631FB}"/>
              </a:ext>
            </a:extLst>
          </p:cNvPr>
          <p:cNvSpPr>
            <a:spLocks noChangeShapeType="1"/>
          </p:cNvSpPr>
          <p:nvPr/>
        </p:nvSpPr>
        <p:spPr bwMode="auto">
          <a:xfrm flipH="1">
            <a:off x="6707603" y="2767932"/>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2" name="Line 6">
            <a:extLst>
              <a:ext uri="{FF2B5EF4-FFF2-40B4-BE49-F238E27FC236}">
                <a16:creationId xmlns:a16="http://schemas.microsoft.com/office/drawing/2014/main" id="{0F47211E-C382-4C47-B589-A09423A9F8E2}"/>
              </a:ext>
            </a:extLst>
          </p:cNvPr>
          <p:cNvSpPr>
            <a:spLocks noChangeShapeType="1"/>
          </p:cNvSpPr>
          <p:nvPr/>
        </p:nvSpPr>
        <p:spPr bwMode="auto">
          <a:xfrm flipH="1">
            <a:off x="6707603" y="3078839"/>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3" name="Line 6">
            <a:extLst>
              <a:ext uri="{FF2B5EF4-FFF2-40B4-BE49-F238E27FC236}">
                <a16:creationId xmlns:a16="http://schemas.microsoft.com/office/drawing/2014/main" id="{6AAE2C7C-81AB-4B83-8586-29C31945ED49}"/>
              </a:ext>
            </a:extLst>
          </p:cNvPr>
          <p:cNvSpPr>
            <a:spLocks noChangeShapeType="1"/>
          </p:cNvSpPr>
          <p:nvPr/>
        </p:nvSpPr>
        <p:spPr bwMode="auto">
          <a:xfrm flipH="1">
            <a:off x="6707603" y="3389746"/>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4" name="Line 6">
            <a:extLst>
              <a:ext uri="{FF2B5EF4-FFF2-40B4-BE49-F238E27FC236}">
                <a16:creationId xmlns:a16="http://schemas.microsoft.com/office/drawing/2014/main" id="{4B5B2ABC-5851-4B8B-9A56-9F984CA8146B}"/>
              </a:ext>
            </a:extLst>
          </p:cNvPr>
          <p:cNvSpPr>
            <a:spLocks noChangeShapeType="1"/>
          </p:cNvSpPr>
          <p:nvPr/>
        </p:nvSpPr>
        <p:spPr bwMode="auto">
          <a:xfrm flipH="1">
            <a:off x="6707603" y="3700653"/>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5" name="Line 6">
            <a:extLst>
              <a:ext uri="{FF2B5EF4-FFF2-40B4-BE49-F238E27FC236}">
                <a16:creationId xmlns:a16="http://schemas.microsoft.com/office/drawing/2014/main" id="{D448B0BF-94B1-44F1-B947-B228A12543C3}"/>
              </a:ext>
            </a:extLst>
          </p:cNvPr>
          <p:cNvSpPr>
            <a:spLocks noChangeShapeType="1"/>
          </p:cNvSpPr>
          <p:nvPr/>
        </p:nvSpPr>
        <p:spPr bwMode="auto">
          <a:xfrm flipH="1">
            <a:off x="6707603" y="4011560"/>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6" name="Line 6">
            <a:extLst>
              <a:ext uri="{FF2B5EF4-FFF2-40B4-BE49-F238E27FC236}">
                <a16:creationId xmlns:a16="http://schemas.microsoft.com/office/drawing/2014/main" id="{E9CD6E70-D051-4627-BFD3-8077B5ABA1E8}"/>
              </a:ext>
            </a:extLst>
          </p:cNvPr>
          <p:cNvSpPr>
            <a:spLocks noChangeShapeType="1"/>
          </p:cNvSpPr>
          <p:nvPr/>
        </p:nvSpPr>
        <p:spPr bwMode="auto">
          <a:xfrm flipH="1">
            <a:off x="6707603" y="4322467"/>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7" name="Line 6">
            <a:extLst>
              <a:ext uri="{FF2B5EF4-FFF2-40B4-BE49-F238E27FC236}">
                <a16:creationId xmlns:a16="http://schemas.microsoft.com/office/drawing/2014/main" id="{093957E0-1006-4DDC-B36E-0957CECD4DF3}"/>
              </a:ext>
            </a:extLst>
          </p:cNvPr>
          <p:cNvSpPr>
            <a:spLocks noChangeShapeType="1"/>
          </p:cNvSpPr>
          <p:nvPr/>
        </p:nvSpPr>
        <p:spPr bwMode="auto">
          <a:xfrm flipH="1">
            <a:off x="6707603" y="4633374"/>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48" name="Line 6">
            <a:extLst>
              <a:ext uri="{FF2B5EF4-FFF2-40B4-BE49-F238E27FC236}">
                <a16:creationId xmlns:a16="http://schemas.microsoft.com/office/drawing/2014/main" id="{5DAD5A9F-7219-4198-82AD-33379687F53E}"/>
              </a:ext>
            </a:extLst>
          </p:cNvPr>
          <p:cNvSpPr>
            <a:spLocks noChangeShapeType="1"/>
          </p:cNvSpPr>
          <p:nvPr/>
        </p:nvSpPr>
        <p:spPr bwMode="auto">
          <a:xfrm flipH="1">
            <a:off x="6707603" y="4944278"/>
            <a:ext cx="64008" cy="0"/>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cxnSp>
        <p:nvCxnSpPr>
          <p:cNvPr id="5" name="Straight Connector 4">
            <a:extLst>
              <a:ext uri="{FF2B5EF4-FFF2-40B4-BE49-F238E27FC236}">
                <a16:creationId xmlns:a16="http://schemas.microsoft.com/office/drawing/2014/main" id="{90573DD6-B787-4B20-B67A-628840792E84}"/>
              </a:ext>
            </a:extLst>
          </p:cNvPr>
          <p:cNvCxnSpPr>
            <a:cxnSpLocks/>
          </p:cNvCxnSpPr>
          <p:nvPr/>
        </p:nvCxnSpPr>
        <p:spPr bwMode="auto">
          <a:xfrm flipV="1">
            <a:off x="6777678" y="1832838"/>
            <a:ext cx="0" cy="3121369"/>
          </a:xfrm>
          <a:prstGeom prst="line">
            <a:avLst/>
          </a:prstGeom>
          <a:noFill/>
          <a:ln w="28575" cap="flat" cmpd="sng" algn="ctr">
            <a:solidFill>
              <a:schemeClr val="bg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049A866F-3CD7-430C-B848-8BCED877D4BD}"/>
              </a:ext>
            </a:extLst>
          </p:cNvPr>
          <p:cNvCxnSpPr>
            <a:cxnSpLocks/>
          </p:cNvCxnSpPr>
          <p:nvPr/>
        </p:nvCxnSpPr>
        <p:spPr bwMode="auto">
          <a:xfrm>
            <a:off x="6771611" y="4944278"/>
            <a:ext cx="5254691" cy="0"/>
          </a:xfrm>
          <a:prstGeom prst="line">
            <a:avLst/>
          </a:prstGeom>
          <a:noFill/>
          <a:ln w="28575" cap="flat" cmpd="sng" algn="ctr">
            <a:solidFill>
              <a:schemeClr val="bg1"/>
            </a:solidFill>
            <a:prstDash val="solid"/>
            <a:round/>
            <a:headEnd type="none" w="med" len="med"/>
            <a:tailEnd type="none" w="med" len="med"/>
          </a:ln>
          <a:effectLst/>
        </p:spPr>
      </p:cxnSp>
      <p:sp>
        <p:nvSpPr>
          <p:cNvPr id="651" name="Line 16">
            <a:extLst>
              <a:ext uri="{FF2B5EF4-FFF2-40B4-BE49-F238E27FC236}">
                <a16:creationId xmlns:a16="http://schemas.microsoft.com/office/drawing/2014/main" id="{6EE8BB6C-CFBB-4307-A349-2E1976258A2D}"/>
              </a:ext>
            </a:extLst>
          </p:cNvPr>
          <p:cNvSpPr>
            <a:spLocks noChangeShapeType="1"/>
          </p:cNvSpPr>
          <p:nvPr/>
        </p:nvSpPr>
        <p:spPr bwMode="auto">
          <a:xfrm>
            <a:off x="7126283"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2" name="Line 16">
            <a:extLst>
              <a:ext uri="{FF2B5EF4-FFF2-40B4-BE49-F238E27FC236}">
                <a16:creationId xmlns:a16="http://schemas.microsoft.com/office/drawing/2014/main" id="{2859A8CE-99B0-4629-9A72-0671FEE38785}"/>
              </a:ext>
            </a:extLst>
          </p:cNvPr>
          <p:cNvSpPr>
            <a:spLocks noChangeShapeType="1"/>
          </p:cNvSpPr>
          <p:nvPr/>
        </p:nvSpPr>
        <p:spPr bwMode="auto">
          <a:xfrm>
            <a:off x="747488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3" name="Line 16">
            <a:extLst>
              <a:ext uri="{FF2B5EF4-FFF2-40B4-BE49-F238E27FC236}">
                <a16:creationId xmlns:a16="http://schemas.microsoft.com/office/drawing/2014/main" id="{CFA7FF71-BD4D-474D-9140-86EC780AE4DE}"/>
              </a:ext>
            </a:extLst>
          </p:cNvPr>
          <p:cNvSpPr>
            <a:spLocks noChangeShapeType="1"/>
          </p:cNvSpPr>
          <p:nvPr/>
        </p:nvSpPr>
        <p:spPr bwMode="auto">
          <a:xfrm>
            <a:off x="7823493"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4" name="Line 16">
            <a:extLst>
              <a:ext uri="{FF2B5EF4-FFF2-40B4-BE49-F238E27FC236}">
                <a16:creationId xmlns:a16="http://schemas.microsoft.com/office/drawing/2014/main" id="{66009DAC-589F-40EF-95E3-7A554E9DB63A}"/>
              </a:ext>
            </a:extLst>
          </p:cNvPr>
          <p:cNvSpPr>
            <a:spLocks noChangeShapeType="1"/>
          </p:cNvSpPr>
          <p:nvPr/>
        </p:nvSpPr>
        <p:spPr bwMode="auto">
          <a:xfrm>
            <a:off x="817209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5" name="Line 16">
            <a:extLst>
              <a:ext uri="{FF2B5EF4-FFF2-40B4-BE49-F238E27FC236}">
                <a16:creationId xmlns:a16="http://schemas.microsoft.com/office/drawing/2014/main" id="{A35110EB-41E9-4C47-8A85-700DFB430455}"/>
              </a:ext>
            </a:extLst>
          </p:cNvPr>
          <p:cNvSpPr>
            <a:spLocks noChangeShapeType="1"/>
          </p:cNvSpPr>
          <p:nvPr/>
        </p:nvSpPr>
        <p:spPr bwMode="auto">
          <a:xfrm>
            <a:off x="8520703"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6" name="Line 16">
            <a:extLst>
              <a:ext uri="{FF2B5EF4-FFF2-40B4-BE49-F238E27FC236}">
                <a16:creationId xmlns:a16="http://schemas.microsoft.com/office/drawing/2014/main" id="{F1445F52-5F43-4D1C-BF06-6AE8511B9ADC}"/>
              </a:ext>
            </a:extLst>
          </p:cNvPr>
          <p:cNvSpPr>
            <a:spLocks noChangeShapeType="1"/>
          </p:cNvSpPr>
          <p:nvPr/>
        </p:nvSpPr>
        <p:spPr bwMode="auto">
          <a:xfrm>
            <a:off x="886930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7" name="Line 16">
            <a:extLst>
              <a:ext uri="{FF2B5EF4-FFF2-40B4-BE49-F238E27FC236}">
                <a16:creationId xmlns:a16="http://schemas.microsoft.com/office/drawing/2014/main" id="{FFD36003-BFCE-4EC1-B994-1948DB392077}"/>
              </a:ext>
            </a:extLst>
          </p:cNvPr>
          <p:cNvSpPr>
            <a:spLocks noChangeShapeType="1"/>
          </p:cNvSpPr>
          <p:nvPr/>
        </p:nvSpPr>
        <p:spPr bwMode="auto">
          <a:xfrm>
            <a:off x="9217913"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8" name="Line 16">
            <a:extLst>
              <a:ext uri="{FF2B5EF4-FFF2-40B4-BE49-F238E27FC236}">
                <a16:creationId xmlns:a16="http://schemas.microsoft.com/office/drawing/2014/main" id="{3C9DD374-8395-4909-8D66-735511424368}"/>
              </a:ext>
            </a:extLst>
          </p:cNvPr>
          <p:cNvSpPr>
            <a:spLocks noChangeShapeType="1"/>
          </p:cNvSpPr>
          <p:nvPr/>
        </p:nvSpPr>
        <p:spPr bwMode="auto">
          <a:xfrm>
            <a:off x="956651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59" name="Line 16">
            <a:extLst>
              <a:ext uri="{FF2B5EF4-FFF2-40B4-BE49-F238E27FC236}">
                <a16:creationId xmlns:a16="http://schemas.microsoft.com/office/drawing/2014/main" id="{E8938495-3B9F-4721-A2F1-E8B2747A8CDF}"/>
              </a:ext>
            </a:extLst>
          </p:cNvPr>
          <p:cNvSpPr>
            <a:spLocks noChangeShapeType="1"/>
          </p:cNvSpPr>
          <p:nvPr/>
        </p:nvSpPr>
        <p:spPr bwMode="auto">
          <a:xfrm>
            <a:off x="9915123"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0" name="Line 16">
            <a:extLst>
              <a:ext uri="{FF2B5EF4-FFF2-40B4-BE49-F238E27FC236}">
                <a16:creationId xmlns:a16="http://schemas.microsoft.com/office/drawing/2014/main" id="{A8BDFCD7-DA50-4DE8-9F2D-7D1F53D45FEE}"/>
              </a:ext>
            </a:extLst>
          </p:cNvPr>
          <p:cNvSpPr>
            <a:spLocks noChangeShapeType="1"/>
          </p:cNvSpPr>
          <p:nvPr/>
        </p:nvSpPr>
        <p:spPr bwMode="auto">
          <a:xfrm>
            <a:off x="1026372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1" name="Line 16">
            <a:extLst>
              <a:ext uri="{FF2B5EF4-FFF2-40B4-BE49-F238E27FC236}">
                <a16:creationId xmlns:a16="http://schemas.microsoft.com/office/drawing/2014/main" id="{1BFBCBEB-2536-49D5-93E8-DA58E3C43A8B}"/>
              </a:ext>
            </a:extLst>
          </p:cNvPr>
          <p:cNvSpPr>
            <a:spLocks noChangeShapeType="1"/>
          </p:cNvSpPr>
          <p:nvPr/>
        </p:nvSpPr>
        <p:spPr bwMode="auto">
          <a:xfrm>
            <a:off x="10612333"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2" name="Line 16">
            <a:extLst>
              <a:ext uri="{FF2B5EF4-FFF2-40B4-BE49-F238E27FC236}">
                <a16:creationId xmlns:a16="http://schemas.microsoft.com/office/drawing/2014/main" id="{37E681E9-7271-4B70-90C7-B73CE6255FC6}"/>
              </a:ext>
            </a:extLst>
          </p:cNvPr>
          <p:cNvSpPr>
            <a:spLocks noChangeShapeType="1"/>
          </p:cNvSpPr>
          <p:nvPr/>
        </p:nvSpPr>
        <p:spPr bwMode="auto">
          <a:xfrm>
            <a:off x="1096093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3" name="Line 16">
            <a:extLst>
              <a:ext uri="{FF2B5EF4-FFF2-40B4-BE49-F238E27FC236}">
                <a16:creationId xmlns:a16="http://schemas.microsoft.com/office/drawing/2014/main" id="{3FEBF32D-4385-4060-AC62-614F6D0B3798}"/>
              </a:ext>
            </a:extLst>
          </p:cNvPr>
          <p:cNvSpPr>
            <a:spLocks noChangeShapeType="1"/>
          </p:cNvSpPr>
          <p:nvPr/>
        </p:nvSpPr>
        <p:spPr bwMode="auto">
          <a:xfrm>
            <a:off x="11309543"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4" name="Line 16">
            <a:extLst>
              <a:ext uri="{FF2B5EF4-FFF2-40B4-BE49-F238E27FC236}">
                <a16:creationId xmlns:a16="http://schemas.microsoft.com/office/drawing/2014/main" id="{64DBC36B-970C-4F2C-B174-CF6256DB5483}"/>
              </a:ext>
            </a:extLst>
          </p:cNvPr>
          <p:cNvSpPr>
            <a:spLocks noChangeShapeType="1"/>
          </p:cNvSpPr>
          <p:nvPr/>
        </p:nvSpPr>
        <p:spPr bwMode="auto">
          <a:xfrm>
            <a:off x="11658148"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5" name="Line 16">
            <a:extLst>
              <a:ext uri="{FF2B5EF4-FFF2-40B4-BE49-F238E27FC236}">
                <a16:creationId xmlns:a16="http://schemas.microsoft.com/office/drawing/2014/main" id="{45659445-7ED5-4DE3-A45A-0F36909AEE97}"/>
              </a:ext>
            </a:extLst>
          </p:cNvPr>
          <p:cNvSpPr>
            <a:spLocks noChangeShapeType="1"/>
          </p:cNvSpPr>
          <p:nvPr/>
        </p:nvSpPr>
        <p:spPr bwMode="auto">
          <a:xfrm>
            <a:off x="12006747" y="4953811"/>
            <a:ext cx="0" cy="64008"/>
          </a:xfrm>
          <a:prstGeom prst="line">
            <a:avLst/>
          </a:prstGeom>
          <a:noFill/>
          <a:ln w="28575" cap="flat">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6" name="TextBox 665">
            <a:extLst>
              <a:ext uri="{FF2B5EF4-FFF2-40B4-BE49-F238E27FC236}">
                <a16:creationId xmlns:a16="http://schemas.microsoft.com/office/drawing/2014/main" id="{B73BB792-FD33-40FF-A2E2-2573E48F4714}"/>
              </a:ext>
            </a:extLst>
          </p:cNvPr>
          <p:cNvSpPr txBox="1"/>
          <p:nvPr/>
        </p:nvSpPr>
        <p:spPr>
          <a:xfrm>
            <a:off x="6547360" y="5653692"/>
            <a:ext cx="458780"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476</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7" name="TextBox 666">
            <a:extLst>
              <a:ext uri="{FF2B5EF4-FFF2-40B4-BE49-F238E27FC236}">
                <a16:creationId xmlns:a16="http://schemas.microsoft.com/office/drawing/2014/main" id="{F9F0F7BA-366D-4DF4-A192-C91E3828235B}"/>
              </a:ext>
            </a:extLst>
          </p:cNvPr>
          <p:cNvSpPr txBox="1"/>
          <p:nvPr/>
        </p:nvSpPr>
        <p:spPr>
          <a:xfrm>
            <a:off x="6895975"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464</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220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8" name="TextBox 667">
            <a:extLst>
              <a:ext uri="{FF2B5EF4-FFF2-40B4-BE49-F238E27FC236}">
                <a16:creationId xmlns:a16="http://schemas.microsoft.com/office/drawing/2014/main" id="{94712E37-11EA-4FFD-A5F1-51C14E5CD6AA}"/>
              </a:ext>
            </a:extLst>
          </p:cNvPr>
          <p:cNvSpPr txBox="1"/>
          <p:nvPr/>
        </p:nvSpPr>
        <p:spPr>
          <a:xfrm>
            <a:off x="7244590"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431</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198</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69" name="TextBox 668">
            <a:extLst>
              <a:ext uri="{FF2B5EF4-FFF2-40B4-BE49-F238E27FC236}">
                <a16:creationId xmlns:a16="http://schemas.microsoft.com/office/drawing/2014/main" id="{449F30A9-BE65-4AB8-913C-D714A9D37C32}"/>
              </a:ext>
            </a:extLst>
          </p:cNvPr>
          <p:cNvSpPr txBox="1"/>
          <p:nvPr/>
        </p:nvSpPr>
        <p:spPr>
          <a:xfrm>
            <a:off x="7593205"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415</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178</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0" name="TextBox 669">
            <a:extLst>
              <a:ext uri="{FF2B5EF4-FFF2-40B4-BE49-F238E27FC236}">
                <a16:creationId xmlns:a16="http://schemas.microsoft.com/office/drawing/2014/main" id="{412D80A1-DC01-44BF-8105-7F9F16FDFA0C}"/>
              </a:ext>
            </a:extLst>
          </p:cNvPr>
          <p:cNvSpPr txBox="1"/>
          <p:nvPr/>
        </p:nvSpPr>
        <p:spPr>
          <a:xfrm>
            <a:off x="7941820"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385</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1" name="TextBox 670">
            <a:extLst>
              <a:ext uri="{FF2B5EF4-FFF2-40B4-BE49-F238E27FC236}">
                <a16:creationId xmlns:a16="http://schemas.microsoft.com/office/drawing/2014/main" id="{39626DE0-ECD4-43AE-9E90-27F7A96D2AC8}"/>
              </a:ext>
            </a:extLst>
          </p:cNvPr>
          <p:cNvSpPr txBox="1"/>
          <p:nvPr/>
        </p:nvSpPr>
        <p:spPr>
          <a:xfrm>
            <a:off x="8290435"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364</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155</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2" name="TextBox 671">
            <a:extLst>
              <a:ext uri="{FF2B5EF4-FFF2-40B4-BE49-F238E27FC236}">
                <a16:creationId xmlns:a16="http://schemas.microsoft.com/office/drawing/2014/main" id="{7F59DB12-CD16-49E7-AC5F-83A088E23095}"/>
              </a:ext>
            </a:extLst>
          </p:cNvPr>
          <p:cNvSpPr txBox="1"/>
          <p:nvPr/>
        </p:nvSpPr>
        <p:spPr>
          <a:xfrm>
            <a:off x="8639050"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343</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141</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3" name="TextBox 672">
            <a:extLst>
              <a:ext uri="{FF2B5EF4-FFF2-40B4-BE49-F238E27FC236}">
                <a16:creationId xmlns:a16="http://schemas.microsoft.com/office/drawing/2014/main" id="{511232C9-E750-44D0-83CB-BA05B2A4A448}"/>
              </a:ext>
            </a:extLst>
          </p:cNvPr>
          <p:cNvSpPr txBox="1"/>
          <p:nvPr/>
        </p:nvSpPr>
        <p:spPr>
          <a:xfrm>
            <a:off x="8987665"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319</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4" name="TextBox 673">
            <a:extLst>
              <a:ext uri="{FF2B5EF4-FFF2-40B4-BE49-F238E27FC236}">
                <a16:creationId xmlns:a16="http://schemas.microsoft.com/office/drawing/2014/main" id="{FE6F2A55-8A50-49B1-BE61-D91DEBAAE7C9}"/>
              </a:ext>
            </a:extLst>
          </p:cNvPr>
          <p:cNvSpPr txBox="1"/>
          <p:nvPr/>
        </p:nvSpPr>
        <p:spPr>
          <a:xfrm>
            <a:off x="9336280"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274</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117</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5" name="TextBox 674">
            <a:extLst>
              <a:ext uri="{FF2B5EF4-FFF2-40B4-BE49-F238E27FC236}">
                <a16:creationId xmlns:a16="http://schemas.microsoft.com/office/drawing/2014/main" id="{8B866FF8-0A2E-458D-A7A0-BD8188554344}"/>
              </a:ext>
            </a:extLst>
          </p:cNvPr>
          <p:cNvSpPr txBox="1"/>
          <p:nvPr/>
        </p:nvSpPr>
        <p:spPr>
          <a:xfrm>
            <a:off x="9684895"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210</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78</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6" name="TextBox 675">
            <a:extLst>
              <a:ext uri="{FF2B5EF4-FFF2-40B4-BE49-F238E27FC236}">
                <a16:creationId xmlns:a16="http://schemas.microsoft.com/office/drawing/2014/main" id="{10942551-FD80-4415-9CE8-D3598302FF9D}"/>
              </a:ext>
            </a:extLst>
          </p:cNvPr>
          <p:cNvSpPr txBox="1"/>
          <p:nvPr/>
        </p:nvSpPr>
        <p:spPr>
          <a:xfrm>
            <a:off x="10033510" y="5653692"/>
            <a:ext cx="458779"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115</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42</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7" name="TextBox 676">
            <a:extLst>
              <a:ext uri="{FF2B5EF4-FFF2-40B4-BE49-F238E27FC236}">
                <a16:creationId xmlns:a16="http://schemas.microsoft.com/office/drawing/2014/main" id="{C55EC7B0-F39D-480C-9C69-AA108F60088F}"/>
              </a:ext>
            </a:extLst>
          </p:cNvPr>
          <p:cNvSpPr txBox="1"/>
          <p:nvPr/>
        </p:nvSpPr>
        <p:spPr>
          <a:xfrm>
            <a:off x="10427811" y="5653692"/>
            <a:ext cx="367408"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57</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8" name="TextBox 677">
            <a:extLst>
              <a:ext uri="{FF2B5EF4-FFF2-40B4-BE49-F238E27FC236}">
                <a16:creationId xmlns:a16="http://schemas.microsoft.com/office/drawing/2014/main" id="{B203977E-191F-4BA5-B1D7-90B30FFABB8B}"/>
              </a:ext>
            </a:extLst>
          </p:cNvPr>
          <p:cNvSpPr txBox="1"/>
          <p:nvPr/>
        </p:nvSpPr>
        <p:spPr>
          <a:xfrm>
            <a:off x="10776426" y="5653692"/>
            <a:ext cx="367408"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23</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79" name="TextBox 678">
            <a:extLst>
              <a:ext uri="{FF2B5EF4-FFF2-40B4-BE49-F238E27FC236}">
                <a16:creationId xmlns:a16="http://schemas.microsoft.com/office/drawing/2014/main" id="{0CF41857-EBAB-40E1-B728-B1D09E00442A}"/>
              </a:ext>
            </a:extLst>
          </p:cNvPr>
          <p:cNvSpPr txBox="1"/>
          <p:nvPr/>
        </p:nvSpPr>
        <p:spPr>
          <a:xfrm>
            <a:off x="11170726" y="5653692"/>
            <a:ext cx="276038"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80" name="TextBox 679">
            <a:extLst>
              <a:ext uri="{FF2B5EF4-FFF2-40B4-BE49-F238E27FC236}">
                <a16:creationId xmlns:a16="http://schemas.microsoft.com/office/drawing/2014/main" id="{1C28AC38-4E20-43D1-B64E-50ABC7CADF3B}"/>
              </a:ext>
            </a:extLst>
          </p:cNvPr>
          <p:cNvSpPr txBox="1"/>
          <p:nvPr/>
        </p:nvSpPr>
        <p:spPr>
          <a:xfrm>
            <a:off x="11519341" y="5653692"/>
            <a:ext cx="276038"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681" name="TextBox 680">
            <a:extLst>
              <a:ext uri="{FF2B5EF4-FFF2-40B4-BE49-F238E27FC236}">
                <a16:creationId xmlns:a16="http://schemas.microsoft.com/office/drawing/2014/main" id="{B82704DC-EBF5-4541-AA7E-54BCBEE4B042}"/>
              </a:ext>
            </a:extLst>
          </p:cNvPr>
          <p:cNvSpPr txBox="1"/>
          <p:nvPr/>
        </p:nvSpPr>
        <p:spPr>
          <a:xfrm>
            <a:off x="11867957" y="5653692"/>
            <a:ext cx="276038" cy="523220"/>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b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it-IT"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endParaRPr kumimoji="0" lang="en-US"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7F41AB48-AF1F-4C9E-B573-8FBFDB74E2FB}"/>
              </a:ext>
            </a:extLst>
          </p:cNvPr>
          <p:cNvSpPr txBox="1"/>
          <p:nvPr/>
        </p:nvSpPr>
        <p:spPr bwMode="auto">
          <a:xfrm>
            <a:off x="6771611" y="5270663"/>
            <a:ext cx="53281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1800" b="1" i="0" u="none" strike="noStrike" kern="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Mos</a:t>
            </a:r>
            <a:r>
              <a:rPr kumimoji="0" lang="en-US" alt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Since Randomization</a:t>
            </a:r>
          </a:p>
        </p:txBody>
      </p:sp>
    </p:spTree>
    <p:extLst>
      <p:ext uri="{BB962C8B-B14F-4D97-AF65-F5344CB8AC3E}">
        <p14:creationId xmlns:p14="http://schemas.microsoft.com/office/powerpoint/2010/main" val="141819120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a:spLocks noGrp="1"/>
          </p:cNvSpPr>
          <p:nvPr>
            <p:ph type="title"/>
          </p:nvPr>
        </p:nvSpPr>
        <p:spPr/>
        <p:txBody>
          <a:bodyPr anchor="ctr"/>
          <a:lstStyle/>
          <a:p>
            <a:pPr>
              <a:tabLst>
                <a:tab pos="4340510" algn="l"/>
              </a:tabLst>
            </a:pPr>
            <a:r>
              <a:rPr lang="en-US" dirty="0"/>
              <a:t>PACIFIC: PFS and OS by Subgroup (ITT)</a:t>
            </a:r>
            <a:br>
              <a:rPr lang="en-US" dirty="0"/>
            </a:br>
            <a:endParaRPr lang="en-GB" dirty="0"/>
          </a:p>
        </p:txBody>
      </p:sp>
      <p:graphicFrame>
        <p:nvGraphicFramePr>
          <p:cNvPr id="231" name="Table 230"/>
          <p:cNvGraphicFramePr>
            <a:graphicFrameLocks noGrp="1"/>
          </p:cNvGraphicFramePr>
          <p:nvPr/>
        </p:nvGraphicFramePr>
        <p:xfrm>
          <a:off x="1450388" y="1195201"/>
          <a:ext cx="4233806" cy="4556760"/>
        </p:xfrm>
        <a:graphic>
          <a:graphicData uri="http://schemas.openxmlformats.org/drawingml/2006/table">
            <a:tbl>
              <a:tblPr firstRow="1" bandRow="1"/>
              <a:tblGrid>
                <a:gridCol w="2809823">
                  <a:extLst>
                    <a:ext uri="{9D8B030D-6E8A-4147-A177-3AD203B41FA5}">
                      <a16:colId xmlns:a16="http://schemas.microsoft.com/office/drawing/2014/main" val="20000"/>
                    </a:ext>
                  </a:extLst>
                </a:gridCol>
                <a:gridCol w="1423983">
                  <a:extLst>
                    <a:ext uri="{9D8B030D-6E8A-4147-A177-3AD203B41FA5}">
                      <a16:colId xmlns:a16="http://schemas.microsoft.com/office/drawing/2014/main" val="1031860853"/>
                    </a:ext>
                  </a:extLst>
                </a:gridCol>
              </a:tblGrid>
              <a:tr h="198068">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GB" sz="1300" b="1" dirty="0">
                          <a:solidFill>
                            <a:schemeClr val="bg1"/>
                          </a:solidFill>
                          <a:latin typeface="Calibri" panose="020F0502020204030204" pitchFamily="34" charset="0"/>
                          <a:cs typeface="Calibri" panose="020F0502020204030204" pitchFamily="34" charset="0"/>
                        </a:rPr>
                        <a:t>All patients (ITT)</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endParaRPr lang="en-GB" sz="1300" b="1" dirty="0">
                        <a:solidFill>
                          <a:schemeClr val="bg1"/>
                        </a:solidFill>
                        <a:latin typeface="Calibri" panose="020F0502020204030204" pitchFamily="34" charset="0"/>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25916643"/>
                  </a:ext>
                </a:extLst>
              </a:tr>
              <a:tr h="198068">
                <a:tc rowSpan="2">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GB" sz="1300" b="1" dirty="0">
                          <a:solidFill>
                            <a:schemeClr val="bg1"/>
                          </a:solidFill>
                          <a:latin typeface="Calibri" panose="020F0502020204030204" pitchFamily="34" charset="0"/>
                          <a:cs typeface="Calibri" panose="020F0502020204030204" pitchFamily="34" charset="0"/>
                        </a:rPr>
                        <a:t>Sex</a:t>
                      </a: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Male</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7497949"/>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Female</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22209796"/>
                  </a:ext>
                </a:extLst>
              </a:tr>
              <a:tr h="198068">
                <a:tc rowSpan="2">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GB" sz="1300" b="1" dirty="0">
                          <a:solidFill>
                            <a:schemeClr val="bg1"/>
                          </a:solidFill>
                          <a:latin typeface="Calibri" panose="020F0502020204030204" pitchFamily="34" charset="0"/>
                          <a:cs typeface="Calibri" panose="020F0502020204030204" pitchFamily="34" charset="0"/>
                        </a:rPr>
                        <a:t>Age at randomization</a:t>
                      </a: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&lt; </a:t>
                      </a:r>
                      <a:r>
                        <a:rPr lang="en-GB" sz="1300" b="0" baseline="0" dirty="0">
                          <a:solidFill>
                            <a:schemeClr val="bg1"/>
                          </a:solidFill>
                          <a:latin typeface="Calibri" panose="020F0502020204030204" pitchFamily="34" charset="0"/>
                          <a:cs typeface="Calibri" panose="020F0502020204030204" pitchFamily="34" charset="0"/>
                        </a:rPr>
                        <a:t>65 years</a:t>
                      </a:r>
                      <a:endParaRPr lang="en-GB" sz="1300" b="0" dirty="0">
                        <a:solidFill>
                          <a:schemeClr val="bg1"/>
                        </a:solidFill>
                        <a:latin typeface="Calibri" panose="020F0502020204030204" pitchFamily="34" charset="0"/>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07888166"/>
                  </a:ext>
                </a:extLst>
              </a:tr>
              <a:tr h="198068">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800" b="1" kern="1200" dirty="0">
                        <a:solidFill>
                          <a:schemeClr val="tx1"/>
                        </a:solidFill>
                        <a:latin typeface="Arial" panose="020B0604020202020204" pitchFamily="34" charset="0"/>
                        <a:ea typeface="+mn-ea"/>
                        <a:cs typeface="Arial" panose="020B0604020202020204" pitchFamily="34" charset="0"/>
                      </a:endParaRPr>
                    </a:p>
                  </a:txBody>
                  <a:tcPr marL="45720" marR="0" marT="0" marB="0" anchor="ctr">
                    <a:solidFill>
                      <a:srgbClr val="CCD7E0"/>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kern="1200" dirty="0">
                          <a:solidFill>
                            <a:schemeClr val="bg1"/>
                          </a:solidFill>
                          <a:latin typeface="Calibri" panose="020F0502020204030204" pitchFamily="34" charset="0"/>
                          <a:cs typeface="Calibri" panose="020F0502020204030204" pitchFamily="34" charset="0"/>
                        </a:rPr>
                        <a:t>≥ </a:t>
                      </a:r>
                      <a:r>
                        <a:rPr lang="en-GB" sz="1300" b="0" kern="1200" baseline="0" dirty="0">
                          <a:solidFill>
                            <a:schemeClr val="bg1"/>
                          </a:solidFill>
                          <a:latin typeface="Calibri" panose="020F0502020204030204" pitchFamily="34" charset="0"/>
                          <a:cs typeface="Calibri" panose="020F0502020204030204" pitchFamily="34" charset="0"/>
                        </a:rPr>
                        <a:t>65 years</a:t>
                      </a:r>
                      <a:endParaRPr lang="en-GB" sz="1300" b="0" kern="1200" dirty="0">
                        <a:solidFill>
                          <a:schemeClr val="bg1"/>
                        </a:solidFill>
                        <a:latin typeface="Calibri" panose="020F0502020204030204" pitchFamily="34" charset="0"/>
                        <a:ea typeface="+mn-ea"/>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46943952"/>
                  </a:ext>
                </a:extLst>
              </a:tr>
              <a:tr h="198068">
                <a:tc rowSpan="2">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GB" sz="1300" b="1" dirty="0">
                          <a:solidFill>
                            <a:schemeClr val="bg1"/>
                          </a:solidFill>
                          <a:latin typeface="Calibri" panose="020F0502020204030204" pitchFamily="34" charset="0"/>
                          <a:cs typeface="Calibri" panose="020F0502020204030204" pitchFamily="34" charset="0"/>
                        </a:rPr>
                        <a:t>Smoking status</a:t>
                      </a: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Smoker</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3553674"/>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solidFill>
                      <a:schemeClr val="bg1"/>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Non-smoker</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02995189"/>
                  </a:ext>
                </a:extLst>
              </a:tr>
              <a:tr h="198068">
                <a:tc rowSpan="2">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GB" sz="1300" b="1" dirty="0">
                          <a:solidFill>
                            <a:schemeClr val="bg1"/>
                          </a:solidFill>
                          <a:latin typeface="Calibri" panose="020F0502020204030204" pitchFamily="34" charset="0"/>
                          <a:cs typeface="Calibri" panose="020F0502020204030204" pitchFamily="34" charset="0"/>
                        </a:rPr>
                        <a:t>Disease stage</a:t>
                      </a: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IIIA</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0984607"/>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solidFill>
                      <a:srgbClr val="CCD7E0"/>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IIIB</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4013489"/>
                  </a:ext>
                </a:extLst>
              </a:tr>
              <a:tr h="198068">
                <a:tc rowSpan="2">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GB" sz="1300" b="1" dirty="0">
                          <a:solidFill>
                            <a:schemeClr val="bg1"/>
                          </a:solidFill>
                          <a:latin typeface="Calibri" panose="020F0502020204030204" pitchFamily="34" charset="0"/>
                          <a:cs typeface="Calibri" panose="020F0502020204030204" pitchFamily="34" charset="0"/>
                        </a:rPr>
                        <a:t>Tumor histologic type</a:t>
                      </a: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Squamous</a:t>
                      </a:r>
                      <a:r>
                        <a:rPr lang="en-GB" sz="1300" b="0" baseline="0" dirty="0">
                          <a:solidFill>
                            <a:schemeClr val="bg1"/>
                          </a:solidFill>
                          <a:latin typeface="Calibri" panose="020F0502020204030204" pitchFamily="34" charset="0"/>
                          <a:cs typeface="Calibri" panose="020F0502020204030204" pitchFamily="34" charset="0"/>
                        </a:rPr>
                        <a:t> </a:t>
                      </a:r>
                      <a:endParaRPr lang="en-GB" sz="1300" b="0" dirty="0">
                        <a:solidFill>
                          <a:schemeClr val="bg1"/>
                        </a:solidFill>
                        <a:latin typeface="Calibri" panose="020F0502020204030204" pitchFamily="34" charset="0"/>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5121938"/>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solidFill>
                      <a:schemeClr val="bg1"/>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err="1">
                          <a:solidFill>
                            <a:schemeClr val="bg1"/>
                          </a:solidFill>
                          <a:latin typeface="Calibri" panose="020F0502020204030204" pitchFamily="34" charset="0"/>
                          <a:cs typeface="Calibri" panose="020F0502020204030204" pitchFamily="34" charset="0"/>
                        </a:rPr>
                        <a:t>Nonsquamous</a:t>
                      </a:r>
                      <a:endParaRPr lang="en-GB" sz="1300" b="0" dirty="0">
                        <a:solidFill>
                          <a:schemeClr val="bg1"/>
                        </a:solidFill>
                        <a:latin typeface="Calibri" panose="020F0502020204030204" pitchFamily="34" charset="0"/>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39152922"/>
                  </a:ext>
                </a:extLst>
              </a:tr>
              <a:tr h="198068">
                <a:tc rowSpan="3">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US" sz="1300" b="1" dirty="0">
                          <a:solidFill>
                            <a:schemeClr val="bg1"/>
                          </a:solidFill>
                          <a:latin typeface="Calibri" panose="020F0502020204030204" pitchFamily="34" charset="0"/>
                          <a:cs typeface="Calibri" panose="020F0502020204030204" pitchFamily="34" charset="0"/>
                        </a:rPr>
                        <a:t>Best response to prior treatment</a:t>
                      </a:r>
                      <a:endParaRPr lang="en-GB" sz="1300" b="1" dirty="0">
                        <a:solidFill>
                          <a:schemeClr val="bg1"/>
                        </a:solidFill>
                        <a:latin typeface="Calibri" panose="020F0502020204030204" pitchFamily="34" charset="0"/>
                        <a:cs typeface="Calibri" panose="020F0502020204030204" pitchFamily="34" charset="0"/>
                      </a:endParaRP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baseline="0" dirty="0">
                          <a:solidFill>
                            <a:schemeClr val="bg1"/>
                          </a:solidFill>
                          <a:latin typeface="Calibri" panose="020F0502020204030204" pitchFamily="34" charset="0"/>
                          <a:cs typeface="Calibri" panose="020F0502020204030204" pitchFamily="34" charset="0"/>
                        </a:rPr>
                        <a:t>CR</a:t>
                      </a:r>
                      <a:endParaRPr lang="en-GB" sz="1300" b="0" dirty="0">
                        <a:solidFill>
                          <a:schemeClr val="bg1"/>
                        </a:solidFill>
                        <a:latin typeface="Calibri" panose="020F0502020204030204" pitchFamily="34" charset="0"/>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7535210"/>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solidFill>
                      <a:srgbClr val="CCD7E0"/>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PR</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7751737"/>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solidFill>
                      <a:srgbClr val="CCD7E0"/>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SD</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58157521"/>
                  </a:ext>
                </a:extLst>
              </a:tr>
              <a:tr h="198068">
                <a:tc rowSpan="6">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GB" sz="1300" b="1" dirty="0">
                          <a:solidFill>
                            <a:schemeClr val="bg1"/>
                          </a:solidFill>
                          <a:latin typeface="Calibri" panose="020F0502020204030204" pitchFamily="34" charset="0"/>
                          <a:cs typeface="Calibri" panose="020F0502020204030204" pitchFamily="34" charset="0"/>
                        </a:rPr>
                        <a:t>PD-L1 status</a:t>
                      </a: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 25%</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46257787"/>
                  </a:ext>
                </a:extLst>
              </a:tr>
              <a:tr h="198068">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800" b="1" kern="1200" dirty="0">
                        <a:solidFill>
                          <a:schemeClr val="tx1"/>
                        </a:solidFill>
                        <a:latin typeface="Arial" panose="020B0604020202020204" pitchFamily="34" charset="0"/>
                        <a:ea typeface="+mn-ea"/>
                        <a:cs typeface="Arial" panose="020B0604020202020204" pitchFamily="34" charset="0"/>
                      </a:endParaRPr>
                    </a:p>
                  </a:txBody>
                  <a:tcPr marL="45720" marR="0" marT="0" marB="0" anchor="ctr">
                    <a:lnL w="9525" cap="flat" cmpd="sng" algn="ctr">
                      <a:solidFill>
                        <a:srgbClr val="003865">
                          <a:shade val="95000"/>
                          <a:satMod val="105000"/>
                        </a:srgbClr>
                      </a:solidFill>
                      <a:prstDash val="soli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kern="1200" dirty="0">
                          <a:solidFill>
                            <a:schemeClr val="bg1"/>
                          </a:solidFill>
                          <a:latin typeface="Calibri" panose="020F0502020204030204" pitchFamily="34" charset="0"/>
                          <a:cs typeface="Calibri" panose="020F0502020204030204" pitchFamily="34" charset="0"/>
                        </a:rPr>
                        <a:t>&lt; 25%</a:t>
                      </a:r>
                      <a:endParaRPr lang="en-GB" sz="1300" b="0" kern="1200" dirty="0">
                        <a:solidFill>
                          <a:schemeClr val="bg1"/>
                        </a:solidFill>
                        <a:latin typeface="Calibri" panose="020F0502020204030204" pitchFamily="34" charset="0"/>
                        <a:ea typeface="+mn-ea"/>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35290692"/>
                  </a:ext>
                </a:extLst>
              </a:tr>
              <a:tr h="198068">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800" b="1" kern="1200" dirty="0">
                        <a:solidFill>
                          <a:schemeClr val="tx1"/>
                        </a:solidFill>
                        <a:latin typeface="Arial" panose="020B0604020202020204" pitchFamily="34" charset="0"/>
                        <a:ea typeface="+mn-ea"/>
                        <a:cs typeface="Arial" panose="020B0604020202020204" pitchFamily="34" charset="0"/>
                      </a:endParaRPr>
                    </a:p>
                  </a:txBody>
                  <a:tcPr marL="45720" marR="0" marT="0" marB="0" anchor="ctr">
                    <a:lnL w="9525" cap="flat" cmpd="sng" algn="ctr">
                      <a:solidFill>
                        <a:srgbClr val="003865">
                          <a:shade val="95000"/>
                          <a:satMod val="105000"/>
                        </a:srgbClr>
                      </a:solidFill>
                      <a:prstDash val="soli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0" kern="1200" dirty="0">
                          <a:solidFill>
                            <a:schemeClr val="bg1"/>
                          </a:solidFill>
                          <a:latin typeface="Calibri" panose="020F0502020204030204" pitchFamily="34" charset="0"/>
                          <a:cs typeface="Calibri" panose="020F0502020204030204" pitchFamily="34" charset="0"/>
                        </a:rPr>
                        <a:t>Unknown</a:t>
                      </a:r>
                      <a:endParaRPr lang="en-GB" sz="1300" b="0" kern="1200" dirty="0">
                        <a:solidFill>
                          <a:schemeClr val="bg1"/>
                        </a:solidFill>
                        <a:latin typeface="Calibri" panose="020F0502020204030204" pitchFamily="34" charset="0"/>
                        <a:ea typeface="+mn-ea"/>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4233530"/>
                  </a:ext>
                </a:extLst>
              </a:tr>
              <a:tr h="198068">
                <a:tc vMerge="1">
                  <a:txBody>
                    <a:bodyPr/>
                    <a:lstStyle/>
                    <a:p>
                      <a:pPr algn="l"/>
                      <a:endParaRPr lang="en-GB" sz="600" b="1" dirty="0">
                        <a:solidFill>
                          <a:schemeClr val="tx1"/>
                        </a:solidFill>
                        <a:latin typeface="+mj-lt"/>
                        <a:cs typeface="Arial" panose="020B0604020202020204" pitchFamily="34" charset="0"/>
                      </a:endParaRPr>
                    </a:p>
                  </a:txBody>
                  <a:tcPr marL="45720" marR="0" marT="0" marB="0" anchor="ctr">
                    <a:lnL w="9525" cap="flat" cmpd="sng" algn="ctr">
                      <a:solidFill>
                        <a:srgbClr val="003865">
                          <a:shade val="95000"/>
                          <a:satMod val="105000"/>
                        </a:srgbClr>
                      </a:solidFill>
                      <a:prstDash val="solid"/>
                    </a:lnL>
                    <a:lnR>
                      <a:noFill/>
                    </a:lnR>
                    <a:lnT w="3175" cap="flat" cmpd="sng" algn="ctr">
                      <a:solidFill>
                        <a:srgbClr val="003865"/>
                      </a:solidFill>
                      <a:prstDash val="solid"/>
                      <a:round/>
                      <a:headEnd type="none" w="med" len="med"/>
                      <a:tailEnd type="none" w="med" len="med"/>
                    </a:lnT>
                    <a:lnB w="3175" cap="flat" cmpd="sng" algn="ctr">
                      <a:solidFill>
                        <a:srgbClr val="003865"/>
                      </a:solidFill>
                      <a:prstDash val="solid"/>
                      <a:round/>
                      <a:headEnd type="none" w="med" len="med"/>
                      <a:tailEnd type="none" w="med" len="med"/>
                    </a:lnB>
                    <a:lnTlToBr w="12700" cmpd="sng">
                      <a:noFill/>
                      <a:prstDash val="solid"/>
                    </a:lnTlToBr>
                    <a:lnBlToTr w="12700" cmpd="sng">
                      <a:noFill/>
                      <a:prstDash val="solid"/>
                    </a:lnBlToTr>
                    <a:solidFill>
                      <a:srgbClr val="CCD7E0"/>
                    </a:solidFill>
                  </a:tcPr>
                </a:tc>
                <a:tc>
                  <a:txBody>
                    <a:bodyPr/>
                    <a:lstStyle/>
                    <a:p>
                      <a:pPr marL="0" algn="l" defTabSz="914400" rtl="0" eaLnBrk="1" latinLnBrk="0" hangingPunct="1"/>
                      <a:r>
                        <a:rPr lang="en-GB" sz="1300" b="0" kern="1200" dirty="0">
                          <a:solidFill>
                            <a:schemeClr val="bg1"/>
                          </a:solidFill>
                          <a:latin typeface="Calibri" panose="020F0502020204030204" pitchFamily="34" charset="0"/>
                          <a:ea typeface="+mn-ea"/>
                          <a:cs typeface="Calibri" panose="020F0502020204030204" pitchFamily="34" charset="0"/>
                        </a:rPr>
                        <a:t>≥ 1%</a:t>
                      </a:r>
                      <a:r>
                        <a:rPr lang="en-GB" sz="1300" b="0" kern="1200" baseline="30000" dirty="0">
                          <a:solidFill>
                            <a:schemeClr val="bg1"/>
                          </a:solidFill>
                          <a:latin typeface="Calibri" panose="020F0502020204030204" pitchFamily="34" charset="0"/>
                          <a:ea typeface="+mn-ea"/>
                          <a:cs typeface="Calibri" panose="020F0502020204030204" pitchFamily="34" charset="0"/>
                        </a:rPr>
                        <a:t>†</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5425718"/>
                  </a:ext>
                </a:extLst>
              </a:tr>
              <a:tr h="198068">
                <a:tc vMerge="1">
                  <a:txBody>
                    <a:bodyPr/>
                    <a:lstStyle/>
                    <a:p>
                      <a:endParaRPr lang="en-US"/>
                    </a:p>
                  </a:txBody>
                  <a:tcPr/>
                </a:tc>
                <a:tc>
                  <a:txBody>
                    <a:bodyPr/>
                    <a:lstStyle/>
                    <a:p>
                      <a:pPr marL="0" algn="l" defTabSz="914400" rtl="0" eaLnBrk="1" latinLnBrk="0" hangingPunct="1"/>
                      <a:r>
                        <a:rPr lang="en-GB" sz="1300" b="0" kern="1200" dirty="0">
                          <a:solidFill>
                            <a:schemeClr val="bg1"/>
                          </a:solidFill>
                          <a:latin typeface="Calibri" panose="020F0502020204030204" pitchFamily="34" charset="0"/>
                          <a:ea typeface="+mn-ea"/>
                          <a:cs typeface="Calibri" panose="020F0502020204030204" pitchFamily="34" charset="0"/>
                        </a:rPr>
                        <a:t>1–24%</a:t>
                      </a:r>
                      <a:r>
                        <a:rPr lang="en-GB" sz="1300" b="0" kern="1200" baseline="30000" dirty="0">
                          <a:solidFill>
                            <a:schemeClr val="bg1"/>
                          </a:solidFill>
                          <a:latin typeface="Calibri" panose="020F0502020204030204" pitchFamily="34" charset="0"/>
                          <a:ea typeface="+mn-ea"/>
                          <a:cs typeface="Calibri" panose="020F0502020204030204" pitchFamily="34" charset="0"/>
                        </a:rPr>
                        <a:t>†</a:t>
                      </a:r>
                      <a:endParaRPr lang="en-GB" sz="1300" b="0" kern="1200" dirty="0">
                        <a:solidFill>
                          <a:schemeClr val="bg1"/>
                        </a:solidFill>
                        <a:latin typeface="Calibri" panose="020F0502020204030204" pitchFamily="34" charset="0"/>
                        <a:ea typeface="+mn-ea"/>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417329"/>
                  </a:ext>
                </a:extLst>
              </a:tr>
              <a:tr h="198068">
                <a:tc vMerge="1">
                  <a:txBody>
                    <a:bodyPr/>
                    <a:lstStyle/>
                    <a:p>
                      <a:pPr algn="l"/>
                      <a:endParaRPr lang="en-GB" sz="600" b="1" dirty="0">
                        <a:solidFill>
                          <a:schemeClr val="tx1"/>
                        </a:solidFill>
                        <a:latin typeface="+mj-lt"/>
                        <a:cs typeface="Arial" panose="020B0604020202020204" pitchFamily="34" charset="0"/>
                      </a:endParaRPr>
                    </a:p>
                  </a:txBody>
                  <a:tcPr marL="45720" marR="0" marT="0" marB="0" anchor="ctr">
                    <a:lnL w="9525" cap="flat" cmpd="sng" algn="ctr">
                      <a:solidFill>
                        <a:srgbClr val="003865">
                          <a:shade val="95000"/>
                          <a:satMod val="105000"/>
                        </a:srgbClr>
                      </a:solidFill>
                      <a:prstDash val="solid"/>
                    </a:lnL>
                    <a:lnR>
                      <a:noFill/>
                    </a:lnR>
                    <a:lnT w="3175" cap="flat" cmpd="sng" algn="ctr">
                      <a:solidFill>
                        <a:srgbClr val="003865"/>
                      </a:solidFill>
                      <a:prstDash val="solid"/>
                      <a:round/>
                      <a:headEnd type="none" w="med" len="med"/>
                      <a:tailEnd type="none" w="med" len="med"/>
                    </a:lnT>
                    <a:lnB w="3175" cap="flat" cmpd="sng" algn="ctr">
                      <a:solidFill>
                        <a:srgbClr val="003865"/>
                      </a:solidFill>
                      <a:prstDash val="solid"/>
                      <a:round/>
                      <a:headEnd type="none" w="med" len="med"/>
                      <a:tailEnd type="none" w="med" len="med"/>
                    </a:lnB>
                    <a:lnTlToBr w="12700" cmpd="sng">
                      <a:noFill/>
                      <a:prstDash val="solid"/>
                    </a:lnTlToBr>
                    <a:lnBlToTr w="12700" cmpd="sng">
                      <a:noFill/>
                      <a:prstDash val="solid"/>
                    </a:lnBlToTr>
                    <a:solidFill>
                      <a:srgbClr val="CCD7E0"/>
                    </a:solidFill>
                  </a:tcPr>
                </a:tc>
                <a:tc>
                  <a:txBody>
                    <a:bodyPr/>
                    <a:lstStyle/>
                    <a:p>
                      <a:pPr marL="0" algn="l" defTabSz="914400" rtl="0" eaLnBrk="1" latinLnBrk="0" hangingPunct="1"/>
                      <a:r>
                        <a:rPr lang="en-GB" sz="1300" b="0" kern="1200" dirty="0">
                          <a:solidFill>
                            <a:schemeClr val="bg1"/>
                          </a:solidFill>
                          <a:latin typeface="Calibri" panose="020F0502020204030204" pitchFamily="34" charset="0"/>
                          <a:ea typeface="+mn-ea"/>
                          <a:cs typeface="Calibri" panose="020F0502020204030204" pitchFamily="34" charset="0"/>
                        </a:rPr>
                        <a:t>&lt; 1%</a:t>
                      </a:r>
                      <a:r>
                        <a:rPr lang="en-GB" sz="1300" b="0" kern="1200" baseline="30000" dirty="0">
                          <a:solidFill>
                            <a:schemeClr val="bg1"/>
                          </a:solidFill>
                          <a:latin typeface="Calibri" panose="020F0502020204030204" pitchFamily="34" charset="0"/>
                          <a:ea typeface="+mn-ea"/>
                          <a:cs typeface="Calibri" panose="020F0502020204030204" pitchFamily="34" charset="0"/>
                        </a:rPr>
                        <a:t>†</a:t>
                      </a:r>
                      <a:endParaRPr lang="en-GB" sz="1300" b="0" kern="1200" dirty="0">
                        <a:solidFill>
                          <a:schemeClr val="bg1"/>
                        </a:solidFill>
                        <a:latin typeface="Calibri" panose="020F0502020204030204" pitchFamily="34" charset="0"/>
                        <a:ea typeface="+mn-ea"/>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98273795"/>
                  </a:ext>
                </a:extLst>
              </a:tr>
              <a:tr h="198068">
                <a:tc rowSpan="3">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r"/>
                      <a:r>
                        <a:rPr lang="en-GB" sz="1300" b="1" i="1" dirty="0">
                          <a:solidFill>
                            <a:schemeClr val="bg1"/>
                          </a:solidFill>
                          <a:latin typeface="Calibri" panose="020F0502020204030204" pitchFamily="34" charset="0"/>
                          <a:cs typeface="Calibri" panose="020F0502020204030204" pitchFamily="34" charset="0"/>
                        </a:rPr>
                        <a:t>EGFR</a:t>
                      </a:r>
                      <a:r>
                        <a:rPr lang="en-GB" sz="1300" b="1" i="0" baseline="0" dirty="0">
                          <a:solidFill>
                            <a:schemeClr val="bg1"/>
                          </a:solidFill>
                          <a:latin typeface="Calibri" panose="020F0502020204030204" pitchFamily="34" charset="0"/>
                          <a:cs typeface="Calibri" panose="020F0502020204030204" pitchFamily="34" charset="0"/>
                        </a:rPr>
                        <a:t> </a:t>
                      </a:r>
                      <a:r>
                        <a:rPr lang="en-GB" sz="1300" b="1" dirty="0">
                          <a:solidFill>
                            <a:schemeClr val="bg1"/>
                          </a:solidFill>
                          <a:latin typeface="Calibri" panose="020F0502020204030204" pitchFamily="34" charset="0"/>
                          <a:cs typeface="Calibri" panose="020F0502020204030204" pitchFamily="34" charset="0"/>
                        </a:rPr>
                        <a:t>status</a:t>
                      </a:r>
                    </a:p>
                  </a:txBody>
                  <a:tcPr marL="75841" marR="0" marT="0" marB="0">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Positive</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73816529"/>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solidFill>
                      <a:srgbClr val="CCD7E0"/>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dirty="0">
                          <a:solidFill>
                            <a:schemeClr val="bg1"/>
                          </a:solidFill>
                          <a:latin typeface="Calibri" panose="020F0502020204030204" pitchFamily="34" charset="0"/>
                          <a:cs typeface="Calibri" panose="020F0502020204030204" pitchFamily="34" charset="0"/>
                        </a:rPr>
                        <a:t>Negative</a:t>
                      </a: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24476769"/>
                  </a:ext>
                </a:extLst>
              </a:tr>
              <a:tr h="198068">
                <a:tc vMerge="1">
                  <a:txBody>
                    <a:bodyPr/>
                    <a:lstStyle/>
                    <a:p>
                      <a:pPr algn="l"/>
                      <a:endParaRPr lang="en-GB" sz="800" b="1" dirty="0">
                        <a:solidFill>
                          <a:schemeClr val="tx1"/>
                        </a:solidFill>
                        <a:latin typeface="Arial" panose="020B0604020202020204" pitchFamily="34" charset="0"/>
                        <a:cs typeface="Arial" panose="020B0604020202020204" pitchFamily="34" charset="0"/>
                      </a:endParaRPr>
                    </a:p>
                  </a:txBody>
                  <a:tcPr marL="45720" marR="0" marT="0" marB="0" anchor="ctr">
                    <a:solidFill>
                      <a:srgbClr val="CCD7E0"/>
                    </a:solidFill>
                  </a:tcPr>
                </a:tc>
                <a:tc>
                  <a:txBody>
                    <a:bodyPr/>
                    <a:lstStyle>
                      <a:lvl1pPr marL="0" algn="l" defTabSz="914400" rtl="0" eaLnBrk="1" latinLnBrk="0" hangingPunct="1">
                        <a:defRPr sz="1800" kern="1200">
                          <a:solidFill>
                            <a:schemeClr val="tx1"/>
                          </a:solidFill>
                          <a:latin typeface="Arial" panose="020B0604020202020204"/>
                        </a:defRPr>
                      </a:lvl1pPr>
                      <a:lvl2pPr marL="457200" algn="l" defTabSz="914400" rtl="0" eaLnBrk="1" latinLnBrk="0" hangingPunct="1">
                        <a:defRPr sz="1800" kern="1200">
                          <a:solidFill>
                            <a:schemeClr val="tx1"/>
                          </a:solidFill>
                          <a:latin typeface="Arial" panose="020B0604020202020204"/>
                        </a:defRPr>
                      </a:lvl2pPr>
                      <a:lvl3pPr marL="914400" algn="l" defTabSz="914400" rtl="0" eaLnBrk="1" latinLnBrk="0" hangingPunct="1">
                        <a:defRPr sz="1800" kern="1200">
                          <a:solidFill>
                            <a:schemeClr val="tx1"/>
                          </a:solidFill>
                          <a:latin typeface="Arial" panose="020B0604020202020204"/>
                        </a:defRPr>
                      </a:lvl3pPr>
                      <a:lvl4pPr marL="1371600" algn="l" defTabSz="914400" rtl="0" eaLnBrk="1" latinLnBrk="0" hangingPunct="1">
                        <a:defRPr sz="1800" kern="1200">
                          <a:solidFill>
                            <a:schemeClr val="tx1"/>
                          </a:solidFill>
                          <a:latin typeface="Arial" panose="020B0604020202020204"/>
                        </a:defRPr>
                      </a:lvl4pPr>
                      <a:lvl5pPr marL="1828800" algn="l" defTabSz="914400" rtl="0" eaLnBrk="1" latinLnBrk="0" hangingPunct="1">
                        <a:defRPr sz="1800" kern="1200">
                          <a:solidFill>
                            <a:schemeClr val="tx1"/>
                          </a:solidFill>
                          <a:latin typeface="Arial" panose="020B0604020202020204"/>
                        </a:defRPr>
                      </a:lvl5pPr>
                      <a:lvl6pPr marL="2286000" algn="l" defTabSz="914400" rtl="0" eaLnBrk="1" latinLnBrk="0" hangingPunct="1">
                        <a:defRPr sz="1800" kern="1200">
                          <a:solidFill>
                            <a:schemeClr val="tx1"/>
                          </a:solidFill>
                          <a:latin typeface="Arial" panose="020B0604020202020204"/>
                        </a:defRPr>
                      </a:lvl6pPr>
                      <a:lvl7pPr marL="2743200" algn="l" defTabSz="914400" rtl="0" eaLnBrk="1" latinLnBrk="0" hangingPunct="1">
                        <a:defRPr sz="1800" kern="1200">
                          <a:solidFill>
                            <a:schemeClr val="tx1"/>
                          </a:solidFill>
                          <a:latin typeface="Arial" panose="020B0604020202020204"/>
                        </a:defRPr>
                      </a:lvl7pPr>
                      <a:lvl8pPr marL="3200400" algn="l" defTabSz="914400" rtl="0" eaLnBrk="1" latinLnBrk="0" hangingPunct="1">
                        <a:defRPr sz="1800" kern="1200">
                          <a:solidFill>
                            <a:schemeClr val="tx1"/>
                          </a:solidFill>
                          <a:latin typeface="Arial" panose="020B0604020202020204"/>
                        </a:defRPr>
                      </a:lvl8pPr>
                      <a:lvl9pPr marL="3657600" algn="l" defTabSz="914400" rtl="0" eaLnBrk="1" latinLnBrk="0" hangingPunct="1">
                        <a:defRPr sz="1800" kern="1200">
                          <a:solidFill>
                            <a:schemeClr val="tx1"/>
                          </a:solidFill>
                          <a:latin typeface="Arial" panose="020B0604020202020204"/>
                        </a:defRPr>
                      </a:lvl9pPr>
                    </a:lstStyle>
                    <a:p>
                      <a:pPr algn="l"/>
                      <a:r>
                        <a:rPr lang="en-GB" sz="1300" b="0" baseline="0" dirty="0">
                          <a:solidFill>
                            <a:schemeClr val="bg1"/>
                          </a:solidFill>
                          <a:latin typeface="Calibri" panose="020F0502020204030204" pitchFamily="34" charset="0"/>
                          <a:cs typeface="Calibri" panose="020F0502020204030204" pitchFamily="34" charset="0"/>
                        </a:rPr>
                        <a:t>Unknown</a:t>
                      </a:r>
                      <a:endParaRPr lang="en-GB" sz="1300" b="0" dirty="0">
                        <a:solidFill>
                          <a:schemeClr val="bg1"/>
                        </a:solidFill>
                        <a:latin typeface="Calibri" panose="020F0502020204030204" pitchFamily="34" charset="0"/>
                        <a:cs typeface="Calibri" panose="020F0502020204030204" pitchFamily="34" charset="0"/>
                      </a:endParaRPr>
                    </a:p>
                  </a:txBody>
                  <a:tcPr marL="75841" marR="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67604464"/>
                  </a:ext>
                </a:extLst>
              </a:tr>
            </a:tbl>
          </a:graphicData>
        </a:graphic>
      </p:graphicFrame>
      <p:cxnSp>
        <p:nvCxnSpPr>
          <p:cNvPr id="233" name="Straight Connector 232"/>
          <p:cNvCxnSpPr/>
          <p:nvPr/>
        </p:nvCxnSpPr>
        <p:spPr>
          <a:xfrm>
            <a:off x="8139066" y="1198806"/>
            <a:ext cx="3544" cy="4753642"/>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234" name="TextBox 233"/>
          <p:cNvSpPr txBox="1"/>
          <p:nvPr/>
        </p:nvSpPr>
        <p:spPr>
          <a:xfrm>
            <a:off x="5967047" y="856132"/>
            <a:ext cx="1500484" cy="338496"/>
          </a:xfrm>
          <a:prstGeom prst="rect">
            <a:avLst/>
          </a:prstGeom>
          <a:noFill/>
        </p:spPr>
        <p:txBody>
          <a:bodyPr wrap="none" lIns="121861" tIns="60931" rIns="121861" bIns="60931" rtlCol="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PFS HR (95% CI)*</a:t>
            </a:r>
          </a:p>
        </p:txBody>
      </p:sp>
      <p:sp>
        <p:nvSpPr>
          <p:cNvPr id="409" name="TextBox 408"/>
          <p:cNvSpPr txBox="1"/>
          <p:nvPr/>
        </p:nvSpPr>
        <p:spPr>
          <a:xfrm>
            <a:off x="9066581" y="856132"/>
            <a:ext cx="1446752" cy="338496"/>
          </a:xfrm>
          <a:prstGeom prst="rect">
            <a:avLst/>
          </a:prstGeom>
          <a:noFill/>
        </p:spPr>
        <p:txBody>
          <a:bodyPr wrap="none" lIns="121861" tIns="60931" rIns="121861" bIns="60931" rtlCol="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OS HR (95% CI)*</a:t>
            </a:r>
          </a:p>
        </p:txBody>
      </p:sp>
      <p:sp>
        <p:nvSpPr>
          <p:cNvPr id="193" name="Text Box 11">
            <a:extLst>
              <a:ext uri="{FF2B5EF4-FFF2-40B4-BE49-F238E27FC236}">
                <a16:creationId xmlns:a16="http://schemas.microsoft.com/office/drawing/2014/main" id="{2BFD4AB6-96FF-4B42-80E4-56E8E03F5AF6}"/>
              </a:ext>
            </a:extLst>
          </p:cNvPr>
          <p:cNvSpPr txBox="1">
            <a:spLocks noChangeArrowheads="1"/>
          </p:cNvSpPr>
          <p:nvPr/>
        </p:nvSpPr>
        <p:spPr bwMode="auto">
          <a:xfrm>
            <a:off x="415820" y="6384899"/>
            <a:ext cx="898262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121887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Antonia. WCLC 2018. Abstract PL02.01. Antonia. N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Engl</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 Med. 2018;379:2342. </a:t>
            </a:r>
            <a:r>
              <a:rPr kumimoji="0" lang="nl-NL"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Antonia. N Engl J Med. 2017;377:1919.</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194" name="Group 7">
            <a:extLst>
              <a:ext uri="{FF2B5EF4-FFF2-40B4-BE49-F238E27FC236}">
                <a16:creationId xmlns:a16="http://schemas.microsoft.com/office/drawing/2014/main" id="{EEDD11A9-210D-4E79-A1DD-D8CF8164310C}"/>
              </a:ext>
            </a:extLst>
          </p:cNvPr>
          <p:cNvGrpSpPr>
            <a:grpSpLocks/>
          </p:cNvGrpSpPr>
          <p:nvPr/>
        </p:nvGrpSpPr>
        <p:grpSpPr bwMode="auto">
          <a:xfrm>
            <a:off x="9388711" y="6215927"/>
            <a:ext cx="2487854" cy="447705"/>
            <a:chOff x="9527309" y="3551529"/>
            <a:chExt cx="2488502" cy="448324"/>
          </a:xfrm>
        </p:grpSpPr>
        <p:pic>
          <p:nvPicPr>
            <p:cNvPr id="195" name="Picture 9">
              <a:extLst>
                <a:ext uri="{FF2B5EF4-FFF2-40B4-BE49-F238E27FC236}">
                  <a16:creationId xmlns:a16="http://schemas.microsoft.com/office/drawing/2014/main" id="{5DBFE004-1562-4773-AE73-533C7B76883C}"/>
                </a:ext>
              </a:extLst>
            </p:cNvPr>
            <p:cNvPicPr>
              <a:picLocks noChangeAspect="1" noChangeArrowheads="1"/>
            </p:cNvPicPr>
            <p:nvPr/>
          </p:nvPicPr>
          <p:blipFill>
            <a:blip r:embed="rId4"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96" name="Rectangle 8">
              <a:extLst>
                <a:ext uri="{FF2B5EF4-FFF2-40B4-BE49-F238E27FC236}">
                  <a16:creationId xmlns:a16="http://schemas.microsoft.com/office/drawing/2014/main" id="{69618722-5AAB-4EB7-A6EC-3ABCE2267E1E}"/>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126"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5"/>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97" name="TextBox 196">
            <a:extLst>
              <a:ext uri="{FF2B5EF4-FFF2-40B4-BE49-F238E27FC236}">
                <a16:creationId xmlns:a16="http://schemas.microsoft.com/office/drawing/2014/main" id="{F9886898-5655-4526-BA22-339D52381D5D}"/>
              </a:ext>
            </a:extLst>
          </p:cNvPr>
          <p:cNvSpPr txBox="1"/>
          <p:nvPr/>
        </p:nvSpPr>
        <p:spPr>
          <a:xfrm>
            <a:off x="538649" y="5539090"/>
            <a:ext cx="3605834" cy="861710"/>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60928" tIns="60928" rIns="60928" bIns="60928" numCol="1" spcCol="38090" rtlCol="0" anchor="t">
            <a:spAutoFit/>
          </a:bodyPr>
          <a:lstStyle/>
          <a:p>
            <a:pPr marL="0" marR="0" lvl="0" indent="0" algn="l" defTabSz="1218504" rtl="0" eaLnBrk="1" fontAlgn="auto" latinLnBrk="0" hangingPunct="0">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*Not calculated if subgroup has &lt; 20 events. </a:t>
            </a:r>
            <a:b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br>
            <a:r>
              <a:rPr kumimoji="0" lang="en-GB" sz="1200" b="0" i="0"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Assessed as part of exploratory post-hoc analyses.</a:t>
            </a:r>
          </a:p>
          <a:p>
            <a:pPr marL="0" marR="0" lvl="0" indent="0" algn="l" defTabSz="1218504" rtl="0" eaLnBrk="1" fontAlgn="auto" latinLnBrk="0" hangingPunct="0">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Data cut-off for PFS: February 13, 2017. </a:t>
            </a:r>
          </a:p>
          <a:p>
            <a:pPr marL="0" marR="0" lvl="0" indent="0" algn="l" defTabSz="1218504" rtl="0" eaLnBrk="1" fontAlgn="auto" latinLnBrk="0" hangingPunct="0">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Data cut-off for OS: March 22, 2018.</a:t>
            </a:r>
          </a:p>
        </p:txBody>
      </p:sp>
      <p:grpSp>
        <p:nvGrpSpPr>
          <p:cNvPr id="411" name="Group 410"/>
          <p:cNvGrpSpPr/>
          <p:nvPr/>
        </p:nvGrpSpPr>
        <p:grpSpPr>
          <a:xfrm>
            <a:off x="5924791" y="5403893"/>
            <a:ext cx="369336" cy="92674"/>
            <a:chOff x="4434523" y="3354628"/>
            <a:chExt cx="144811" cy="64008"/>
          </a:xfrm>
          <a:solidFill>
            <a:schemeClr val="bg1"/>
          </a:solidFill>
        </p:grpSpPr>
        <p:sp>
          <p:nvSpPr>
            <p:cNvPr id="489" name="Freeform 5"/>
            <p:cNvSpPr>
              <a:spLocks noEditPoints="1"/>
            </p:cNvSpPr>
            <p:nvPr/>
          </p:nvSpPr>
          <p:spPr bwMode="auto">
            <a:xfrm>
              <a:off x="4434523" y="3358515"/>
              <a:ext cx="144811"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90" name="Oval 51"/>
            <p:cNvSpPr>
              <a:spLocks noChangeArrowheads="1"/>
            </p:cNvSpPr>
            <p:nvPr/>
          </p:nvSpPr>
          <p:spPr bwMode="auto">
            <a:xfrm>
              <a:off x="4498489" y="3354628"/>
              <a:ext cx="36203" cy="64008"/>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2" name="Group 411"/>
          <p:cNvGrpSpPr/>
          <p:nvPr/>
        </p:nvGrpSpPr>
        <p:grpSpPr>
          <a:xfrm>
            <a:off x="5904385" y="5213693"/>
            <a:ext cx="1160773" cy="79435"/>
            <a:chOff x="4434523" y="3358515"/>
            <a:chExt cx="455120" cy="54864"/>
          </a:xfrm>
          <a:solidFill>
            <a:schemeClr val="bg1"/>
          </a:solidFill>
        </p:grpSpPr>
        <p:sp>
          <p:nvSpPr>
            <p:cNvPr id="487" name="Freeform 5"/>
            <p:cNvSpPr>
              <a:spLocks noEditPoints="1"/>
            </p:cNvSpPr>
            <p:nvPr/>
          </p:nvSpPr>
          <p:spPr bwMode="auto">
            <a:xfrm>
              <a:off x="4434523" y="3358515"/>
              <a:ext cx="455120"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88" name="Oval 51"/>
            <p:cNvSpPr>
              <a:spLocks noChangeArrowheads="1"/>
            </p:cNvSpPr>
            <p:nvPr/>
          </p:nvSpPr>
          <p:spPr bwMode="auto">
            <a:xfrm>
              <a:off x="4643700" y="3375583"/>
              <a:ext cx="15515" cy="27432"/>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3" name="Group 412"/>
          <p:cNvGrpSpPr/>
          <p:nvPr/>
        </p:nvGrpSpPr>
        <p:grpSpPr>
          <a:xfrm>
            <a:off x="6214187" y="5608110"/>
            <a:ext cx="606768" cy="79435"/>
            <a:chOff x="4438333" y="3358515"/>
            <a:chExt cx="237904" cy="54864"/>
          </a:xfrm>
          <a:solidFill>
            <a:schemeClr val="bg1"/>
          </a:solidFill>
        </p:grpSpPr>
        <p:sp>
          <p:nvSpPr>
            <p:cNvPr id="485" name="Freeform 5"/>
            <p:cNvSpPr>
              <a:spLocks noEditPoints="1"/>
            </p:cNvSpPr>
            <p:nvPr/>
          </p:nvSpPr>
          <p:spPr bwMode="auto">
            <a:xfrm>
              <a:off x="4438333" y="3358515"/>
              <a:ext cx="237904"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86" name="Oval 51"/>
            <p:cNvSpPr>
              <a:spLocks noChangeArrowheads="1"/>
            </p:cNvSpPr>
            <p:nvPr/>
          </p:nvSpPr>
          <p:spPr bwMode="auto">
            <a:xfrm>
              <a:off x="4538771" y="3369868"/>
              <a:ext cx="20687" cy="360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4" name="Group 413"/>
          <p:cNvGrpSpPr/>
          <p:nvPr/>
        </p:nvGrpSpPr>
        <p:grpSpPr>
          <a:xfrm>
            <a:off x="5810827" y="4824793"/>
            <a:ext cx="738676" cy="79435"/>
            <a:chOff x="4438331" y="3358515"/>
            <a:chExt cx="289623" cy="54864"/>
          </a:xfrm>
          <a:solidFill>
            <a:schemeClr val="bg1"/>
          </a:solidFill>
        </p:grpSpPr>
        <p:sp>
          <p:nvSpPr>
            <p:cNvPr id="483" name="Freeform 5"/>
            <p:cNvSpPr>
              <a:spLocks noEditPoints="1"/>
            </p:cNvSpPr>
            <p:nvPr/>
          </p:nvSpPr>
          <p:spPr bwMode="auto">
            <a:xfrm>
              <a:off x="4438331" y="3358515"/>
              <a:ext cx="289623"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84" name="Oval 51"/>
            <p:cNvSpPr>
              <a:spLocks noChangeArrowheads="1"/>
            </p:cNvSpPr>
            <p:nvPr/>
          </p:nvSpPr>
          <p:spPr bwMode="auto">
            <a:xfrm>
              <a:off x="4571991" y="3369868"/>
              <a:ext cx="20687" cy="360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5" name="Group 414"/>
          <p:cNvGrpSpPr/>
          <p:nvPr/>
        </p:nvGrpSpPr>
        <p:grpSpPr>
          <a:xfrm>
            <a:off x="6058131" y="4397829"/>
            <a:ext cx="474862" cy="79435"/>
            <a:chOff x="4528840" y="3358515"/>
            <a:chExt cx="186186" cy="54864"/>
          </a:xfrm>
          <a:solidFill>
            <a:schemeClr val="bg1"/>
          </a:solidFill>
        </p:grpSpPr>
        <p:sp>
          <p:nvSpPr>
            <p:cNvPr id="481" name="Freeform 5"/>
            <p:cNvSpPr>
              <a:spLocks noEditPoints="1"/>
            </p:cNvSpPr>
            <p:nvPr/>
          </p:nvSpPr>
          <p:spPr bwMode="auto">
            <a:xfrm>
              <a:off x="4528840" y="3358515"/>
              <a:ext cx="186186"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82" name="Oval 51"/>
            <p:cNvSpPr>
              <a:spLocks noChangeArrowheads="1"/>
            </p:cNvSpPr>
            <p:nvPr/>
          </p:nvSpPr>
          <p:spPr bwMode="auto">
            <a:xfrm>
              <a:off x="4611274" y="3369868"/>
              <a:ext cx="20687" cy="360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6" name="Group 415"/>
          <p:cNvGrpSpPr/>
          <p:nvPr/>
        </p:nvGrpSpPr>
        <p:grpSpPr>
          <a:xfrm>
            <a:off x="6164590" y="4997638"/>
            <a:ext cx="633149" cy="79435"/>
            <a:chOff x="4438331" y="3358515"/>
            <a:chExt cx="248248" cy="54864"/>
          </a:xfrm>
          <a:solidFill>
            <a:schemeClr val="bg1"/>
          </a:solidFill>
        </p:grpSpPr>
        <p:sp>
          <p:nvSpPr>
            <p:cNvPr id="479" name="Freeform 5"/>
            <p:cNvSpPr>
              <a:spLocks noEditPoints="1"/>
            </p:cNvSpPr>
            <p:nvPr/>
          </p:nvSpPr>
          <p:spPr bwMode="auto">
            <a:xfrm>
              <a:off x="4438331" y="3358515"/>
              <a:ext cx="248248"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80" name="Oval 51"/>
            <p:cNvSpPr>
              <a:spLocks noChangeArrowheads="1"/>
            </p:cNvSpPr>
            <p:nvPr/>
          </p:nvSpPr>
          <p:spPr bwMode="auto">
            <a:xfrm>
              <a:off x="4551516" y="3369868"/>
              <a:ext cx="20687" cy="360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7" name="Group 416"/>
          <p:cNvGrpSpPr/>
          <p:nvPr/>
        </p:nvGrpSpPr>
        <p:grpSpPr>
          <a:xfrm>
            <a:off x="5887792" y="4633192"/>
            <a:ext cx="501243" cy="79435"/>
            <a:chOff x="4528840" y="3358515"/>
            <a:chExt cx="196529" cy="54864"/>
          </a:xfrm>
          <a:solidFill>
            <a:schemeClr val="bg1"/>
          </a:solidFill>
        </p:grpSpPr>
        <p:sp>
          <p:nvSpPr>
            <p:cNvPr id="477" name="Freeform 5"/>
            <p:cNvSpPr>
              <a:spLocks noEditPoints="1"/>
            </p:cNvSpPr>
            <p:nvPr/>
          </p:nvSpPr>
          <p:spPr bwMode="auto">
            <a:xfrm>
              <a:off x="4528840" y="3358515"/>
              <a:ext cx="196529"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78" name="Oval 51"/>
            <p:cNvSpPr>
              <a:spLocks noChangeArrowheads="1"/>
            </p:cNvSpPr>
            <p:nvPr/>
          </p:nvSpPr>
          <p:spPr bwMode="auto">
            <a:xfrm>
              <a:off x="4615585" y="3369868"/>
              <a:ext cx="20687" cy="360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8" name="Group 417"/>
          <p:cNvGrpSpPr/>
          <p:nvPr/>
        </p:nvGrpSpPr>
        <p:grpSpPr>
          <a:xfrm>
            <a:off x="5725047" y="4032331"/>
            <a:ext cx="633149" cy="79435"/>
            <a:chOff x="4528840" y="3358515"/>
            <a:chExt cx="248247" cy="54864"/>
          </a:xfrm>
          <a:solidFill>
            <a:schemeClr val="bg1"/>
          </a:solidFill>
        </p:grpSpPr>
        <p:sp>
          <p:nvSpPr>
            <p:cNvPr id="475" name="Freeform 5"/>
            <p:cNvSpPr>
              <a:spLocks noEditPoints="1"/>
            </p:cNvSpPr>
            <p:nvPr/>
          </p:nvSpPr>
          <p:spPr bwMode="auto">
            <a:xfrm>
              <a:off x="4528840" y="3358515"/>
              <a:ext cx="248247"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76" name="Oval 51"/>
            <p:cNvSpPr>
              <a:spLocks noChangeArrowheads="1"/>
            </p:cNvSpPr>
            <p:nvPr/>
          </p:nvSpPr>
          <p:spPr bwMode="auto">
            <a:xfrm>
              <a:off x="4639294" y="3369868"/>
              <a:ext cx="20687" cy="360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19" name="Group 418"/>
          <p:cNvGrpSpPr/>
          <p:nvPr/>
        </p:nvGrpSpPr>
        <p:grpSpPr>
          <a:xfrm>
            <a:off x="6058131" y="4210275"/>
            <a:ext cx="474862" cy="79435"/>
            <a:chOff x="4528840" y="3358515"/>
            <a:chExt cx="186186" cy="54864"/>
          </a:xfrm>
          <a:solidFill>
            <a:schemeClr val="bg1"/>
          </a:solidFill>
        </p:grpSpPr>
        <p:sp>
          <p:nvSpPr>
            <p:cNvPr id="473" name="Freeform 5"/>
            <p:cNvSpPr>
              <a:spLocks noEditPoints="1"/>
            </p:cNvSpPr>
            <p:nvPr/>
          </p:nvSpPr>
          <p:spPr bwMode="auto">
            <a:xfrm>
              <a:off x="4528840" y="3358515"/>
              <a:ext cx="186186"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74" name="Oval 51"/>
            <p:cNvSpPr>
              <a:spLocks noChangeArrowheads="1"/>
            </p:cNvSpPr>
            <p:nvPr/>
          </p:nvSpPr>
          <p:spPr bwMode="auto">
            <a:xfrm>
              <a:off x="4611274" y="3369868"/>
              <a:ext cx="20687" cy="360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0" name="Group 419"/>
          <p:cNvGrpSpPr/>
          <p:nvPr/>
        </p:nvGrpSpPr>
        <p:grpSpPr>
          <a:xfrm>
            <a:off x="6150931" y="1257988"/>
            <a:ext cx="237431" cy="119152"/>
            <a:chOff x="10108636" y="1176941"/>
            <a:chExt cx="252372" cy="82296"/>
          </a:xfrm>
          <a:solidFill>
            <a:schemeClr val="bg1"/>
          </a:solidFill>
        </p:grpSpPr>
        <p:sp>
          <p:nvSpPr>
            <p:cNvPr id="471" name="Freeform 5"/>
            <p:cNvSpPr>
              <a:spLocks noEditPoints="1"/>
            </p:cNvSpPr>
            <p:nvPr/>
          </p:nvSpPr>
          <p:spPr bwMode="auto">
            <a:xfrm>
              <a:off x="10108636" y="1192530"/>
              <a:ext cx="252372"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72" name="Oval 51"/>
            <p:cNvSpPr>
              <a:spLocks noChangeArrowheads="1"/>
            </p:cNvSpPr>
            <p:nvPr/>
          </p:nvSpPr>
          <p:spPr bwMode="auto">
            <a:xfrm>
              <a:off x="10163853" y="1176941"/>
              <a:ext cx="120976" cy="82296"/>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1" name="Group 420"/>
          <p:cNvGrpSpPr/>
          <p:nvPr/>
        </p:nvGrpSpPr>
        <p:grpSpPr>
          <a:xfrm>
            <a:off x="6133359" y="1475357"/>
            <a:ext cx="288825" cy="92674"/>
            <a:chOff x="10095163" y="1327073"/>
            <a:chExt cx="355673" cy="64008"/>
          </a:xfrm>
          <a:solidFill>
            <a:schemeClr val="bg1"/>
          </a:solidFill>
        </p:grpSpPr>
        <p:sp>
          <p:nvSpPr>
            <p:cNvPr id="469" name="Freeform 5"/>
            <p:cNvSpPr>
              <a:spLocks noEditPoints="1"/>
            </p:cNvSpPr>
            <p:nvPr/>
          </p:nvSpPr>
          <p:spPr bwMode="auto">
            <a:xfrm>
              <a:off x="10095163" y="1331595"/>
              <a:ext cx="355673"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70" name="Oval 51"/>
            <p:cNvSpPr>
              <a:spLocks noChangeArrowheads="1"/>
            </p:cNvSpPr>
            <p:nvPr/>
          </p:nvSpPr>
          <p:spPr bwMode="auto">
            <a:xfrm>
              <a:off x="10204672" y="1327073"/>
              <a:ext cx="113705" cy="64008"/>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2" name="Group 421"/>
          <p:cNvGrpSpPr/>
          <p:nvPr/>
        </p:nvGrpSpPr>
        <p:grpSpPr>
          <a:xfrm>
            <a:off x="6070678" y="1674977"/>
            <a:ext cx="435291" cy="79435"/>
            <a:chOff x="9990751" y="1464945"/>
            <a:chExt cx="301752" cy="54864"/>
          </a:xfrm>
          <a:solidFill>
            <a:schemeClr val="bg1"/>
          </a:solidFill>
        </p:grpSpPr>
        <p:sp>
          <p:nvSpPr>
            <p:cNvPr id="467" name="Freeform 5"/>
            <p:cNvSpPr>
              <a:spLocks noEditPoints="1"/>
            </p:cNvSpPr>
            <p:nvPr/>
          </p:nvSpPr>
          <p:spPr bwMode="auto">
            <a:xfrm>
              <a:off x="9990751" y="1464945"/>
              <a:ext cx="301752"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68" name="Oval 51"/>
            <p:cNvSpPr>
              <a:spLocks noChangeArrowheads="1"/>
            </p:cNvSpPr>
            <p:nvPr/>
          </p:nvSpPr>
          <p:spPr bwMode="auto">
            <a:xfrm>
              <a:off x="10113610" y="1482013"/>
              <a:ext cx="27432" cy="27432"/>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3" name="Group 422"/>
          <p:cNvGrpSpPr/>
          <p:nvPr/>
        </p:nvGrpSpPr>
        <p:grpSpPr>
          <a:xfrm>
            <a:off x="6009230" y="1870806"/>
            <a:ext cx="263812" cy="79435"/>
            <a:chOff x="9923389" y="1600200"/>
            <a:chExt cx="339506" cy="54864"/>
          </a:xfrm>
          <a:solidFill>
            <a:schemeClr val="bg1"/>
          </a:solidFill>
        </p:grpSpPr>
        <p:sp>
          <p:nvSpPr>
            <p:cNvPr id="465" name="Freeform 5"/>
            <p:cNvSpPr>
              <a:spLocks noEditPoints="1"/>
            </p:cNvSpPr>
            <p:nvPr/>
          </p:nvSpPr>
          <p:spPr bwMode="auto">
            <a:xfrm>
              <a:off x="9923389" y="1600200"/>
              <a:ext cx="339506"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66" name="Oval 51"/>
            <p:cNvSpPr>
              <a:spLocks noChangeArrowheads="1"/>
            </p:cNvSpPr>
            <p:nvPr/>
          </p:nvSpPr>
          <p:spPr bwMode="auto">
            <a:xfrm>
              <a:off x="10049649" y="1605838"/>
              <a:ext cx="84877" cy="4572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4" name="Group 423"/>
          <p:cNvGrpSpPr/>
          <p:nvPr/>
        </p:nvGrpSpPr>
        <p:grpSpPr>
          <a:xfrm>
            <a:off x="6168078" y="2066635"/>
            <a:ext cx="488053" cy="79435"/>
            <a:chOff x="10226520" y="1735455"/>
            <a:chExt cx="646679" cy="54864"/>
          </a:xfrm>
          <a:solidFill>
            <a:schemeClr val="bg1"/>
          </a:solidFill>
        </p:grpSpPr>
        <p:sp>
          <p:nvSpPr>
            <p:cNvPr id="463" name="Freeform 5"/>
            <p:cNvSpPr>
              <a:spLocks noEditPoints="1"/>
            </p:cNvSpPr>
            <p:nvPr/>
          </p:nvSpPr>
          <p:spPr bwMode="auto">
            <a:xfrm>
              <a:off x="10226520" y="1735455"/>
              <a:ext cx="646679"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64" name="Oval 51"/>
            <p:cNvSpPr>
              <a:spLocks noChangeArrowheads="1"/>
            </p:cNvSpPr>
            <p:nvPr/>
          </p:nvSpPr>
          <p:spPr bwMode="auto">
            <a:xfrm>
              <a:off x="10538066" y="1744903"/>
              <a:ext cx="53768" cy="36576"/>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5" name="Group 424"/>
          <p:cNvGrpSpPr/>
          <p:nvPr/>
        </p:nvGrpSpPr>
        <p:grpSpPr>
          <a:xfrm>
            <a:off x="6169680" y="2249482"/>
            <a:ext cx="266245" cy="105913"/>
            <a:chOff x="10135581" y="1861743"/>
            <a:chExt cx="339506" cy="73152"/>
          </a:xfrm>
          <a:solidFill>
            <a:schemeClr val="bg1"/>
          </a:solidFill>
        </p:grpSpPr>
        <p:sp>
          <p:nvSpPr>
            <p:cNvPr id="461" name="Freeform 5"/>
            <p:cNvSpPr>
              <a:spLocks noEditPoints="1"/>
            </p:cNvSpPr>
            <p:nvPr/>
          </p:nvSpPr>
          <p:spPr bwMode="auto">
            <a:xfrm>
              <a:off x="10135581" y="1872615"/>
              <a:ext cx="339506"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62" name="Oval 51"/>
            <p:cNvSpPr>
              <a:spLocks noChangeArrowheads="1"/>
            </p:cNvSpPr>
            <p:nvPr/>
          </p:nvSpPr>
          <p:spPr bwMode="auto">
            <a:xfrm>
              <a:off x="10239928" y="1861743"/>
              <a:ext cx="134562" cy="73152"/>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6" name="Group 425"/>
          <p:cNvGrpSpPr/>
          <p:nvPr/>
        </p:nvGrpSpPr>
        <p:grpSpPr>
          <a:xfrm>
            <a:off x="5835480" y="2461051"/>
            <a:ext cx="435291" cy="79435"/>
            <a:chOff x="9694357" y="2007870"/>
            <a:chExt cx="582011" cy="54864"/>
          </a:xfrm>
          <a:solidFill>
            <a:schemeClr val="bg1"/>
          </a:solidFill>
        </p:grpSpPr>
        <p:sp>
          <p:nvSpPr>
            <p:cNvPr id="459" name="Freeform 5"/>
            <p:cNvSpPr>
              <a:spLocks noEditPoints="1"/>
            </p:cNvSpPr>
            <p:nvPr/>
          </p:nvSpPr>
          <p:spPr bwMode="auto">
            <a:xfrm>
              <a:off x="9694357" y="2007870"/>
              <a:ext cx="582011"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60" name="Oval 51"/>
            <p:cNvSpPr>
              <a:spLocks noChangeArrowheads="1"/>
            </p:cNvSpPr>
            <p:nvPr/>
          </p:nvSpPr>
          <p:spPr bwMode="auto">
            <a:xfrm>
              <a:off x="9952859" y="2022398"/>
              <a:ext cx="52910" cy="27432"/>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27" name="Group 426"/>
          <p:cNvGrpSpPr/>
          <p:nvPr/>
        </p:nvGrpSpPr>
        <p:grpSpPr>
          <a:xfrm>
            <a:off x="6094732" y="2659639"/>
            <a:ext cx="329765" cy="79435"/>
            <a:chOff x="10037905" y="2145030"/>
            <a:chExt cx="420341" cy="54864"/>
          </a:xfrm>
          <a:solidFill>
            <a:schemeClr val="bg1"/>
          </a:solidFill>
        </p:grpSpPr>
        <p:sp>
          <p:nvSpPr>
            <p:cNvPr id="457" name="Freeform 5"/>
            <p:cNvSpPr>
              <a:spLocks noEditPoints="1"/>
            </p:cNvSpPr>
            <p:nvPr/>
          </p:nvSpPr>
          <p:spPr bwMode="auto">
            <a:xfrm>
              <a:off x="10037905" y="2145030"/>
              <a:ext cx="420341"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58" name="Oval 51"/>
            <p:cNvSpPr>
              <a:spLocks noChangeArrowheads="1"/>
            </p:cNvSpPr>
            <p:nvPr/>
          </p:nvSpPr>
          <p:spPr bwMode="auto">
            <a:xfrm>
              <a:off x="10202337" y="2149398"/>
              <a:ext cx="84068" cy="4572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sp>
        <p:nvSpPr>
          <p:cNvPr id="455" name="Freeform 5"/>
          <p:cNvSpPr>
            <a:spLocks noEditPoints="1"/>
          </p:cNvSpPr>
          <p:nvPr/>
        </p:nvSpPr>
        <p:spPr bwMode="auto">
          <a:xfrm>
            <a:off x="6133998" y="2847194"/>
            <a:ext cx="382527" cy="79435"/>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solidFill>
            <a:schemeClr val="bg1"/>
          </a:solid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nvGrpSpPr>
          <p:cNvPr id="429" name="Group 428"/>
          <p:cNvGrpSpPr/>
          <p:nvPr/>
        </p:nvGrpSpPr>
        <p:grpSpPr>
          <a:xfrm>
            <a:off x="6196282" y="3043023"/>
            <a:ext cx="435291" cy="79435"/>
            <a:chOff x="10169262" y="2409825"/>
            <a:chExt cx="582011" cy="54864"/>
          </a:xfrm>
          <a:solidFill>
            <a:schemeClr val="bg1"/>
          </a:solidFill>
        </p:grpSpPr>
        <p:sp>
          <p:nvSpPr>
            <p:cNvPr id="453" name="Freeform 5"/>
            <p:cNvSpPr>
              <a:spLocks noEditPoints="1"/>
            </p:cNvSpPr>
            <p:nvPr/>
          </p:nvSpPr>
          <p:spPr bwMode="auto">
            <a:xfrm>
              <a:off x="10169262" y="2409825"/>
              <a:ext cx="582011"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54" name="Oval 51"/>
            <p:cNvSpPr>
              <a:spLocks noChangeArrowheads="1"/>
            </p:cNvSpPr>
            <p:nvPr/>
          </p:nvSpPr>
          <p:spPr bwMode="auto">
            <a:xfrm>
              <a:off x="10385406" y="2414193"/>
              <a:ext cx="88183" cy="4572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grpSp>
        <p:nvGrpSpPr>
          <p:cNvPr id="430" name="Group 429"/>
          <p:cNvGrpSpPr/>
          <p:nvPr/>
        </p:nvGrpSpPr>
        <p:grpSpPr>
          <a:xfrm>
            <a:off x="6025865" y="3241610"/>
            <a:ext cx="263812" cy="79435"/>
            <a:chOff x="9940230" y="2546985"/>
            <a:chExt cx="339506" cy="54864"/>
          </a:xfrm>
          <a:solidFill>
            <a:schemeClr val="bg1"/>
          </a:solidFill>
        </p:grpSpPr>
        <p:sp>
          <p:nvSpPr>
            <p:cNvPr id="451" name="Freeform 5"/>
            <p:cNvSpPr>
              <a:spLocks noEditPoints="1"/>
            </p:cNvSpPr>
            <p:nvPr/>
          </p:nvSpPr>
          <p:spPr bwMode="auto">
            <a:xfrm>
              <a:off x="9940230" y="2546985"/>
              <a:ext cx="339506"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52" name="Oval 51"/>
            <p:cNvSpPr>
              <a:spLocks noChangeArrowheads="1"/>
            </p:cNvSpPr>
            <p:nvPr/>
          </p:nvSpPr>
          <p:spPr bwMode="auto">
            <a:xfrm>
              <a:off x="10062954" y="2553893"/>
              <a:ext cx="84877" cy="4572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sp>
        <p:nvSpPr>
          <p:cNvPr id="449" name="Freeform 5"/>
          <p:cNvSpPr>
            <a:spLocks noEditPoints="1"/>
          </p:cNvSpPr>
          <p:nvPr/>
        </p:nvSpPr>
        <p:spPr bwMode="auto">
          <a:xfrm>
            <a:off x="6111417" y="3633268"/>
            <a:ext cx="342956" cy="79435"/>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solidFill>
            <a:schemeClr val="bg1"/>
          </a:solid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nvGrpSpPr>
          <p:cNvPr id="432" name="Group 431"/>
          <p:cNvGrpSpPr/>
          <p:nvPr/>
        </p:nvGrpSpPr>
        <p:grpSpPr>
          <a:xfrm>
            <a:off x="6111417" y="3829097"/>
            <a:ext cx="342956" cy="79435"/>
            <a:chOff x="10051378" y="2952750"/>
            <a:chExt cx="452675" cy="54864"/>
          </a:xfrm>
          <a:solidFill>
            <a:schemeClr val="bg1"/>
          </a:solidFill>
        </p:grpSpPr>
        <p:sp>
          <p:nvSpPr>
            <p:cNvPr id="447" name="Freeform 5"/>
            <p:cNvSpPr>
              <a:spLocks noEditPoints="1"/>
            </p:cNvSpPr>
            <p:nvPr/>
          </p:nvSpPr>
          <p:spPr bwMode="auto">
            <a:xfrm>
              <a:off x="10051378" y="2952750"/>
              <a:ext cx="452675" cy="54864"/>
            </a:xfrm>
            <a:custGeom>
              <a:avLst/>
              <a:gdLst>
                <a:gd name="T0" fmla="*/ 0 w 25"/>
                <a:gd name="T1" fmla="*/ 0 h 24"/>
                <a:gd name="T2" fmla="*/ 0 w 25"/>
                <a:gd name="T3" fmla="*/ 24 h 24"/>
                <a:gd name="T4" fmla="*/ 25 w 25"/>
                <a:gd name="T5" fmla="*/ 0 h 24"/>
                <a:gd name="T6" fmla="*/ 25 w 25"/>
                <a:gd name="T7" fmla="*/ 24 h 24"/>
                <a:gd name="T8" fmla="*/ 0 w 25"/>
                <a:gd name="T9" fmla="*/ 12 h 24"/>
                <a:gd name="T10" fmla="*/ 25 w 25"/>
                <a:gd name="T11" fmla="*/ 12 h 24"/>
              </a:gdLst>
              <a:ahLst/>
              <a:cxnLst>
                <a:cxn ang="0">
                  <a:pos x="T0" y="T1"/>
                </a:cxn>
                <a:cxn ang="0">
                  <a:pos x="T2" y="T3"/>
                </a:cxn>
                <a:cxn ang="0">
                  <a:pos x="T4" y="T5"/>
                </a:cxn>
                <a:cxn ang="0">
                  <a:pos x="T6" y="T7"/>
                </a:cxn>
                <a:cxn ang="0">
                  <a:pos x="T8" y="T9"/>
                </a:cxn>
                <a:cxn ang="0">
                  <a:pos x="T10" y="T11"/>
                </a:cxn>
              </a:cxnLst>
              <a:rect l="0" t="0" r="r" b="b"/>
              <a:pathLst>
                <a:path w="25" h="24">
                  <a:moveTo>
                    <a:pt x="0" y="0"/>
                  </a:moveTo>
                  <a:lnTo>
                    <a:pt x="0" y="24"/>
                  </a:lnTo>
                  <a:moveTo>
                    <a:pt x="25" y="0"/>
                  </a:moveTo>
                  <a:lnTo>
                    <a:pt x="25" y="24"/>
                  </a:lnTo>
                  <a:moveTo>
                    <a:pt x="0" y="12"/>
                  </a:moveTo>
                  <a:lnTo>
                    <a:pt x="25" y="12"/>
                  </a:lnTo>
                </a:path>
              </a:pathLst>
            </a:custGeom>
            <a:grpFill/>
            <a:ln w="28575" cap="flat">
              <a:solidFill>
                <a:schemeClr val="bg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448" name="Oval 51"/>
            <p:cNvSpPr>
              <a:spLocks noChangeArrowheads="1"/>
            </p:cNvSpPr>
            <p:nvPr/>
          </p:nvSpPr>
          <p:spPr bwMode="auto">
            <a:xfrm>
              <a:off x="10200606" y="2956483"/>
              <a:ext cx="87053" cy="4572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sp>
        <p:nvSpPr>
          <p:cNvPr id="436" name="Rectangle 435"/>
          <p:cNvSpPr/>
          <p:nvPr/>
        </p:nvSpPr>
        <p:spPr>
          <a:xfrm>
            <a:off x="5136221" y="6133094"/>
            <a:ext cx="1317647" cy="200003"/>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Durvalumab better</a:t>
            </a:r>
          </a:p>
        </p:txBody>
      </p:sp>
      <p:sp>
        <p:nvSpPr>
          <p:cNvPr id="437" name="Rectangle 436"/>
          <p:cNvSpPr/>
          <p:nvPr/>
        </p:nvSpPr>
        <p:spPr>
          <a:xfrm>
            <a:off x="6816842" y="6123547"/>
            <a:ext cx="1009309" cy="200003"/>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Placebo better</a:t>
            </a:r>
          </a:p>
        </p:txBody>
      </p:sp>
      <p:sp>
        <p:nvSpPr>
          <p:cNvPr id="438" name="Rectangle 437"/>
          <p:cNvSpPr/>
          <p:nvPr/>
        </p:nvSpPr>
        <p:spPr>
          <a:xfrm>
            <a:off x="5566846" y="5825188"/>
            <a:ext cx="296479" cy="200003"/>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0.25</a:t>
            </a:r>
          </a:p>
        </p:txBody>
      </p:sp>
      <p:sp>
        <p:nvSpPr>
          <p:cNvPr id="439" name="Rectangle 438"/>
          <p:cNvSpPr/>
          <p:nvPr/>
        </p:nvSpPr>
        <p:spPr>
          <a:xfrm>
            <a:off x="6104275" y="5825188"/>
            <a:ext cx="211540" cy="200003"/>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0.5</a:t>
            </a:r>
          </a:p>
        </p:txBody>
      </p:sp>
      <p:sp>
        <p:nvSpPr>
          <p:cNvPr id="440" name="Rectangle 439"/>
          <p:cNvSpPr/>
          <p:nvPr/>
        </p:nvSpPr>
        <p:spPr>
          <a:xfrm>
            <a:off x="6564879" y="5825188"/>
            <a:ext cx="296479" cy="200003"/>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1.00</a:t>
            </a:r>
          </a:p>
        </p:txBody>
      </p:sp>
      <p:sp>
        <p:nvSpPr>
          <p:cNvPr id="441" name="Rectangle 440"/>
          <p:cNvSpPr/>
          <p:nvPr/>
        </p:nvSpPr>
        <p:spPr>
          <a:xfrm>
            <a:off x="7056081" y="5825188"/>
            <a:ext cx="296479" cy="200003"/>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2.00</a:t>
            </a:r>
          </a:p>
        </p:txBody>
      </p:sp>
      <p:sp>
        <p:nvSpPr>
          <p:cNvPr id="442" name="Line 9"/>
          <p:cNvSpPr>
            <a:spLocks noChangeShapeType="1"/>
          </p:cNvSpPr>
          <p:nvPr/>
        </p:nvSpPr>
        <p:spPr bwMode="auto">
          <a:xfrm>
            <a:off x="6711870" y="1239436"/>
            <a:ext cx="0" cy="4498540"/>
          </a:xfrm>
          <a:prstGeom prst="line">
            <a:avLst/>
          </a:prstGeom>
          <a:noFill/>
          <a:ln w="28575" cap="sq">
            <a:solidFill>
              <a:schemeClr val="bg1"/>
            </a:solidFill>
            <a:prstDash val="sysDot"/>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43" name="Line 8"/>
          <p:cNvSpPr>
            <a:spLocks noChangeShapeType="1"/>
          </p:cNvSpPr>
          <p:nvPr/>
        </p:nvSpPr>
        <p:spPr bwMode="auto">
          <a:xfrm>
            <a:off x="6711870" y="5741424"/>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44" name="Line 9"/>
          <p:cNvSpPr>
            <a:spLocks noChangeShapeType="1"/>
          </p:cNvSpPr>
          <p:nvPr/>
        </p:nvSpPr>
        <p:spPr bwMode="auto">
          <a:xfrm>
            <a:off x="7201987" y="5741424"/>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45" name="Line 10"/>
          <p:cNvSpPr>
            <a:spLocks noChangeShapeType="1"/>
          </p:cNvSpPr>
          <p:nvPr/>
        </p:nvSpPr>
        <p:spPr bwMode="auto">
          <a:xfrm>
            <a:off x="5711898" y="5741424"/>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46" name="Line 11"/>
          <p:cNvSpPr>
            <a:spLocks noChangeShapeType="1"/>
          </p:cNvSpPr>
          <p:nvPr/>
        </p:nvSpPr>
        <p:spPr bwMode="auto">
          <a:xfrm>
            <a:off x="6208595" y="5741424"/>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cxnSp>
        <p:nvCxnSpPr>
          <p:cNvPr id="3" name="Straight Arrow Connector 2">
            <a:extLst>
              <a:ext uri="{FF2B5EF4-FFF2-40B4-BE49-F238E27FC236}">
                <a16:creationId xmlns:a16="http://schemas.microsoft.com/office/drawing/2014/main" id="{8FD05EC2-E58F-44F8-9606-4D99869ACBF0}"/>
              </a:ext>
            </a:extLst>
          </p:cNvPr>
          <p:cNvCxnSpPr>
            <a:cxnSpLocks/>
          </p:cNvCxnSpPr>
          <p:nvPr/>
        </p:nvCxnSpPr>
        <p:spPr bwMode="auto">
          <a:xfrm flipH="1">
            <a:off x="5415325" y="6075829"/>
            <a:ext cx="1103637" cy="0"/>
          </a:xfrm>
          <a:prstGeom prst="straightConnector1">
            <a:avLst/>
          </a:prstGeom>
          <a:noFill/>
          <a:ln w="28575" cap="flat" cmpd="sng" algn="ctr">
            <a:solidFill>
              <a:schemeClr val="accent1"/>
            </a:solidFill>
            <a:prstDash val="solid"/>
            <a:round/>
            <a:headEnd type="none" w="med" len="med"/>
            <a:tailEnd type="triangle"/>
          </a:ln>
          <a:effectLst/>
        </p:spPr>
      </p:cxnSp>
      <p:cxnSp>
        <p:nvCxnSpPr>
          <p:cNvPr id="199" name="Straight Arrow Connector 198">
            <a:extLst>
              <a:ext uri="{FF2B5EF4-FFF2-40B4-BE49-F238E27FC236}">
                <a16:creationId xmlns:a16="http://schemas.microsoft.com/office/drawing/2014/main" id="{1251AF63-508F-49EC-A7A5-1DBFC6F081EC}"/>
              </a:ext>
            </a:extLst>
          </p:cNvPr>
          <p:cNvCxnSpPr>
            <a:cxnSpLocks/>
          </p:cNvCxnSpPr>
          <p:nvPr/>
        </p:nvCxnSpPr>
        <p:spPr bwMode="auto">
          <a:xfrm>
            <a:off x="6776738" y="6081168"/>
            <a:ext cx="1103637" cy="0"/>
          </a:xfrm>
          <a:prstGeom prst="straightConnector1">
            <a:avLst/>
          </a:prstGeom>
          <a:noFill/>
          <a:ln w="28575" cap="flat" cmpd="sng" algn="ctr">
            <a:solidFill>
              <a:schemeClr val="accent3"/>
            </a:solidFill>
            <a:prstDash val="solid"/>
            <a:round/>
            <a:headEnd type="none" w="med" len="med"/>
            <a:tailEnd type="triangle"/>
          </a:ln>
          <a:effectLst/>
        </p:spPr>
      </p:cxnSp>
      <p:cxnSp>
        <p:nvCxnSpPr>
          <p:cNvPr id="7" name="Straight Connector 6">
            <a:extLst>
              <a:ext uri="{FF2B5EF4-FFF2-40B4-BE49-F238E27FC236}">
                <a16:creationId xmlns:a16="http://schemas.microsoft.com/office/drawing/2014/main" id="{C26923C5-D777-4BAA-B347-247F72B886B6}"/>
              </a:ext>
            </a:extLst>
          </p:cNvPr>
          <p:cNvCxnSpPr>
            <a:cxnSpLocks/>
          </p:cNvCxnSpPr>
          <p:nvPr/>
        </p:nvCxnSpPr>
        <p:spPr bwMode="auto">
          <a:xfrm>
            <a:off x="5707729" y="5723187"/>
            <a:ext cx="1511315" cy="0"/>
          </a:xfrm>
          <a:prstGeom prst="line">
            <a:avLst/>
          </a:prstGeom>
          <a:noFill/>
          <a:ln w="28575" cap="flat" cmpd="sng" algn="ctr">
            <a:solidFill>
              <a:schemeClr val="bg1"/>
            </a:solidFill>
            <a:prstDash val="solid"/>
            <a:round/>
            <a:headEnd type="none" w="med" len="med"/>
            <a:tailEnd type="none" w="med" len="med"/>
          </a:ln>
          <a:effectLst/>
        </p:spPr>
      </p:cxnSp>
      <p:grpSp>
        <p:nvGrpSpPr>
          <p:cNvPr id="236" name="Group 235"/>
          <p:cNvGrpSpPr/>
          <p:nvPr/>
        </p:nvGrpSpPr>
        <p:grpSpPr>
          <a:xfrm>
            <a:off x="8560464" y="1262966"/>
            <a:ext cx="1792351" cy="4401649"/>
            <a:chOff x="5930900" y="1180423"/>
            <a:chExt cx="1344613" cy="3048482"/>
          </a:xfrm>
          <a:solidFill>
            <a:schemeClr val="bg1"/>
          </a:solidFill>
        </p:grpSpPr>
        <p:sp>
          <p:nvSpPr>
            <p:cNvPr id="325" name="Line 10"/>
            <p:cNvSpPr>
              <a:spLocks noChangeShapeType="1"/>
            </p:cNvSpPr>
            <p:nvPr/>
          </p:nvSpPr>
          <p:spPr bwMode="auto">
            <a:xfrm>
              <a:off x="6537325" y="1188361"/>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26" name="Line 11"/>
            <p:cNvSpPr>
              <a:spLocks noChangeShapeType="1"/>
            </p:cNvSpPr>
            <p:nvPr/>
          </p:nvSpPr>
          <p:spPr bwMode="auto">
            <a:xfrm>
              <a:off x="6773863" y="1188361"/>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27" name="Line 12"/>
            <p:cNvSpPr>
              <a:spLocks noChangeShapeType="1"/>
            </p:cNvSpPr>
            <p:nvPr/>
          </p:nvSpPr>
          <p:spPr bwMode="auto">
            <a:xfrm flipH="1">
              <a:off x="6537325" y="1216936"/>
              <a:ext cx="236538"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28" name="Oval 13"/>
            <p:cNvSpPr>
              <a:spLocks noChangeArrowheads="1"/>
            </p:cNvSpPr>
            <p:nvPr/>
          </p:nvSpPr>
          <p:spPr bwMode="auto">
            <a:xfrm>
              <a:off x="6624638" y="1180423"/>
              <a:ext cx="69850" cy="6985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29" name="Line 14"/>
            <p:cNvSpPr>
              <a:spLocks noChangeShapeType="1"/>
            </p:cNvSpPr>
            <p:nvPr/>
          </p:nvSpPr>
          <p:spPr bwMode="auto">
            <a:xfrm>
              <a:off x="6584950" y="1330961"/>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0" name="Line 15"/>
            <p:cNvSpPr>
              <a:spLocks noChangeShapeType="1"/>
            </p:cNvSpPr>
            <p:nvPr/>
          </p:nvSpPr>
          <p:spPr bwMode="auto">
            <a:xfrm>
              <a:off x="6858000" y="1330961"/>
              <a:ext cx="3175"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1" name="Line 16"/>
            <p:cNvSpPr>
              <a:spLocks noChangeShapeType="1"/>
            </p:cNvSpPr>
            <p:nvPr/>
          </p:nvSpPr>
          <p:spPr bwMode="auto">
            <a:xfrm flipH="1">
              <a:off x="6584950" y="1357949"/>
              <a:ext cx="27305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2" name="Freeform 17"/>
            <p:cNvSpPr>
              <a:spLocks/>
            </p:cNvSpPr>
            <p:nvPr/>
          </p:nvSpPr>
          <p:spPr bwMode="auto">
            <a:xfrm>
              <a:off x="6689725" y="1330961"/>
              <a:ext cx="55563" cy="55563"/>
            </a:xfrm>
            <a:custGeom>
              <a:avLst/>
              <a:gdLst>
                <a:gd name="T0" fmla="*/ 5 w 20"/>
                <a:gd name="T1" fmla="*/ 3 h 20"/>
                <a:gd name="T2" fmla="*/ 17 w 20"/>
                <a:gd name="T3" fmla="*/ 4 h 20"/>
                <a:gd name="T4" fmla="*/ 16 w 20"/>
                <a:gd name="T5" fmla="*/ 17 h 20"/>
                <a:gd name="T6" fmla="*/ 3 w 20"/>
                <a:gd name="T7" fmla="*/ 15 h 20"/>
                <a:gd name="T8" fmla="*/ 5 w 20"/>
                <a:gd name="T9" fmla="*/ 3 h 20"/>
              </a:gdLst>
              <a:ahLst/>
              <a:cxnLst>
                <a:cxn ang="0">
                  <a:pos x="T0" y="T1"/>
                </a:cxn>
                <a:cxn ang="0">
                  <a:pos x="T2" y="T3"/>
                </a:cxn>
                <a:cxn ang="0">
                  <a:pos x="T4" y="T5"/>
                </a:cxn>
                <a:cxn ang="0">
                  <a:pos x="T6" y="T7"/>
                </a:cxn>
                <a:cxn ang="0">
                  <a:pos x="T8" y="T9"/>
                </a:cxn>
              </a:cxnLst>
              <a:rect l="0" t="0" r="r" b="b"/>
              <a:pathLst>
                <a:path w="20" h="20">
                  <a:moveTo>
                    <a:pt x="5" y="3"/>
                  </a:moveTo>
                  <a:cubicBezTo>
                    <a:pt x="8" y="0"/>
                    <a:pt x="14" y="1"/>
                    <a:pt x="17" y="4"/>
                  </a:cubicBezTo>
                  <a:cubicBezTo>
                    <a:pt x="20" y="8"/>
                    <a:pt x="19" y="14"/>
                    <a:pt x="16" y="17"/>
                  </a:cubicBezTo>
                  <a:cubicBezTo>
                    <a:pt x="12" y="20"/>
                    <a:pt x="6" y="19"/>
                    <a:pt x="3" y="15"/>
                  </a:cubicBezTo>
                  <a:cubicBezTo>
                    <a:pt x="0" y="11"/>
                    <a:pt x="1" y="6"/>
                    <a:pt x="5" y="3"/>
                  </a:cubicBezTo>
                  <a:close/>
                </a:path>
              </a:pathLst>
            </a:cu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3" name="Line 18"/>
            <p:cNvSpPr>
              <a:spLocks noChangeShapeType="1"/>
            </p:cNvSpPr>
            <p:nvPr/>
          </p:nvSpPr>
          <p:spPr bwMode="auto">
            <a:xfrm>
              <a:off x="6246813" y="1462943"/>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4" name="Line 19"/>
            <p:cNvSpPr>
              <a:spLocks noChangeShapeType="1"/>
            </p:cNvSpPr>
            <p:nvPr/>
          </p:nvSpPr>
          <p:spPr bwMode="auto">
            <a:xfrm>
              <a:off x="6686550" y="1462943"/>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5" name="Line 20"/>
            <p:cNvSpPr>
              <a:spLocks noChangeShapeType="1"/>
            </p:cNvSpPr>
            <p:nvPr/>
          </p:nvSpPr>
          <p:spPr bwMode="auto">
            <a:xfrm flipH="1">
              <a:off x="6246813" y="1491518"/>
              <a:ext cx="439738"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6" name="Oval 21"/>
            <p:cNvSpPr>
              <a:spLocks noChangeArrowheads="1"/>
            </p:cNvSpPr>
            <p:nvPr/>
          </p:nvSpPr>
          <p:spPr bwMode="auto">
            <a:xfrm>
              <a:off x="6443663" y="1477230"/>
              <a:ext cx="28575" cy="28575"/>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7" name="Line 22"/>
            <p:cNvSpPr>
              <a:spLocks noChangeShapeType="1"/>
            </p:cNvSpPr>
            <p:nvPr/>
          </p:nvSpPr>
          <p:spPr bwMode="auto">
            <a:xfrm>
              <a:off x="6435725" y="1603986"/>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8" name="Line 23"/>
            <p:cNvSpPr>
              <a:spLocks noChangeShapeType="1"/>
            </p:cNvSpPr>
            <p:nvPr/>
          </p:nvSpPr>
          <p:spPr bwMode="auto">
            <a:xfrm>
              <a:off x="6773863" y="1603986"/>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39" name="Line 24"/>
            <p:cNvSpPr>
              <a:spLocks noChangeShapeType="1"/>
            </p:cNvSpPr>
            <p:nvPr/>
          </p:nvSpPr>
          <p:spPr bwMode="auto">
            <a:xfrm flipH="1">
              <a:off x="6435725" y="1632561"/>
              <a:ext cx="338138"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0" name="Oval 25"/>
            <p:cNvSpPr>
              <a:spLocks noChangeArrowheads="1"/>
            </p:cNvSpPr>
            <p:nvPr/>
          </p:nvSpPr>
          <p:spPr bwMode="auto">
            <a:xfrm>
              <a:off x="6591300" y="1613511"/>
              <a:ext cx="39688" cy="381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1" name="Line 26"/>
            <p:cNvSpPr>
              <a:spLocks noChangeShapeType="1"/>
            </p:cNvSpPr>
            <p:nvPr/>
          </p:nvSpPr>
          <p:spPr bwMode="auto">
            <a:xfrm>
              <a:off x="6554788" y="1740784"/>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2" name="Line 27"/>
            <p:cNvSpPr>
              <a:spLocks noChangeShapeType="1"/>
            </p:cNvSpPr>
            <p:nvPr/>
          </p:nvSpPr>
          <p:spPr bwMode="auto">
            <a:xfrm>
              <a:off x="6883400" y="1740784"/>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3" name="Line 28"/>
            <p:cNvSpPr>
              <a:spLocks noChangeShapeType="1"/>
            </p:cNvSpPr>
            <p:nvPr/>
          </p:nvSpPr>
          <p:spPr bwMode="auto">
            <a:xfrm flipH="1">
              <a:off x="6554788" y="1769359"/>
              <a:ext cx="328613"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4" name="Oval 29"/>
            <p:cNvSpPr>
              <a:spLocks noChangeArrowheads="1"/>
            </p:cNvSpPr>
            <p:nvPr/>
          </p:nvSpPr>
          <p:spPr bwMode="auto">
            <a:xfrm>
              <a:off x="6694488" y="1750309"/>
              <a:ext cx="39688" cy="381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5" name="Line 30"/>
            <p:cNvSpPr>
              <a:spLocks noChangeShapeType="1"/>
            </p:cNvSpPr>
            <p:nvPr/>
          </p:nvSpPr>
          <p:spPr bwMode="auto">
            <a:xfrm>
              <a:off x="6559550" y="1875407"/>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6" name="Line 31"/>
            <p:cNvSpPr>
              <a:spLocks noChangeShapeType="1"/>
            </p:cNvSpPr>
            <p:nvPr/>
          </p:nvSpPr>
          <p:spPr bwMode="auto">
            <a:xfrm>
              <a:off x="6807200" y="1875407"/>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7" name="Line 32"/>
            <p:cNvSpPr>
              <a:spLocks noChangeShapeType="1"/>
            </p:cNvSpPr>
            <p:nvPr/>
          </p:nvSpPr>
          <p:spPr bwMode="auto">
            <a:xfrm flipH="1">
              <a:off x="6559550" y="1902395"/>
              <a:ext cx="24765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8" name="Oval 33"/>
            <p:cNvSpPr>
              <a:spLocks noChangeArrowheads="1"/>
            </p:cNvSpPr>
            <p:nvPr/>
          </p:nvSpPr>
          <p:spPr bwMode="auto">
            <a:xfrm>
              <a:off x="6656388" y="1865882"/>
              <a:ext cx="66675" cy="71438"/>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49" name="Line 34"/>
            <p:cNvSpPr>
              <a:spLocks noChangeShapeType="1"/>
            </p:cNvSpPr>
            <p:nvPr/>
          </p:nvSpPr>
          <p:spPr bwMode="auto">
            <a:xfrm>
              <a:off x="6457950" y="2141951"/>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0" name="Line 35"/>
            <p:cNvSpPr>
              <a:spLocks noChangeShapeType="1"/>
            </p:cNvSpPr>
            <p:nvPr/>
          </p:nvSpPr>
          <p:spPr bwMode="auto">
            <a:xfrm>
              <a:off x="6762750" y="2141951"/>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1" name="Line 36"/>
            <p:cNvSpPr>
              <a:spLocks noChangeShapeType="1"/>
            </p:cNvSpPr>
            <p:nvPr/>
          </p:nvSpPr>
          <p:spPr bwMode="auto">
            <a:xfrm flipH="1">
              <a:off x="6457950" y="2170526"/>
              <a:ext cx="30480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2" name="Oval 37"/>
            <p:cNvSpPr>
              <a:spLocks noChangeArrowheads="1"/>
            </p:cNvSpPr>
            <p:nvPr/>
          </p:nvSpPr>
          <p:spPr bwMode="auto">
            <a:xfrm>
              <a:off x="6605588" y="2148301"/>
              <a:ext cx="38100" cy="41275"/>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3" name="Line 38"/>
            <p:cNvSpPr>
              <a:spLocks noChangeShapeType="1"/>
            </p:cNvSpPr>
            <p:nvPr/>
          </p:nvSpPr>
          <p:spPr bwMode="auto">
            <a:xfrm>
              <a:off x="6529388" y="2278746"/>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4" name="Line 39"/>
            <p:cNvSpPr>
              <a:spLocks noChangeShapeType="1"/>
            </p:cNvSpPr>
            <p:nvPr/>
          </p:nvSpPr>
          <p:spPr bwMode="auto">
            <a:xfrm>
              <a:off x="6897688" y="2278746"/>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5" name="Line 40"/>
            <p:cNvSpPr>
              <a:spLocks noChangeShapeType="1"/>
            </p:cNvSpPr>
            <p:nvPr/>
          </p:nvSpPr>
          <p:spPr bwMode="auto">
            <a:xfrm flipH="1">
              <a:off x="6529388" y="2307321"/>
              <a:ext cx="36830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6" name="Oval 41"/>
            <p:cNvSpPr>
              <a:spLocks noChangeArrowheads="1"/>
            </p:cNvSpPr>
            <p:nvPr/>
          </p:nvSpPr>
          <p:spPr bwMode="auto">
            <a:xfrm>
              <a:off x="6711950" y="2293033"/>
              <a:ext cx="25400" cy="28575"/>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7" name="Line 42"/>
            <p:cNvSpPr>
              <a:spLocks noChangeShapeType="1"/>
            </p:cNvSpPr>
            <p:nvPr/>
          </p:nvSpPr>
          <p:spPr bwMode="auto">
            <a:xfrm>
              <a:off x="6518275" y="2416392"/>
              <a:ext cx="0" cy="53975"/>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8" name="Line 43"/>
            <p:cNvSpPr>
              <a:spLocks noChangeShapeType="1"/>
            </p:cNvSpPr>
            <p:nvPr/>
          </p:nvSpPr>
          <p:spPr bwMode="auto">
            <a:xfrm>
              <a:off x="6842125" y="2416392"/>
              <a:ext cx="0" cy="53975"/>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9" name="Line 44"/>
            <p:cNvSpPr>
              <a:spLocks noChangeShapeType="1"/>
            </p:cNvSpPr>
            <p:nvPr/>
          </p:nvSpPr>
          <p:spPr bwMode="auto">
            <a:xfrm flipH="1">
              <a:off x="6518275" y="2441792"/>
              <a:ext cx="32385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0" name="Oval 45"/>
            <p:cNvSpPr>
              <a:spLocks noChangeArrowheads="1"/>
            </p:cNvSpPr>
            <p:nvPr/>
          </p:nvSpPr>
          <p:spPr bwMode="auto">
            <a:xfrm>
              <a:off x="6667500" y="2425917"/>
              <a:ext cx="39688" cy="36513"/>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1" name="Line 46"/>
            <p:cNvSpPr>
              <a:spLocks noChangeShapeType="1"/>
            </p:cNvSpPr>
            <p:nvPr/>
          </p:nvSpPr>
          <p:spPr bwMode="auto">
            <a:xfrm>
              <a:off x="6435725" y="2548326"/>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2" name="Line 47"/>
            <p:cNvSpPr>
              <a:spLocks noChangeShapeType="1"/>
            </p:cNvSpPr>
            <p:nvPr/>
          </p:nvSpPr>
          <p:spPr bwMode="auto">
            <a:xfrm>
              <a:off x="6773863" y="2548326"/>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3" name="Line 48"/>
            <p:cNvSpPr>
              <a:spLocks noChangeShapeType="1"/>
            </p:cNvSpPr>
            <p:nvPr/>
          </p:nvSpPr>
          <p:spPr bwMode="auto">
            <a:xfrm flipH="1">
              <a:off x="6435725" y="2576901"/>
              <a:ext cx="338138"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4" name="Oval 49"/>
            <p:cNvSpPr>
              <a:spLocks noChangeArrowheads="1"/>
            </p:cNvSpPr>
            <p:nvPr/>
          </p:nvSpPr>
          <p:spPr bwMode="auto">
            <a:xfrm>
              <a:off x="6584950" y="2557851"/>
              <a:ext cx="36513" cy="381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5" name="Line 50"/>
            <p:cNvSpPr>
              <a:spLocks noChangeShapeType="1"/>
            </p:cNvSpPr>
            <p:nvPr/>
          </p:nvSpPr>
          <p:spPr bwMode="auto">
            <a:xfrm>
              <a:off x="6494463" y="2818992"/>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6" name="Line 51"/>
            <p:cNvSpPr>
              <a:spLocks noChangeShapeType="1"/>
            </p:cNvSpPr>
            <p:nvPr/>
          </p:nvSpPr>
          <p:spPr bwMode="auto">
            <a:xfrm>
              <a:off x="6843713" y="2818992"/>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7" name="Line 52"/>
            <p:cNvSpPr>
              <a:spLocks noChangeShapeType="1"/>
            </p:cNvSpPr>
            <p:nvPr/>
          </p:nvSpPr>
          <p:spPr bwMode="auto">
            <a:xfrm flipH="1">
              <a:off x="6494463" y="2847567"/>
              <a:ext cx="34925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8" name="Oval 53"/>
            <p:cNvSpPr>
              <a:spLocks noChangeArrowheads="1"/>
            </p:cNvSpPr>
            <p:nvPr/>
          </p:nvSpPr>
          <p:spPr bwMode="auto">
            <a:xfrm>
              <a:off x="6650038" y="2836454"/>
              <a:ext cx="28575" cy="23813"/>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69" name="Line 54"/>
            <p:cNvSpPr>
              <a:spLocks noChangeShapeType="1"/>
            </p:cNvSpPr>
            <p:nvPr/>
          </p:nvSpPr>
          <p:spPr bwMode="auto">
            <a:xfrm>
              <a:off x="6483350" y="2957325"/>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0" name="Line 55"/>
            <p:cNvSpPr>
              <a:spLocks noChangeShapeType="1"/>
            </p:cNvSpPr>
            <p:nvPr/>
          </p:nvSpPr>
          <p:spPr bwMode="auto">
            <a:xfrm>
              <a:off x="6799263" y="2957325"/>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1" name="Line 56"/>
            <p:cNvSpPr>
              <a:spLocks noChangeShapeType="1"/>
            </p:cNvSpPr>
            <p:nvPr/>
          </p:nvSpPr>
          <p:spPr bwMode="auto">
            <a:xfrm flipH="1">
              <a:off x="6483350" y="2989075"/>
              <a:ext cx="315913"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2" name="Oval 57"/>
            <p:cNvSpPr>
              <a:spLocks noChangeArrowheads="1"/>
            </p:cNvSpPr>
            <p:nvPr/>
          </p:nvSpPr>
          <p:spPr bwMode="auto">
            <a:xfrm>
              <a:off x="6619875" y="2971612"/>
              <a:ext cx="38100" cy="36513"/>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3" name="Line 58"/>
            <p:cNvSpPr>
              <a:spLocks noChangeShapeType="1"/>
            </p:cNvSpPr>
            <p:nvPr/>
          </p:nvSpPr>
          <p:spPr bwMode="auto">
            <a:xfrm>
              <a:off x="6181725" y="3086006"/>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4" name="Line 59"/>
            <p:cNvSpPr>
              <a:spLocks noChangeShapeType="1"/>
            </p:cNvSpPr>
            <p:nvPr/>
          </p:nvSpPr>
          <p:spPr bwMode="auto">
            <a:xfrm>
              <a:off x="6719888" y="3086006"/>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5" name="Line 60"/>
            <p:cNvSpPr>
              <a:spLocks noChangeShapeType="1"/>
            </p:cNvSpPr>
            <p:nvPr/>
          </p:nvSpPr>
          <p:spPr bwMode="auto">
            <a:xfrm flipH="1">
              <a:off x="6181725" y="3114581"/>
              <a:ext cx="538163"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6" name="Oval 61"/>
            <p:cNvSpPr>
              <a:spLocks noChangeArrowheads="1"/>
            </p:cNvSpPr>
            <p:nvPr/>
          </p:nvSpPr>
          <p:spPr bwMode="auto">
            <a:xfrm>
              <a:off x="6453188" y="3105056"/>
              <a:ext cx="15875" cy="20638"/>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7" name="Line 62"/>
            <p:cNvSpPr>
              <a:spLocks noChangeShapeType="1"/>
            </p:cNvSpPr>
            <p:nvPr/>
          </p:nvSpPr>
          <p:spPr bwMode="auto">
            <a:xfrm>
              <a:off x="6619875" y="3225975"/>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8" name="Line 63"/>
            <p:cNvSpPr>
              <a:spLocks noChangeShapeType="1"/>
            </p:cNvSpPr>
            <p:nvPr/>
          </p:nvSpPr>
          <p:spPr bwMode="auto">
            <a:xfrm>
              <a:off x="6991350" y="3225975"/>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79" name="Line 64"/>
            <p:cNvSpPr>
              <a:spLocks noChangeShapeType="1"/>
            </p:cNvSpPr>
            <p:nvPr/>
          </p:nvSpPr>
          <p:spPr bwMode="auto">
            <a:xfrm flipH="1">
              <a:off x="6619875" y="3252963"/>
              <a:ext cx="371475"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0" name="Oval 65"/>
            <p:cNvSpPr>
              <a:spLocks noChangeArrowheads="1"/>
            </p:cNvSpPr>
            <p:nvPr/>
          </p:nvSpPr>
          <p:spPr bwMode="auto">
            <a:xfrm>
              <a:off x="6791325" y="3240263"/>
              <a:ext cx="28575" cy="26988"/>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1" name="Line 66"/>
            <p:cNvSpPr>
              <a:spLocks noChangeShapeType="1"/>
            </p:cNvSpPr>
            <p:nvPr/>
          </p:nvSpPr>
          <p:spPr bwMode="auto">
            <a:xfrm>
              <a:off x="6424613" y="3367532"/>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2" name="Line 67"/>
            <p:cNvSpPr>
              <a:spLocks noChangeShapeType="1"/>
            </p:cNvSpPr>
            <p:nvPr/>
          </p:nvSpPr>
          <p:spPr bwMode="auto">
            <a:xfrm>
              <a:off x="6788150" y="3367532"/>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3" name="Line 68"/>
            <p:cNvSpPr>
              <a:spLocks noChangeShapeType="1"/>
            </p:cNvSpPr>
            <p:nvPr/>
          </p:nvSpPr>
          <p:spPr bwMode="auto">
            <a:xfrm flipH="1">
              <a:off x="6424613" y="3396107"/>
              <a:ext cx="363538"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4" name="Oval 69"/>
            <p:cNvSpPr>
              <a:spLocks noChangeArrowheads="1"/>
            </p:cNvSpPr>
            <p:nvPr/>
          </p:nvSpPr>
          <p:spPr bwMode="auto">
            <a:xfrm>
              <a:off x="6594475" y="3381820"/>
              <a:ext cx="26988" cy="28575"/>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5" name="Line 70"/>
            <p:cNvSpPr>
              <a:spLocks noChangeShapeType="1"/>
            </p:cNvSpPr>
            <p:nvPr/>
          </p:nvSpPr>
          <p:spPr bwMode="auto">
            <a:xfrm>
              <a:off x="6478588" y="4031809"/>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6" name="Line 71"/>
            <p:cNvSpPr>
              <a:spLocks noChangeShapeType="1"/>
            </p:cNvSpPr>
            <p:nvPr/>
          </p:nvSpPr>
          <p:spPr bwMode="auto">
            <a:xfrm>
              <a:off x="6770688" y="4031809"/>
              <a:ext cx="0" cy="5715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7" name="Line 72"/>
            <p:cNvSpPr>
              <a:spLocks noChangeShapeType="1"/>
            </p:cNvSpPr>
            <p:nvPr/>
          </p:nvSpPr>
          <p:spPr bwMode="auto">
            <a:xfrm flipH="1">
              <a:off x="6478588" y="4060384"/>
              <a:ext cx="29210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8" name="Oval 73"/>
            <p:cNvSpPr>
              <a:spLocks noChangeArrowheads="1"/>
            </p:cNvSpPr>
            <p:nvPr/>
          </p:nvSpPr>
          <p:spPr bwMode="auto">
            <a:xfrm>
              <a:off x="6602413" y="4034984"/>
              <a:ext cx="53975" cy="50800"/>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89" name="Line 74"/>
            <p:cNvSpPr>
              <a:spLocks noChangeShapeType="1"/>
            </p:cNvSpPr>
            <p:nvPr/>
          </p:nvSpPr>
          <p:spPr bwMode="auto">
            <a:xfrm flipH="1">
              <a:off x="6489700" y="4200329"/>
              <a:ext cx="45085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0" name="Line 75"/>
            <p:cNvSpPr>
              <a:spLocks noChangeShapeType="1"/>
            </p:cNvSpPr>
            <p:nvPr/>
          </p:nvSpPr>
          <p:spPr bwMode="auto">
            <a:xfrm>
              <a:off x="6489700" y="4173342"/>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1" name="Line 76"/>
            <p:cNvSpPr>
              <a:spLocks noChangeShapeType="1"/>
            </p:cNvSpPr>
            <p:nvPr/>
          </p:nvSpPr>
          <p:spPr bwMode="auto">
            <a:xfrm>
              <a:off x="6940550" y="4173342"/>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2" name="Oval 77"/>
            <p:cNvSpPr>
              <a:spLocks noChangeArrowheads="1"/>
            </p:cNvSpPr>
            <p:nvPr/>
          </p:nvSpPr>
          <p:spPr bwMode="auto">
            <a:xfrm>
              <a:off x="6708775" y="4187629"/>
              <a:ext cx="28575" cy="26988"/>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3" name="Line 78"/>
            <p:cNvSpPr>
              <a:spLocks noChangeShapeType="1"/>
            </p:cNvSpPr>
            <p:nvPr/>
          </p:nvSpPr>
          <p:spPr bwMode="auto">
            <a:xfrm>
              <a:off x="5930900" y="2013667"/>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4" name="Line 79"/>
            <p:cNvSpPr>
              <a:spLocks noChangeShapeType="1"/>
            </p:cNvSpPr>
            <p:nvPr/>
          </p:nvSpPr>
          <p:spPr bwMode="auto">
            <a:xfrm>
              <a:off x="6715125" y="2013667"/>
              <a:ext cx="0" cy="5556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5" name="Line 80"/>
            <p:cNvSpPr>
              <a:spLocks noChangeShapeType="1"/>
            </p:cNvSpPr>
            <p:nvPr/>
          </p:nvSpPr>
          <p:spPr bwMode="auto">
            <a:xfrm flipH="1">
              <a:off x="5930900" y="2040654"/>
              <a:ext cx="784225"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6" name="Oval 81"/>
            <p:cNvSpPr>
              <a:spLocks noChangeArrowheads="1"/>
            </p:cNvSpPr>
            <p:nvPr/>
          </p:nvSpPr>
          <p:spPr bwMode="auto">
            <a:xfrm>
              <a:off x="6315075" y="2032717"/>
              <a:ext cx="15875" cy="17463"/>
            </a:xfrm>
            <a:prstGeom prst="ellipse">
              <a:avLst/>
            </a:pr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7" name="Line 85"/>
            <p:cNvSpPr>
              <a:spLocks noChangeShapeType="1"/>
            </p:cNvSpPr>
            <p:nvPr/>
          </p:nvSpPr>
          <p:spPr bwMode="auto">
            <a:xfrm>
              <a:off x="6324600" y="3496472"/>
              <a:ext cx="0" cy="6191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8" name="Line 86"/>
            <p:cNvSpPr>
              <a:spLocks noChangeShapeType="1"/>
            </p:cNvSpPr>
            <p:nvPr/>
          </p:nvSpPr>
          <p:spPr bwMode="auto">
            <a:xfrm>
              <a:off x="6713538" y="3496472"/>
              <a:ext cx="0" cy="6191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99" name="Line 87"/>
            <p:cNvSpPr>
              <a:spLocks noChangeShapeType="1"/>
            </p:cNvSpPr>
            <p:nvPr/>
          </p:nvSpPr>
          <p:spPr bwMode="auto">
            <a:xfrm flipH="1">
              <a:off x="6324600" y="3528222"/>
              <a:ext cx="388938"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0" name="Freeform 88"/>
            <p:cNvSpPr>
              <a:spLocks/>
            </p:cNvSpPr>
            <p:nvPr/>
          </p:nvSpPr>
          <p:spPr bwMode="auto">
            <a:xfrm>
              <a:off x="6515100" y="3512347"/>
              <a:ext cx="30163" cy="31750"/>
            </a:xfrm>
            <a:custGeom>
              <a:avLst/>
              <a:gdLst>
                <a:gd name="T0" fmla="*/ 2 w 10"/>
                <a:gd name="T1" fmla="*/ 9 h 10"/>
                <a:gd name="T2" fmla="*/ 2 w 10"/>
                <a:gd name="T3" fmla="*/ 2 h 10"/>
                <a:gd name="T4" fmla="*/ 9 w 10"/>
                <a:gd name="T5" fmla="*/ 2 h 10"/>
                <a:gd name="T6" fmla="*/ 9 w 10"/>
                <a:gd name="T7" fmla="*/ 9 h 10"/>
                <a:gd name="T8" fmla="*/ 2 w 10"/>
                <a:gd name="T9" fmla="*/ 9 h 10"/>
              </a:gdLst>
              <a:ahLst/>
              <a:cxnLst>
                <a:cxn ang="0">
                  <a:pos x="T0" y="T1"/>
                </a:cxn>
                <a:cxn ang="0">
                  <a:pos x="T2" y="T3"/>
                </a:cxn>
                <a:cxn ang="0">
                  <a:pos x="T4" y="T5"/>
                </a:cxn>
                <a:cxn ang="0">
                  <a:pos x="T6" y="T7"/>
                </a:cxn>
                <a:cxn ang="0">
                  <a:pos x="T8" y="T9"/>
                </a:cxn>
              </a:cxnLst>
              <a:rect l="0" t="0" r="r" b="b"/>
              <a:pathLst>
                <a:path w="10" h="10">
                  <a:moveTo>
                    <a:pt x="2" y="9"/>
                  </a:moveTo>
                  <a:cubicBezTo>
                    <a:pt x="0" y="7"/>
                    <a:pt x="0" y="4"/>
                    <a:pt x="2" y="2"/>
                  </a:cubicBezTo>
                  <a:cubicBezTo>
                    <a:pt x="4" y="0"/>
                    <a:pt x="7" y="0"/>
                    <a:pt x="9" y="2"/>
                  </a:cubicBezTo>
                  <a:cubicBezTo>
                    <a:pt x="10" y="4"/>
                    <a:pt x="10" y="7"/>
                    <a:pt x="9" y="9"/>
                  </a:cubicBezTo>
                  <a:cubicBezTo>
                    <a:pt x="7" y="10"/>
                    <a:pt x="4" y="10"/>
                    <a:pt x="2" y="9"/>
                  </a:cubicBezTo>
                  <a:close/>
                </a:path>
              </a:pathLst>
            </a:cu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1" name="Line 89"/>
            <p:cNvSpPr>
              <a:spLocks noChangeShapeType="1"/>
            </p:cNvSpPr>
            <p:nvPr/>
          </p:nvSpPr>
          <p:spPr bwMode="auto">
            <a:xfrm>
              <a:off x="6311900" y="3629024"/>
              <a:ext cx="0" cy="6191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2" name="Line 90"/>
            <p:cNvSpPr>
              <a:spLocks noChangeShapeType="1"/>
            </p:cNvSpPr>
            <p:nvPr/>
          </p:nvSpPr>
          <p:spPr bwMode="auto">
            <a:xfrm>
              <a:off x="6864350" y="3629024"/>
              <a:ext cx="0" cy="6191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3" name="Line 91"/>
            <p:cNvSpPr>
              <a:spLocks noChangeShapeType="1"/>
            </p:cNvSpPr>
            <p:nvPr/>
          </p:nvSpPr>
          <p:spPr bwMode="auto">
            <a:xfrm flipH="1">
              <a:off x="6311900" y="3659187"/>
              <a:ext cx="552450"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4" name="Freeform 92"/>
            <p:cNvSpPr>
              <a:spLocks/>
            </p:cNvSpPr>
            <p:nvPr/>
          </p:nvSpPr>
          <p:spPr bwMode="auto">
            <a:xfrm>
              <a:off x="6580188" y="3646487"/>
              <a:ext cx="22225" cy="25400"/>
            </a:xfrm>
            <a:custGeom>
              <a:avLst/>
              <a:gdLst>
                <a:gd name="T0" fmla="*/ 1 w 7"/>
                <a:gd name="T1" fmla="*/ 6 h 8"/>
                <a:gd name="T2" fmla="*/ 1 w 7"/>
                <a:gd name="T3" fmla="*/ 2 h 8"/>
                <a:gd name="T4" fmla="*/ 6 w 7"/>
                <a:gd name="T5" fmla="*/ 2 h 8"/>
                <a:gd name="T6" fmla="*/ 6 w 7"/>
                <a:gd name="T7" fmla="*/ 6 h 8"/>
                <a:gd name="T8" fmla="*/ 1 w 7"/>
                <a:gd name="T9" fmla="*/ 6 h 8"/>
              </a:gdLst>
              <a:ahLst/>
              <a:cxnLst>
                <a:cxn ang="0">
                  <a:pos x="T0" y="T1"/>
                </a:cxn>
                <a:cxn ang="0">
                  <a:pos x="T2" y="T3"/>
                </a:cxn>
                <a:cxn ang="0">
                  <a:pos x="T4" y="T5"/>
                </a:cxn>
                <a:cxn ang="0">
                  <a:pos x="T6" y="T7"/>
                </a:cxn>
                <a:cxn ang="0">
                  <a:pos x="T8" y="T9"/>
                </a:cxn>
              </a:cxnLst>
              <a:rect l="0" t="0" r="r" b="b"/>
              <a:pathLst>
                <a:path w="7" h="8">
                  <a:moveTo>
                    <a:pt x="1" y="6"/>
                  </a:moveTo>
                  <a:cubicBezTo>
                    <a:pt x="0" y="5"/>
                    <a:pt x="0" y="3"/>
                    <a:pt x="1" y="2"/>
                  </a:cubicBezTo>
                  <a:cubicBezTo>
                    <a:pt x="3" y="0"/>
                    <a:pt x="5" y="0"/>
                    <a:pt x="6" y="2"/>
                  </a:cubicBezTo>
                  <a:cubicBezTo>
                    <a:pt x="7" y="3"/>
                    <a:pt x="7" y="5"/>
                    <a:pt x="6" y="6"/>
                  </a:cubicBezTo>
                  <a:cubicBezTo>
                    <a:pt x="5" y="8"/>
                    <a:pt x="3" y="8"/>
                    <a:pt x="1" y="6"/>
                  </a:cubicBezTo>
                  <a:close/>
                </a:path>
              </a:pathLst>
            </a:cu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5" name="Line 93"/>
            <p:cNvSpPr>
              <a:spLocks noChangeShapeType="1"/>
            </p:cNvSpPr>
            <p:nvPr/>
          </p:nvSpPr>
          <p:spPr bwMode="auto">
            <a:xfrm>
              <a:off x="6726238" y="3769517"/>
              <a:ext cx="0" cy="6191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6" name="Line 94"/>
            <p:cNvSpPr>
              <a:spLocks noChangeShapeType="1"/>
            </p:cNvSpPr>
            <p:nvPr/>
          </p:nvSpPr>
          <p:spPr bwMode="auto">
            <a:xfrm>
              <a:off x="7275513" y="3769517"/>
              <a:ext cx="0" cy="61913"/>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7" name="Line 95"/>
            <p:cNvSpPr>
              <a:spLocks noChangeShapeType="1"/>
            </p:cNvSpPr>
            <p:nvPr/>
          </p:nvSpPr>
          <p:spPr bwMode="auto">
            <a:xfrm flipH="1">
              <a:off x="6726238" y="3799679"/>
              <a:ext cx="549275" cy="0"/>
            </a:xfrm>
            <a:prstGeom prst="line">
              <a:avLst/>
            </a:prstGeom>
            <a:grpFill/>
            <a:ln w="28575" cap="flat">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408" name="Freeform 96"/>
            <p:cNvSpPr>
              <a:spLocks/>
            </p:cNvSpPr>
            <p:nvPr/>
          </p:nvSpPr>
          <p:spPr bwMode="auto">
            <a:xfrm>
              <a:off x="6991350" y="3790154"/>
              <a:ext cx="22225" cy="22225"/>
            </a:xfrm>
            <a:custGeom>
              <a:avLst/>
              <a:gdLst>
                <a:gd name="T0" fmla="*/ 1 w 7"/>
                <a:gd name="T1" fmla="*/ 6 h 7"/>
                <a:gd name="T2" fmla="*/ 1 w 7"/>
                <a:gd name="T3" fmla="*/ 1 h 7"/>
                <a:gd name="T4" fmla="*/ 6 w 7"/>
                <a:gd name="T5" fmla="*/ 1 h 7"/>
                <a:gd name="T6" fmla="*/ 6 w 7"/>
                <a:gd name="T7" fmla="*/ 6 h 7"/>
                <a:gd name="T8" fmla="*/ 1 w 7"/>
                <a:gd name="T9" fmla="*/ 6 h 7"/>
              </a:gdLst>
              <a:ahLst/>
              <a:cxnLst>
                <a:cxn ang="0">
                  <a:pos x="T0" y="T1"/>
                </a:cxn>
                <a:cxn ang="0">
                  <a:pos x="T2" y="T3"/>
                </a:cxn>
                <a:cxn ang="0">
                  <a:pos x="T4" y="T5"/>
                </a:cxn>
                <a:cxn ang="0">
                  <a:pos x="T6" y="T7"/>
                </a:cxn>
                <a:cxn ang="0">
                  <a:pos x="T8" y="T9"/>
                </a:cxn>
              </a:cxnLst>
              <a:rect l="0" t="0" r="r" b="b"/>
              <a:pathLst>
                <a:path w="7" h="7">
                  <a:moveTo>
                    <a:pt x="1" y="6"/>
                  </a:moveTo>
                  <a:cubicBezTo>
                    <a:pt x="0" y="4"/>
                    <a:pt x="0" y="2"/>
                    <a:pt x="1" y="1"/>
                  </a:cubicBezTo>
                  <a:cubicBezTo>
                    <a:pt x="3" y="0"/>
                    <a:pt x="5" y="0"/>
                    <a:pt x="6" y="1"/>
                  </a:cubicBezTo>
                  <a:cubicBezTo>
                    <a:pt x="7" y="2"/>
                    <a:pt x="7" y="4"/>
                    <a:pt x="6" y="6"/>
                  </a:cubicBezTo>
                  <a:cubicBezTo>
                    <a:pt x="5" y="7"/>
                    <a:pt x="3" y="7"/>
                    <a:pt x="1" y="6"/>
                  </a:cubicBezTo>
                  <a:close/>
                </a:path>
              </a:pathLst>
            </a:custGeom>
            <a:grp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sp>
        <p:nvSpPr>
          <p:cNvPr id="238" name="Rectangle 237"/>
          <p:cNvSpPr/>
          <p:nvPr/>
        </p:nvSpPr>
        <p:spPr>
          <a:xfrm>
            <a:off x="8268732" y="6110157"/>
            <a:ext cx="1317645" cy="200002"/>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Durvalumab better</a:t>
            </a:r>
          </a:p>
        </p:txBody>
      </p:sp>
      <p:sp>
        <p:nvSpPr>
          <p:cNvPr id="239" name="Rectangle 238"/>
          <p:cNvSpPr/>
          <p:nvPr/>
        </p:nvSpPr>
        <p:spPr>
          <a:xfrm>
            <a:off x="9972105" y="6110157"/>
            <a:ext cx="1009308" cy="200002"/>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Placebo better</a:t>
            </a:r>
          </a:p>
        </p:txBody>
      </p:sp>
      <p:sp>
        <p:nvSpPr>
          <p:cNvPr id="242" name="Rectangle 241"/>
          <p:cNvSpPr/>
          <p:nvPr/>
        </p:nvSpPr>
        <p:spPr>
          <a:xfrm>
            <a:off x="8716196" y="5812616"/>
            <a:ext cx="296479" cy="200002"/>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0.25</a:t>
            </a:r>
          </a:p>
        </p:txBody>
      </p:sp>
      <p:sp>
        <p:nvSpPr>
          <p:cNvPr id="248" name="Line 5"/>
          <p:cNvSpPr>
            <a:spLocks noChangeShapeType="1"/>
          </p:cNvSpPr>
          <p:nvPr/>
        </p:nvSpPr>
        <p:spPr bwMode="auto">
          <a:xfrm>
            <a:off x="10255776" y="5729082"/>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18" name="Line 7"/>
          <p:cNvSpPr>
            <a:spLocks noChangeShapeType="1"/>
          </p:cNvSpPr>
          <p:nvPr/>
        </p:nvSpPr>
        <p:spPr bwMode="auto">
          <a:xfrm>
            <a:off x="8865489" y="5735959"/>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19" name="Line 8"/>
          <p:cNvSpPr>
            <a:spLocks noChangeShapeType="1"/>
          </p:cNvSpPr>
          <p:nvPr/>
        </p:nvSpPr>
        <p:spPr bwMode="auto">
          <a:xfrm>
            <a:off x="9326802" y="5735959"/>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20" name="Line 9"/>
          <p:cNvSpPr>
            <a:spLocks noChangeShapeType="1"/>
          </p:cNvSpPr>
          <p:nvPr/>
        </p:nvSpPr>
        <p:spPr bwMode="auto">
          <a:xfrm>
            <a:off x="9792348" y="5729082"/>
            <a:ext cx="0" cy="64008"/>
          </a:xfrm>
          <a:prstGeom prst="line">
            <a:avLst/>
          </a:prstGeom>
          <a:noFill/>
          <a:ln w="28575" cap="sq">
            <a:solidFill>
              <a:schemeClr val="bg1"/>
            </a:solidFill>
            <a:prstDash val="solid"/>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21" name="Rectangle 320"/>
          <p:cNvSpPr/>
          <p:nvPr/>
        </p:nvSpPr>
        <p:spPr>
          <a:xfrm>
            <a:off x="9179716" y="5812616"/>
            <a:ext cx="296479" cy="200002"/>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0.50</a:t>
            </a:r>
          </a:p>
        </p:txBody>
      </p:sp>
      <p:sp>
        <p:nvSpPr>
          <p:cNvPr id="322" name="Rectangle 321"/>
          <p:cNvSpPr/>
          <p:nvPr/>
        </p:nvSpPr>
        <p:spPr>
          <a:xfrm>
            <a:off x="9645122" y="5812616"/>
            <a:ext cx="296479" cy="200002"/>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1.00</a:t>
            </a:r>
          </a:p>
        </p:txBody>
      </p:sp>
      <p:sp>
        <p:nvSpPr>
          <p:cNvPr id="323" name="Rectangle 322"/>
          <p:cNvSpPr/>
          <p:nvPr/>
        </p:nvSpPr>
        <p:spPr>
          <a:xfrm>
            <a:off x="10108597" y="5812616"/>
            <a:ext cx="296479" cy="200002"/>
          </a:xfrm>
          <a:prstGeom prst="rect">
            <a:avLst/>
          </a:prstGeom>
        </p:spPr>
        <p:txBody>
          <a:bodyPr wrap="none" lIns="0" tIns="0" rIns="0" bIns="0">
            <a:spAutoFit/>
          </a:bodyPr>
          <a:lstStyle/>
          <a:p>
            <a:pPr marL="0" marR="0" lvl="0" indent="0" algn="ctr" defTabSz="1218504"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2.00</a:t>
            </a:r>
          </a:p>
        </p:txBody>
      </p:sp>
      <p:sp>
        <p:nvSpPr>
          <p:cNvPr id="324" name="Line 9"/>
          <p:cNvSpPr>
            <a:spLocks noChangeShapeType="1"/>
          </p:cNvSpPr>
          <p:nvPr/>
        </p:nvSpPr>
        <p:spPr bwMode="auto">
          <a:xfrm>
            <a:off x="9792348" y="1239436"/>
            <a:ext cx="0" cy="4486208"/>
          </a:xfrm>
          <a:prstGeom prst="line">
            <a:avLst/>
          </a:prstGeom>
          <a:noFill/>
          <a:ln w="28575" cap="sq">
            <a:solidFill>
              <a:schemeClr val="bg1"/>
            </a:solidFill>
            <a:prstDash val="sysDot"/>
            <a:miter lim="800000"/>
            <a:headEnd/>
            <a:tailEnd/>
          </a:ln>
          <a:extLst>
            <a:ext uri="{909E8E84-426E-40dd-AFC4-6F175D3DCCD1}">
              <a14:hiddenFill xmlns:a14="http://schemas.microsoft.com/office/drawing/2010/main" xmlns="">
                <a:noFill/>
              </a14:hiddenFill>
            </a:ext>
          </a:extLst>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cxnSp>
        <p:nvCxnSpPr>
          <p:cNvPr id="198" name="Straight Arrow Connector 197">
            <a:extLst>
              <a:ext uri="{FF2B5EF4-FFF2-40B4-BE49-F238E27FC236}">
                <a16:creationId xmlns:a16="http://schemas.microsoft.com/office/drawing/2014/main" id="{C0C54041-C7F3-4D75-A53A-F45B08A4D42F}"/>
              </a:ext>
            </a:extLst>
          </p:cNvPr>
          <p:cNvCxnSpPr>
            <a:cxnSpLocks/>
          </p:cNvCxnSpPr>
          <p:nvPr/>
        </p:nvCxnSpPr>
        <p:spPr bwMode="auto">
          <a:xfrm flipH="1">
            <a:off x="8494761" y="6066971"/>
            <a:ext cx="1103637" cy="0"/>
          </a:xfrm>
          <a:prstGeom prst="straightConnector1">
            <a:avLst/>
          </a:prstGeom>
          <a:noFill/>
          <a:ln w="28575" cap="flat" cmpd="sng" algn="ctr">
            <a:solidFill>
              <a:schemeClr val="accent1"/>
            </a:solidFill>
            <a:prstDash val="solid"/>
            <a:round/>
            <a:headEnd type="none" w="med" len="med"/>
            <a:tailEnd type="triangle"/>
          </a:ln>
          <a:effectLst/>
        </p:spPr>
      </p:cxnSp>
      <p:cxnSp>
        <p:nvCxnSpPr>
          <p:cNvPr id="200" name="Straight Arrow Connector 199">
            <a:extLst>
              <a:ext uri="{FF2B5EF4-FFF2-40B4-BE49-F238E27FC236}">
                <a16:creationId xmlns:a16="http://schemas.microsoft.com/office/drawing/2014/main" id="{69600192-F97F-45A8-8738-7CA4E0C75154}"/>
              </a:ext>
            </a:extLst>
          </p:cNvPr>
          <p:cNvCxnSpPr>
            <a:cxnSpLocks/>
          </p:cNvCxnSpPr>
          <p:nvPr/>
        </p:nvCxnSpPr>
        <p:spPr bwMode="auto">
          <a:xfrm>
            <a:off x="9929614" y="6089189"/>
            <a:ext cx="1103637" cy="0"/>
          </a:xfrm>
          <a:prstGeom prst="straightConnector1">
            <a:avLst/>
          </a:prstGeom>
          <a:noFill/>
          <a:ln w="28575" cap="flat" cmpd="sng" algn="ctr">
            <a:solidFill>
              <a:schemeClr val="accent3"/>
            </a:solidFill>
            <a:prstDash val="solid"/>
            <a:round/>
            <a:headEnd type="none" w="med" len="med"/>
            <a:tailEnd type="triangle"/>
          </a:ln>
          <a:effectLst/>
        </p:spPr>
      </p:cxnSp>
      <p:cxnSp>
        <p:nvCxnSpPr>
          <p:cNvPr id="204" name="Straight Connector 203">
            <a:extLst>
              <a:ext uri="{FF2B5EF4-FFF2-40B4-BE49-F238E27FC236}">
                <a16:creationId xmlns:a16="http://schemas.microsoft.com/office/drawing/2014/main" id="{E42BAABF-A2D0-41C5-9B03-B2635C7F4C53}"/>
              </a:ext>
            </a:extLst>
          </p:cNvPr>
          <p:cNvCxnSpPr>
            <a:cxnSpLocks/>
          </p:cNvCxnSpPr>
          <p:nvPr/>
        </p:nvCxnSpPr>
        <p:spPr bwMode="auto">
          <a:xfrm>
            <a:off x="8845858" y="5716218"/>
            <a:ext cx="1417934" cy="0"/>
          </a:xfrm>
          <a:prstGeom prst="line">
            <a:avLst/>
          </a:prstGeom>
          <a:noFill/>
          <a:ln w="28575" cap="flat" cmpd="sng" algn="ctr">
            <a:solidFill>
              <a:schemeClr val="bg1"/>
            </a:solidFill>
            <a:prstDash val="solid"/>
            <a:round/>
            <a:headEnd type="none" w="med" len="med"/>
            <a:tailEnd type="none" w="med" len="med"/>
          </a:ln>
          <a:effectLst/>
        </p:spPr>
      </p:cxnSp>
      <p:cxnSp>
        <p:nvCxnSpPr>
          <p:cNvPr id="13" name="Straight Connector 12">
            <a:extLst>
              <a:ext uri="{FF2B5EF4-FFF2-40B4-BE49-F238E27FC236}">
                <a16:creationId xmlns:a16="http://schemas.microsoft.com/office/drawing/2014/main" id="{B17693D8-E0A1-4D86-83B9-4C7649AA6C59}"/>
              </a:ext>
            </a:extLst>
          </p:cNvPr>
          <p:cNvCxnSpPr/>
          <p:nvPr/>
        </p:nvCxnSpPr>
        <p:spPr bwMode="auto">
          <a:xfrm>
            <a:off x="1331277" y="1173605"/>
            <a:ext cx="10135424" cy="0"/>
          </a:xfrm>
          <a:prstGeom prst="line">
            <a:avLst/>
          </a:prstGeom>
          <a:noFill/>
          <a:ln w="19050" cap="flat" cmpd="sng" algn="ctr">
            <a:solidFill>
              <a:schemeClr val="tx2">
                <a:lumMod val="90000"/>
              </a:schemeClr>
            </a:solidFill>
            <a:prstDash val="solid"/>
            <a:round/>
            <a:headEnd type="none" w="med" len="med"/>
            <a:tailEnd type="none" w="med" len="med"/>
          </a:ln>
          <a:effectLst/>
        </p:spPr>
      </p:cxnSp>
      <p:sp>
        <p:nvSpPr>
          <p:cNvPr id="201" name="Oval 51">
            <a:extLst>
              <a:ext uri="{FF2B5EF4-FFF2-40B4-BE49-F238E27FC236}">
                <a16:creationId xmlns:a16="http://schemas.microsoft.com/office/drawing/2014/main" id="{531B1F6F-1BEB-4B1C-9708-89059E96FEE6}"/>
              </a:ext>
            </a:extLst>
          </p:cNvPr>
          <p:cNvSpPr>
            <a:spLocks noChangeArrowheads="1"/>
          </p:cNvSpPr>
          <p:nvPr/>
        </p:nvSpPr>
        <p:spPr bwMode="auto">
          <a:xfrm>
            <a:off x="6290216" y="2849279"/>
            <a:ext cx="65953" cy="66196"/>
          </a:xfrm>
          <a:prstGeom prst="ellipse">
            <a:avLst/>
          </a:prstGeom>
          <a:solidFill>
            <a:schemeClr val="bg1"/>
          </a:solid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202" name="Oval 51">
            <a:extLst>
              <a:ext uri="{FF2B5EF4-FFF2-40B4-BE49-F238E27FC236}">
                <a16:creationId xmlns:a16="http://schemas.microsoft.com/office/drawing/2014/main" id="{56447469-069E-4541-956C-113BC4BF9510}"/>
              </a:ext>
            </a:extLst>
          </p:cNvPr>
          <p:cNvSpPr>
            <a:spLocks noChangeArrowheads="1"/>
          </p:cNvSpPr>
          <p:nvPr/>
        </p:nvSpPr>
        <p:spPr bwMode="auto">
          <a:xfrm>
            <a:off x="6231345" y="3641085"/>
            <a:ext cx="65953" cy="66196"/>
          </a:xfrm>
          <a:prstGeom prst="ellipse">
            <a:avLst/>
          </a:prstGeom>
          <a:solidFill>
            <a:schemeClr val="bg1"/>
          </a:solidFill>
          <a:ln w="28575">
            <a:solidFill>
              <a:schemeClr val="bg1"/>
            </a:solidFill>
          </a:ln>
        </p:spPr>
        <p:txBody>
          <a:bodyPr vert="horz" wrap="square" lIns="121888" tIns="60944" rIns="121888" bIns="60944" numCol="1" anchor="t" anchorCtr="0" compatLnSpc="1">
            <a:prstTxWarp prst="textNoShape">
              <a:avLst/>
            </a:prstTxWarp>
          </a:bodyPr>
          <a:lstStyle/>
          <a:p>
            <a:pPr marL="0" marR="0" lvl="0" indent="0" algn="l" defTabSz="1218504" rtl="0" eaLnBrk="1" fontAlgn="auto" latinLnBrk="0" hangingPunct="1">
              <a:lnSpc>
                <a:spcPct val="100000"/>
              </a:lnSpc>
              <a:spcBef>
                <a:spcPts val="0"/>
              </a:spcBef>
              <a:spcAft>
                <a:spcPts val="0"/>
              </a:spcAft>
              <a:buClrTx/>
              <a:buSzTx/>
              <a:buFontTx/>
              <a:buNone/>
              <a:tabLst/>
              <a:defRPr/>
            </a:pPr>
            <a:endParaRPr kumimoji="0" lang="en-GB" sz="13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sp>
        <p:nvSpPr>
          <p:cNvPr id="190" name="Text Placeholder 3">
            <a:extLst>
              <a:ext uri="{FF2B5EF4-FFF2-40B4-BE49-F238E27FC236}">
                <a16:creationId xmlns:a16="http://schemas.microsoft.com/office/drawing/2014/main" id="{D62CA693-28CB-49B3-B862-59E1C2AF0D05}"/>
              </a:ext>
            </a:extLst>
          </p:cNvPr>
          <p:cNvSpPr txBox="1">
            <a:spLocks/>
          </p:cNvSpPr>
          <p:nvPr/>
        </p:nvSpPr>
        <p:spPr bwMode="auto">
          <a:xfrm>
            <a:off x="6043771" y="3360641"/>
            <a:ext cx="388620" cy="213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bodyPr>
          <a:lstStyle>
            <a:lvl1pPr marL="0" indent="0" algn="l" defTabSz="609585" rtl="0" eaLnBrk="1" fontAlgn="base" hangingPunct="1">
              <a:spcBef>
                <a:spcPts val="0"/>
              </a:spcBef>
              <a:spcAft>
                <a:spcPts val="0"/>
              </a:spcAft>
              <a:buClr>
                <a:schemeClr val="tx1"/>
              </a:buClr>
              <a:buSzPct val="100000"/>
              <a:buFont typeface="Wingdings" panose="05000000000000000000" pitchFamily="2" charset="2"/>
              <a:buNone/>
              <a:defRPr sz="1050" kern="1200">
                <a:solidFill>
                  <a:schemeClr val="tx1"/>
                </a:solidFill>
                <a:latin typeface="+mn-lt"/>
                <a:ea typeface="MS PGothic" pitchFamily="34" charset="-128"/>
                <a:cs typeface="Arial" panose="020B0604020202020204" pitchFamily="34" charset="0"/>
              </a:defRPr>
            </a:lvl1pPr>
            <a:lvl2pPr marL="237055" indent="0" algn="l" defTabSz="609585" rtl="0" eaLnBrk="1" fontAlgn="base" hangingPunct="1">
              <a:spcBef>
                <a:spcPts val="0"/>
              </a:spcBef>
              <a:spcAft>
                <a:spcPts val="300"/>
              </a:spcAft>
              <a:buClr>
                <a:schemeClr val="tx1"/>
              </a:buClr>
              <a:buSzPct val="100000"/>
              <a:buFont typeface="Arial Narrow" panose="020B0606020202030204" pitchFamily="34" charset="0"/>
              <a:buNone/>
              <a:defRPr sz="1600" kern="1200">
                <a:solidFill>
                  <a:schemeClr val="tx1"/>
                </a:solidFill>
                <a:latin typeface="Arial" panose="020B0604020202020204" pitchFamily="34" charset="0"/>
                <a:ea typeface="MS PGothic" pitchFamily="34" charset="-128"/>
                <a:cs typeface="Arial" panose="020B0604020202020204" pitchFamily="34" charset="0"/>
              </a:defRPr>
            </a:lvl2pPr>
            <a:lvl3pPr marL="480459" indent="0" algn="l" defTabSz="609585" rtl="0" eaLnBrk="1" fontAlgn="base" hangingPunct="1">
              <a:spcBef>
                <a:spcPts val="0"/>
              </a:spcBef>
              <a:spcAft>
                <a:spcPts val="300"/>
              </a:spcAft>
              <a:buClr>
                <a:schemeClr val="tx1"/>
              </a:buClr>
              <a:buSzPct val="100000"/>
              <a:buFont typeface="Wingdings" panose="05000000000000000000" pitchFamily="2" charset="2"/>
              <a:buNone/>
              <a:defRPr sz="1600" kern="1200">
                <a:solidFill>
                  <a:schemeClr val="tx1"/>
                </a:solidFill>
                <a:latin typeface="Arial" panose="020B0604020202020204" pitchFamily="34" charset="0"/>
                <a:ea typeface="MS PGothic" pitchFamily="34" charset="-128"/>
                <a:cs typeface="Arial" panose="020B0604020202020204" pitchFamily="34" charset="0"/>
              </a:defRPr>
            </a:lvl3pPr>
            <a:lvl4pPr marL="1828709" indent="0" algn="l" defTabSz="609585" rtl="0" eaLnBrk="1" fontAlgn="base" hangingPunct="1">
              <a:spcBef>
                <a:spcPts val="0"/>
              </a:spcBef>
              <a:spcAft>
                <a:spcPts val="300"/>
              </a:spcAft>
              <a:buFont typeface="Arial" panose="020B0604020202020204" pitchFamily="34" charset="0"/>
              <a:buNone/>
              <a:defRPr sz="1600" kern="1200">
                <a:solidFill>
                  <a:schemeClr val="tx1"/>
                </a:solidFill>
                <a:latin typeface="+mn-lt"/>
                <a:ea typeface="MS PGothic" pitchFamily="34" charset="-128"/>
                <a:cs typeface="+mn-cs"/>
              </a:defRPr>
            </a:lvl4pPr>
            <a:lvl5pPr marL="2438278" indent="0" algn="l" defTabSz="609585" rtl="0" eaLnBrk="1" fontAlgn="base" hangingPunct="1">
              <a:spcBef>
                <a:spcPts val="0"/>
              </a:spcBef>
              <a:spcAft>
                <a:spcPts val="300"/>
              </a:spcAft>
              <a:buFont typeface="Wingdings" panose="05000000000000000000" pitchFamily="2" charset="2"/>
              <a:buNone/>
              <a:defRPr sz="1600" kern="1200">
                <a:solidFill>
                  <a:schemeClr val="tx1"/>
                </a:solidFill>
                <a:latin typeface="+mn-lt"/>
                <a:ea typeface="MS PGothic" pitchFamily="34" charset="-128"/>
                <a:cs typeface="+mn-cs"/>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a:lstStyle>
          <a:p>
            <a:pPr marL="0" marR="0" lvl="0" indent="0" algn="r" defTabSz="609585" rtl="0" eaLnBrk="1" fontAlgn="base" latinLnBrk="0" hangingPunct="1">
              <a:lnSpc>
                <a:spcPct val="100000"/>
              </a:lnSpc>
              <a:spcBef>
                <a:spcPts val="0"/>
              </a:spcBef>
              <a:spcAft>
                <a:spcPts val="0"/>
              </a:spcAft>
              <a:buClr>
                <a:prstClr val="black"/>
              </a:buClr>
              <a:buSzPct val="100000"/>
              <a:buFont typeface="Wingdings" panose="05000000000000000000" pitchFamily="2" charset="2"/>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pitchFamily="34" charset="0"/>
                <a:ea typeface="MS PGothic" pitchFamily="34" charset="-128"/>
                <a:cs typeface="Calibri" panose="020F0502020204030204" pitchFamily="34" charset="0"/>
              </a:rPr>
              <a:t>NA*</a:t>
            </a:r>
          </a:p>
        </p:txBody>
      </p:sp>
      <p:sp>
        <p:nvSpPr>
          <p:cNvPr id="191" name="Text Placeholder 3">
            <a:extLst>
              <a:ext uri="{FF2B5EF4-FFF2-40B4-BE49-F238E27FC236}">
                <a16:creationId xmlns:a16="http://schemas.microsoft.com/office/drawing/2014/main" id="{5CFECDD5-35BA-433F-A63C-7D07A3BA2626}"/>
              </a:ext>
            </a:extLst>
          </p:cNvPr>
          <p:cNvSpPr txBox="1">
            <a:spLocks/>
          </p:cNvSpPr>
          <p:nvPr/>
        </p:nvSpPr>
        <p:spPr bwMode="auto">
          <a:xfrm>
            <a:off x="9304575" y="3389063"/>
            <a:ext cx="388620" cy="213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bodyPr>
          <a:lstStyle>
            <a:lvl1pPr marL="0" indent="0" algn="l" defTabSz="609585" rtl="0" eaLnBrk="1" fontAlgn="base" hangingPunct="1">
              <a:spcBef>
                <a:spcPts val="0"/>
              </a:spcBef>
              <a:spcAft>
                <a:spcPts val="0"/>
              </a:spcAft>
              <a:buClr>
                <a:schemeClr val="tx1"/>
              </a:buClr>
              <a:buSzPct val="100000"/>
              <a:buFont typeface="Wingdings" panose="05000000000000000000" pitchFamily="2" charset="2"/>
              <a:buNone/>
              <a:defRPr sz="1050" kern="1200">
                <a:solidFill>
                  <a:schemeClr val="tx1"/>
                </a:solidFill>
                <a:latin typeface="+mn-lt"/>
                <a:ea typeface="MS PGothic" pitchFamily="34" charset="-128"/>
                <a:cs typeface="Arial" panose="020B0604020202020204" pitchFamily="34" charset="0"/>
              </a:defRPr>
            </a:lvl1pPr>
            <a:lvl2pPr marL="237055" indent="0" algn="l" defTabSz="609585" rtl="0" eaLnBrk="1" fontAlgn="base" hangingPunct="1">
              <a:spcBef>
                <a:spcPts val="0"/>
              </a:spcBef>
              <a:spcAft>
                <a:spcPts val="300"/>
              </a:spcAft>
              <a:buClr>
                <a:schemeClr val="tx1"/>
              </a:buClr>
              <a:buSzPct val="100000"/>
              <a:buFont typeface="Arial Narrow" panose="020B0606020202030204" pitchFamily="34" charset="0"/>
              <a:buNone/>
              <a:defRPr sz="1600" kern="1200">
                <a:solidFill>
                  <a:schemeClr val="tx1"/>
                </a:solidFill>
                <a:latin typeface="Arial" panose="020B0604020202020204" pitchFamily="34" charset="0"/>
                <a:ea typeface="MS PGothic" pitchFamily="34" charset="-128"/>
                <a:cs typeface="Arial" panose="020B0604020202020204" pitchFamily="34" charset="0"/>
              </a:defRPr>
            </a:lvl2pPr>
            <a:lvl3pPr marL="480459" indent="0" algn="l" defTabSz="609585" rtl="0" eaLnBrk="1" fontAlgn="base" hangingPunct="1">
              <a:spcBef>
                <a:spcPts val="0"/>
              </a:spcBef>
              <a:spcAft>
                <a:spcPts val="300"/>
              </a:spcAft>
              <a:buClr>
                <a:schemeClr val="tx1"/>
              </a:buClr>
              <a:buSzPct val="100000"/>
              <a:buFont typeface="Wingdings" panose="05000000000000000000" pitchFamily="2" charset="2"/>
              <a:buNone/>
              <a:defRPr sz="1600" kern="1200">
                <a:solidFill>
                  <a:schemeClr val="tx1"/>
                </a:solidFill>
                <a:latin typeface="Arial" panose="020B0604020202020204" pitchFamily="34" charset="0"/>
                <a:ea typeface="MS PGothic" pitchFamily="34" charset="-128"/>
                <a:cs typeface="Arial" panose="020B0604020202020204" pitchFamily="34" charset="0"/>
              </a:defRPr>
            </a:lvl3pPr>
            <a:lvl4pPr marL="1828709" indent="0" algn="l" defTabSz="609585" rtl="0" eaLnBrk="1" fontAlgn="base" hangingPunct="1">
              <a:spcBef>
                <a:spcPts val="0"/>
              </a:spcBef>
              <a:spcAft>
                <a:spcPts val="300"/>
              </a:spcAft>
              <a:buFont typeface="Arial" panose="020B0604020202020204" pitchFamily="34" charset="0"/>
              <a:buNone/>
              <a:defRPr sz="1600" kern="1200">
                <a:solidFill>
                  <a:schemeClr val="tx1"/>
                </a:solidFill>
                <a:latin typeface="+mn-lt"/>
                <a:ea typeface="MS PGothic" pitchFamily="34" charset="-128"/>
                <a:cs typeface="+mn-cs"/>
              </a:defRPr>
            </a:lvl4pPr>
            <a:lvl5pPr marL="2438278" indent="0" algn="l" defTabSz="609585" rtl="0" eaLnBrk="1" fontAlgn="base" hangingPunct="1">
              <a:spcBef>
                <a:spcPts val="0"/>
              </a:spcBef>
              <a:spcAft>
                <a:spcPts val="300"/>
              </a:spcAft>
              <a:buFont typeface="Wingdings" panose="05000000000000000000" pitchFamily="2" charset="2"/>
              <a:buNone/>
              <a:defRPr sz="1600" kern="1200">
                <a:solidFill>
                  <a:schemeClr val="tx1"/>
                </a:solidFill>
                <a:latin typeface="+mn-lt"/>
                <a:ea typeface="MS PGothic" pitchFamily="34" charset="-128"/>
                <a:cs typeface="+mn-cs"/>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a:lstStyle>
          <a:p>
            <a:pPr marL="0" marR="0" lvl="0" indent="0" algn="r" defTabSz="609585" rtl="0" eaLnBrk="1" fontAlgn="base" latinLnBrk="0" hangingPunct="1">
              <a:lnSpc>
                <a:spcPct val="100000"/>
              </a:lnSpc>
              <a:spcBef>
                <a:spcPts val="0"/>
              </a:spcBef>
              <a:spcAft>
                <a:spcPts val="0"/>
              </a:spcAft>
              <a:buClr>
                <a:prstClr val="black"/>
              </a:buClr>
              <a:buSzPct val="100000"/>
              <a:buFont typeface="Wingdings" panose="05000000000000000000" pitchFamily="2" charset="2"/>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pitchFamily="34" charset="0"/>
                <a:ea typeface="MS PGothic" pitchFamily="34" charset="-128"/>
                <a:cs typeface="Calibri" panose="020F0502020204030204" pitchFamily="34" charset="0"/>
              </a:rPr>
              <a:t>NA*</a:t>
            </a:r>
          </a:p>
        </p:txBody>
      </p:sp>
      <p:sp>
        <p:nvSpPr>
          <p:cNvPr id="192" name="Text Placeholder 3">
            <a:extLst>
              <a:ext uri="{FF2B5EF4-FFF2-40B4-BE49-F238E27FC236}">
                <a16:creationId xmlns:a16="http://schemas.microsoft.com/office/drawing/2014/main" id="{0E4379ED-8837-408A-8A99-627ABD115420}"/>
              </a:ext>
            </a:extLst>
          </p:cNvPr>
          <p:cNvSpPr txBox="1">
            <a:spLocks/>
          </p:cNvSpPr>
          <p:nvPr/>
        </p:nvSpPr>
        <p:spPr bwMode="auto">
          <a:xfrm>
            <a:off x="9242226" y="5117073"/>
            <a:ext cx="388620" cy="213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bodyPr>
          <a:lstStyle>
            <a:lvl1pPr marL="0" indent="0" algn="l" defTabSz="609585" rtl="0" eaLnBrk="1" fontAlgn="base" hangingPunct="1">
              <a:spcBef>
                <a:spcPts val="0"/>
              </a:spcBef>
              <a:spcAft>
                <a:spcPts val="0"/>
              </a:spcAft>
              <a:buClr>
                <a:schemeClr val="tx1"/>
              </a:buClr>
              <a:buSzPct val="100000"/>
              <a:buFont typeface="Wingdings" panose="05000000000000000000" pitchFamily="2" charset="2"/>
              <a:buNone/>
              <a:defRPr sz="1050" kern="1200">
                <a:solidFill>
                  <a:schemeClr val="tx1"/>
                </a:solidFill>
                <a:latin typeface="+mn-lt"/>
                <a:ea typeface="MS PGothic" pitchFamily="34" charset="-128"/>
                <a:cs typeface="Arial" panose="020B0604020202020204" pitchFamily="34" charset="0"/>
              </a:defRPr>
            </a:lvl1pPr>
            <a:lvl2pPr marL="237055" indent="0" algn="l" defTabSz="609585" rtl="0" eaLnBrk="1" fontAlgn="base" hangingPunct="1">
              <a:spcBef>
                <a:spcPts val="0"/>
              </a:spcBef>
              <a:spcAft>
                <a:spcPts val="300"/>
              </a:spcAft>
              <a:buClr>
                <a:schemeClr val="tx1"/>
              </a:buClr>
              <a:buSzPct val="100000"/>
              <a:buFont typeface="Arial Narrow" panose="020B0606020202030204" pitchFamily="34" charset="0"/>
              <a:buNone/>
              <a:defRPr sz="1600" kern="1200">
                <a:solidFill>
                  <a:schemeClr val="tx1"/>
                </a:solidFill>
                <a:latin typeface="Arial" panose="020B0604020202020204" pitchFamily="34" charset="0"/>
                <a:ea typeface="MS PGothic" pitchFamily="34" charset="-128"/>
                <a:cs typeface="Arial" panose="020B0604020202020204" pitchFamily="34" charset="0"/>
              </a:defRPr>
            </a:lvl2pPr>
            <a:lvl3pPr marL="480459" indent="0" algn="l" defTabSz="609585" rtl="0" eaLnBrk="1" fontAlgn="base" hangingPunct="1">
              <a:spcBef>
                <a:spcPts val="0"/>
              </a:spcBef>
              <a:spcAft>
                <a:spcPts val="300"/>
              </a:spcAft>
              <a:buClr>
                <a:schemeClr val="tx1"/>
              </a:buClr>
              <a:buSzPct val="100000"/>
              <a:buFont typeface="Wingdings" panose="05000000000000000000" pitchFamily="2" charset="2"/>
              <a:buNone/>
              <a:defRPr sz="1600" kern="1200">
                <a:solidFill>
                  <a:schemeClr val="tx1"/>
                </a:solidFill>
                <a:latin typeface="Arial" panose="020B0604020202020204" pitchFamily="34" charset="0"/>
                <a:ea typeface="MS PGothic" pitchFamily="34" charset="-128"/>
                <a:cs typeface="Arial" panose="020B0604020202020204" pitchFamily="34" charset="0"/>
              </a:defRPr>
            </a:lvl3pPr>
            <a:lvl4pPr marL="1828709" indent="0" algn="l" defTabSz="609585" rtl="0" eaLnBrk="1" fontAlgn="base" hangingPunct="1">
              <a:spcBef>
                <a:spcPts val="0"/>
              </a:spcBef>
              <a:spcAft>
                <a:spcPts val="300"/>
              </a:spcAft>
              <a:buFont typeface="Arial" panose="020B0604020202020204" pitchFamily="34" charset="0"/>
              <a:buNone/>
              <a:defRPr sz="1600" kern="1200">
                <a:solidFill>
                  <a:schemeClr val="tx1"/>
                </a:solidFill>
                <a:latin typeface="+mn-lt"/>
                <a:ea typeface="MS PGothic" pitchFamily="34" charset="-128"/>
                <a:cs typeface="+mn-cs"/>
              </a:defRPr>
            </a:lvl4pPr>
            <a:lvl5pPr marL="2438278" indent="0" algn="l" defTabSz="609585" rtl="0" eaLnBrk="1" fontAlgn="base" hangingPunct="1">
              <a:spcBef>
                <a:spcPts val="0"/>
              </a:spcBef>
              <a:spcAft>
                <a:spcPts val="300"/>
              </a:spcAft>
              <a:buFont typeface="Wingdings" panose="05000000000000000000" pitchFamily="2" charset="2"/>
              <a:buNone/>
              <a:defRPr sz="1600" kern="1200">
                <a:solidFill>
                  <a:schemeClr val="tx1"/>
                </a:solidFill>
                <a:latin typeface="+mn-lt"/>
                <a:ea typeface="MS PGothic" pitchFamily="34" charset="-128"/>
                <a:cs typeface="+mn-cs"/>
              </a:defRPr>
            </a:lvl5pPr>
            <a:lvl6pPr marL="3352716" indent="-304792" algn="l" defTabSz="609585" rtl="0" eaLnBrk="1" latinLnBrk="0" hangingPunct="1">
              <a:spcBef>
                <a:spcPct val="20000"/>
              </a:spcBef>
              <a:buFont typeface="Arial"/>
              <a:buChar char="•"/>
              <a:defRPr sz="2667" kern="1200">
                <a:solidFill>
                  <a:schemeClr val="tx1"/>
                </a:solidFill>
                <a:latin typeface="+mn-lt"/>
                <a:ea typeface="+mn-ea"/>
                <a:cs typeface="+mn-cs"/>
              </a:defRPr>
            </a:lvl6pPr>
            <a:lvl7pPr marL="3962301" indent="-304792" algn="l" defTabSz="609585" rtl="0" eaLnBrk="1" latinLnBrk="0" hangingPunct="1">
              <a:spcBef>
                <a:spcPct val="20000"/>
              </a:spcBef>
              <a:buFont typeface="Arial"/>
              <a:buChar char="•"/>
              <a:defRPr sz="2667" kern="1200">
                <a:solidFill>
                  <a:schemeClr val="tx1"/>
                </a:solidFill>
                <a:latin typeface="+mn-lt"/>
                <a:ea typeface="+mn-ea"/>
                <a:cs typeface="+mn-cs"/>
              </a:defRPr>
            </a:lvl7pPr>
            <a:lvl8pPr marL="4571886" indent="-304792" algn="l" defTabSz="609585" rtl="0" eaLnBrk="1" latinLnBrk="0" hangingPunct="1">
              <a:spcBef>
                <a:spcPct val="20000"/>
              </a:spcBef>
              <a:buFont typeface="Arial"/>
              <a:buChar char="•"/>
              <a:defRPr sz="2667" kern="1200">
                <a:solidFill>
                  <a:schemeClr val="tx1"/>
                </a:solidFill>
                <a:latin typeface="+mn-lt"/>
                <a:ea typeface="+mn-ea"/>
                <a:cs typeface="+mn-cs"/>
              </a:defRPr>
            </a:lvl8pPr>
            <a:lvl9pPr marL="5181470" indent="-304792" algn="l" defTabSz="609585" rtl="0" eaLnBrk="1" latinLnBrk="0" hangingPunct="1">
              <a:spcBef>
                <a:spcPct val="20000"/>
              </a:spcBef>
              <a:buFont typeface="Arial"/>
              <a:buChar char="•"/>
              <a:defRPr sz="2667" kern="1200">
                <a:solidFill>
                  <a:schemeClr val="tx1"/>
                </a:solidFill>
                <a:latin typeface="+mn-lt"/>
                <a:ea typeface="+mn-ea"/>
                <a:cs typeface="+mn-cs"/>
              </a:defRPr>
            </a:lvl9pPr>
          </a:lstStyle>
          <a:p>
            <a:pPr marL="0" marR="0" lvl="0" indent="0" algn="r" defTabSz="609585" rtl="0" eaLnBrk="1" fontAlgn="base" latinLnBrk="0" hangingPunct="1">
              <a:lnSpc>
                <a:spcPct val="100000"/>
              </a:lnSpc>
              <a:spcBef>
                <a:spcPts val="0"/>
              </a:spcBef>
              <a:spcAft>
                <a:spcPts val="0"/>
              </a:spcAft>
              <a:buClr>
                <a:prstClr val="black"/>
              </a:buClr>
              <a:buSzPct val="100000"/>
              <a:buFont typeface="Wingdings" panose="05000000000000000000" pitchFamily="2" charset="2"/>
              <a:buNone/>
              <a:tabLst/>
              <a:defRPr/>
            </a:pPr>
            <a:r>
              <a:rPr kumimoji="0" lang="en-GB" sz="1200" b="1" i="0" u="none" strike="noStrike" kern="1200" cap="none" spc="0" normalizeH="0" baseline="0" noProof="0" dirty="0">
                <a:ln>
                  <a:noFill/>
                </a:ln>
                <a:solidFill>
                  <a:prstClr val="black"/>
                </a:solidFill>
                <a:effectLst/>
                <a:uLnTx/>
                <a:uFillTx/>
                <a:latin typeface="Calibri" panose="020F0502020204030204" pitchFamily="34" charset="0"/>
                <a:ea typeface="MS PGothic" pitchFamily="34" charset="-128"/>
                <a:cs typeface="Calibri" panose="020F0502020204030204" pitchFamily="34" charset="0"/>
              </a:rPr>
              <a:t>NA*</a:t>
            </a:r>
          </a:p>
        </p:txBody>
      </p:sp>
    </p:spTree>
    <p:custDataLst>
      <p:tags r:id="rId1"/>
    </p:custDataLst>
    <p:extLst>
      <p:ext uri="{BB962C8B-B14F-4D97-AF65-F5344CB8AC3E}">
        <p14:creationId xmlns:p14="http://schemas.microsoft.com/office/powerpoint/2010/main" val="324330245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 name="Picture 5">
            <a:extLst>
              <a:ext uri="{FF2B5EF4-FFF2-40B4-BE49-F238E27FC236}">
                <a16:creationId xmlns:a16="http://schemas.microsoft.com/office/drawing/2014/main" id="{2ECBE029-3767-4607-A14D-C5AD391EAFCE}"/>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212017" y="2296464"/>
            <a:ext cx="5367993" cy="19113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4">
            <a:extLst>
              <a:ext uri="{FF2B5EF4-FFF2-40B4-BE49-F238E27FC236}">
                <a16:creationId xmlns:a16="http://schemas.microsoft.com/office/drawing/2014/main" id="{92065DE7-D115-4484-BBBB-033FA08C07C2}"/>
              </a:ext>
            </a:extLst>
          </p:cNvPr>
          <p:cNvSpPr>
            <a:spLocks noGrp="1"/>
          </p:cNvSpPr>
          <p:nvPr>
            <p:ph type="title"/>
          </p:nvPr>
        </p:nvSpPr>
        <p:spPr/>
        <p:txBody>
          <a:bodyPr/>
          <a:lstStyle/>
          <a:p>
            <a:r>
              <a:rPr lang="en-US" dirty="0"/>
              <a:t>PACIFIC: OS with </a:t>
            </a:r>
            <a:r>
              <a:rPr lang="en-US" dirty="0" err="1"/>
              <a:t>Durvalumab</a:t>
            </a:r>
            <a:r>
              <a:rPr lang="en-US" dirty="0"/>
              <a:t> at 3 Years</a:t>
            </a:r>
          </a:p>
        </p:txBody>
      </p:sp>
      <p:sp>
        <p:nvSpPr>
          <p:cNvPr id="12" name="Content Placeholder 11">
            <a:extLst>
              <a:ext uri="{FF2B5EF4-FFF2-40B4-BE49-F238E27FC236}">
                <a16:creationId xmlns:a16="http://schemas.microsoft.com/office/drawing/2014/main" id="{70CEA5D8-5C24-4EA5-B23C-39802898E01A}"/>
              </a:ext>
            </a:extLst>
          </p:cNvPr>
          <p:cNvSpPr>
            <a:spLocks noGrp="1"/>
          </p:cNvSpPr>
          <p:nvPr>
            <p:ph idx="1"/>
          </p:nvPr>
        </p:nvSpPr>
        <p:spPr>
          <a:xfrm>
            <a:off x="7404194" y="1513047"/>
            <a:ext cx="4078010" cy="3470412"/>
          </a:xfrm>
        </p:spPr>
        <p:txBody>
          <a:bodyPr/>
          <a:lstStyle/>
          <a:p>
            <a:r>
              <a:rPr lang="en-US" sz="2400" dirty="0"/>
              <a:t>Primary 2-yr OS analysis of </a:t>
            </a:r>
            <a:r>
              <a:rPr lang="en-US" sz="2400" dirty="0" err="1"/>
              <a:t>durvalumab</a:t>
            </a:r>
            <a:r>
              <a:rPr lang="en-US" sz="2400" dirty="0"/>
              <a:t> vs placebo</a:t>
            </a:r>
          </a:p>
          <a:p>
            <a:pPr lvl="1"/>
            <a:r>
              <a:rPr lang="en-US" sz="2200" dirty="0"/>
              <a:t>Conducted at 42% maturity</a:t>
            </a:r>
          </a:p>
          <a:p>
            <a:pPr lvl="1"/>
            <a:r>
              <a:rPr lang="en-US" sz="2200" dirty="0"/>
              <a:t>Median OS: NR vs 28.7 </a:t>
            </a:r>
            <a:r>
              <a:rPr lang="en-US" sz="2200" dirty="0" err="1"/>
              <a:t>mos</a:t>
            </a:r>
            <a:r>
              <a:rPr lang="en-US" sz="2200" dirty="0"/>
              <a:t> (</a:t>
            </a:r>
            <a:r>
              <a:rPr lang="en-US" sz="2200" i="1" dirty="0"/>
              <a:t>P</a:t>
            </a:r>
            <a:r>
              <a:rPr lang="en-US" sz="2200" dirty="0"/>
              <a:t> = .0025)</a:t>
            </a:r>
          </a:p>
          <a:p>
            <a:pPr lvl="1"/>
            <a:r>
              <a:rPr lang="en-US" sz="2200" dirty="0"/>
              <a:t>32% reduction in the risk of death (HR: 0.68)</a:t>
            </a:r>
          </a:p>
          <a:p>
            <a:pPr lvl="1"/>
            <a:r>
              <a:rPr lang="en-US" sz="2200" dirty="0"/>
              <a:t>Median f/u: 25.2 </a:t>
            </a:r>
            <a:r>
              <a:rPr lang="en-US" sz="2200" dirty="0" err="1"/>
              <a:t>mos</a:t>
            </a:r>
            <a:endParaRPr lang="en-US" sz="2200" dirty="0"/>
          </a:p>
          <a:p>
            <a:pPr lvl="1"/>
            <a:endParaRPr lang="en-US" sz="2400" dirty="0"/>
          </a:p>
        </p:txBody>
      </p:sp>
      <p:pic>
        <p:nvPicPr>
          <p:cNvPr id="73731" name="Picture 181" descr="A screenshot of a cell phone&#10;&#10;Description automatically generated" hidden="1">
            <a:extLst>
              <a:ext uri="{FF2B5EF4-FFF2-40B4-BE49-F238E27FC236}">
                <a16:creationId xmlns:a16="http://schemas.microsoft.com/office/drawing/2014/main" id="{0948CDC4-7406-49D4-A038-42CFCCCA0E79}"/>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025650" y="1441450"/>
            <a:ext cx="5016500" cy="309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 name="Group 7">
            <a:extLst>
              <a:ext uri="{FF2B5EF4-FFF2-40B4-BE49-F238E27FC236}">
                <a16:creationId xmlns:a16="http://schemas.microsoft.com/office/drawing/2014/main" id="{E2227267-84E9-4419-91C4-CA5D31620638}"/>
              </a:ext>
            </a:extLst>
          </p:cNvPr>
          <p:cNvGrpSpPr>
            <a:grpSpLocks/>
          </p:cNvGrpSpPr>
          <p:nvPr/>
        </p:nvGrpSpPr>
        <p:grpSpPr bwMode="auto">
          <a:xfrm>
            <a:off x="9389569" y="6216652"/>
            <a:ext cx="2488502" cy="447822"/>
            <a:chOff x="9527309" y="3551529"/>
            <a:chExt cx="2488502" cy="448324"/>
          </a:xfrm>
        </p:grpSpPr>
        <p:pic>
          <p:nvPicPr>
            <p:cNvPr id="121" name="Picture 9">
              <a:extLst>
                <a:ext uri="{FF2B5EF4-FFF2-40B4-BE49-F238E27FC236}">
                  <a16:creationId xmlns:a16="http://schemas.microsoft.com/office/drawing/2014/main" id="{E79E4B57-3CA7-4F6D-BF03-09B445700AF7}"/>
                </a:ext>
              </a:extLst>
            </p:cNvPr>
            <p:cNvPicPr>
              <a:picLocks noChangeAspect="1" noChangeArrowheads="1"/>
            </p:cNvPicPr>
            <p:nvPr/>
          </p:nvPicPr>
          <p:blipFill>
            <a:blip r:embed="rId5"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22" name="Rectangle 8">
              <a:extLst>
                <a:ext uri="{FF2B5EF4-FFF2-40B4-BE49-F238E27FC236}">
                  <a16:creationId xmlns:a16="http://schemas.microsoft.com/office/drawing/2014/main" id="{F09DB32C-4759-40A9-A4A3-F22D5F4167A8}"/>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6"/>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123" name="Text Box 15">
            <a:extLst>
              <a:ext uri="{FF2B5EF4-FFF2-40B4-BE49-F238E27FC236}">
                <a16:creationId xmlns:a16="http://schemas.microsoft.com/office/drawing/2014/main" id="{626A3734-F049-4438-9D49-48D67CC1CE96}"/>
              </a:ext>
            </a:extLst>
          </p:cNvPr>
          <p:cNvSpPr txBox="1">
            <a:spLocks noChangeArrowheads="1"/>
          </p:cNvSpPr>
          <p:nvPr/>
        </p:nvSpPr>
        <p:spPr bwMode="auto">
          <a:xfrm>
            <a:off x="443414" y="6358887"/>
            <a:ext cx="7851318"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126"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Gray. ASCO 2019. Abstract 8526. Antonia. N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Engl</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 Med. 2018;379:2342.</a:t>
            </a:r>
          </a:p>
        </p:txBody>
      </p:sp>
      <p:graphicFrame>
        <p:nvGraphicFramePr>
          <p:cNvPr id="124" name="Group 3">
            <a:extLst>
              <a:ext uri="{FF2B5EF4-FFF2-40B4-BE49-F238E27FC236}">
                <a16:creationId xmlns:a16="http://schemas.microsoft.com/office/drawing/2014/main" id="{C2BA4459-0DCF-4D09-8B6D-BFB3D6B59B5E}"/>
              </a:ext>
            </a:extLst>
          </p:cNvPr>
          <p:cNvGraphicFramePr>
            <a:graphicFrameLocks/>
          </p:cNvGraphicFramePr>
          <p:nvPr/>
        </p:nvGraphicFramePr>
        <p:xfrm>
          <a:off x="3761191" y="1315424"/>
          <a:ext cx="3411449" cy="1591104"/>
        </p:xfrm>
        <a:graphic>
          <a:graphicData uri="http://schemas.openxmlformats.org/drawingml/2006/table">
            <a:tbl>
              <a:tblPr/>
              <a:tblGrid>
                <a:gridCol w="1661980">
                  <a:extLst>
                    <a:ext uri="{9D8B030D-6E8A-4147-A177-3AD203B41FA5}">
                      <a16:colId xmlns:a16="http://schemas.microsoft.com/office/drawing/2014/main" val="20000"/>
                    </a:ext>
                  </a:extLst>
                </a:gridCol>
                <a:gridCol w="1749469">
                  <a:extLst>
                    <a:ext uri="{9D8B030D-6E8A-4147-A177-3AD203B41FA5}">
                      <a16:colId xmlns:a16="http://schemas.microsoft.com/office/drawing/2014/main" val="20002"/>
                    </a:ext>
                  </a:extLst>
                </a:gridCol>
              </a:tblGrid>
              <a:tr h="293708">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defRPr/>
                      </a:pPr>
                      <a:r>
                        <a:rPr lang="en-US" sz="1600" b="1" kern="0" dirty="0">
                          <a:solidFill>
                            <a:schemeClr val="bg1"/>
                          </a:solidFill>
                          <a:latin typeface="Calibri" panose="020F0502020204030204" pitchFamily="34" charset="0"/>
                          <a:cs typeface="Calibri" panose="020F0502020204030204" pitchFamily="34" charset="0"/>
                        </a:rPr>
                        <a:t>3-Yr OS Update</a:t>
                      </a:r>
                      <a:endParaRPr lang="en-US" sz="1600" b="1" dirty="0">
                        <a:solidFill>
                          <a:schemeClr val="bg1"/>
                        </a:solidFill>
                        <a:latin typeface="Calibri" panose="020F0502020204030204" pitchFamily="34" charset="0"/>
                        <a:cs typeface="Calibri" panose="020F0502020204030204" pitchFamily="34" charset="0"/>
                      </a:endParaRP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600" b="1" i="0" u="none" strike="noStrike" cap="none" normalizeH="0" baseline="0" dirty="0">
                          <a:ln>
                            <a:noFill/>
                          </a:ln>
                          <a:solidFill>
                            <a:schemeClr val="bg1"/>
                          </a:solidFill>
                          <a:effectLst/>
                          <a:latin typeface="Calibri" panose="020F0502020204030204" pitchFamily="34" charset="0"/>
                        </a:rPr>
                        <a:t>Median OS, </a:t>
                      </a:r>
                      <a:r>
                        <a:rPr kumimoji="0" lang="en-US" sz="1600" b="1" i="0" u="none" strike="noStrike" cap="none" normalizeH="0" baseline="0" dirty="0" err="1">
                          <a:ln>
                            <a:noFill/>
                          </a:ln>
                          <a:solidFill>
                            <a:schemeClr val="bg1"/>
                          </a:solidFill>
                          <a:effectLst/>
                          <a:latin typeface="Calibri" panose="020F0502020204030204" pitchFamily="34" charset="0"/>
                        </a:rPr>
                        <a:t>Mos</a:t>
                      </a:r>
                      <a:r>
                        <a:rPr kumimoji="0" lang="en-US" sz="1600" b="1" i="0" u="none" strike="noStrike" cap="none" normalizeH="0" baseline="0" dirty="0">
                          <a:ln>
                            <a:noFill/>
                          </a:ln>
                          <a:solidFill>
                            <a:schemeClr val="bg1"/>
                          </a:solidFill>
                          <a:effectLst/>
                          <a:latin typeface="Calibri" panose="020F0502020204030204" pitchFamily="34" charset="0"/>
                        </a:rPr>
                        <a:t> </a:t>
                      </a:r>
                      <a:br>
                        <a:rPr kumimoji="0" lang="en-US" sz="1600" b="1" i="0" u="none" strike="noStrike" cap="none" normalizeH="0" baseline="0" dirty="0">
                          <a:ln>
                            <a:noFill/>
                          </a:ln>
                          <a:solidFill>
                            <a:schemeClr val="bg1"/>
                          </a:solidFill>
                          <a:effectLst/>
                          <a:latin typeface="Calibri" panose="020F0502020204030204" pitchFamily="34" charset="0"/>
                        </a:rPr>
                      </a:br>
                      <a:r>
                        <a:rPr kumimoji="0" lang="en-US" sz="1600" b="1" i="0" u="none" strike="noStrike" cap="none" normalizeH="0" baseline="0" dirty="0">
                          <a:ln>
                            <a:noFill/>
                          </a:ln>
                          <a:solidFill>
                            <a:schemeClr val="bg1"/>
                          </a:solidFill>
                          <a:effectLst/>
                          <a:latin typeface="Calibri" panose="020F0502020204030204" pitchFamily="34" charset="0"/>
                        </a:rPr>
                        <a:t>(95% CI)</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1"/>
                  </a:ext>
                </a:extLst>
              </a:tr>
              <a:tr h="293708">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err="1">
                          <a:ln>
                            <a:noFill/>
                          </a:ln>
                          <a:solidFill>
                            <a:schemeClr val="bg1"/>
                          </a:solidFill>
                          <a:effectLst/>
                          <a:latin typeface="Calibri" panose="020F0502020204030204" pitchFamily="34" charset="0"/>
                        </a:rPr>
                        <a:t>Durvalumab</a:t>
                      </a:r>
                      <a:r>
                        <a:rPr kumimoji="0" lang="en-US" sz="1600" b="0" i="0" u="none" strike="noStrike" cap="none" normalizeH="0" baseline="0" dirty="0">
                          <a:ln>
                            <a:noFill/>
                          </a:ln>
                          <a:solidFill>
                            <a:schemeClr val="bg1"/>
                          </a:solidFill>
                          <a:effectLst/>
                          <a:latin typeface="Calibri" panose="020F0502020204030204" pitchFamily="34" charset="0"/>
                        </a:rPr>
                        <a:t> </a:t>
                      </a:r>
                      <a:br>
                        <a:rPr kumimoji="0" lang="en-US" sz="1600" b="0" i="0" u="none" strike="noStrike" cap="none" normalizeH="0" baseline="0" dirty="0">
                          <a:ln>
                            <a:noFill/>
                          </a:ln>
                          <a:solidFill>
                            <a:schemeClr val="bg1"/>
                          </a:solidFill>
                          <a:effectLst/>
                          <a:latin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rPr>
                        <a:t>(n = 476)</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NR </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(38.4-NR)</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2"/>
                  </a:ext>
                </a:extLst>
              </a:tr>
              <a:tr h="293708">
                <a:tc>
                  <a:txBody>
                    <a:bodyPr/>
                    <a:lstStyle/>
                    <a:p>
                      <a:pPr marL="0" marR="0" lvl="0" indent="0" algn="l"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Placebo </a:t>
                      </a:r>
                      <a:br>
                        <a:rPr kumimoji="0" lang="en-US" sz="1600" b="0" i="0" u="none" strike="noStrike" cap="none" normalizeH="0" baseline="0" dirty="0">
                          <a:ln>
                            <a:noFill/>
                          </a:ln>
                          <a:solidFill>
                            <a:schemeClr val="bg1"/>
                          </a:solidFill>
                          <a:effectLst/>
                          <a:latin typeface="Calibri" panose="020F0502020204030204" pitchFamily="34" charset="0"/>
                        </a:rPr>
                      </a:br>
                      <a:r>
                        <a:rPr kumimoji="0" lang="en-US" sz="1600" b="0" i="0" u="none" strike="noStrike" cap="none" normalizeH="0" baseline="0" dirty="0">
                          <a:ln>
                            <a:noFill/>
                          </a:ln>
                          <a:solidFill>
                            <a:schemeClr val="bg1"/>
                          </a:solidFill>
                          <a:effectLst/>
                          <a:latin typeface="Calibri" panose="020F0502020204030204" pitchFamily="34" charset="0"/>
                        </a:rPr>
                        <a:t>(n = 237)</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29.1 </a:t>
                      </a:r>
                    </a:p>
                    <a:p>
                      <a:pPr marL="0" marR="0" lvl="0" indent="0" algn="ctr" defTabSz="914400" rtl="0" eaLnBrk="1" fontAlgn="base" latinLnBrk="0" hangingPunct="1">
                        <a:lnSpc>
                          <a:spcPct val="90000"/>
                        </a:lnSpc>
                        <a:spcBef>
                          <a:spcPct val="0"/>
                        </a:spcBef>
                        <a:spcAft>
                          <a:spcPct val="0"/>
                        </a:spcAft>
                        <a:buClr>
                          <a:schemeClr val="accent2"/>
                        </a:buClr>
                        <a:buSzTx/>
                        <a:buFont typeface="Wingdings" pitchFamily="2" charset="2"/>
                        <a:buNone/>
                        <a:tabLst/>
                      </a:pPr>
                      <a:r>
                        <a:rPr kumimoji="0" lang="en-US" sz="1600" b="0" i="0" u="none" strike="noStrike" cap="none" normalizeH="0" baseline="0" dirty="0">
                          <a:ln>
                            <a:noFill/>
                          </a:ln>
                          <a:solidFill>
                            <a:schemeClr val="bg1"/>
                          </a:solidFill>
                          <a:effectLst/>
                          <a:latin typeface="Calibri" panose="020F0502020204030204" pitchFamily="34" charset="0"/>
                        </a:rPr>
                        <a:t>(22.1-35.1)</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3"/>
                  </a:ext>
                </a:extLst>
              </a:tr>
            </a:tbl>
          </a:graphicData>
        </a:graphic>
      </p:graphicFrame>
      <p:sp>
        <p:nvSpPr>
          <p:cNvPr id="6" name="TextBox 5">
            <a:extLst>
              <a:ext uri="{FF2B5EF4-FFF2-40B4-BE49-F238E27FC236}">
                <a16:creationId xmlns:a16="http://schemas.microsoft.com/office/drawing/2014/main" id="{F4A7B07E-4573-4315-A1A2-3E6560259F19}"/>
              </a:ext>
            </a:extLst>
          </p:cNvPr>
          <p:cNvSpPr txBox="1"/>
          <p:nvPr/>
        </p:nvSpPr>
        <p:spPr bwMode="auto">
          <a:xfrm>
            <a:off x="7751753" y="5446740"/>
            <a:ext cx="358532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0" fontAlgn="base" latinLnBrk="0" hangingPunct="0">
              <a:lnSpc>
                <a:spcPct val="100000"/>
              </a:lnSpc>
              <a:spcBef>
                <a:spcPts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*3-yr post-hoc OS analysis conducted at 70% maturity, not powered to show statistical significance; 31% reduction in risk of death with </a:t>
            </a:r>
            <a:r>
              <a:rPr kumimoji="0" lang="en-US" sz="12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durvalumab</a:t>
            </a: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vs placebo.</a:t>
            </a:r>
          </a:p>
        </p:txBody>
      </p:sp>
      <p:cxnSp>
        <p:nvCxnSpPr>
          <p:cNvPr id="126" name="Straight Connector 125">
            <a:extLst>
              <a:ext uri="{FF2B5EF4-FFF2-40B4-BE49-F238E27FC236}">
                <a16:creationId xmlns:a16="http://schemas.microsoft.com/office/drawing/2014/main" id="{27199564-E2B7-4B4D-AE0F-8AFB9670B160}"/>
              </a:ext>
            </a:extLst>
          </p:cNvPr>
          <p:cNvCxnSpPr>
            <a:cxnSpLocks/>
          </p:cNvCxnSpPr>
          <p:nvPr/>
        </p:nvCxnSpPr>
        <p:spPr bwMode="auto">
          <a:xfrm flipV="1">
            <a:off x="1216376" y="2306392"/>
            <a:ext cx="0" cy="290294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5D130D68-FE37-4D90-A4A5-3A344D9467F8}"/>
              </a:ext>
            </a:extLst>
          </p:cNvPr>
          <p:cNvCxnSpPr>
            <a:cxnSpLocks/>
          </p:cNvCxnSpPr>
          <p:nvPr/>
        </p:nvCxnSpPr>
        <p:spPr bwMode="auto">
          <a:xfrm>
            <a:off x="1216376" y="5209338"/>
            <a:ext cx="5767484"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
        <p:nvSpPr>
          <p:cNvPr id="218" name="Rectangle 27">
            <a:extLst>
              <a:ext uri="{FF2B5EF4-FFF2-40B4-BE49-F238E27FC236}">
                <a16:creationId xmlns:a16="http://schemas.microsoft.com/office/drawing/2014/main" id="{35AABC5B-DE97-459C-9760-8C734F03B690}"/>
              </a:ext>
            </a:extLst>
          </p:cNvPr>
          <p:cNvSpPr>
            <a:spLocks noChangeArrowheads="1"/>
          </p:cNvSpPr>
          <p:nvPr/>
        </p:nvSpPr>
        <p:spPr bwMode="auto">
          <a:xfrm>
            <a:off x="779202" y="2169251"/>
            <a:ext cx="353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1.0</a:t>
            </a:r>
          </a:p>
        </p:txBody>
      </p:sp>
      <p:sp>
        <p:nvSpPr>
          <p:cNvPr id="220" name="Rectangle 29">
            <a:extLst>
              <a:ext uri="{FF2B5EF4-FFF2-40B4-BE49-F238E27FC236}">
                <a16:creationId xmlns:a16="http://schemas.microsoft.com/office/drawing/2014/main" id="{7AE5E42A-61B6-42DC-ACD5-3F4F229C9F5F}"/>
              </a:ext>
            </a:extLst>
          </p:cNvPr>
          <p:cNvSpPr>
            <a:spLocks noChangeArrowheads="1"/>
          </p:cNvSpPr>
          <p:nvPr/>
        </p:nvSpPr>
        <p:spPr bwMode="auto">
          <a:xfrm>
            <a:off x="775231" y="2747149"/>
            <a:ext cx="353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0.8</a:t>
            </a:r>
          </a:p>
        </p:txBody>
      </p:sp>
      <p:sp>
        <p:nvSpPr>
          <p:cNvPr id="222" name="Rectangle 31">
            <a:extLst>
              <a:ext uri="{FF2B5EF4-FFF2-40B4-BE49-F238E27FC236}">
                <a16:creationId xmlns:a16="http://schemas.microsoft.com/office/drawing/2014/main" id="{5B79040A-BE6C-4F49-AE51-99D39F9999CC}"/>
              </a:ext>
            </a:extLst>
          </p:cNvPr>
          <p:cNvSpPr>
            <a:spLocks noChangeArrowheads="1"/>
          </p:cNvSpPr>
          <p:nvPr/>
        </p:nvSpPr>
        <p:spPr bwMode="auto">
          <a:xfrm>
            <a:off x="771260" y="3325047"/>
            <a:ext cx="353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0.6</a:t>
            </a:r>
          </a:p>
        </p:txBody>
      </p:sp>
      <p:sp>
        <p:nvSpPr>
          <p:cNvPr id="224" name="Rectangle 33">
            <a:extLst>
              <a:ext uri="{FF2B5EF4-FFF2-40B4-BE49-F238E27FC236}">
                <a16:creationId xmlns:a16="http://schemas.microsoft.com/office/drawing/2014/main" id="{4392D300-3092-43EE-998A-72AAD2D5F171}"/>
              </a:ext>
            </a:extLst>
          </p:cNvPr>
          <p:cNvSpPr>
            <a:spLocks noChangeArrowheads="1"/>
          </p:cNvSpPr>
          <p:nvPr/>
        </p:nvSpPr>
        <p:spPr bwMode="auto">
          <a:xfrm>
            <a:off x="779202" y="3902945"/>
            <a:ext cx="353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0.4</a:t>
            </a:r>
          </a:p>
        </p:txBody>
      </p:sp>
      <p:sp>
        <p:nvSpPr>
          <p:cNvPr id="226" name="Rectangle 35">
            <a:extLst>
              <a:ext uri="{FF2B5EF4-FFF2-40B4-BE49-F238E27FC236}">
                <a16:creationId xmlns:a16="http://schemas.microsoft.com/office/drawing/2014/main" id="{6388661D-FAA3-4DD4-80EE-4436E9C2C068}"/>
              </a:ext>
            </a:extLst>
          </p:cNvPr>
          <p:cNvSpPr>
            <a:spLocks noChangeArrowheads="1"/>
          </p:cNvSpPr>
          <p:nvPr/>
        </p:nvSpPr>
        <p:spPr bwMode="auto">
          <a:xfrm>
            <a:off x="779202" y="4480843"/>
            <a:ext cx="353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0.2</a:t>
            </a:r>
          </a:p>
        </p:txBody>
      </p:sp>
      <p:sp>
        <p:nvSpPr>
          <p:cNvPr id="228" name="Rectangle 37">
            <a:extLst>
              <a:ext uri="{FF2B5EF4-FFF2-40B4-BE49-F238E27FC236}">
                <a16:creationId xmlns:a16="http://schemas.microsoft.com/office/drawing/2014/main" id="{DA2AA3A9-B366-407E-B960-14B684B61F80}"/>
              </a:ext>
            </a:extLst>
          </p:cNvPr>
          <p:cNvSpPr>
            <a:spLocks noChangeArrowheads="1"/>
          </p:cNvSpPr>
          <p:nvPr/>
        </p:nvSpPr>
        <p:spPr bwMode="auto">
          <a:xfrm>
            <a:off x="771260" y="5058738"/>
            <a:ext cx="353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0.0</a:t>
            </a:r>
          </a:p>
        </p:txBody>
      </p:sp>
      <p:sp>
        <p:nvSpPr>
          <p:cNvPr id="130" name="Rectangle 57">
            <a:extLst>
              <a:ext uri="{FF2B5EF4-FFF2-40B4-BE49-F238E27FC236}">
                <a16:creationId xmlns:a16="http://schemas.microsoft.com/office/drawing/2014/main" id="{E0C9C44C-DC9E-4E5D-B14A-67C8467FFEC6}"/>
              </a:ext>
            </a:extLst>
          </p:cNvPr>
          <p:cNvSpPr>
            <a:spLocks noChangeArrowheads="1"/>
          </p:cNvSpPr>
          <p:nvPr/>
        </p:nvSpPr>
        <p:spPr bwMode="auto">
          <a:xfrm rot="16200000">
            <a:off x="-856664" y="3617771"/>
            <a:ext cx="290294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Probability of OS</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99" name="Rectangle 198">
            <a:extLst>
              <a:ext uri="{FF2B5EF4-FFF2-40B4-BE49-F238E27FC236}">
                <a16:creationId xmlns:a16="http://schemas.microsoft.com/office/drawing/2014/main" id="{A39F7960-E343-4907-A623-F8FDFFC12064}"/>
              </a:ext>
            </a:extLst>
          </p:cNvPr>
          <p:cNvSpPr>
            <a:spLocks noChangeArrowheads="1"/>
          </p:cNvSpPr>
          <p:nvPr/>
        </p:nvSpPr>
        <p:spPr bwMode="auto">
          <a:xfrm>
            <a:off x="1276056" y="5278038"/>
            <a:ext cx="1170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a:t>
            </a:r>
          </a:p>
        </p:txBody>
      </p:sp>
      <p:sp>
        <p:nvSpPr>
          <p:cNvPr id="200" name="Rectangle 40">
            <a:extLst>
              <a:ext uri="{FF2B5EF4-FFF2-40B4-BE49-F238E27FC236}">
                <a16:creationId xmlns:a16="http://schemas.microsoft.com/office/drawing/2014/main" id="{BECD85CD-9EE4-43C9-B351-BB2C4085C620}"/>
              </a:ext>
            </a:extLst>
          </p:cNvPr>
          <p:cNvSpPr>
            <a:spLocks noChangeArrowheads="1"/>
          </p:cNvSpPr>
          <p:nvPr/>
        </p:nvSpPr>
        <p:spPr bwMode="auto">
          <a:xfrm>
            <a:off x="1582095" y="5278038"/>
            <a:ext cx="1170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a:t>
            </a:r>
          </a:p>
        </p:txBody>
      </p:sp>
      <p:sp>
        <p:nvSpPr>
          <p:cNvPr id="201" name="Rectangle 42">
            <a:extLst>
              <a:ext uri="{FF2B5EF4-FFF2-40B4-BE49-F238E27FC236}">
                <a16:creationId xmlns:a16="http://schemas.microsoft.com/office/drawing/2014/main" id="{1BB0D5E4-F55D-4F6A-9471-63E13FAB9713}"/>
              </a:ext>
            </a:extLst>
          </p:cNvPr>
          <p:cNvSpPr>
            <a:spLocks noChangeArrowheads="1"/>
          </p:cNvSpPr>
          <p:nvPr/>
        </p:nvSpPr>
        <p:spPr bwMode="auto">
          <a:xfrm>
            <a:off x="1875599" y="5278038"/>
            <a:ext cx="1170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a:t>
            </a:r>
          </a:p>
        </p:txBody>
      </p:sp>
      <p:sp>
        <p:nvSpPr>
          <p:cNvPr id="202" name="Rectangle 43">
            <a:extLst>
              <a:ext uri="{FF2B5EF4-FFF2-40B4-BE49-F238E27FC236}">
                <a16:creationId xmlns:a16="http://schemas.microsoft.com/office/drawing/2014/main" id="{4C7D5487-79F7-4D82-B9BA-2310ACF45D1E}"/>
              </a:ext>
            </a:extLst>
          </p:cNvPr>
          <p:cNvSpPr>
            <a:spLocks noChangeArrowheads="1"/>
          </p:cNvSpPr>
          <p:nvPr/>
        </p:nvSpPr>
        <p:spPr bwMode="auto">
          <a:xfrm>
            <a:off x="2180894" y="5278038"/>
            <a:ext cx="11701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a:t>
            </a:r>
          </a:p>
        </p:txBody>
      </p:sp>
      <p:sp>
        <p:nvSpPr>
          <p:cNvPr id="203" name="Rectangle 44">
            <a:extLst>
              <a:ext uri="{FF2B5EF4-FFF2-40B4-BE49-F238E27FC236}">
                <a16:creationId xmlns:a16="http://schemas.microsoft.com/office/drawing/2014/main" id="{A9372A75-0D61-4732-AB27-BA23D4C22D1F}"/>
              </a:ext>
            </a:extLst>
          </p:cNvPr>
          <p:cNvSpPr>
            <a:spLocks noChangeArrowheads="1"/>
          </p:cNvSpPr>
          <p:nvPr/>
        </p:nvSpPr>
        <p:spPr bwMode="auto">
          <a:xfrm>
            <a:off x="2405846"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12</a:t>
            </a:r>
          </a:p>
        </p:txBody>
      </p:sp>
      <p:sp>
        <p:nvSpPr>
          <p:cNvPr id="204" name="Rectangle 45">
            <a:extLst>
              <a:ext uri="{FF2B5EF4-FFF2-40B4-BE49-F238E27FC236}">
                <a16:creationId xmlns:a16="http://schemas.microsoft.com/office/drawing/2014/main" id="{BA248E4E-73C1-4D14-A0DF-2A805668AC49}"/>
              </a:ext>
            </a:extLst>
          </p:cNvPr>
          <p:cNvSpPr>
            <a:spLocks noChangeArrowheads="1"/>
          </p:cNvSpPr>
          <p:nvPr/>
        </p:nvSpPr>
        <p:spPr bwMode="auto">
          <a:xfrm>
            <a:off x="2713215"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15</a:t>
            </a:r>
          </a:p>
        </p:txBody>
      </p:sp>
      <p:sp>
        <p:nvSpPr>
          <p:cNvPr id="205" name="Rectangle 46">
            <a:extLst>
              <a:ext uri="{FF2B5EF4-FFF2-40B4-BE49-F238E27FC236}">
                <a16:creationId xmlns:a16="http://schemas.microsoft.com/office/drawing/2014/main" id="{B91F8FD3-4427-4548-B56E-5B5E5B5B504E}"/>
              </a:ext>
            </a:extLst>
          </p:cNvPr>
          <p:cNvSpPr>
            <a:spLocks noChangeArrowheads="1"/>
          </p:cNvSpPr>
          <p:nvPr/>
        </p:nvSpPr>
        <p:spPr bwMode="auto">
          <a:xfrm>
            <a:off x="3020584"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18</a:t>
            </a:r>
          </a:p>
        </p:txBody>
      </p:sp>
      <p:sp>
        <p:nvSpPr>
          <p:cNvPr id="206" name="Rectangle 47">
            <a:extLst>
              <a:ext uri="{FF2B5EF4-FFF2-40B4-BE49-F238E27FC236}">
                <a16:creationId xmlns:a16="http://schemas.microsoft.com/office/drawing/2014/main" id="{43D4A6EA-DCB5-49CC-BB5F-CCA23437BDB8}"/>
              </a:ext>
            </a:extLst>
          </p:cNvPr>
          <p:cNvSpPr>
            <a:spLocks noChangeArrowheads="1"/>
          </p:cNvSpPr>
          <p:nvPr/>
        </p:nvSpPr>
        <p:spPr bwMode="auto">
          <a:xfrm>
            <a:off x="3327953"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21</a:t>
            </a:r>
          </a:p>
        </p:txBody>
      </p:sp>
      <p:sp>
        <p:nvSpPr>
          <p:cNvPr id="207" name="Rectangle 48">
            <a:extLst>
              <a:ext uri="{FF2B5EF4-FFF2-40B4-BE49-F238E27FC236}">
                <a16:creationId xmlns:a16="http://schemas.microsoft.com/office/drawing/2014/main" id="{27CDA450-BD08-4C81-9FC0-DD81E83F3C21}"/>
              </a:ext>
            </a:extLst>
          </p:cNvPr>
          <p:cNvSpPr>
            <a:spLocks noChangeArrowheads="1"/>
          </p:cNvSpPr>
          <p:nvPr/>
        </p:nvSpPr>
        <p:spPr bwMode="auto">
          <a:xfrm>
            <a:off x="3635322"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24</a:t>
            </a:r>
          </a:p>
        </p:txBody>
      </p:sp>
      <p:sp>
        <p:nvSpPr>
          <p:cNvPr id="208" name="Rectangle 49">
            <a:extLst>
              <a:ext uri="{FF2B5EF4-FFF2-40B4-BE49-F238E27FC236}">
                <a16:creationId xmlns:a16="http://schemas.microsoft.com/office/drawing/2014/main" id="{795D6AEB-C6FA-405D-AF53-800065DD3230}"/>
              </a:ext>
            </a:extLst>
          </p:cNvPr>
          <p:cNvSpPr>
            <a:spLocks noChangeArrowheads="1"/>
          </p:cNvSpPr>
          <p:nvPr/>
        </p:nvSpPr>
        <p:spPr bwMode="auto">
          <a:xfrm>
            <a:off x="3942691"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27</a:t>
            </a:r>
          </a:p>
        </p:txBody>
      </p:sp>
      <p:sp>
        <p:nvSpPr>
          <p:cNvPr id="209" name="Rectangle 50">
            <a:extLst>
              <a:ext uri="{FF2B5EF4-FFF2-40B4-BE49-F238E27FC236}">
                <a16:creationId xmlns:a16="http://schemas.microsoft.com/office/drawing/2014/main" id="{1D83B4F4-702A-4508-A610-542D94D54074}"/>
              </a:ext>
            </a:extLst>
          </p:cNvPr>
          <p:cNvSpPr>
            <a:spLocks noChangeArrowheads="1"/>
          </p:cNvSpPr>
          <p:nvPr/>
        </p:nvSpPr>
        <p:spPr bwMode="auto">
          <a:xfrm>
            <a:off x="4250060"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30</a:t>
            </a:r>
          </a:p>
        </p:txBody>
      </p:sp>
      <p:sp>
        <p:nvSpPr>
          <p:cNvPr id="210" name="Rectangle 51">
            <a:extLst>
              <a:ext uri="{FF2B5EF4-FFF2-40B4-BE49-F238E27FC236}">
                <a16:creationId xmlns:a16="http://schemas.microsoft.com/office/drawing/2014/main" id="{DE238181-0FA9-4077-94ED-B5ACF8415374}"/>
              </a:ext>
            </a:extLst>
          </p:cNvPr>
          <p:cNvSpPr>
            <a:spLocks noChangeArrowheads="1"/>
          </p:cNvSpPr>
          <p:nvPr/>
        </p:nvSpPr>
        <p:spPr bwMode="auto">
          <a:xfrm>
            <a:off x="4557429"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33</a:t>
            </a:r>
          </a:p>
        </p:txBody>
      </p:sp>
      <p:sp>
        <p:nvSpPr>
          <p:cNvPr id="211" name="Rectangle 53">
            <a:extLst>
              <a:ext uri="{FF2B5EF4-FFF2-40B4-BE49-F238E27FC236}">
                <a16:creationId xmlns:a16="http://schemas.microsoft.com/office/drawing/2014/main" id="{58FC0F26-A8FD-446E-84E3-C371F57B3F92}"/>
              </a:ext>
            </a:extLst>
          </p:cNvPr>
          <p:cNvSpPr>
            <a:spLocks noChangeArrowheads="1"/>
          </p:cNvSpPr>
          <p:nvPr/>
        </p:nvSpPr>
        <p:spPr bwMode="auto">
          <a:xfrm>
            <a:off x="4864798"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36</a:t>
            </a:r>
          </a:p>
        </p:txBody>
      </p:sp>
      <p:sp>
        <p:nvSpPr>
          <p:cNvPr id="212" name="Rectangle 55">
            <a:extLst>
              <a:ext uri="{FF2B5EF4-FFF2-40B4-BE49-F238E27FC236}">
                <a16:creationId xmlns:a16="http://schemas.microsoft.com/office/drawing/2014/main" id="{798BE700-4100-4C98-A0FE-D202A9651A9C}"/>
              </a:ext>
            </a:extLst>
          </p:cNvPr>
          <p:cNvSpPr>
            <a:spLocks noChangeArrowheads="1"/>
          </p:cNvSpPr>
          <p:nvPr/>
        </p:nvSpPr>
        <p:spPr bwMode="auto">
          <a:xfrm>
            <a:off x="5786905"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45</a:t>
            </a:r>
          </a:p>
        </p:txBody>
      </p:sp>
      <p:sp>
        <p:nvSpPr>
          <p:cNvPr id="213" name="Rectangle 53">
            <a:extLst>
              <a:ext uri="{FF2B5EF4-FFF2-40B4-BE49-F238E27FC236}">
                <a16:creationId xmlns:a16="http://schemas.microsoft.com/office/drawing/2014/main" id="{D447DCDC-8154-453E-9DB2-79A585500D60}"/>
              </a:ext>
            </a:extLst>
          </p:cNvPr>
          <p:cNvSpPr>
            <a:spLocks noChangeArrowheads="1"/>
          </p:cNvSpPr>
          <p:nvPr/>
        </p:nvSpPr>
        <p:spPr bwMode="auto">
          <a:xfrm>
            <a:off x="5172167"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39</a:t>
            </a:r>
          </a:p>
        </p:txBody>
      </p:sp>
      <p:sp>
        <p:nvSpPr>
          <p:cNvPr id="214" name="Rectangle 213">
            <a:extLst>
              <a:ext uri="{FF2B5EF4-FFF2-40B4-BE49-F238E27FC236}">
                <a16:creationId xmlns:a16="http://schemas.microsoft.com/office/drawing/2014/main" id="{9A33C151-4AFA-4F5D-9CE7-3327EEC32486}"/>
              </a:ext>
            </a:extLst>
          </p:cNvPr>
          <p:cNvSpPr>
            <a:spLocks noChangeArrowheads="1"/>
          </p:cNvSpPr>
          <p:nvPr/>
        </p:nvSpPr>
        <p:spPr bwMode="auto">
          <a:xfrm>
            <a:off x="5479536"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42</a:t>
            </a:r>
          </a:p>
        </p:txBody>
      </p:sp>
      <p:sp>
        <p:nvSpPr>
          <p:cNvPr id="215" name="Rectangle 55">
            <a:extLst>
              <a:ext uri="{FF2B5EF4-FFF2-40B4-BE49-F238E27FC236}">
                <a16:creationId xmlns:a16="http://schemas.microsoft.com/office/drawing/2014/main" id="{57F89F88-9A96-46D3-81AB-6CFEE2664993}"/>
              </a:ext>
            </a:extLst>
          </p:cNvPr>
          <p:cNvSpPr>
            <a:spLocks noChangeArrowheads="1"/>
          </p:cNvSpPr>
          <p:nvPr/>
        </p:nvSpPr>
        <p:spPr bwMode="auto">
          <a:xfrm>
            <a:off x="6094274"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48</a:t>
            </a:r>
          </a:p>
        </p:txBody>
      </p:sp>
      <p:sp>
        <p:nvSpPr>
          <p:cNvPr id="216" name="Rectangle 55">
            <a:extLst>
              <a:ext uri="{FF2B5EF4-FFF2-40B4-BE49-F238E27FC236}">
                <a16:creationId xmlns:a16="http://schemas.microsoft.com/office/drawing/2014/main" id="{6987F197-821A-42E7-8C47-4D81C07542E0}"/>
              </a:ext>
            </a:extLst>
          </p:cNvPr>
          <p:cNvSpPr>
            <a:spLocks noChangeArrowheads="1"/>
          </p:cNvSpPr>
          <p:nvPr/>
        </p:nvSpPr>
        <p:spPr bwMode="auto">
          <a:xfrm>
            <a:off x="6401643"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51</a:t>
            </a:r>
          </a:p>
        </p:txBody>
      </p:sp>
      <p:sp>
        <p:nvSpPr>
          <p:cNvPr id="217" name="Rectangle 55">
            <a:extLst>
              <a:ext uri="{FF2B5EF4-FFF2-40B4-BE49-F238E27FC236}">
                <a16:creationId xmlns:a16="http://schemas.microsoft.com/office/drawing/2014/main" id="{8E6F577C-7887-4656-AB06-09912BDF92A4}"/>
              </a:ext>
            </a:extLst>
          </p:cNvPr>
          <p:cNvSpPr>
            <a:spLocks noChangeArrowheads="1"/>
          </p:cNvSpPr>
          <p:nvPr/>
        </p:nvSpPr>
        <p:spPr bwMode="auto">
          <a:xfrm>
            <a:off x="6709006" y="5278038"/>
            <a:ext cx="23403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54</a:t>
            </a:r>
          </a:p>
        </p:txBody>
      </p:sp>
      <p:sp>
        <p:nvSpPr>
          <p:cNvPr id="157" name="Rectangle 58">
            <a:extLst>
              <a:ext uri="{FF2B5EF4-FFF2-40B4-BE49-F238E27FC236}">
                <a16:creationId xmlns:a16="http://schemas.microsoft.com/office/drawing/2014/main" id="{74FB7462-1368-45A7-B61B-7627584FCC62}"/>
              </a:ext>
            </a:extLst>
          </p:cNvPr>
          <p:cNvSpPr>
            <a:spLocks noChangeArrowheads="1"/>
          </p:cNvSpPr>
          <p:nvPr/>
        </p:nvSpPr>
        <p:spPr bwMode="auto">
          <a:xfrm>
            <a:off x="1216377" y="5530969"/>
            <a:ext cx="5588272"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8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Calibri" panose="020F0502020204030204" pitchFamily="34" charset="0"/>
              </a:rPr>
              <a:t>Mos</a:t>
            </a:r>
            <a:r>
              <a:rPr kumimoji="0" lang="en-US" alt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 Since Randomization</a:t>
            </a: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58" name="Rectangle 60">
            <a:extLst>
              <a:ext uri="{FF2B5EF4-FFF2-40B4-BE49-F238E27FC236}">
                <a16:creationId xmlns:a16="http://schemas.microsoft.com/office/drawing/2014/main" id="{1B6A10C3-196E-4B3F-855F-E972170085EF}"/>
              </a:ext>
            </a:extLst>
          </p:cNvPr>
          <p:cNvSpPr>
            <a:spLocks noChangeArrowheads="1"/>
          </p:cNvSpPr>
          <p:nvPr/>
        </p:nvSpPr>
        <p:spPr bwMode="auto">
          <a:xfrm>
            <a:off x="296922" y="5700313"/>
            <a:ext cx="113249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at Risk, n</a:t>
            </a:r>
            <a:endParaRPr kumimoji="0" lang="en-US" alt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80" name="Rectangle 61">
            <a:extLst>
              <a:ext uri="{FF2B5EF4-FFF2-40B4-BE49-F238E27FC236}">
                <a16:creationId xmlns:a16="http://schemas.microsoft.com/office/drawing/2014/main" id="{F8B02815-98AC-4A50-A25C-11B072DA37CE}"/>
              </a:ext>
            </a:extLst>
          </p:cNvPr>
          <p:cNvSpPr>
            <a:spLocks noChangeArrowheads="1"/>
          </p:cNvSpPr>
          <p:nvPr/>
        </p:nvSpPr>
        <p:spPr bwMode="auto">
          <a:xfrm>
            <a:off x="296922" y="5871251"/>
            <a:ext cx="78778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err="1">
                <a:ln>
                  <a:noFill/>
                </a:ln>
                <a:solidFill>
                  <a:srgbClr val="015873"/>
                </a:solidFill>
                <a:effectLst/>
                <a:uLnTx/>
                <a:uFillTx/>
                <a:latin typeface="Calibri" panose="020F0502020204030204" pitchFamily="34" charset="0"/>
                <a:ea typeface="+mn-ea"/>
                <a:cs typeface="Calibri" panose="020F0502020204030204" pitchFamily="34" charset="0"/>
              </a:rPr>
              <a:t>Durvalumab</a:t>
            </a:r>
            <a:endParaRPr kumimoji="0" lang="en-US" altLang="en-US" sz="1200" b="1"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p:txBody>
      </p:sp>
      <p:sp>
        <p:nvSpPr>
          <p:cNvPr id="181" name="Rectangle 422">
            <a:extLst>
              <a:ext uri="{FF2B5EF4-FFF2-40B4-BE49-F238E27FC236}">
                <a16:creationId xmlns:a16="http://schemas.microsoft.com/office/drawing/2014/main" id="{5270401E-9CE1-40E4-A20D-79C4700750A3}"/>
              </a:ext>
            </a:extLst>
          </p:cNvPr>
          <p:cNvSpPr>
            <a:spLocks noChangeArrowheads="1"/>
          </p:cNvSpPr>
          <p:nvPr/>
        </p:nvSpPr>
        <p:spPr bwMode="auto">
          <a:xfrm>
            <a:off x="1202477" y="5871251"/>
            <a:ext cx="23824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476</a:t>
            </a:r>
          </a:p>
        </p:txBody>
      </p:sp>
      <p:sp>
        <p:nvSpPr>
          <p:cNvPr id="182" name="Rectangle 6">
            <a:extLst>
              <a:ext uri="{FF2B5EF4-FFF2-40B4-BE49-F238E27FC236}">
                <a16:creationId xmlns:a16="http://schemas.microsoft.com/office/drawing/2014/main" id="{24C6C0A9-9C09-4AF1-9A20-D1715F33F616}"/>
              </a:ext>
            </a:extLst>
          </p:cNvPr>
          <p:cNvSpPr>
            <a:spLocks noChangeArrowheads="1"/>
          </p:cNvSpPr>
          <p:nvPr/>
        </p:nvSpPr>
        <p:spPr bwMode="auto">
          <a:xfrm>
            <a:off x="1480428"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464</a:t>
            </a:r>
          </a:p>
        </p:txBody>
      </p:sp>
      <p:sp>
        <p:nvSpPr>
          <p:cNvPr id="183" name="Rectangle 7">
            <a:extLst>
              <a:ext uri="{FF2B5EF4-FFF2-40B4-BE49-F238E27FC236}">
                <a16:creationId xmlns:a16="http://schemas.microsoft.com/office/drawing/2014/main" id="{A67A31C9-1A3D-441D-81A3-1A095EE63DE6}"/>
              </a:ext>
            </a:extLst>
          </p:cNvPr>
          <p:cNvSpPr>
            <a:spLocks noChangeArrowheads="1"/>
          </p:cNvSpPr>
          <p:nvPr/>
        </p:nvSpPr>
        <p:spPr bwMode="auto">
          <a:xfrm>
            <a:off x="1778234"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431</a:t>
            </a:r>
          </a:p>
        </p:txBody>
      </p:sp>
      <p:sp>
        <p:nvSpPr>
          <p:cNvPr id="184" name="Rectangle 8">
            <a:extLst>
              <a:ext uri="{FF2B5EF4-FFF2-40B4-BE49-F238E27FC236}">
                <a16:creationId xmlns:a16="http://schemas.microsoft.com/office/drawing/2014/main" id="{25897EBB-F6F9-4F62-8B38-DBFA62F0ED6C}"/>
              </a:ext>
            </a:extLst>
          </p:cNvPr>
          <p:cNvSpPr>
            <a:spLocks noChangeArrowheads="1"/>
          </p:cNvSpPr>
          <p:nvPr/>
        </p:nvSpPr>
        <p:spPr bwMode="auto">
          <a:xfrm>
            <a:off x="2083980"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415</a:t>
            </a:r>
          </a:p>
        </p:txBody>
      </p:sp>
      <p:sp>
        <p:nvSpPr>
          <p:cNvPr id="185" name="Rectangle 9">
            <a:extLst>
              <a:ext uri="{FF2B5EF4-FFF2-40B4-BE49-F238E27FC236}">
                <a16:creationId xmlns:a16="http://schemas.microsoft.com/office/drawing/2014/main" id="{6B233C96-377F-4BC0-8378-4C14E584D27D}"/>
              </a:ext>
            </a:extLst>
          </p:cNvPr>
          <p:cNvSpPr>
            <a:spLocks noChangeArrowheads="1"/>
          </p:cNvSpPr>
          <p:nvPr/>
        </p:nvSpPr>
        <p:spPr bwMode="auto">
          <a:xfrm>
            <a:off x="2397667"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385</a:t>
            </a:r>
          </a:p>
        </p:txBody>
      </p:sp>
      <p:sp>
        <p:nvSpPr>
          <p:cNvPr id="186" name="Rectangle 10">
            <a:extLst>
              <a:ext uri="{FF2B5EF4-FFF2-40B4-BE49-F238E27FC236}">
                <a16:creationId xmlns:a16="http://schemas.microsoft.com/office/drawing/2014/main" id="{83175053-36BF-4561-B63D-F833FA0EF5F6}"/>
              </a:ext>
            </a:extLst>
          </p:cNvPr>
          <p:cNvSpPr>
            <a:spLocks noChangeArrowheads="1"/>
          </p:cNvSpPr>
          <p:nvPr/>
        </p:nvSpPr>
        <p:spPr bwMode="auto">
          <a:xfrm>
            <a:off x="2703414"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364</a:t>
            </a:r>
          </a:p>
        </p:txBody>
      </p:sp>
      <p:sp>
        <p:nvSpPr>
          <p:cNvPr id="187" name="Rectangle 11">
            <a:extLst>
              <a:ext uri="{FF2B5EF4-FFF2-40B4-BE49-F238E27FC236}">
                <a16:creationId xmlns:a16="http://schemas.microsoft.com/office/drawing/2014/main" id="{835F1150-4663-4FB3-8C0B-78AEB1CCCC68}"/>
              </a:ext>
            </a:extLst>
          </p:cNvPr>
          <p:cNvSpPr>
            <a:spLocks noChangeArrowheads="1"/>
          </p:cNvSpPr>
          <p:nvPr/>
        </p:nvSpPr>
        <p:spPr bwMode="auto">
          <a:xfrm>
            <a:off x="3001218"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343</a:t>
            </a:r>
          </a:p>
        </p:txBody>
      </p:sp>
      <p:sp>
        <p:nvSpPr>
          <p:cNvPr id="188" name="Rectangle 12">
            <a:extLst>
              <a:ext uri="{FF2B5EF4-FFF2-40B4-BE49-F238E27FC236}">
                <a16:creationId xmlns:a16="http://schemas.microsoft.com/office/drawing/2014/main" id="{DFD2CFD4-5D50-4A8A-8218-29CA53E5F199}"/>
              </a:ext>
            </a:extLst>
          </p:cNvPr>
          <p:cNvSpPr>
            <a:spLocks noChangeArrowheads="1"/>
          </p:cNvSpPr>
          <p:nvPr/>
        </p:nvSpPr>
        <p:spPr bwMode="auto">
          <a:xfrm>
            <a:off x="3301009"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319</a:t>
            </a:r>
          </a:p>
        </p:txBody>
      </p:sp>
      <p:sp>
        <p:nvSpPr>
          <p:cNvPr id="189" name="Rectangle 13">
            <a:extLst>
              <a:ext uri="{FF2B5EF4-FFF2-40B4-BE49-F238E27FC236}">
                <a16:creationId xmlns:a16="http://schemas.microsoft.com/office/drawing/2014/main" id="{127A4B95-2081-46A4-AFC3-0C1D9E51F92D}"/>
              </a:ext>
            </a:extLst>
          </p:cNvPr>
          <p:cNvSpPr>
            <a:spLocks noChangeArrowheads="1"/>
          </p:cNvSpPr>
          <p:nvPr/>
        </p:nvSpPr>
        <p:spPr bwMode="auto">
          <a:xfrm>
            <a:off x="3626609"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298</a:t>
            </a:r>
          </a:p>
        </p:txBody>
      </p:sp>
      <p:sp>
        <p:nvSpPr>
          <p:cNvPr id="190" name="Rectangle 14">
            <a:extLst>
              <a:ext uri="{FF2B5EF4-FFF2-40B4-BE49-F238E27FC236}">
                <a16:creationId xmlns:a16="http://schemas.microsoft.com/office/drawing/2014/main" id="{73FBE325-C8B3-4B1B-AFF5-FC55CAFADD44}"/>
              </a:ext>
            </a:extLst>
          </p:cNvPr>
          <p:cNvSpPr>
            <a:spLocks noChangeArrowheads="1"/>
          </p:cNvSpPr>
          <p:nvPr/>
        </p:nvSpPr>
        <p:spPr bwMode="auto">
          <a:xfrm>
            <a:off x="3918456"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289</a:t>
            </a:r>
          </a:p>
        </p:txBody>
      </p:sp>
      <p:sp>
        <p:nvSpPr>
          <p:cNvPr id="191" name="Rectangle 15">
            <a:extLst>
              <a:ext uri="{FF2B5EF4-FFF2-40B4-BE49-F238E27FC236}">
                <a16:creationId xmlns:a16="http://schemas.microsoft.com/office/drawing/2014/main" id="{07357CA1-3E8C-449D-82FD-FFC8C594C4E7}"/>
              </a:ext>
            </a:extLst>
          </p:cNvPr>
          <p:cNvSpPr>
            <a:spLocks noChangeArrowheads="1"/>
          </p:cNvSpPr>
          <p:nvPr/>
        </p:nvSpPr>
        <p:spPr bwMode="auto">
          <a:xfrm>
            <a:off x="4226189"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274</a:t>
            </a:r>
          </a:p>
        </p:txBody>
      </p:sp>
      <p:sp>
        <p:nvSpPr>
          <p:cNvPr id="192" name="Rectangle 17">
            <a:extLst>
              <a:ext uri="{FF2B5EF4-FFF2-40B4-BE49-F238E27FC236}">
                <a16:creationId xmlns:a16="http://schemas.microsoft.com/office/drawing/2014/main" id="{A7FF14B2-CBC9-4E13-BAD8-110A4066D326}"/>
              </a:ext>
            </a:extLst>
          </p:cNvPr>
          <p:cNvSpPr>
            <a:spLocks noChangeArrowheads="1"/>
          </p:cNvSpPr>
          <p:nvPr/>
        </p:nvSpPr>
        <p:spPr bwMode="auto">
          <a:xfrm>
            <a:off x="4551788"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263</a:t>
            </a:r>
          </a:p>
        </p:txBody>
      </p:sp>
      <p:sp>
        <p:nvSpPr>
          <p:cNvPr id="193" name="Rectangle 18">
            <a:extLst>
              <a:ext uri="{FF2B5EF4-FFF2-40B4-BE49-F238E27FC236}">
                <a16:creationId xmlns:a16="http://schemas.microsoft.com/office/drawing/2014/main" id="{E78A2F5A-2094-45BC-B3BE-5577CCCF308C}"/>
              </a:ext>
            </a:extLst>
          </p:cNvPr>
          <p:cNvSpPr>
            <a:spLocks noChangeArrowheads="1"/>
          </p:cNvSpPr>
          <p:nvPr/>
        </p:nvSpPr>
        <p:spPr bwMode="auto">
          <a:xfrm>
            <a:off x="4863490"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205</a:t>
            </a:r>
          </a:p>
        </p:txBody>
      </p:sp>
      <p:sp>
        <p:nvSpPr>
          <p:cNvPr id="194" name="Rectangle 19">
            <a:extLst>
              <a:ext uri="{FF2B5EF4-FFF2-40B4-BE49-F238E27FC236}">
                <a16:creationId xmlns:a16="http://schemas.microsoft.com/office/drawing/2014/main" id="{A46C322C-AEB2-49DF-AF78-22F71F9398D1}"/>
              </a:ext>
            </a:extLst>
          </p:cNvPr>
          <p:cNvSpPr>
            <a:spLocks noChangeArrowheads="1"/>
          </p:cNvSpPr>
          <p:nvPr/>
        </p:nvSpPr>
        <p:spPr bwMode="auto">
          <a:xfrm>
            <a:off x="5163281" y="5871251"/>
            <a:ext cx="23564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132</a:t>
            </a:r>
          </a:p>
        </p:txBody>
      </p:sp>
      <p:sp>
        <p:nvSpPr>
          <p:cNvPr id="195" name="Rectangle 20">
            <a:extLst>
              <a:ext uri="{FF2B5EF4-FFF2-40B4-BE49-F238E27FC236}">
                <a16:creationId xmlns:a16="http://schemas.microsoft.com/office/drawing/2014/main" id="{EC096F11-D569-4E71-8ACB-155B7C3768EF}"/>
              </a:ext>
            </a:extLst>
          </p:cNvPr>
          <p:cNvSpPr>
            <a:spLocks noChangeArrowheads="1"/>
          </p:cNvSpPr>
          <p:nvPr/>
        </p:nvSpPr>
        <p:spPr bwMode="auto">
          <a:xfrm>
            <a:off x="5520522" y="5871251"/>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73</a:t>
            </a:r>
          </a:p>
        </p:txBody>
      </p:sp>
      <p:sp>
        <p:nvSpPr>
          <p:cNvPr id="196" name="Rectangle 21">
            <a:extLst>
              <a:ext uri="{FF2B5EF4-FFF2-40B4-BE49-F238E27FC236}">
                <a16:creationId xmlns:a16="http://schemas.microsoft.com/office/drawing/2014/main" id="{904727A9-1009-44FD-801D-C01818C24AF7}"/>
              </a:ext>
            </a:extLst>
          </p:cNvPr>
          <p:cNvSpPr>
            <a:spLocks noChangeArrowheads="1"/>
          </p:cNvSpPr>
          <p:nvPr/>
        </p:nvSpPr>
        <p:spPr bwMode="auto">
          <a:xfrm>
            <a:off x="5833216" y="5871251"/>
            <a:ext cx="15709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33</a:t>
            </a:r>
          </a:p>
        </p:txBody>
      </p:sp>
      <p:sp>
        <p:nvSpPr>
          <p:cNvPr id="197" name="Rectangle 21">
            <a:extLst>
              <a:ext uri="{FF2B5EF4-FFF2-40B4-BE49-F238E27FC236}">
                <a16:creationId xmlns:a16="http://schemas.microsoft.com/office/drawing/2014/main" id="{3666FA14-073A-4059-A1A3-084D19F83586}"/>
              </a:ext>
            </a:extLst>
          </p:cNvPr>
          <p:cNvSpPr>
            <a:spLocks noChangeArrowheads="1"/>
          </p:cNvSpPr>
          <p:nvPr/>
        </p:nvSpPr>
        <p:spPr bwMode="auto">
          <a:xfrm>
            <a:off x="6170293" y="5871251"/>
            <a:ext cx="7854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7</a:t>
            </a:r>
          </a:p>
        </p:txBody>
      </p:sp>
      <p:sp>
        <p:nvSpPr>
          <p:cNvPr id="198" name="Rectangle 21">
            <a:extLst>
              <a:ext uri="{FF2B5EF4-FFF2-40B4-BE49-F238E27FC236}">
                <a16:creationId xmlns:a16="http://schemas.microsoft.com/office/drawing/2014/main" id="{2798F6D0-67B2-4E31-8942-A8D030C38206}"/>
              </a:ext>
            </a:extLst>
          </p:cNvPr>
          <p:cNvSpPr>
            <a:spLocks noChangeArrowheads="1"/>
          </p:cNvSpPr>
          <p:nvPr/>
        </p:nvSpPr>
        <p:spPr bwMode="auto">
          <a:xfrm>
            <a:off x="6472071" y="5871251"/>
            <a:ext cx="7854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0</a:t>
            </a:r>
          </a:p>
        </p:txBody>
      </p:sp>
      <p:sp>
        <p:nvSpPr>
          <p:cNvPr id="161" name="Rectangle 62">
            <a:extLst>
              <a:ext uri="{FF2B5EF4-FFF2-40B4-BE49-F238E27FC236}">
                <a16:creationId xmlns:a16="http://schemas.microsoft.com/office/drawing/2014/main" id="{B4FF2C58-3F7A-4310-9537-2793D30DACF2}"/>
              </a:ext>
            </a:extLst>
          </p:cNvPr>
          <p:cNvSpPr>
            <a:spLocks noChangeArrowheads="1"/>
          </p:cNvSpPr>
          <p:nvPr/>
        </p:nvSpPr>
        <p:spPr bwMode="auto">
          <a:xfrm>
            <a:off x="296922" y="6064566"/>
            <a:ext cx="503343"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378"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Placebo</a:t>
            </a:r>
          </a:p>
        </p:txBody>
      </p:sp>
      <p:sp>
        <p:nvSpPr>
          <p:cNvPr id="162" name="Rectangle 436">
            <a:extLst>
              <a:ext uri="{FF2B5EF4-FFF2-40B4-BE49-F238E27FC236}">
                <a16:creationId xmlns:a16="http://schemas.microsoft.com/office/drawing/2014/main" id="{60511D96-3EF9-4BD9-910B-37AD50016BBF}"/>
              </a:ext>
            </a:extLst>
          </p:cNvPr>
          <p:cNvSpPr>
            <a:spLocks noChangeArrowheads="1"/>
          </p:cNvSpPr>
          <p:nvPr/>
        </p:nvSpPr>
        <p:spPr bwMode="auto">
          <a:xfrm>
            <a:off x="1186596" y="6064566"/>
            <a:ext cx="238244"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237</a:t>
            </a:r>
          </a:p>
        </p:txBody>
      </p:sp>
      <p:sp>
        <p:nvSpPr>
          <p:cNvPr id="163" name="Rectangle 23">
            <a:extLst>
              <a:ext uri="{FF2B5EF4-FFF2-40B4-BE49-F238E27FC236}">
                <a16:creationId xmlns:a16="http://schemas.microsoft.com/office/drawing/2014/main" id="{3009A291-C88B-4673-AB0B-17F7D2DD206D}"/>
              </a:ext>
            </a:extLst>
          </p:cNvPr>
          <p:cNvSpPr>
            <a:spLocks noChangeArrowheads="1"/>
          </p:cNvSpPr>
          <p:nvPr/>
        </p:nvSpPr>
        <p:spPr bwMode="auto">
          <a:xfrm>
            <a:off x="1462868"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220</a:t>
            </a:r>
          </a:p>
        </p:txBody>
      </p:sp>
      <p:sp>
        <p:nvSpPr>
          <p:cNvPr id="164" name="Rectangle 24">
            <a:extLst>
              <a:ext uri="{FF2B5EF4-FFF2-40B4-BE49-F238E27FC236}">
                <a16:creationId xmlns:a16="http://schemas.microsoft.com/office/drawing/2014/main" id="{362C4ACE-AF6A-462D-B1E2-4DEF8E01F46A}"/>
              </a:ext>
            </a:extLst>
          </p:cNvPr>
          <p:cNvSpPr>
            <a:spLocks noChangeArrowheads="1"/>
          </p:cNvSpPr>
          <p:nvPr/>
        </p:nvSpPr>
        <p:spPr bwMode="auto">
          <a:xfrm>
            <a:off x="1753724"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199</a:t>
            </a:r>
          </a:p>
        </p:txBody>
      </p:sp>
      <p:sp>
        <p:nvSpPr>
          <p:cNvPr id="165" name="Rectangle 25">
            <a:extLst>
              <a:ext uri="{FF2B5EF4-FFF2-40B4-BE49-F238E27FC236}">
                <a16:creationId xmlns:a16="http://schemas.microsoft.com/office/drawing/2014/main" id="{D4C45B8E-4533-46FD-B608-41487E6B0B14}"/>
              </a:ext>
            </a:extLst>
          </p:cNvPr>
          <p:cNvSpPr>
            <a:spLocks noChangeArrowheads="1"/>
          </p:cNvSpPr>
          <p:nvPr/>
        </p:nvSpPr>
        <p:spPr bwMode="auto">
          <a:xfrm>
            <a:off x="2066420"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179</a:t>
            </a:r>
          </a:p>
        </p:txBody>
      </p:sp>
      <p:sp>
        <p:nvSpPr>
          <p:cNvPr id="166" name="Rectangle 26">
            <a:extLst>
              <a:ext uri="{FF2B5EF4-FFF2-40B4-BE49-F238E27FC236}">
                <a16:creationId xmlns:a16="http://schemas.microsoft.com/office/drawing/2014/main" id="{8498DBA4-B77F-494C-9DD1-F2DAF182D054}"/>
              </a:ext>
            </a:extLst>
          </p:cNvPr>
          <p:cNvSpPr>
            <a:spLocks noChangeArrowheads="1"/>
          </p:cNvSpPr>
          <p:nvPr/>
        </p:nvSpPr>
        <p:spPr bwMode="auto">
          <a:xfrm>
            <a:off x="2380107"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171</a:t>
            </a:r>
          </a:p>
        </p:txBody>
      </p:sp>
      <p:sp>
        <p:nvSpPr>
          <p:cNvPr id="167" name="Rectangle 27">
            <a:extLst>
              <a:ext uri="{FF2B5EF4-FFF2-40B4-BE49-F238E27FC236}">
                <a16:creationId xmlns:a16="http://schemas.microsoft.com/office/drawing/2014/main" id="{EC12E4F9-2368-4A00-B39A-12D154D61CD6}"/>
              </a:ext>
            </a:extLst>
          </p:cNvPr>
          <p:cNvSpPr>
            <a:spLocks noChangeArrowheads="1"/>
          </p:cNvSpPr>
          <p:nvPr/>
        </p:nvSpPr>
        <p:spPr bwMode="auto">
          <a:xfrm>
            <a:off x="2685855"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156</a:t>
            </a:r>
          </a:p>
        </p:txBody>
      </p:sp>
      <p:sp>
        <p:nvSpPr>
          <p:cNvPr id="168" name="Rectangle 28">
            <a:extLst>
              <a:ext uri="{FF2B5EF4-FFF2-40B4-BE49-F238E27FC236}">
                <a16:creationId xmlns:a16="http://schemas.microsoft.com/office/drawing/2014/main" id="{C8DABEB3-A7A6-4E81-B645-B9D168F68FE3}"/>
              </a:ext>
            </a:extLst>
          </p:cNvPr>
          <p:cNvSpPr>
            <a:spLocks noChangeArrowheads="1"/>
          </p:cNvSpPr>
          <p:nvPr/>
        </p:nvSpPr>
        <p:spPr bwMode="auto">
          <a:xfrm>
            <a:off x="2983657"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143</a:t>
            </a:r>
          </a:p>
        </p:txBody>
      </p:sp>
      <p:sp>
        <p:nvSpPr>
          <p:cNvPr id="169" name="Rectangle 29">
            <a:extLst>
              <a:ext uri="{FF2B5EF4-FFF2-40B4-BE49-F238E27FC236}">
                <a16:creationId xmlns:a16="http://schemas.microsoft.com/office/drawing/2014/main" id="{11882519-1D6B-4AB2-AC20-ACA1766B1895}"/>
              </a:ext>
            </a:extLst>
          </p:cNvPr>
          <p:cNvSpPr>
            <a:spLocks noChangeArrowheads="1"/>
          </p:cNvSpPr>
          <p:nvPr/>
        </p:nvSpPr>
        <p:spPr bwMode="auto">
          <a:xfrm>
            <a:off x="3283448"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133</a:t>
            </a:r>
          </a:p>
        </p:txBody>
      </p:sp>
      <p:sp>
        <p:nvSpPr>
          <p:cNvPr id="170" name="Rectangle 30">
            <a:extLst>
              <a:ext uri="{FF2B5EF4-FFF2-40B4-BE49-F238E27FC236}">
                <a16:creationId xmlns:a16="http://schemas.microsoft.com/office/drawing/2014/main" id="{86BAC3A3-C6E6-45CA-B802-36D9CD8576B0}"/>
              </a:ext>
            </a:extLst>
          </p:cNvPr>
          <p:cNvSpPr>
            <a:spLocks noChangeArrowheads="1"/>
          </p:cNvSpPr>
          <p:nvPr/>
        </p:nvSpPr>
        <p:spPr bwMode="auto">
          <a:xfrm>
            <a:off x="3605078"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123</a:t>
            </a:r>
          </a:p>
        </p:txBody>
      </p:sp>
      <p:sp>
        <p:nvSpPr>
          <p:cNvPr id="171" name="Rectangle 32">
            <a:extLst>
              <a:ext uri="{FF2B5EF4-FFF2-40B4-BE49-F238E27FC236}">
                <a16:creationId xmlns:a16="http://schemas.microsoft.com/office/drawing/2014/main" id="{A7E07AE0-286C-4DF4-9520-23FE091165FB}"/>
              </a:ext>
            </a:extLst>
          </p:cNvPr>
          <p:cNvSpPr>
            <a:spLocks noChangeArrowheads="1"/>
          </p:cNvSpPr>
          <p:nvPr/>
        </p:nvSpPr>
        <p:spPr bwMode="auto">
          <a:xfrm>
            <a:off x="3902883"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116</a:t>
            </a:r>
          </a:p>
        </p:txBody>
      </p:sp>
      <p:sp>
        <p:nvSpPr>
          <p:cNvPr id="172" name="Rectangle 33">
            <a:extLst>
              <a:ext uri="{FF2B5EF4-FFF2-40B4-BE49-F238E27FC236}">
                <a16:creationId xmlns:a16="http://schemas.microsoft.com/office/drawing/2014/main" id="{D6B6EDDE-E2B4-40A0-B0FC-7B6642C3F894}"/>
              </a:ext>
            </a:extLst>
          </p:cNvPr>
          <p:cNvSpPr>
            <a:spLocks noChangeArrowheads="1"/>
          </p:cNvSpPr>
          <p:nvPr/>
        </p:nvSpPr>
        <p:spPr bwMode="auto">
          <a:xfrm>
            <a:off x="4228480" y="6064566"/>
            <a:ext cx="235642"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107</a:t>
            </a:r>
          </a:p>
        </p:txBody>
      </p:sp>
      <p:sp>
        <p:nvSpPr>
          <p:cNvPr id="173" name="Rectangle 34">
            <a:extLst>
              <a:ext uri="{FF2B5EF4-FFF2-40B4-BE49-F238E27FC236}">
                <a16:creationId xmlns:a16="http://schemas.microsoft.com/office/drawing/2014/main" id="{2AE2A127-8FA9-4074-B581-1DA8C7A380A0}"/>
              </a:ext>
            </a:extLst>
          </p:cNvPr>
          <p:cNvSpPr>
            <a:spLocks noChangeArrowheads="1"/>
          </p:cNvSpPr>
          <p:nvPr/>
        </p:nvSpPr>
        <p:spPr bwMode="auto">
          <a:xfrm>
            <a:off x="4588393" y="6064566"/>
            <a:ext cx="157094"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99</a:t>
            </a:r>
          </a:p>
        </p:txBody>
      </p:sp>
      <p:sp>
        <p:nvSpPr>
          <p:cNvPr id="174" name="Rectangle 35">
            <a:extLst>
              <a:ext uri="{FF2B5EF4-FFF2-40B4-BE49-F238E27FC236}">
                <a16:creationId xmlns:a16="http://schemas.microsoft.com/office/drawing/2014/main" id="{CEBE2AB0-8D9F-4FE7-B0D4-9EF87FF17214}"/>
              </a:ext>
            </a:extLst>
          </p:cNvPr>
          <p:cNvSpPr>
            <a:spLocks noChangeArrowheads="1"/>
          </p:cNvSpPr>
          <p:nvPr/>
        </p:nvSpPr>
        <p:spPr bwMode="auto">
          <a:xfrm>
            <a:off x="4887192" y="6064566"/>
            <a:ext cx="157094"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79</a:t>
            </a:r>
          </a:p>
        </p:txBody>
      </p:sp>
      <p:sp>
        <p:nvSpPr>
          <p:cNvPr id="175" name="Rectangle 36">
            <a:extLst>
              <a:ext uri="{FF2B5EF4-FFF2-40B4-BE49-F238E27FC236}">
                <a16:creationId xmlns:a16="http://schemas.microsoft.com/office/drawing/2014/main" id="{F55BCE5F-DE46-4AED-99A6-187BF027403C}"/>
              </a:ext>
            </a:extLst>
          </p:cNvPr>
          <p:cNvSpPr>
            <a:spLocks noChangeArrowheads="1"/>
          </p:cNvSpPr>
          <p:nvPr/>
        </p:nvSpPr>
        <p:spPr bwMode="auto">
          <a:xfrm>
            <a:off x="5206835" y="6064566"/>
            <a:ext cx="157094"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49</a:t>
            </a:r>
          </a:p>
        </p:txBody>
      </p:sp>
      <p:sp>
        <p:nvSpPr>
          <p:cNvPr id="176" name="Rectangle 37">
            <a:extLst>
              <a:ext uri="{FF2B5EF4-FFF2-40B4-BE49-F238E27FC236}">
                <a16:creationId xmlns:a16="http://schemas.microsoft.com/office/drawing/2014/main" id="{64316B54-7E20-4204-A051-DA364E5C5519}"/>
              </a:ext>
            </a:extLst>
          </p:cNvPr>
          <p:cNvSpPr>
            <a:spLocks noChangeArrowheads="1"/>
          </p:cNvSpPr>
          <p:nvPr/>
        </p:nvSpPr>
        <p:spPr bwMode="auto">
          <a:xfrm>
            <a:off x="5519529" y="6064566"/>
            <a:ext cx="157094"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25</a:t>
            </a:r>
          </a:p>
        </p:txBody>
      </p:sp>
      <p:sp>
        <p:nvSpPr>
          <p:cNvPr id="177" name="Rectangle 38">
            <a:extLst>
              <a:ext uri="{FF2B5EF4-FFF2-40B4-BE49-F238E27FC236}">
                <a16:creationId xmlns:a16="http://schemas.microsoft.com/office/drawing/2014/main" id="{16558795-0994-48BC-A6A3-786DBF44F308}"/>
              </a:ext>
            </a:extLst>
          </p:cNvPr>
          <p:cNvSpPr>
            <a:spLocks noChangeArrowheads="1"/>
          </p:cNvSpPr>
          <p:nvPr/>
        </p:nvSpPr>
        <p:spPr bwMode="auto">
          <a:xfrm>
            <a:off x="5833216" y="6064566"/>
            <a:ext cx="157094"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13</a:t>
            </a:r>
          </a:p>
        </p:txBody>
      </p:sp>
      <p:sp>
        <p:nvSpPr>
          <p:cNvPr id="178" name="Rectangle 38">
            <a:extLst>
              <a:ext uri="{FF2B5EF4-FFF2-40B4-BE49-F238E27FC236}">
                <a16:creationId xmlns:a16="http://schemas.microsoft.com/office/drawing/2014/main" id="{D36E316E-809A-4BCF-8A9A-FF70B33A6769}"/>
              </a:ext>
            </a:extLst>
          </p:cNvPr>
          <p:cNvSpPr>
            <a:spLocks noChangeArrowheads="1"/>
          </p:cNvSpPr>
          <p:nvPr/>
        </p:nvSpPr>
        <p:spPr bwMode="auto">
          <a:xfrm>
            <a:off x="6170293" y="6064566"/>
            <a:ext cx="78548"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5</a:t>
            </a:r>
          </a:p>
        </p:txBody>
      </p:sp>
      <p:sp>
        <p:nvSpPr>
          <p:cNvPr id="179" name="Rectangle 38">
            <a:extLst>
              <a:ext uri="{FF2B5EF4-FFF2-40B4-BE49-F238E27FC236}">
                <a16:creationId xmlns:a16="http://schemas.microsoft.com/office/drawing/2014/main" id="{D58353EE-4026-4E20-BB22-AA445BDE00B0}"/>
              </a:ext>
            </a:extLst>
          </p:cNvPr>
          <p:cNvSpPr>
            <a:spLocks noChangeArrowheads="1"/>
          </p:cNvSpPr>
          <p:nvPr/>
        </p:nvSpPr>
        <p:spPr bwMode="auto">
          <a:xfrm>
            <a:off x="6472071" y="6064566"/>
            <a:ext cx="78548" cy="184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1</a:t>
            </a:r>
          </a:p>
        </p:txBody>
      </p:sp>
      <p:sp>
        <p:nvSpPr>
          <p:cNvPr id="153" name="Freeform 7">
            <a:extLst>
              <a:ext uri="{FF2B5EF4-FFF2-40B4-BE49-F238E27FC236}">
                <a16:creationId xmlns:a16="http://schemas.microsoft.com/office/drawing/2014/main" id="{BB1363B0-F7E9-4C21-A882-B10719728B97}"/>
              </a:ext>
            </a:extLst>
          </p:cNvPr>
          <p:cNvSpPr>
            <a:spLocks/>
          </p:cNvSpPr>
          <p:nvPr/>
        </p:nvSpPr>
        <p:spPr bwMode="auto">
          <a:xfrm>
            <a:off x="1333529" y="2319090"/>
            <a:ext cx="5219677" cy="1888131"/>
          </a:xfrm>
          <a:custGeom>
            <a:avLst/>
            <a:gdLst>
              <a:gd name="T0" fmla="*/ 2602 w 2944"/>
              <a:gd name="T1" fmla="*/ 991 h 1052"/>
              <a:gd name="T2" fmla="*/ 2130 w 2944"/>
              <a:gd name="T3" fmla="*/ 946 h 1052"/>
              <a:gd name="T4" fmla="*/ 2041 w 2944"/>
              <a:gd name="T5" fmla="*/ 918 h 1052"/>
              <a:gd name="T6" fmla="*/ 1953 w 2944"/>
              <a:gd name="T7" fmla="*/ 912 h 1052"/>
              <a:gd name="T8" fmla="*/ 1818 w 2944"/>
              <a:gd name="T9" fmla="*/ 889 h 1052"/>
              <a:gd name="T10" fmla="*/ 1730 w 2944"/>
              <a:gd name="T11" fmla="*/ 872 h 1052"/>
              <a:gd name="T12" fmla="*/ 1719 w 2944"/>
              <a:gd name="T13" fmla="*/ 846 h 1052"/>
              <a:gd name="T14" fmla="*/ 1670 w 2944"/>
              <a:gd name="T15" fmla="*/ 841 h 1052"/>
              <a:gd name="T16" fmla="*/ 1646 w 2944"/>
              <a:gd name="T17" fmla="*/ 804 h 1052"/>
              <a:gd name="T18" fmla="*/ 1560 w 2944"/>
              <a:gd name="T19" fmla="*/ 794 h 1052"/>
              <a:gd name="T20" fmla="*/ 1539 w 2944"/>
              <a:gd name="T21" fmla="*/ 773 h 1052"/>
              <a:gd name="T22" fmla="*/ 1487 w 2944"/>
              <a:gd name="T23" fmla="*/ 761 h 1052"/>
              <a:gd name="T24" fmla="*/ 1453 w 2944"/>
              <a:gd name="T25" fmla="*/ 748 h 1052"/>
              <a:gd name="T26" fmla="*/ 1356 w 2944"/>
              <a:gd name="T27" fmla="*/ 742 h 1052"/>
              <a:gd name="T28" fmla="*/ 1304 w 2944"/>
              <a:gd name="T29" fmla="*/ 712 h 1052"/>
              <a:gd name="T30" fmla="*/ 1229 w 2944"/>
              <a:gd name="T31" fmla="*/ 702 h 1052"/>
              <a:gd name="T32" fmla="*/ 1218 w 2944"/>
              <a:gd name="T33" fmla="*/ 684 h 1052"/>
              <a:gd name="T34" fmla="*/ 1158 w 2944"/>
              <a:gd name="T35" fmla="*/ 674 h 1052"/>
              <a:gd name="T36" fmla="*/ 1133 w 2944"/>
              <a:gd name="T37" fmla="*/ 639 h 1052"/>
              <a:gd name="T38" fmla="*/ 1105 w 2944"/>
              <a:gd name="T39" fmla="*/ 636 h 1052"/>
              <a:gd name="T40" fmla="*/ 1036 w 2944"/>
              <a:gd name="T41" fmla="*/ 614 h 1052"/>
              <a:gd name="T42" fmla="*/ 978 w 2944"/>
              <a:gd name="T43" fmla="*/ 603 h 1052"/>
              <a:gd name="T44" fmla="*/ 963 w 2944"/>
              <a:gd name="T45" fmla="*/ 578 h 1052"/>
              <a:gd name="T46" fmla="*/ 941 w 2944"/>
              <a:gd name="T47" fmla="*/ 568 h 1052"/>
              <a:gd name="T48" fmla="*/ 890 w 2944"/>
              <a:gd name="T49" fmla="*/ 542 h 1052"/>
              <a:gd name="T50" fmla="*/ 849 w 2944"/>
              <a:gd name="T51" fmla="*/ 537 h 1052"/>
              <a:gd name="T52" fmla="*/ 817 w 2944"/>
              <a:gd name="T53" fmla="*/ 504 h 1052"/>
              <a:gd name="T54" fmla="*/ 787 w 2944"/>
              <a:gd name="T55" fmla="*/ 496 h 1052"/>
              <a:gd name="T56" fmla="*/ 763 w 2944"/>
              <a:gd name="T57" fmla="*/ 448 h 1052"/>
              <a:gd name="T58" fmla="*/ 698 w 2944"/>
              <a:gd name="T59" fmla="*/ 441 h 1052"/>
              <a:gd name="T60" fmla="*/ 686 w 2944"/>
              <a:gd name="T61" fmla="*/ 421 h 1052"/>
              <a:gd name="T62" fmla="*/ 634 w 2944"/>
              <a:gd name="T63" fmla="*/ 413 h 1052"/>
              <a:gd name="T64" fmla="*/ 591 w 2944"/>
              <a:gd name="T65" fmla="*/ 401 h 1052"/>
              <a:gd name="T66" fmla="*/ 527 w 2944"/>
              <a:gd name="T67" fmla="*/ 367 h 1052"/>
              <a:gd name="T68" fmla="*/ 443 w 2944"/>
              <a:gd name="T69" fmla="*/ 357 h 1052"/>
              <a:gd name="T70" fmla="*/ 432 w 2944"/>
              <a:gd name="T71" fmla="*/ 334 h 1052"/>
              <a:gd name="T72" fmla="*/ 413 w 2944"/>
              <a:gd name="T73" fmla="*/ 312 h 1052"/>
              <a:gd name="T74" fmla="*/ 389 w 2944"/>
              <a:gd name="T75" fmla="*/ 288 h 1052"/>
              <a:gd name="T76" fmla="*/ 338 w 2944"/>
              <a:gd name="T77" fmla="*/ 273 h 1052"/>
              <a:gd name="T78" fmla="*/ 327 w 2944"/>
              <a:gd name="T79" fmla="*/ 238 h 1052"/>
              <a:gd name="T80" fmla="*/ 292 w 2944"/>
              <a:gd name="T81" fmla="*/ 230 h 1052"/>
              <a:gd name="T82" fmla="*/ 269 w 2944"/>
              <a:gd name="T83" fmla="*/ 205 h 1052"/>
              <a:gd name="T84" fmla="*/ 247 w 2944"/>
              <a:gd name="T85" fmla="*/ 198 h 1052"/>
              <a:gd name="T86" fmla="*/ 234 w 2944"/>
              <a:gd name="T87" fmla="*/ 180 h 1052"/>
              <a:gd name="T88" fmla="*/ 189 w 2944"/>
              <a:gd name="T89" fmla="*/ 169 h 1052"/>
              <a:gd name="T90" fmla="*/ 161 w 2944"/>
              <a:gd name="T91" fmla="*/ 131 h 1052"/>
              <a:gd name="T92" fmla="*/ 138 w 2944"/>
              <a:gd name="T93" fmla="*/ 114 h 1052"/>
              <a:gd name="T94" fmla="*/ 123 w 2944"/>
              <a:gd name="T95" fmla="*/ 81 h 1052"/>
              <a:gd name="T96" fmla="*/ 75 w 2944"/>
              <a:gd name="T97" fmla="*/ 68 h 1052"/>
              <a:gd name="T98" fmla="*/ 54 w 2944"/>
              <a:gd name="T99" fmla="*/ 45 h 1052"/>
              <a:gd name="T100" fmla="*/ 30 w 2944"/>
              <a:gd name="T101" fmla="*/ 35 h 1052"/>
              <a:gd name="T102" fmla="*/ 9 w 2944"/>
              <a:gd name="T103" fmla="*/ 17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44" h="1052">
                <a:moveTo>
                  <a:pt x="2944" y="1052"/>
                </a:moveTo>
                <a:lnTo>
                  <a:pt x="2602" y="1052"/>
                </a:lnTo>
                <a:lnTo>
                  <a:pt x="2602" y="991"/>
                </a:lnTo>
                <a:lnTo>
                  <a:pt x="2555" y="991"/>
                </a:lnTo>
                <a:lnTo>
                  <a:pt x="2555" y="946"/>
                </a:lnTo>
                <a:lnTo>
                  <a:pt x="2130" y="946"/>
                </a:lnTo>
                <a:lnTo>
                  <a:pt x="2130" y="927"/>
                </a:lnTo>
                <a:lnTo>
                  <a:pt x="2041" y="927"/>
                </a:lnTo>
                <a:lnTo>
                  <a:pt x="2041" y="918"/>
                </a:lnTo>
                <a:lnTo>
                  <a:pt x="1994" y="918"/>
                </a:lnTo>
                <a:lnTo>
                  <a:pt x="1994" y="912"/>
                </a:lnTo>
                <a:lnTo>
                  <a:pt x="1953" y="912"/>
                </a:lnTo>
                <a:lnTo>
                  <a:pt x="1953" y="897"/>
                </a:lnTo>
                <a:lnTo>
                  <a:pt x="1818" y="897"/>
                </a:lnTo>
                <a:lnTo>
                  <a:pt x="1818" y="889"/>
                </a:lnTo>
                <a:lnTo>
                  <a:pt x="1751" y="889"/>
                </a:lnTo>
                <a:lnTo>
                  <a:pt x="1751" y="872"/>
                </a:lnTo>
                <a:lnTo>
                  <a:pt x="1730" y="872"/>
                </a:lnTo>
                <a:lnTo>
                  <a:pt x="1730" y="856"/>
                </a:lnTo>
                <a:lnTo>
                  <a:pt x="1719" y="856"/>
                </a:lnTo>
                <a:lnTo>
                  <a:pt x="1719" y="846"/>
                </a:lnTo>
                <a:lnTo>
                  <a:pt x="1700" y="846"/>
                </a:lnTo>
                <a:lnTo>
                  <a:pt x="1700" y="841"/>
                </a:lnTo>
                <a:lnTo>
                  <a:pt x="1670" y="841"/>
                </a:lnTo>
                <a:lnTo>
                  <a:pt x="1670" y="836"/>
                </a:lnTo>
                <a:lnTo>
                  <a:pt x="1646" y="836"/>
                </a:lnTo>
                <a:lnTo>
                  <a:pt x="1646" y="804"/>
                </a:lnTo>
                <a:lnTo>
                  <a:pt x="1616" y="804"/>
                </a:lnTo>
                <a:lnTo>
                  <a:pt x="1616" y="794"/>
                </a:lnTo>
                <a:lnTo>
                  <a:pt x="1560" y="794"/>
                </a:lnTo>
                <a:lnTo>
                  <a:pt x="1560" y="783"/>
                </a:lnTo>
                <a:lnTo>
                  <a:pt x="1539" y="783"/>
                </a:lnTo>
                <a:lnTo>
                  <a:pt x="1539" y="773"/>
                </a:lnTo>
                <a:lnTo>
                  <a:pt x="1513" y="773"/>
                </a:lnTo>
                <a:lnTo>
                  <a:pt x="1513" y="761"/>
                </a:lnTo>
                <a:lnTo>
                  <a:pt x="1487" y="761"/>
                </a:lnTo>
                <a:lnTo>
                  <a:pt x="1487" y="755"/>
                </a:lnTo>
                <a:lnTo>
                  <a:pt x="1453" y="755"/>
                </a:lnTo>
                <a:lnTo>
                  <a:pt x="1453" y="748"/>
                </a:lnTo>
                <a:lnTo>
                  <a:pt x="1440" y="748"/>
                </a:lnTo>
                <a:lnTo>
                  <a:pt x="1440" y="742"/>
                </a:lnTo>
                <a:lnTo>
                  <a:pt x="1356" y="742"/>
                </a:lnTo>
                <a:lnTo>
                  <a:pt x="1356" y="722"/>
                </a:lnTo>
                <a:lnTo>
                  <a:pt x="1304" y="722"/>
                </a:lnTo>
                <a:lnTo>
                  <a:pt x="1304" y="712"/>
                </a:lnTo>
                <a:lnTo>
                  <a:pt x="1281" y="712"/>
                </a:lnTo>
                <a:lnTo>
                  <a:pt x="1281" y="702"/>
                </a:lnTo>
                <a:lnTo>
                  <a:pt x="1229" y="702"/>
                </a:lnTo>
                <a:lnTo>
                  <a:pt x="1229" y="690"/>
                </a:lnTo>
                <a:lnTo>
                  <a:pt x="1218" y="690"/>
                </a:lnTo>
                <a:lnTo>
                  <a:pt x="1218" y="684"/>
                </a:lnTo>
                <a:lnTo>
                  <a:pt x="1184" y="684"/>
                </a:lnTo>
                <a:lnTo>
                  <a:pt x="1184" y="674"/>
                </a:lnTo>
                <a:lnTo>
                  <a:pt x="1158" y="674"/>
                </a:lnTo>
                <a:lnTo>
                  <a:pt x="1158" y="652"/>
                </a:lnTo>
                <a:lnTo>
                  <a:pt x="1133" y="652"/>
                </a:lnTo>
                <a:lnTo>
                  <a:pt x="1133" y="639"/>
                </a:lnTo>
                <a:lnTo>
                  <a:pt x="1124" y="639"/>
                </a:lnTo>
                <a:lnTo>
                  <a:pt x="1124" y="636"/>
                </a:lnTo>
                <a:lnTo>
                  <a:pt x="1105" y="636"/>
                </a:lnTo>
                <a:lnTo>
                  <a:pt x="1105" y="631"/>
                </a:lnTo>
                <a:lnTo>
                  <a:pt x="1036" y="631"/>
                </a:lnTo>
                <a:lnTo>
                  <a:pt x="1036" y="614"/>
                </a:lnTo>
                <a:lnTo>
                  <a:pt x="1010" y="614"/>
                </a:lnTo>
                <a:lnTo>
                  <a:pt x="1010" y="603"/>
                </a:lnTo>
                <a:lnTo>
                  <a:pt x="978" y="603"/>
                </a:lnTo>
                <a:lnTo>
                  <a:pt x="978" y="585"/>
                </a:lnTo>
                <a:lnTo>
                  <a:pt x="963" y="585"/>
                </a:lnTo>
                <a:lnTo>
                  <a:pt x="963" y="578"/>
                </a:lnTo>
                <a:lnTo>
                  <a:pt x="956" y="578"/>
                </a:lnTo>
                <a:lnTo>
                  <a:pt x="956" y="568"/>
                </a:lnTo>
                <a:lnTo>
                  <a:pt x="941" y="568"/>
                </a:lnTo>
                <a:lnTo>
                  <a:pt x="941" y="558"/>
                </a:lnTo>
                <a:lnTo>
                  <a:pt x="890" y="558"/>
                </a:lnTo>
                <a:lnTo>
                  <a:pt x="890" y="542"/>
                </a:lnTo>
                <a:lnTo>
                  <a:pt x="883" y="542"/>
                </a:lnTo>
                <a:lnTo>
                  <a:pt x="883" y="537"/>
                </a:lnTo>
                <a:lnTo>
                  <a:pt x="849" y="537"/>
                </a:lnTo>
                <a:lnTo>
                  <a:pt x="849" y="524"/>
                </a:lnTo>
                <a:lnTo>
                  <a:pt x="817" y="524"/>
                </a:lnTo>
                <a:lnTo>
                  <a:pt x="817" y="504"/>
                </a:lnTo>
                <a:lnTo>
                  <a:pt x="804" y="504"/>
                </a:lnTo>
                <a:lnTo>
                  <a:pt x="804" y="496"/>
                </a:lnTo>
                <a:lnTo>
                  <a:pt x="787" y="496"/>
                </a:lnTo>
                <a:lnTo>
                  <a:pt x="787" y="464"/>
                </a:lnTo>
                <a:lnTo>
                  <a:pt x="763" y="464"/>
                </a:lnTo>
                <a:lnTo>
                  <a:pt x="763" y="448"/>
                </a:lnTo>
                <a:lnTo>
                  <a:pt x="739" y="448"/>
                </a:lnTo>
                <a:lnTo>
                  <a:pt x="739" y="441"/>
                </a:lnTo>
                <a:lnTo>
                  <a:pt x="698" y="441"/>
                </a:lnTo>
                <a:lnTo>
                  <a:pt x="698" y="431"/>
                </a:lnTo>
                <a:lnTo>
                  <a:pt x="686" y="431"/>
                </a:lnTo>
                <a:lnTo>
                  <a:pt x="686" y="421"/>
                </a:lnTo>
                <a:lnTo>
                  <a:pt x="679" y="421"/>
                </a:lnTo>
                <a:lnTo>
                  <a:pt x="679" y="413"/>
                </a:lnTo>
                <a:lnTo>
                  <a:pt x="634" y="413"/>
                </a:lnTo>
                <a:lnTo>
                  <a:pt x="634" y="397"/>
                </a:lnTo>
                <a:lnTo>
                  <a:pt x="628" y="401"/>
                </a:lnTo>
                <a:lnTo>
                  <a:pt x="591" y="401"/>
                </a:lnTo>
                <a:lnTo>
                  <a:pt x="591" y="393"/>
                </a:lnTo>
                <a:lnTo>
                  <a:pt x="527" y="393"/>
                </a:lnTo>
                <a:lnTo>
                  <a:pt x="527" y="367"/>
                </a:lnTo>
                <a:lnTo>
                  <a:pt x="477" y="367"/>
                </a:lnTo>
                <a:lnTo>
                  <a:pt x="477" y="357"/>
                </a:lnTo>
                <a:lnTo>
                  <a:pt x="443" y="357"/>
                </a:lnTo>
                <a:lnTo>
                  <a:pt x="443" y="345"/>
                </a:lnTo>
                <a:lnTo>
                  <a:pt x="432" y="345"/>
                </a:lnTo>
                <a:lnTo>
                  <a:pt x="432" y="334"/>
                </a:lnTo>
                <a:lnTo>
                  <a:pt x="426" y="334"/>
                </a:lnTo>
                <a:lnTo>
                  <a:pt x="426" y="312"/>
                </a:lnTo>
                <a:lnTo>
                  <a:pt x="413" y="312"/>
                </a:lnTo>
                <a:lnTo>
                  <a:pt x="413" y="297"/>
                </a:lnTo>
                <a:lnTo>
                  <a:pt x="389" y="297"/>
                </a:lnTo>
                <a:lnTo>
                  <a:pt x="389" y="288"/>
                </a:lnTo>
                <a:lnTo>
                  <a:pt x="368" y="288"/>
                </a:lnTo>
                <a:lnTo>
                  <a:pt x="368" y="273"/>
                </a:lnTo>
                <a:lnTo>
                  <a:pt x="338" y="273"/>
                </a:lnTo>
                <a:lnTo>
                  <a:pt x="338" y="253"/>
                </a:lnTo>
                <a:lnTo>
                  <a:pt x="327" y="253"/>
                </a:lnTo>
                <a:lnTo>
                  <a:pt x="327" y="238"/>
                </a:lnTo>
                <a:lnTo>
                  <a:pt x="314" y="238"/>
                </a:lnTo>
                <a:lnTo>
                  <a:pt x="314" y="230"/>
                </a:lnTo>
                <a:lnTo>
                  <a:pt x="292" y="230"/>
                </a:lnTo>
                <a:lnTo>
                  <a:pt x="292" y="221"/>
                </a:lnTo>
                <a:lnTo>
                  <a:pt x="269" y="221"/>
                </a:lnTo>
                <a:lnTo>
                  <a:pt x="269" y="205"/>
                </a:lnTo>
                <a:lnTo>
                  <a:pt x="264" y="205"/>
                </a:lnTo>
                <a:lnTo>
                  <a:pt x="264" y="198"/>
                </a:lnTo>
                <a:lnTo>
                  <a:pt x="247" y="198"/>
                </a:lnTo>
                <a:lnTo>
                  <a:pt x="247" y="190"/>
                </a:lnTo>
                <a:lnTo>
                  <a:pt x="234" y="190"/>
                </a:lnTo>
                <a:lnTo>
                  <a:pt x="234" y="180"/>
                </a:lnTo>
                <a:lnTo>
                  <a:pt x="221" y="180"/>
                </a:lnTo>
                <a:lnTo>
                  <a:pt x="221" y="169"/>
                </a:lnTo>
                <a:lnTo>
                  <a:pt x="189" y="169"/>
                </a:lnTo>
                <a:lnTo>
                  <a:pt x="189" y="162"/>
                </a:lnTo>
                <a:lnTo>
                  <a:pt x="161" y="162"/>
                </a:lnTo>
                <a:lnTo>
                  <a:pt x="161" y="131"/>
                </a:lnTo>
                <a:lnTo>
                  <a:pt x="148" y="131"/>
                </a:lnTo>
                <a:lnTo>
                  <a:pt x="148" y="114"/>
                </a:lnTo>
                <a:lnTo>
                  <a:pt x="138" y="114"/>
                </a:lnTo>
                <a:lnTo>
                  <a:pt x="138" y="109"/>
                </a:lnTo>
                <a:lnTo>
                  <a:pt x="123" y="109"/>
                </a:lnTo>
                <a:lnTo>
                  <a:pt x="123" y="81"/>
                </a:lnTo>
                <a:lnTo>
                  <a:pt x="101" y="81"/>
                </a:lnTo>
                <a:lnTo>
                  <a:pt x="101" y="68"/>
                </a:lnTo>
                <a:lnTo>
                  <a:pt x="75" y="68"/>
                </a:lnTo>
                <a:lnTo>
                  <a:pt x="75" y="61"/>
                </a:lnTo>
                <a:lnTo>
                  <a:pt x="54" y="61"/>
                </a:lnTo>
                <a:lnTo>
                  <a:pt x="54" y="45"/>
                </a:lnTo>
                <a:lnTo>
                  <a:pt x="47" y="45"/>
                </a:lnTo>
                <a:lnTo>
                  <a:pt x="47" y="35"/>
                </a:lnTo>
                <a:lnTo>
                  <a:pt x="30" y="35"/>
                </a:lnTo>
                <a:lnTo>
                  <a:pt x="30" y="28"/>
                </a:lnTo>
                <a:lnTo>
                  <a:pt x="9" y="28"/>
                </a:lnTo>
                <a:lnTo>
                  <a:pt x="9" y="17"/>
                </a:lnTo>
                <a:lnTo>
                  <a:pt x="0" y="17"/>
                </a:lnTo>
                <a:lnTo>
                  <a:pt x="0" y="0"/>
                </a:lnTo>
              </a:path>
            </a:pathLst>
          </a:cu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lIns="68580" tIns="34290" rIns="68580" bIns="34290"/>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4" name="Freeform 6">
            <a:extLst>
              <a:ext uri="{FF2B5EF4-FFF2-40B4-BE49-F238E27FC236}">
                <a16:creationId xmlns:a16="http://schemas.microsoft.com/office/drawing/2014/main" id="{EA6805D5-3D1A-4601-BE14-027964171D90}"/>
              </a:ext>
            </a:extLst>
          </p:cNvPr>
          <p:cNvSpPr>
            <a:spLocks/>
          </p:cNvSpPr>
          <p:nvPr/>
        </p:nvSpPr>
        <p:spPr bwMode="auto">
          <a:xfrm>
            <a:off x="1226312" y="2306586"/>
            <a:ext cx="5291155" cy="1454058"/>
          </a:xfrm>
          <a:custGeom>
            <a:avLst/>
            <a:gdLst>
              <a:gd name="T0" fmla="*/ 2538 w 2974"/>
              <a:gd name="T1" fmla="*/ 798 h 814"/>
              <a:gd name="T2" fmla="*/ 2527 w 2974"/>
              <a:gd name="T3" fmla="*/ 783 h 814"/>
              <a:gd name="T4" fmla="*/ 2323 w 2974"/>
              <a:gd name="T5" fmla="*/ 765 h 814"/>
              <a:gd name="T6" fmla="*/ 2271 w 2974"/>
              <a:gd name="T7" fmla="*/ 750 h 814"/>
              <a:gd name="T8" fmla="*/ 2205 w 2974"/>
              <a:gd name="T9" fmla="*/ 735 h 814"/>
              <a:gd name="T10" fmla="*/ 2108 w 2974"/>
              <a:gd name="T11" fmla="*/ 719 h 814"/>
              <a:gd name="T12" fmla="*/ 1992 w 2974"/>
              <a:gd name="T13" fmla="*/ 689 h 814"/>
              <a:gd name="T14" fmla="*/ 1930 w 2974"/>
              <a:gd name="T15" fmla="*/ 667 h 814"/>
              <a:gd name="T16" fmla="*/ 1865 w 2974"/>
              <a:gd name="T17" fmla="*/ 656 h 814"/>
              <a:gd name="T18" fmla="*/ 1762 w 2974"/>
              <a:gd name="T19" fmla="*/ 639 h 814"/>
              <a:gd name="T20" fmla="*/ 1719 w 2974"/>
              <a:gd name="T21" fmla="*/ 626 h 814"/>
              <a:gd name="T22" fmla="*/ 1685 w 2974"/>
              <a:gd name="T23" fmla="*/ 613 h 814"/>
              <a:gd name="T24" fmla="*/ 1635 w 2974"/>
              <a:gd name="T25" fmla="*/ 598 h 814"/>
              <a:gd name="T26" fmla="*/ 1577 w 2974"/>
              <a:gd name="T27" fmla="*/ 588 h 814"/>
              <a:gd name="T28" fmla="*/ 1493 w 2974"/>
              <a:gd name="T29" fmla="*/ 573 h 814"/>
              <a:gd name="T30" fmla="*/ 1468 w 2974"/>
              <a:gd name="T31" fmla="*/ 560 h 814"/>
              <a:gd name="T32" fmla="*/ 1369 w 2974"/>
              <a:gd name="T33" fmla="*/ 549 h 814"/>
              <a:gd name="T34" fmla="*/ 1317 w 2974"/>
              <a:gd name="T35" fmla="*/ 534 h 814"/>
              <a:gd name="T36" fmla="*/ 1289 w 2974"/>
              <a:gd name="T37" fmla="*/ 519 h 814"/>
              <a:gd name="T38" fmla="*/ 1270 w 2974"/>
              <a:gd name="T39" fmla="*/ 506 h 814"/>
              <a:gd name="T40" fmla="*/ 1214 w 2974"/>
              <a:gd name="T41" fmla="*/ 492 h 814"/>
              <a:gd name="T42" fmla="*/ 1177 w 2974"/>
              <a:gd name="T43" fmla="*/ 478 h 814"/>
              <a:gd name="T44" fmla="*/ 1096 w 2974"/>
              <a:gd name="T45" fmla="*/ 449 h 814"/>
              <a:gd name="T46" fmla="*/ 1079 w 2974"/>
              <a:gd name="T47" fmla="*/ 438 h 814"/>
              <a:gd name="T48" fmla="*/ 1057 w 2974"/>
              <a:gd name="T49" fmla="*/ 425 h 814"/>
              <a:gd name="T50" fmla="*/ 1034 w 2974"/>
              <a:gd name="T51" fmla="*/ 410 h 814"/>
              <a:gd name="T52" fmla="*/ 978 w 2974"/>
              <a:gd name="T53" fmla="*/ 388 h 814"/>
              <a:gd name="T54" fmla="*/ 956 w 2974"/>
              <a:gd name="T55" fmla="*/ 375 h 814"/>
              <a:gd name="T56" fmla="*/ 913 w 2974"/>
              <a:gd name="T57" fmla="*/ 364 h 814"/>
              <a:gd name="T58" fmla="*/ 847 w 2974"/>
              <a:gd name="T59" fmla="*/ 335 h 814"/>
              <a:gd name="T60" fmla="*/ 799 w 2974"/>
              <a:gd name="T61" fmla="*/ 322 h 814"/>
              <a:gd name="T62" fmla="*/ 769 w 2974"/>
              <a:gd name="T63" fmla="*/ 307 h 814"/>
              <a:gd name="T64" fmla="*/ 735 w 2974"/>
              <a:gd name="T65" fmla="*/ 294 h 814"/>
              <a:gd name="T66" fmla="*/ 655 w 2974"/>
              <a:gd name="T67" fmla="*/ 273 h 814"/>
              <a:gd name="T68" fmla="*/ 638 w 2974"/>
              <a:gd name="T69" fmla="*/ 260 h 814"/>
              <a:gd name="T70" fmla="*/ 599 w 2974"/>
              <a:gd name="T71" fmla="*/ 246 h 814"/>
              <a:gd name="T72" fmla="*/ 569 w 2974"/>
              <a:gd name="T73" fmla="*/ 228 h 814"/>
              <a:gd name="T74" fmla="*/ 557 w 2974"/>
              <a:gd name="T75" fmla="*/ 213 h 814"/>
              <a:gd name="T76" fmla="*/ 537 w 2974"/>
              <a:gd name="T77" fmla="*/ 192 h 814"/>
              <a:gd name="T78" fmla="*/ 481 w 2974"/>
              <a:gd name="T79" fmla="*/ 179 h 814"/>
              <a:gd name="T80" fmla="*/ 428 w 2974"/>
              <a:gd name="T81" fmla="*/ 164 h 814"/>
              <a:gd name="T82" fmla="*/ 395 w 2974"/>
              <a:gd name="T83" fmla="*/ 146 h 814"/>
              <a:gd name="T84" fmla="*/ 365 w 2974"/>
              <a:gd name="T85" fmla="*/ 127 h 814"/>
              <a:gd name="T86" fmla="*/ 281 w 2974"/>
              <a:gd name="T87" fmla="*/ 109 h 814"/>
              <a:gd name="T88" fmla="*/ 273 w 2974"/>
              <a:gd name="T89" fmla="*/ 99 h 814"/>
              <a:gd name="T90" fmla="*/ 262 w 2974"/>
              <a:gd name="T91" fmla="*/ 86 h 814"/>
              <a:gd name="T92" fmla="*/ 219 w 2974"/>
              <a:gd name="T93" fmla="*/ 71 h 814"/>
              <a:gd name="T94" fmla="*/ 200 w 2974"/>
              <a:gd name="T95" fmla="*/ 53 h 814"/>
              <a:gd name="T96" fmla="*/ 176 w 2974"/>
              <a:gd name="T97" fmla="*/ 35 h 814"/>
              <a:gd name="T98" fmla="*/ 107 w 2974"/>
              <a:gd name="T99" fmla="*/ 23 h 814"/>
              <a:gd name="T100" fmla="*/ 28 w 2974"/>
              <a:gd name="T101" fmla="*/ 9 h 814"/>
              <a:gd name="T102" fmla="*/ 0 w 2974"/>
              <a:gd name="T103"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74" h="814">
                <a:moveTo>
                  <a:pt x="2974" y="814"/>
                </a:moveTo>
                <a:lnTo>
                  <a:pt x="2583" y="814"/>
                </a:lnTo>
                <a:lnTo>
                  <a:pt x="2583" y="798"/>
                </a:lnTo>
                <a:lnTo>
                  <a:pt x="2538" y="798"/>
                </a:lnTo>
                <a:lnTo>
                  <a:pt x="2538" y="790"/>
                </a:lnTo>
                <a:lnTo>
                  <a:pt x="2533" y="790"/>
                </a:lnTo>
                <a:lnTo>
                  <a:pt x="2533" y="783"/>
                </a:lnTo>
                <a:lnTo>
                  <a:pt x="2527" y="783"/>
                </a:lnTo>
                <a:lnTo>
                  <a:pt x="2527" y="775"/>
                </a:lnTo>
                <a:lnTo>
                  <a:pt x="2523" y="775"/>
                </a:lnTo>
                <a:lnTo>
                  <a:pt x="2523" y="765"/>
                </a:lnTo>
                <a:lnTo>
                  <a:pt x="2323" y="765"/>
                </a:lnTo>
                <a:lnTo>
                  <a:pt x="2323" y="758"/>
                </a:lnTo>
                <a:lnTo>
                  <a:pt x="2282" y="758"/>
                </a:lnTo>
                <a:lnTo>
                  <a:pt x="2282" y="750"/>
                </a:lnTo>
                <a:lnTo>
                  <a:pt x="2271" y="750"/>
                </a:lnTo>
                <a:lnTo>
                  <a:pt x="2271" y="743"/>
                </a:lnTo>
                <a:lnTo>
                  <a:pt x="2245" y="743"/>
                </a:lnTo>
                <a:lnTo>
                  <a:pt x="2245" y="735"/>
                </a:lnTo>
                <a:lnTo>
                  <a:pt x="2205" y="735"/>
                </a:lnTo>
                <a:lnTo>
                  <a:pt x="2205" y="728"/>
                </a:lnTo>
                <a:lnTo>
                  <a:pt x="2162" y="728"/>
                </a:lnTo>
                <a:lnTo>
                  <a:pt x="2162" y="719"/>
                </a:lnTo>
                <a:lnTo>
                  <a:pt x="2108" y="719"/>
                </a:lnTo>
                <a:lnTo>
                  <a:pt x="2108" y="702"/>
                </a:lnTo>
                <a:lnTo>
                  <a:pt x="2015" y="702"/>
                </a:lnTo>
                <a:lnTo>
                  <a:pt x="2015" y="689"/>
                </a:lnTo>
                <a:lnTo>
                  <a:pt x="1992" y="689"/>
                </a:lnTo>
                <a:lnTo>
                  <a:pt x="1992" y="682"/>
                </a:lnTo>
                <a:lnTo>
                  <a:pt x="1973" y="682"/>
                </a:lnTo>
                <a:lnTo>
                  <a:pt x="1973" y="667"/>
                </a:lnTo>
                <a:lnTo>
                  <a:pt x="1930" y="667"/>
                </a:lnTo>
                <a:lnTo>
                  <a:pt x="1930" y="662"/>
                </a:lnTo>
                <a:lnTo>
                  <a:pt x="1906" y="662"/>
                </a:lnTo>
                <a:lnTo>
                  <a:pt x="1906" y="656"/>
                </a:lnTo>
                <a:lnTo>
                  <a:pt x="1865" y="656"/>
                </a:lnTo>
                <a:lnTo>
                  <a:pt x="1865" y="649"/>
                </a:lnTo>
                <a:lnTo>
                  <a:pt x="1786" y="649"/>
                </a:lnTo>
                <a:lnTo>
                  <a:pt x="1786" y="639"/>
                </a:lnTo>
                <a:lnTo>
                  <a:pt x="1762" y="639"/>
                </a:lnTo>
                <a:lnTo>
                  <a:pt x="1762" y="633"/>
                </a:lnTo>
                <a:lnTo>
                  <a:pt x="1745" y="633"/>
                </a:lnTo>
                <a:lnTo>
                  <a:pt x="1745" y="626"/>
                </a:lnTo>
                <a:lnTo>
                  <a:pt x="1719" y="626"/>
                </a:lnTo>
                <a:lnTo>
                  <a:pt x="1719" y="621"/>
                </a:lnTo>
                <a:lnTo>
                  <a:pt x="1691" y="621"/>
                </a:lnTo>
                <a:lnTo>
                  <a:pt x="1691" y="613"/>
                </a:lnTo>
                <a:lnTo>
                  <a:pt x="1685" y="613"/>
                </a:lnTo>
                <a:lnTo>
                  <a:pt x="1685" y="606"/>
                </a:lnTo>
                <a:lnTo>
                  <a:pt x="1648" y="606"/>
                </a:lnTo>
                <a:lnTo>
                  <a:pt x="1648" y="598"/>
                </a:lnTo>
                <a:lnTo>
                  <a:pt x="1635" y="598"/>
                </a:lnTo>
                <a:lnTo>
                  <a:pt x="1635" y="593"/>
                </a:lnTo>
                <a:lnTo>
                  <a:pt x="1596" y="593"/>
                </a:lnTo>
                <a:lnTo>
                  <a:pt x="1596" y="588"/>
                </a:lnTo>
                <a:lnTo>
                  <a:pt x="1577" y="588"/>
                </a:lnTo>
                <a:lnTo>
                  <a:pt x="1577" y="582"/>
                </a:lnTo>
                <a:lnTo>
                  <a:pt x="1530" y="582"/>
                </a:lnTo>
                <a:lnTo>
                  <a:pt x="1530" y="573"/>
                </a:lnTo>
                <a:lnTo>
                  <a:pt x="1493" y="573"/>
                </a:lnTo>
                <a:lnTo>
                  <a:pt x="1493" y="567"/>
                </a:lnTo>
                <a:lnTo>
                  <a:pt x="1472" y="567"/>
                </a:lnTo>
                <a:lnTo>
                  <a:pt x="1472" y="560"/>
                </a:lnTo>
                <a:lnTo>
                  <a:pt x="1468" y="560"/>
                </a:lnTo>
                <a:lnTo>
                  <a:pt x="1468" y="553"/>
                </a:lnTo>
                <a:lnTo>
                  <a:pt x="1405" y="553"/>
                </a:lnTo>
                <a:lnTo>
                  <a:pt x="1405" y="549"/>
                </a:lnTo>
                <a:lnTo>
                  <a:pt x="1369" y="549"/>
                </a:lnTo>
                <a:lnTo>
                  <a:pt x="1369" y="539"/>
                </a:lnTo>
                <a:lnTo>
                  <a:pt x="1330" y="539"/>
                </a:lnTo>
                <a:lnTo>
                  <a:pt x="1330" y="534"/>
                </a:lnTo>
                <a:lnTo>
                  <a:pt x="1317" y="534"/>
                </a:lnTo>
                <a:lnTo>
                  <a:pt x="1317" y="527"/>
                </a:lnTo>
                <a:lnTo>
                  <a:pt x="1304" y="527"/>
                </a:lnTo>
                <a:lnTo>
                  <a:pt x="1304" y="519"/>
                </a:lnTo>
                <a:lnTo>
                  <a:pt x="1289" y="519"/>
                </a:lnTo>
                <a:lnTo>
                  <a:pt x="1289" y="512"/>
                </a:lnTo>
                <a:lnTo>
                  <a:pt x="1281" y="512"/>
                </a:lnTo>
                <a:lnTo>
                  <a:pt x="1281" y="506"/>
                </a:lnTo>
                <a:lnTo>
                  <a:pt x="1270" y="506"/>
                </a:lnTo>
                <a:lnTo>
                  <a:pt x="1270" y="499"/>
                </a:lnTo>
                <a:lnTo>
                  <a:pt x="1238" y="499"/>
                </a:lnTo>
                <a:lnTo>
                  <a:pt x="1238" y="492"/>
                </a:lnTo>
                <a:lnTo>
                  <a:pt x="1214" y="492"/>
                </a:lnTo>
                <a:lnTo>
                  <a:pt x="1214" y="484"/>
                </a:lnTo>
                <a:lnTo>
                  <a:pt x="1197" y="484"/>
                </a:lnTo>
                <a:lnTo>
                  <a:pt x="1197" y="478"/>
                </a:lnTo>
                <a:lnTo>
                  <a:pt x="1177" y="478"/>
                </a:lnTo>
                <a:lnTo>
                  <a:pt x="1177" y="458"/>
                </a:lnTo>
                <a:lnTo>
                  <a:pt x="1098" y="458"/>
                </a:lnTo>
                <a:lnTo>
                  <a:pt x="1098" y="449"/>
                </a:lnTo>
                <a:lnTo>
                  <a:pt x="1096" y="449"/>
                </a:lnTo>
                <a:lnTo>
                  <a:pt x="1096" y="443"/>
                </a:lnTo>
                <a:lnTo>
                  <a:pt x="1085" y="443"/>
                </a:lnTo>
                <a:lnTo>
                  <a:pt x="1085" y="438"/>
                </a:lnTo>
                <a:lnTo>
                  <a:pt x="1079" y="438"/>
                </a:lnTo>
                <a:lnTo>
                  <a:pt x="1079" y="431"/>
                </a:lnTo>
                <a:lnTo>
                  <a:pt x="1070" y="431"/>
                </a:lnTo>
                <a:lnTo>
                  <a:pt x="1070" y="425"/>
                </a:lnTo>
                <a:lnTo>
                  <a:pt x="1057" y="425"/>
                </a:lnTo>
                <a:lnTo>
                  <a:pt x="1057" y="415"/>
                </a:lnTo>
                <a:lnTo>
                  <a:pt x="1049" y="415"/>
                </a:lnTo>
                <a:lnTo>
                  <a:pt x="1049" y="410"/>
                </a:lnTo>
                <a:lnTo>
                  <a:pt x="1034" y="410"/>
                </a:lnTo>
                <a:lnTo>
                  <a:pt x="1034" y="398"/>
                </a:lnTo>
                <a:lnTo>
                  <a:pt x="1023" y="398"/>
                </a:lnTo>
                <a:lnTo>
                  <a:pt x="1023" y="388"/>
                </a:lnTo>
                <a:lnTo>
                  <a:pt x="978" y="388"/>
                </a:lnTo>
                <a:lnTo>
                  <a:pt x="978" y="383"/>
                </a:lnTo>
                <a:lnTo>
                  <a:pt x="967" y="383"/>
                </a:lnTo>
                <a:lnTo>
                  <a:pt x="967" y="375"/>
                </a:lnTo>
                <a:lnTo>
                  <a:pt x="956" y="375"/>
                </a:lnTo>
                <a:lnTo>
                  <a:pt x="956" y="370"/>
                </a:lnTo>
                <a:lnTo>
                  <a:pt x="945" y="370"/>
                </a:lnTo>
                <a:lnTo>
                  <a:pt x="945" y="364"/>
                </a:lnTo>
                <a:lnTo>
                  <a:pt x="913" y="364"/>
                </a:lnTo>
                <a:lnTo>
                  <a:pt x="913" y="349"/>
                </a:lnTo>
                <a:lnTo>
                  <a:pt x="857" y="349"/>
                </a:lnTo>
                <a:lnTo>
                  <a:pt x="857" y="335"/>
                </a:lnTo>
                <a:lnTo>
                  <a:pt x="847" y="335"/>
                </a:lnTo>
                <a:lnTo>
                  <a:pt x="847" y="329"/>
                </a:lnTo>
                <a:lnTo>
                  <a:pt x="836" y="329"/>
                </a:lnTo>
                <a:lnTo>
                  <a:pt x="836" y="322"/>
                </a:lnTo>
                <a:lnTo>
                  <a:pt x="799" y="322"/>
                </a:lnTo>
                <a:lnTo>
                  <a:pt x="799" y="316"/>
                </a:lnTo>
                <a:lnTo>
                  <a:pt x="789" y="316"/>
                </a:lnTo>
                <a:lnTo>
                  <a:pt x="789" y="307"/>
                </a:lnTo>
                <a:lnTo>
                  <a:pt x="769" y="307"/>
                </a:lnTo>
                <a:lnTo>
                  <a:pt x="769" y="301"/>
                </a:lnTo>
                <a:lnTo>
                  <a:pt x="754" y="301"/>
                </a:lnTo>
                <a:lnTo>
                  <a:pt x="754" y="294"/>
                </a:lnTo>
                <a:lnTo>
                  <a:pt x="735" y="294"/>
                </a:lnTo>
                <a:lnTo>
                  <a:pt x="735" y="288"/>
                </a:lnTo>
                <a:lnTo>
                  <a:pt x="692" y="288"/>
                </a:lnTo>
                <a:lnTo>
                  <a:pt x="692" y="273"/>
                </a:lnTo>
                <a:lnTo>
                  <a:pt x="655" y="273"/>
                </a:lnTo>
                <a:lnTo>
                  <a:pt x="655" y="266"/>
                </a:lnTo>
                <a:lnTo>
                  <a:pt x="645" y="266"/>
                </a:lnTo>
                <a:lnTo>
                  <a:pt x="645" y="260"/>
                </a:lnTo>
                <a:lnTo>
                  <a:pt x="638" y="260"/>
                </a:lnTo>
                <a:lnTo>
                  <a:pt x="638" y="253"/>
                </a:lnTo>
                <a:lnTo>
                  <a:pt x="610" y="253"/>
                </a:lnTo>
                <a:lnTo>
                  <a:pt x="610" y="246"/>
                </a:lnTo>
                <a:lnTo>
                  <a:pt x="599" y="246"/>
                </a:lnTo>
                <a:lnTo>
                  <a:pt x="599" y="233"/>
                </a:lnTo>
                <a:lnTo>
                  <a:pt x="593" y="233"/>
                </a:lnTo>
                <a:lnTo>
                  <a:pt x="593" y="228"/>
                </a:lnTo>
                <a:lnTo>
                  <a:pt x="569" y="228"/>
                </a:lnTo>
                <a:lnTo>
                  <a:pt x="569" y="220"/>
                </a:lnTo>
                <a:lnTo>
                  <a:pt x="561" y="220"/>
                </a:lnTo>
                <a:lnTo>
                  <a:pt x="561" y="213"/>
                </a:lnTo>
                <a:lnTo>
                  <a:pt x="557" y="213"/>
                </a:lnTo>
                <a:lnTo>
                  <a:pt x="557" y="198"/>
                </a:lnTo>
                <a:lnTo>
                  <a:pt x="550" y="198"/>
                </a:lnTo>
                <a:lnTo>
                  <a:pt x="550" y="192"/>
                </a:lnTo>
                <a:lnTo>
                  <a:pt x="537" y="192"/>
                </a:lnTo>
                <a:lnTo>
                  <a:pt x="537" y="187"/>
                </a:lnTo>
                <a:lnTo>
                  <a:pt x="514" y="187"/>
                </a:lnTo>
                <a:lnTo>
                  <a:pt x="514" y="179"/>
                </a:lnTo>
                <a:lnTo>
                  <a:pt x="481" y="179"/>
                </a:lnTo>
                <a:lnTo>
                  <a:pt x="481" y="169"/>
                </a:lnTo>
                <a:lnTo>
                  <a:pt x="449" y="169"/>
                </a:lnTo>
                <a:lnTo>
                  <a:pt x="449" y="164"/>
                </a:lnTo>
                <a:lnTo>
                  <a:pt x="428" y="164"/>
                </a:lnTo>
                <a:lnTo>
                  <a:pt x="428" y="151"/>
                </a:lnTo>
                <a:lnTo>
                  <a:pt x="404" y="151"/>
                </a:lnTo>
                <a:lnTo>
                  <a:pt x="404" y="146"/>
                </a:lnTo>
                <a:lnTo>
                  <a:pt x="395" y="146"/>
                </a:lnTo>
                <a:lnTo>
                  <a:pt x="395" y="137"/>
                </a:lnTo>
                <a:lnTo>
                  <a:pt x="389" y="137"/>
                </a:lnTo>
                <a:lnTo>
                  <a:pt x="389" y="127"/>
                </a:lnTo>
                <a:lnTo>
                  <a:pt x="365" y="127"/>
                </a:lnTo>
                <a:lnTo>
                  <a:pt x="365" y="122"/>
                </a:lnTo>
                <a:lnTo>
                  <a:pt x="346" y="122"/>
                </a:lnTo>
                <a:lnTo>
                  <a:pt x="346" y="109"/>
                </a:lnTo>
                <a:lnTo>
                  <a:pt x="281" y="109"/>
                </a:lnTo>
                <a:lnTo>
                  <a:pt x="281" y="104"/>
                </a:lnTo>
                <a:lnTo>
                  <a:pt x="275" y="104"/>
                </a:lnTo>
                <a:lnTo>
                  <a:pt x="275" y="99"/>
                </a:lnTo>
                <a:lnTo>
                  <a:pt x="273" y="99"/>
                </a:lnTo>
                <a:lnTo>
                  <a:pt x="273" y="93"/>
                </a:lnTo>
                <a:lnTo>
                  <a:pt x="269" y="93"/>
                </a:lnTo>
                <a:lnTo>
                  <a:pt x="269" y="86"/>
                </a:lnTo>
                <a:lnTo>
                  <a:pt x="262" y="86"/>
                </a:lnTo>
                <a:lnTo>
                  <a:pt x="262" y="81"/>
                </a:lnTo>
                <a:lnTo>
                  <a:pt x="234" y="81"/>
                </a:lnTo>
                <a:lnTo>
                  <a:pt x="234" y="71"/>
                </a:lnTo>
                <a:lnTo>
                  <a:pt x="219" y="71"/>
                </a:lnTo>
                <a:lnTo>
                  <a:pt x="219" y="63"/>
                </a:lnTo>
                <a:lnTo>
                  <a:pt x="206" y="63"/>
                </a:lnTo>
                <a:lnTo>
                  <a:pt x="206" y="53"/>
                </a:lnTo>
                <a:lnTo>
                  <a:pt x="200" y="53"/>
                </a:lnTo>
                <a:lnTo>
                  <a:pt x="200" y="43"/>
                </a:lnTo>
                <a:lnTo>
                  <a:pt x="185" y="43"/>
                </a:lnTo>
                <a:lnTo>
                  <a:pt x="185" y="35"/>
                </a:lnTo>
                <a:lnTo>
                  <a:pt x="176" y="35"/>
                </a:lnTo>
                <a:lnTo>
                  <a:pt x="176" y="28"/>
                </a:lnTo>
                <a:lnTo>
                  <a:pt x="157" y="28"/>
                </a:lnTo>
                <a:lnTo>
                  <a:pt x="157" y="23"/>
                </a:lnTo>
                <a:lnTo>
                  <a:pt x="107" y="23"/>
                </a:lnTo>
                <a:lnTo>
                  <a:pt x="107" y="15"/>
                </a:lnTo>
                <a:lnTo>
                  <a:pt x="103" y="15"/>
                </a:lnTo>
                <a:lnTo>
                  <a:pt x="103" y="9"/>
                </a:lnTo>
                <a:lnTo>
                  <a:pt x="28" y="9"/>
                </a:lnTo>
                <a:lnTo>
                  <a:pt x="24" y="5"/>
                </a:lnTo>
                <a:lnTo>
                  <a:pt x="9" y="5"/>
                </a:lnTo>
                <a:lnTo>
                  <a:pt x="9" y="0"/>
                </a:lnTo>
                <a:lnTo>
                  <a:pt x="0" y="0"/>
                </a:lnTo>
              </a:path>
            </a:pathLst>
          </a:custGeom>
          <a:noFill/>
          <a:ln w="28575" cap="flat">
            <a:solidFill>
              <a:schemeClr val="accent1"/>
            </a:solidFill>
            <a:prstDash val="solid"/>
            <a:miter lim="800000"/>
            <a:headEnd/>
            <a:tailEnd/>
          </a:ln>
        </p:spPr>
        <p:txBody>
          <a:bodyPr lIns="68580" tIns="34290" rIns="68580" bIns="34290"/>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35" name="Oval 134">
            <a:extLst>
              <a:ext uri="{FF2B5EF4-FFF2-40B4-BE49-F238E27FC236}">
                <a16:creationId xmlns:a16="http://schemas.microsoft.com/office/drawing/2014/main" id="{DE53C9F1-BD79-4460-8568-31E55192B4EA}"/>
              </a:ext>
            </a:extLst>
          </p:cNvPr>
          <p:cNvSpPr/>
          <p:nvPr/>
        </p:nvSpPr>
        <p:spPr bwMode="auto">
          <a:xfrm>
            <a:off x="4907168" y="3507881"/>
            <a:ext cx="131034" cy="131034"/>
          </a:xfrm>
          <a:prstGeom prst="ellipse">
            <a:avLst/>
          </a:prstGeom>
          <a:solidFill>
            <a:schemeClr val="accent1"/>
          </a:solidFill>
          <a:ln w="285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136" name="Oval 135">
            <a:extLst>
              <a:ext uri="{FF2B5EF4-FFF2-40B4-BE49-F238E27FC236}">
                <a16:creationId xmlns:a16="http://schemas.microsoft.com/office/drawing/2014/main" id="{130650F4-3BF1-436B-B054-8751668399F8}"/>
              </a:ext>
            </a:extLst>
          </p:cNvPr>
          <p:cNvSpPr/>
          <p:nvPr/>
        </p:nvSpPr>
        <p:spPr bwMode="auto">
          <a:xfrm>
            <a:off x="3660360" y="3235884"/>
            <a:ext cx="129050" cy="129049"/>
          </a:xfrm>
          <a:prstGeom prst="ellipse">
            <a:avLst/>
          </a:prstGeom>
          <a:solidFill>
            <a:schemeClr val="accent1"/>
          </a:solidFill>
          <a:ln w="285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137" name="Oval 136">
            <a:extLst>
              <a:ext uri="{FF2B5EF4-FFF2-40B4-BE49-F238E27FC236}">
                <a16:creationId xmlns:a16="http://schemas.microsoft.com/office/drawing/2014/main" id="{ED9270AA-0708-428F-85A2-EDAEF183A4B8}"/>
              </a:ext>
            </a:extLst>
          </p:cNvPr>
          <p:cNvSpPr/>
          <p:nvPr/>
        </p:nvSpPr>
        <p:spPr bwMode="auto">
          <a:xfrm>
            <a:off x="2401638" y="2749471"/>
            <a:ext cx="131034" cy="129048"/>
          </a:xfrm>
          <a:prstGeom prst="ellipse">
            <a:avLst/>
          </a:prstGeom>
          <a:solidFill>
            <a:schemeClr val="accent1"/>
          </a:solidFill>
          <a:ln w="285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138" name="Oval 137">
            <a:extLst>
              <a:ext uri="{FF2B5EF4-FFF2-40B4-BE49-F238E27FC236}">
                <a16:creationId xmlns:a16="http://schemas.microsoft.com/office/drawing/2014/main" id="{E2070A7B-8352-4BAD-ACB8-3970E6C02F68}"/>
              </a:ext>
            </a:extLst>
          </p:cNvPr>
          <p:cNvSpPr/>
          <p:nvPr/>
        </p:nvSpPr>
        <p:spPr bwMode="auto">
          <a:xfrm>
            <a:off x="2397668" y="2977788"/>
            <a:ext cx="131034" cy="131034"/>
          </a:xfrm>
          <a:prstGeom prst="ellipse">
            <a:avLst/>
          </a:prstGeom>
          <a:solidFill>
            <a:schemeClr val="accent3"/>
          </a:solidFill>
          <a:ln w="28575">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139" name="Oval 138">
            <a:extLst>
              <a:ext uri="{FF2B5EF4-FFF2-40B4-BE49-F238E27FC236}">
                <a16:creationId xmlns:a16="http://schemas.microsoft.com/office/drawing/2014/main" id="{6F937224-8531-4822-9439-42B24342F01B}"/>
              </a:ext>
            </a:extLst>
          </p:cNvPr>
          <p:cNvSpPr/>
          <p:nvPr/>
        </p:nvSpPr>
        <p:spPr bwMode="auto">
          <a:xfrm>
            <a:off x="3660360" y="3563471"/>
            <a:ext cx="131034" cy="129048"/>
          </a:xfrm>
          <a:prstGeom prst="ellipse">
            <a:avLst/>
          </a:prstGeom>
          <a:solidFill>
            <a:schemeClr val="accent3"/>
          </a:solidFill>
          <a:ln w="28575">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140" name="Oval 139">
            <a:extLst>
              <a:ext uri="{FF2B5EF4-FFF2-40B4-BE49-F238E27FC236}">
                <a16:creationId xmlns:a16="http://schemas.microsoft.com/office/drawing/2014/main" id="{EA3F2784-E549-4289-9789-EEE4FDB8D5B6}"/>
              </a:ext>
            </a:extLst>
          </p:cNvPr>
          <p:cNvSpPr/>
          <p:nvPr/>
        </p:nvSpPr>
        <p:spPr bwMode="auto">
          <a:xfrm>
            <a:off x="4901214" y="3883113"/>
            <a:ext cx="131034" cy="131034"/>
          </a:xfrm>
          <a:prstGeom prst="ellipse">
            <a:avLst/>
          </a:prstGeom>
          <a:solidFill>
            <a:schemeClr val="accent3"/>
          </a:solidFill>
          <a:ln w="28575">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141" name="TextBox 140">
            <a:extLst>
              <a:ext uri="{FF2B5EF4-FFF2-40B4-BE49-F238E27FC236}">
                <a16:creationId xmlns:a16="http://schemas.microsoft.com/office/drawing/2014/main" id="{2D4B3A64-D610-42C7-A39F-4844F901DCD5}"/>
              </a:ext>
            </a:extLst>
          </p:cNvPr>
          <p:cNvSpPr txBox="1"/>
          <p:nvPr/>
        </p:nvSpPr>
        <p:spPr bwMode="auto">
          <a:xfrm>
            <a:off x="4905184" y="3206105"/>
            <a:ext cx="483746" cy="276999"/>
          </a:xfrm>
          <a:prstGeom prst="rect">
            <a:avLst/>
          </a:prstGeom>
          <a:noFill/>
        </p:spPr>
        <p:txBody>
          <a:bodyPr wrap="square" lIns="0" tIns="0" rIns="0" bIns="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75"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57%</a:t>
            </a:r>
            <a:endParaRPr kumimoji="0" lang="en-US" sz="1800" b="0" i="0" u="none" strike="noStrike" kern="1200" cap="none" spc="0" normalizeH="0" baseline="48000" noProof="0" dirty="0">
              <a:ln>
                <a:noFill/>
              </a:ln>
              <a:solidFill>
                <a:srgbClr val="015873"/>
              </a:solidFill>
              <a:effectLst/>
              <a:uLnTx/>
              <a:uFillTx/>
              <a:latin typeface="Calibri" panose="020F0502020204030204" pitchFamily="34" charset="0"/>
              <a:ea typeface="+mn-ea"/>
              <a:cs typeface="Calibri" panose="020F0502020204030204" pitchFamily="34" charset="0"/>
            </a:endParaRPr>
          </a:p>
        </p:txBody>
      </p:sp>
      <p:sp>
        <p:nvSpPr>
          <p:cNvPr id="142" name="TextBox 141">
            <a:extLst>
              <a:ext uri="{FF2B5EF4-FFF2-40B4-BE49-F238E27FC236}">
                <a16:creationId xmlns:a16="http://schemas.microsoft.com/office/drawing/2014/main" id="{B76CAD45-AD8C-4823-83F2-CC83CEF39633}"/>
              </a:ext>
            </a:extLst>
          </p:cNvPr>
          <p:cNvSpPr txBox="1"/>
          <p:nvPr/>
        </p:nvSpPr>
        <p:spPr bwMode="auto">
          <a:xfrm>
            <a:off x="3648447" y="2945624"/>
            <a:ext cx="622754" cy="276999"/>
          </a:xfrm>
          <a:prstGeom prst="rect">
            <a:avLst/>
          </a:prstGeom>
          <a:noFill/>
        </p:spPr>
        <p:txBody>
          <a:bodyPr wrap="square" lIns="0" tIns="0" rIns="0" bIns="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75"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66%</a:t>
            </a:r>
            <a:endParaRPr kumimoji="0" lang="en-US" sz="1800" b="1" i="0" u="none" strike="noStrike" kern="1200" cap="none" spc="0" normalizeH="0" baseline="30000" noProof="0" dirty="0">
              <a:ln>
                <a:noFill/>
              </a:ln>
              <a:solidFill>
                <a:srgbClr val="015873"/>
              </a:solidFill>
              <a:effectLst/>
              <a:uLnTx/>
              <a:uFillTx/>
              <a:latin typeface="Calibri" panose="020F0502020204030204" pitchFamily="34" charset="0"/>
              <a:ea typeface="+mn-ea"/>
              <a:cs typeface="Calibri" panose="020F0502020204030204" pitchFamily="34" charset="0"/>
            </a:endParaRPr>
          </a:p>
        </p:txBody>
      </p:sp>
      <p:sp>
        <p:nvSpPr>
          <p:cNvPr id="143" name="TextBox 142">
            <a:extLst>
              <a:ext uri="{FF2B5EF4-FFF2-40B4-BE49-F238E27FC236}">
                <a16:creationId xmlns:a16="http://schemas.microsoft.com/office/drawing/2014/main" id="{E2084752-0167-4C5D-842F-C2F4F3070BFF}"/>
              </a:ext>
            </a:extLst>
          </p:cNvPr>
          <p:cNvSpPr txBox="1"/>
          <p:nvPr/>
        </p:nvSpPr>
        <p:spPr bwMode="auto">
          <a:xfrm>
            <a:off x="2413551" y="2437768"/>
            <a:ext cx="571785" cy="276999"/>
          </a:xfrm>
          <a:prstGeom prst="rect">
            <a:avLst/>
          </a:prstGeom>
          <a:noFill/>
        </p:spPr>
        <p:txBody>
          <a:bodyPr wrap="square" lIns="0" tIns="0" rIns="0" bIns="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75"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83%</a:t>
            </a:r>
            <a:endParaRPr kumimoji="0" lang="en-US" sz="1800" b="1"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endParaRPr>
          </a:p>
        </p:txBody>
      </p:sp>
      <p:sp>
        <p:nvSpPr>
          <p:cNvPr id="144" name="TextBox 143">
            <a:extLst>
              <a:ext uri="{FF2B5EF4-FFF2-40B4-BE49-F238E27FC236}">
                <a16:creationId xmlns:a16="http://schemas.microsoft.com/office/drawing/2014/main" id="{D965F9C0-F3BB-4A27-86B7-38B8DDD8BD10}"/>
              </a:ext>
            </a:extLst>
          </p:cNvPr>
          <p:cNvSpPr txBox="1"/>
          <p:nvPr/>
        </p:nvSpPr>
        <p:spPr bwMode="auto">
          <a:xfrm>
            <a:off x="2170544" y="3151704"/>
            <a:ext cx="647229" cy="461665"/>
          </a:xfrm>
          <a:prstGeom prst="rect">
            <a:avLst/>
          </a:prstGeom>
          <a:noFill/>
        </p:spPr>
        <p:txBody>
          <a:bodyPr lIns="0" tIns="0" rIns="0" bIns="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75"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75</a:t>
            </a:r>
            <a:r>
              <a:rPr kumimoji="0" lang="en-US" sz="1800" b="1" i="0" u="none" strike="noStrike" kern="1200" cap="none" spc="-75" normalizeH="0" baseline="24000" noProof="0" dirty="0">
                <a:ln>
                  <a:noFill/>
                </a:ln>
                <a:solidFill>
                  <a:srgbClr val="E1471D"/>
                </a:solidFill>
                <a:effectLst/>
                <a:uLnTx/>
                <a:uFillTx/>
                <a:latin typeface="Calibri" panose="020F0502020204030204" pitchFamily="34" charset="0"/>
                <a:ea typeface="+mn-ea"/>
                <a:cs typeface="Calibri" panose="020F0502020204030204" pitchFamily="34" charset="0"/>
              </a:rPr>
              <a:t>%</a:t>
            </a:r>
            <a:endParaRPr kumimoji="0" lang="en-US" sz="1800" b="1" i="0" u="none" strike="noStrike" kern="1200" cap="none" spc="0" normalizeH="0" baseline="48000" noProof="0" dirty="0">
              <a:ln>
                <a:noFill/>
              </a:ln>
              <a:solidFill>
                <a:srgbClr val="E1471D"/>
              </a:solidFill>
              <a:effectLst/>
              <a:uLnTx/>
              <a:uFillTx/>
              <a:latin typeface="Calibri" panose="020F0502020204030204" pitchFamily="34" charset="0"/>
              <a:ea typeface="+mn-ea"/>
              <a:cs typeface="Calibri" panose="020F0502020204030204" pitchFamily="34" charset="0"/>
            </a:endParaRPr>
          </a:p>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30000" noProof="0" dirty="0">
              <a:ln>
                <a:noFill/>
              </a:ln>
              <a:solidFill>
                <a:srgbClr val="E1471D"/>
              </a:solidFill>
              <a:effectLst/>
              <a:uLnTx/>
              <a:uFillTx/>
              <a:latin typeface="Calibri" panose="020F0502020204030204" pitchFamily="34" charset="0"/>
              <a:ea typeface="+mn-ea"/>
              <a:cs typeface="Calibri" panose="020F0502020204030204" pitchFamily="34" charset="0"/>
            </a:endParaRPr>
          </a:p>
        </p:txBody>
      </p:sp>
      <p:sp>
        <p:nvSpPr>
          <p:cNvPr id="145" name="TextBox 144">
            <a:extLst>
              <a:ext uri="{FF2B5EF4-FFF2-40B4-BE49-F238E27FC236}">
                <a16:creationId xmlns:a16="http://schemas.microsoft.com/office/drawing/2014/main" id="{225832C4-E536-4876-A65F-1937C23204B4}"/>
              </a:ext>
            </a:extLst>
          </p:cNvPr>
          <p:cNvSpPr txBox="1"/>
          <p:nvPr/>
        </p:nvSpPr>
        <p:spPr bwMode="auto">
          <a:xfrm>
            <a:off x="3256539" y="3699665"/>
            <a:ext cx="649214" cy="276999"/>
          </a:xfrm>
          <a:prstGeom prst="rect">
            <a:avLst/>
          </a:prstGeom>
          <a:noFill/>
        </p:spPr>
        <p:txBody>
          <a:bodyPr lIns="0" tIns="0" rIns="0" bIns="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75"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55%</a:t>
            </a:r>
            <a:endParaRPr kumimoji="0" lang="en-US" sz="1800" b="1" i="0" u="none" strike="noStrike" kern="1200" cap="none" spc="0" normalizeH="0" baseline="48000" noProof="0" dirty="0">
              <a:ln>
                <a:noFill/>
              </a:ln>
              <a:solidFill>
                <a:srgbClr val="E1471D"/>
              </a:solidFill>
              <a:effectLst/>
              <a:uLnTx/>
              <a:uFillTx/>
              <a:latin typeface="Calibri" panose="020F0502020204030204" pitchFamily="34" charset="0"/>
              <a:ea typeface="+mn-ea"/>
              <a:cs typeface="Calibri" panose="020F0502020204030204" pitchFamily="34" charset="0"/>
            </a:endParaRPr>
          </a:p>
        </p:txBody>
      </p:sp>
      <p:sp>
        <p:nvSpPr>
          <p:cNvPr id="146" name="TextBox 145">
            <a:extLst>
              <a:ext uri="{FF2B5EF4-FFF2-40B4-BE49-F238E27FC236}">
                <a16:creationId xmlns:a16="http://schemas.microsoft.com/office/drawing/2014/main" id="{D80CD1AF-4EC2-4D8F-B5E0-1C8875DFDB38}"/>
              </a:ext>
            </a:extLst>
          </p:cNvPr>
          <p:cNvSpPr txBox="1"/>
          <p:nvPr/>
        </p:nvSpPr>
        <p:spPr bwMode="auto">
          <a:xfrm>
            <a:off x="4695929" y="4027251"/>
            <a:ext cx="649213" cy="276999"/>
          </a:xfrm>
          <a:prstGeom prst="rect">
            <a:avLst/>
          </a:prstGeom>
          <a:noFill/>
        </p:spPr>
        <p:txBody>
          <a:bodyPr lIns="0" tIns="0" rIns="0" bIns="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75"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44%</a:t>
            </a:r>
            <a:endParaRPr kumimoji="0" lang="en-US" sz="1800" b="1" i="0" u="none" strike="noStrike" kern="1200" cap="none" spc="0" normalizeH="0" baseline="48000" noProof="0" dirty="0">
              <a:ln>
                <a:noFill/>
              </a:ln>
              <a:solidFill>
                <a:srgbClr val="E1471D"/>
              </a:solidFill>
              <a:effectLst/>
              <a:uLnTx/>
              <a:uFillTx/>
              <a:latin typeface="Calibri" panose="020F0502020204030204" pitchFamily="34" charset="0"/>
              <a:ea typeface="+mn-ea"/>
              <a:cs typeface="Calibri" panose="020F0502020204030204" pitchFamily="34" charset="0"/>
            </a:endParaRPr>
          </a:p>
        </p:txBody>
      </p:sp>
      <p:sp>
        <p:nvSpPr>
          <p:cNvPr id="430" name="Rectangle 21">
            <a:extLst>
              <a:ext uri="{FF2B5EF4-FFF2-40B4-BE49-F238E27FC236}">
                <a16:creationId xmlns:a16="http://schemas.microsoft.com/office/drawing/2014/main" id="{A0D3478F-688A-4DB6-9D64-22B86D213DD1}"/>
              </a:ext>
            </a:extLst>
          </p:cNvPr>
          <p:cNvSpPr>
            <a:spLocks noChangeArrowheads="1"/>
          </p:cNvSpPr>
          <p:nvPr/>
        </p:nvSpPr>
        <p:spPr bwMode="auto">
          <a:xfrm>
            <a:off x="6793973" y="5871251"/>
            <a:ext cx="7854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15873"/>
                </a:solidFill>
                <a:effectLst/>
                <a:uLnTx/>
                <a:uFillTx/>
                <a:latin typeface="Calibri" panose="020F0502020204030204" pitchFamily="34" charset="0"/>
                <a:ea typeface="+mn-ea"/>
                <a:cs typeface="Calibri" panose="020F0502020204030204" pitchFamily="34" charset="0"/>
              </a:rPr>
              <a:t>0</a:t>
            </a:r>
          </a:p>
        </p:txBody>
      </p:sp>
      <p:sp>
        <p:nvSpPr>
          <p:cNvPr id="431" name="Rectangle 21">
            <a:extLst>
              <a:ext uri="{FF2B5EF4-FFF2-40B4-BE49-F238E27FC236}">
                <a16:creationId xmlns:a16="http://schemas.microsoft.com/office/drawing/2014/main" id="{8A3B6EDF-D525-4F0A-88B0-2DDF4F585EA0}"/>
              </a:ext>
            </a:extLst>
          </p:cNvPr>
          <p:cNvSpPr>
            <a:spLocks noChangeArrowheads="1"/>
          </p:cNvSpPr>
          <p:nvPr/>
        </p:nvSpPr>
        <p:spPr bwMode="auto">
          <a:xfrm>
            <a:off x="6786751" y="6064565"/>
            <a:ext cx="7854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378"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0</a:t>
            </a:r>
          </a:p>
        </p:txBody>
      </p:sp>
      <p:sp>
        <p:nvSpPr>
          <p:cNvPr id="2" name="Rectangle 1">
            <a:extLst>
              <a:ext uri="{FF2B5EF4-FFF2-40B4-BE49-F238E27FC236}">
                <a16:creationId xmlns:a16="http://schemas.microsoft.com/office/drawing/2014/main" id="{4316F00B-AC47-4D1E-8826-08A092BF5BB5}"/>
              </a:ext>
            </a:extLst>
          </p:cNvPr>
          <p:cNvSpPr/>
          <p:nvPr/>
        </p:nvSpPr>
        <p:spPr>
          <a:xfrm>
            <a:off x="1273144" y="4589607"/>
            <a:ext cx="4311350" cy="58477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
                <a:srgbClr val="4DA1BB"/>
              </a:buClr>
              <a:buSzTx/>
              <a:buFontTx/>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HR: 0.69 (95% CI: 0.55-0.86)*</a:t>
            </a:r>
          </a:p>
          <a:p>
            <a:pPr marL="0" marR="0" lvl="0" indent="0" algn="l" defTabSz="914400" rtl="0" eaLnBrk="1" fontAlgn="base" latinLnBrk="0" hangingPunct="1">
              <a:lnSpc>
                <a:spcPct val="100000"/>
              </a:lnSpc>
              <a:spcBef>
                <a:spcPct val="0"/>
              </a:spcBef>
              <a:spcAft>
                <a:spcPct val="0"/>
              </a:spcAft>
              <a:buClr>
                <a:srgbClr val="4DA1BB"/>
              </a:buClr>
              <a:buSzTx/>
              <a:buFontTx/>
              <a:buNone/>
              <a:tabLst/>
              <a:defRPr/>
            </a:pPr>
            <a:r>
              <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rPr>
              <a:t>Median f/u: 33.3 </a:t>
            </a:r>
            <a:r>
              <a:rPr kumimoji="0" lang="en-US" sz="1600" b="0" i="0" u="none" strike="noStrike" kern="1200" cap="none" spc="0" normalizeH="0" baseline="0" noProof="0" dirty="0" err="1">
                <a:ln>
                  <a:noFill/>
                </a:ln>
                <a:solidFill>
                  <a:srgbClr val="455560">
                    <a:lumMod val="10000"/>
                  </a:srgbClr>
                </a:solidFill>
                <a:effectLst/>
                <a:uLnTx/>
                <a:uFillTx/>
                <a:latin typeface="Calibri" panose="020F0502020204030204" pitchFamily="34" charset="0"/>
                <a:ea typeface="+mn-ea"/>
                <a:cs typeface="Calibri" panose="020F0502020204030204" pitchFamily="34" charset="0"/>
              </a:rPr>
              <a:t>mos</a:t>
            </a:r>
            <a:endParaRPr kumimoji="0" lang="en-US" sz="1600" b="0" i="0" u="none" strike="noStrike" kern="1200" cap="none" spc="0" normalizeH="0" baseline="0" noProof="0" dirty="0">
              <a:ln>
                <a:noFill/>
              </a:ln>
              <a:solidFill>
                <a:srgbClr val="455560">
                  <a:lumMod val="10000"/>
                </a:srgbClr>
              </a:solidFill>
              <a:effectLst/>
              <a:uLnTx/>
              <a:uFillTx/>
              <a:latin typeface="Calibri" panose="020F0502020204030204" pitchFamily="34" charset="0"/>
              <a:ea typeface="+mn-ea"/>
              <a:cs typeface="Calibri" panose="020F0502020204030204" pitchFamily="34" charset="0"/>
            </a:endParaRPr>
          </a:p>
        </p:txBody>
      </p:sp>
      <p:cxnSp>
        <p:nvCxnSpPr>
          <p:cNvPr id="9" name="Straight Connector 8">
            <a:extLst>
              <a:ext uri="{FF2B5EF4-FFF2-40B4-BE49-F238E27FC236}">
                <a16:creationId xmlns:a16="http://schemas.microsoft.com/office/drawing/2014/main" id="{EFE2F57C-A8EA-4336-A80C-FBE58D8BCF4A}"/>
              </a:ext>
            </a:extLst>
          </p:cNvPr>
          <p:cNvCxnSpPr/>
          <p:nvPr/>
        </p:nvCxnSpPr>
        <p:spPr bwMode="auto">
          <a:xfrm flipH="1">
            <a:off x="1154592" y="23060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A2AB02A3-DE16-4ABF-B578-98F2BEDB8506}"/>
              </a:ext>
            </a:extLst>
          </p:cNvPr>
          <p:cNvCxnSpPr/>
          <p:nvPr/>
        </p:nvCxnSpPr>
        <p:spPr bwMode="auto">
          <a:xfrm flipH="1">
            <a:off x="1154592" y="288673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B1A066BB-20B3-400D-AAE0-E17514417EF9}"/>
              </a:ext>
            </a:extLst>
          </p:cNvPr>
          <p:cNvCxnSpPr/>
          <p:nvPr/>
        </p:nvCxnSpPr>
        <p:spPr bwMode="auto">
          <a:xfrm flipH="1">
            <a:off x="1154592" y="34673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29" name="Straight Connector 228">
            <a:extLst>
              <a:ext uri="{FF2B5EF4-FFF2-40B4-BE49-F238E27FC236}">
                <a16:creationId xmlns:a16="http://schemas.microsoft.com/office/drawing/2014/main" id="{7015720D-3EDC-4C83-9917-75AF9FBCC155}"/>
              </a:ext>
            </a:extLst>
          </p:cNvPr>
          <p:cNvCxnSpPr/>
          <p:nvPr/>
        </p:nvCxnSpPr>
        <p:spPr bwMode="auto">
          <a:xfrm flipH="1">
            <a:off x="1154592" y="404803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1" name="Straight Connector 230">
            <a:extLst>
              <a:ext uri="{FF2B5EF4-FFF2-40B4-BE49-F238E27FC236}">
                <a16:creationId xmlns:a16="http://schemas.microsoft.com/office/drawing/2014/main" id="{F52F5541-CD0F-46EF-95D7-12B847B43801}"/>
              </a:ext>
            </a:extLst>
          </p:cNvPr>
          <p:cNvCxnSpPr/>
          <p:nvPr/>
        </p:nvCxnSpPr>
        <p:spPr bwMode="auto">
          <a:xfrm flipH="1">
            <a:off x="1154592" y="462868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233" name="Straight Connector 232">
            <a:extLst>
              <a:ext uri="{FF2B5EF4-FFF2-40B4-BE49-F238E27FC236}">
                <a16:creationId xmlns:a16="http://schemas.microsoft.com/office/drawing/2014/main" id="{51DA6257-B066-4DCA-9C8E-6E50A68FC226}"/>
              </a:ext>
            </a:extLst>
          </p:cNvPr>
          <p:cNvCxnSpPr/>
          <p:nvPr/>
        </p:nvCxnSpPr>
        <p:spPr bwMode="auto">
          <a:xfrm flipH="1">
            <a:off x="1154592" y="520933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4111A34F-80D2-4CB6-A551-A01382D1BD6A}"/>
              </a:ext>
            </a:extLst>
          </p:cNvPr>
          <p:cNvCxnSpPr>
            <a:cxnSpLocks/>
          </p:cNvCxnSpPr>
          <p:nvPr/>
        </p:nvCxnSpPr>
        <p:spPr bwMode="auto">
          <a:xfrm>
            <a:off x="1327949"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4" name="Straight Connector 233">
            <a:extLst>
              <a:ext uri="{FF2B5EF4-FFF2-40B4-BE49-F238E27FC236}">
                <a16:creationId xmlns:a16="http://schemas.microsoft.com/office/drawing/2014/main" id="{87313627-D027-49A3-8358-02A35B5ACCDC}"/>
              </a:ext>
            </a:extLst>
          </p:cNvPr>
          <p:cNvCxnSpPr>
            <a:cxnSpLocks/>
          </p:cNvCxnSpPr>
          <p:nvPr/>
        </p:nvCxnSpPr>
        <p:spPr bwMode="auto">
          <a:xfrm>
            <a:off x="1632785"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5" name="Straight Connector 234">
            <a:extLst>
              <a:ext uri="{FF2B5EF4-FFF2-40B4-BE49-F238E27FC236}">
                <a16:creationId xmlns:a16="http://schemas.microsoft.com/office/drawing/2014/main" id="{92B411AD-4AAB-4A14-BCEA-4E438A90763A}"/>
              </a:ext>
            </a:extLst>
          </p:cNvPr>
          <p:cNvCxnSpPr>
            <a:cxnSpLocks/>
          </p:cNvCxnSpPr>
          <p:nvPr/>
        </p:nvCxnSpPr>
        <p:spPr bwMode="auto">
          <a:xfrm>
            <a:off x="1937621"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6" name="Straight Connector 235">
            <a:extLst>
              <a:ext uri="{FF2B5EF4-FFF2-40B4-BE49-F238E27FC236}">
                <a16:creationId xmlns:a16="http://schemas.microsoft.com/office/drawing/2014/main" id="{3BED0088-FAFF-4A73-9145-1538E70D46A8}"/>
              </a:ext>
            </a:extLst>
          </p:cNvPr>
          <p:cNvCxnSpPr>
            <a:cxnSpLocks/>
          </p:cNvCxnSpPr>
          <p:nvPr/>
        </p:nvCxnSpPr>
        <p:spPr bwMode="auto">
          <a:xfrm>
            <a:off x="2242457"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7" name="Straight Connector 236">
            <a:extLst>
              <a:ext uri="{FF2B5EF4-FFF2-40B4-BE49-F238E27FC236}">
                <a16:creationId xmlns:a16="http://schemas.microsoft.com/office/drawing/2014/main" id="{0034FB29-D112-4AAC-8BCE-DA611EDA34B7}"/>
              </a:ext>
            </a:extLst>
          </p:cNvPr>
          <p:cNvCxnSpPr>
            <a:cxnSpLocks/>
          </p:cNvCxnSpPr>
          <p:nvPr/>
        </p:nvCxnSpPr>
        <p:spPr bwMode="auto">
          <a:xfrm>
            <a:off x="2547293"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8" name="Straight Connector 237">
            <a:extLst>
              <a:ext uri="{FF2B5EF4-FFF2-40B4-BE49-F238E27FC236}">
                <a16:creationId xmlns:a16="http://schemas.microsoft.com/office/drawing/2014/main" id="{47151A3A-A569-483C-B5E0-7D7A82E30E8E}"/>
              </a:ext>
            </a:extLst>
          </p:cNvPr>
          <p:cNvCxnSpPr>
            <a:cxnSpLocks/>
          </p:cNvCxnSpPr>
          <p:nvPr/>
        </p:nvCxnSpPr>
        <p:spPr bwMode="auto">
          <a:xfrm>
            <a:off x="2852129"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39" name="Straight Connector 238">
            <a:extLst>
              <a:ext uri="{FF2B5EF4-FFF2-40B4-BE49-F238E27FC236}">
                <a16:creationId xmlns:a16="http://schemas.microsoft.com/office/drawing/2014/main" id="{56DC8D65-EB2A-4293-A85B-134CA1B5E81A}"/>
              </a:ext>
            </a:extLst>
          </p:cNvPr>
          <p:cNvCxnSpPr>
            <a:cxnSpLocks/>
          </p:cNvCxnSpPr>
          <p:nvPr/>
        </p:nvCxnSpPr>
        <p:spPr bwMode="auto">
          <a:xfrm>
            <a:off x="3156965"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0" name="Straight Connector 239">
            <a:extLst>
              <a:ext uri="{FF2B5EF4-FFF2-40B4-BE49-F238E27FC236}">
                <a16:creationId xmlns:a16="http://schemas.microsoft.com/office/drawing/2014/main" id="{DD02D6EA-656F-4FB9-B704-5AE2F9359505}"/>
              </a:ext>
            </a:extLst>
          </p:cNvPr>
          <p:cNvCxnSpPr>
            <a:cxnSpLocks/>
          </p:cNvCxnSpPr>
          <p:nvPr/>
        </p:nvCxnSpPr>
        <p:spPr bwMode="auto">
          <a:xfrm>
            <a:off x="3461801"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1" name="Straight Connector 240">
            <a:extLst>
              <a:ext uri="{FF2B5EF4-FFF2-40B4-BE49-F238E27FC236}">
                <a16:creationId xmlns:a16="http://schemas.microsoft.com/office/drawing/2014/main" id="{47AD9511-4F46-41AA-9BFD-7BC6D198D73F}"/>
              </a:ext>
            </a:extLst>
          </p:cNvPr>
          <p:cNvCxnSpPr>
            <a:cxnSpLocks/>
          </p:cNvCxnSpPr>
          <p:nvPr/>
        </p:nvCxnSpPr>
        <p:spPr bwMode="auto">
          <a:xfrm>
            <a:off x="3766637"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2" name="Straight Connector 241">
            <a:extLst>
              <a:ext uri="{FF2B5EF4-FFF2-40B4-BE49-F238E27FC236}">
                <a16:creationId xmlns:a16="http://schemas.microsoft.com/office/drawing/2014/main" id="{1059F40D-7D61-4F8A-974A-BCCCB5E61F31}"/>
              </a:ext>
            </a:extLst>
          </p:cNvPr>
          <p:cNvCxnSpPr>
            <a:cxnSpLocks/>
          </p:cNvCxnSpPr>
          <p:nvPr/>
        </p:nvCxnSpPr>
        <p:spPr bwMode="auto">
          <a:xfrm>
            <a:off x="4071473"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3" name="Straight Connector 242">
            <a:extLst>
              <a:ext uri="{FF2B5EF4-FFF2-40B4-BE49-F238E27FC236}">
                <a16:creationId xmlns:a16="http://schemas.microsoft.com/office/drawing/2014/main" id="{B29F3F3F-1528-4832-B1B1-F5ADA8C1B583}"/>
              </a:ext>
            </a:extLst>
          </p:cNvPr>
          <p:cNvCxnSpPr>
            <a:cxnSpLocks/>
          </p:cNvCxnSpPr>
          <p:nvPr/>
        </p:nvCxnSpPr>
        <p:spPr bwMode="auto">
          <a:xfrm>
            <a:off x="4376309"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4" name="Straight Connector 243">
            <a:extLst>
              <a:ext uri="{FF2B5EF4-FFF2-40B4-BE49-F238E27FC236}">
                <a16:creationId xmlns:a16="http://schemas.microsoft.com/office/drawing/2014/main" id="{5FE4C13E-25BF-4F17-96C3-1104CC716D16}"/>
              </a:ext>
            </a:extLst>
          </p:cNvPr>
          <p:cNvCxnSpPr>
            <a:cxnSpLocks/>
          </p:cNvCxnSpPr>
          <p:nvPr/>
        </p:nvCxnSpPr>
        <p:spPr bwMode="auto">
          <a:xfrm>
            <a:off x="4681145"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5" name="Straight Connector 244">
            <a:extLst>
              <a:ext uri="{FF2B5EF4-FFF2-40B4-BE49-F238E27FC236}">
                <a16:creationId xmlns:a16="http://schemas.microsoft.com/office/drawing/2014/main" id="{8E4E644C-64B7-4632-88BE-2D1F2B934DD9}"/>
              </a:ext>
            </a:extLst>
          </p:cNvPr>
          <p:cNvCxnSpPr>
            <a:cxnSpLocks/>
          </p:cNvCxnSpPr>
          <p:nvPr/>
        </p:nvCxnSpPr>
        <p:spPr bwMode="auto">
          <a:xfrm>
            <a:off x="4985981"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6" name="Straight Connector 245">
            <a:extLst>
              <a:ext uri="{FF2B5EF4-FFF2-40B4-BE49-F238E27FC236}">
                <a16:creationId xmlns:a16="http://schemas.microsoft.com/office/drawing/2014/main" id="{FD00087F-E8C9-4D69-B9C3-C2DF1D01D578}"/>
              </a:ext>
            </a:extLst>
          </p:cNvPr>
          <p:cNvCxnSpPr>
            <a:cxnSpLocks/>
          </p:cNvCxnSpPr>
          <p:nvPr/>
        </p:nvCxnSpPr>
        <p:spPr bwMode="auto">
          <a:xfrm>
            <a:off x="5290817"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7" name="Straight Connector 246">
            <a:extLst>
              <a:ext uri="{FF2B5EF4-FFF2-40B4-BE49-F238E27FC236}">
                <a16:creationId xmlns:a16="http://schemas.microsoft.com/office/drawing/2014/main" id="{7C53FCFA-19EF-4BAC-BB5E-4BE391D62D33}"/>
              </a:ext>
            </a:extLst>
          </p:cNvPr>
          <p:cNvCxnSpPr>
            <a:cxnSpLocks/>
          </p:cNvCxnSpPr>
          <p:nvPr/>
        </p:nvCxnSpPr>
        <p:spPr bwMode="auto">
          <a:xfrm>
            <a:off x="5595653"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8" name="Straight Connector 247">
            <a:extLst>
              <a:ext uri="{FF2B5EF4-FFF2-40B4-BE49-F238E27FC236}">
                <a16:creationId xmlns:a16="http://schemas.microsoft.com/office/drawing/2014/main" id="{6451E8EB-6C1B-4B2A-829B-C08AF0A2D96F}"/>
              </a:ext>
            </a:extLst>
          </p:cNvPr>
          <p:cNvCxnSpPr>
            <a:cxnSpLocks/>
          </p:cNvCxnSpPr>
          <p:nvPr/>
        </p:nvCxnSpPr>
        <p:spPr bwMode="auto">
          <a:xfrm>
            <a:off x="5900489"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49" name="Straight Connector 248">
            <a:extLst>
              <a:ext uri="{FF2B5EF4-FFF2-40B4-BE49-F238E27FC236}">
                <a16:creationId xmlns:a16="http://schemas.microsoft.com/office/drawing/2014/main" id="{C7E7B090-A40A-435F-89A5-E45A9AD9D893}"/>
              </a:ext>
            </a:extLst>
          </p:cNvPr>
          <p:cNvCxnSpPr>
            <a:cxnSpLocks/>
          </p:cNvCxnSpPr>
          <p:nvPr/>
        </p:nvCxnSpPr>
        <p:spPr bwMode="auto">
          <a:xfrm>
            <a:off x="6205325"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0" name="Straight Connector 249">
            <a:extLst>
              <a:ext uri="{FF2B5EF4-FFF2-40B4-BE49-F238E27FC236}">
                <a16:creationId xmlns:a16="http://schemas.microsoft.com/office/drawing/2014/main" id="{BEA24AA0-96EC-4517-8A5E-26E7B7752D60}"/>
              </a:ext>
            </a:extLst>
          </p:cNvPr>
          <p:cNvCxnSpPr>
            <a:cxnSpLocks/>
          </p:cNvCxnSpPr>
          <p:nvPr/>
        </p:nvCxnSpPr>
        <p:spPr bwMode="auto">
          <a:xfrm>
            <a:off x="6510161" y="5216287"/>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251" name="Straight Connector 250">
            <a:extLst>
              <a:ext uri="{FF2B5EF4-FFF2-40B4-BE49-F238E27FC236}">
                <a16:creationId xmlns:a16="http://schemas.microsoft.com/office/drawing/2014/main" id="{9F3740FB-2339-4B40-94F7-7412A2E5910A}"/>
              </a:ext>
            </a:extLst>
          </p:cNvPr>
          <p:cNvCxnSpPr>
            <a:cxnSpLocks/>
          </p:cNvCxnSpPr>
          <p:nvPr/>
        </p:nvCxnSpPr>
        <p:spPr bwMode="auto">
          <a:xfrm>
            <a:off x="6814995" y="5216287"/>
            <a:ext cx="0" cy="64008"/>
          </a:xfrm>
          <a:prstGeom prst="line">
            <a:avLst/>
          </a:prstGeom>
          <a:noFill/>
          <a:ln w="28575" cap="flat" cmpd="sng" algn="ctr">
            <a:solidFill>
              <a:schemeClr val="bg1"/>
            </a:solidFill>
            <a:prstDash val="solid"/>
            <a:round/>
            <a:headEnd type="none" w="med" len="med"/>
            <a:tailEnd type="none" w="med" len="med"/>
          </a:ln>
          <a:effectLst/>
        </p:spPr>
      </p:cxn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a:extLst>
              <a:ext uri="{FF2B5EF4-FFF2-40B4-BE49-F238E27FC236}">
                <a16:creationId xmlns:a16="http://schemas.microsoft.com/office/drawing/2014/main" id="{236F8906-7A66-4217-B432-6EAA2AB88EE9}"/>
              </a:ext>
            </a:extLst>
          </p:cNvPr>
          <p:cNvSpPr>
            <a:spLocks noGrp="1" noChangeArrowheads="1"/>
          </p:cNvSpPr>
          <p:nvPr>
            <p:ph type="title"/>
          </p:nvPr>
        </p:nvSpPr>
        <p:spPr/>
        <p:txBody>
          <a:bodyPr/>
          <a:lstStyle/>
          <a:p>
            <a:pPr eaLnBrk="1" hangingPunct="1"/>
            <a:r>
              <a:rPr lang="en-US" altLang="en-US" sz="3600" dirty="0"/>
              <a:t>PACIFIC: Updated Safety</a:t>
            </a:r>
          </a:p>
        </p:txBody>
      </p:sp>
      <p:sp>
        <p:nvSpPr>
          <p:cNvPr id="2" name="Content Placeholder 1">
            <a:extLst>
              <a:ext uri="{FF2B5EF4-FFF2-40B4-BE49-F238E27FC236}">
                <a16:creationId xmlns:a16="http://schemas.microsoft.com/office/drawing/2014/main" id="{D973022C-5F39-4523-8F3F-B3F7EC139D32}"/>
              </a:ext>
            </a:extLst>
          </p:cNvPr>
          <p:cNvSpPr>
            <a:spLocks noGrp="1"/>
          </p:cNvSpPr>
          <p:nvPr>
            <p:ph idx="1"/>
          </p:nvPr>
        </p:nvSpPr>
        <p:spPr>
          <a:xfrm>
            <a:off x="604675" y="5788873"/>
            <a:ext cx="10877529" cy="335947"/>
          </a:xfrm>
        </p:spPr>
        <p:txBody>
          <a:bodyPr/>
          <a:lstStyle/>
          <a:p>
            <a:r>
              <a:rPr lang="en-US" sz="2200" dirty="0"/>
              <a:t>No clinically important differences in key PROs identified between durvalumab and placebo arms</a:t>
            </a:r>
          </a:p>
        </p:txBody>
      </p:sp>
      <p:graphicFrame>
        <p:nvGraphicFramePr>
          <p:cNvPr id="8" name="Group 3">
            <a:extLst>
              <a:ext uri="{FF2B5EF4-FFF2-40B4-BE49-F238E27FC236}">
                <a16:creationId xmlns:a16="http://schemas.microsoft.com/office/drawing/2014/main" id="{FC7B7467-1F25-4FE6-B342-7D8D2B7CD4F0}"/>
              </a:ext>
            </a:extLst>
          </p:cNvPr>
          <p:cNvGraphicFramePr>
            <a:graphicFrameLocks/>
          </p:cNvGraphicFramePr>
          <p:nvPr>
            <p:extLst>
              <p:ext uri="{D42A27DB-BD31-4B8C-83A1-F6EECF244321}">
                <p14:modId xmlns:p14="http://schemas.microsoft.com/office/powerpoint/2010/main" val="1941003129"/>
              </p:ext>
            </p:extLst>
          </p:nvPr>
        </p:nvGraphicFramePr>
        <p:xfrm>
          <a:off x="723900" y="1481485"/>
          <a:ext cx="10782300" cy="4206256"/>
        </p:xfrm>
        <a:graphic>
          <a:graphicData uri="http://schemas.openxmlformats.org/drawingml/2006/table">
            <a:tbl>
              <a:tblPr/>
              <a:tblGrid>
                <a:gridCol w="5162366">
                  <a:extLst>
                    <a:ext uri="{9D8B030D-6E8A-4147-A177-3AD203B41FA5}">
                      <a16:colId xmlns:a16="http://schemas.microsoft.com/office/drawing/2014/main" val="20000"/>
                    </a:ext>
                  </a:extLst>
                </a:gridCol>
                <a:gridCol w="2483603">
                  <a:extLst>
                    <a:ext uri="{9D8B030D-6E8A-4147-A177-3AD203B41FA5}">
                      <a16:colId xmlns:a16="http://schemas.microsoft.com/office/drawing/2014/main" val="20001"/>
                    </a:ext>
                  </a:extLst>
                </a:gridCol>
                <a:gridCol w="3136331">
                  <a:extLst>
                    <a:ext uri="{9D8B030D-6E8A-4147-A177-3AD203B41FA5}">
                      <a16:colId xmlns:a16="http://schemas.microsoft.com/office/drawing/2014/main" val="20002"/>
                    </a:ext>
                  </a:extLst>
                </a:gridCol>
              </a:tblGrid>
              <a:tr h="296367">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GB" sz="1800" b="1" i="0" u="none" strike="noStrike" cap="none" normalizeH="0" baseline="0" dirty="0">
                          <a:ln>
                            <a:noFill/>
                          </a:ln>
                          <a:solidFill>
                            <a:schemeClr val="tx1"/>
                          </a:solidFill>
                          <a:effectLst/>
                          <a:latin typeface="Calibri" panose="020F0502020204030204" pitchFamily="34" charset="0"/>
                        </a:rPr>
                        <a:t>AE, n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Durvalumab</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475)</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tc>
                  <a:txBody>
                    <a:bodyPr/>
                    <a:lstStyle/>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Placebo</a:t>
                      </a:r>
                    </a:p>
                    <a:p>
                      <a:pPr marL="0" marR="0" lvl="0" indent="0" algn="ctr"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1" i="0" u="none" strike="noStrike" cap="none" normalizeH="0" baseline="0" dirty="0">
                          <a:ln>
                            <a:noFill/>
                          </a:ln>
                          <a:solidFill>
                            <a:schemeClr val="tx1"/>
                          </a:solidFill>
                          <a:effectLst/>
                          <a:latin typeface="Calibri" panose="020F0502020204030204" pitchFamily="34" charset="0"/>
                        </a:rPr>
                        <a:t>(n = 234)</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accent6"/>
                    </a:solidFill>
                  </a:tcPr>
                </a:tc>
                <a:extLst>
                  <a:ext uri="{0D108BD9-81ED-4DB2-BD59-A6C34878D82A}">
                    <a16:rowId xmlns:a16="http://schemas.microsoft.com/office/drawing/2014/main" val="10001"/>
                  </a:ext>
                </a:extLst>
              </a:tr>
              <a:tr h="18346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Any-grade, all-causality AE</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b="0" dirty="0">
                          <a:solidFill>
                            <a:schemeClr val="bg1"/>
                          </a:solidFill>
                          <a:latin typeface="Calibri" panose="020F0502020204030204" pitchFamily="34" charset="0"/>
                          <a:cs typeface="Arial" panose="020B0604020202020204" pitchFamily="34" charset="0"/>
                        </a:rPr>
                        <a:t>460 (96.8)</a:t>
                      </a:r>
                    </a:p>
                  </a:txBody>
                  <a:tcPr marL="121920" marR="121920" marT="60960" marB="6096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solidFill>
                            <a:schemeClr val="bg1"/>
                          </a:solidFill>
                          <a:latin typeface="Calibri" panose="020F0502020204030204" pitchFamily="34" charset="0"/>
                          <a:cs typeface="Arial" panose="020B0604020202020204" pitchFamily="34" charset="0"/>
                        </a:rPr>
                        <a:t>222 (94.9)</a:t>
                      </a:r>
                      <a:endParaRPr lang="en-US" sz="1800" b="0" kern="1200" dirty="0">
                        <a:solidFill>
                          <a:schemeClr val="bg1"/>
                        </a:solidFill>
                        <a:latin typeface="Calibri" panose="020F0502020204030204" pitchFamily="34" charset="0"/>
                        <a:ea typeface="+mn-ea"/>
                        <a:cs typeface="Arial" panose="020B0604020202020204" pitchFamily="34" charset="0"/>
                      </a:endParaRPr>
                    </a:p>
                  </a:txBody>
                  <a:tcPr marL="121920" marR="121920" marT="60960" marB="6096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4"/>
                  </a:ext>
                </a:extLst>
              </a:tr>
              <a:tr h="183461">
                <a:tc>
                  <a:txBody>
                    <a:bodyPr/>
                    <a:lstStyle/>
                    <a:p>
                      <a:pPr marL="344488" marR="0" lvl="0" indent="-231775"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Grade 3/4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b="0" dirty="0">
                          <a:solidFill>
                            <a:schemeClr val="bg1"/>
                          </a:solidFill>
                          <a:latin typeface="Calibri" panose="020F0502020204030204" pitchFamily="34" charset="0"/>
                          <a:cs typeface="Arial" panose="020B0604020202020204" pitchFamily="34" charset="0"/>
                        </a:rPr>
                        <a:t>145 (30.5)</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b="0" dirty="0">
                          <a:solidFill>
                            <a:schemeClr val="bg1"/>
                          </a:solidFill>
                          <a:latin typeface="Calibri" panose="020F0502020204030204" pitchFamily="34" charset="0"/>
                          <a:cs typeface="Arial" panose="020B0604020202020204" pitchFamily="34" charset="0"/>
                        </a:rPr>
                        <a:t>61 (26.1)</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29911332"/>
                  </a:ext>
                </a:extLst>
              </a:tr>
              <a:tr h="183461">
                <a:tc>
                  <a:txBody>
                    <a:bodyPr/>
                    <a:lstStyle/>
                    <a:p>
                      <a:pPr marL="344488" marR="0" lvl="0" indent="-231775"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Outcome of death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b="0" dirty="0">
                          <a:solidFill>
                            <a:schemeClr val="bg1"/>
                          </a:solidFill>
                          <a:latin typeface="Calibri" panose="020F0502020204030204" pitchFamily="34" charset="0"/>
                          <a:cs typeface="Arial" panose="020B0604020202020204" pitchFamily="34" charset="0"/>
                        </a:rPr>
                        <a:t>21 (4.4)</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b="0" dirty="0">
                          <a:solidFill>
                            <a:schemeClr val="bg1"/>
                          </a:solidFill>
                          <a:latin typeface="Calibri" panose="020F0502020204030204" pitchFamily="34" charset="0"/>
                          <a:cs typeface="Arial" panose="020B0604020202020204" pitchFamily="34" charset="0"/>
                        </a:rPr>
                        <a:t>15 (6.4)</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962509620"/>
                  </a:ext>
                </a:extLst>
              </a:tr>
              <a:tr h="183461">
                <a:tc>
                  <a:txBody>
                    <a:bodyPr/>
                    <a:lstStyle/>
                    <a:p>
                      <a:pPr marL="344488" marR="0" lvl="0" indent="-231775"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Leading to discontinuation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b="0" dirty="0">
                          <a:solidFill>
                            <a:schemeClr val="bg1"/>
                          </a:solidFill>
                          <a:latin typeface="Calibri" panose="020F0502020204030204" pitchFamily="34" charset="0"/>
                          <a:cs typeface="Arial" panose="020B0604020202020204" pitchFamily="34" charset="0"/>
                        </a:rPr>
                        <a:t>73 (15.4)</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algn="ctr"/>
                      <a:r>
                        <a:rPr lang="en-US" sz="1800" b="0" dirty="0">
                          <a:solidFill>
                            <a:schemeClr val="bg1"/>
                          </a:solidFill>
                          <a:latin typeface="Calibri" panose="020F0502020204030204" pitchFamily="34" charset="0"/>
                          <a:cs typeface="Arial" panose="020B0604020202020204" pitchFamily="34" charset="0"/>
                        </a:rPr>
                        <a:t>23 (9.8)</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971210647"/>
                  </a:ext>
                </a:extLst>
              </a:tr>
              <a:tr h="18346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Serious AEs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138 (29.1)</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54 (23.1)</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a16="http://schemas.microsoft.com/office/drawing/2014/main" val="116645518"/>
                  </a:ext>
                </a:extLst>
              </a:tr>
              <a:tr h="183461">
                <a:tc>
                  <a:txBody>
                    <a:bodyPr/>
                    <a:lstStyle/>
                    <a:p>
                      <a:pPr marL="0" marR="0" lvl="0" indent="0" algn="l" defTabSz="914400" rtl="0" eaLnBrk="1" fontAlgn="base" latinLnBrk="0" hangingPunct="1">
                        <a:lnSpc>
                          <a:spcPct val="100000"/>
                        </a:lnSpc>
                        <a:spcBef>
                          <a:spcPct val="0"/>
                        </a:spcBef>
                        <a:spcAft>
                          <a:spcPct val="0"/>
                        </a:spcAft>
                        <a:buClr>
                          <a:schemeClr val="accent2"/>
                        </a:buClr>
                        <a:buSzTx/>
                        <a:buFont typeface="Wingdings" pitchFamily="2" charset="2"/>
                        <a:buNone/>
                        <a:tabLst/>
                      </a:pPr>
                      <a:r>
                        <a:rPr kumimoji="0" lang="en-US" sz="1800" b="0" i="0" u="none" strike="noStrike" cap="none" normalizeH="0" baseline="0" dirty="0">
                          <a:ln>
                            <a:noFill/>
                          </a:ln>
                          <a:solidFill>
                            <a:schemeClr val="bg2">
                              <a:lumMod val="10000"/>
                            </a:schemeClr>
                          </a:solidFill>
                          <a:effectLst/>
                          <a:latin typeface="Calibri" panose="020F0502020204030204" pitchFamily="34" charset="0"/>
                        </a:rPr>
                        <a:t>Any-grade pneumonitis/radiation pneumonitis</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161 (33.9)</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58 (24.8)</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2619329720"/>
                  </a:ext>
                </a:extLst>
              </a:tr>
              <a:tr h="183461">
                <a:tc>
                  <a:txBody>
                    <a:bodyPr/>
                    <a:lstStyle/>
                    <a:p>
                      <a:pPr marL="344488" marR="0" lvl="0" indent="-231775"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Grade 3/4 </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17 (3.6)</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7 (3.0)</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126823799"/>
                  </a:ext>
                </a:extLst>
              </a:tr>
              <a:tr h="183461">
                <a:tc>
                  <a:txBody>
                    <a:bodyPr/>
                    <a:lstStyle/>
                    <a:p>
                      <a:pPr marL="344488" marR="0" lvl="0" indent="-231775"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Outcome of death</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5 (1.1)</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5 (2.1)</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904006846"/>
                  </a:ext>
                </a:extLst>
              </a:tr>
              <a:tr h="183461">
                <a:tc>
                  <a:txBody>
                    <a:bodyPr/>
                    <a:lstStyle/>
                    <a:p>
                      <a:pPr marL="344488" marR="0" lvl="0" indent="-231775" algn="l" defTabSz="914400" rtl="0" eaLnBrk="1" fontAlgn="base" latinLnBrk="0" hangingPunct="1">
                        <a:lnSpc>
                          <a:spcPct val="100000"/>
                        </a:lnSpc>
                        <a:spcBef>
                          <a:spcPct val="0"/>
                        </a:spcBef>
                        <a:spcAft>
                          <a:spcPct val="0"/>
                        </a:spcAft>
                        <a:buClr>
                          <a:srgbClr val="000000"/>
                        </a:buClr>
                        <a:buSzTx/>
                        <a:buFont typeface="Wingdings" pitchFamily="2" charset="2"/>
                        <a:buChar char="§"/>
                        <a:tabLst/>
                      </a:pPr>
                      <a:r>
                        <a:rPr kumimoji="0" lang="en-US" sz="1800" b="0" i="0" u="none" strike="noStrike" kern="1200" cap="none" normalizeH="0" baseline="0" dirty="0">
                          <a:ln>
                            <a:noFill/>
                          </a:ln>
                          <a:solidFill>
                            <a:schemeClr val="bg2">
                              <a:lumMod val="10000"/>
                            </a:schemeClr>
                          </a:solidFill>
                          <a:effectLst/>
                          <a:latin typeface="Calibri" panose="020F0502020204030204" pitchFamily="34" charset="0"/>
                          <a:ea typeface="+mn-ea"/>
                          <a:cs typeface="+mn-cs"/>
                        </a:rPr>
                        <a:t>Leading to discontinuation</a:t>
                      </a:r>
                    </a:p>
                  </a:txBody>
                  <a:tcPr marL="121699" marR="121699" marT="45728" marB="45728"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30 (6.3)</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kern="1200" dirty="0">
                          <a:solidFill>
                            <a:schemeClr val="bg1"/>
                          </a:solidFill>
                          <a:latin typeface="Calibri" panose="020F0502020204030204" pitchFamily="34" charset="0"/>
                          <a:ea typeface="+mn-ea"/>
                          <a:cs typeface="Arial" panose="020B0604020202020204" pitchFamily="34" charset="0"/>
                        </a:rPr>
                        <a:t>10 (4.3)</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357013199"/>
                  </a:ext>
                </a:extLst>
              </a:tr>
            </a:tbl>
          </a:graphicData>
        </a:graphic>
      </p:graphicFrame>
      <p:grpSp>
        <p:nvGrpSpPr>
          <p:cNvPr id="13" name="Group 7">
            <a:extLst>
              <a:ext uri="{FF2B5EF4-FFF2-40B4-BE49-F238E27FC236}">
                <a16:creationId xmlns:a16="http://schemas.microsoft.com/office/drawing/2014/main" id="{8209E90A-CDF6-403D-8BF8-87D31A9E905B}"/>
              </a:ext>
            </a:extLst>
          </p:cNvPr>
          <p:cNvGrpSpPr>
            <a:grpSpLocks/>
          </p:cNvGrpSpPr>
          <p:nvPr/>
        </p:nvGrpSpPr>
        <p:grpSpPr bwMode="auto">
          <a:xfrm>
            <a:off x="9389569" y="6216652"/>
            <a:ext cx="2488502" cy="447822"/>
            <a:chOff x="9527309" y="3551529"/>
            <a:chExt cx="2488502" cy="448324"/>
          </a:xfrm>
        </p:grpSpPr>
        <p:pic>
          <p:nvPicPr>
            <p:cNvPr id="14" name="Picture 9">
              <a:extLst>
                <a:ext uri="{FF2B5EF4-FFF2-40B4-BE49-F238E27FC236}">
                  <a16:creationId xmlns:a16="http://schemas.microsoft.com/office/drawing/2014/main" id="{59E268DE-6E0A-4131-9CCC-389574677950}"/>
                </a:ext>
              </a:extLst>
            </p:cNvPr>
            <p:cNvPicPr>
              <a:picLocks noChangeAspect="1" noChangeArrowheads="1"/>
            </p:cNvPicPr>
            <p:nvPr/>
          </p:nvPicPr>
          <p:blipFill>
            <a:blip r:embed="rId3"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15" name="Rectangle 8">
              <a:extLst>
                <a:ext uri="{FF2B5EF4-FFF2-40B4-BE49-F238E27FC236}">
                  <a16:creationId xmlns:a16="http://schemas.microsoft.com/office/drawing/2014/main" id="{FD6557D2-9865-438A-BE66-DCA5BA687D1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4"/>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
        <p:nvSpPr>
          <p:cNvPr id="9" name="Text Box 11">
            <a:extLst>
              <a:ext uri="{FF2B5EF4-FFF2-40B4-BE49-F238E27FC236}">
                <a16:creationId xmlns:a16="http://schemas.microsoft.com/office/drawing/2014/main" id="{A7D3F984-2DF0-4C4A-AB2C-DC970DB32960}"/>
              </a:ext>
            </a:extLst>
          </p:cNvPr>
          <p:cNvSpPr txBox="1">
            <a:spLocks noChangeArrowheads="1"/>
          </p:cNvSpPr>
          <p:nvPr/>
        </p:nvSpPr>
        <p:spPr bwMode="auto">
          <a:xfrm>
            <a:off x="448843" y="6359862"/>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Antonia. WCLC 2018. Abstract PL02.01. Antonia. N </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Engl</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J Med. 2018;379:2342. Hui. Lancet Oncol. 2019;[</a:t>
            </a:r>
            <a:r>
              <a:rPr kumimoji="0" lang="en-US" altLang="en-US" sz="1200" b="0" i="0" u="none" strike="noStrike" kern="1200" cap="none" spc="0" normalizeH="0" baseline="0" noProof="0" dirty="0" err="1">
                <a:ln>
                  <a:noFill/>
                </a:ln>
                <a:solidFill>
                  <a:srgbClr val="455560"/>
                </a:solidFill>
                <a:effectLst/>
                <a:uLnTx/>
                <a:uFillTx/>
                <a:latin typeface="Calibri" panose="020F0502020204030204" pitchFamily="34" charset="0"/>
                <a:ea typeface="+mn-ea"/>
                <a:cs typeface="Arial" panose="020B0604020202020204" pitchFamily="34" charset="0"/>
              </a:rPr>
              <a:t>Epub</a:t>
            </a: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 ahead of print]. </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40C3D4-EB2A-4E9C-A868-071062DDE632}"/>
              </a:ext>
            </a:extLst>
          </p:cNvPr>
          <p:cNvSpPr>
            <a:spLocks noGrp="1"/>
          </p:cNvSpPr>
          <p:nvPr>
            <p:ph type="title"/>
          </p:nvPr>
        </p:nvSpPr>
        <p:spPr/>
        <p:txBody>
          <a:bodyPr/>
          <a:lstStyle/>
          <a:p>
            <a:r>
              <a:rPr lang="en-US" dirty="0"/>
              <a:t>Summary</a:t>
            </a:r>
          </a:p>
        </p:txBody>
      </p:sp>
      <p:sp>
        <p:nvSpPr>
          <p:cNvPr id="3" name="Content Placeholder 2">
            <a:extLst>
              <a:ext uri="{FF2B5EF4-FFF2-40B4-BE49-F238E27FC236}">
                <a16:creationId xmlns:a16="http://schemas.microsoft.com/office/drawing/2014/main" id="{F378D77E-D5AA-4026-A7BF-F6260127892B}"/>
              </a:ext>
            </a:extLst>
          </p:cNvPr>
          <p:cNvSpPr>
            <a:spLocks noGrp="1"/>
          </p:cNvSpPr>
          <p:nvPr>
            <p:ph idx="1"/>
          </p:nvPr>
        </p:nvSpPr>
        <p:spPr/>
        <p:txBody>
          <a:bodyPr/>
          <a:lstStyle/>
          <a:p>
            <a:r>
              <a:rPr lang="en-US" dirty="0"/>
              <a:t>Tremendous progress in lung cancer treatment: </a:t>
            </a:r>
            <a:r>
              <a:rPr lang="en-US" b="1" dirty="0"/>
              <a:t>Targeted therapy</a:t>
            </a:r>
          </a:p>
          <a:p>
            <a:pPr lvl="1"/>
            <a:r>
              <a:rPr lang="en-US" dirty="0"/>
              <a:t>2nd and 3rd generation drugs for EGFR, ALK, and ROS1</a:t>
            </a:r>
          </a:p>
          <a:p>
            <a:pPr lvl="1"/>
            <a:r>
              <a:rPr lang="en-US" dirty="0"/>
              <a:t>FDA approvals for BRAF, NTRK, RET, and MET</a:t>
            </a:r>
          </a:p>
          <a:p>
            <a:pPr lvl="1"/>
            <a:r>
              <a:rPr lang="en-US" dirty="0"/>
              <a:t>Promise for </a:t>
            </a:r>
            <a:r>
              <a:rPr lang="en-US" i="1" dirty="0"/>
              <a:t>KRAS </a:t>
            </a:r>
            <a:r>
              <a:rPr lang="en-US" dirty="0"/>
              <a:t>and others</a:t>
            </a:r>
          </a:p>
          <a:p>
            <a:pPr lvl="2"/>
            <a:r>
              <a:rPr lang="en-US" dirty="0"/>
              <a:t>You can’t treat a mutation or fusion you haven’t recognized!</a:t>
            </a:r>
          </a:p>
          <a:p>
            <a:r>
              <a:rPr lang="en-US" dirty="0"/>
              <a:t>Looking forward</a:t>
            </a:r>
          </a:p>
          <a:p>
            <a:pPr lvl="1"/>
            <a:r>
              <a:rPr lang="en-US" dirty="0"/>
              <a:t>Resistance mutations</a:t>
            </a:r>
            <a:r>
              <a:rPr lang="mr-IN" dirty="0"/>
              <a:t>…</a:t>
            </a:r>
            <a:r>
              <a:rPr lang="en-US" dirty="0"/>
              <a:t> how do these tumors evolve?</a:t>
            </a:r>
          </a:p>
        </p:txBody>
      </p:sp>
      <p:grpSp>
        <p:nvGrpSpPr>
          <p:cNvPr id="4" name="Group 7">
            <a:extLst>
              <a:ext uri="{FF2B5EF4-FFF2-40B4-BE49-F238E27FC236}">
                <a16:creationId xmlns:a16="http://schemas.microsoft.com/office/drawing/2014/main" id="{0119FD45-A9E3-41BF-A0C7-731747F8E0DD}"/>
              </a:ext>
            </a:extLst>
          </p:cNvPr>
          <p:cNvGrpSpPr>
            <a:grpSpLocks/>
          </p:cNvGrpSpPr>
          <p:nvPr/>
        </p:nvGrpSpPr>
        <p:grpSpPr bwMode="auto">
          <a:xfrm>
            <a:off x="9389569" y="6216652"/>
            <a:ext cx="2488502" cy="447822"/>
            <a:chOff x="9527309" y="3551529"/>
            <a:chExt cx="2488502" cy="448324"/>
          </a:xfrm>
        </p:grpSpPr>
        <p:pic>
          <p:nvPicPr>
            <p:cNvPr id="5" name="Picture 9">
              <a:extLst>
                <a:ext uri="{FF2B5EF4-FFF2-40B4-BE49-F238E27FC236}">
                  <a16:creationId xmlns:a16="http://schemas.microsoft.com/office/drawing/2014/main" id="{70AE525F-2AF7-4EAD-A671-D202FD15FCB0}"/>
                </a:ext>
              </a:extLst>
            </p:cNvPr>
            <p:cNvPicPr>
              <a:picLocks noChangeAspect="1" noChangeArrowheads="1"/>
            </p:cNvPicPr>
            <p:nvPr/>
          </p:nvPicPr>
          <p:blipFill>
            <a:blip r:embed="rId2"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 name="Rectangle 8">
              <a:extLst>
                <a:ext uri="{FF2B5EF4-FFF2-40B4-BE49-F238E27FC236}">
                  <a16:creationId xmlns:a16="http://schemas.microsoft.com/office/drawing/2014/main" id="{F23AEA18-F60F-434D-96D4-D69A42192C02}"/>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3"/>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192342488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40C3D4-EB2A-4E9C-A868-071062DDE632}"/>
              </a:ext>
            </a:extLst>
          </p:cNvPr>
          <p:cNvSpPr>
            <a:spLocks noGrp="1"/>
          </p:cNvSpPr>
          <p:nvPr>
            <p:ph type="title"/>
          </p:nvPr>
        </p:nvSpPr>
        <p:spPr/>
        <p:txBody>
          <a:bodyPr/>
          <a:lstStyle/>
          <a:p>
            <a:r>
              <a:rPr lang="en-US" dirty="0"/>
              <a:t>Summary (Cont.)</a:t>
            </a:r>
          </a:p>
        </p:txBody>
      </p:sp>
      <p:sp>
        <p:nvSpPr>
          <p:cNvPr id="3" name="Content Placeholder 2">
            <a:extLst>
              <a:ext uri="{FF2B5EF4-FFF2-40B4-BE49-F238E27FC236}">
                <a16:creationId xmlns:a16="http://schemas.microsoft.com/office/drawing/2014/main" id="{F378D77E-D5AA-4026-A7BF-F6260127892B}"/>
              </a:ext>
            </a:extLst>
          </p:cNvPr>
          <p:cNvSpPr>
            <a:spLocks noGrp="1"/>
          </p:cNvSpPr>
          <p:nvPr>
            <p:ph idx="1"/>
          </p:nvPr>
        </p:nvSpPr>
        <p:spPr>
          <a:xfrm>
            <a:off x="604675" y="1513046"/>
            <a:ext cx="10965654" cy="5040153"/>
          </a:xfrm>
        </p:spPr>
        <p:txBody>
          <a:bodyPr/>
          <a:lstStyle/>
          <a:p>
            <a:pPr>
              <a:spcAft>
                <a:spcPts val="500"/>
              </a:spcAft>
            </a:pPr>
            <a:r>
              <a:rPr lang="en-US" sz="2600" dirty="0"/>
              <a:t>Tremendous progress in lung cancer treatment: </a:t>
            </a:r>
            <a:r>
              <a:rPr lang="en-US" sz="2600" b="1" dirty="0"/>
              <a:t>Immunotherapy</a:t>
            </a:r>
          </a:p>
          <a:p>
            <a:pPr lvl="1">
              <a:spcAft>
                <a:spcPts val="500"/>
              </a:spcAft>
            </a:pPr>
            <a:r>
              <a:rPr lang="en-US" sz="2400" dirty="0"/>
              <a:t>Immunotherapy + chemotherapy appropriate for most patients first line</a:t>
            </a:r>
          </a:p>
          <a:p>
            <a:pPr lvl="2">
              <a:spcAft>
                <a:spcPts val="500"/>
              </a:spcAft>
            </a:pPr>
            <a:r>
              <a:rPr lang="en-US" sz="2200" i="1" dirty="0"/>
              <a:t>Except </a:t>
            </a:r>
            <a:r>
              <a:rPr lang="en-US" sz="2200" dirty="0"/>
              <a:t>where there is a targeted therapy available</a:t>
            </a:r>
          </a:p>
          <a:p>
            <a:pPr lvl="1">
              <a:spcAft>
                <a:spcPts val="500"/>
              </a:spcAft>
            </a:pPr>
            <a:r>
              <a:rPr lang="en-US" sz="2400" dirty="0"/>
              <a:t>Single agent </a:t>
            </a:r>
            <a:r>
              <a:rPr lang="en-US" sz="2400" dirty="0" err="1"/>
              <a:t>pembro</a:t>
            </a:r>
            <a:r>
              <a:rPr lang="en-US" sz="2400" dirty="0"/>
              <a:t> reasonable for PD-L1 ≥ 50%, but ORR still higher with a combination</a:t>
            </a:r>
          </a:p>
          <a:p>
            <a:pPr lvl="1">
              <a:spcAft>
                <a:spcPts val="500"/>
              </a:spcAft>
            </a:pPr>
            <a:r>
              <a:rPr lang="en-US" sz="2400" dirty="0" err="1"/>
              <a:t>Bevacizumab</a:t>
            </a:r>
            <a:r>
              <a:rPr lang="en-US" sz="2400" dirty="0"/>
              <a:t> might be a useful adjunct, but not yet approved with </a:t>
            </a:r>
            <a:r>
              <a:rPr lang="en-US" sz="2400" dirty="0" err="1"/>
              <a:t>pemetrexed</a:t>
            </a:r>
            <a:r>
              <a:rPr lang="en-US" sz="2400" dirty="0"/>
              <a:t> nor for squamous </a:t>
            </a:r>
          </a:p>
          <a:p>
            <a:pPr>
              <a:spcAft>
                <a:spcPts val="500"/>
              </a:spcAft>
            </a:pPr>
            <a:r>
              <a:rPr lang="en-US" sz="2600" dirty="0"/>
              <a:t>Looking forward</a:t>
            </a:r>
          </a:p>
          <a:p>
            <a:pPr lvl="1">
              <a:spcAft>
                <a:spcPts val="500"/>
              </a:spcAft>
            </a:pPr>
            <a:r>
              <a:rPr lang="en-US" sz="2400" dirty="0"/>
              <a:t>Role of immunotherapy combinations, especially the newly approved nivolumab/ipilimumab combination</a:t>
            </a:r>
          </a:p>
          <a:p>
            <a:pPr lvl="1">
              <a:spcAft>
                <a:spcPts val="500"/>
              </a:spcAft>
            </a:pPr>
            <a:r>
              <a:rPr lang="en-US" sz="2400" dirty="0"/>
              <a:t>Understanding </a:t>
            </a:r>
            <a:r>
              <a:rPr lang="en-US" sz="2400" dirty="0" err="1"/>
              <a:t>immunoresistance</a:t>
            </a:r>
            <a:endParaRPr lang="en-US" sz="2400" dirty="0"/>
          </a:p>
        </p:txBody>
      </p:sp>
      <p:grpSp>
        <p:nvGrpSpPr>
          <p:cNvPr id="4" name="Group 7">
            <a:extLst>
              <a:ext uri="{FF2B5EF4-FFF2-40B4-BE49-F238E27FC236}">
                <a16:creationId xmlns:a16="http://schemas.microsoft.com/office/drawing/2014/main" id="{C8468BD3-D1F6-4894-9BB1-9B2BA21689D3}"/>
              </a:ext>
            </a:extLst>
          </p:cNvPr>
          <p:cNvGrpSpPr>
            <a:grpSpLocks/>
          </p:cNvGrpSpPr>
          <p:nvPr/>
        </p:nvGrpSpPr>
        <p:grpSpPr bwMode="auto">
          <a:xfrm>
            <a:off x="9389569" y="6216652"/>
            <a:ext cx="2488502" cy="447822"/>
            <a:chOff x="9527309" y="3551529"/>
            <a:chExt cx="2488502" cy="448324"/>
          </a:xfrm>
        </p:grpSpPr>
        <p:pic>
          <p:nvPicPr>
            <p:cNvPr id="5" name="Picture 9">
              <a:extLst>
                <a:ext uri="{FF2B5EF4-FFF2-40B4-BE49-F238E27FC236}">
                  <a16:creationId xmlns:a16="http://schemas.microsoft.com/office/drawing/2014/main" id="{7F61DFA8-F87C-4418-8834-57203A6C1FAE}"/>
                </a:ext>
              </a:extLst>
            </p:cNvPr>
            <p:cNvPicPr>
              <a:picLocks noChangeAspect="1" noChangeArrowheads="1"/>
            </p:cNvPicPr>
            <p:nvPr/>
          </p:nvPicPr>
          <p:blipFill>
            <a:blip r:embed="rId2" cstate="email">
              <a:extLst>
                <a:ext uri="{28A0092B-C50C-407E-A947-70E740481C1C}">
                  <a14:useLocalDpi xmlns:a14="http://schemas.microsoft.com/office/drawing/2010/main"/>
                </a:ext>
              </a:extLst>
            </a:blip>
            <a:stretch>
              <a:fillRect/>
            </a:stretch>
          </p:blipFill>
          <p:spPr bwMode="auto">
            <a:xfrm>
              <a:off x="11327791" y="3551529"/>
              <a:ext cx="551335" cy="179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pic>
        <p:sp>
          <p:nvSpPr>
            <p:cNvPr id="6" name="Rectangle 8">
              <a:extLst>
                <a:ext uri="{FF2B5EF4-FFF2-40B4-BE49-F238E27FC236}">
                  <a16:creationId xmlns:a16="http://schemas.microsoft.com/office/drawing/2014/main" id="{38123E71-9530-49D8-A2E8-A6478244A198}"/>
                </a:ext>
              </a:extLst>
            </p:cNvPr>
            <p:cNvSpPr>
              <a:spLocks noChangeArrowheads="1"/>
            </p:cNvSpPr>
            <p:nvPr/>
          </p:nvSpPr>
          <p:spPr bwMode="auto">
            <a:xfrm>
              <a:off x="9527309" y="3691731"/>
              <a:ext cx="2488502" cy="308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lnSpc>
                  <a:spcPct val="90000"/>
                </a:lnSpc>
                <a:spcBef>
                  <a:spcPts val="1000"/>
                </a:spcBef>
                <a:spcAft>
                  <a:spcPts val="700"/>
                </a:spcAft>
                <a:buClr>
                  <a:srgbClr val="FEFDDE"/>
                </a:buClr>
                <a:buFont typeface="Wingdings" panose="05000000000000000000" pitchFamily="2" charset="2"/>
                <a:buChar char="§"/>
                <a:defRPr sz="2600">
                  <a:solidFill>
                    <a:srgbClr val="FEFDDE"/>
                  </a:solidFill>
                  <a:latin typeface="Arial" panose="020B0604020202020204" pitchFamily="34" charset="0"/>
                </a:defRPr>
              </a:lvl1pPr>
              <a:lvl2pPr marL="742950" indent="-285750" eaLnBrk="0" hangingPunct="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2pPr>
              <a:lvl3pPr marL="1143000" indent="-228600" eaLnBrk="0" hangingPunct="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3pPr>
              <a:lvl4pPr marL="1600200" indent="-228600" eaLnBrk="0"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4pPr>
              <a:lvl5pPr marL="2057400" indent="-228600" eaLnBrk="0"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a:solidFill>
                    <a:srgbClr val="FEFDDE"/>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Slide credit: </a:t>
              </a:r>
              <a:r>
                <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hlinkClick r:id="rId3"/>
                </a:rPr>
                <a:t>clinicaloptions.com</a:t>
              </a:r>
              <a:endParaRPr kumimoji="0" lang="en-US" altLang="en-US" sz="14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spTree>
    <p:extLst>
      <p:ext uri="{BB962C8B-B14F-4D97-AF65-F5344CB8AC3E}">
        <p14:creationId xmlns:p14="http://schemas.microsoft.com/office/powerpoint/2010/main" val="73815880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6DA93788-E77D-4CCE-84A4-6D74E9ED9D9E}"/>
              </a:ext>
            </a:extLst>
          </p:cNvPr>
          <p:cNvSpPr>
            <a:spLocks noGrp="1"/>
          </p:cNvSpPr>
          <p:nvPr>
            <p:ph sz="quarter" idx="11"/>
          </p:nvPr>
        </p:nvSpPr>
        <p:spPr>
          <a:xfrm>
            <a:off x="514351" y="4856674"/>
            <a:ext cx="11283950" cy="461963"/>
          </a:xfrm>
        </p:spPr>
        <p:txBody>
          <a:bodyPr/>
          <a:lstStyle/>
          <a:p>
            <a:r>
              <a:rPr lang="en-US" dirty="0">
                <a:solidFill>
                  <a:srgbClr val="E1471D"/>
                </a:solidFill>
                <a:hlinkClick r:id="rId3"/>
              </a:rPr>
              <a:t>clinicaloptions.com/oncology</a:t>
            </a:r>
            <a:endParaRPr lang="en-US" dirty="0">
              <a:solidFill>
                <a:srgbClr val="E1471D"/>
              </a:solidFill>
            </a:endParaRPr>
          </a:p>
          <a:p>
            <a:r>
              <a:rPr lang="en-US" u="sng" dirty="0">
                <a:solidFill>
                  <a:srgbClr val="E1471D"/>
                </a:solidFill>
                <a:hlinkClick r:id="rId4"/>
              </a:rPr>
              <a:t>clinicaloptions.com/LungTool</a:t>
            </a:r>
            <a:endParaRPr lang="en-US" u="sng" dirty="0">
              <a:solidFill>
                <a:srgbClr val="E1471D"/>
              </a:solidFill>
            </a:endParaRPr>
          </a:p>
          <a:p>
            <a:r>
              <a:rPr lang="en-US" u="sng" dirty="0">
                <a:solidFill>
                  <a:srgbClr val="E1471D"/>
                </a:solidFill>
                <a:hlinkClick r:id="rId5"/>
              </a:rPr>
              <a:t>clinicaloptions.com/immuneAETool</a:t>
            </a:r>
            <a:r>
              <a:rPr lang="en-US" u="sng" dirty="0">
                <a:solidFill>
                  <a:srgbClr val="E1471D"/>
                </a:solidFill>
              </a:rPr>
              <a:t> </a:t>
            </a:r>
          </a:p>
          <a:p>
            <a:endParaRPr lang="en-US" dirty="0"/>
          </a:p>
        </p:txBody>
      </p:sp>
      <p:sp>
        <p:nvSpPr>
          <p:cNvPr id="62467" name="Rectangle 10">
            <a:extLst>
              <a:ext uri="{FF2B5EF4-FFF2-40B4-BE49-F238E27FC236}">
                <a16:creationId xmlns:a16="http://schemas.microsoft.com/office/drawing/2014/main" id="{285A5094-ED29-4796-B20E-3FBFE4F25619}"/>
              </a:ext>
            </a:extLst>
          </p:cNvPr>
          <p:cNvSpPr>
            <a:spLocks noGrp="1" noChangeArrowheads="1"/>
          </p:cNvSpPr>
          <p:nvPr>
            <p:ph type="title"/>
          </p:nvPr>
        </p:nvSpPr>
        <p:spPr bwMode="gray"/>
        <p:txBody>
          <a:bodyPr/>
          <a:lstStyle/>
          <a:p>
            <a:pPr eaLnBrk="1" hangingPunct="1"/>
            <a:r>
              <a:rPr lang="en-US" altLang="en-US" sz="4000" dirty="0"/>
              <a:t>Go Online for More CCO </a:t>
            </a:r>
            <a:br>
              <a:rPr lang="en-US" altLang="en-US" sz="4000" dirty="0"/>
            </a:br>
            <a:r>
              <a:rPr lang="en-US" altLang="en-US" sz="4000" dirty="0"/>
              <a:t>Coverage of Lung Cancer!</a:t>
            </a:r>
          </a:p>
        </p:txBody>
      </p:sp>
      <p:sp>
        <p:nvSpPr>
          <p:cNvPr id="39940" name="Rectangle 2">
            <a:extLst>
              <a:ext uri="{FF2B5EF4-FFF2-40B4-BE49-F238E27FC236}">
                <a16:creationId xmlns:a16="http://schemas.microsoft.com/office/drawing/2014/main" id="{8082EA74-AD3C-40A0-A143-D2201E93795E}"/>
              </a:ext>
            </a:extLst>
          </p:cNvPr>
          <p:cNvSpPr>
            <a:spLocks noGrp="1" noChangeArrowheads="1"/>
          </p:cNvSpPr>
          <p:nvPr>
            <p:ph sz="quarter" idx="10"/>
          </p:nvPr>
        </p:nvSpPr>
        <p:spPr/>
        <p:txBody>
          <a:bodyPr rtlCol="0">
            <a:normAutofit/>
          </a:bodyPr>
          <a:lstStyle/>
          <a:p>
            <a:pPr>
              <a:spcAft>
                <a:spcPts val="0"/>
              </a:spcAft>
              <a:buClr>
                <a:schemeClr val="tx2">
                  <a:lumMod val="20000"/>
                  <a:lumOff val="80000"/>
                </a:schemeClr>
              </a:buClr>
              <a:defRPr/>
            </a:pPr>
            <a:r>
              <a:rPr lang="en-US" sz="2200" dirty="0">
                <a:solidFill>
                  <a:srgbClr val="E1471D"/>
                </a:solidFill>
              </a:rPr>
              <a:t>Expert-authored commentaries </a:t>
            </a:r>
            <a:r>
              <a:rPr lang="en-US" sz="2200" b="0" dirty="0"/>
              <a:t>on clinical challenges in managing </a:t>
            </a:r>
          </a:p>
          <a:p>
            <a:pPr>
              <a:spcBef>
                <a:spcPts val="0"/>
              </a:spcBef>
              <a:buClr>
                <a:schemeClr val="tx2">
                  <a:lumMod val="20000"/>
                  <a:lumOff val="80000"/>
                </a:schemeClr>
              </a:buClr>
              <a:defRPr/>
            </a:pPr>
            <a:r>
              <a:rPr lang="en-US" sz="2200" b="0" dirty="0"/>
              <a:t>lung cancer</a:t>
            </a:r>
          </a:p>
          <a:p>
            <a:pPr>
              <a:spcAft>
                <a:spcPts val="0"/>
              </a:spcAft>
              <a:buClr>
                <a:schemeClr val="tx2">
                  <a:lumMod val="20000"/>
                  <a:lumOff val="80000"/>
                </a:schemeClr>
              </a:buClr>
              <a:defRPr/>
            </a:pPr>
            <a:r>
              <a:rPr lang="en-US" sz="2200" dirty="0">
                <a:solidFill>
                  <a:srgbClr val="E1471D"/>
                </a:solidFill>
              </a:rPr>
              <a:t>NSCLC Interactive Decision Support Tool </a:t>
            </a:r>
            <a:r>
              <a:rPr lang="en-US" sz="2200" b="0" dirty="0"/>
              <a:t>featuring the latest </a:t>
            </a:r>
            <a:br>
              <a:rPr lang="en-US" sz="2200" b="0" dirty="0"/>
            </a:br>
            <a:r>
              <a:rPr lang="en-US" sz="2200" b="0" dirty="0"/>
              <a:t>management recommendations from 5 NSCLC experts </a:t>
            </a:r>
          </a:p>
          <a:p>
            <a:pPr>
              <a:spcBef>
                <a:spcPts val="0"/>
              </a:spcBef>
              <a:buClr>
                <a:schemeClr val="tx2">
                  <a:lumMod val="20000"/>
                  <a:lumOff val="80000"/>
                </a:schemeClr>
              </a:buClr>
              <a:defRPr/>
            </a:pPr>
            <a:r>
              <a:rPr lang="en-US" sz="2200" b="0" dirty="0"/>
              <a:t>(Update Coming Soon!)</a:t>
            </a:r>
          </a:p>
          <a:p>
            <a:pPr eaLnBrk="1" hangingPunct="1">
              <a:spcBef>
                <a:spcPts val="0"/>
              </a:spcBef>
              <a:spcAft>
                <a:spcPts val="0"/>
              </a:spcAft>
              <a:buClr>
                <a:schemeClr val="accent6"/>
              </a:buClr>
              <a:defRPr/>
            </a:pPr>
            <a:r>
              <a:rPr lang="en-US" sz="2200" dirty="0">
                <a:solidFill>
                  <a:srgbClr val="E1471D"/>
                </a:solidFill>
              </a:rPr>
              <a:t>Downloadable resource </a:t>
            </a:r>
            <a:r>
              <a:rPr lang="en-US" sz="2200" b="0" dirty="0"/>
              <a:t>on patient communication</a:t>
            </a:r>
          </a:p>
          <a:p>
            <a:pPr eaLnBrk="1" hangingPunct="1">
              <a:spcBef>
                <a:spcPts val="0"/>
              </a:spcBef>
              <a:spcAft>
                <a:spcPts val="0"/>
              </a:spcAft>
              <a:buClr>
                <a:schemeClr val="accent6"/>
              </a:buClr>
              <a:defRPr/>
            </a:pPr>
            <a:r>
              <a:rPr lang="en-US" sz="2200" b="0" dirty="0"/>
              <a:t>(Coming Soon!)</a:t>
            </a:r>
          </a:p>
        </p:txBody>
      </p:sp>
      <p:sp>
        <p:nvSpPr>
          <p:cNvPr id="62469" name="Rectangle 3">
            <a:extLst>
              <a:ext uri="{FF2B5EF4-FFF2-40B4-BE49-F238E27FC236}">
                <a16:creationId xmlns:a16="http://schemas.microsoft.com/office/drawing/2014/main" id="{F01699E0-D838-46BF-8D24-733C506774A8}"/>
              </a:ext>
            </a:extLst>
          </p:cNvPr>
          <p:cNvSpPr>
            <a:spLocks noChangeArrowheads="1"/>
          </p:cNvSpPr>
          <p:nvPr/>
        </p:nvSpPr>
        <p:spPr bwMode="auto">
          <a:xfrm>
            <a:off x="7091363" y="6346826"/>
            <a:ext cx="1841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spcAft>
                <a:spcPts val="700"/>
              </a:spcAft>
              <a:buClr>
                <a:srgbClr val="FEFDDE"/>
              </a:buClr>
              <a:buFont typeface="Wingdings" panose="05000000000000000000" pitchFamily="2" charset="2"/>
              <a:buChar char="§"/>
              <a:defRPr sz="2800">
                <a:solidFill>
                  <a:srgbClr val="FEFDDE"/>
                </a:solidFill>
                <a:latin typeface="Arial" panose="020B0604020202020204" pitchFamily="34" charset="0"/>
              </a:defRPr>
            </a:lvl1pPr>
            <a:lvl2pPr marL="742950" indent="-285750">
              <a:lnSpc>
                <a:spcPct val="90000"/>
              </a:lnSpc>
              <a:spcBef>
                <a:spcPts val="1000"/>
              </a:spcBef>
              <a:spcAft>
                <a:spcPts val="700"/>
              </a:spcAft>
              <a:buClr>
                <a:srgbClr val="FEFDDE"/>
              </a:buClr>
              <a:buFont typeface="Arial" panose="020B0604020202020204" pitchFamily="34" charset="0"/>
              <a:buChar char="–"/>
              <a:defRPr sz="2600">
                <a:solidFill>
                  <a:srgbClr val="FEFDDE"/>
                </a:solidFill>
                <a:latin typeface="Arial" panose="020B0604020202020204" pitchFamily="34" charset="0"/>
              </a:defRPr>
            </a:lvl2pPr>
            <a:lvl3pPr marL="1143000" indent="-228600">
              <a:lnSpc>
                <a:spcPct val="90000"/>
              </a:lnSpc>
              <a:spcBef>
                <a:spcPts val="1000"/>
              </a:spcBef>
              <a:spcAft>
                <a:spcPts val="700"/>
              </a:spcAft>
              <a:buClr>
                <a:srgbClr val="FEFDDE"/>
              </a:buClr>
              <a:buFont typeface="Arial" panose="020B0604020202020204" pitchFamily="34" charset="0"/>
              <a:buChar char="–"/>
              <a:defRPr sz="2400">
                <a:solidFill>
                  <a:srgbClr val="FEFDDE"/>
                </a:solidFill>
                <a:latin typeface="Arial" panose="020B0604020202020204" pitchFamily="34" charset="0"/>
              </a:defRPr>
            </a:lvl3pPr>
            <a:lvl4pPr marL="1600200" indent="-228600">
              <a:lnSpc>
                <a:spcPct val="90000"/>
              </a:lnSpc>
              <a:spcBef>
                <a:spcPts val="1000"/>
              </a:spcBef>
              <a:spcAft>
                <a:spcPts val="700"/>
              </a:spcAft>
              <a:buClr>
                <a:srgbClr val="FEFDDE"/>
              </a:buClr>
              <a:buFont typeface="Arial" panose="020B0604020202020204" pitchFamily="34" charset="0"/>
              <a:buChar char="–"/>
              <a:defRPr sz="2200">
                <a:solidFill>
                  <a:srgbClr val="FEFDDE"/>
                </a:solidFill>
                <a:latin typeface="Arial" panose="020B0604020202020204" pitchFamily="34" charset="0"/>
              </a:defRPr>
            </a:lvl4pPr>
            <a:lvl5pPr marL="2057400" indent="-22860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5pPr>
            <a:lvl6pPr marL="25146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6pPr>
            <a:lvl7pPr marL="29718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7pPr>
            <a:lvl8pPr marL="34290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8pPr>
            <a:lvl9pPr marL="3886200" indent="-228600" eaLnBrk="0" fontAlgn="base" hangingPunct="0">
              <a:lnSpc>
                <a:spcPct val="90000"/>
              </a:lnSpc>
              <a:spcBef>
                <a:spcPts val="1000"/>
              </a:spcBef>
              <a:spcAft>
                <a:spcPts val="700"/>
              </a:spcAft>
              <a:buClr>
                <a:srgbClr val="FEFDDE"/>
              </a:buClr>
              <a:buFont typeface="Arial" panose="020B0604020202020204" pitchFamily="34" charset="0"/>
              <a:buChar char="–"/>
              <a:defRPr sz="2000">
                <a:solidFill>
                  <a:srgbClr val="FEFDDE"/>
                </a:solidFill>
                <a:latin typeface="Arial" panose="020B0604020202020204" pitchFamily="34" charset="0"/>
              </a:defRPr>
            </a:lvl9pPr>
          </a:lstStyle>
          <a:p>
            <a:pPr>
              <a:lnSpc>
                <a:spcPct val="100000"/>
              </a:lnSpc>
              <a:spcBef>
                <a:spcPct val="0"/>
              </a:spcBef>
              <a:spcAft>
                <a:spcPct val="0"/>
              </a:spcAft>
              <a:buClrTx/>
              <a:buFontTx/>
              <a:buNone/>
            </a:pPr>
            <a:endParaRPr lang="en-GB" altLang="en-US" sz="2400" b="0" dirty="0">
              <a:solidFill>
                <a:schemeClr val="tx1"/>
              </a:solidFill>
              <a:latin typeface="Times" panose="02020603050405020304" pitchFamily="18" charset="0"/>
            </a:endParaRPr>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8"/>
  <p:tag name="MMPROD_UIDATA" val="&lt;database version=&quot;6.0&quot;&gt;&lt;object type=&quot;1&quot; unique_id=&quot;10001&quot;&gt;&lt;object type=&quot;8&quot; unique_id=&quot;10002&quot;&gt;&lt;/object&gt;&lt;object type=&quot;2&quot; unique_id=&quot;10003&quot;&gt;&lt;object type=&quot;3&quot; unique_id=&quot;10005&quot;&gt;&lt;property id=&quot;20148&quot; value=&quot;5&quot;/&gt;&lt;property id=&quot;20300&quot; value=&quot;Slide 3 - &amp;quot;Title-Arial-36-Bold-Yellow. Title may continue on 2 lines keep text at 36pt&amp;quot;&quot;/&gt;&lt;property id=&quot;20307&quot; value=&quot;257&quot;/&gt;&lt;/object&gt;&lt;object type=&quot;3&quot; unique_id=&quot;10006&quot;&gt;&lt;property id=&quot;20148&quot; value=&quot;5&quot;/&gt;&lt;property id=&quot;20300&quot; value=&quot;Slide 4 - &amp;quot;Text and Margin Consistency&amp;quot;&quot;/&gt;&lt;property id=&quot;20307&quot; value=&quot;267&quot;/&gt;&lt;/object&gt;&lt;object type=&quot;3&quot; unique_id=&quot;10007&quot;&gt;&lt;property id=&quot;20148&quot; value=&quot;5&quot;/&gt;&lt;property id=&quot;20300&quot; value=&quot;Slide 5 - &amp;quot;Transition Title &amp;#x0D;&amp;#x0A;for next topic of discussion &amp;#x0D;&amp;#x0A;or can be used as closer slide &amp;#x0D;&amp;#x0A;(ie: Q&amp;amp;A)&amp;#x0D;&amp;#x0A;(Arial-40-Bold-White-Cent&quot;/&gt;&lt;property id=&quot;20307&quot; value=&quot;261&quot;/&gt;&lt;/object&gt;&lt;object type=&quot;3&quot; unique_id=&quot;10008&quot;&gt;&lt;property id=&quot;20148&quot; value=&quot;5&quot;/&gt;&lt;property id=&quot;20300&quot; value=&quot;Slide 6 - &amp;quot;RGB Pallet&amp;quot;&quot;/&gt;&lt;property id=&quot;20307&quot; value=&quot;258&quot;/&gt;&lt;/object&gt;&lt;object type=&quot;3&quot; unique_id=&quot;10009&quot;&gt;&lt;property id=&quot;20148&quot; value=&quot;5&quot;/&gt;&lt;property id=&quot;20300&quot; value=&quot;Slide 7 - &amp;quot;Example Graph&amp;quot;&quot;/&gt;&lt;property id=&quot;20307&quot; value=&quot;286&quot;/&gt;&lt;/object&gt;&lt;object type=&quot;3&quot; unique_id=&quot;10010&quot;&gt;&lt;property id=&quot;20148&quot; value=&quot;5&quot;/&gt;&lt;property id=&quot;20300&quot; value=&quot;Slide 8 - &amp;quot;Example Graph and Text&amp;quot;&quot;/&gt;&lt;property id=&quot;20307&quot; value=&quot;288&quot;/&gt;&lt;/object&gt;&lt;object type=&quot;3&quot; unique_id=&quot;10011&quot;&gt;&lt;property id=&quot;20148&quot; value=&quot;5&quot;/&gt;&lt;property id=&quot;20300&quot; value=&quot;Slide 9 - &amp;quot;Example Line Graph&amp;quot;&quot;/&gt;&lt;property id=&quot;20307&quot; value=&quot;287&quot;/&gt;&lt;/object&gt;&lt;object type=&quot;3&quot; unique_id=&quot;10012&quot;&gt;&lt;property id=&quot;20148&quot; value=&quot;5&quot;/&gt;&lt;property id=&quot;20300&quot; value=&quot;Slide 10 - &amp;quot;Example Line Graph with Data Values&amp;quot;&quot;/&gt;&lt;property id=&quot;20307&quot; value=&quot;292&quot;/&gt;&lt;/object&gt;&lt;object type=&quot;3&quot; unique_id=&quot;10013&quot;&gt;&lt;property id=&quot;20148&quot; value=&quot;5&quot;/&gt;&lt;property id=&quot;20300&quot; value=&quot;Slide 11 - &amp;quot;Example Line Graph with Color &amp;#x0D;&amp;#x0A;Data Values&amp;quot;&quot;/&gt;&lt;property id=&quot;20307&quot; value=&quot;309&quot;/&gt;&lt;/object&gt;&lt;object type=&quot;3&quot; unique_id=&quot;10014&quot;&gt;&lt;property id=&quot;20148&quot; value=&quot;5&quot;/&gt;&lt;property id=&quot;20300&quot; value=&quot;Slide 12 - &amp;quot;Example Schematic&amp;quot;&quot;/&gt;&lt;property id=&quot;20307&quot; value=&quot;262&quot;/&gt;&lt;/object&gt;&lt;object type=&quot;3&quot; unique_id=&quot;10015&quot;&gt;&lt;property id=&quot;20148&quot; value=&quot;5&quot;/&gt;&lt;property id=&quot;20300&quot; value=&quot;Slide 13 - &amp;quot;Example Schematic Continued&amp;quot;&quot;/&gt;&lt;property id=&quot;20307&quot; value=&quot;263&quot;/&gt;&lt;/object&gt;&lt;object type=&quot;3&quot; unique_id=&quot;10016&quot;&gt;&lt;property id=&quot;20148&quot; value=&quot;5&quot;/&gt;&lt;property id=&quot;20300&quot; value=&quot;Slide 14 - &amp;quot;Example Tables&amp;quot;&quot;/&gt;&lt;property id=&quot;20307&quot; value=&quot;311&quot;/&gt;&lt;/object&gt;&lt;object type=&quot;3&quot; unique_id=&quot;10017&quot;&gt;&lt;property id=&quot;20148&quot; value=&quot;5&quot;/&gt;&lt;property id=&quot;20300&quot; value=&quot;Slide 15 - &amp;quot;Example Tables Continued&amp;quot;&quot;/&gt;&lt;property id=&quot;20307&quot; value=&quot;312&quot;/&gt;&lt;/object&gt;&lt;object type=&quot;3&quot; unique_id=&quot;10018&quot;&gt;&lt;property id=&quot;20148&quot; value=&quot;5&quot;/&gt;&lt;property id=&quot;20300&quot; value=&quot;Slide 16 - &amp;quot;Example Tables Continued&amp;quot;&quot;/&gt;&lt;property id=&quot;20307&quot; value=&quot;313&quot;/&gt;&lt;/object&gt;&lt;object type=&quot;3&quot; unique_id=&quot;10019&quot;&gt;&lt;property id=&quot;20148&quot; value=&quot;5&quot;/&gt;&lt;property id=&quot;20300&quot; value=&quot;Slide 17 - &amp;quot;Example Tables Continued&amp;quot;&quot;/&gt;&lt;property id=&quot;20307&quot; value=&quot;314&quot;/&gt;&lt;/object&gt;&lt;object type=&quot;3&quot; unique_id=&quot;10020&quot;&gt;&lt;property id=&quot;20148&quot; value=&quot;5&quot;/&gt;&lt;property id=&quot;20300&quot; value=&quot;Slide 21 - &amp;quot;Additional Formatting Notes&amp;quot;&quot;/&gt;&lt;property id=&quot;20307&quot; value=&quot;270&quot;/&gt;&lt;/object&gt;&lt;object type=&quot;3&quot; unique_id=&quot;10021&quot;&gt;&lt;property id=&quot;20148&quot; value=&quot;5&quot;/&gt;&lt;property id=&quot;20300&quot; value=&quot;Slide 22 - &amp;quot;“Polish Stage” Notes&amp;quot;&quot;/&gt;&lt;property id=&quot;20307&quot; value=&quot;272&quot;/&gt;&lt;/object&gt;&lt;object type=&quot;3&quot; unique_id=&quot;10022&quot;&gt;&lt;property id=&quot;20148&quot; value=&quot;5&quot;/&gt;&lt;property id=&quot;20300&quot; value=&quot;Slide 23 - &amp;quot;For Black and White Print Slides&amp;quot;&quot;/&gt;&lt;property id=&quot;20307&quot; value=&quot;290&quot;/&gt;&lt;/object&gt;&lt;object type=&quot;3&quot; unique_id=&quot;10023&quot;&gt;&lt;property id=&quot;20148&quot; value=&quot;5&quot;/&gt;&lt;property id=&quot;20300&quot; value=&quot;Slide 24 - &amp;quot;For Black and White Print Slides&amp;quot;&quot;/&gt;&lt;property id=&quot;20307&quot; value=&quot;291&quot;/&gt;&lt;/object&gt;&lt;object type=&quot;3&quot; unique_id=&quot;10024&quot;&gt;&lt;property id=&quot;20148&quot; value=&quot;5&quot;/&gt;&lt;property id=&quot;20300&quot; value=&quot;Slide 25 - &amp;quot;CME Slides for Designer and Editorial Reference…&amp;quot;&quot;/&gt;&lt;property id=&quot;20307&quot; value=&quot;273&quot;/&gt;&lt;/object&gt;&lt;object type=&quot;3&quot; unique_id=&quot;10025&quot;&gt;&lt;property id=&quot;20148&quot; value=&quot;5&quot;/&gt;&lt;property id=&quot;20300&quot; value=&quot;Slide 26 - &amp;quot;About These Slides&amp;quot;&quot;/&gt;&lt;property id=&quot;20307&quot; value=&quot;308&quot;/&gt;&lt;/object&gt;&lt;object type=&quot;3&quot; unique_id=&quot;10026&quot;&gt;&lt;property id=&quot;20148&quot; value=&quot;5&quot;/&gt;&lt;property id=&quot;20300&quot; value=&quot;Slide 27 - &amp;quot;Faculty&amp;quot;&quot;/&gt;&lt;property id=&quot;20307&quot; value=&quot;294&quot;/&gt;&lt;/object&gt;&lt;object type=&quot;3&quot; unique_id=&quot;10027&quot;&gt;&lt;property id=&quot;20148&quot; value=&quot;5&quot;/&gt;&lt;property id=&quot;20300&quot; value=&quot;Slide 28 - &amp;quot;Disclosure of Conflicts of Interest&amp;quot;&quot;/&gt;&lt;property id=&quot;20307&quot; value=&quot;295&quot;/&gt;&lt;/object&gt;&lt;object type=&quot;3&quot; unique_id=&quot;10028&quot;&gt;&lt;property id=&quot;20148&quot; value=&quot;5&quot;/&gt;&lt;property id=&quot;20300&quot; value=&quot;Slide 29 - &amp;quot;Disclosures&amp;quot;&quot;/&gt;&lt;property id=&quot;20307&quot; value=&quot;296&quot;/&gt;&lt;/object&gt;&lt;object type=&quot;3&quot; unique_id=&quot;10029&quot;&gt;&lt;property id=&quot;20148&quot; value=&quot;5&quot;/&gt;&lt;property id=&quot;20300&quot; value=&quot;Slide 30 - &amp;quot;Disclosure of Unlabeled Use&amp;quot;&quot;/&gt;&lt;property id=&quot;20307&quot; value=&quot;297&quot;/&gt;&lt;/object&gt;&lt;object type=&quot;3&quot; unique_id=&quot;10030&quot;&gt;&lt;property id=&quot;20148&quot; value=&quot;5&quot;/&gt;&lt;property id=&quot;20300&quot; value=&quot;Slide 31&quot;/&gt;&lt;property id=&quot;20307&quot; value=&quot;298&quot;/&gt;&lt;/object&gt;&lt;object type=&quot;3&quot; unique_id=&quot;10031&quot;&gt;&lt;property id=&quot;20148&quot; value=&quot;5&quot;/&gt;&lt;property id=&quot;20300&quot; value=&quot;Slide 32 - &amp;quot;Physician Continuing Medical Education&amp;quot;&quot;/&gt;&lt;property id=&quot;20307&quot; value=&quot;299&quot;/&gt;&lt;/object&gt;&lt;object type=&quot;3&quot; unique_id=&quot;10032&quot;&gt;&lt;property id=&quot;20148&quot; value=&quot;5&quot;/&gt;&lt;property id=&quot;20300&quot; value=&quot;Slide 33 - &amp;quot;Pharmacist Continuing Education&amp;quot;&quot;/&gt;&lt;property id=&quot;20307&quot; value=&quot;300&quot;/&gt;&lt;/object&gt;&lt;object type=&quot;3&quot; unique_id=&quot;10033&quot;&gt;&lt;property id=&quot;20148&quot; value=&quot;5&quot;/&gt;&lt;property id=&quot;20300&quot; value=&quot;Slide 34 - &amp;quot;Nursing Continuing Education&amp;quot;&quot;/&gt;&lt;property id=&quot;20307&quot; value=&quot;301&quot;/&gt;&lt;/object&gt;&lt;object type=&quot;3&quot; unique_id=&quot;10034&quot;&gt;&lt;property id=&quot;20148&quot; value=&quot;5&quot;/&gt;&lt;property id=&quot;20300&quot; value=&quot;Slide 35 - &amp;quot;Please review the following important &amp;#x0D;&amp;#x0A;CME information in your handout&amp;quot;&quot;/&gt;&lt;property id=&quot;20307&quot; value=&quot;310&quot;/&gt;&lt;/object&gt;&lt;object type=&quot;3&quot; unique_id=&quot;10036&quot;&gt;&lt;property id=&quot;20148&quot; value=&quot;5&quot;/&gt;&lt;property id=&quot;20300&quot; value=&quot;Slide 37 - &amp;quot;Instructions for Credit&amp;quot;&quot;/&gt;&lt;property id=&quot;20307&quot; value=&quot;303&quot;/&gt;&lt;/object&gt;&lt;object type=&quot;3&quot; unique_id=&quot;10037&quot;&gt;&lt;property id=&quot;20148&quot; value=&quot;5&quot;/&gt;&lt;property id=&quot;20300&quot; value=&quot;Slide 38 - &amp;quot;Now Take the Test . . .&amp;quot;&quot;/&gt;&lt;property id=&quot;20307&quot; value=&quot;304&quot;/&gt;&lt;/object&gt;&lt;object type=&quot;3&quot; unique_id=&quot;10040&quot;&gt;&lt;property id=&quot;20148&quot; value=&quot;5&quot;/&gt;&lt;property id=&quot;20300&quot; value=&quot;Slide 39 - &amp;quot;General Information&amp;quot;&quot;/&gt;&lt;property id=&quot;20307&quot; value=&quot;315&quot;/&gt;&lt;/object&gt;&lt;object type=&quot;3&quot; unique_id=&quot;10041&quot;&gt;&lt;property id=&quot;20148&quot; value=&quot;5&quot;/&gt;&lt;property id=&quot;20300&quot; value=&quot;Slide 40 - &amp;quot;Please review the slide notes &amp;#x0D;&amp;#x0A;for analysis of each study &amp;#x0D;&amp;#x0A;by expert faculty &amp;lt;Insert Name, MD&amp;gt;, &amp;#x0D;&amp;#x0A;and &amp;lt;Insert Name,&quot;/&gt;&lt;property id=&quot;20307&quot; value=&quot;316&quot;/&gt;&lt;/object&gt;&lt;object type=&quot;3&quot; unique_id=&quot;10042&quot;&gt;&lt;property id=&quot;20148&quot; value=&quot;5&quot;/&gt;&lt;property id=&quot;20300&quot; value=&quot;Slide 41 - &amp;quot;Promo Slide Reference&amp;#x0D;&amp;#x0A;(Placed as the last slide in a slideset, &amp;#x0D;&amp;#x0A;if requested)&amp;quot;&quot;/&gt;&lt;property id=&quot;20307&quot; value=&quot;307&quot;/&gt;&lt;/object&gt;&lt;object type=&quot;3&quot; unique_id=&quot;12121&quot;&gt;&lt;property id=&quot;20148&quot; value=&quot;5&quot;/&gt;&lt;property id=&quot;20300&quot; value=&quot;Slide 36 - &amp;quot;Disclaimer&amp;quot;&quot;/&gt;&lt;property id=&quot;20307&quot; value=&quot;317&quot;/&gt;&lt;/object&gt;&lt;object type=&quot;3&quot; unique_id=&quot;12122&quot;&gt;&lt;property id=&quot;20148&quot; value=&quot;5&quot;/&gt;&lt;property id=&quot;20300&quot; value=&quot;Slide 1 - &amp;quot;Title of the program and will possibly take &amp;#x0D;&amp;#x0A;up three lines. It is presented in Arial-39-Bold-White.&amp;quot;&quot;/&gt;&lt;property id=&quot;20307&quot; value=&quot;321&quot;/&gt;&lt;/object&gt;&lt;object type=&quot;3&quot; unique_id=&quot;12123&quot;&gt;&lt;property id=&quot;20148&quot; value=&quot;5&quot;/&gt;&lt;property id=&quot;20300&quot; value=&quot;Slide 2 - &amp;quot;Title of the program and will possibly take up three lines. It is presented in Arial-39-Bold-White.&amp;quot;&quot;/&gt;&lt;property id=&quot;20307&quot; value=&quot;322&quot;/&gt;&lt;/object&gt;&lt;object type=&quot;3&quot; unique_id=&quot;12124&quot;&gt;&lt;property id=&quot;20148&quot; value=&quot;5&quot;/&gt;&lt;property id=&quot;20300&quot; value=&quot;Slide 18 - &amp;quot;Outcomes Analysis: What Did You Learn?&amp;quot;&quot;/&gt;&lt;property id=&quot;20307&quot; value=&quot;324&quot;/&gt;&lt;/object&gt;&lt;object type=&quot;3&quot; unique_id=&quot;12125&quot;&gt;&lt;property id=&quot;20148&quot; value=&quot;5&quot;/&gt;&lt;property id=&quot;20300&quot; value=&quot;Slide 19 - &amp;quot;Outcomes Questions&amp;quot;&quot;/&gt;&lt;property id=&quot;20307&quot; value=&quot;320&quot;/&gt;&lt;/object&gt;&lt;object type=&quot;3&quot; unique_id=&quot;12126&quot;&gt;&lt;property id=&quot;20148&quot; value=&quot;5&quot;/&gt;&lt;property id=&quot;20300&quot; value=&quot;Slide 20 - &amp;quot;How many patients with XXX do you provide care for in a typical week?&amp;quot;&quot;/&gt;&lt;property id=&quot;20307&quot; value=&quot;323&quot;/&gt;&lt;/object&gt;&lt;object type=&quot;3&quot; unique_id=&quot;12127&quot;&gt;&lt;property id=&quot;20148&quot; value=&quot;5&quot;/&gt;&lt;property id=&quot;20300&quot; value=&quot;Slide 42 - &amp;quot;Go Online for More CCO &amp;#x0D;&amp;#x0A;Coverage of XXXXXXXXXXXX!&amp;quot;&quot;/&gt;&lt;property id=&quot;20307&quot; value=&quot;318&quot;/&gt;&lt;/object&gt;&lt;/object&gt;&lt;/object&gt;&lt;/database&gt;"/>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LongProperties xmlns="http://schemas.microsoft.com/office/2006/metadata/longProperti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4.xml><?xml version="1.0" encoding="utf-8"?>
<ct:contentTypeSchema xmlns:ct="http://schemas.microsoft.com/office/2006/metadata/contentType" xmlns:ma="http://schemas.microsoft.com/office/2006/metadata/properties/metaAttributes" ct:_="" ma:_="" ma:contentTypeName="Document" ma:contentTypeID="0x010100F0DAAAD07383EA4196915A8046A58A10" ma:contentTypeVersion="12" ma:contentTypeDescription="Create a new document." ma:contentTypeScope="" ma:versionID="0cadbf72a6e5993c92fd944ce88d812f">
  <xsd:schema xmlns:xsd="http://www.w3.org/2001/XMLSchema" xmlns:xs="http://www.w3.org/2001/XMLSchema" xmlns:p="http://schemas.microsoft.com/office/2006/metadata/properties" xmlns:ns3="dbebc735-a09f-46f1-b057-490b7bcad06c" xmlns:ns4="9937212b-e35b-426f-a95c-0fdd73be8d17" targetNamespace="http://schemas.microsoft.com/office/2006/metadata/properties" ma:root="true" ma:fieldsID="b696fb15f66dad12b220f3acde838791" ns3:_="" ns4:_="">
    <xsd:import namespace="dbebc735-a09f-46f1-b057-490b7bcad06c"/>
    <xsd:import namespace="9937212b-e35b-426f-a95c-0fdd73be8d17"/>
    <xsd:element name="properties">
      <xsd:complexType>
        <xsd:sequence>
          <xsd:element name="documentManagement">
            <xsd:complexType>
              <xsd:all>
                <xsd:element ref="ns3:MediaServiceMetadata" minOccurs="0"/>
                <xsd:element ref="ns3:MediaServiceFastMetadata" minOccurs="0"/>
                <xsd:element ref="ns3:MediaServiceAutoTags" minOccurs="0"/>
                <xsd:element ref="ns3:MediaServiceOCR" minOccurs="0"/>
                <xsd:element ref="ns3:MediaServiceGenerationTime" minOccurs="0"/>
                <xsd:element ref="ns3:MediaServiceEventHashCode" minOccurs="0"/>
                <xsd:element ref="ns4:SharedWithUsers" minOccurs="0"/>
                <xsd:element ref="ns4:SharedWithDetails" minOccurs="0"/>
                <xsd:element ref="ns4:SharingHintHash" minOccurs="0"/>
                <xsd:element ref="ns3:MediaServiceDateTaken" minOccurs="0"/>
                <xsd:element ref="ns3:MediaServiceAutoKeyPoints" minOccurs="0"/>
                <xsd:element ref="ns3:MediaServiceKeyPoint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bebc735-a09f-46f1-b057-490b7bcad06c"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DateTaken" ma:index="17" nillable="true" ma:displayName="MediaServiceDateTaken" ma:hidden="true" ma:internalName="MediaServiceDateTaken" ma:readOnly="true">
      <xsd:simpleType>
        <xsd:restriction base="dms:Text"/>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9937212b-e35b-426f-a95c-0fdd73be8d17"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element name="SharingHintHash" ma:index="16" nillable="true" ma:displayName="Sharing Hint Hash"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65E151B5-E2EE-4BEC-82C3-105A302A3BE7}">
  <ds:schemaRefs>
    <ds:schemaRef ds:uri="http://schemas.microsoft.com/office/2006/metadata/longProperties"/>
  </ds:schemaRefs>
</ds:datastoreItem>
</file>

<file path=customXml/itemProps2.xml><?xml version="1.0" encoding="utf-8"?>
<ds:datastoreItem xmlns:ds="http://schemas.openxmlformats.org/officeDocument/2006/customXml" ds:itemID="{5BA55BC3-5A03-47C2-8EC3-D964C3B5E779}">
  <ds:schemaRefs>
    <ds:schemaRef ds:uri="http://purl.org/dc/terms/"/>
    <ds:schemaRef ds:uri="http://schemas.microsoft.com/office/2006/documentManagement/types"/>
    <ds:schemaRef ds:uri="http://schemas.openxmlformats.org/package/2006/metadata/core-properties"/>
    <ds:schemaRef ds:uri="http://purl.org/dc/dcmitype/"/>
    <ds:schemaRef ds:uri="http://purl.org/dc/elements/1.1/"/>
    <ds:schemaRef ds:uri="http://schemas.microsoft.com/office/infopath/2007/PartnerControls"/>
    <ds:schemaRef ds:uri="http://schemas.microsoft.com/office/2006/metadata/properties"/>
    <ds:schemaRef ds:uri="9937212b-e35b-426f-a95c-0fdd73be8d17"/>
    <ds:schemaRef ds:uri="dbebc735-a09f-46f1-b057-490b7bcad06c"/>
    <ds:schemaRef ds:uri="http://www.w3.org/XML/1998/namespace"/>
  </ds:schemaRefs>
</ds:datastoreItem>
</file>

<file path=customXml/itemProps3.xml><?xml version="1.0" encoding="utf-8"?>
<ds:datastoreItem xmlns:ds="http://schemas.openxmlformats.org/officeDocument/2006/customXml" ds:itemID="{3A18F4D2-3653-4F4F-B917-116198900D9C}">
  <ds:schemaRefs>
    <ds:schemaRef ds:uri="http://schemas.microsoft.com/sharepoint/v3/contenttype/forms"/>
  </ds:schemaRefs>
</ds:datastoreItem>
</file>

<file path=customXml/itemProps4.xml><?xml version="1.0" encoding="utf-8"?>
<ds:datastoreItem xmlns:ds="http://schemas.openxmlformats.org/officeDocument/2006/customXml" ds:itemID="{9232E4EE-460F-470A-89A3-AD96AA8223D3}">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bebc735-a09f-46f1-b057-490b7bcad06c"/>
    <ds:schemaRef ds:uri="9937212b-e35b-426f-a95c-0fdd73be8d1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33908</TotalTime>
  <Words>18696</Words>
  <Application>Microsoft Office PowerPoint</Application>
  <PresentationFormat>Widescreen</PresentationFormat>
  <Paragraphs>4417</Paragraphs>
  <Slides>109</Slides>
  <Notes>98</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109</vt:i4>
      </vt:variant>
    </vt:vector>
  </HeadingPairs>
  <TitlesOfParts>
    <vt:vector size="117" baseType="lpstr">
      <vt:lpstr>Arial</vt:lpstr>
      <vt:lpstr>Arial Narrow</vt:lpstr>
      <vt:lpstr>Calibri</vt:lpstr>
      <vt:lpstr>Gill Sans</vt:lpstr>
      <vt:lpstr>Times</vt:lpstr>
      <vt:lpstr>Times New Roman</vt:lpstr>
      <vt:lpstr>Wingdings</vt:lpstr>
      <vt:lpstr>2017_HTAA_Diabetes</vt:lpstr>
      <vt:lpstr>Evolving Treatment Paradigm in Advanced Non-Small-Cell Lung Cancer</vt:lpstr>
      <vt:lpstr>About These Slides</vt:lpstr>
      <vt:lpstr>Faculty</vt:lpstr>
      <vt:lpstr>Biomarker Testing in Advanced NSCLC</vt:lpstr>
      <vt:lpstr>Non-Small-Cell Lung Cancer: Not One Disease, but Many!</vt:lpstr>
      <vt:lpstr>Biopsy: Establish Diagnosis, Determine Histologic Subtype, Biomarker Testing</vt:lpstr>
      <vt:lpstr>Liquid Biopsy</vt:lpstr>
      <vt:lpstr>Management of Patients With  Advanced NSCLC and an Actionable Alteration</vt:lpstr>
      <vt:lpstr>EGFR Mutation–Positive NSCLC</vt:lpstr>
      <vt:lpstr>EGFR Tyrosine Kinase Inhibitors</vt:lpstr>
      <vt:lpstr>First-line EGFR TKIs vs Chemotherapy in  EGFR Mutation–Positive NSCLC: A Clear Pattern</vt:lpstr>
      <vt:lpstr>FLAURA: First-line Osimertinib vs Erlotinib or Gefitinib for EGFR-Mutated Advanced NSCLC</vt:lpstr>
      <vt:lpstr>FLAURA: PFS and OS</vt:lpstr>
      <vt:lpstr>FLAURA: PFS by CNS Metastases at Baseline</vt:lpstr>
      <vt:lpstr>FLAURA: Adverse Events</vt:lpstr>
      <vt:lpstr>Acquired Resistance to Osimertinib</vt:lpstr>
      <vt:lpstr>Many Osimertinib Combinations in Phase I/II Development for Advanced EGFR Mut+ NSCLC</vt:lpstr>
      <vt:lpstr>ALK Rearrangement–Positive NSCLC</vt:lpstr>
      <vt:lpstr>First-line Treatment With ALK Inhibitors in ALK-Rearranged NSCLC: Phase III Trials</vt:lpstr>
      <vt:lpstr>ALEX: Alectinib vs Crizotinib in Untreated ALK-Positive NSCLC</vt:lpstr>
      <vt:lpstr>ALEX: Updated Survival</vt:lpstr>
      <vt:lpstr>ALEX: Time to CNS Progression by CNS Metastases at Baseline</vt:lpstr>
      <vt:lpstr>ALTA-1L: Brigatinib vs Crizotinib in Untreated  ALK-Positive NSCLC</vt:lpstr>
      <vt:lpstr>ALTA-1L: BICR-Assessed PFS (Primary Endpoint)</vt:lpstr>
      <vt:lpstr>PowerPoint Presentation</vt:lpstr>
      <vt:lpstr>Lorlatinib:  Active Against  ALK Resistance Mutations</vt:lpstr>
      <vt:lpstr>Lorlatinib in ALK+ NSCLC: Phase II Study Design</vt:lpstr>
      <vt:lpstr>Phase II Lorlatinib: Efficacy in Patients With  ≥ 2 Prior ALK TKIs (± CT)</vt:lpstr>
      <vt:lpstr>Lorlatinib Toxicities</vt:lpstr>
      <vt:lpstr>ROS1 Rearrangement–Positive NSCLC</vt:lpstr>
      <vt:lpstr>ROS1 Inhibitors</vt:lpstr>
      <vt:lpstr>Crizotinib in ROS1 Rearrangement–Positive NSCLC: Survival</vt:lpstr>
      <vt:lpstr>Entrectinib in ROS1 Rearrangement–Positive NSCLC: Survival</vt:lpstr>
      <vt:lpstr>Entrectinib in ROS1+ NSCLC: Safety Summary</vt:lpstr>
      <vt:lpstr>BRAF V600E Mutation–Positive NSCLC</vt:lpstr>
      <vt:lpstr>Dabrafenib/Trametinib Therapy for Metastatic  BRAF V600E Mutant–Positive NSCLC: Efficacy</vt:lpstr>
      <vt:lpstr>Dabrafenib/Trametinib Therapy for BRAF V600E Mutant–Positive NSCLC: Safety</vt:lpstr>
      <vt:lpstr>New and Emerging Biomarkers and Corresponding Targeted Therapy in Advanced NSCLC</vt:lpstr>
      <vt:lpstr>MET Altered NSCLC:  MET Exon 14 Skipping Mutations</vt:lpstr>
      <vt:lpstr>MET Receptor Tyrosine Kinase and MET Exon 14 Skipping Mutations in NSCLC</vt:lpstr>
      <vt:lpstr>PROFILE 1001: Crizotinib in MET Exon 14–Altered NSCLC</vt:lpstr>
      <vt:lpstr>Emerging MET TKIs in Clinical Trials for Advanced NSCLC With MET Exon 14 Skipping Mutations</vt:lpstr>
      <vt:lpstr>Phase II GEOMETRY mono-1: Efficacy With Capmatinib in METex14 Mutation–Positive NSCLC</vt:lpstr>
      <vt:lpstr>Phase II VISION: Efficacy With Tepotinib in METex14 Mutation–Positive NSCLC</vt:lpstr>
      <vt:lpstr>MET Inhibitor Safety Overview</vt:lpstr>
      <vt:lpstr>RET Fusion–Positive NSCLC</vt:lpstr>
      <vt:lpstr>RET Receptor Tyrosine Kinase and RET Fusions in NSCLC</vt:lpstr>
      <vt:lpstr>RET Multikinase Inhibitors in RET-Rearranged NSCLC</vt:lpstr>
      <vt:lpstr>Emerging RET Inhibitors in Clinical Trials for  Advanced NSCLC</vt:lpstr>
      <vt:lpstr>Phase I/II LIBRETTO-001: Efficacy With Selpercatinib (LOXO-292) in RET Fusion–Positive NSCLC</vt:lpstr>
      <vt:lpstr>Phase I/II ARROW: Efficacy With Pralsetinib (BLU-667) in RET Fusion–Positive NSCLC</vt:lpstr>
      <vt:lpstr>New Generation RET Inhibitors Active Against Intracranial Metastases</vt:lpstr>
      <vt:lpstr>RET Inhibitor Safety Overview</vt:lpstr>
      <vt:lpstr>KRAS Mutation–Positive NSCLC</vt:lpstr>
      <vt:lpstr>KRAS</vt:lpstr>
      <vt:lpstr>Early Phase Studies of Selective KRASG12C Inhibitors in Patients With Advanced KRASG12C-Positive Solid Tumors</vt:lpstr>
      <vt:lpstr>NTRK Fusion–Positive NSCLC</vt:lpstr>
      <vt:lpstr>NTRK Rearrangements and TRK Fusions in Cancer</vt:lpstr>
      <vt:lpstr>Pan-TRK Inhibitors in NSCLC</vt:lpstr>
      <vt:lpstr>Efficacy of Pan-TRK Inhibitors Regardless of Tumor Type</vt:lpstr>
      <vt:lpstr>Intracranial ORR With Pan-TRK Inhibition in NTRK Rearrangement–Positive Solid Tumors and CNS Metastases</vt:lpstr>
      <vt:lpstr>TRK Inhibitor Safety</vt:lpstr>
      <vt:lpstr>Optimal Use of ICI Therapy in Advanced NSCLC in the Absence of a Targetable Mutation</vt:lpstr>
      <vt:lpstr>Overview of Immunotherapy as Second-line or Subsequent Therapy for Advanced NSCLC</vt:lpstr>
      <vt:lpstr>First-line Chemoimmunotherapy Combinations  in Nonsquamous NSCLC</vt:lpstr>
      <vt:lpstr>KEYNOTE-189: First-line Pembrolizumab + CT vs Placebo + CT in Stage IV Nonsquamous NSCLC</vt:lpstr>
      <vt:lpstr>KEYNOTE-189: OS</vt:lpstr>
      <vt:lpstr>IMpower150: Addition of Atezolizumab to Carbo/Pac + Bevacizumab in Advanced NSCLC</vt:lpstr>
      <vt:lpstr>IMpower150: Survival</vt:lpstr>
      <vt:lpstr>IMpower150: OS by Subgroup</vt:lpstr>
      <vt:lpstr>IMpower150: OS in Special Populations</vt:lpstr>
      <vt:lpstr>IMpower130: Carboplatin/nab-Paclitaxel ± Atezolizumab in Advanced Nonsquamous NSCLC </vt:lpstr>
      <vt:lpstr>IMpower130: Survival</vt:lpstr>
      <vt:lpstr>First-line Chemoimmunotherapy Combinations  in Squamous NSCLC</vt:lpstr>
      <vt:lpstr>KEYNOTE-407: Carboplatin + Paclitaxel/nab-Paclitaxel ± Pembrolizumab in Advanced Squamous NSCLC </vt:lpstr>
      <vt:lpstr>KEYNOTE-407: PFS (ITT)</vt:lpstr>
      <vt:lpstr>KEYNOTE-407: OS</vt:lpstr>
      <vt:lpstr>ICI Monotherapy Options for  NSCLC with PD-L1 ≥ 50%</vt:lpstr>
      <vt:lpstr>KEYNOTE-024: First-line Pembrolizumab for  Advanced NSCLC</vt:lpstr>
      <vt:lpstr>KEYNOTE-024: Survival</vt:lpstr>
      <vt:lpstr>KEYNOTE-042: First-line Pembrolizumab vs CT for Advanced NSCLC With PD-L1 TPS ≥ 1%</vt:lpstr>
      <vt:lpstr>KEYNOTE-042: OS by PD-L1 Expression</vt:lpstr>
      <vt:lpstr>KEYNOTE-042: OS in Patients With PD-L1 Expression 1% to 49%</vt:lpstr>
      <vt:lpstr>What About Single-Agent Immune Checkpoint Inhibitor Therapy in EGFR Mutation–Positive NSCLC?</vt:lpstr>
      <vt:lpstr>Concerns With Use of Immunotherapy in  EGFR Mutation–Positive NSCLC</vt:lpstr>
      <vt:lpstr>Immune Checkpoint Inhibitor Combinations</vt:lpstr>
      <vt:lpstr>Tumor Mutational Burden (TMB)</vt:lpstr>
      <vt:lpstr>CheckMate 227: First-line Nivolumab + Low-Dose Ipilimumab for Advanced NSCLC</vt:lpstr>
      <vt:lpstr>CheckMate 227: PFS With Nivolumab + Ipilimumab vs CT in Patients With High TMB (Coprimary Endpoint)</vt:lpstr>
      <vt:lpstr>CheckMate 227: OS With Nivolumab + Ipilimumab vs CT in Patients With Tumor PD-L1 ≥ 1% (Coprimary Endpoint)</vt:lpstr>
      <vt:lpstr>CheckMate 227: Treatment-Related Adverse Events</vt:lpstr>
      <vt:lpstr>CheckMate 227: Clinical Significance</vt:lpstr>
      <vt:lpstr>PowerPoint Presentation</vt:lpstr>
      <vt:lpstr>Management of  Immunotherapy-Related Adverse Events</vt:lpstr>
      <vt:lpstr>Immune-Related Adverse Events</vt:lpstr>
      <vt:lpstr>Time to Onset of Immune-Related AEs With Immune Checkpoint Inhibition</vt:lpstr>
      <vt:lpstr>Management of Immune-Related AEs:  General Recommendations </vt:lpstr>
      <vt:lpstr>General Management Strategies: Patient Education</vt:lpstr>
      <vt:lpstr>Patient Checklist: When to Call the Doctor?</vt:lpstr>
      <vt:lpstr>NCCN Guidelines® for Managing Immune Checkpoint Inhibitor–Related Toxicities: An Interactive Decision Support Tool</vt:lpstr>
      <vt:lpstr>Stage III NSCLC</vt:lpstr>
      <vt:lpstr>PACIFIC: Study Design</vt:lpstr>
      <vt:lpstr>PACIFIC: PFS and OS (ITT)</vt:lpstr>
      <vt:lpstr>PACIFIC: PFS and OS by Subgroup (ITT) </vt:lpstr>
      <vt:lpstr>PACIFIC: OS with Durvalumab at 3 Years</vt:lpstr>
      <vt:lpstr>PACIFIC: Updated Safety</vt:lpstr>
      <vt:lpstr>Summary</vt:lpstr>
      <vt:lpstr>Summary (Cont.)</vt:lpstr>
      <vt:lpstr>Go Online for More CCO  Coverage of Lung Cancer!</vt:lpstr>
    </vt:vector>
  </TitlesOfParts>
  <Company>Preferred Company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Evolving Treatment Paradigm in Advanced Non-Small-Cell Lung Cancer</dc:title>
  <dc:creator>Preferred User</dc:creator>
  <cp:lastModifiedBy>Jessica Buckley</cp:lastModifiedBy>
  <cp:revision>809</cp:revision>
  <cp:lastPrinted>2016-09-26T20:21:49Z</cp:lastPrinted>
  <dcterms:created xsi:type="dcterms:W3CDTF">2005-05-27T15:08:01Z</dcterms:created>
  <dcterms:modified xsi:type="dcterms:W3CDTF">2020-06-23T18:57:04Z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ags">
    <vt:lpwstr/>
  </property>
  <property fmtid="{D5CDD505-2E9C-101B-9397-08002B2CF9AE}" pid="3" name="display_urn:schemas-microsoft-com:office:office#Editor">
    <vt:lpwstr>Melanie Couton</vt:lpwstr>
  </property>
  <property fmtid="{D5CDD505-2E9C-101B-9397-08002B2CF9AE}" pid="4" name="display_urn:schemas-microsoft-com:office:office#Author">
    <vt:lpwstr>Melanie Couton</vt:lpwstr>
  </property>
  <property fmtid="{D5CDD505-2E9C-101B-9397-08002B2CF9AE}" pid="5" name="_dlc_DocId">
    <vt:lpwstr>56M7VY3CDVN5-387186687-1</vt:lpwstr>
  </property>
  <property fmtid="{D5CDD505-2E9C-101B-9397-08002B2CF9AE}" pid="6" name="_dlc_DocIdItemGuid">
    <vt:lpwstr>1becad8a-2ac3-4979-9bab-70135e9972b8</vt:lpwstr>
  </property>
  <property fmtid="{D5CDD505-2E9C-101B-9397-08002B2CF9AE}" pid="7" name="_dlc_DocIdUrl">
    <vt:lpwstr>https://intranet.clinicaloptions.com/mews/oncology/ASH_ALL_Satellite-TU_2016/Template/_layouts/15/DocIdRedir.aspx?ID=56M7VY3CDVN5-387186687-1, 56M7VY3CDVN5-387186687-1</vt:lpwstr>
  </property>
  <property fmtid="{D5CDD505-2E9C-101B-9397-08002B2CF9AE}" pid="8" name="ContentTypeId">
    <vt:lpwstr>0x010100F0DAAAD07383EA4196915A8046A58A10</vt:lpwstr>
  </property>
</Properties>
</file>